
<file path=[Content_Types].xml><?xml version="1.0" encoding="utf-8"?>
<Types xmlns="http://schemas.openxmlformats.org/package/2006/content-types">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customXml/itemProps1.xml" ContentType="application/vnd.openxmlformats-officedocument.customXmlProperties+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Default Extension="xlsx" ContentType="application/vnd.openxmlformats-officedocument.spreadsheetml.sheet"/>
  <Override PartName="/ppt/diagrams/data2.xml" ContentType="application/vnd.openxmlformats-officedocument.drawingml.diagramData+xml"/>
  <Override PartName="/ppt/charts/chart3.xml" ContentType="application/vnd.openxmlformats-officedocument.drawingml.chart+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charts/chart4.xml" ContentType="application/vnd.openxmlformats-officedocument.drawingml.chart+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customXml/itemProps3.xml" ContentType="application/vnd.openxmlformats-officedocument.customXmlProperti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Default Extension="rels" ContentType="application/vnd.openxmlformats-package.relationships+xml"/>
  <Override PartName="/ppt/slides/slide12.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6"/>
  </p:notesMasterIdLst>
  <p:sldIdLst>
    <p:sldId id="256" r:id="rId2"/>
    <p:sldId id="257" r:id="rId3"/>
    <p:sldId id="259" r:id="rId4"/>
    <p:sldId id="258" r:id="rId5"/>
    <p:sldId id="260" r:id="rId6"/>
    <p:sldId id="267" r:id="rId7"/>
    <p:sldId id="268" r:id="rId8"/>
    <p:sldId id="269" r:id="rId9"/>
    <p:sldId id="263" r:id="rId10"/>
    <p:sldId id="264" r:id="rId11"/>
    <p:sldId id="265" r:id="rId12"/>
    <p:sldId id="261" r:id="rId13"/>
    <p:sldId id="266" r:id="rId14"/>
    <p:sldId id="262"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0" d="100"/>
          <a:sy n="100" d="100"/>
        </p:scale>
        <p:origin x="-1104" y="5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1" Type="http://schemas.openxmlformats.org/officeDocument/2006/relationships/oleObject" Target="&#1608;&#1585;&#1602;&#1577;%20&#1593;&#1605;&#1604;%20&#1601;&#1610;%20&#1575;&#1604;&#1601;&#1589;&#1604;%20&#1575;&#1604;&#1579;&#1575;&#1604;&#1579;"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608;&#1585;&#1602;&#1577;%20&#1593;&#1605;&#1604;%20&#1601;&#1610;%20&#1575;&#1604;&#1601;&#1589;&#1604;%20&#1575;&#1604;&#1579;&#1575;&#1604;&#1579;"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1608;&#1585;&#1602;&#1577;%20&#1593;&#1605;&#1604;%20&#1601;&#1610;%20&#1575;&#1604;&#1601;&#1589;&#1604;%20&#1575;&#1604;&#1579;&#1575;&#1604;&#1579;"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1608;&#1585;&#1602;&#1577;%20&#1593;&#1605;&#1604;%20&#1601;&#1610;%20&#1575;&#1604;&#1601;&#1589;&#1604;%20&#1575;&#1604;&#1579;&#1575;&#1604;&#1579;"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ar-SA"/>
              <a:t>خريطة التعادل</a:t>
            </a:r>
          </a:p>
        </c:rich>
      </c:tx>
      <c:layout/>
    </c:title>
    <c:plotArea>
      <c:layout/>
      <c:lineChart>
        <c:grouping val="standard"/>
        <c:ser>
          <c:idx val="0"/>
          <c:order val="0"/>
          <c:tx>
            <c:strRef>
              <c:f>'[ورقة عمل في الفصل الثالث]ورقة1'!$A$15</c:f>
              <c:strCache>
                <c:ptCount val="1"/>
                <c:pt idx="0">
                  <c:v>إجمالي التكاليف</c:v>
                </c:pt>
              </c:strCache>
            </c:strRef>
          </c:tx>
          <c:cat>
            <c:numRef>
              <c:f>'[ورقة عمل في الفصل الثالث]ورقة1'!$B$12:$G$12</c:f>
              <c:numCache>
                <c:formatCode>General</c:formatCode>
                <c:ptCount val="6"/>
                <c:pt idx="0">
                  <c:v>1000</c:v>
                </c:pt>
                <c:pt idx="1">
                  <c:v>2000</c:v>
                </c:pt>
                <c:pt idx="2">
                  <c:v>3000</c:v>
                </c:pt>
                <c:pt idx="3">
                  <c:v>4000</c:v>
                </c:pt>
                <c:pt idx="4">
                  <c:v>5000</c:v>
                </c:pt>
                <c:pt idx="5">
                  <c:v>6000</c:v>
                </c:pt>
              </c:numCache>
            </c:numRef>
          </c:cat>
          <c:val>
            <c:numRef>
              <c:f>'[ورقة عمل في الفصل الثالث]ورقة1'!$B$15:$G$15</c:f>
              <c:numCache>
                <c:formatCode>General</c:formatCode>
                <c:ptCount val="6"/>
                <c:pt idx="0">
                  <c:v>100000</c:v>
                </c:pt>
                <c:pt idx="1">
                  <c:v>130000</c:v>
                </c:pt>
                <c:pt idx="2">
                  <c:v>160000</c:v>
                </c:pt>
                <c:pt idx="3">
                  <c:v>190000</c:v>
                </c:pt>
                <c:pt idx="4">
                  <c:v>220000</c:v>
                </c:pt>
                <c:pt idx="5">
                  <c:v>250000</c:v>
                </c:pt>
              </c:numCache>
            </c:numRef>
          </c:val>
        </c:ser>
        <c:ser>
          <c:idx val="1"/>
          <c:order val="1"/>
          <c:tx>
            <c:strRef>
              <c:f>'[ورقة عمل في الفصل الثالث]ورقة1'!$A$16</c:f>
              <c:strCache>
                <c:ptCount val="1"/>
                <c:pt idx="0">
                  <c:v>إجمالي الإيرادات</c:v>
                </c:pt>
              </c:strCache>
            </c:strRef>
          </c:tx>
          <c:cat>
            <c:numRef>
              <c:f>'[ورقة عمل في الفصل الثالث]ورقة1'!$B$12:$G$12</c:f>
              <c:numCache>
                <c:formatCode>General</c:formatCode>
                <c:ptCount val="6"/>
                <c:pt idx="0">
                  <c:v>1000</c:v>
                </c:pt>
                <c:pt idx="1">
                  <c:v>2000</c:v>
                </c:pt>
                <c:pt idx="2">
                  <c:v>3000</c:v>
                </c:pt>
                <c:pt idx="3">
                  <c:v>4000</c:v>
                </c:pt>
                <c:pt idx="4">
                  <c:v>5000</c:v>
                </c:pt>
                <c:pt idx="5">
                  <c:v>6000</c:v>
                </c:pt>
              </c:numCache>
            </c:numRef>
          </c:cat>
          <c:val>
            <c:numRef>
              <c:f>'[ورقة عمل في الفصل الثالث]ورقة1'!$B$16:$G$16</c:f>
              <c:numCache>
                <c:formatCode>General</c:formatCode>
                <c:ptCount val="6"/>
                <c:pt idx="0">
                  <c:v>50000</c:v>
                </c:pt>
                <c:pt idx="1">
                  <c:v>100000</c:v>
                </c:pt>
                <c:pt idx="2">
                  <c:v>150000</c:v>
                </c:pt>
                <c:pt idx="3">
                  <c:v>200000</c:v>
                </c:pt>
                <c:pt idx="4">
                  <c:v>250000</c:v>
                </c:pt>
                <c:pt idx="5">
                  <c:v>300000</c:v>
                </c:pt>
              </c:numCache>
            </c:numRef>
          </c:val>
        </c:ser>
        <c:marker val="1"/>
        <c:axId val="88443904"/>
        <c:axId val="88306816"/>
      </c:lineChart>
      <c:catAx>
        <c:axId val="88443904"/>
        <c:scaling>
          <c:orientation val="maxMin"/>
        </c:scaling>
        <c:axPos val="b"/>
        <c:title>
          <c:tx>
            <c:rich>
              <a:bodyPr/>
              <a:lstStyle/>
              <a:p>
                <a:pPr>
                  <a:defRPr/>
                </a:pPr>
                <a:r>
                  <a:rPr lang="ar-SA"/>
                  <a:t>مستوى النشاط</a:t>
                </a:r>
              </a:p>
            </c:rich>
          </c:tx>
          <c:layout/>
        </c:title>
        <c:numFmt formatCode="General" sourceLinked="1"/>
        <c:tickLblPos val="nextTo"/>
        <c:crossAx val="88306816"/>
        <c:crosses val="autoZero"/>
        <c:auto val="1"/>
        <c:lblAlgn val="ctr"/>
        <c:lblOffset val="100"/>
      </c:catAx>
      <c:valAx>
        <c:axId val="88306816"/>
        <c:scaling>
          <c:orientation val="minMax"/>
        </c:scaling>
        <c:axPos val="r"/>
        <c:majorGridlines/>
        <c:title>
          <c:tx>
            <c:rich>
              <a:bodyPr rot="-5400000" vert="horz"/>
              <a:lstStyle/>
              <a:p>
                <a:pPr>
                  <a:defRPr/>
                </a:pPr>
                <a:r>
                  <a:rPr lang="ar-SA"/>
                  <a:t>التكاليف- الإيرادات بالريال</a:t>
                </a:r>
              </a:p>
            </c:rich>
          </c:tx>
          <c:layout/>
        </c:title>
        <c:numFmt formatCode="General" sourceLinked="1"/>
        <c:tickLblPos val="nextTo"/>
        <c:crossAx val="88443904"/>
        <c:crosses val="autoZero"/>
        <c:crossBetween val="between"/>
      </c:valAx>
    </c:plotArea>
    <c:legend>
      <c:legendPos val="t"/>
      <c:layout/>
    </c:legend>
    <c:plotVisOnly val="1"/>
  </c:chart>
  <c:spPr>
    <a:solidFill>
      <a:schemeClr val="lt1"/>
    </a:solidFill>
    <a:ln w="25400" cap="flat" cmpd="sng" algn="ctr">
      <a:noFill/>
      <a:prstDash val="solid"/>
    </a:ln>
    <a:effectLst/>
    <a:scene3d>
      <a:camera prst="orthographicFront"/>
      <a:lightRig rig="threePt" dir="t"/>
    </a:scene3d>
    <a:sp3d>
      <a:bevelT w="114300" prst="artDeco"/>
    </a:sp3d>
  </c:spPr>
  <c:txPr>
    <a:bodyPr/>
    <a:lstStyle/>
    <a:p>
      <a:pPr>
        <a:defRPr>
          <a:solidFill>
            <a:schemeClr val="dk1"/>
          </a:solidFill>
          <a:latin typeface="+mn-lt"/>
          <a:ea typeface="+mn-ea"/>
          <a:cs typeface="+mn-cs"/>
        </a:defRPr>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a:pPr>
            <a:r>
              <a:rPr lang="ar-SA"/>
              <a:t>خريطة الربح (الخسارة)</a:t>
            </a:r>
          </a:p>
        </c:rich>
      </c:tx>
      <c:layout/>
    </c:title>
    <c:plotArea>
      <c:layout/>
      <c:lineChart>
        <c:grouping val="standard"/>
        <c:ser>
          <c:idx val="0"/>
          <c:order val="0"/>
          <c:tx>
            <c:strRef>
              <c:f>'[ورقة عمل في الفصل الثالث]ورقة1'!$A$17</c:f>
              <c:strCache>
                <c:ptCount val="1"/>
                <c:pt idx="0">
                  <c:v>الربح (الخسارة)</c:v>
                </c:pt>
              </c:strCache>
            </c:strRef>
          </c:tx>
          <c:cat>
            <c:numRef>
              <c:f>'[ورقة عمل في الفصل الثالث]ورقة1'!$B$12:$G$12</c:f>
              <c:numCache>
                <c:formatCode>General</c:formatCode>
                <c:ptCount val="6"/>
                <c:pt idx="0">
                  <c:v>1000</c:v>
                </c:pt>
                <c:pt idx="1">
                  <c:v>2000</c:v>
                </c:pt>
                <c:pt idx="2">
                  <c:v>3000</c:v>
                </c:pt>
                <c:pt idx="3">
                  <c:v>4000</c:v>
                </c:pt>
                <c:pt idx="4">
                  <c:v>5000</c:v>
                </c:pt>
                <c:pt idx="5">
                  <c:v>6000</c:v>
                </c:pt>
              </c:numCache>
            </c:numRef>
          </c:cat>
          <c:val>
            <c:numRef>
              <c:f>'[ورقة عمل في الفصل الثالث]ورقة1'!$B$17:$G$17</c:f>
              <c:numCache>
                <c:formatCode>General</c:formatCode>
                <c:ptCount val="6"/>
                <c:pt idx="0">
                  <c:v>-50000</c:v>
                </c:pt>
                <c:pt idx="1">
                  <c:v>-30000</c:v>
                </c:pt>
                <c:pt idx="2">
                  <c:v>-10000</c:v>
                </c:pt>
                <c:pt idx="3">
                  <c:v>10000</c:v>
                </c:pt>
                <c:pt idx="4">
                  <c:v>30000</c:v>
                </c:pt>
                <c:pt idx="5">
                  <c:v>50000</c:v>
                </c:pt>
              </c:numCache>
            </c:numRef>
          </c:val>
        </c:ser>
        <c:marker val="1"/>
        <c:axId val="95979392"/>
        <c:axId val="96018432"/>
      </c:lineChart>
      <c:catAx>
        <c:axId val="95979392"/>
        <c:scaling>
          <c:orientation val="maxMin"/>
        </c:scaling>
        <c:axPos val="b"/>
        <c:title>
          <c:tx>
            <c:rich>
              <a:bodyPr/>
              <a:lstStyle/>
              <a:p>
                <a:pPr>
                  <a:defRPr/>
                </a:pPr>
                <a:r>
                  <a:rPr lang="ar-SA"/>
                  <a:t>مستوى النشاط</a:t>
                </a:r>
              </a:p>
            </c:rich>
          </c:tx>
          <c:layout/>
        </c:title>
        <c:numFmt formatCode="General" sourceLinked="1"/>
        <c:tickLblPos val="nextTo"/>
        <c:crossAx val="96018432"/>
        <c:crosses val="autoZero"/>
        <c:auto val="1"/>
        <c:lblAlgn val="ctr"/>
        <c:lblOffset val="100"/>
      </c:catAx>
      <c:valAx>
        <c:axId val="96018432"/>
        <c:scaling>
          <c:orientation val="minMax"/>
        </c:scaling>
        <c:axPos val="r"/>
        <c:majorGridlines/>
        <c:title>
          <c:tx>
            <c:rich>
              <a:bodyPr rot="-5400000" vert="horz"/>
              <a:lstStyle/>
              <a:p>
                <a:pPr>
                  <a:defRPr/>
                </a:pPr>
                <a:r>
                  <a:rPr lang="ar-SA"/>
                  <a:t>الربح (الخسارة) بالريال</a:t>
                </a:r>
              </a:p>
            </c:rich>
          </c:tx>
          <c:layout/>
        </c:title>
        <c:numFmt formatCode="General" sourceLinked="1"/>
        <c:tickLblPos val="nextTo"/>
        <c:crossAx val="95979392"/>
        <c:crosses val="autoZero"/>
        <c:crossBetween val="between"/>
      </c:valAx>
    </c:plotArea>
    <c:legend>
      <c:legendPos val="t"/>
      <c:layout/>
    </c:legend>
    <c:plotVisOnly val="1"/>
  </c:chart>
  <c:spPr>
    <a:solidFill>
      <a:schemeClr val="lt1"/>
    </a:solidFill>
    <a:ln w="25400" cap="flat" cmpd="sng" algn="ctr">
      <a:noFill/>
      <a:prstDash val="solid"/>
    </a:ln>
    <a:effectLst/>
    <a:scene3d>
      <a:camera prst="orthographicFront"/>
      <a:lightRig rig="threePt" dir="t"/>
    </a:scene3d>
    <a:sp3d>
      <a:bevelT w="114300" prst="artDeco"/>
    </a:sp3d>
  </c:spPr>
  <c:txPr>
    <a:bodyPr/>
    <a:lstStyle/>
    <a:p>
      <a:pPr>
        <a:defRPr>
          <a:solidFill>
            <a:schemeClr val="dk1"/>
          </a:solidFill>
          <a:latin typeface="+mn-lt"/>
          <a:ea typeface="+mn-ea"/>
          <a:cs typeface="+mn-cs"/>
        </a:defRPr>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ar-SA"/>
              <a:t>خريطة التعادل</a:t>
            </a:r>
          </a:p>
        </c:rich>
      </c:tx>
      <c:layout/>
    </c:title>
    <c:plotArea>
      <c:layout/>
      <c:lineChart>
        <c:grouping val="standard"/>
        <c:ser>
          <c:idx val="0"/>
          <c:order val="0"/>
          <c:tx>
            <c:strRef>
              <c:f>'[ورقة عمل في الفصل الثالث]ورقة1'!$A$17</c:f>
              <c:strCache>
                <c:ptCount val="1"/>
                <c:pt idx="0">
                  <c:v>إجمالي التكاليف</c:v>
                </c:pt>
              </c:strCache>
            </c:strRef>
          </c:tx>
          <c:cat>
            <c:numRef>
              <c:f>'[ورقة عمل في الفصل الثالث]ورقة1'!$B$14:$I$14</c:f>
              <c:numCache>
                <c:formatCode>General</c:formatCode>
                <c:ptCount val="8"/>
                <c:pt idx="0">
                  <c:v>30000</c:v>
                </c:pt>
                <c:pt idx="1">
                  <c:v>60000</c:v>
                </c:pt>
                <c:pt idx="2">
                  <c:v>90000</c:v>
                </c:pt>
                <c:pt idx="3">
                  <c:v>120000</c:v>
                </c:pt>
                <c:pt idx="4">
                  <c:v>150000</c:v>
                </c:pt>
                <c:pt idx="5">
                  <c:v>180000</c:v>
                </c:pt>
                <c:pt idx="6">
                  <c:v>210000</c:v>
                </c:pt>
                <c:pt idx="7">
                  <c:v>240000</c:v>
                </c:pt>
              </c:numCache>
            </c:numRef>
          </c:cat>
          <c:val>
            <c:numRef>
              <c:f>'[ورقة عمل في الفصل الثالث]ورقة1'!$B$17:$I$17</c:f>
              <c:numCache>
                <c:formatCode>General</c:formatCode>
                <c:ptCount val="8"/>
                <c:pt idx="0">
                  <c:v>401250</c:v>
                </c:pt>
                <c:pt idx="1">
                  <c:v>502500</c:v>
                </c:pt>
                <c:pt idx="2">
                  <c:v>603750</c:v>
                </c:pt>
                <c:pt idx="3">
                  <c:v>705000</c:v>
                </c:pt>
                <c:pt idx="4">
                  <c:v>806250</c:v>
                </c:pt>
                <c:pt idx="5">
                  <c:v>907500</c:v>
                </c:pt>
                <c:pt idx="6">
                  <c:v>1008750</c:v>
                </c:pt>
                <c:pt idx="7">
                  <c:v>1110000</c:v>
                </c:pt>
              </c:numCache>
            </c:numRef>
          </c:val>
        </c:ser>
        <c:ser>
          <c:idx val="1"/>
          <c:order val="1"/>
          <c:tx>
            <c:strRef>
              <c:f>'[ورقة عمل في الفصل الثالث]ورقة1'!$A$18</c:f>
              <c:strCache>
                <c:ptCount val="1"/>
                <c:pt idx="0">
                  <c:v>إجمالي الإيرادات</c:v>
                </c:pt>
              </c:strCache>
            </c:strRef>
          </c:tx>
          <c:cat>
            <c:numRef>
              <c:f>'[ورقة عمل في الفصل الثالث]ورقة1'!$B$14:$I$14</c:f>
              <c:numCache>
                <c:formatCode>General</c:formatCode>
                <c:ptCount val="8"/>
                <c:pt idx="0">
                  <c:v>30000</c:v>
                </c:pt>
                <c:pt idx="1">
                  <c:v>60000</c:v>
                </c:pt>
                <c:pt idx="2">
                  <c:v>90000</c:v>
                </c:pt>
                <c:pt idx="3">
                  <c:v>120000</c:v>
                </c:pt>
                <c:pt idx="4">
                  <c:v>150000</c:v>
                </c:pt>
                <c:pt idx="5">
                  <c:v>180000</c:v>
                </c:pt>
                <c:pt idx="6">
                  <c:v>210000</c:v>
                </c:pt>
                <c:pt idx="7">
                  <c:v>240000</c:v>
                </c:pt>
              </c:numCache>
            </c:numRef>
          </c:cat>
          <c:val>
            <c:numRef>
              <c:f>'[ورقة عمل في الفصل الثالث]ورقة1'!$B$18:$I$18</c:f>
              <c:numCache>
                <c:formatCode>General</c:formatCode>
                <c:ptCount val="8"/>
                <c:pt idx="0">
                  <c:v>158999.99999999991</c:v>
                </c:pt>
                <c:pt idx="1">
                  <c:v>318000</c:v>
                </c:pt>
                <c:pt idx="2">
                  <c:v>477000</c:v>
                </c:pt>
                <c:pt idx="3">
                  <c:v>635999.99999999965</c:v>
                </c:pt>
                <c:pt idx="4">
                  <c:v>794999.99999999965</c:v>
                </c:pt>
                <c:pt idx="5">
                  <c:v>953999.99999999942</c:v>
                </c:pt>
                <c:pt idx="6">
                  <c:v>1113000</c:v>
                </c:pt>
                <c:pt idx="7">
                  <c:v>1272000</c:v>
                </c:pt>
              </c:numCache>
            </c:numRef>
          </c:val>
        </c:ser>
        <c:marker val="1"/>
        <c:axId val="97353088"/>
        <c:axId val="97404416"/>
      </c:lineChart>
      <c:catAx>
        <c:axId val="97353088"/>
        <c:scaling>
          <c:orientation val="maxMin"/>
        </c:scaling>
        <c:axPos val="b"/>
        <c:title>
          <c:tx>
            <c:rich>
              <a:bodyPr/>
              <a:lstStyle/>
              <a:p>
                <a:pPr>
                  <a:defRPr/>
                </a:pPr>
                <a:r>
                  <a:rPr lang="ar-SA"/>
                  <a:t>مستوى النشاط</a:t>
                </a:r>
              </a:p>
            </c:rich>
          </c:tx>
          <c:layout/>
        </c:title>
        <c:numFmt formatCode="General" sourceLinked="1"/>
        <c:tickLblPos val="nextTo"/>
        <c:crossAx val="97404416"/>
        <c:crosses val="autoZero"/>
        <c:auto val="1"/>
        <c:lblAlgn val="ctr"/>
        <c:lblOffset val="100"/>
      </c:catAx>
      <c:valAx>
        <c:axId val="97404416"/>
        <c:scaling>
          <c:orientation val="minMax"/>
        </c:scaling>
        <c:axPos val="r"/>
        <c:majorGridlines/>
        <c:title>
          <c:tx>
            <c:rich>
              <a:bodyPr rot="-5400000" vert="horz"/>
              <a:lstStyle/>
              <a:p>
                <a:pPr>
                  <a:defRPr/>
                </a:pPr>
                <a:r>
                  <a:rPr lang="ar-SA"/>
                  <a:t>التكاليف- الإيرادات بالريال</a:t>
                </a:r>
              </a:p>
            </c:rich>
          </c:tx>
          <c:layout/>
        </c:title>
        <c:numFmt formatCode="General" sourceLinked="1"/>
        <c:tickLblPos val="nextTo"/>
        <c:crossAx val="97353088"/>
        <c:crosses val="autoZero"/>
        <c:crossBetween val="between"/>
      </c:valAx>
    </c:plotArea>
    <c:legend>
      <c:legendPos val="t"/>
      <c:layout/>
    </c:legend>
    <c:plotVisOnly val="1"/>
  </c:chart>
  <c:spPr>
    <a:solidFill>
      <a:schemeClr val="lt1"/>
    </a:solidFill>
    <a:ln w="25400" cap="flat" cmpd="sng" algn="ctr">
      <a:noFill/>
      <a:prstDash val="solid"/>
    </a:ln>
    <a:effectLst/>
    <a:scene3d>
      <a:camera prst="orthographicFront"/>
      <a:lightRig rig="threePt" dir="t"/>
    </a:scene3d>
    <a:sp3d>
      <a:bevelT w="114300" prst="artDeco"/>
    </a:sp3d>
  </c:spPr>
  <c:txPr>
    <a:bodyPr/>
    <a:lstStyle/>
    <a:p>
      <a:pPr>
        <a:defRPr>
          <a:solidFill>
            <a:schemeClr val="dk1"/>
          </a:solidFill>
          <a:latin typeface="+mn-lt"/>
          <a:ea typeface="+mn-ea"/>
          <a:cs typeface="+mn-cs"/>
        </a:defRPr>
      </a:pPr>
      <a:endParaRPr lang="ar-SA"/>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ar-SA"/>
              <a:t>خريطة الربح (الخسارة)</a:t>
            </a:r>
          </a:p>
        </c:rich>
      </c:tx>
      <c:layout/>
    </c:title>
    <c:plotArea>
      <c:layout/>
      <c:lineChart>
        <c:grouping val="standard"/>
        <c:ser>
          <c:idx val="0"/>
          <c:order val="0"/>
          <c:tx>
            <c:strRef>
              <c:f>'[ورقة عمل في الفصل الثالث]ورقة1'!$A$19</c:f>
              <c:strCache>
                <c:ptCount val="1"/>
                <c:pt idx="0">
                  <c:v>الربح (الخسارة)</c:v>
                </c:pt>
              </c:strCache>
            </c:strRef>
          </c:tx>
          <c:cat>
            <c:numRef>
              <c:f>'[ورقة عمل في الفصل الثالث]ورقة1'!$B$14:$I$14</c:f>
              <c:numCache>
                <c:formatCode>General</c:formatCode>
                <c:ptCount val="8"/>
                <c:pt idx="0">
                  <c:v>30000</c:v>
                </c:pt>
                <c:pt idx="1">
                  <c:v>60000</c:v>
                </c:pt>
                <c:pt idx="2">
                  <c:v>90000</c:v>
                </c:pt>
                <c:pt idx="3">
                  <c:v>120000</c:v>
                </c:pt>
                <c:pt idx="4">
                  <c:v>150000</c:v>
                </c:pt>
                <c:pt idx="5">
                  <c:v>180000</c:v>
                </c:pt>
                <c:pt idx="6">
                  <c:v>210000</c:v>
                </c:pt>
                <c:pt idx="7">
                  <c:v>240000</c:v>
                </c:pt>
              </c:numCache>
            </c:numRef>
          </c:cat>
          <c:val>
            <c:numRef>
              <c:f>'[ورقة عمل في الفصل الثالث]ورقة1'!$B$19:$I$19</c:f>
              <c:numCache>
                <c:formatCode>General</c:formatCode>
                <c:ptCount val="8"/>
                <c:pt idx="0">
                  <c:v>-242250.00000000003</c:v>
                </c:pt>
                <c:pt idx="1">
                  <c:v>-184500.00000000006</c:v>
                </c:pt>
                <c:pt idx="2">
                  <c:v>-126750.00000000012</c:v>
                </c:pt>
                <c:pt idx="3">
                  <c:v>-69000.000000000116</c:v>
                </c:pt>
                <c:pt idx="4">
                  <c:v>-11250.000000000115</c:v>
                </c:pt>
                <c:pt idx="5">
                  <c:v>46499.999999999767</c:v>
                </c:pt>
                <c:pt idx="6">
                  <c:v>104249.99999999977</c:v>
                </c:pt>
                <c:pt idx="7">
                  <c:v>161999.99999999971</c:v>
                </c:pt>
              </c:numCache>
            </c:numRef>
          </c:val>
        </c:ser>
        <c:marker val="1"/>
        <c:axId val="97704192"/>
        <c:axId val="98804096"/>
      </c:lineChart>
      <c:catAx>
        <c:axId val="97704192"/>
        <c:scaling>
          <c:orientation val="maxMin"/>
        </c:scaling>
        <c:axPos val="b"/>
        <c:title>
          <c:tx>
            <c:rich>
              <a:bodyPr/>
              <a:lstStyle/>
              <a:p>
                <a:pPr>
                  <a:defRPr/>
                </a:pPr>
                <a:r>
                  <a:rPr lang="ar-SA"/>
                  <a:t>مستوى النشاط</a:t>
                </a:r>
              </a:p>
            </c:rich>
          </c:tx>
          <c:layout/>
        </c:title>
        <c:numFmt formatCode="General" sourceLinked="1"/>
        <c:tickLblPos val="nextTo"/>
        <c:crossAx val="98804096"/>
        <c:crosses val="autoZero"/>
        <c:auto val="1"/>
        <c:lblAlgn val="ctr"/>
        <c:lblOffset val="100"/>
      </c:catAx>
      <c:valAx>
        <c:axId val="98804096"/>
        <c:scaling>
          <c:orientation val="minMax"/>
        </c:scaling>
        <c:axPos val="r"/>
        <c:majorGridlines/>
        <c:title>
          <c:tx>
            <c:rich>
              <a:bodyPr rot="-5400000" vert="horz"/>
              <a:lstStyle/>
              <a:p>
                <a:pPr>
                  <a:defRPr/>
                </a:pPr>
                <a:r>
                  <a:rPr lang="ar-SA"/>
                  <a:t>الربح- الخسارة بالريال</a:t>
                </a:r>
              </a:p>
            </c:rich>
          </c:tx>
          <c:layout/>
        </c:title>
        <c:numFmt formatCode="General" sourceLinked="1"/>
        <c:tickLblPos val="nextTo"/>
        <c:crossAx val="97704192"/>
        <c:crosses val="autoZero"/>
        <c:crossBetween val="between"/>
      </c:valAx>
    </c:plotArea>
    <c:legend>
      <c:legendPos val="t"/>
      <c:layout/>
    </c:legend>
    <c:plotVisOnly val="1"/>
  </c:chart>
  <c:spPr>
    <a:solidFill>
      <a:schemeClr val="lt1"/>
    </a:solidFill>
    <a:ln w="25400" cap="flat" cmpd="sng" algn="ctr">
      <a:noFill/>
      <a:prstDash val="solid"/>
    </a:ln>
    <a:effectLst/>
    <a:scene3d>
      <a:camera prst="orthographicFront"/>
      <a:lightRig rig="threePt" dir="t"/>
    </a:scene3d>
    <a:sp3d>
      <a:bevelT w="114300" prst="artDeco"/>
    </a:sp3d>
  </c:spPr>
  <c:txPr>
    <a:bodyPr/>
    <a:lstStyle/>
    <a:p>
      <a:pPr>
        <a:defRPr>
          <a:solidFill>
            <a:schemeClr val="dk1"/>
          </a:solidFill>
          <a:latin typeface="+mn-lt"/>
          <a:ea typeface="+mn-ea"/>
          <a:cs typeface="+mn-cs"/>
        </a:defRPr>
      </a:pPr>
      <a:endParaRPr lang="ar-SA"/>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84F48F02-F28A-44F5-877B-0D2B6702C086}">
      <dgm:prSet phldrT="[Text]"/>
      <dgm:spPr/>
      <dgm:t>
        <a:bodyPr/>
        <a:lstStyle/>
        <a:p>
          <a:pPr rtl="1"/>
          <a:r>
            <a:rPr lang="ar-SA" dirty="0" smtClean="0"/>
            <a:t>الخطوة 1 </a:t>
          </a:r>
        </a:p>
        <a:p>
          <a:pPr rtl="1"/>
          <a:r>
            <a:rPr lang="ar-SA" dirty="0" smtClean="0"/>
            <a:t>تجهيز البيانات</a:t>
          </a:r>
          <a:endParaRPr lang="ar-SA"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rtl="1"/>
          <a:r>
            <a:rPr lang="ar-SA" sz="1200" dirty="0" smtClean="0"/>
            <a:t>فتح برنامج إكسل.</a:t>
          </a:r>
          <a:endParaRPr lang="ar-SA" sz="1200" dirty="0"/>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7A9B0B6B-6895-4705-B182-494504BBD440}">
      <dgm:prSet phldrT="[Text]" custT="1"/>
      <dgm:spPr/>
      <dgm:t>
        <a:bodyPr/>
        <a:lstStyle/>
        <a:p>
          <a:pPr rtl="1"/>
          <a:r>
            <a:rPr lang="ar-SA" sz="1200" dirty="0" smtClean="0"/>
            <a:t>إدخال البيانات الأساسية: سعر البيع، التكلفة المتغيرة للوحدة، التكاليف الثابتة، الربح المستهدف.</a:t>
          </a:r>
          <a:endParaRPr lang="ar-SA" sz="1200" dirty="0"/>
        </a:p>
      </dgm:t>
    </dgm:pt>
    <dgm:pt modelId="{E494FEB1-4B57-47F4-A148-A9B37E55A470}" type="parTrans" cxnId="{347DD287-3164-4C8D-BF68-C18FDC63AD9E}">
      <dgm:prSet/>
      <dgm:spPr/>
      <dgm:t>
        <a:bodyPr/>
        <a:lstStyle/>
        <a:p>
          <a:pPr rtl="1"/>
          <a:endParaRPr lang="ar-SA"/>
        </a:p>
      </dgm:t>
    </dgm:pt>
    <dgm:pt modelId="{56BA30E0-DBF2-4C02-BB1B-7067B518ADB4}" type="sibTrans" cxnId="{347DD287-3164-4C8D-BF68-C18FDC63AD9E}">
      <dgm:prSet/>
      <dgm:spPr/>
      <dgm:t>
        <a:bodyPr/>
        <a:lstStyle/>
        <a:p>
          <a:pPr rtl="1"/>
          <a:endParaRPr lang="ar-SA"/>
        </a:p>
      </dgm:t>
    </dgm:pt>
    <dgm:pt modelId="{F1FECF57-DA7A-493F-9645-9DC6BBB12535}">
      <dgm:prSet phldrT="[Text]"/>
      <dgm:spPr/>
      <dgm:t>
        <a:bodyPr/>
        <a:lstStyle/>
        <a:p>
          <a:pPr rtl="1"/>
          <a:r>
            <a:rPr lang="ar-SA" dirty="0" smtClean="0"/>
            <a:t>الخطوة 2 </a:t>
          </a:r>
        </a:p>
        <a:p>
          <a:pPr rtl="1"/>
          <a:r>
            <a:rPr lang="ar-SA" dirty="0" smtClean="0"/>
            <a:t>حساب نقطة التعادل</a:t>
          </a:r>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200" dirty="0" smtClean="0"/>
            <a:t>حساب هامش المساهمة = سعر البيع- التكلفة المتغيرة للوحدة.</a:t>
          </a:r>
          <a:endParaRPr lang="ar-SA" sz="1200" dirty="0"/>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dirty="0" smtClean="0"/>
            <a:t>الخطوة 3</a:t>
          </a:r>
        </a:p>
        <a:p>
          <a:pPr rtl="1"/>
          <a:r>
            <a:rPr lang="ar-SA" dirty="0" smtClean="0"/>
            <a:t>حساب حجم النشاط المستهدف</a:t>
          </a:r>
          <a:endParaRPr lang="ar-SA" dirty="0"/>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200" dirty="0" smtClean="0"/>
            <a:t>حجم النشاط المستهدف = (نقطة التعادل بالريالات + الربح المستهدف) ÷ هامش المساهمة</a:t>
          </a:r>
          <a:endParaRPr lang="ar-SA" sz="1200" dirty="0"/>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796A31DC-5316-43C0-8C85-067804C0BBE6}">
      <dgm:prSet phldrT="[Text]" custT="1"/>
      <dgm:spPr/>
      <dgm:t>
        <a:bodyPr/>
        <a:lstStyle/>
        <a:p>
          <a:pPr rtl="1"/>
          <a:r>
            <a:rPr lang="ar-SA" sz="1200" dirty="0" smtClean="0"/>
            <a:t>نقطة التعادل بالوحدات = التكاليف الثابتة ÷ هامش المساهمة.</a:t>
          </a:r>
          <a:endParaRPr lang="ar-SA" sz="1200" dirty="0"/>
        </a:p>
      </dgm:t>
    </dgm:pt>
    <dgm:pt modelId="{AC037E0F-20AB-4B00-AB61-51F88B7B1E78}" type="parTrans" cxnId="{A9A37066-0BAB-4FF4-A8F5-FB5FE8790CF2}">
      <dgm:prSet/>
      <dgm:spPr/>
      <dgm:t>
        <a:bodyPr/>
        <a:lstStyle/>
        <a:p>
          <a:pPr rtl="1"/>
          <a:endParaRPr lang="ar-SA"/>
        </a:p>
      </dgm:t>
    </dgm:pt>
    <dgm:pt modelId="{3DD1D308-6C73-4B9C-A486-B59095BCBFEC}" type="sibTrans" cxnId="{A9A37066-0BAB-4FF4-A8F5-FB5FE8790CF2}">
      <dgm:prSet/>
      <dgm:spPr/>
      <dgm:t>
        <a:bodyPr/>
        <a:lstStyle/>
        <a:p>
          <a:pPr rtl="1"/>
          <a:endParaRPr lang="ar-SA"/>
        </a:p>
      </dgm:t>
    </dgm:pt>
    <dgm:pt modelId="{6411ED9F-8C27-4BD2-9A9F-5885B5FDB635}">
      <dgm:prSet phldrT="[Text]" custT="1"/>
      <dgm:spPr/>
      <dgm:t>
        <a:bodyPr/>
        <a:lstStyle/>
        <a:p>
          <a:pPr rtl="1"/>
          <a:r>
            <a:rPr lang="ar-SA" sz="1200" dirty="0" smtClean="0"/>
            <a:t>نقطة التعادل (بالريالات) = نقطة التعادل بالوحدات × سعر البيع.</a:t>
          </a:r>
          <a:endParaRPr lang="ar-SA" sz="1200" dirty="0"/>
        </a:p>
      </dgm:t>
    </dgm:pt>
    <dgm:pt modelId="{F86953F4-A251-4165-80B5-1FE57A86A290}" type="parTrans" cxnId="{C2403A38-F283-4BDB-B4C9-21CB8C987FA5}">
      <dgm:prSet/>
      <dgm:spPr/>
      <dgm:t>
        <a:bodyPr/>
        <a:lstStyle/>
        <a:p>
          <a:pPr rtl="1"/>
          <a:endParaRPr lang="ar-SA"/>
        </a:p>
      </dgm:t>
    </dgm:pt>
    <dgm:pt modelId="{AF959241-6054-4FCD-9929-F801FF04FBFA}" type="sibTrans" cxnId="{C2403A38-F283-4BDB-B4C9-21CB8C987FA5}">
      <dgm:prSet/>
      <dgm:spPr/>
      <dgm:t>
        <a:bodyPr/>
        <a:lstStyle/>
        <a:p>
          <a:pPr rtl="1"/>
          <a:endParaRPr lang="ar-SA"/>
        </a:p>
      </dgm:t>
    </dgm:pt>
    <dgm:pt modelId="{C318C69B-E170-43A9-812E-76686C464DA3}">
      <dgm:prSet/>
      <dgm:spPr/>
      <dgm:t>
        <a:bodyPr/>
        <a:lstStyle/>
        <a:p>
          <a:pPr rtl="1"/>
          <a:r>
            <a:rPr lang="ar-SA" dirty="0" smtClean="0"/>
            <a:t>الخطوة 4</a:t>
          </a:r>
        </a:p>
        <a:p>
          <a:pPr rtl="1"/>
          <a:r>
            <a:rPr lang="ar-SA" dirty="0" smtClean="0"/>
            <a:t>إيجاد سلاسل البيانات</a:t>
          </a:r>
        </a:p>
      </dgm:t>
    </dgm:pt>
    <dgm:pt modelId="{4CF1A4F5-DC0E-4DD8-BCD3-8EE839EAE8DB}" type="parTrans" cxnId="{E594BAFE-FEA3-4CEF-B19D-BAE2645C118B}">
      <dgm:prSet/>
      <dgm:spPr/>
      <dgm:t>
        <a:bodyPr/>
        <a:lstStyle/>
        <a:p>
          <a:pPr rtl="1"/>
          <a:endParaRPr lang="ar-SA"/>
        </a:p>
      </dgm:t>
    </dgm:pt>
    <dgm:pt modelId="{3548B874-6EA1-4202-A80C-6751DFF8F37D}" type="sibTrans" cxnId="{E594BAFE-FEA3-4CEF-B19D-BAE2645C118B}">
      <dgm:prSet/>
      <dgm:spPr/>
      <dgm:t>
        <a:bodyPr/>
        <a:lstStyle/>
        <a:p>
          <a:pPr rtl="1"/>
          <a:endParaRPr lang="ar-SA"/>
        </a:p>
      </dgm:t>
    </dgm:pt>
    <dgm:pt modelId="{7BBE89C5-138A-4512-AEE5-D5786926BBBD}">
      <dgm:prSet custT="1"/>
      <dgm:spPr/>
      <dgm:t>
        <a:bodyPr/>
        <a:lstStyle/>
        <a:p>
          <a:pPr rtl="1"/>
          <a:r>
            <a:rPr lang="ar-SA" sz="1200" dirty="0" smtClean="0"/>
            <a:t>تحديد مستوى النشاط: بناء على نقطة التعادل بالوحدات بحيث تقع في منتصف الفترة.</a:t>
          </a:r>
          <a:endParaRPr lang="ar-SA" sz="1200" dirty="0"/>
        </a:p>
      </dgm:t>
    </dgm:pt>
    <dgm:pt modelId="{46054592-F405-46EB-B8DA-664218D7566B}" type="parTrans" cxnId="{FD10E534-01B8-419C-BDEE-FA7E1DF76362}">
      <dgm:prSet/>
      <dgm:spPr/>
      <dgm:t>
        <a:bodyPr/>
        <a:lstStyle/>
        <a:p>
          <a:pPr rtl="1"/>
          <a:endParaRPr lang="ar-SA"/>
        </a:p>
      </dgm:t>
    </dgm:pt>
    <dgm:pt modelId="{41F558A3-8A8D-4F70-AE94-C48DCC78A976}" type="sibTrans" cxnId="{FD10E534-01B8-419C-BDEE-FA7E1DF76362}">
      <dgm:prSet/>
      <dgm:spPr/>
      <dgm:t>
        <a:bodyPr/>
        <a:lstStyle/>
        <a:p>
          <a:pPr rtl="1"/>
          <a:endParaRPr lang="ar-SA"/>
        </a:p>
      </dgm:t>
    </dgm:pt>
    <dgm:pt modelId="{FDB59DE1-B7A1-45FF-965F-A7C5F01FF537}">
      <dgm:prSet custT="1"/>
      <dgm:spPr/>
      <dgm:t>
        <a:bodyPr/>
        <a:lstStyle/>
        <a:p>
          <a:pPr rtl="1"/>
          <a:r>
            <a:rPr lang="ar-SA" sz="1200" dirty="0" smtClean="0"/>
            <a:t>سلسة بيانات التكاليف الثابتة: واحدة لكافة مستويات النشاط (تثبيت الخلية).</a:t>
          </a:r>
          <a:endParaRPr lang="ar-SA" sz="1200" dirty="0"/>
        </a:p>
      </dgm:t>
    </dgm:pt>
    <dgm:pt modelId="{9A420006-2E66-4A2C-B6DF-7C8264E5651D}" type="parTrans" cxnId="{7B175E9D-DD90-40D4-A02A-9D65DE58DBF0}">
      <dgm:prSet/>
      <dgm:spPr/>
      <dgm:t>
        <a:bodyPr/>
        <a:lstStyle/>
        <a:p>
          <a:pPr rtl="1"/>
          <a:endParaRPr lang="ar-SA"/>
        </a:p>
      </dgm:t>
    </dgm:pt>
    <dgm:pt modelId="{31468A6F-5C85-4622-97A6-5B19E4EFF3B7}" type="sibTrans" cxnId="{7B175E9D-DD90-40D4-A02A-9D65DE58DBF0}">
      <dgm:prSet/>
      <dgm:spPr/>
      <dgm:t>
        <a:bodyPr/>
        <a:lstStyle/>
        <a:p>
          <a:pPr rtl="1"/>
          <a:endParaRPr lang="ar-SA"/>
        </a:p>
      </dgm:t>
    </dgm:pt>
    <dgm:pt modelId="{6A8281B8-5964-43BC-9CD5-5D31AB3A301D}">
      <dgm:prSet custT="1"/>
      <dgm:spPr/>
      <dgm:t>
        <a:bodyPr/>
        <a:lstStyle/>
        <a:p>
          <a:pPr rtl="1"/>
          <a:r>
            <a:rPr lang="ar-SA" sz="1200" dirty="0" smtClean="0"/>
            <a:t>سلسلة بيانات التكاليف المتغيرة: مستوى النشاط × التكلفة </a:t>
          </a:r>
          <a:r>
            <a:rPr lang="ar-SA" sz="1200" dirty="0" err="1" smtClean="0"/>
            <a:t>م</a:t>
          </a:r>
          <a:r>
            <a:rPr lang="ar-SA" sz="1200" dirty="0" smtClean="0"/>
            <a:t> للوحدة (تثبيت الخلية).</a:t>
          </a:r>
          <a:endParaRPr lang="ar-SA" sz="1200" dirty="0"/>
        </a:p>
      </dgm:t>
    </dgm:pt>
    <dgm:pt modelId="{C39BB605-F8C6-4F50-B605-5E8BB3C7E464}" type="parTrans" cxnId="{D95DA0BC-192A-41AC-AFDE-0751B9282EDB}">
      <dgm:prSet/>
      <dgm:spPr/>
      <dgm:t>
        <a:bodyPr/>
        <a:lstStyle/>
        <a:p>
          <a:pPr rtl="1"/>
          <a:endParaRPr lang="ar-SA"/>
        </a:p>
      </dgm:t>
    </dgm:pt>
    <dgm:pt modelId="{FF9F5589-765D-4BE7-AC3F-15ADF454549E}" type="sibTrans" cxnId="{D95DA0BC-192A-41AC-AFDE-0751B9282EDB}">
      <dgm:prSet/>
      <dgm:spPr/>
      <dgm:t>
        <a:bodyPr/>
        <a:lstStyle/>
        <a:p>
          <a:pPr rtl="1"/>
          <a:endParaRPr lang="ar-SA"/>
        </a:p>
      </dgm:t>
    </dgm:pt>
    <dgm:pt modelId="{9F36607F-639D-45DB-AFB3-FC10D98D4A97}">
      <dgm:prSet custT="1"/>
      <dgm:spPr/>
      <dgm:t>
        <a:bodyPr/>
        <a:lstStyle/>
        <a:p>
          <a:pPr rtl="1"/>
          <a:r>
            <a:rPr lang="ar-SA" sz="1200" dirty="0" smtClean="0"/>
            <a:t>إجمالي التكاليف: التكاليف الثابتة +  التكاليف المتغيرة.</a:t>
          </a:r>
          <a:endParaRPr lang="ar-SA" sz="1200" dirty="0"/>
        </a:p>
      </dgm:t>
    </dgm:pt>
    <dgm:pt modelId="{7DD82F91-2ED5-4F08-AF56-9B35D656846D}" type="parTrans" cxnId="{6076FBE9-3ECE-4085-8585-BADD4F74005E}">
      <dgm:prSet/>
      <dgm:spPr/>
      <dgm:t>
        <a:bodyPr/>
        <a:lstStyle/>
        <a:p>
          <a:pPr rtl="1"/>
          <a:endParaRPr lang="ar-SA"/>
        </a:p>
      </dgm:t>
    </dgm:pt>
    <dgm:pt modelId="{F9D469A2-1034-489E-B52F-CB169087EB89}" type="sibTrans" cxnId="{6076FBE9-3ECE-4085-8585-BADD4F74005E}">
      <dgm:prSet/>
      <dgm:spPr/>
      <dgm:t>
        <a:bodyPr/>
        <a:lstStyle/>
        <a:p>
          <a:pPr rtl="1"/>
          <a:endParaRPr lang="ar-SA"/>
        </a:p>
      </dgm:t>
    </dgm:pt>
    <dgm:pt modelId="{43153759-406B-4ACE-B865-20016C50303A}">
      <dgm:prSet custT="1"/>
      <dgm:spPr/>
      <dgm:t>
        <a:bodyPr/>
        <a:lstStyle/>
        <a:p>
          <a:pPr rtl="1"/>
          <a:r>
            <a:rPr lang="ar-SA" sz="1200" dirty="0" smtClean="0"/>
            <a:t>إجمالي الإيرادات: مستوى النشاط × سعر البيع (تثبيت الخلية).</a:t>
          </a:r>
          <a:endParaRPr lang="ar-SA" sz="1200" dirty="0"/>
        </a:p>
      </dgm:t>
    </dgm:pt>
    <dgm:pt modelId="{EC278664-8257-4281-9ACC-6FBA1B6AC804}" type="parTrans" cxnId="{73908783-9D24-499B-B430-EB915A3CC346}">
      <dgm:prSet/>
      <dgm:spPr/>
      <dgm:t>
        <a:bodyPr/>
        <a:lstStyle/>
        <a:p>
          <a:pPr rtl="1"/>
          <a:endParaRPr lang="ar-SA"/>
        </a:p>
      </dgm:t>
    </dgm:pt>
    <dgm:pt modelId="{778FB2AB-D601-4B9A-B39D-E32D44D7AF53}" type="sibTrans" cxnId="{73908783-9D24-499B-B430-EB915A3CC346}">
      <dgm:prSet/>
      <dgm:spPr/>
      <dgm:t>
        <a:bodyPr/>
        <a:lstStyle/>
        <a:p>
          <a:pPr rtl="1"/>
          <a:endParaRPr lang="ar-SA"/>
        </a:p>
      </dgm:t>
    </dgm:pt>
    <dgm:pt modelId="{07FB8B72-4491-463F-A269-DEBE83378B78}">
      <dgm:prSet custT="1"/>
      <dgm:spPr/>
      <dgm:t>
        <a:bodyPr/>
        <a:lstStyle/>
        <a:p>
          <a:pPr rtl="1"/>
          <a:r>
            <a:rPr lang="ar-SA" sz="1200" dirty="0" smtClean="0"/>
            <a:t>الربح (الخسارة)= إجمالي الإيرادات- إجمالي التكاليف.</a:t>
          </a:r>
          <a:endParaRPr lang="ar-SA" sz="1200" dirty="0"/>
        </a:p>
      </dgm:t>
    </dgm:pt>
    <dgm:pt modelId="{E005E482-5CE5-4D32-BE85-83224E34CC18}" type="parTrans" cxnId="{1DB2220F-0D67-431E-96EC-3C115E01A33A}">
      <dgm:prSet/>
      <dgm:spPr/>
      <dgm:t>
        <a:bodyPr/>
        <a:lstStyle/>
        <a:p>
          <a:pPr rtl="1"/>
          <a:endParaRPr lang="ar-SA"/>
        </a:p>
      </dgm:t>
    </dgm:pt>
    <dgm:pt modelId="{45C11C3F-BB7D-449F-AA0C-46E7FAA1D99D}" type="sibTrans" cxnId="{1DB2220F-0D67-431E-96EC-3C115E01A33A}">
      <dgm:prSet/>
      <dgm:spPr/>
      <dgm:t>
        <a:bodyPr/>
        <a:lstStyle/>
        <a:p>
          <a:pPr rtl="1"/>
          <a:endParaRPr lang="ar-SA"/>
        </a:p>
      </dgm:t>
    </dgm:pt>
    <dgm:pt modelId="{FB6A8291-5D7E-4456-9B32-824E84317454}" type="pres">
      <dgm:prSet presAssocID="{6CBAB586-87A3-4BB5-A63F-1767336BAF51}" presName="Name0" presStyleCnt="0">
        <dgm:presLayoutVars>
          <dgm:dir val="rev"/>
          <dgm:animLvl val="lvl"/>
          <dgm:resizeHandles val="exact"/>
        </dgm:presLayoutVars>
      </dgm:prSet>
      <dgm:spPr/>
      <dgm:t>
        <a:bodyPr/>
        <a:lstStyle/>
        <a:p>
          <a:pPr rtl="1"/>
          <a:endParaRPr lang="ar-SA"/>
        </a:p>
      </dgm:t>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4">
        <dgm:presLayoutVars>
          <dgm:chMax val="1"/>
          <dgm:bulletEnabled val="1"/>
        </dgm:presLayoutVars>
      </dgm:prSet>
      <dgm:spPr/>
      <dgm:t>
        <a:bodyPr/>
        <a:lstStyle/>
        <a:p>
          <a:pPr rtl="1"/>
          <a:endParaRPr lang="ar-SA"/>
        </a:p>
      </dgm:t>
    </dgm:pt>
    <dgm:pt modelId="{FA82C049-E65F-4E3F-B4DC-E4F2A0712E87}" type="pres">
      <dgm:prSet presAssocID="{84F48F02-F28A-44F5-877B-0D2B6702C086}" presName="descendantText" presStyleLbl="alignAccFollowNode1" presStyleIdx="0" presStyleCnt="4">
        <dgm:presLayoutVars>
          <dgm:bulletEnabled val="1"/>
        </dgm:presLayoutVars>
      </dgm:prSet>
      <dgm:spPr/>
      <dgm:t>
        <a:bodyPr/>
        <a:lstStyle/>
        <a:p>
          <a:pPr rtl="1"/>
          <a:endParaRPr lang="ar-SA"/>
        </a:p>
      </dgm:t>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4">
        <dgm:presLayoutVars>
          <dgm:chMax val="1"/>
          <dgm:bulletEnabled val="1"/>
        </dgm:presLayoutVars>
      </dgm:prSet>
      <dgm:spPr/>
      <dgm:t>
        <a:bodyPr/>
        <a:lstStyle/>
        <a:p>
          <a:pPr rtl="1"/>
          <a:endParaRPr lang="ar-SA"/>
        </a:p>
      </dgm:t>
    </dgm:pt>
    <dgm:pt modelId="{0589196F-9462-47FA-A699-0D6839D6F7FC}" type="pres">
      <dgm:prSet presAssocID="{F1FECF57-DA7A-493F-9645-9DC6BBB12535}" presName="descendantText" presStyleLbl="alignAccFollowNode1" presStyleIdx="1" presStyleCnt="4">
        <dgm:presLayoutVars>
          <dgm:bulletEnabled val="1"/>
        </dgm:presLayoutVars>
      </dgm:prSet>
      <dgm:spPr/>
      <dgm:t>
        <a:bodyPr/>
        <a:lstStyle/>
        <a:p>
          <a:pPr rtl="1"/>
          <a:endParaRPr lang="ar-SA"/>
        </a:p>
      </dgm:t>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4">
        <dgm:presLayoutVars>
          <dgm:chMax val="1"/>
          <dgm:bulletEnabled val="1"/>
        </dgm:presLayoutVars>
      </dgm:prSet>
      <dgm:spPr/>
      <dgm:t>
        <a:bodyPr/>
        <a:lstStyle/>
        <a:p>
          <a:pPr rtl="1"/>
          <a:endParaRPr lang="ar-SA"/>
        </a:p>
      </dgm:t>
    </dgm:pt>
    <dgm:pt modelId="{171AA019-FD05-49DD-9301-3E13566657A0}" type="pres">
      <dgm:prSet presAssocID="{EAF66DFE-37EF-4C4C-B5A8-F184BD535C6A}" presName="descendantText" presStyleLbl="alignAccFollowNode1" presStyleIdx="2" presStyleCnt="4">
        <dgm:presLayoutVars>
          <dgm:bulletEnabled val="1"/>
        </dgm:presLayoutVars>
      </dgm:prSet>
      <dgm:spPr/>
      <dgm:t>
        <a:bodyPr/>
        <a:lstStyle/>
        <a:p>
          <a:pPr rtl="1"/>
          <a:endParaRPr lang="ar-SA"/>
        </a:p>
      </dgm:t>
    </dgm:pt>
    <dgm:pt modelId="{82C2D33F-E942-4A72-A80F-291825D394E1}" type="pres">
      <dgm:prSet presAssocID="{CE5C7920-0EEF-4CF6-92D2-167C0CF74743}" presName="sp" presStyleCnt="0"/>
      <dgm:spPr/>
    </dgm:pt>
    <dgm:pt modelId="{432A739A-42CF-43B7-A908-86E1239D6212}" type="pres">
      <dgm:prSet presAssocID="{C318C69B-E170-43A9-812E-76686C464DA3}" presName="linNode" presStyleCnt="0"/>
      <dgm:spPr/>
    </dgm:pt>
    <dgm:pt modelId="{064428C7-8B25-44D5-AC5D-FF036C3233EE}" type="pres">
      <dgm:prSet presAssocID="{C318C69B-E170-43A9-812E-76686C464DA3}" presName="parentText" presStyleLbl="node1" presStyleIdx="3" presStyleCnt="4">
        <dgm:presLayoutVars>
          <dgm:chMax val="1"/>
          <dgm:bulletEnabled val="1"/>
        </dgm:presLayoutVars>
      </dgm:prSet>
      <dgm:spPr/>
      <dgm:t>
        <a:bodyPr/>
        <a:lstStyle/>
        <a:p>
          <a:pPr rtl="1"/>
          <a:endParaRPr lang="ar-SA"/>
        </a:p>
      </dgm:t>
    </dgm:pt>
    <dgm:pt modelId="{8C04F018-ACB2-4299-88CD-8F410B02D5C1}" type="pres">
      <dgm:prSet presAssocID="{C318C69B-E170-43A9-812E-76686C464DA3}" presName="descendantText" presStyleLbl="alignAccFollowNode1" presStyleIdx="3" presStyleCnt="4" custScaleY="137175">
        <dgm:presLayoutVars>
          <dgm:bulletEnabled val="1"/>
        </dgm:presLayoutVars>
      </dgm:prSet>
      <dgm:spPr/>
      <dgm:t>
        <a:bodyPr/>
        <a:lstStyle/>
        <a:p>
          <a:pPr rtl="1"/>
          <a:endParaRPr lang="ar-SA"/>
        </a:p>
      </dgm:t>
    </dgm:pt>
  </dgm:ptLst>
  <dgm:cxnLst>
    <dgm:cxn modelId="{9B7CA5CB-21B5-4B53-9C93-45AC03DC471A}" type="presOf" srcId="{EAF66DFE-37EF-4C4C-B5A8-F184BD535C6A}" destId="{3DEF753C-2419-4CC5-941C-E486C5D15708}" srcOrd="0" destOrd="0" presId="urn:microsoft.com/office/officeart/2005/8/layout/vList5"/>
    <dgm:cxn modelId="{F2366542-2BB6-4EA5-8EBB-0509B9874B0A}" type="presOf" srcId="{D16B834B-8C00-4F72-90F7-EA078B549606}" destId="{171AA019-FD05-49DD-9301-3E13566657A0}" srcOrd="0" destOrd="0" presId="urn:microsoft.com/office/officeart/2005/8/layout/vList5"/>
    <dgm:cxn modelId="{A9A37066-0BAB-4FF4-A8F5-FB5FE8790CF2}" srcId="{F1FECF57-DA7A-493F-9645-9DC6BBB12535}" destId="{796A31DC-5316-43C0-8C85-067804C0BBE6}" srcOrd="1" destOrd="0" parTransId="{AC037E0F-20AB-4B00-AB61-51F88B7B1E78}" sibTransId="{3DD1D308-6C73-4B9C-A486-B59095BCBFEC}"/>
    <dgm:cxn modelId="{FD10E534-01B8-419C-BDEE-FA7E1DF76362}" srcId="{C318C69B-E170-43A9-812E-76686C464DA3}" destId="{7BBE89C5-138A-4512-AEE5-D5786926BBBD}" srcOrd="0" destOrd="0" parTransId="{46054592-F405-46EB-B8DA-664218D7566B}" sibTransId="{41F558A3-8A8D-4F70-AE94-C48DCC78A976}"/>
    <dgm:cxn modelId="{A26B906C-42DB-4195-A093-AE72A5EE99D8}" type="presOf" srcId="{6A8281B8-5964-43BC-9CD5-5D31AB3A301D}" destId="{8C04F018-ACB2-4299-88CD-8F410B02D5C1}" srcOrd="0" destOrd="2" presId="urn:microsoft.com/office/officeart/2005/8/layout/vList5"/>
    <dgm:cxn modelId="{726D5A3E-4235-4043-A5F2-33C12575BFED}" type="presOf" srcId="{07FB8B72-4491-463F-A269-DEBE83378B78}" destId="{8C04F018-ACB2-4299-88CD-8F410B02D5C1}" srcOrd="0" destOrd="5" presId="urn:microsoft.com/office/officeart/2005/8/layout/vList5"/>
    <dgm:cxn modelId="{A643C106-5456-44A1-9E48-AEE5C474B8F7}" type="presOf" srcId="{FDB59DE1-B7A1-45FF-965F-A7C5F01FF537}" destId="{8C04F018-ACB2-4299-88CD-8F410B02D5C1}" srcOrd="0" destOrd="1" presId="urn:microsoft.com/office/officeart/2005/8/layout/vList5"/>
    <dgm:cxn modelId="{A832F7A9-C525-4B9A-A1BE-03DE1550D402}" type="presOf" srcId="{F1FECF57-DA7A-493F-9645-9DC6BBB12535}" destId="{6FF99444-5108-47A0-A62A-31A05CC66B4E}" srcOrd="0" destOrd="0" presId="urn:microsoft.com/office/officeart/2005/8/layout/vList5"/>
    <dgm:cxn modelId="{5CEFA4DD-DF0B-40C3-AB05-BA357BEB6731}" type="presOf" srcId="{7A9B0B6B-6895-4705-B182-494504BBD440}" destId="{FA82C049-E65F-4E3F-B4DC-E4F2A0712E87}" srcOrd="0" destOrd="1" presId="urn:microsoft.com/office/officeart/2005/8/layout/vList5"/>
    <dgm:cxn modelId="{F70312FF-5C9D-4861-9FFF-7965B6ABA8AD}" type="presOf" srcId="{6CBAB586-87A3-4BB5-A63F-1767336BAF51}" destId="{FB6A8291-5D7E-4456-9B32-824E84317454}" srcOrd="0" destOrd="0" presId="urn:microsoft.com/office/officeart/2005/8/layout/vList5"/>
    <dgm:cxn modelId="{5A266A54-7C12-47CF-9AC1-B4A30E8F4FCF}" type="presOf" srcId="{796A31DC-5316-43C0-8C85-067804C0BBE6}" destId="{0589196F-9462-47FA-A699-0D6839D6F7FC}" srcOrd="0" destOrd="1" presId="urn:microsoft.com/office/officeart/2005/8/layout/vList5"/>
    <dgm:cxn modelId="{7B175E9D-DD90-40D4-A02A-9D65DE58DBF0}" srcId="{C318C69B-E170-43A9-812E-76686C464DA3}" destId="{FDB59DE1-B7A1-45FF-965F-A7C5F01FF537}" srcOrd="1" destOrd="0" parTransId="{9A420006-2E66-4A2C-B6DF-7C8264E5651D}" sibTransId="{31468A6F-5C85-4622-97A6-5B19E4EFF3B7}"/>
    <dgm:cxn modelId="{46DD5B2D-B1DC-49A9-88AE-CB319B15A742}" type="presOf" srcId="{C318C69B-E170-43A9-812E-76686C464DA3}" destId="{064428C7-8B25-44D5-AC5D-FF036C3233EE}" srcOrd="0" destOrd="0" presId="urn:microsoft.com/office/officeart/2005/8/layout/vList5"/>
    <dgm:cxn modelId="{73908783-9D24-499B-B430-EB915A3CC346}" srcId="{C318C69B-E170-43A9-812E-76686C464DA3}" destId="{43153759-406B-4ACE-B865-20016C50303A}" srcOrd="4" destOrd="0" parTransId="{EC278664-8257-4281-9ACC-6FBA1B6AC804}" sibTransId="{778FB2AB-D601-4B9A-B39D-E32D44D7AF53}"/>
    <dgm:cxn modelId="{DC985177-D7C3-4250-A4D2-DDA0170D56BB}" srcId="{84F48F02-F28A-44F5-877B-0D2B6702C086}" destId="{D12BBF1F-DF6F-4B62-AF92-0F7014376F80}" srcOrd="0" destOrd="0" parTransId="{316A02B1-2B9B-4DC5-8CEB-A2EB4516CC32}" sibTransId="{95121658-0ECB-4691-B292-55F10DC0BD2D}"/>
    <dgm:cxn modelId="{90EDDB04-9382-4B42-80AA-B85681B02C61}" type="presOf" srcId="{250977B4-88AB-44DB-860F-1926E6927DD0}" destId="{0589196F-9462-47FA-A699-0D6839D6F7FC}" srcOrd="0" destOrd="0" presId="urn:microsoft.com/office/officeart/2005/8/layout/vList5"/>
    <dgm:cxn modelId="{C2403A38-F283-4BDB-B4C9-21CB8C987FA5}" srcId="{F1FECF57-DA7A-493F-9645-9DC6BBB12535}" destId="{6411ED9F-8C27-4BD2-9A9F-5885B5FDB635}" srcOrd="2" destOrd="0" parTransId="{F86953F4-A251-4165-80B5-1FE57A86A290}" sibTransId="{AF959241-6054-4FCD-9929-F801FF04FBFA}"/>
    <dgm:cxn modelId="{8A948210-CBDB-4E50-8E73-B4F576D6EA0A}" type="presOf" srcId="{9F36607F-639D-45DB-AFB3-FC10D98D4A97}" destId="{8C04F018-ACB2-4299-88CD-8F410B02D5C1}" srcOrd="0" destOrd="3" presId="urn:microsoft.com/office/officeart/2005/8/layout/vList5"/>
    <dgm:cxn modelId="{E594BAFE-FEA3-4CEF-B19D-BAE2645C118B}" srcId="{6CBAB586-87A3-4BB5-A63F-1767336BAF51}" destId="{C318C69B-E170-43A9-812E-76686C464DA3}" srcOrd="3" destOrd="0" parTransId="{4CF1A4F5-DC0E-4DD8-BCD3-8EE839EAE8DB}" sibTransId="{3548B874-6EA1-4202-A80C-6751DFF8F37D}"/>
    <dgm:cxn modelId="{F6F8A6F0-33DF-465D-A6B5-B8B46E478A54}" type="presOf" srcId="{D12BBF1F-DF6F-4B62-AF92-0F7014376F80}" destId="{FA82C049-E65F-4E3F-B4DC-E4F2A0712E87}" srcOrd="0" destOrd="0" presId="urn:microsoft.com/office/officeart/2005/8/layout/vList5"/>
    <dgm:cxn modelId="{8BEA5188-5D7C-4EA6-A817-353DF745DA75}" srcId="{F1FECF57-DA7A-493F-9645-9DC6BBB12535}" destId="{250977B4-88AB-44DB-860F-1926E6927DD0}" srcOrd="0" destOrd="0" parTransId="{FC59E26C-0E78-4DE2-AC38-4E8372CD222D}" sibTransId="{973B5EA5-33A6-4DFE-8446-0A2FA4B32520}"/>
    <dgm:cxn modelId="{D95DA0BC-192A-41AC-AFDE-0751B9282EDB}" srcId="{C318C69B-E170-43A9-812E-76686C464DA3}" destId="{6A8281B8-5964-43BC-9CD5-5D31AB3A301D}" srcOrd="2" destOrd="0" parTransId="{C39BB605-F8C6-4F50-B605-5E8BB3C7E464}" sibTransId="{FF9F5589-765D-4BE7-AC3F-15ADF454549E}"/>
    <dgm:cxn modelId="{F11B47D4-22AF-4AD9-A617-4DA080F4B029}" type="presOf" srcId="{84F48F02-F28A-44F5-877B-0D2B6702C086}" destId="{21CE78F5-7BFF-46D4-B925-0A4555324AF2}" srcOrd="0" destOrd="0" presId="urn:microsoft.com/office/officeart/2005/8/layout/vList5"/>
    <dgm:cxn modelId="{2730F11A-CD77-4E3F-AD17-91C383D5BCC8}" srcId="{6CBAB586-87A3-4BB5-A63F-1767336BAF51}" destId="{EAF66DFE-37EF-4C4C-B5A8-F184BD535C6A}" srcOrd="2" destOrd="0" parTransId="{24D42169-0D37-4CDD-A541-6C7F34969991}" sibTransId="{CE5C7920-0EEF-4CF6-92D2-167C0CF74743}"/>
    <dgm:cxn modelId="{67F38E02-777A-4EA4-A3D0-ADF41A1B6E94}" type="presOf" srcId="{7BBE89C5-138A-4512-AEE5-D5786926BBBD}" destId="{8C04F018-ACB2-4299-88CD-8F410B02D5C1}" srcOrd="0" destOrd="0" presId="urn:microsoft.com/office/officeart/2005/8/layout/vList5"/>
    <dgm:cxn modelId="{1DB2220F-0D67-431E-96EC-3C115E01A33A}" srcId="{C318C69B-E170-43A9-812E-76686C464DA3}" destId="{07FB8B72-4491-463F-A269-DEBE83378B78}" srcOrd="5" destOrd="0" parTransId="{E005E482-5CE5-4D32-BE85-83224E34CC18}" sibTransId="{45C11C3F-BB7D-449F-AA0C-46E7FAA1D99D}"/>
    <dgm:cxn modelId="{347DD287-3164-4C8D-BF68-C18FDC63AD9E}" srcId="{84F48F02-F28A-44F5-877B-0D2B6702C086}" destId="{7A9B0B6B-6895-4705-B182-494504BBD440}" srcOrd="1" destOrd="0" parTransId="{E494FEB1-4B57-47F4-A148-A9B37E55A470}" sibTransId="{56BA30E0-DBF2-4C02-BB1B-7067B518ADB4}"/>
    <dgm:cxn modelId="{2817396B-F8B7-49C2-9D9A-42159598B6EE}" type="presOf" srcId="{43153759-406B-4ACE-B865-20016C50303A}" destId="{8C04F018-ACB2-4299-88CD-8F410B02D5C1}" srcOrd="0" destOrd="4" presId="urn:microsoft.com/office/officeart/2005/8/layout/vList5"/>
    <dgm:cxn modelId="{D354EF7F-4DE5-43E1-AC13-98D2F1AF1AE1}" srcId="{6CBAB586-87A3-4BB5-A63F-1767336BAF51}" destId="{84F48F02-F28A-44F5-877B-0D2B6702C086}" srcOrd="0" destOrd="0" parTransId="{CF83E66E-12A1-40D4-9511-8DA18EC7CBBD}" sibTransId="{EE209590-B76A-41DF-BFDC-4613016B12D7}"/>
    <dgm:cxn modelId="{0081A515-DAE8-4065-876B-505675317AD3}" srcId="{6CBAB586-87A3-4BB5-A63F-1767336BAF51}" destId="{F1FECF57-DA7A-493F-9645-9DC6BBB12535}" srcOrd="1" destOrd="0" parTransId="{AB49FAB0-AF84-40A9-8FF6-E5C11FA980E7}" sibTransId="{DC02AA41-9743-42B6-83CF-2223378C2309}"/>
    <dgm:cxn modelId="{088D0FB8-C699-4CB3-B07E-A84E6F2E570C}" srcId="{EAF66DFE-37EF-4C4C-B5A8-F184BD535C6A}" destId="{D16B834B-8C00-4F72-90F7-EA078B549606}" srcOrd="0" destOrd="0" parTransId="{DA729E36-1BD8-46FA-94F5-F8F9E0DEEA62}" sibTransId="{F4E9FE7E-5C45-4D20-92AA-80CB50EB554E}"/>
    <dgm:cxn modelId="{6897C016-673F-4CA5-8AA3-4ED8C5CD1EDA}" type="presOf" srcId="{6411ED9F-8C27-4BD2-9A9F-5885B5FDB635}" destId="{0589196F-9462-47FA-A699-0D6839D6F7FC}" srcOrd="0" destOrd="2" presId="urn:microsoft.com/office/officeart/2005/8/layout/vList5"/>
    <dgm:cxn modelId="{6076FBE9-3ECE-4085-8585-BADD4F74005E}" srcId="{C318C69B-E170-43A9-812E-76686C464DA3}" destId="{9F36607F-639D-45DB-AFB3-FC10D98D4A97}" srcOrd="3" destOrd="0" parTransId="{7DD82F91-2ED5-4F08-AF56-9B35D656846D}" sibTransId="{F9D469A2-1034-489E-B52F-CB169087EB89}"/>
    <dgm:cxn modelId="{2205C325-C908-48D6-ACBD-7F739771D36C}" type="presParOf" srcId="{FB6A8291-5D7E-4456-9B32-824E84317454}" destId="{325C29C8-38E8-458F-883D-39AD28AD5646}" srcOrd="0" destOrd="0" presId="urn:microsoft.com/office/officeart/2005/8/layout/vList5"/>
    <dgm:cxn modelId="{3CF81EA8-7694-4962-813E-5517B6FEB7D0}" type="presParOf" srcId="{325C29C8-38E8-458F-883D-39AD28AD5646}" destId="{21CE78F5-7BFF-46D4-B925-0A4555324AF2}" srcOrd="0" destOrd="0" presId="urn:microsoft.com/office/officeart/2005/8/layout/vList5"/>
    <dgm:cxn modelId="{8462D2E9-80EA-4E5F-9C3A-D9B3F5726B58}" type="presParOf" srcId="{325C29C8-38E8-458F-883D-39AD28AD5646}" destId="{FA82C049-E65F-4E3F-B4DC-E4F2A0712E87}" srcOrd="1" destOrd="0" presId="urn:microsoft.com/office/officeart/2005/8/layout/vList5"/>
    <dgm:cxn modelId="{570390EB-2007-4584-A3D0-D3D904682717}" type="presParOf" srcId="{FB6A8291-5D7E-4456-9B32-824E84317454}" destId="{CF85BEFB-A674-449D-8D20-1D2441846F1C}" srcOrd="1" destOrd="0" presId="urn:microsoft.com/office/officeart/2005/8/layout/vList5"/>
    <dgm:cxn modelId="{421F9A4C-50B7-4203-BF79-8A159F00D9A0}" type="presParOf" srcId="{FB6A8291-5D7E-4456-9B32-824E84317454}" destId="{12B0390E-CB0D-43C1-AB6C-32E3AF39D6E9}" srcOrd="2" destOrd="0" presId="urn:microsoft.com/office/officeart/2005/8/layout/vList5"/>
    <dgm:cxn modelId="{812CAFED-E3CC-49A1-991F-061D131E0DB8}" type="presParOf" srcId="{12B0390E-CB0D-43C1-AB6C-32E3AF39D6E9}" destId="{6FF99444-5108-47A0-A62A-31A05CC66B4E}" srcOrd="0" destOrd="0" presId="urn:microsoft.com/office/officeart/2005/8/layout/vList5"/>
    <dgm:cxn modelId="{E962CA38-4997-4989-968F-162BA8406A46}" type="presParOf" srcId="{12B0390E-CB0D-43C1-AB6C-32E3AF39D6E9}" destId="{0589196F-9462-47FA-A699-0D6839D6F7FC}" srcOrd="1" destOrd="0" presId="urn:microsoft.com/office/officeart/2005/8/layout/vList5"/>
    <dgm:cxn modelId="{C6272CF5-6E6C-4D77-B58B-C90A10093DEE}" type="presParOf" srcId="{FB6A8291-5D7E-4456-9B32-824E84317454}" destId="{580DA3F2-8365-45BC-98D8-BC6A774CF200}" srcOrd="3" destOrd="0" presId="urn:microsoft.com/office/officeart/2005/8/layout/vList5"/>
    <dgm:cxn modelId="{4DEC6614-F6BE-47D0-ACD8-30DD0EEB9AC7}" type="presParOf" srcId="{FB6A8291-5D7E-4456-9B32-824E84317454}" destId="{9F2C6132-7F85-4545-B29B-691D7D3430ED}" srcOrd="4" destOrd="0" presId="urn:microsoft.com/office/officeart/2005/8/layout/vList5"/>
    <dgm:cxn modelId="{446A0AB2-B2D8-4BED-B35D-2DBEF99F400F}" type="presParOf" srcId="{9F2C6132-7F85-4545-B29B-691D7D3430ED}" destId="{3DEF753C-2419-4CC5-941C-E486C5D15708}" srcOrd="0" destOrd="0" presId="urn:microsoft.com/office/officeart/2005/8/layout/vList5"/>
    <dgm:cxn modelId="{27C6B085-6361-48EA-B8AB-99A2E00CC815}" type="presParOf" srcId="{9F2C6132-7F85-4545-B29B-691D7D3430ED}" destId="{171AA019-FD05-49DD-9301-3E13566657A0}" srcOrd="1" destOrd="0" presId="urn:microsoft.com/office/officeart/2005/8/layout/vList5"/>
    <dgm:cxn modelId="{C74985CB-A823-4E46-9851-391FBE96AC93}" type="presParOf" srcId="{FB6A8291-5D7E-4456-9B32-824E84317454}" destId="{82C2D33F-E942-4A72-A80F-291825D394E1}" srcOrd="5" destOrd="0" presId="urn:microsoft.com/office/officeart/2005/8/layout/vList5"/>
    <dgm:cxn modelId="{776E8E29-5700-49A2-8D3F-88FAEAF8C81A}" type="presParOf" srcId="{FB6A8291-5D7E-4456-9B32-824E84317454}" destId="{432A739A-42CF-43B7-A908-86E1239D6212}" srcOrd="6" destOrd="0" presId="urn:microsoft.com/office/officeart/2005/8/layout/vList5"/>
    <dgm:cxn modelId="{F7B05029-8F4B-41B6-A729-2FE06017D674}" type="presParOf" srcId="{432A739A-42CF-43B7-A908-86E1239D6212}" destId="{064428C7-8B25-44D5-AC5D-FF036C3233EE}" srcOrd="0" destOrd="0" presId="urn:microsoft.com/office/officeart/2005/8/layout/vList5"/>
    <dgm:cxn modelId="{47D9DFC5-9062-463F-997B-1CF99C663CE4}" type="presParOf" srcId="{432A739A-42CF-43B7-A908-86E1239D6212}" destId="{8C04F018-ACB2-4299-88CD-8F410B02D5C1}"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EF0A92-7C47-48E3-B427-87D092D789E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24315537-D00B-42E4-8B70-EBB1D20C3AC4}">
      <dgm:prSet phldrT="[Text]"/>
      <dgm:spPr/>
      <dgm:t>
        <a:bodyPr/>
        <a:lstStyle/>
        <a:p>
          <a:pPr rtl="1"/>
          <a:r>
            <a:rPr lang="ar-SA" dirty="0" smtClean="0"/>
            <a:t>تحديد سلاسل البيانات</a:t>
          </a:r>
          <a:endParaRPr lang="ar-SA" dirty="0"/>
        </a:p>
      </dgm:t>
    </dgm:pt>
    <dgm:pt modelId="{082C54A9-095C-4659-A560-344A53B24DBA}" type="parTrans" cxnId="{D679F3DF-073A-4D75-8721-73C05CC84BAD}">
      <dgm:prSet/>
      <dgm:spPr/>
      <dgm:t>
        <a:bodyPr/>
        <a:lstStyle/>
        <a:p>
          <a:pPr rtl="1"/>
          <a:endParaRPr lang="ar-SA"/>
        </a:p>
      </dgm:t>
    </dgm:pt>
    <dgm:pt modelId="{A485EEC7-89D9-4588-9311-0D250ECB6B90}" type="sibTrans" cxnId="{D679F3DF-073A-4D75-8721-73C05CC84BAD}">
      <dgm:prSet/>
      <dgm:spPr/>
      <dgm:t>
        <a:bodyPr/>
        <a:lstStyle/>
        <a:p>
          <a:pPr rtl="1"/>
          <a:endParaRPr lang="ar-SA"/>
        </a:p>
      </dgm:t>
    </dgm:pt>
    <dgm:pt modelId="{31D2CD31-8941-40FA-BF3B-FBE0F063DDC0}">
      <dgm:prSet phldrT="[Text]"/>
      <dgm:spPr/>
      <dgm:t>
        <a:bodyPr/>
        <a:lstStyle/>
        <a:p>
          <a:pPr rtl="1"/>
          <a:r>
            <a:rPr lang="ar-SA" b="1" dirty="0" smtClean="0"/>
            <a:t>إجمالي الإيرادات.</a:t>
          </a:r>
          <a:endParaRPr lang="ar-SA" b="1" dirty="0"/>
        </a:p>
      </dgm:t>
    </dgm:pt>
    <dgm:pt modelId="{C7748D32-253D-4470-9EEC-3D60EC86BFF4}" type="parTrans" cxnId="{965A4FB1-BFCF-42B2-B3DE-D13BA78D648C}">
      <dgm:prSet/>
      <dgm:spPr/>
      <dgm:t>
        <a:bodyPr/>
        <a:lstStyle/>
        <a:p>
          <a:pPr rtl="1"/>
          <a:endParaRPr lang="ar-SA"/>
        </a:p>
      </dgm:t>
    </dgm:pt>
    <dgm:pt modelId="{9C5685EE-9CB1-4F77-BCE0-3302E812C198}" type="sibTrans" cxnId="{965A4FB1-BFCF-42B2-B3DE-D13BA78D648C}">
      <dgm:prSet/>
      <dgm:spPr/>
      <dgm:t>
        <a:bodyPr/>
        <a:lstStyle/>
        <a:p>
          <a:pPr rtl="1"/>
          <a:endParaRPr lang="ar-SA"/>
        </a:p>
      </dgm:t>
    </dgm:pt>
    <dgm:pt modelId="{FE38E8C7-F3A3-4FDE-95F3-896ABC71DE32}">
      <dgm:prSet phldrT="[Text]"/>
      <dgm:spPr/>
      <dgm:t>
        <a:bodyPr/>
        <a:lstStyle/>
        <a:p>
          <a:pPr rtl="1"/>
          <a:r>
            <a:rPr lang="ar-SA" b="1" dirty="0" smtClean="0"/>
            <a:t>إجمالي التكاليف.</a:t>
          </a:r>
          <a:endParaRPr lang="ar-SA" b="1" dirty="0"/>
        </a:p>
      </dgm:t>
    </dgm:pt>
    <dgm:pt modelId="{3A54888B-568A-4E6D-98FC-5D487466BB1C}" type="parTrans" cxnId="{8F557AB4-08AB-4A4B-9D11-77A3D6A688A4}">
      <dgm:prSet/>
      <dgm:spPr/>
      <dgm:t>
        <a:bodyPr/>
        <a:lstStyle/>
        <a:p>
          <a:pPr rtl="1"/>
          <a:endParaRPr lang="ar-SA"/>
        </a:p>
      </dgm:t>
    </dgm:pt>
    <dgm:pt modelId="{F6B4B863-642A-4A69-A6BB-DF6DD448197B}" type="sibTrans" cxnId="{8F557AB4-08AB-4A4B-9D11-77A3D6A688A4}">
      <dgm:prSet/>
      <dgm:spPr/>
      <dgm:t>
        <a:bodyPr/>
        <a:lstStyle/>
        <a:p>
          <a:pPr rtl="1"/>
          <a:endParaRPr lang="ar-SA"/>
        </a:p>
      </dgm:t>
    </dgm:pt>
    <dgm:pt modelId="{B50411DC-8D1A-4B42-9C62-A101271FD74C}">
      <dgm:prSet phldrT="[Text]"/>
      <dgm:spPr/>
      <dgm:t>
        <a:bodyPr/>
        <a:lstStyle/>
        <a:p>
          <a:pPr rtl="1"/>
          <a:r>
            <a:rPr lang="ar-SA" dirty="0" smtClean="0"/>
            <a:t>اختيار نوع التخطيط</a:t>
          </a:r>
          <a:endParaRPr lang="ar-SA" dirty="0"/>
        </a:p>
      </dgm:t>
    </dgm:pt>
    <dgm:pt modelId="{2056BFA7-7D81-4920-93E5-6ED54C065E09}" type="parTrans" cxnId="{A94D5529-7045-4308-97D8-0AD1D0408D1A}">
      <dgm:prSet/>
      <dgm:spPr/>
      <dgm:t>
        <a:bodyPr/>
        <a:lstStyle/>
        <a:p>
          <a:pPr rtl="1"/>
          <a:endParaRPr lang="ar-SA"/>
        </a:p>
      </dgm:t>
    </dgm:pt>
    <dgm:pt modelId="{C36D9CAE-F1CA-4209-BE8F-78AC7632F1E0}" type="sibTrans" cxnId="{A94D5529-7045-4308-97D8-0AD1D0408D1A}">
      <dgm:prSet/>
      <dgm:spPr/>
      <dgm:t>
        <a:bodyPr/>
        <a:lstStyle/>
        <a:p>
          <a:pPr rtl="1"/>
          <a:endParaRPr lang="ar-SA"/>
        </a:p>
      </dgm:t>
    </dgm:pt>
    <dgm:pt modelId="{2FDD8C15-A7DC-4864-BD32-A820F0C81441}">
      <dgm:prSet phldrT="[Text]"/>
      <dgm:spPr/>
      <dgm:t>
        <a:bodyPr/>
        <a:lstStyle/>
        <a:p>
          <a:pPr rtl="1"/>
          <a:r>
            <a:rPr lang="ar-SA" b="1" dirty="0" smtClean="0"/>
            <a:t>النوع: خطي- خطي بعلامات.</a:t>
          </a:r>
          <a:endParaRPr lang="ar-SA" b="1" dirty="0"/>
        </a:p>
      </dgm:t>
    </dgm:pt>
    <dgm:pt modelId="{7D97E170-9251-421F-95E5-AC31AC7BEE03}" type="parTrans" cxnId="{15968EC0-D274-4C7C-BEA2-FC8BF421819B}">
      <dgm:prSet/>
      <dgm:spPr/>
      <dgm:t>
        <a:bodyPr/>
        <a:lstStyle/>
        <a:p>
          <a:pPr rtl="1"/>
          <a:endParaRPr lang="ar-SA"/>
        </a:p>
      </dgm:t>
    </dgm:pt>
    <dgm:pt modelId="{65A140BA-75B2-4F8F-882B-365A73C21653}" type="sibTrans" cxnId="{15968EC0-D274-4C7C-BEA2-FC8BF421819B}">
      <dgm:prSet/>
      <dgm:spPr/>
      <dgm:t>
        <a:bodyPr/>
        <a:lstStyle/>
        <a:p>
          <a:pPr rtl="1"/>
          <a:endParaRPr lang="ar-SA"/>
        </a:p>
      </dgm:t>
    </dgm:pt>
    <dgm:pt modelId="{47F8A44E-8F17-4FE4-B240-359A82F820EB}">
      <dgm:prSet phldrT="[Text]"/>
      <dgm:spPr/>
      <dgm:t>
        <a:bodyPr/>
        <a:lstStyle/>
        <a:p>
          <a:pPr rtl="1"/>
          <a:r>
            <a:rPr lang="ar-SA" dirty="0" smtClean="0"/>
            <a:t>تنسيق الخريطة</a:t>
          </a:r>
          <a:endParaRPr lang="ar-SA" dirty="0"/>
        </a:p>
      </dgm:t>
    </dgm:pt>
    <dgm:pt modelId="{C5D3507D-C6BD-4741-999B-B2152F7E0B6C}" type="parTrans" cxnId="{E61A0DA6-7247-4DA0-93B1-D82FBF3B484A}">
      <dgm:prSet/>
      <dgm:spPr/>
      <dgm:t>
        <a:bodyPr/>
        <a:lstStyle/>
        <a:p>
          <a:pPr rtl="1"/>
          <a:endParaRPr lang="ar-SA"/>
        </a:p>
      </dgm:t>
    </dgm:pt>
    <dgm:pt modelId="{6A90CA34-5E37-465A-8CC5-7D6FD2E4DA31}" type="sibTrans" cxnId="{E61A0DA6-7247-4DA0-93B1-D82FBF3B484A}">
      <dgm:prSet/>
      <dgm:spPr/>
      <dgm:t>
        <a:bodyPr/>
        <a:lstStyle/>
        <a:p>
          <a:pPr rtl="1"/>
          <a:endParaRPr lang="ar-SA"/>
        </a:p>
      </dgm:t>
    </dgm:pt>
    <dgm:pt modelId="{C3716F46-5C31-46AD-AC49-2F0A14227D62}">
      <dgm:prSet phldrT="[Text]"/>
      <dgm:spPr/>
      <dgm:t>
        <a:bodyPr/>
        <a:lstStyle/>
        <a:p>
          <a:pPr rtl="1"/>
          <a:r>
            <a:rPr lang="ar-SA" b="1" dirty="0" smtClean="0"/>
            <a:t>تغيير مستوى النشاط: تصميم- تحديد البيانات - تسمية المحور الأفقي (مستويات النشاط).</a:t>
          </a:r>
          <a:endParaRPr lang="ar-SA" b="1" dirty="0"/>
        </a:p>
      </dgm:t>
    </dgm:pt>
    <dgm:pt modelId="{2A66FE7C-4333-458F-9940-8DDD4712447F}" type="parTrans" cxnId="{01424CDF-0847-4A85-B4D2-2A763C9827D3}">
      <dgm:prSet/>
      <dgm:spPr/>
      <dgm:t>
        <a:bodyPr/>
        <a:lstStyle/>
        <a:p>
          <a:pPr rtl="1"/>
          <a:endParaRPr lang="ar-SA"/>
        </a:p>
      </dgm:t>
    </dgm:pt>
    <dgm:pt modelId="{2C876673-F418-41FA-95B1-BFD8862F555B}" type="sibTrans" cxnId="{01424CDF-0847-4A85-B4D2-2A763C9827D3}">
      <dgm:prSet/>
      <dgm:spPr/>
      <dgm:t>
        <a:bodyPr/>
        <a:lstStyle/>
        <a:p>
          <a:pPr rtl="1"/>
          <a:endParaRPr lang="ar-SA"/>
        </a:p>
      </dgm:t>
    </dgm:pt>
    <dgm:pt modelId="{8DF85D5C-197D-4288-9996-A07E8406B45C}">
      <dgm:prSet phldrT="[Text]"/>
      <dgm:spPr/>
      <dgm:t>
        <a:bodyPr/>
        <a:lstStyle/>
        <a:p>
          <a:pPr rtl="1"/>
          <a:r>
            <a:rPr lang="ar-SA" b="1" dirty="0" smtClean="0"/>
            <a:t>عنوان المخطط: تخطيط - عنوان المخطط (خريطة التعادل).</a:t>
          </a:r>
          <a:endParaRPr lang="ar-SA" b="1" dirty="0"/>
        </a:p>
      </dgm:t>
    </dgm:pt>
    <dgm:pt modelId="{B449BF7C-807F-484C-9730-8C91C3598507}" type="parTrans" cxnId="{26443B3D-C632-47C7-BB1D-856CF0D91089}">
      <dgm:prSet/>
      <dgm:spPr/>
      <dgm:t>
        <a:bodyPr/>
        <a:lstStyle/>
        <a:p>
          <a:pPr rtl="1"/>
          <a:endParaRPr lang="ar-SA"/>
        </a:p>
      </dgm:t>
    </dgm:pt>
    <dgm:pt modelId="{21D4A552-E3D9-4BF9-85AC-11C832653A63}" type="sibTrans" cxnId="{26443B3D-C632-47C7-BB1D-856CF0D91089}">
      <dgm:prSet/>
      <dgm:spPr/>
      <dgm:t>
        <a:bodyPr/>
        <a:lstStyle/>
        <a:p>
          <a:pPr rtl="1"/>
          <a:endParaRPr lang="ar-SA"/>
        </a:p>
      </dgm:t>
    </dgm:pt>
    <dgm:pt modelId="{D9D780D4-B893-4F7F-83D7-514FFD5B4084}">
      <dgm:prSet phldrT="[Text]"/>
      <dgm:spPr/>
      <dgm:t>
        <a:bodyPr/>
        <a:lstStyle/>
        <a:p>
          <a:pPr rtl="1"/>
          <a:r>
            <a:rPr lang="ar-SA" b="1" dirty="0" smtClean="0"/>
            <a:t>عناوين المحاور: تخطيط – عناوين المحاور الأفقي (مستوى النشاط)، المحور العمودي (التكاليف الإيرادات بالريال).</a:t>
          </a:r>
          <a:endParaRPr lang="ar-SA" b="1" dirty="0"/>
        </a:p>
      </dgm:t>
    </dgm:pt>
    <dgm:pt modelId="{D4AEE5C5-1E02-441B-82CB-07E10BC46F4E}" type="parTrans" cxnId="{47F0281B-FA7A-4232-81C4-E13A71A382D2}">
      <dgm:prSet/>
      <dgm:spPr/>
      <dgm:t>
        <a:bodyPr/>
        <a:lstStyle/>
        <a:p>
          <a:pPr rtl="1"/>
          <a:endParaRPr lang="ar-SA"/>
        </a:p>
      </dgm:t>
    </dgm:pt>
    <dgm:pt modelId="{C306035C-37B8-4E30-AFD8-FE3916C0E255}" type="sibTrans" cxnId="{47F0281B-FA7A-4232-81C4-E13A71A382D2}">
      <dgm:prSet/>
      <dgm:spPr/>
      <dgm:t>
        <a:bodyPr/>
        <a:lstStyle/>
        <a:p>
          <a:pPr rtl="1"/>
          <a:endParaRPr lang="ar-SA"/>
        </a:p>
      </dgm:t>
    </dgm:pt>
    <dgm:pt modelId="{3324CAB6-A3C1-484B-89B4-73585379F3EF}" type="pres">
      <dgm:prSet presAssocID="{66EF0A92-7C47-48E3-B427-87D092D789E3}" presName="linearFlow" presStyleCnt="0">
        <dgm:presLayoutVars>
          <dgm:dir val="rev"/>
          <dgm:animLvl val="lvl"/>
          <dgm:resizeHandles val="exact"/>
        </dgm:presLayoutVars>
      </dgm:prSet>
      <dgm:spPr/>
      <dgm:t>
        <a:bodyPr/>
        <a:lstStyle/>
        <a:p>
          <a:pPr rtl="1"/>
          <a:endParaRPr lang="ar-SA"/>
        </a:p>
      </dgm:t>
    </dgm:pt>
    <dgm:pt modelId="{05AB6988-23DE-446E-91B0-F90D7768745E}" type="pres">
      <dgm:prSet presAssocID="{24315537-D00B-42E4-8B70-EBB1D20C3AC4}" presName="composite" presStyleCnt="0"/>
      <dgm:spPr/>
    </dgm:pt>
    <dgm:pt modelId="{306C4B2F-613D-42E0-A086-5F484A27DB24}" type="pres">
      <dgm:prSet presAssocID="{24315537-D00B-42E4-8B70-EBB1D20C3AC4}" presName="parentText" presStyleLbl="alignNode1" presStyleIdx="0" presStyleCnt="3">
        <dgm:presLayoutVars>
          <dgm:chMax val="1"/>
          <dgm:bulletEnabled val="1"/>
        </dgm:presLayoutVars>
      </dgm:prSet>
      <dgm:spPr/>
      <dgm:t>
        <a:bodyPr/>
        <a:lstStyle/>
        <a:p>
          <a:pPr rtl="1"/>
          <a:endParaRPr lang="ar-SA"/>
        </a:p>
      </dgm:t>
    </dgm:pt>
    <dgm:pt modelId="{81D2E07E-8FA0-4D10-A9EF-202A03365920}" type="pres">
      <dgm:prSet presAssocID="{24315537-D00B-42E4-8B70-EBB1D20C3AC4}" presName="descendantText" presStyleLbl="alignAcc1" presStyleIdx="0" presStyleCnt="3">
        <dgm:presLayoutVars>
          <dgm:bulletEnabled val="1"/>
        </dgm:presLayoutVars>
      </dgm:prSet>
      <dgm:spPr/>
      <dgm:t>
        <a:bodyPr/>
        <a:lstStyle/>
        <a:p>
          <a:pPr rtl="1"/>
          <a:endParaRPr lang="ar-SA"/>
        </a:p>
      </dgm:t>
    </dgm:pt>
    <dgm:pt modelId="{974B50B7-0E5E-445C-BA28-E7CB79836FF7}" type="pres">
      <dgm:prSet presAssocID="{A485EEC7-89D9-4588-9311-0D250ECB6B90}" presName="sp" presStyleCnt="0"/>
      <dgm:spPr/>
    </dgm:pt>
    <dgm:pt modelId="{BDAF187D-0C20-478A-B7BB-EA7E809F581E}" type="pres">
      <dgm:prSet presAssocID="{B50411DC-8D1A-4B42-9C62-A101271FD74C}" presName="composite" presStyleCnt="0"/>
      <dgm:spPr/>
    </dgm:pt>
    <dgm:pt modelId="{C9802919-AF06-4182-8845-5130DFC16839}" type="pres">
      <dgm:prSet presAssocID="{B50411DC-8D1A-4B42-9C62-A101271FD74C}" presName="parentText" presStyleLbl="alignNode1" presStyleIdx="1" presStyleCnt="3">
        <dgm:presLayoutVars>
          <dgm:chMax val="1"/>
          <dgm:bulletEnabled val="1"/>
        </dgm:presLayoutVars>
      </dgm:prSet>
      <dgm:spPr/>
      <dgm:t>
        <a:bodyPr/>
        <a:lstStyle/>
        <a:p>
          <a:pPr rtl="1"/>
          <a:endParaRPr lang="ar-SA"/>
        </a:p>
      </dgm:t>
    </dgm:pt>
    <dgm:pt modelId="{84BDC16E-CA13-4058-A5CF-EA7A258153B1}" type="pres">
      <dgm:prSet presAssocID="{B50411DC-8D1A-4B42-9C62-A101271FD74C}" presName="descendantText" presStyleLbl="alignAcc1" presStyleIdx="1" presStyleCnt="3">
        <dgm:presLayoutVars>
          <dgm:bulletEnabled val="1"/>
        </dgm:presLayoutVars>
      </dgm:prSet>
      <dgm:spPr/>
      <dgm:t>
        <a:bodyPr/>
        <a:lstStyle/>
        <a:p>
          <a:pPr rtl="1"/>
          <a:endParaRPr lang="ar-SA"/>
        </a:p>
      </dgm:t>
    </dgm:pt>
    <dgm:pt modelId="{662C91EF-4A7B-4568-87E1-030763E5C8BB}" type="pres">
      <dgm:prSet presAssocID="{C36D9CAE-F1CA-4209-BE8F-78AC7632F1E0}" presName="sp" presStyleCnt="0"/>
      <dgm:spPr/>
    </dgm:pt>
    <dgm:pt modelId="{AE5B2D5E-1BCE-45B8-894B-529EB02D997C}" type="pres">
      <dgm:prSet presAssocID="{47F8A44E-8F17-4FE4-B240-359A82F820EB}" presName="composite" presStyleCnt="0"/>
      <dgm:spPr/>
    </dgm:pt>
    <dgm:pt modelId="{4DF577E9-473D-47A0-A3BD-2CD4E1D83722}" type="pres">
      <dgm:prSet presAssocID="{47F8A44E-8F17-4FE4-B240-359A82F820EB}" presName="parentText" presStyleLbl="alignNode1" presStyleIdx="2" presStyleCnt="3">
        <dgm:presLayoutVars>
          <dgm:chMax val="1"/>
          <dgm:bulletEnabled val="1"/>
        </dgm:presLayoutVars>
      </dgm:prSet>
      <dgm:spPr/>
      <dgm:t>
        <a:bodyPr/>
        <a:lstStyle/>
        <a:p>
          <a:pPr rtl="1"/>
          <a:endParaRPr lang="ar-SA"/>
        </a:p>
      </dgm:t>
    </dgm:pt>
    <dgm:pt modelId="{19833C80-DD95-4146-AAEC-F6188DA6AF51}" type="pres">
      <dgm:prSet presAssocID="{47F8A44E-8F17-4FE4-B240-359A82F820EB}" presName="descendantText" presStyleLbl="alignAcc1" presStyleIdx="2" presStyleCnt="3">
        <dgm:presLayoutVars>
          <dgm:bulletEnabled val="1"/>
        </dgm:presLayoutVars>
      </dgm:prSet>
      <dgm:spPr/>
      <dgm:t>
        <a:bodyPr/>
        <a:lstStyle/>
        <a:p>
          <a:pPr rtl="1"/>
          <a:endParaRPr lang="ar-SA"/>
        </a:p>
      </dgm:t>
    </dgm:pt>
  </dgm:ptLst>
  <dgm:cxnLst>
    <dgm:cxn modelId="{CF029104-B731-4DC6-84B0-4DA20B902DA5}" type="presOf" srcId="{C3716F46-5C31-46AD-AC49-2F0A14227D62}" destId="{19833C80-DD95-4146-AAEC-F6188DA6AF51}" srcOrd="0" destOrd="0" presId="urn:microsoft.com/office/officeart/2005/8/layout/chevron2"/>
    <dgm:cxn modelId="{F47184D1-27FB-476E-ADFA-E2A17F051E92}" type="presOf" srcId="{2FDD8C15-A7DC-4864-BD32-A820F0C81441}" destId="{84BDC16E-CA13-4058-A5CF-EA7A258153B1}" srcOrd="0" destOrd="0" presId="urn:microsoft.com/office/officeart/2005/8/layout/chevron2"/>
    <dgm:cxn modelId="{8F557AB4-08AB-4A4B-9D11-77A3D6A688A4}" srcId="{24315537-D00B-42E4-8B70-EBB1D20C3AC4}" destId="{FE38E8C7-F3A3-4FDE-95F3-896ABC71DE32}" srcOrd="1" destOrd="0" parTransId="{3A54888B-568A-4E6D-98FC-5D487466BB1C}" sibTransId="{F6B4B863-642A-4A69-A6BB-DF6DD448197B}"/>
    <dgm:cxn modelId="{EF71E1E2-27DB-46F7-9864-8934A0614621}" type="presOf" srcId="{31D2CD31-8941-40FA-BF3B-FBE0F063DDC0}" destId="{81D2E07E-8FA0-4D10-A9EF-202A03365920}" srcOrd="0" destOrd="0" presId="urn:microsoft.com/office/officeart/2005/8/layout/chevron2"/>
    <dgm:cxn modelId="{8FBB8B67-EE8A-4F68-B41B-6684F4B6FBB4}" type="presOf" srcId="{B50411DC-8D1A-4B42-9C62-A101271FD74C}" destId="{C9802919-AF06-4182-8845-5130DFC16839}" srcOrd="0" destOrd="0" presId="urn:microsoft.com/office/officeart/2005/8/layout/chevron2"/>
    <dgm:cxn modelId="{01424CDF-0847-4A85-B4D2-2A763C9827D3}" srcId="{47F8A44E-8F17-4FE4-B240-359A82F820EB}" destId="{C3716F46-5C31-46AD-AC49-2F0A14227D62}" srcOrd="0" destOrd="0" parTransId="{2A66FE7C-4333-458F-9940-8DDD4712447F}" sibTransId="{2C876673-F418-41FA-95B1-BFD8862F555B}"/>
    <dgm:cxn modelId="{D679F3DF-073A-4D75-8721-73C05CC84BAD}" srcId="{66EF0A92-7C47-48E3-B427-87D092D789E3}" destId="{24315537-D00B-42E4-8B70-EBB1D20C3AC4}" srcOrd="0" destOrd="0" parTransId="{082C54A9-095C-4659-A560-344A53B24DBA}" sibTransId="{A485EEC7-89D9-4588-9311-0D250ECB6B90}"/>
    <dgm:cxn modelId="{15968EC0-D274-4C7C-BEA2-FC8BF421819B}" srcId="{B50411DC-8D1A-4B42-9C62-A101271FD74C}" destId="{2FDD8C15-A7DC-4864-BD32-A820F0C81441}" srcOrd="0" destOrd="0" parTransId="{7D97E170-9251-421F-95E5-AC31AC7BEE03}" sibTransId="{65A140BA-75B2-4F8F-882B-365A73C21653}"/>
    <dgm:cxn modelId="{E61A0DA6-7247-4DA0-93B1-D82FBF3B484A}" srcId="{66EF0A92-7C47-48E3-B427-87D092D789E3}" destId="{47F8A44E-8F17-4FE4-B240-359A82F820EB}" srcOrd="2" destOrd="0" parTransId="{C5D3507D-C6BD-4741-999B-B2152F7E0B6C}" sibTransId="{6A90CA34-5E37-465A-8CC5-7D6FD2E4DA31}"/>
    <dgm:cxn modelId="{EF7C0514-0A86-49FA-AF7C-3BD7BFAC5006}" type="presOf" srcId="{66EF0A92-7C47-48E3-B427-87D092D789E3}" destId="{3324CAB6-A3C1-484B-89B4-73585379F3EF}" srcOrd="0" destOrd="0" presId="urn:microsoft.com/office/officeart/2005/8/layout/chevron2"/>
    <dgm:cxn modelId="{078F8BA5-F259-4FA5-8E05-A101A46CA325}" type="presOf" srcId="{D9D780D4-B893-4F7F-83D7-514FFD5B4084}" destId="{19833C80-DD95-4146-AAEC-F6188DA6AF51}" srcOrd="0" destOrd="2" presId="urn:microsoft.com/office/officeart/2005/8/layout/chevron2"/>
    <dgm:cxn modelId="{47F0281B-FA7A-4232-81C4-E13A71A382D2}" srcId="{47F8A44E-8F17-4FE4-B240-359A82F820EB}" destId="{D9D780D4-B893-4F7F-83D7-514FFD5B4084}" srcOrd="2" destOrd="0" parTransId="{D4AEE5C5-1E02-441B-82CB-07E10BC46F4E}" sibTransId="{C306035C-37B8-4E30-AFD8-FE3916C0E255}"/>
    <dgm:cxn modelId="{A94D5529-7045-4308-97D8-0AD1D0408D1A}" srcId="{66EF0A92-7C47-48E3-B427-87D092D789E3}" destId="{B50411DC-8D1A-4B42-9C62-A101271FD74C}" srcOrd="1" destOrd="0" parTransId="{2056BFA7-7D81-4920-93E5-6ED54C065E09}" sibTransId="{C36D9CAE-F1CA-4209-BE8F-78AC7632F1E0}"/>
    <dgm:cxn modelId="{26443B3D-C632-47C7-BB1D-856CF0D91089}" srcId="{47F8A44E-8F17-4FE4-B240-359A82F820EB}" destId="{8DF85D5C-197D-4288-9996-A07E8406B45C}" srcOrd="1" destOrd="0" parTransId="{B449BF7C-807F-484C-9730-8C91C3598507}" sibTransId="{21D4A552-E3D9-4BF9-85AC-11C832653A63}"/>
    <dgm:cxn modelId="{965A4FB1-BFCF-42B2-B3DE-D13BA78D648C}" srcId="{24315537-D00B-42E4-8B70-EBB1D20C3AC4}" destId="{31D2CD31-8941-40FA-BF3B-FBE0F063DDC0}" srcOrd="0" destOrd="0" parTransId="{C7748D32-253D-4470-9EEC-3D60EC86BFF4}" sibTransId="{9C5685EE-9CB1-4F77-BCE0-3302E812C198}"/>
    <dgm:cxn modelId="{786BB829-3E8E-4C35-A860-E28877B89742}" type="presOf" srcId="{47F8A44E-8F17-4FE4-B240-359A82F820EB}" destId="{4DF577E9-473D-47A0-A3BD-2CD4E1D83722}" srcOrd="0" destOrd="0" presId="urn:microsoft.com/office/officeart/2005/8/layout/chevron2"/>
    <dgm:cxn modelId="{11B1A4B5-9C01-4CAC-8FCB-42FC54CB72E5}" type="presOf" srcId="{24315537-D00B-42E4-8B70-EBB1D20C3AC4}" destId="{306C4B2F-613D-42E0-A086-5F484A27DB24}" srcOrd="0" destOrd="0" presId="urn:microsoft.com/office/officeart/2005/8/layout/chevron2"/>
    <dgm:cxn modelId="{D1356376-3E10-4F18-89F3-77100724816E}" type="presOf" srcId="{FE38E8C7-F3A3-4FDE-95F3-896ABC71DE32}" destId="{81D2E07E-8FA0-4D10-A9EF-202A03365920}" srcOrd="0" destOrd="1" presId="urn:microsoft.com/office/officeart/2005/8/layout/chevron2"/>
    <dgm:cxn modelId="{77F58F7C-F8B1-4FA0-BE22-EE092C5552D7}" type="presOf" srcId="{8DF85D5C-197D-4288-9996-A07E8406B45C}" destId="{19833C80-DD95-4146-AAEC-F6188DA6AF51}" srcOrd="0" destOrd="1" presId="urn:microsoft.com/office/officeart/2005/8/layout/chevron2"/>
    <dgm:cxn modelId="{242571C5-B7AB-4ABD-AA4C-F8D7CCE3C33A}" type="presParOf" srcId="{3324CAB6-A3C1-484B-89B4-73585379F3EF}" destId="{05AB6988-23DE-446E-91B0-F90D7768745E}" srcOrd="0" destOrd="0" presId="urn:microsoft.com/office/officeart/2005/8/layout/chevron2"/>
    <dgm:cxn modelId="{BBA9854D-42D1-4711-9FD6-F35360497FFB}" type="presParOf" srcId="{05AB6988-23DE-446E-91B0-F90D7768745E}" destId="{306C4B2F-613D-42E0-A086-5F484A27DB24}" srcOrd="0" destOrd="0" presId="urn:microsoft.com/office/officeart/2005/8/layout/chevron2"/>
    <dgm:cxn modelId="{7D0888A5-5D3F-40CF-8465-D980D3484C2E}" type="presParOf" srcId="{05AB6988-23DE-446E-91B0-F90D7768745E}" destId="{81D2E07E-8FA0-4D10-A9EF-202A03365920}" srcOrd="1" destOrd="0" presId="urn:microsoft.com/office/officeart/2005/8/layout/chevron2"/>
    <dgm:cxn modelId="{46836E91-9D50-4255-8206-96E2E288E91B}" type="presParOf" srcId="{3324CAB6-A3C1-484B-89B4-73585379F3EF}" destId="{974B50B7-0E5E-445C-BA28-E7CB79836FF7}" srcOrd="1" destOrd="0" presId="urn:microsoft.com/office/officeart/2005/8/layout/chevron2"/>
    <dgm:cxn modelId="{D0F0829B-31DF-4DC3-8B5E-0FB945F4F69D}" type="presParOf" srcId="{3324CAB6-A3C1-484B-89B4-73585379F3EF}" destId="{BDAF187D-0C20-478A-B7BB-EA7E809F581E}" srcOrd="2" destOrd="0" presId="urn:microsoft.com/office/officeart/2005/8/layout/chevron2"/>
    <dgm:cxn modelId="{3FA4A4A7-757D-485E-BF04-5F2D81357038}" type="presParOf" srcId="{BDAF187D-0C20-478A-B7BB-EA7E809F581E}" destId="{C9802919-AF06-4182-8845-5130DFC16839}" srcOrd="0" destOrd="0" presId="urn:microsoft.com/office/officeart/2005/8/layout/chevron2"/>
    <dgm:cxn modelId="{3640D5BB-5F7C-441A-800C-3F016F85A409}" type="presParOf" srcId="{BDAF187D-0C20-478A-B7BB-EA7E809F581E}" destId="{84BDC16E-CA13-4058-A5CF-EA7A258153B1}" srcOrd="1" destOrd="0" presId="urn:microsoft.com/office/officeart/2005/8/layout/chevron2"/>
    <dgm:cxn modelId="{5220857C-1B18-47F4-A8F9-19A51E1E508F}" type="presParOf" srcId="{3324CAB6-A3C1-484B-89B4-73585379F3EF}" destId="{662C91EF-4A7B-4568-87E1-030763E5C8BB}" srcOrd="3" destOrd="0" presId="urn:microsoft.com/office/officeart/2005/8/layout/chevron2"/>
    <dgm:cxn modelId="{15ED9E06-6904-44D4-94E3-A06C06873B4F}" type="presParOf" srcId="{3324CAB6-A3C1-484B-89B4-73585379F3EF}" destId="{AE5B2D5E-1BCE-45B8-894B-529EB02D997C}" srcOrd="4" destOrd="0" presId="urn:microsoft.com/office/officeart/2005/8/layout/chevron2"/>
    <dgm:cxn modelId="{071BE8C9-7C49-4F34-8963-420668E7A419}" type="presParOf" srcId="{AE5B2D5E-1BCE-45B8-894B-529EB02D997C}" destId="{4DF577E9-473D-47A0-A3BD-2CD4E1D83722}" srcOrd="0" destOrd="0" presId="urn:microsoft.com/office/officeart/2005/8/layout/chevron2"/>
    <dgm:cxn modelId="{88F0A839-C602-44A1-8DF3-647A3386904D}" type="presParOf" srcId="{AE5B2D5E-1BCE-45B8-894B-529EB02D997C}" destId="{19833C80-DD95-4146-AAEC-F6188DA6AF5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459948-03F8-4E14-A796-D20CA5538D8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9C5ED01A-0A77-4A89-9345-200A75D5ECD3}">
      <dgm:prSet phldrT="[Text]"/>
      <dgm:spPr/>
      <dgm:t>
        <a:bodyPr/>
        <a:lstStyle/>
        <a:p>
          <a:pPr rtl="1"/>
          <a:r>
            <a:rPr lang="ar-SA" dirty="0" smtClean="0"/>
            <a:t>تحديد سلاسل البيانات</a:t>
          </a:r>
          <a:endParaRPr lang="ar-SA" dirty="0"/>
        </a:p>
      </dgm:t>
    </dgm:pt>
    <dgm:pt modelId="{7EF362EC-F350-4763-975E-6191DD696743}" type="parTrans" cxnId="{244B5DCD-257B-476A-B1DF-ACD4FA83FFD5}">
      <dgm:prSet/>
      <dgm:spPr/>
      <dgm:t>
        <a:bodyPr/>
        <a:lstStyle/>
        <a:p>
          <a:pPr rtl="1"/>
          <a:endParaRPr lang="ar-SA"/>
        </a:p>
      </dgm:t>
    </dgm:pt>
    <dgm:pt modelId="{6DBD2598-1A5C-4DC4-9A0B-C887E57A741D}" type="sibTrans" cxnId="{244B5DCD-257B-476A-B1DF-ACD4FA83FFD5}">
      <dgm:prSet/>
      <dgm:spPr/>
      <dgm:t>
        <a:bodyPr/>
        <a:lstStyle/>
        <a:p>
          <a:pPr rtl="1"/>
          <a:endParaRPr lang="ar-SA"/>
        </a:p>
      </dgm:t>
    </dgm:pt>
    <dgm:pt modelId="{34625753-1934-467F-B1B6-DEA611C95645}">
      <dgm:prSet phldrT="[Text]"/>
      <dgm:spPr/>
      <dgm:t>
        <a:bodyPr/>
        <a:lstStyle/>
        <a:p>
          <a:pPr rtl="1"/>
          <a:r>
            <a:rPr lang="ar-SA" b="1" dirty="0" smtClean="0"/>
            <a:t>الربح (الخسارة).</a:t>
          </a:r>
          <a:endParaRPr lang="ar-SA" b="1" dirty="0"/>
        </a:p>
      </dgm:t>
    </dgm:pt>
    <dgm:pt modelId="{28785413-9779-4B61-A98B-B17178028F16}" type="parTrans" cxnId="{AA9E0E40-CB48-4381-BA15-B3684F106793}">
      <dgm:prSet/>
      <dgm:spPr/>
      <dgm:t>
        <a:bodyPr/>
        <a:lstStyle/>
        <a:p>
          <a:pPr rtl="1"/>
          <a:endParaRPr lang="ar-SA"/>
        </a:p>
      </dgm:t>
    </dgm:pt>
    <dgm:pt modelId="{9B496A3D-E3F4-4915-8A10-0DD2AC3011AD}" type="sibTrans" cxnId="{AA9E0E40-CB48-4381-BA15-B3684F106793}">
      <dgm:prSet/>
      <dgm:spPr/>
      <dgm:t>
        <a:bodyPr/>
        <a:lstStyle/>
        <a:p>
          <a:pPr rtl="1"/>
          <a:endParaRPr lang="ar-SA"/>
        </a:p>
      </dgm:t>
    </dgm:pt>
    <dgm:pt modelId="{CF66B61D-B474-4438-A0EB-5EDFFDC27115}">
      <dgm:prSet phldrT="[Text]"/>
      <dgm:spPr/>
      <dgm:t>
        <a:bodyPr/>
        <a:lstStyle/>
        <a:p>
          <a:pPr rtl="1"/>
          <a:r>
            <a:rPr lang="ar-SA" dirty="0" smtClean="0"/>
            <a:t>اختيار نوع التخطيط</a:t>
          </a:r>
          <a:endParaRPr lang="ar-SA" dirty="0"/>
        </a:p>
      </dgm:t>
    </dgm:pt>
    <dgm:pt modelId="{49546B7F-6160-4F8C-ACBF-BBD3B82FDBEA}" type="parTrans" cxnId="{C5FF072C-B487-4CCD-AA5F-BDAEBB1A6CBD}">
      <dgm:prSet/>
      <dgm:spPr/>
      <dgm:t>
        <a:bodyPr/>
        <a:lstStyle/>
        <a:p>
          <a:pPr rtl="1"/>
          <a:endParaRPr lang="ar-SA"/>
        </a:p>
      </dgm:t>
    </dgm:pt>
    <dgm:pt modelId="{613581C1-BB23-4B1F-98B2-84140142AD2F}" type="sibTrans" cxnId="{C5FF072C-B487-4CCD-AA5F-BDAEBB1A6CBD}">
      <dgm:prSet/>
      <dgm:spPr/>
      <dgm:t>
        <a:bodyPr/>
        <a:lstStyle/>
        <a:p>
          <a:pPr rtl="1"/>
          <a:endParaRPr lang="ar-SA"/>
        </a:p>
      </dgm:t>
    </dgm:pt>
    <dgm:pt modelId="{381E2660-BD4E-486C-BB75-2891A31857B4}">
      <dgm:prSet phldrT="[Text]"/>
      <dgm:spPr/>
      <dgm:t>
        <a:bodyPr/>
        <a:lstStyle/>
        <a:p>
          <a:pPr rtl="1"/>
          <a:r>
            <a:rPr lang="ar-SA" b="1" dirty="0" smtClean="0"/>
            <a:t>النوع: خطي- خطي بعلامات.</a:t>
          </a:r>
          <a:endParaRPr lang="ar-SA" b="1" dirty="0"/>
        </a:p>
      </dgm:t>
    </dgm:pt>
    <dgm:pt modelId="{491E0ABB-6BC3-4F50-8E76-A3508B5BFE3B}" type="parTrans" cxnId="{B3A9FFA9-4604-41EA-90AE-C66DB96AC441}">
      <dgm:prSet/>
      <dgm:spPr/>
      <dgm:t>
        <a:bodyPr/>
        <a:lstStyle/>
        <a:p>
          <a:pPr rtl="1"/>
          <a:endParaRPr lang="ar-SA"/>
        </a:p>
      </dgm:t>
    </dgm:pt>
    <dgm:pt modelId="{16E6DD98-8C3E-4567-AB4A-89DA6E8C38B2}" type="sibTrans" cxnId="{B3A9FFA9-4604-41EA-90AE-C66DB96AC441}">
      <dgm:prSet/>
      <dgm:spPr/>
      <dgm:t>
        <a:bodyPr/>
        <a:lstStyle/>
        <a:p>
          <a:pPr rtl="1"/>
          <a:endParaRPr lang="ar-SA"/>
        </a:p>
      </dgm:t>
    </dgm:pt>
    <dgm:pt modelId="{A1EA76BE-83BC-4D20-8F9C-42172BC39C1A}">
      <dgm:prSet phldrT="[Text]"/>
      <dgm:spPr/>
      <dgm:t>
        <a:bodyPr/>
        <a:lstStyle/>
        <a:p>
          <a:pPr rtl="1"/>
          <a:r>
            <a:rPr lang="ar-SA" dirty="0" smtClean="0"/>
            <a:t>تنسيق الخريطة</a:t>
          </a:r>
          <a:endParaRPr lang="ar-SA" dirty="0"/>
        </a:p>
      </dgm:t>
    </dgm:pt>
    <dgm:pt modelId="{80533941-3481-459D-922D-8A462C10F916}" type="parTrans" cxnId="{763AFB50-244E-4553-952A-75DB7A1E5207}">
      <dgm:prSet/>
      <dgm:spPr/>
      <dgm:t>
        <a:bodyPr/>
        <a:lstStyle/>
        <a:p>
          <a:pPr rtl="1"/>
          <a:endParaRPr lang="ar-SA"/>
        </a:p>
      </dgm:t>
    </dgm:pt>
    <dgm:pt modelId="{DF72C95E-3F7B-4C2C-874E-6F2DB9FB07C4}" type="sibTrans" cxnId="{763AFB50-244E-4553-952A-75DB7A1E5207}">
      <dgm:prSet/>
      <dgm:spPr/>
      <dgm:t>
        <a:bodyPr/>
        <a:lstStyle/>
        <a:p>
          <a:pPr rtl="1"/>
          <a:endParaRPr lang="ar-SA"/>
        </a:p>
      </dgm:t>
    </dgm:pt>
    <dgm:pt modelId="{8E3B17C3-3B2D-444C-B230-FFECABC6F829}">
      <dgm:prSet phldrT="[Text]"/>
      <dgm:spPr/>
      <dgm:t>
        <a:bodyPr/>
        <a:lstStyle/>
        <a:p>
          <a:pPr rtl="1"/>
          <a:r>
            <a:rPr lang="ar-SA" b="1" dirty="0" smtClean="0"/>
            <a:t>تغيير مستوى النشاط: تصميم- تحديد البيانات - تسمية المحور الأفقي (مستويات النشاط).</a:t>
          </a:r>
          <a:endParaRPr lang="ar-SA" b="1" dirty="0"/>
        </a:p>
      </dgm:t>
    </dgm:pt>
    <dgm:pt modelId="{6E66C546-FC55-4D40-9CE6-F7EA47CDED00}" type="parTrans" cxnId="{3B9691FB-188A-4BF6-BCD6-8AC188C1B2AD}">
      <dgm:prSet/>
      <dgm:spPr/>
      <dgm:t>
        <a:bodyPr/>
        <a:lstStyle/>
        <a:p>
          <a:pPr rtl="1"/>
          <a:endParaRPr lang="ar-SA"/>
        </a:p>
      </dgm:t>
    </dgm:pt>
    <dgm:pt modelId="{80DFE07F-BD87-4465-B02E-F83815100FF3}" type="sibTrans" cxnId="{3B9691FB-188A-4BF6-BCD6-8AC188C1B2AD}">
      <dgm:prSet/>
      <dgm:spPr/>
      <dgm:t>
        <a:bodyPr/>
        <a:lstStyle/>
        <a:p>
          <a:pPr rtl="1"/>
          <a:endParaRPr lang="ar-SA"/>
        </a:p>
      </dgm:t>
    </dgm:pt>
    <dgm:pt modelId="{C8936F16-9C55-4364-B1E4-D7D1619C8720}">
      <dgm:prSet/>
      <dgm:spPr/>
      <dgm:t>
        <a:bodyPr/>
        <a:lstStyle/>
        <a:p>
          <a:pPr rtl="1"/>
          <a:r>
            <a:rPr lang="ar-SA" b="1" dirty="0" smtClean="0"/>
            <a:t>عنوان المخطط: تخطيط - عنوان المخطط (خريطة الربحية).</a:t>
          </a:r>
          <a:endParaRPr lang="ar-SA" b="1" dirty="0"/>
        </a:p>
      </dgm:t>
    </dgm:pt>
    <dgm:pt modelId="{6669954E-C97C-4752-B0F3-04D6A624B550}" type="parTrans" cxnId="{C2EA987D-57F6-4155-952F-97B7CCA36B1D}">
      <dgm:prSet/>
      <dgm:spPr/>
      <dgm:t>
        <a:bodyPr/>
        <a:lstStyle/>
        <a:p>
          <a:pPr rtl="1"/>
          <a:endParaRPr lang="ar-SA"/>
        </a:p>
      </dgm:t>
    </dgm:pt>
    <dgm:pt modelId="{F8087269-4D62-4134-A5DF-9AD4CFB51765}" type="sibTrans" cxnId="{C2EA987D-57F6-4155-952F-97B7CCA36B1D}">
      <dgm:prSet/>
      <dgm:spPr/>
      <dgm:t>
        <a:bodyPr/>
        <a:lstStyle/>
        <a:p>
          <a:pPr rtl="1"/>
          <a:endParaRPr lang="ar-SA"/>
        </a:p>
      </dgm:t>
    </dgm:pt>
    <dgm:pt modelId="{7878DB67-C8C7-4F05-AF24-070DDEF645ED}">
      <dgm:prSet/>
      <dgm:spPr/>
      <dgm:t>
        <a:bodyPr/>
        <a:lstStyle/>
        <a:p>
          <a:pPr rtl="1"/>
          <a:r>
            <a:rPr lang="ar-SA" b="1" dirty="0" smtClean="0"/>
            <a:t>عناوين المحاور: تخطيط – عناوين المحاور الأفقي (مستوى النشاط)، المحور العمودي (الربح (الخسارة) بالريال).</a:t>
          </a:r>
          <a:endParaRPr lang="ar-SA" b="1" dirty="0"/>
        </a:p>
      </dgm:t>
    </dgm:pt>
    <dgm:pt modelId="{E92CC3DA-A3E3-4210-AD41-32CC1D93ED12}" type="parTrans" cxnId="{CE41251B-8907-4B0B-86B5-D5A18C52FA2F}">
      <dgm:prSet/>
      <dgm:spPr/>
      <dgm:t>
        <a:bodyPr/>
        <a:lstStyle/>
        <a:p>
          <a:pPr rtl="1"/>
          <a:endParaRPr lang="ar-SA"/>
        </a:p>
      </dgm:t>
    </dgm:pt>
    <dgm:pt modelId="{51B9BA0B-E0CB-4D35-BBAB-62041A0985D6}" type="sibTrans" cxnId="{CE41251B-8907-4B0B-86B5-D5A18C52FA2F}">
      <dgm:prSet/>
      <dgm:spPr/>
      <dgm:t>
        <a:bodyPr/>
        <a:lstStyle/>
        <a:p>
          <a:pPr rtl="1"/>
          <a:endParaRPr lang="ar-SA"/>
        </a:p>
      </dgm:t>
    </dgm:pt>
    <dgm:pt modelId="{FC260812-E209-43B5-83B0-267E359328F2}" type="pres">
      <dgm:prSet presAssocID="{36459948-03F8-4E14-A796-D20CA5538D86}" presName="linearFlow" presStyleCnt="0">
        <dgm:presLayoutVars>
          <dgm:dir val="rev"/>
          <dgm:animLvl val="lvl"/>
          <dgm:resizeHandles val="exact"/>
        </dgm:presLayoutVars>
      </dgm:prSet>
      <dgm:spPr/>
      <dgm:t>
        <a:bodyPr/>
        <a:lstStyle/>
        <a:p>
          <a:pPr rtl="1"/>
          <a:endParaRPr lang="ar-SA"/>
        </a:p>
      </dgm:t>
    </dgm:pt>
    <dgm:pt modelId="{E0363CF2-5F23-4F30-B250-BC0F25044739}" type="pres">
      <dgm:prSet presAssocID="{9C5ED01A-0A77-4A89-9345-200A75D5ECD3}" presName="composite" presStyleCnt="0"/>
      <dgm:spPr/>
    </dgm:pt>
    <dgm:pt modelId="{B4397790-E764-4996-9634-26F037861A2D}" type="pres">
      <dgm:prSet presAssocID="{9C5ED01A-0A77-4A89-9345-200A75D5ECD3}" presName="parentText" presStyleLbl="alignNode1" presStyleIdx="0" presStyleCnt="3">
        <dgm:presLayoutVars>
          <dgm:chMax val="1"/>
          <dgm:bulletEnabled val="1"/>
        </dgm:presLayoutVars>
      </dgm:prSet>
      <dgm:spPr/>
      <dgm:t>
        <a:bodyPr/>
        <a:lstStyle/>
        <a:p>
          <a:pPr rtl="1"/>
          <a:endParaRPr lang="ar-SA"/>
        </a:p>
      </dgm:t>
    </dgm:pt>
    <dgm:pt modelId="{A6A4357D-9C98-4703-B300-B855D4FBF490}" type="pres">
      <dgm:prSet presAssocID="{9C5ED01A-0A77-4A89-9345-200A75D5ECD3}" presName="descendantText" presStyleLbl="alignAcc1" presStyleIdx="0" presStyleCnt="3">
        <dgm:presLayoutVars>
          <dgm:bulletEnabled val="1"/>
        </dgm:presLayoutVars>
      </dgm:prSet>
      <dgm:spPr/>
      <dgm:t>
        <a:bodyPr/>
        <a:lstStyle/>
        <a:p>
          <a:pPr rtl="1"/>
          <a:endParaRPr lang="ar-SA"/>
        </a:p>
      </dgm:t>
    </dgm:pt>
    <dgm:pt modelId="{335F18F1-CEDA-48A5-80AA-CE83D54EB3F9}" type="pres">
      <dgm:prSet presAssocID="{6DBD2598-1A5C-4DC4-9A0B-C887E57A741D}" presName="sp" presStyleCnt="0"/>
      <dgm:spPr/>
    </dgm:pt>
    <dgm:pt modelId="{A5FB0EA1-E76F-4F54-B5FD-E976A51A5732}" type="pres">
      <dgm:prSet presAssocID="{CF66B61D-B474-4438-A0EB-5EDFFDC27115}" presName="composite" presStyleCnt="0"/>
      <dgm:spPr/>
    </dgm:pt>
    <dgm:pt modelId="{48870460-1CE8-4E23-A409-05AD1A9B92DA}" type="pres">
      <dgm:prSet presAssocID="{CF66B61D-B474-4438-A0EB-5EDFFDC27115}" presName="parentText" presStyleLbl="alignNode1" presStyleIdx="1" presStyleCnt="3">
        <dgm:presLayoutVars>
          <dgm:chMax val="1"/>
          <dgm:bulletEnabled val="1"/>
        </dgm:presLayoutVars>
      </dgm:prSet>
      <dgm:spPr/>
      <dgm:t>
        <a:bodyPr/>
        <a:lstStyle/>
        <a:p>
          <a:pPr rtl="1"/>
          <a:endParaRPr lang="ar-SA"/>
        </a:p>
      </dgm:t>
    </dgm:pt>
    <dgm:pt modelId="{86EB21E5-A54C-4868-8006-A7B0E7E967D2}" type="pres">
      <dgm:prSet presAssocID="{CF66B61D-B474-4438-A0EB-5EDFFDC27115}" presName="descendantText" presStyleLbl="alignAcc1" presStyleIdx="1" presStyleCnt="3">
        <dgm:presLayoutVars>
          <dgm:bulletEnabled val="1"/>
        </dgm:presLayoutVars>
      </dgm:prSet>
      <dgm:spPr/>
      <dgm:t>
        <a:bodyPr/>
        <a:lstStyle/>
        <a:p>
          <a:pPr rtl="1"/>
          <a:endParaRPr lang="ar-SA"/>
        </a:p>
      </dgm:t>
    </dgm:pt>
    <dgm:pt modelId="{F1F47E10-BE1D-4C8A-B8ED-B958F2C9DA73}" type="pres">
      <dgm:prSet presAssocID="{613581C1-BB23-4B1F-98B2-84140142AD2F}" presName="sp" presStyleCnt="0"/>
      <dgm:spPr/>
    </dgm:pt>
    <dgm:pt modelId="{8EA44852-25B4-4DC2-A7CF-1BBAF5649A90}" type="pres">
      <dgm:prSet presAssocID="{A1EA76BE-83BC-4D20-8F9C-42172BC39C1A}" presName="composite" presStyleCnt="0"/>
      <dgm:spPr/>
    </dgm:pt>
    <dgm:pt modelId="{09B16F14-4194-43F7-9E75-15F2BA6DD2BC}" type="pres">
      <dgm:prSet presAssocID="{A1EA76BE-83BC-4D20-8F9C-42172BC39C1A}" presName="parentText" presStyleLbl="alignNode1" presStyleIdx="2" presStyleCnt="3">
        <dgm:presLayoutVars>
          <dgm:chMax val="1"/>
          <dgm:bulletEnabled val="1"/>
        </dgm:presLayoutVars>
      </dgm:prSet>
      <dgm:spPr/>
      <dgm:t>
        <a:bodyPr/>
        <a:lstStyle/>
        <a:p>
          <a:pPr rtl="1"/>
          <a:endParaRPr lang="ar-SA"/>
        </a:p>
      </dgm:t>
    </dgm:pt>
    <dgm:pt modelId="{185E71B4-3A53-48F7-83D9-E993400522E1}" type="pres">
      <dgm:prSet presAssocID="{A1EA76BE-83BC-4D20-8F9C-42172BC39C1A}" presName="descendantText" presStyleLbl="alignAcc1" presStyleIdx="2" presStyleCnt="3">
        <dgm:presLayoutVars>
          <dgm:bulletEnabled val="1"/>
        </dgm:presLayoutVars>
      </dgm:prSet>
      <dgm:spPr/>
      <dgm:t>
        <a:bodyPr/>
        <a:lstStyle/>
        <a:p>
          <a:pPr rtl="1"/>
          <a:endParaRPr lang="ar-SA"/>
        </a:p>
      </dgm:t>
    </dgm:pt>
  </dgm:ptLst>
  <dgm:cxnLst>
    <dgm:cxn modelId="{55368CA4-6C49-42B1-A95F-260136D0DC4C}" type="presOf" srcId="{36459948-03F8-4E14-A796-D20CA5538D86}" destId="{FC260812-E209-43B5-83B0-267E359328F2}" srcOrd="0" destOrd="0" presId="urn:microsoft.com/office/officeart/2005/8/layout/chevron2"/>
    <dgm:cxn modelId="{3F4114FA-17E9-4909-9D4F-8B218DB956DC}" type="presOf" srcId="{A1EA76BE-83BC-4D20-8F9C-42172BC39C1A}" destId="{09B16F14-4194-43F7-9E75-15F2BA6DD2BC}" srcOrd="0" destOrd="0" presId="urn:microsoft.com/office/officeart/2005/8/layout/chevron2"/>
    <dgm:cxn modelId="{7E99FBBF-FB6A-4D4B-9391-54F65518D9B3}" type="presOf" srcId="{7878DB67-C8C7-4F05-AF24-070DDEF645ED}" destId="{185E71B4-3A53-48F7-83D9-E993400522E1}" srcOrd="0" destOrd="2" presId="urn:microsoft.com/office/officeart/2005/8/layout/chevron2"/>
    <dgm:cxn modelId="{3B9691FB-188A-4BF6-BCD6-8AC188C1B2AD}" srcId="{A1EA76BE-83BC-4D20-8F9C-42172BC39C1A}" destId="{8E3B17C3-3B2D-444C-B230-FFECABC6F829}" srcOrd="0" destOrd="0" parTransId="{6E66C546-FC55-4D40-9CE6-F7EA47CDED00}" sibTransId="{80DFE07F-BD87-4465-B02E-F83815100FF3}"/>
    <dgm:cxn modelId="{B3A9FFA9-4604-41EA-90AE-C66DB96AC441}" srcId="{CF66B61D-B474-4438-A0EB-5EDFFDC27115}" destId="{381E2660-BD4E-486C-BB75-2891A31857B4}" srcOrd="0" destOrd="0" parTransId="{491E0ABB-6BC3-4F50-8E76-A3508B5BFE3B}" sibTransId="{16E6DD98-8C3E-4567-AB4A-89DA6E8C38B2}"/>
    <dgm:cxn modelId="{F413576B-96D8-46DE-9375-8C00F071D07D}" type="presOf" srcId="{34625753-1934-467F-B1B6-DEA611C95645}" destId="{A6A4357D-9C98-4703-B300-B855D4FBF490}" srcOrd="0" destOrd="0" presId="urn:microsoft.com/office/officeart/2005/8/layout/chevron2"/>
    <dgm:cxn modelId="{6B345EF3-1CBF-4FE6-A0DD-443C5F6F438F}" type="presOf" srcId="{C8936F16-9C55-4364-B1E4-D7D1619C8720}" destId="{185E71B4-3A53-48F7-83D9-E993400522E1}" srcOrd="0" destOrd="1" presId="urn:microsoft.com/office/officeart/2005/8/layout/chevron2"/>
    <dgm:cxn modelId="{53109B34-B752-4CF8-B994-C24F64F010B6}" type="presOf" srcId="{381E2660-BD4E-486C-BB75-2891A31857B4}" destId="{86EB21E5-A54C-4868-8006-A7B0E7E967D2}" srcOrd="0" destOrd="0" presId="urn:microsoft.com/office/officeart/2005/8/layout/chevron2"/>
    <dgm:cxn modelId="{3FEB0C21-A2A7-4563-9ED7-AA659ADC618C}" type="presOf" srcId="{CF66B61D-B474-4438-A0EB-5EDFFDC27115}" destId="{48870460-1CE8-4E23-A409-05AD1A9B92DA}" srcOrd="0" destOrd="0" presId="urn:microsoft.com/office/officeart/2005/8/layout/chevron2"/>
    <dgm:cxn modelId="{C2EA987D-57F6-4155-952F-97B7CCA36B1D}" srcId="{A1EA76BE-83BC-4D20-8F9C-42172BC39C1A}" destId="{C8936F16-9C55-4364-B1E4-D7D1619C8720}" srcOrd="1" destOrd="0" parTransId="{6669954E-C97C-4752-B0F3-04D6A624B550}" sibTransId="{F8087269-4D62-4134-A5DF-9AD4CFB51765}"/>
    <dgm:cxn modelId="{4C8D5F9E-A6DF-4E60-8649-5EC4F32380CC}" type="presOf" srcId="{8E3B17C3-3B2D-444C-B230-FFECABC6F829}" destId="{185E71B4-3A53-48F7-83D9-E993400522E1}" srcOrd="0" destOrd="0" presId="urn:microsoft.com/office/officeart/2005/8/layout/chevron2"/>
    <dgm:cxn modelId="{CE41251B-8907-4B0B-86B5-D5A18C52FA2F}" srcId="{A1EA76BE-83BC-4D20-8F9C-42172BC39C1A}" destId="{7878DB67-C8C7-4F05-AF24-070DDEF645ED}" srcOrd="2" destOrd="0" parTransId="{E92CC3DA-A3E3-4210-AD41-32CC1D93ED12}" sibTransId="{51B9BA0B-E0CB-4D35-BBAB-62041A0985D6}"/>
    <dgm:cxn modelId="{C5FF072C-B487-4CCD-AA5F-BDAEBB1A6CBD}" srcId="{36459948-03F8-4E14-A796-D20CA5538D86}" destId="{CF66B61D-B474-4438-A0EB-5EDFFDC27115}" srcOrd="1" destOrd="0" parTransId="{49546B7F-6160-4F8C-ACBF-BBD3B82FDBEA}" sibTransId="{613581C1-BB23-4B1F-98B2-84140142AD2F}"/>
    <dgm:cxn modelId="{244B5DCD-257B-476A-B1DF-ACD4FA83FFD5}" srcId="{36459948-03F8-4E14-A796-D20CA5538D86}" destId="{9C5ED01A-0A77-4A89-9345-200A75D5ECD3}" srcOrd="0" destOrd="0" parTransId="{7EF362EC-F350-4763-975E-6191DD696743}" sibTransId="{6DBD2598-1A5C-4DC4-9A0B-C887E57A741D}"/>
    <dgm:cxn modelId="{AA9E0E40-CB48-4381-BA15-B3684F106793}" srcId="{9C5ED01A-0A77-4A89-9345-200A75D5ECD3}" destId="{34625753-1934-467F-B1B6-DEA611C95645}" srcOrd="0" destOrd="0" parTransId="{28785413-9779-4B61-A98B-B17178028F16}" sibTransId="{9B496A3D-E3F4-4915-8A10-0DD2AC3011AD}"/>
    <dgm:cxn modelId="{763AFB50-244E-4553-952A-75DB7A1E5207}" srcId="{36459948-03F8-4E14-A796-D20CA5538D86}" destId="{A1EA76BE-83BC-4D20-8F9C-42172BC39C1A}" srcOrd="2" destOrd="0" parTransId="{80533941-3481-459D-922D-8A462C10F916}" sibTransId="{DF72C95E-3F7B-4C2C-874E-6F2DB9FB07C4}"/>
    <dgm:cxn modelId="{17803B0A-2948-4A66-AD5D-626C22FC335F}" type="presOf" srcId="{9C5ED01A-0A77-4A89-9345-200A75D5ECD3}" destId="{B4397790-E764-4996-9634-26F037861A2D}" srcOrd="0" destOrd="0" presId="urn:microsoft.com/office/officeart/2005/8/layout/chevron2"/>
    <dgm:cxn modelId="{E77F842F-113E-4AC6-9E2F-1E110840DF7B}" type="presParOf" srcId="{FC260812-E209-43B5-83B0-267E359328F2}" destId="{E0363CF2-5F23-4F30-B250-BC0F25044739}" srcOrd="0" destOrd="0" presId="urn:microsoft.com/office/officeart/2005/8/layout/chevron2"/>
    <dgm:cxn modelId="{3B7BA9A9-7C40-4A99-8C33-EBF2FE42E5D3}" type="presParOf" srcId="{E0363CF2-5F23-4F30-B250-BC0F25044739}" destId="{B4397790-E764-4996-9634-26F037861A2D}" srcOrd="0" destOrd="0" presId="urn:microsoft.com/office/officeart/2005/8/layout/chevron2"/>
    <dgm:cxn modelId="{7FBC9958-B6A3-410A-ADEA-9B4818B5D8A8}" type="presParOf" srcId="{E0363CF2-5F23-4F30-B250-BC0F25044739}" destId="{A6A4357D-9C98-4703-B300-B855D4FBF490}" srcOrd="1" destOrd="0" presId="urn:microsoft.com/office/officeart/2005/8/layout/chevron2"/>
    <dgm:cxn modelId="{B3F3B59D-BD40-4D79-9097-0A3F841053BC}" type="presParOf" srcId="{FC260812-E209-43B5-83B0-267E359328F2}" destId="{335F18F1-CEDA-48A5-80AA-CE83D54EB3F9}" srcOrd="1" destOrd="0" presId="urn:microsoft.com/office/officeart/2005/8/layout/chevron2"/>
    <dgm:cxn modelId="{48DD9B28-7465-435F-8115-639D1E66BB76}" type="presParOf" srcId="{FC260812-E209-43B5-83B0-267E359328F2}" destId="{A5FB0EA1-E76F-4F54-B5FD-E976A51A5732}" srcOrd="2" destOrd="0" presId="urn:microsoft.com/office/officeart/2005/8/layout/chevron2"/>
    <dgm:cxn modelId="{1AF51025-6074-4A8C-AC09-7CFFD4833415}" type="presParOf" srcId="{A5FB0EA1-E76F-4F54-B5FD-E976A51A5732}" destId="{48870460-1CE8-4E23-A409-05AD1A9B92DA}" srcOrd="0" destOrd="0" presId="urn:microsoft.com/office/officeart/2005/8/layout/chevron2"/>
    <dgm:cxn modelId="{B2126CA9-E636-4B2F-801E-7221CBCFA64A}" type="presParOf" srcId="{A5FB0EA1-E76F-4F54-B5FD-E976A51A5732}" destId="{86EB21E5-A54C-4868-8006-A7B0E7E967D2}" srcOrd="1" destOrd="0" presId="urn:microsoft.com/office/officeart/2005/8/layout/chevron2"/>
    <dgm:cxn modelId="{38D9395C-235E-4A96-B905-18215B76A336}" type="presParOf" srcId="{FC260812-E209-43B5-83B0-267E359328F2}" destId="{F1F47E10-BE1D-4C8A-B8ED-B958F2C9DA73}" srcOrd="3" destOrd="0" presId="urn:microsoft.com/office/officeart/2005/8/layout/chevron2"/>
    <dgm:cxn modelId="{1B35FF8E-C8EB-468B-B857-A2AB44C0CC61}" type="presParOf" srcId="{FC260812-E209-43B5-83B0-267E359328F2}" destId="{8EA44852-25B4-4DC2-A7CF-1BBAF5649A90}" srcOrd="4" destOrd="0" presId="urn:microsoft.com/office/officeart/2005/8/layout/chevron2"/>
    <dgm:cxn modelId="{90842300-E32D-4CD2-9456-4D7473C53C73}" type="presParOf" srcId="{8EA44852-25B4-4DC2-A7CF-1BBAF5649A90}" destId="{09B16F14-4194-43F7-9E75-15F2BA6DD2BC}" srcOrd="0" destOrd="0" presId="urn:microsoft.com/office/officeart/2005/8/layout/chevron2"/>
    <dgm:cxn modelId="{FA97E2FB-E128-47C2-B9FF-879C763992F9}" type="presParOf" srcId="{8EA44852-25B4-4DC2-A7CF-1BBAF5649A90}" destId="{185E71B4-3A53-48F7-83D9-E993400522E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84F48F02-F28A-44F5-877B-0D2B6702C086}">
      <dgm:prSet phldrT="[Text]"/>
      <dgm:spPr/>
      <dgm:t>
        <a:bodyPr/>
        <a:lstStyle/>
        <a:p>
          <a:pPr rtl="1"/>
          <a:r>
            <a:rPr lang="ar-SA" dirty="0" smtClean="0"/>
            <a:t>الخطوة 1 </a:t>
          </a:r>
        </a:p>
        <a:p>
          <a:pPr rtl="1"/>
          <a:r>
            <a:rPr lang="ar-SA" dirty="0" smtClean="0"/>
            <a:t>تجهيز البيانات</a:t>
          </a:r>
          <a:endParaRPr lang="ar-SA"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rtl="1"/>
          <a:r>
            <a:rPr lang="ar-SA" sz="1200" dirty="0" smtClean="0"/>
            <a:t>فتح برنامج إكسل.</a:t>
          </a:r>
          <a:endParaRPr lang="ar-SA" sz="1200" dirty="0"/>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7A9B0B6B-6895-4705-B182-494504BBD440}">
      <dgm:prSet phldrT="[Text]" custT="1"/>
      <dgm:spPr/>
      <dgm:t>
        <a:bodyPr/>
        <a:lstStyle/>
        <a:p>
          <a:pPr rtl="1"/>
          <a:r>
            <a:rPr lang="ar-SA" sz="1200" dirty="0" smtClean="0"/>
            <a:t>إدخال البيانات الأساسية لكل منتج: اسم المنتج، سعر البيع، التكلفة المتغيرة للوحدة، هامش المساهمة (فارغا)، تشكيلة المنتجات.</a:t>
          </a:r>
          <a:endParaRPr lang="ar-SA" sz="1200" dirty="0"/>
        </a:p>
      </dgm:t>
    </dgm:pt>
    <dgm:pt modelId="{E494FEB1-4B57-47F4-A148-A9B37E55A470}" type="parTrans" cxnId="{347DD287-3164-4C8D-BF68-C18FDC63AD9E}">
      <dgm:prSet/>
      <dgm:spPr/>
      <dgm:t>
        <a:bodyPr/>
        <a:lstStyle/>
        <a:p>
          <a:pPr rtl="1"/>
          <a:endParaRPr lang="ar-SA"/>
        </a:p>
      </dgm:t>
    </dgm:pt>
    <dgm:pt modelId="{56BA30E0-DBF2-4C02-BB1B-7067B518ADB4}" type="sibTrans" cxnId="{347DD287-3164-4C8D-BF68-C18FDC63AD9E}">
      <dgm:prSet/>
      <dgm:spPr/>
      <dgm:t>
        <a:bodyPr/>
        <a:lstStyle/>
        <a:p>
          <a:pPr rtl="1"/>
          <a:endParaRPr lang="ar-SA"/>
        </a:p>
      </dgm:t>
    </dgm:pt>
    <dgm:pt modelId="{F1FECF57-DA7A-493F-9645-9DC6BBB12535}">
      <dgm:prSet phldrT="[Text]"/>
      <dgm:spPr/>
      <dgm:t>
        <a:bodyPr/>
        <a:lstStyle/>
        <a:p>
          <a:pPr rtl="1"/>
          <a:r>
            <a:rPr lang="ar-SA" dirty="0" smtClean="0"/>
            <a:t>الخطوة 2 </a:t>
          </a:r>
        </a:p>
        <a:p>
          <a:pPr rtl="1"/>
          <a:r>
            <a:rPr lang="ar-SA" dirty="0" smtClean="0"/>
            <a:t>حساب نقطة التعادل</a:t>
          </a:r>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200" dirty="0" smtClean="0"/>
            <a:t>حساب هامش المساهمة لكل منتج = سعر البيع للمنتج - التكلفة المتغيرة للمنتج.</a:t>
          </a:r>
          <a:endParaRPr lang="ar-SA" sz="1200" dirty="0"/>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dirty="0" smtClean="0"/>
            <a:t>الخطوة 3</a:t>
          </a:r>
        </a:p>
        <a:p>
          <a:pPr rtl="1"/>
          <a:r>
            <a:rPr lang="ar-SA" dirty="0" smtClean="0"/>
            <a:t>حساب حجم النشاط المستهدف</a:t>
          </a:r>
          <a:endParaRPr lang="ar-SA" dirty="0"/>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200" dirty="0" smtClean="0"/>
            <a:t>إجمالي حجم النشاط المستهدف = (التكاليف الثابتة + الربح المستهدف) ÷ متوسط هامش المساهمة.</a:t>
          </a:r>
          <a:endParaRPr lang="ar-SA" sz="1200" dirty="0"/>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796A31DC-5316-43C0-8C85-067804C0BBE6}">
      <dgm:prSet phldrT="[Text]" custT="1"/>
      <dgm:spPr/>
      <dgm:t>
        <a:bodyPr/>
        <a:lstStyle/>
        <a:p>
          <a:pPr rtl="1"/>
          <a:r>
            <a:rPr lang="ar-SA" sz="1200" dirty="0" smtClean="0"/>
            <a:t>إجمالي نقطة التعادل بالوحدات = التكاليف الثابتة ÷ متوسط هامش المساهمة.</a:t>
          </a:r>
          <a:endParaRPr lang="ar-SA" sz="1200" dirty="0"/>
        </a:p>
      </dgm:t>
    </dgm:pt>
    <dgm:pt modelId="{AC037E0F-20AB-4B00-AB61-51F88B7B1E78}" type="parTrans" cxnId="{A9A37066-0BAB-4FF4-A8F5-FB5FE8790CF2}">
      <dgm:prSet/>
      <dgm:spPr/>
      <dgm:t>
        <a:bodyPr/>
        <a:lstStyle/>
        <a:p>
          <a:pPr rtl="1"/>
          <a:endParaRPr lang="ar-SA"/>
        </a:p>
      </dgm:t>
    </dgm:pt>
    <dgm:pt modelId="{3DD1D308-6C73-4B9C-A486-B59095BCBFEC}" type="sibTrans" cxnId="{A9A37066-0BAB-4FF4-A8F5-FB5FE8790CF2}">
      <dgm:prSet/>
      <dgm:spPr/>
      <dgm:t>
        <a:bodyPr/>
        <a:lstStyle/>
        <a:p>
          <a:pPr rtl="1"/>
          <a:endParaRPr lang="ar-SA"/>
        </a:p>
      </dgm:t>
    </dgm:pt>
    <dgm:pt modelId="{6411ED9F-8C27-4BD2-9A9F-5885B5FDB635}">
      <dgm:prSet phldrT="[Text]" custT="1"/>
      <dgm:spPr/>
      <dgm:t>
        <a:bodyPr/>
        <a:lstStyle/>
        <a:p>
          <a:pPr rtl="1"/>
          <a:r>
            <a:rPr lang="ar-SA" sz="1200" dirty="0" smtClean="0"/>
            <a:t>نقطة التعادل (بالريالات) لكل منتج = نقطة التعادل بالوحدات × سعر البيع.</a:t>
          </a:r>
          <a:endParaRPr lang="ar-SA" sz="1200" dirty="0"/>
        </a:p>
      </dgm:t>
    </dgm:pt>
    <dgm:pt modelId="{F86953F4-A251-4165-80B5-1FE57A86A290}" type="parTrans" cxnId="{C2403A38-F283-4BDB-B4C9-21CB8C987FA5}">
      <dgm:prSet/>
      <dgm:spPr/>
      <dgm:t>
        <a:bodyPr/>
        <a:lstStyle/>
        <a:p>
          <a:pPr rtl="1"/>
          <a:endParaRPr lang="ar-SA"/>
        </a:p>
      </dgm:t>
    </dgm:pt>
    <dgm:pt modelId="{AF959241-6054-4FCD-9929-F801FF04FBFA}" type="sibTrans" cxnId="{C2403A38-F283-4BDB-B4C9-21CB8C987FA5}">
      <dgm:prSet/>
      <dgm:spPr/>
      <dgm:t>
        <a:bodyPr/>
        <a:lstStyle/>
        <a:p>
          <a:pPr rtl="1"/>
          <a:endParaRPr lang="ar-SA"/>
        </a:p>
      </dgm:t>
    </dgm:pt>
    <dgm:pt modelId="{C318C69B-E170-43A9-812E-76686C464DA3}">
      <dgm:prSet/>
      <dgm:spPr/>
      <dgm:t>
        <a:bodyPr/>
        <a:lstStyle/>
        <a:p>
          <a:pPr rtl="1"/>
          <a:r>
            <a:rPr lang="ar-SA" dirty="0" smtClean="0"/>
            <a:t>الخطوة 4</a:t>
          </a:r>
        </a:p>
        <a:p>
          <a:pPr rtl="1"/>
          <a:r>
            <a:rPr lang="ar-SA" dirty="0" smtClean="0"/>
            <a:t>إيجاد سلاسل البيانات</a:t>
          </a:r>
        </a:p>
      </dgm:t>
    </dgm:pt>
    <dgm:pt modelId="{4CF1A4F5-DC0E-4DD8-BCD3-8EE839EAE8DB}" type="parTrans" cxnId="{E594BAFE-FEA3-4CEF-B19D-BAE2645C118B}">
      <dgm:prSet/>
      <dgm:spPr/>
      <dgm:t>
        <a:bodyPr/>
        <a:lstStyle/>
        <a:p>
          <a:pPr rtl="1"/>
          <a:endParaRPr lang="ar-SA"/>
        </a:p>
      </dgm:t>
    </dgm:pt>
    <dgm:pt modelId="{3548B874-6EA1-4202-A80C-6751DFF8F37D}" type="sibTrans" cxnId="{E594BAFE-FEA3-4CEF-B19D-BAE2645C118B}">
      <dgm:prSet/>
      <dgm:spPr/>
      <dgm:t>
        <a:bodyPr/>
        <a:lstStyle/>
        <a:p>
          <a:pPr rtl="1"/>
          <a:endParaRPr lang="ar-SA"/>
        </a:p>
      </dgm:t>
    </dgm:pt>
    <dgm:pt modelId="{7BBE89C5-138A-4512-AEE5-D5786926BBBD}">
      <dgm:prSet custT="1"/>
      <dgm:spPr/>
      <dgm:t>
        <a:bodyPr/>
        <a:lstStyle/>
        <a:p>
          <a:pPr rtl="1"/>
          <a:r>
            <a:rPr lang="ar-SA" sz="1200" dirty="0" smtClean="0"/>
            <a:t>تحديد مستوى النشاط: بناء على إجمالي نقطة التعادل بالوحدات بحيث تقع في منتصف الفترة.</a:t>
          </a:r>
          <a:endParaRPr lang="ar-SA" sz="1200" dirty="0"/>
        </a:p>
      </dgm:t>
    </dgm:pt>
    <dgm:pt modelId="{46054592-F405-46EB-B8DA-664218D7566B}" type="parTrans" cxnId="{FD10E534-01B8-419C-BDEE-FA7E1DF76362}">
      <dgm:prSet/>
      <dgm:spPr/>
      <dgm:t>
        <a:bodyPr/>
        <a:lstStyle/>
        <a:p>
          <a:pPr rtl="1"/>
          <a:endParaRPr lang="ar-SA"/>
        </a:p>
      </dgm:t>
    </dgm:pt>
    <dgm:pt modelId="{41F558A3-8A8D-4F70-AE94-C48DCC78A976}" type="sibTrans" cxnId="{FD10E534-01B8-419C-BDEE-FA7E1DF76362}">
      <dgm:prSet/>
      <dgm:spPr/>
      <dgm:t>
        <a:bodyPr/>
        <a:lstStyle/>
        <a:p>
          <a:pPr rtl="1"/>
          <a:endParaRPr lang="ar-SA"/>
        </a:p>
      </dgm:t>
    </dgm:pt>
    <dgm:pt modelId="{FDB59DE1-B7A1-45FF-965F-A7C5F01FF537}">
      <dgm:prSet custT="1"/>
      <dgm:spPr/>
      <dgm:t>
        <a:bodyPr/>
        <a:lstStyle/>
        <a:p>
          <a:pPr rtl="1"/>
          <a:r>
            <a:rPr lang="ar-SA" sz="1200" dirty="0" smtClean="0"/>
            <a:t>سلسة بيانات التكاليف الثابتة: واحدة لكافة مستويات النشاط (تثبيت الخلية).</a:t>
          </a:r>
          <a:endParaRPr lang="ar-SA" sz="1200" dirty="0"/>
        </a:p>
      </dgm:t>
    </dgm:pt>
    <dgm:pt modelId="{9A420006-2E66-4A2C-B6DF-7C8264E5651D}" type="parTrans" cxnId="{7B175E9D-DD90-40D4-A02A-9D65DE58DBF0}">
      <dgm:prSet/>
      <dgm:spPr/>
      <dgm:t>
        <a:bodyPr/>
        <a:lstStyle/>
        <a:p>
          <a:pPr rtl="1"/>
          <a:endParaRPr lang="ar-SA"/>
        </a:p>
      </dgm:t>
    </dgm:pt>
    <dgm:pt modelId="{31468A6F-5C85-4622-97A6-5B19E4EFF3B7}" type="sibTrans" cxnId="{7B175E9D-DD90-40D4-A02A-9D65DE58DBF0}">
      <dgm:prSet/>
      <dgm:spPr/>
      <dgm:t>
        <a:bodyPr/>
        <a:lstStyle/>
        <a:p>
          <a:pPr rtl="1"/>
          <a:endParaRPr lang="ar-SA"/>
        </a:p>
      </dgm:t>
    </dgm:pt>
    <dgm:pt modelId="{6A8281B8-5964-43BC-9CD5-5D31AB3A301D}">
      <dgm:prSet custT="1"/>
      <dgm:spPr/>
      <dgm:t>
        <a:bodyPr/>
        <a:lstStyle/>
        <a:p>
          <a:pPr rtl="1"/>
          <a:r>
            <a:rPr lang="ar-SA" sz="1200" dirty="0" smtClean="0"/>
            <a:t>سلسلة بيانات التكاليف المتغيرة: مستوى النشاط × متوسط التكلفة المتغيرة (تثبيت الخلية).</a:t>
          </a:r>
          <a:endParaRPr lang="ar-SA" sz="1200" dirty="0"/>
        </a:p>
      </dgm:t>
    </dgm:pt>
    <dgm:pt modelId="{C39BB605-F8C6-4F50-B605-5E8BB3C7E464}" type="parTrans" cxnId="{D95DA0BC-192A-41AC-AFDE-0751B9282EDB}">
      <dgm:prSet/>
      <dgm:spPr/>
      <dgm:t>
        <a:bodyPr/>
        <a:lstStyle/>
        <a:p>
          <a:pPr rtl="1"/>
          <a:endParaRPr lang="ar-SA"/>
        </a:p>
      </dgm:t>
    </dgm:pt>
    <dgm:pt modelId="{FF9F5589-765D-4BE7-AC3F-15ADF454549E}" type="sibTrans" cxnId="{D95DA0BC-192A-41AC-AFDE-0751B9282EDB}">
      <dgm:prSet/>
      <dgm:spPr/>
      <dgm:t>
        <a:bodyPr/>
        <a:lstStyle/>
        <a:p>
          <a:pPr rtl="1"/>
          <a:endParaRPr lang="ar-SA"/>
        </a:p>
      </dgm:t>
    </dgm:pt>
    <dgm:pt modelId="{9F36607F-639D-45DB-AFB3-FC10D98D4A97}">
      <dgm:prSet custT="1"/>
      <dgm:spPr/>
      <dgm:t>
        <a:bodyPr/>
        <a:lstStyle/>
        <a:p>
          <a:pPr rtl="1"/>
          <a:r>
            <a:rPr lang="ar-SA" sz="1200" dirty="0" smtClean="0"/>
            <a:t>إجمالي التكاليف: التكاليف الثابتة +  التكاليف المتغيرة.</a:t>
          </a:r>
          <a:endParaRPr lang="ar-SA" sz="1200" dirty="0"/>
        </a:p>
      </dgm:t>
    </dgm:pt>
    <dgm:pt modelId="{7DD82F91-2ED5-4F08-AF56-9B35D656846D}" type="parTrans" cxnId="{6076FBE9-3ECE-4085-8585-BADD4F74005E}">
      <dgm:prSet/>
      <dgm:spPr/>
      <dgm:t>
        <a:bodyPr/>
        <a:lstStyle/>
        <a:p>
          <a:pPr rtl="1"/>
          <a:endParaRPr lang="ar-SA"/>
        </a:p>
      </dgm:t>
    </dgm:pt>
    <dgm:pt modelId="{F9D469A2-1034-489E-B52F-CB169087EB89}" type="sibTrans" cxnId="{6076FBE9-3ECE-4085-8585-BADD4F74005E}">
      <dgm:prSet/>
      <dgm:spPr/>
      <dgm:t>
        <a:bodyPr/>
        <a:lstStyle/>
        <a:p>
          <a:pPr rtl="1"/>
          <a:endParaRPr lang="ar-SA"/>
        </a:p>
      </dgm:t>
    </dgm:pt>
    <dgm:pt modelId="{43153759-406B-4ACE-B865-20016C50303A}">
      <dgm:prSet custT="1"/>
      <dgm:spPr/>
      <dgm:t>
        <a:bodyPr/>
        <a:lstStyle/>
        <a:p>
          <a:pPr rtl="1"/>
          <a:r>
            <a:rPr lang="ar-SA" sz="1200" dirty="0" smtClean="0"/>
            <a:t>إجمالي الإيرادات: مستوى النشاط × متوسط سعر البيع (تثبيت الخلية).</a:t>
          </a:r>
          <a:endParaRPr lang="ar-SA" sz="1200" dirty="0"/>
        </a:p>
      </dgm:t>
    </dgm:pt>
    <dgm:pt modelId="{EC278664-8257-4281-9ACC-6FBA1B6AC804}" type="parTrans" cxnId="{73908783-9D24-499B-B430-EB915A3CC346}">
      <dgm:prSet/>
      <dgm:spPr/>
      <dgm:t>
        <a:bodyPr/>
        <a:lstStyle/>
        <a:p>
          <a:pPr rtl="1"/>
          <a:endParaRPr lang="ar-SA"/>
        </a:p>
      </dgm:t>
    </dgm:pt>
    <dgm:pt modelId="{778FB2AB-D601-4B9A-B39D-E32D44D7AF53}" type="sibTrans" cxnId="{73908783-9D24-499B-B430-EB915A3CC346}">
      <dgm:prSet/>
      <dgm:spPr/>
      <dgm:t>
        <a:bodyPr/>
        <a:lstStyle/>
        <a:p>
          <a:pPr rtl="1"/>
          <a:endParaRPr lang="ar-SA"/>
        </a:p>
      </dgm:t>
    </dgm:pt>
    <dgm:pt modelId="{07FB8B72-4491-463F-A269-DEBE83378B78}">
      <dgm:prSet custT="1"/>
      <dgm:spPr/>
      <dgm:t>
        <a:bodyPr/>
        <a:lstStyle/>
        <a:p>
          <a:pPr rtl="1"/>
          <a:r>
            <a:rPr lang="ar-SA" sz="1200" dirty="0" smtClean="0"/>
            <a:t>الربح (الخسارة)= إجمالي الإيرادات- إجمالي التكاليف.</a:t>
          </a:r>
          <a:endParaRPr lang="ar-SA" sz="1200" dirty="0"/>
        </a:p>
      </dgm:t>
    </dgm:pt>
    <dgm:pt modelId="{E005E482-5CE5-4D32-BE85-83224E34CC18}" type="parTrans" cxnId="{1DB2220F-0D67-431E-96EC-3C115E01A33A}">
      <dgm:prSet/>
      <dgm:spPr/>
      <dgm:t>
        <a:bodyPr/>
        <a:lstStyle/>
        <a:p>
          <a:pPr rtl="1"/>
          <a:endParaRPr lang="ar-SA"/>
        </a:p>
      </dgm:t>
    </dgm:pt>
    <dgm:pt modelId="{45C11C3F-BB7D-449F-AA0C-46E7FAA1D99D}" type="sibTrans" cxnId="{1DB2220F-0D67-431E-96EC-3C115E01A33A}">
      <dgm:prSet/>
      <dgm:spPr/>
      <dgm:t>
        <a:bodyPr/>
        <a:lstStyle/>
        <a:p>
          <a:pPr rtl="1"/>
          <a:endParaRPr lang="ar-SA"/>
        </a:p>
      </dgm:t>
    </dgm:pt>
    <dgm:pt modelId="{32CB61D2-64C5-4DAC-BA91-3F9042CDDD08}">
      <dgm:prSet phldrT="[Text]" custT="1"/>
      <dgm:spPr/>
      <dgm:t>
        <a:bodyPr/>
        <a:lstStyle/>
        <a:p>
          <a:pPr rtl="1"/>
          <a:r>
            <a:rPr lang="ar-SA" sz="1200" dirty="0" smtClean="0"/>
            <a:t>إدخال البيانات الأساسية التالية: الأرباح المستهدفة، التكاليف الثابتة.</a:t>
          </a:r>
          <a:endParaRPr lang="ar-SA" sz="1200" dirty="0"/>
        </a:p>
      </dgm:t>
    </dgm:pt>
    <dgm:pt modelId="{123241C0-A55A-430E-8305-A3F44361B32D}" type="parTrans" cxnId="{0C988B6A-AFA2-412C-AE10-27280697198F}">
      <dgm:prSet/>
      <dgm:spPr/>
    </dgm:pt>
    <dgm:pt modelId="{5EA5919A-A6D6-4AD0-BEC5-3ADB5A71B9AA}" type="sibTrans" cxnId="{0C988B6A-AFA2-412C-AE10-27280697198F}">
      <dgm:prSet/>
      <dgm:spPr/>
    </dgm:pt>
    <dgm:pt modelId="{A31B9A02-0229-4A1D-B241-8BEF29FCEF82}">
      <dgm:prSet phldrT="[Text]" custT="1"/>
      <dgm:spPr/>
      <dgm:t>
        <a:bodyPr/>
        <a:lstStyle/>
        <a:p>
          <a:pPr rtl="1"/>
          <a:r>
            <a:rPr lang="ar-SA" sz="1200" dirty="0" smtClean="0"/>
            <a:t>حساب متوسط هامش المساهمة= متوسط سعر البيع- متوسط التكاليف المتغيرة.</a:t>
          </a:r>
          <a:endParaRPr lang="ar-SA" sz="1200" dirty="0"/>
        </a:p>
      </dgm:t>
    </dgm:pt>
    <dgm:pt modelId="{D3F031CE-934B-4ACA-827D-0BCB6D680E27}" type="parTrans" cxnId="{2FF9D358-2A38-4003-8190-E181941CD408}">
      <dgm:prSet/>
      <dgm:spPr/>
    </dgm:pt>
    <dgm:pt modelId="{B7D663DA-E389-485E-A3BA-CC5E32760862}" type="sibTrans" cxnId="{2FF9D358-2A38-4003-8190-E181941CD408}">
      <dgm:prSet/>
      <dgm:spPr/>
    </dgm:pt>
    <dgm:pt modelId="{CE7DBF3C-11CD-45B3-A5A0-232D6FB4B30B}">
      <dgm:prSet phldrT="[Text]" custT="1"/>
      <dgm:spPr/>
      <dgm:t>
        <a:bodyPr/>
        <a:lstStyle/>
        <a:p>
          <a:pPr rtl="1"/>
          <a:r>
            <a:rPr lang="ar-SA" sz="1200" dirty="0" smtClean="0"/>
            <a:t>حساب متوسط سعر البيع= (سعر بيع منتج1× نسبته) + (سعر بيع منتج2× نسبته)+(سعر بيع منتج3× نسبته).</a:t>
          </a:r>
          <a:endParaRPr lang="ar-SA" sz="1200" dirty="0"/>
        </a:p>
      </dgm:t>
    </dgm:pt>
    <dgm:pt modelId="{9883C27F-3742-4840-99F6-F7731B49BF76}" type="parTrans" cxnId="{9D273B31-F9AB-4C9A-A83A-322DBA943068}">
      <dgm:prSet/>
      <dgm:spPr/>
    </dgm:pt>
    <dgm:pt modelId="{87CEAE33-D7E8-4D7B-A165-F59664F38F29}" type="sibTrans" cxnId="{9D273B31-F9AB-4C9A-A83A-322DBA943068}">
      <dgm:prSet/>
      <dgm:spPr/>
    </dgm:pt>
    <dgm:pt modelId="{13F2F950-5D80-4E19-8530-1D6D5A7C9C17}">
      <dgm:prSet phldrT="[Text]" custT="1"/>
      <dgm:spPr/>
      <dgm:t>
        <a:bodyPr/>
        <a:lstStyle/>
        <a:p>
          <a:pPr rtl="1"/>
          <a:r>
            <a:rPr lang="ar-SA" sz="1200" dirty="0" smtClean="0"/>
            <a:t>حساب متوسط التكاليف المتغيرة= سحب المقبض لليسار (مع تثبيت النسبة في المعادلة السابقة).</a:t>
          </a:r>
          <a:endParaRPr lang="ar-SA" sz="1200" dirty="0"/>
        </a:p>
      </dgm:t>
    </dgm:pt>
    <dgm:pt modelId="{B277B522-EDC8-487E-A206-687E1F2E2C93}" type="parTrans" cxnId="{78B4A6CD-7744-4D2B-BF67-CA5DF578F3FE}">
      <dgm:prSet/>
      <dgm:spPr/>
    </dgm:pt>
    <dgm:pt modelId="{DF47419E-4EF9-41BF-9863-0ED22D193FA2}" type="sibTrans" cxnId="{78B4A6CD-7744-4D2B-BF67-CA5DF578F3FE}">
      <dgm:prSet/>
      <dgm:spPr/>
    </dgm:pt>
    <dgm:pt modelId="{7EB8B728-60D3-483B-8692-DE4800A54403}">
      <dgm:prSet phldrT="[Text]" custT="1"/>
      <dgm:spPr/>
      <dgm:t>
        <a:bodyPr/>
        <a:lstStyle/>
        <a:p>
          <a:pPr rtl="1"/>
          <a:r>
            <a:rPr lang="ar-SA" sz="1200" dirty="0" smtClean="0"/>
            <a:t>نقطة التعادل للمنتج= نقطة التعادل لتشكيلة المنتجات × نسبة المنتج.</a:t>
          </a:r>
          <a:endParaRPr lang="ar-SA" sz="1200" dirty="0"/>
        </a:p>
      </dgm:t>
    </dgm:pt>
    <dgm:pt modelId="{55B908B5-6CF2-4147-8770-72E78D65FD53}" type="parTrans" cxnId="{497B9C16-83D6-4BE5-8AB0-1EA92F093B24}">
      <dgm:prSet/>
      <dgm:spPr/>
    </dgm:pt>
    <dgm:pt modelId="{82F9A382-8B0D-4232-8532-1FF0F97C1169}" type="sibTrans" cxnId="{497B9C16-83D6-4BE5-8AB0-1EA92F093B24}">
      <dgm:prSet/>
      <dgm:spPr/>
    </dgm:pt>
    <dgm:pt modelId="{A9E296FC-BFA4-47E1-A68A-54F17CEEE3C9}">
      <dgm:prSet phldrT="[Text]" custT="1"/>
      <dgm:spPr/>
      <dgm:t>
        <a:bodyPr/>
        <a:lstStyle/>
        <a:p>
          <a:pPr rtl="1"/>
          <a:r>
            <a:rPr lang="ar-SA" sz="1200" dirty="0" smtClean="0"/>
            <a:t>حجم النشاط المستهدف للمنتج= إجمالي حجم النشاط المستهدف (تثبيت) × نسبة المنتج.</a:t>
          </a:r>
          <a:endParaRPr lang="ar-SA" sz="1200" dirty="0"/>
        </a:p>
      </dgm:t>
    </dgm:pt>
    <dgm:pt modelId="{106211DC-5283-4E8E-8D62-560342FE1BF7}" type="parTrans" cxnId="{4C1D7728-33D4-45B6-99DE-FF2D05E88086}">
      <dgm:prSet/>
      <dgm:spPr/>
    </dgm:pt>
    <dgm:pt modelId="{761373EA-5D0B-4AA4-9AF3-0DFC54403502}" type="sibTrans" cxnId="{4C1D7728-33D4-45B6-99DE-FF2D05E88086}">
      <dgm:prSet/>
      <dgm:spPr/>
    </dgm:pt>
    <dgm:pt modelId="{FB6A8291-5D7E-4456-9B32-824E84317454}" type="pres">
      <dgm:prSet presAssocID="{6CBAB586-87A3-4BB5-A63F-1767336BAF51}" presName="Name0" presStyleCnt="0">
        <dgm:presLayoutVars>
          <dgm:dir val="rev"/>
          <dgm:animLvl val="lvl"/>
          <dgm:resizeHandles val="exact"/>
        </dgm:presLayoutVars>
      </dgm:prSet>
      <dgm:spPr/>
      <dgm:t>
        <a:bodyPr/>
        <a:lstStyle/>
        <a:p>
          <a:pPr rtl="1"/>
          <a:endParaRPr lang="ar-SA"/>
        </a:p>
      </dgm:t>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4">
        <dgm:presLayoutVars>
          <dgm:chMax val="1"/>
          <dgm:bulletEnabled val="1"/>
        </dgm:presLayoutVars>
      </dgm:prSet>
      <dgm:spPr/>
      <dgm:t>
        <a:bodyPr/>
        <a:lstStyle/>
        <a:p>
          <a:pPr rtl="1"/>
          <a:endParaRPr lang="ar-SA"/>
        </a:p>
      </dgm:t>
    </dgm:pt>
    <dgm:pt modelId="{FA82C049-E65F-4E3F-B4DC-E4F2A0712E87}" type="pres">
      <dgm:prSet presAssocID="{84F48F02-F28A-44F5-877B-0D2B6702C086}" presName="descendantText" presStyleLbl="alignAccFollowNode1" presStyleIdx="0" presStyleCnt="4">
        <dgm:presLayoutVars>
          <dgm:bulletEnabled val="1"/>
        </dgm:presLayoutVars>
      </dgm:prSet>
      <dgm:spPr/>
      <dgm:t>
        <a:bodyPr/>
        <a:lstStyle/>
        <a:p>
          <a:pPr rtl="1"/>
          <a:endParaRPr lang="ar-SA"/>
        </a:p>
      </dgm:t>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4">
        <dgm:presLayoutVars>
          <dgm:chMax val="1"/>
          <dgm:bulletEnabled val="1"/>
        </dgm:presLayoutVars>
      </dgm:prSet>
      <dgm:spPr/>
      <dgm:t>
        <a:bodyPr/>
        <a:lstStyle/>
        <a:p>
          <a:pPr rtl="1"/>
          <a:endParaRPr lang="ar-SA"/>
        </a:p>
      </dgm:t>
    </dgm:pt>
    <dgm:pt modelId="{0589196F-9462-47FA-A699-0D6839D6F7FC}" type="pres">
      <dgm:prSet presAssocID="{F1FECF57-DA7A-493F-9645-9DC6BBB12535}" presName="descendantText" presStyleLbl="alignAccFollowNode1" presStyleIdx="1" presStyleCnt="4" custScaleY="197376">
        <dgm:presLayoutVars>
          <dgm:bulletEnabled val="1"/>
        </dgm:presLayoutVars>
      </dgm:prSet>
      <dgm:spPr/>
      <dgm:t>
        <a:bodyPr/>
        <a:lstStyle/>
        <a:p>
          <a:pPr rtl="1"/>
          <a:endParaRPr lang="ar-SA"/>
        </a:p>
      </dgm:t>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4">
        <dgm:presLayoutVars>
          <dgm:chMax val="1"/>
          <dgm:bulletEnabled val="1"/>
        </dgm:presLayoutVars>
      </dgm:prSet>
      <dgm:spPr/>
      <dgm:t>
        <a:bodyPr/>
        <a:lstStyle/>
        <a:p>
          <a:pPr rtl="1"/>
          <a:endParaRPr lang="ar-SA"/>
        </a:p>
      </dgm:t>
    </dgm:pt>
    <dgm:pt modelId="{171AA019-FD05-49DD-9301-3E13566657A0}" type="pres">
      <dgm:prSet presAssocID="{EAF66DFE-37EF-4C4C-B5A8-F184BD535C6A}" presName="descendantText" presStyleLbl="alignAccFollowNode1" presStyleIdx="2" presStyleCnt="4">
        <dgm:presLayoutVars>
          <dgm:bulletEnabled val="1"/>
        </dgm:presLayoutVars>
      </dgm:prSet>
      <dgm:spPr/>
      <dgm:t>
        <a:bodyPr/>
        <a:lstStyle/>
        <a:p>
          <a:pPr rtl="1"/>
          <a:endParaRPr lang="ar-SA"/>
        </a:p>
      </dgm:t>
    </dgm:pt>
    <dgm:pt modelId="{82C2D33F-E942-4A72-A80F-291825D394E1}" type="pres">
      <dgm:prSet presAssocID="{CE5C7920-0EEF-4CF6-92D2-167C0CF74743}" presName="sp" presStyleCnt="0"/>
      <dgm:spPr/>
    </dgm:pt>
    <dgm:pt modelId="{432A739A-42CF-43B7-A908-86E1239D6212}" type="pres">
      <dgm:prSet presAssocID="{C318C69B-E170-43A9-812E-76686C464DA3}" presName="linNode" presStyleCnt="0"/>
      <dgm:spPr/>
    </dgm:pt>
    <dgm:pt modelId="{064428C7-8B25-44D5-AC5D-FF036C3233EE}" type="pres">
      <dgm:prSet presAssocID="{C318C69B-E170-43A9-812E-76686C464DA3}" presName="parentText" presStyleLbl="node1" presStyleIdx="3" presStyleCnt="4">
        <dgm:presLayoutVars>
          <dgm:chMax val="1"/>
          <dgm:bulletEnabled val="1"/>
        </dgm:presLayoutVars>
      </dgm:prSet>
      <dgm:spPr/>
      <dgm:t>
        <a:bodyPr/>
        <a:lstStyle/>
        <a:p>
          <a:pPr rtl="1"/>
          <a:endParaRPr lang="ar-SA"/>
        </a:p>
      </dgm:t>
    </dgm:pt>
    <dgm:pt modelId="{8C04F018-ACB2-4299-88CD-8F410B02D5C1}" type="pres">
      <dgm:prSet presAssocID="{C318C69B-E170-43A9-812E-76686C464DA3}" presName="descendantText" presStyleLbl="alignAccFollowNode1" presStyleIdx="3" presStyleCnt="4" custScaleY="174311">
        <dgm:presLayoutVars>
          <dgm:bulletEnabled val="1"/>
        </dgm:presLayoutVars>
      </dgm:prSet>
      <dgm:spPr/>
      <dgm:t>
        <a:bodyPr/>
        <a:lstStyle/>
        <a:p>
          <a:pPr rtl="1"/>
          <a:endParaRPr lang="ar-SA"/>
        </a:p>
      </dgm:t>
    </dgm:pt>
  </dgm:ptLst>
  <dgm:cxnLst>
    <dgm:cxn modelId="{5C2DC60E-4D0F-4666-80EF-7B53EEA7506B}" type="presOf" srcId="{F1FECF57-DA7A-493F-9645-9DC6BBB12535}" destId="{6FF99444-5108-47A0-A62A-31A05CC66B4E}" srcOrd="0" destOrd="0" presId="urn:microsoft.com/office/officeart/2005/8/layout/vList5"/>
    <dgm:cxn modelId="{0BAD76D6-5F93-4A47-AE20-449F03BF3E6D}" type="presOf" srcId="{7BBE89C5-138A-4512-AEE5-D5786926BBBD}" destId="{8C04F018-ACB2-4299-88CD-8F410B02D5C1}" srcOrd="0" destOrd="0" presId="urn:microsoft.com/office/officeart/2005/8/layout/vList5"/>
    <dgm:cxn modelId="{A9A37066-0BAB-4FF4-A8F5-FB5FE8790CF2}" srcId="{F1FECF57-DA7A-493F-9645-9DC6BBB12535}" destId="{796A31DC-5316-43C0-8C85-067804C0BBE6}" srcOrd="4" destOrd="0" parTransId="{AC037E0F-20AB-4B00-AB61-51F88B7B1E78}" sibTransId="{3DD1D308-6C73-4B9C-A486-B59095BCBFEC}"/>
    <dgm:cxn modelId="{2FF9D358-2A38-4003-8190-E181941CD408}" srcId="{F1FECF57-DA7A-493F-9645-9DC6BBB12535}" destId="{A31B9A02-0229-4A1D-B241-8BEF29FCEF82}" srcOrd="3" destOrd="0" parTransId="{D3F031CE-934B-4ACA-827D-0BCB6D680E27}" sibTransId="{B7D663DA-E389-485E-A3BA-CC5E32760862}"/>
    <dgm:cxn modelId="{FD10E534-01B8-419C-BDEE-FA7E1DF76362}" srcId="{C318C69B-E170-43A9-812E-76686C464DA3}" destId="{7BBE89C5-138A-4512-AEE5-D5786926BBBD}" srcOrd="0" destOrd="0" parTransId="{46054592-F405-46EB-B8DA-664218D7566B}" sibTransId="{41F558A3-8A8D-4F70-AE94-C48DCC78A976}"/>
    <dgm:cxn modelId="{5B0920FC-01D9-4840-8EBB-C700435DFAD7}" type="presOf" srcId="{6A8281B8-5964-43BC-9CD5-5D31AB3A301D}" destId="{8C04F018-ACB2-4299-88CD-8F410B02D5C1}" srcOrd="0" destOrd="2" presId="urn:microsoft.com/office/officeart/2005/8/layout/vList5"/>
    <dgm:cxn modelId="{9A71B216-1E6C-49AC-84C0-CAB11CA9266A}" type="presOf" srcId="{A9E296FC-BFA4-47E1-A68A-54F17CEEE3C9}" destId="{171AA019-FD05-49DD-9301-3E13566657A0}" srcOrd="0" destOrd="1" presId="urn:microsoft.com/office/officeart/2005/8/layout/vList5"/>
    <dgm:cxn modelId="{694A9865-CAD0-4B9D-A28B-7B4C05F11950}" type="presOf" srcId="{250977B4-88AB-44DB-860F-1926E6927DD0}" destId="{0589196F-9462-47FA-A699-0D6839D6F7FC}" srcOrd="0" destOrd="0" presId="urn:microsoft.com/office/officeart/2005/8/layout/vList5"/>
    <dgm:cxn modelId="{E14C1B8A-60A4-41B5-BFFA-67B03095917C}" type="presOf" srcId="{A31B9A02-0229-4A1D-B241-8BEF29FCEF82}" destId="{0589196F-9462-47FA-A699-0D6839D6F7FC}" srcOrd="0" destOrd="3" presId="urn:microsoft.com/office/officeart/2005/8/layout/vList5"/>
    <dgm:cxn modelId="{50914CE9-13B5-47D1-8272-10BFBBF753FF}" type="presOf" srcId="{7EB8B728-60D3-483B-8692-DE4800A54403}" destId="{0589196F-9462-47FA-A699-0D6839D6F7FC}" srcOrd="0" destOrd="5" presId="urn:microsoft.com/office/officeart/2005/8/layout/vList5"/>
    <dgm:cxn modelId="{C2221C45-0FE6-4427-8ADC-4BBC732798A1}" type="presOf" srcId="{7A9B0B6B-6895-4705-B182-494504BBD440}" destId="{FA82C049-E65F-4E3F-B4DC-E4F2A0712E87}" srcOrd="0" destOrd="2" presId="urn:microsoft.com/office/officeart/2005/8/layout/vList5"/>
    <dgm:cxn modelId="{78B4A6CD-7744-4D2B-BF67-CA5DF578F3FE}" srcId="{F1FECF57-DA7A-493F-9645-9DC6BBB12535}" destId="{13F2F950-5D80-4E19-8530-1D6D5A7C9C17}" srcOrd="2" destOrd="0" parTransId="{B277B522-EDC8-487E-A206-687E1F2E2C93}" sibTransId="{DF47419E-4EF9-41BF-9863-0ED22D193FA2}"/>
    <dgm:cxn modelId="{6C4FC8A6-0126-4263-B00E-D358D80D6FB9}" type="presOf" srcId="{43153759-406B-4ACE-B865-20016C50303A}" destId="{8C04F018-ACB2-4299-88CD-8F410B02D5C1}" srcOrd="0" destOrd="4" presId="urn:microsoft.com/office/officeart/2005/8/layout/vList5"/>
    <dgm:cxn modelId="{FF13FEB9-7AA4-4927-A0C1-D2F310D2AFB3}" type="presOf" srcId="{D16B834B-8C00-4F72-90F7-EA078B549606}" destId="{171AA019-FD05-49DD-9301-3E13566657A0}" srcOrd="0" destOrd="0" presId="urn:microsoft.com/office/officeart/2005/8/layout/vList5"/>
    <dgm:cxn modelId="{3A9DA0C2-E5AE-4AB9-9E61-2EC32D0A450B}" type="presOf" srcId="{CE7DBF3C-11CD-45B3-A5A0-232D6FB4B30B}" destId="{0589196F-9462-47FA-A699-0D6839D6F7FC}" srcOrd="0" destOrd="1" presId="urn:microsoft.com/office/officeart/2005/8/layout/vList5"/>
    <dgm:cxn modelId="{E2DBF37F-7180-4FAB-9722-B5AACD5BDEA4}" type="presOf" srcId="{796A31DC-5316-43C0-8C85-067804C0BBE6}" destId="{0589196F-9462-47FA-A699-0D6839D6F7FC}" srcOrd="0" destOrd="4" presId="urn:microsoft.com/office/officeart/2005/8/layout/vList5"/>
    <dgm:cxn modelId="{9D273B31-F9AB-4C9A-A83A-322DBA943068}" srcId="{F1FECF57-DA7A-493F-9645-9DC6BBB12535}" destId="{CE7DBF3C-11CD-45B3-A5A0-232D6FB4B30B}" srcOrd="1" destOrd="0" parTransId="{9883C27F-3742-4840-99F6-F7731B49BF76}" sibTransId="{87CEAE33-D7E8-4D7B-A165-F59664F38F29}"/>
    <dgm:cxn modelId="{5812DD84-A54D-4F57-9C4D-2C3DDE39986A}" type="presOf" srcId="{FDB59DE1-B7A1-45FF-965F-A7C5F01FF537}" destId="{8C04F018-ACB2-4299-88CD-8F410B02D5C1}" srcOrd="0" destOrd="1" presId="urn:microsoft.com/office/officeart/2005/8/layout/vList5"/>
    <dgm:cxn modelId="{E87C716B-D689-45D4-A146-477B1D0F24A5}" type="presOf" srcId="{C318C69B-E170-43A9-812E-76686C464DA3}" destId="{064428C7-8B25-44D5-AC5D-FF036C3233EE}" srcOrd="0" destOrd="0" presId="urn:microsoft.com/office/officeart/2005/8/layout/vList5"/>
    <dgm:cxn modelId="{7B175E9D-DD90-40D4-A02A-9D65DE58DBF0}" srcId="{C318C69B-E170-43A9-812E-76686C464DA3}" destId="{FDB59DE1-B7A1-45FF-965F-A7C5F01FF537}" srcOrd="1" destOrd="0" parTransId="{9A420006-2E66-4A2C-B6DF-7C8264E5651D}" sibTransId="{31468A6F-5C85-4622-97A6-5B19E4EFF3B7}"/>
    <dgm:cxn modelId="{B04AE52A-24AF-44D5-AFC2-FE7937BFCA45}" type="presOf" srcId="{D12BBF1F-DF6F-4B62-AF92-0F7014376F80}" destId="{FA82C049-E65F-4E3F-B4DC-E4F2A0712E87}" srcOrd="0" destOrd="0" presId="urn:microsoft.com/office/officeart/2005/8/layout/vList5"/>
    <dgm:cxn modelId="{497B9C16-83D6-4BE5-8AB0-1EA92F093B24}" srcId="{F1FECF57-DA7A-493F-9645-9DC6BBB12535}" destId="{7EB8B728-60D3-483B-8692-DE4800A54403}" srcOrd="5" destOrd="0" parTransId="{55B908B5-6CF2-4147-8770-72E78D65FD53}" sibTransId="{82F9A382-8B0D-4232-8532-1FF0F97C1169}"/>
    <dgm:cxn modelId="{73908783-9D24-499B-B430-EB915A3CC346}" srcId="{C318C69B-E170-43A9-812E-76686C464DA3}" destId="{43153759-406B-4ACE-B865-20016C50303A}" srcOrd="4" destOrd="0" parTransId="{EC278664-8257-4281-9ACC-6FBA1B6AC804}" sibTransId="{778FB2AB-D601-4B9A-B39D-E32D44D7AF53}"/>
    <dgm:cxn modelId="{DC985177-D7C3-4250-A4D2-DDA0170D56BB}" srcId="{84F48F02-F28A-44F5-877B-0D2B6702C086}" destId="{D12BBF1F-DF6F-4B62-AF92-0F7014376F80}" srcOrd="0" destOrd="0" parTransId="{316A02B1-2B9B-4DC5-8CEB-A2EB4516CC32}" sibTransId="{95121658-0ECB-4691-B292-55F10DC0BD2D}"/>
    <dgm:cxn modelId="{6A5DAB09-697C-4431-B328-E68008A1A391}" type="presOf" srcId="{32CB61D2-64C5-4DAC-BA91-3F9042CDDD08}" destId="{FA82C049-E65F-4E3F-B4DC-E4F2A0712E87}" srcOrd="0" destOrd="1" presId="urn:microsoft.com/office/officeart/2005/8/layout/vList5"/>
    <dgm:cxn modelId="{3C8DA067-F717-4725-855D-48B4A11A67B3}" type="presOf" srcId="{13F2F950-5D80-4E19-8530-1D6D5A7C9C17}" destId="{0589196F-9462-47FA-A699-0D6839D6F7FC}" srcOrd="0" destOrd="2" presId="urn:microsoft.com/office/officeart/2005/8/layout/vList5"/>
    <dgm:cxn modelId="{0C988B6A-AFA2-412C-AE10-27280697198F}" srcId="{84F48F02-F28A-44F5-877B-0D2B6702C086}" destId="{32CB61D2-64C5-4DAC-BA91-3F9042CDDD08}" srcOrd="1" destOrd="0" parTransId="{123241C0-A55A-430E-8305-A3F44361B32D}" sibTransId="{5EA5919A-A6D6-4AD0-BEC5-3ADB5A71B9AA}"/>
    <dgm:cxn modelId="{6BCAD4DD-7CD7-4FF5-89B2-58F768663963}" type="presOf" srcId="{6CBAB586-87A3-4BB5-A63F-1767336BAF51}" destId="{FB6A8291-5D7E-4456-9B32-824E84317454}" srcOrd="0" destOrd="0" presId="urn:microsoft.com/office/officeart/2005/8/layout/vList5"/>
    <dgm:cxn modelId="{C2403A38-F283-4BDB-B4C9-21CB8C987FA5}" srcId="{F1FECF57-DA7A-493F-9645-9DC6BBB12535}" destId="{6411ED9F-8C27-4BD2-9A9F-5885B5FDB635}" srcOrd="6" destOrd="0" parTransId="{F86953F4-A251-4165-80B5-1FE57A86A290}" sibTransId="{AF959241-6054-4FCD-9929-F801FF04FBFA}"/>
    <dgm:cxn modelId="{E594BAFE-FEA3-4CEF-B19D-BAE2645C118B}" srcId="{6CBAB586-87A3-4BB5-A63F-1767336BAF51}" destId="{C318C69B-E170-43A9-812E-76686C464DA3}" srcOrd="3" destOrd="0" parTransId="{4CF1A4F5-DC0E-4DD8-BCD3-8EE839EAE8DB}" sibTransId="{3548B874-6EA1-4202-A80C-6751DFF8F37D}"/>
    <dgm:cxn modelId="{8BEA5188-5D7C-4EA6-A817-353DF745DA75}" srcId="{F1FECF57-DA7A-493F-9645-9DC6BBB12535}" destId="{250977B4-88AB-44DB-860F-1926E6927DD0}" srcOrd="0" destOrd="0" parTransId="{FC59E26C-0E78-4DE2-AC38-4E8372CD222D}" sibTransId="{973B5EA5-33A6-4DFE-8446-0A2FA4B32520}"/>
    <dgm:cxn modelId="{D95DA0BC-192A-41AC-AFDE-0751B9282EDB}" srcId="{C318C69B-E170-43A9-812E-76686C464DA3}" destId="{6A8281B8-5964-43BC-9CD5-5D31AB3A301D}" srcOrd="2" destOrd="0" parTransId="{C39BB605-F8C6-4F50-B605-5E8BB3C7E464}" sibTransId="{FF9F5589-765D-4BE7-AC3F-15ADF454549E}"/>
    <dgm:cxn modelId="{2730F11A-CD77-4E3F-AD17-91C383D5BCC8}" srcId="{6CBAB586-87A3-4BB5-A63F-1767336BAF51}" destId="{EAF66DFE-37EF-4C4C-B5A8-F184BD535C6A}" srcOrd="2" destOrd="0" parTransId="{24D42169-0D37-4CDD-A541-6C7F34969991}" sibTransId="{CE5C7920-0EEF-4CF6-92D2-167C0CF74743}"/>
    <dgm:cxn modelId="{4C1D7728-33D4-45B6-99DE-FF2D05E88086}" srcId="{EAF66DFE-37EF-4C4C-B5A8-F184BD535C6A}" destId="{A9E296FC-BFA4-47E1-A68A-54F17CEEE3C9}" srcOrd="1" destOrd="0" parTransId="{106211DC-5283-4E8E-8D62-560342FE1BF7}" sibTransId="{761373EA-5D0B-4AA4-9AF3-0DFC54403502}"/>
    <dgm:cxn modelId="{9C42215B-ADAF-4CD8-86A8-70DB6FB87689}" type="presOf" srcId="{84F48F02-F28A-44F5-877B-0D2B6702C086}" destId="{21CE78F5-7BFF-46D4-B925-0A4555324AF2}" srcOrd="0" destOrd="0" presId="urn:microsoft.com/office/officeart/2005/8/layout/vList5"/>
    <dgm:cxn modelId="{6C056B58-A0EB-446E-959F-8D962CDD878C}" type="presOf" srcId="{EAF66DFE-37EF-4C4C-B5A8-F184BD535C6A}" destId="{3DEF753C-2419-4CC5-941C-E486C5D15708}" srcOrd="0" destOrd="0" presId="urn:microsoft.com/office/officeart/2005/8/layout/vList5"/>
    <dgm:cxn modelId="{1DB2220F-0D67-431E-96EC-3C115E01A33A}" srcId="{C318C69B-E170-43A9-812E-76686C464DA3}" destId="{07FB8B72-4491-463F-A269-DEBE83378B78}" srcOrd="5" destOrd="0" parTransId="{E005E482-5CE5-4D32-BE85-83224E34CC18}" sibTransId="{45C11C3F-BB7D-449F-AA0C-46E7FAA1D99D}"/>
    <dgm:cxn modelId="{33BA71F7-B5E4-40EE-9C52-49209CA9489F}" type="presOf" srcId="{6411ED9F-8C27-4BD2-9A9F-5885B5FDB635}" destId="{0589196F-9462-47FA-A699-0D6839D6F7FC}" srcOrd="0" destOrd="6" presId="urn:microsoft.com/office/officeart/2005/8/layout/vList5"/>
    <dgm:cxn modelId="{13A68789-B791-482B-939E-8B1294D46444}" type="presOf" srcId="{9F36607F-639D-45DB-AFB3-FC10D98D4A97}" destId="{8C04F018-ACB2-4299-88CD-8F410B02D5C1}" srcOrd="0" destOrd="3" presId="urn:microsoft.com/office/officeart/2005/8/layout/vList5"/>
    <dgm:cxn modelId="{347DD287-3164-4C8D-BF68-C18FDC63AD9E}" srcId="{84F48F02-F28A-44F5-877B-0D2B6702C086}" destId="{7A9B0B6B-6895-4705-B182-494504BBD440}" srcOrd="2" destOrd="0" parTransId="{E494FEB1-4B57-47F4-A148-A9B37E55A470}" sibTransId="{56BA30E0-DBF2-4C02-BB1B-7067B518ADB4}"/>
    <dgm:cxn modelId="{D354EF7F-4DE5-43E1-AC13-98D2F1AF1AE1}" srcId="{6CBAB586-87A3-4BB5-A63F-1767336BAF51}" destId="{84F48F02-F28A-44F5-877B-0D2B6702C086}" srcOrd="0" destOrd="0" parTransId="{CF83E66E-12A1-40D4-9511-8DA18EC7CBBD}" sibTransId="{EE209590-B76A-41DF-BFDC-4613016B12D7}"/>
    <dgm:cxn modelId="{0081A515-DAE8-4065-876B-505675317AD3}" srcId="{6CBAB586-87A3-4BB5-A63F-1767336BAF51}" destId="{F1FECF57-DA7A-493F-9645-9DC6BBB12535}" srcOrd="1" destOrd="0" parTransId="{AB49FAB0-AF84-40A9-8FF6-E5C11FA980E7}" sibTransId="{DC02AA41-9743-42B6-83CF-2223378C2309}"/>
    <dgm:cxn modelId="{088D0FB8-C699-4CB3-B07E-A84E6F2E570C}" srcId="{EAF66DFE-37EF-4C4C-B5A8-F184BD535C6A}" destId="{D16B834B-8C00-4F72-90F7-EA078B549606}" srcOrd="0" destOrd="0" parTransId="{DA729E36-1BD8-46FA-94F5-F8F9E0DEEA62}" sibTransId="{F4E9FE7E-5C45-4D20-92AA-80CB50EB554E}"/>
    <dgm:cxn modelId="{05184FCB-0881-423F-B13E-495F763D7AB6}" type="presOf" srcId="{07FB8B72-4491-463F-A269-DEBE83378B78}" destId="{8C04F018-ACB2-4299-88CD-8F410B02D5C1}" srcOrd="0" destOrd="5" presId="urn:microsoft.com/office/officeart/2005/8/layout/vList5"/>
    <dgm:cxn modelId="{6076FBE9-3ECE-4085-8585-BADD4F74005E}" srcId="{C318C69B-E170-43A9-812E-76686C464DA3}" destId="{9F36607F-639D-45DB-AFB3-FC10D98D4A97}" srcOrd="3" destOrd="0" parTransId="{7DD82F91-2ED5-4F08-AF56-9B35D656846D}" sibTransId="{F9D469A2-1034-489E-B52F-CB169087EB89}"/>
    <dgm:cxn modelId="{C2005D29-B891-4BEA-BB95-E4D72A054D1E}" type="presParOf" srcId="{FB6A8291-5D7E-4456-9B32-824E84317454}" destId="{325C29C8-38E8-458F-883D-39AD28AD5646}" srcOrd="0" destOrd="0" presId="urn:microsoft.com/office/officeart/2005/8/layout/vList5"/>
    <dgm:cxn modelId="{C19BA0DC-4748-4D69-89C4-F378262549D3}" type="presParOf" srcId="{325C29C8-38E8-458F-883D-39AD28AD5646}" destId="{21CE78F5-7BFF-46D4-B925-0A4555324AF2}" srcOrd="0" destOrd="0" presId="urn:microsoft.com/office/officeart/2005/8/layout/vList5"/>
    <dgm:cxn modelId="{787AF489-322F-460C-A4B1-56A61D6A0EAB}" type="presParOf" srcId="{325C29C8-38E8-458F-883D-39AD28AD5646}" destId="{FA82C049-E65F-4E3F-B4DC-E4F2A0712E87}" srcOrd="1" destOrd="0" presId="urn:microsoft.com/office/officeart/2005/8/layout/vList5"/>
    <dgm:cxn modelId="{EB7A9690-AA3D-45D6-B3C8-846373E7E885}" type="presParOf" srcId="{FB6A8291-5D7E-4456-9B32-824E84317454}" destId="{CF85BEFB-A674-449D-8D20-1D2441846F1C}" srcOrd="1" destOrd="0" presId="urn:microsoft.com/office/officeart/2005/8/layout/vList5"/>
    <dgm:cxn modelId="{694FE06D-852A-41B2-92FE-427A3C69CDAE}" type="presParOf" srcId="{FB6A8291-5D7E-4456-9B32-824E84317454}" destId="{12B0390E-CB0D-43C1-AB6C-32E3AF39D6E9}" srcOrd="2" destOrd="0" presId="urn:microsoft.com/office/officeart/2005/8/layout/vList5"/>
    <dgm:cxn modelId="{3B2C1DA3-8E14-469A-957A-2F21A75B8D00}" type="presParOf" srcId="{12B0390E-CB0D-43C1-AB6C-32E3AF39D6E9}" destId="{6FF99444-5108-47A0-A62A-31A05CC66B4E}" srcOrd="0" destOrd="0" presId="urn:microsoft.com/office/officeart/2005/8/layout/vList5"/>
    <dgm:cxn modelId="{B3919B7C-752B-490D-856E-5C0354A4E7FA}" type="presParOf" srcId="{12B0390E-CB0D-43C1-AB6C-32E3AF39D6E9}" destId="{0589196F-9462-47FA-A699-0D6839D6F7FC}" srcOrd="1" destOrd="0" presId="urn:microsoft.com/office/officeart/2005/8/layout/vList5"/>
    <dgm:cxn modelId="{E2D00126-ED77-46D4-AAF0-E5E5F93AFC49}" type="presParOf" srcId="{FB6A8291-5D7E-4456-9B32-824E84317454}" destId="{580DA3F2-8365-45BC-98D8-BC6A774CF200}" srcOrd="3" destOrd="0" presId="urn:microsoft.com/office/officeart/2005/8/layout/vList5"/>
    <dgm:cxn modelId="{F0F1B364-D5BD-4E36-8EF6-0188EDADC5BB}" type="presParOf" srcId="{FB6A8291-5D7E-4456-9B32-824E84317454}" destId="{9F2C6132-7F85-4545-B29B-691D7D3430ED}" srcOrd="4" destOrd="0" presId="urn:microsoft.com/office/officeart/2005/8/layout/vList5"/>
    <dgm:cxn modelId="{06F625A4-678F-4E6F-A661-BE73E2B6E069}" type="presParOf" srcId="{9F2C6132-7F85-4545-B29B-691D7D3430ED}" destId="{3DEF753C-2419-4CC5-941C-E486C5D15708}" srcOrd="0" destOrd="0" presId="urn:microsoft.com/office/officeart/2005/8/layout/vList5"/>
    <dgm:cxn modelId="{D6F80EA1-847A-4DFD-8A9D-B3E5C53A4B7F}" type="presParOf" srcId="{9F2C6132-7F85-4545-B29B-691D7D3430ED}" destId="{171AA019-FD05-49DD-9301-3E13566657A0}" srcOrd="1" destOrd="0" presId="urn:microsoft.com/office/officeart/2005/8/layout/vList5"/>
    <dgm:cxn modelId="{7F6E0751-C4FF-413C-8981-983EC874F43B}" type="presParOf" srcId="{FB6A8291-5D7E-4456-9B32-824E84317454}" destId="{82C2D33F-E942-4A72-A80F-291825D394E1}" srcOrd="5" destOrd="0" presId="urn:microsoft.com/office/officeart/2005/8/layout/vList5"/>
    <dgm:cxn modelId="{018207A0-40ED-48D4-85B5-D08D1C507677}" type="presParOf" srcId="{FB6A8291-5D7E-4456-9B32-824E84317454}" destId="{432A739A-42CF-43B7-A908-86E1239D6212}" srcOrd="6" destOrd="0" presId="urn:microsoft.com/office/officeart/2005/8/layout/vList5"/>
    <dgm:cxn modelId="{A04E4412-C400-4402-B238-1AB196E5CCF9}" type="presParOf" srcId="{432A739A-42CF-43B7-A908-86E1239D6212}" destId="{064428C7-8B25-44D5-AC5D-FF036C3233EE}" srcOrd="0" destOrd="0" presId="urn:microsoft.com/office/officeart/2005/8/layout/vList5"/>
    <dgm:cxn modelId="{B033F9B6-5EF9-470D-9E0B-32C2C33F0EE0}" type="presParOf" srcId="{432A739A-42CF-43B7-A908-86E1239D6212}" destId="{8C04F018-ACB2-4299-88CD-8F410B02D5C1}"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EF0A92-7C47-48E3-B427-87D092D789E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24315537-D00B-42E4-8B70-EBB1D20C3AC4}">
      <dgm:prSet phldrT="[Text]"/>
      <dgm:spPr/>
      <dgm:t>
        <a:bodyPr/>
        <a:lstStyle/>
        <a:p>
          <a:pPr rtl="1"/>
          <a:r>
            <a:rPr lang="ar-SA" dirty="0" smtClean="0"/>
            <a:t>تحديد سلاسل البيانات</a:t>
          </a:r>
          <a:endParaRPr lang="ar-SA" dirty="0"/>
        </a:p>
      </dgm:t>
    </dgm:pt>
    <dgm:pt modelId="{082C54A9-095C-4659-A560-344A53B24DBA}" type="parTrans" cxnId="{D679F3DF-073A-4D75-8721-73C05CC84BAD}">
      <dgm:prSet/>
      <dgm:spPr/>
      <dgm:t>
        <a:bodyPr/>
        <a:lstStyle/>
        <a:p>
          <a:pPr rtl="1"/>
          <a:endParaRPr lang="ar-SA"/>
        </a:p>
      </dgm:t>
    </dgm:pt>
    <dgm:pt modelId="{A485EEC7-89D9-4588-9311-0D250ECB6B90}" type="sibTrans" cxnId="{D679F3DF-073A-4D75-8721-73C05CC84BAD}">
      <dgm:prSet/>
      <dgm:spPr/>
      <dgm:t>
        <a:bodyPr/>
        <a:lstStyle/>
        <a:p>
          <a:pPr rtl="1"/>
          <a:endParaRPr lang="ar-SA"/>
        </a:p>
      </dgm:t>
    </dgm:pt>
    <dgm:pt modelId="{31D2CD31-8941-40FA-BF3B-FBE0F063DDC0}">
      <dgm:prSet phldrT="[Text]"/>
      <dgm:spPr/>
      <dgm:t>
        <a:bodyPr/>
        <a:lstStyle/>
        <a:p>
          <a:pPr rtl="1"/>
          <a:r>
            <a:rPr lang="ar-SA" b="1" dirty="0" smtClean="0"/>
            <a:t>إجمالي الإيرادات.</a:t>
          </a:r>
          <a:endParaRPr lang="ar-SA" b="1" dirty="0"/>
        </a:p>
      </dgm:t>
    </dgm:pt>
    <dgm:pt modelId="{C7748D32-253D-4470-9EEC-3D60EC86BFF4}" type="parTrans" cxnId="{965A4FB1-BFCF-42B2-B3DE-D13BA78D648C}">
      <dgm:prSet/>
      <dgm:spPr/>
      <dgm:t>
        <a:bodyPr/>
        <a:lstStyle/>
        <a:p>
          <a:pPr rtl="1"/>
          <a:endParaRPr lang="ar-SA"/>
        </a:p>
      </dgm:t>
    </dgm:pt>
    <dgm:pt modelId="{9C5685EE-9CB1-4F77-BCE0-3302E812C198}" type="sibTrans" cxnId="{965A4FB1-BFCF-42B2-B3DE-D13BA78D648C}">
      <dgm:prSet/>
      <dgm:spPr/>
      <dgm:t>
        <a:bodyPr/>
        <a:lstStyle/>
        <a:p>
          <a:pPr rtl="1"/>
          <a:endParaRPr lang="ar-SA"/>
        </a:p>
      </dgm:t>
    </dgm:pt>
    <dgm:pt modelId="{FE38E8C7-F3A3-4FDE-95F3-896ABC71DE32}">
      <dgm:prSet phldrT="[Text]"/>
      <dgm:spPr/>
      <dgm:t>
        <a:bodyPr/>
        <a:lstStyle/>
        <a:p>
          <a:pPr rtl="1"/>
          <a:r>
            <a:rPr lang="ar-SA" b="1" dirty="0" smtClean="0"/>
            <a:t>إجمالي التكاليف.</a:t>
          </a:r>
          <a:endParaRPr lang="ar-SA" b="1" dirty="0"/>
        </a:p>
      </dgm:t>
    </dgm:pt>
    <dgm:pt modelId="{3A54888B-568A-4E6D-98FC-5D487466BB1C}" type="parTrans" cxnId="{8F557AB4-08AB-4A4B-9D11-77A3D6A688A4}">
      <dgm:prSet/>
      <dgm:spPr/>
      <dgm:t>
        <a:bodyPr/>
        <a:lstStyle/>
        <a:p>
          <a:pPr rtl="1"/>
          <a:endParaRPr lang="ar-SA"/>
        </a:p>
      </dgm:t>
    </dgm:pt>
    <dgm:pt modelId="{F6B4B863-642A-4A69-A6BB-DF6DD448197B}" type="sibTrans" cxnId="{8F557AB4-08AB-4A4B-9D11-77A3D6A688A4}">
      <dgm:prSet/>
      <dgm:spPr/>
      <dgm:t>
        <a:bodyPr/>
        <a:lstStyle/>
        <a:p>
          <a:pPr rtl="1"/>
          <a:endParaRPr lang="ar-SA"/>
        </a:p>
      </dgm:t>
    </dgm:pt>
    <dgm:pt modelId="{B50411DC-8D1A-4B42-9C62-A101271FD74C}">
      <dgm:prSet phldrT="[Text]"/>
      <dgm:spPr/>
      <dgm:t>
        <a:bodyPr/>
        <a:lstStyle/>
        <a:p>
          <a:pPr rtl="1"/>
          <a:r>
            <a:rPr lang="ar-SA" dirty="0" smtClean="0"/>
            <a:t>اختيار نوع التخطيط</a:t>
          </a:r>
          <a:endParaRPr lang="ar-SA" dirty="0"/>
        </a:p>
      </dgm:t>
    </dgm:pt>
    <dgm:pt modelId="{2056BFA7-7D81-4920-93E5-6ED54C065E09}" type="parTrans" cxnId="{A94D5529-7045-4308-97D8-0AD1D0408D1A}">
      <dgm:prSet/>
      <dgm:spPr/>
      <dgm:t>
        <a:bodyPr/>
        <a:lstStyle/>
        <a:p>
          <a:pPr rtl="1"/>
          <a:endParaRPr lang="ar-SA"/>
        </a:p>
      </dgm:t>
    </dgm:pt>
    <dgm:pt modelId="{C36D9CAE-F1CA-4209-BE8F-78AC7632F1E0}" type="sibTrans" cxnId="{A94D5529-7045-4308-97D8-0AD1D0408D1A}">
      <dgm:prSet/>
      <dgm:spPr/>
      <dgm:t>
        <a:bodyPr/>
        <a:lstStyle/>
        <a:p>
          <a:pPr rtl="1"/>
          <a:endParaRPr lang="ar-SA"/>
        </a:p>
      </dgm:t>
    </dgm:pt>
    <dgm:pt modelId="{2FDD8C15-A7DC-4864-BD32-A820F0C81441}">
      <dgm:prSet phldrT="[Text]"/>
      <dgm:spPr/>
      <dgm:t>
        <a:bodyPr/>
        <a:lstStyle/>
        <a:p>
          <a:pPr rtl="1"/>
          <a:r>
            <a:rPr lang="ar-SA" b="1" dirty="0" smtClean="0"/>
            <a:t>النوع: خطي- خطي بعلامات.</a:t>
          </a:r>
          <a:endParaRPr lang="ar-SA" b="1" dirty="0"/>
        </a:p>
      </dgm:t>
    </dgm:pt>
    <dgm:pt modelId="{7D97E170-9251-421F-95E5-AC31AC7BEE03}" type="parTrans" cxnId="{15968EC0-D274-4C7C-BEA2-FC8BF421819B}">
      <dgm:prSet/>
      <dgm:spPr/>
      <dgm:t>
        <a:bodyPr/>
        <a:lstStyle/>
        <a:p>
          <a:pPr rtl="1"/>
          <a:endParaRPr lang="ar-SA"/>
        </a:p>
      </dgm:t>
    </dgm:pt>
    <dgm:pt modelId="{65A140BA-75B2-4F8F-882B-365A73C21653}" type="sibTrans" cxnId="{15968EC0-D274-4C7C-BEA2-FC8BF421819B}">
      <dgm:prSet/>
      <dgm:spPr/>
      <dgm:t>
        <a:bodyPr/>
        <a:lstStyle/>
        <a:p>
          <a:pPr rtl="1"/>
          <a:endParaRPr lang="ar-SA"/>
        </a:p>
      </dgm:t>
    </dgm:pt>
    <dgm:pt modelId="{47F8A44E-8F17-4FE4-B240-359A82F820EB}">
      <dgm:prSet phldrT="[Text]"/>
      <dgm:spPr/>
      <dgm:t>
        <a:bodyPr/>
        <a:lstStyle/>
        <a:p>
          <a:pPr rtl="1"/>
          <a:r>
            <a:rPr lang="ar-SA" dirty="0" smtClean="0"/>
            <a:t>تنسيق الخريطة</a:t>
          </a:r>
          <a:endParaRPr lang="ar-SA" dirty="0"/>
        </a:p>
      </dgm:t>
    </dgm:pt>
    <dgm:pt modelId="{C5D3507D-C6BD-4741-999B-B2152F7E0B6C}" type="parTrans" cxnId="{E61A0DA6-7247-4DA0-93B1-D82FBF3B484A}">
      <dgm:prSet/>
      <dgm:spPr/>
      <dgm:t>
        <a:bodyPr/>
        <a:lstStyle/>
        <a:p>
          <a:pPr rtl="1"/>
          <a:endParaRPr lang="ar-SA"/>
        </a:p>
      </dgm:t>
    </dgm:pt>
    <dgm:pt modelId="{6A90CA34-5E37-465A-8CC5-7D6FD2E4DA31}" type="sibTrans" cxnId="{E61A0DA6-7247-4DA0-93B1-D82FBF3B484A}">
      <dgm:prSet/>
      <dgm:spPr/>
      <dgm:t>
        <a:bodyPr/>
        <a:lstStyle/>
        <a:p>
          <a:pPr rtl="1"/>
          <a:endParaRPr lang="ar-SA"/>
        </a:p>
      </dgm:t>
    </dgm:pt>
    <dgm:pt modelId="{C3716F46-5C31-46AD-AC49-2F0A14227D62}">
      <dgm:prSet phldrT="[Text]"/>
      <dgm:spPr/>
      <dgm:t>
        <a:bodyPr/>
        <a:lstStyle/>
        <a:p>
          <a:pPr rtl="1"/>
          <a:r>
            <a:rPr lang="ar-SA" b="1" dirty="0" smtClean="0"/>
            <a:t>تغيير مستوى النشاط: تصميم- تحديد البيانات - تسمية المحور الأفقي (مستويات النشاط).</a:t>
          </a:r>
          <a:endParaRPr lang="ar-SA" b="1" dirty="0"/>
        </a:p>
      </dgm:t>
    </dgm:pt>
    <dgm:pt modelId="{2A66FE7C-4333-458F-9940-8DDD4712447F}" type="parTrans" cxnId="{01424CDF-0847-4A85-B4D2-2A763C9827D3}">
      <dgm:prSet/>
      <dgm:spPr/>
      <dgm:t>
        <a:bodyPr/>
        <a:lstStyle/>
        <a:p>
          <a:pPr rtl="1"/>
          <a:endParaRPr lang="ar-SA"/>
        </a:p>
      </dgm:t>
    </dgm:pt>
    <dgm:pt modelId="{2C876673-F418-41FA-95B1-BFD8862F555B}" type="sibTrans" cxnId="{01424CDF-0847-4A85-B4D2-2A763C9827D3}">
      <dgm:prSet/>
      <dgm:spPr/>
      <dgm:t>
        <a:bodyPr/>
        <a:lstStyle/>
        <a:p>
          <a:pPr rtl="1"/>
          <a:endParaRPr lang="ar-SA"/>
        </a:p>
      </dgm:t>
    </dgm:pt>
    <dgm:pt modelId="{8DF85D5C-197D-4288-9996-A07E8406B45C}">
      <dgm:prSet phldrT="[Text]"/>
      <dgm:spPr/>
      <dgm:t>
        <a:bodyPr/>
        <a:lstStyle/>
        <a:p>
          <a:pPr rtl="1"/>
          <a:r>
            <a:rPr lang="ar-SA" b="1" dirty="0" smtClean="0"/>
            <a:t>عنوان المخطط: تخطيط - عنوان المخطط (خريطة التعادل).</a:t>
          </a:r>
          <a:endParaRPr lang="ar-SA" b="1" dirty="0"/>
        </a:p>
      </dgm:t>
    </dgm:pt>
    <dgm:pt modelId="{B449BF7C-807F-484C-9730-8C91C3598507}" type="parTrans" cxnId="{26443B3D-C632-47C7-BB1D-856CF0D91089}">
      <dgm:prSet/>
      <dgm:spPr/>
      <dgm:t>
        <a:bodyPr/>
        <a:lstStyle/>
        <a:p>
          <a:pPr rtl="1"/>
          <a:endParaRPr lang="ar-SA"/>
        </a:p>
      </dgm:t>
    </dgm:pt>
    <dgm:pt modelId="{21D4A552-E3D9-4BF9-85AC-11C832653A63}" type="sibTrans" cxnId="{26443B3D-C632-47C7-BB1D-856CF0D91089}">
      <dgm:prSet/>
      <dgm:spPr/>
      <dgm:t>
        <a:bodyPr/>
        <a:lstStyle/>
        <a:p>
          <a:pPr rtl="1"/>
          <a:endParaRPr lang="ar-SA"/>
        </a:p>
      </dgm:t>
    </dgm:pt>
    <dgm:pt modelId="{D9D780D4-B893-4F7F-83D7-514FFD5B4084}">
      <dgm:prSet phldrT="[Text]"/>
      <dgm:spPr/>
      <dgm:t>
        <a:bodyPr/>
        <a:lstStyle/>
        <a:p>
          <a:pPr rtl="1"/>
          <a:r>
            <a:rPr lang="ar-SA" b="1" dirty="0" smtClean="0"/>
            <a:t>عناوين المحاور: تخطيط – عناوين المحاور الأفقي (مستوى النشاط)، المحور العمودي (التكاليف الإيرادات بالريال).</a:t>
          </a:r>
          <a:endParaRPr lang="ar-SA" b="1" dirty="0"/>
        </a:p>
      </dgm:t>
    </dgm:pt>
    <dgm:pt modelId="{D4AEE5C5-1E02-441B-82CB-07E10BC46F4E}" type="parTrans" cxnId="{47F0281B-FA7A-4232-81C4-E13A71A382D2}">
      <dgm:prSet/>
      <dgm:spPr/>
      <dgm:t>
        <a:bodyPr/>
        <a:lstStyle/>
        <a:p>
          <a:pPr rtl="1"/>
          <a:endParaRPr lang="ar-SA"/>
        </a:p>
      </dgm:t>
    </dgm:pt>
    <dgm:pt modelId="{C306035C-37B8-4E30-AFD8-FE3916C0E255}" type="sibTrans" cxnId="{47F0281B-FA7A-4232-81C4-E13A71A382D2}">
      <dgm:prSet/>
      <dgm:spPr/>
      <dgm:t>
        <a:bodyPr/>
        <a:lstStyle/>
        <a:p>
          <a:pPr rtl="1"/>
          <a:endParaRPr lang="ar-SA"/>
        </a:p>
      </dgm:t>
    </dgm:pt>
    <dgm:pt modelId="{3324CAB6-A3C1-484B-89B4-73585379F3EF}" type="pres">
      <dgm:prSet presAssocID="{66EF0A92-7C47-48E3-B427-87D092D789E3}" presName="linearFlow" presStyleCnt="0">
        <dgm:presLayoutVars>
          <dgm:dir val="rev"/>
          <dgm:animLvl val="lvl"/>
          <dgm:resizeHandles val="exact"/>
        </dgm:presLayoutVars>
      </dgm:prSet>
      <dgm:spPr/>
      <dgm:t>
        <a:bodyPr/>
        <a:lstStyle/>
        <a:p>
          <a:pPr rtl="1"/>
          <a:endParaRPr lang="ar-SA"/>
        </a:p>
      </dgm:t>
    </dgm:pt>
    <dgm:pt modelId="{05AB6988-23DE-446E-91B0-F90D7768745E}" type="pres">
      <dgm:prSet presAssocID="{24315537-D00B-42E4-8B70-EBB1D20C3AC4}" presName="composite" presStyleCnt="0"/>
      <dgm:spPr/>
    </dgm:pt>
    <dgm:pt modelId="{306C4B2F-613D-42E0-A086-5F484A27DB24}" type="pres">
      <dgm:prSet presAssocID="{24315537-D00B-42E4-8B70-EBB1D20C3AC4}" presName="parentText" presStyleLbl="alignNode1" presStyleIdx="0" presStyleCnt="3">
        <dgm:presLayoutVars>
          <dgm:chMax val="1"/>
          <dgm:bulletEnabled val="1"/>
        </dgm:presLayoutVars>
      </dgm:prSet>
      <dgm:spPr/>
      <dgm:t>
        <a:bodyPr/>
        <a:lstStyle/>
        <a:p>
          <a:pPr rtl="1"/>
          <a:endParaRPr lang="ar-SA"/>
        </a:p>
      </dgm:t>
    </dgm:pt>
    <dgm:pt modelId="{81D2E07E-8FA0-4D10-A9EF-202A03365920}" type="pres">
      <dgm:prSet presAssocID="{24315537-D00B-42E4-8B70-EBB1D20C3AC4}" presName="descendantText" presStyleLbl="alignAcc1" presStyleIdx="0" presStyleCnt="3">
        <dgm:presLayoutVars>
          <dgm:bulletEnabled val="1"/>
        </dgm:presLayoutVars>
      </dgm:prSet>
      <dgm:spPr/>
      <dgm:t>
        <a:bodyPr/>
        <a:lstStyle/>
        <a:p>
          <a:pPr rtl="1"/>
          <a:endParaRPr lang="ar-SA"/>
        </a:p>
      </dgm:t>
    </dgm:pt>
    <dgm:pt modelId="{974B50B7-0E5E-445C-BA28-E7CB79836FF7}" type="pres">
      <dgm:prSet presAssocID="{A485EEC7-89D9-4588-9311-0D250ECB6B90}" presName="sp" presStyleCnt="0"/>
      <dgm:spPr/>
    </dgm:pt>
    <dgm:pt modelId="{BDAF187D-0C20-478A-B7BB-EA7E809F581E}" type="pres">
      <dgm:prSet presAssocID="{B50411DC-8D1A-4B42-9C62-A101271FD74C}" presName="composite" presStyleCnt="0"/>
      <dgm:spPr/>
    </dgm:pt>
    <dgm:pt modelId="{C9802919-AF06-4182-8845-5130DFC16839}" type="pres">
      <dgm:prSet presAssocID="{B50411DC-8D1A-4B42-9C62-A101271FD74C}" presName="parentText" presStyleLbl="alignNode1" presStyleIdx="1" presStyleCnt="3">
        <dgm:presLayoutVars>
          <dgm:chMax val="1"/>
          <dgm:bulletEnabled val="1"/>
        </dgm:presLayoutVars>
      </dgm:prSet>
      <dgm:spPr/>
      <dgm:t>
        <a:bodyPr/>
        <a:lstStyle/>
        <a:p>
          <a:pPr rtl="1"/>
          <a:endParaRPr lang="ar-SA"/>
        </a:p>
      </dgm:t>
    </dgm:pt>
    <dgm:pt modelId="{84BDC16E-CA13-4058-A5CF-EA7A258153B1}" type="pres">
      <dgm:prSet presAssocID="{B50411DC-8D1A-4B42-9C62-A101271FD74C}" presName="descendantText" presStyleLbl="alignAcc1" presStyleIdx="1" presStyleCnt="3">
        <dgm:presLayoutVars>
          <dgm:bulletEnabled val="1"/>
        </dgm:presLayoutVars>
      </dgm:prSet>
      <dgm:spPr/>
      <dgm:t>
        <a:bodyPr/>
        <a:lstStyle/>
        <a:p>
          <a:pPr rtl="1"/>
          <a:endParaRPr lang="ar-SA"/>
        </a:p>
      </dgm:t>
    </dgm:pt>
    <dgm:pt modelId="{662C91EF-4A7B-4568-87E1-030763E5C8BB}" type="pres">
      <dgm:prSet presAssocID="{C36D9CAE-F1CA-4209-BE8F-78AC7632F1E0}" presName="sp" presStyleCnt="0"/>
      <dgm:spPr/>
    </dgm:pt>
    <dgm:pt modelId="{AE5B2D5E-1BCE-45B8-894B-529EB02D997C}" type="pres">
      <dgm:prSet presAssocID="{47F8A44E-8F17-4FE4-B240-359A82F820EB}" presName="composite" presStyleCnt="0"/>
      <dgm:spPr/>
    </dgm:pt>
    <dgm:pt modelId="{4DF577E9-473D-47A0-A3BD-2CD4E1D83722}" type="pres">
      <dgm:prSet presAssocID="{47F8A44E-8F17-4FE4-B240-359A82F820EB}" presName="parentText" presStyleLbl="alignNode1" presStyleIdx="2" presStyleCnt="3">
        <dgm:presLayoutVars>
          <dgm:chMax val="1"/>
          <dgm:bulletEnabled val="1"/>
        </dgm:presLayoutVars>
      </dgm:prSet>
      <dgm:spPr/>
      <dgm:t>
        <a:bodyPr/>
        <a:lstStyle/>
        <a:p>
          <a:pPr rtl="1"/>
          <a:endParaRPr lang="ar-SA"/>
        </a:p>
      </dgm:t>
    </dgm:pt>
    <dgm:pt modelId="{19833C80-DD95-4146-AAEC-F6188DA6AF51}" type="pres">
      <dgm:prSet presAssocID="{47F8A44E-8F17-4FE4-B240-359A82F820EB}" presName="descendantText" presStyleLbl="alignAcc1" presStyleIdx="2" presStyleCnt="3">
        <dgm:presLayoutVars>
          <dgm:bulletEnabled val="1"/>
        </dgm:presLayoutVars>
      </dgm:prSet>
      <dgm:spPr/>
      <dgm:t>
        <a:bodyPr/>
        <a:lstStyle/>
        <a:p>
          <a:pPr rtl="1"/>
          <a:endParaRPr lang="ar-SA"/>
        </a:p>
      </dgm:t>
    </dgm:pt>
  </dgm:ptLst>
  <dgm:cxnLst>
    <dgm:cxn modelId="{07D43C95-4732-483C-9C35-7671713CE36E}" type="presOf" srcId="{31D2CD31-8941-40FA-BF3B-FBE0F063DDC0}" destId="{81D2E07E-8FA0-4D10-A9EF-202A03365920}" srcOrd="0" destOrd="0" presId="urn:microsoft.com/office/officeart/2005/8/layout/chevron2"/>
    <dgm:cxn modelId="{F7A7D969-55BD-4097-B775-E0E8421BAF7A}" type="presOf" srcId="{C3716F46-5C31-46AD-AC49-2F0A14227D62}" destId="{19833C80-DD95-4146-AAEC-F6188DA6AF51}" srcOrd="0" destOrd="0" presId="urn:microsoft.com/office/officeart/2005/8/layout/chevron2"/>
    <dgm:cxn modelId="{178DD110-D31A-4EB5-A284-BB481A270A0E}" type="presOf" srcId="{FE38E8C7-F3A3-4FDE-95F3-896ABC71DE32}" destId="{81D2E07E-8FA0-4D10-A9EF-202A03365920}" srcOrd="0" destOrd="1" presId="urn:microsoft.com/office/officeart/2005/8/layout/chevron2"/>
    <dgm:cxn modelId="{7D8B496D-7608-4CB4-965C-F320E3150016}" type="presOf" srcId="{B50411DC-8D1A-4B42-9C62-A101271FD74C}" destId="{C9802919-AF06-4182-8845-5130DFC16839}" srcOrd="0" destOrd="0" presId="urn:microsoft.com/office/officeart/2005/8/layout/chevron2"/>
    <dgm:cxn modelId="{8F557AB4-08AB-4A4B-9D11-77A3D6A688A4}" srcId="{24315537-D00B-42E4-8B70-EBB1D20C3AC4}" destId="{FE38E8C7-F3A3-4FDE-95F3-896ABC71DE32}" srcOrd="1" destOrd="0" parTransId="{3A54888B-568A-4E6D-98FC-5D487466BB1C}" sibTransId="{F6B4B863-642A-4A69-A6BB-DF6DD448197B}"/>
    <dgm:cxn modelId="{229C3EDF-33D9-49B2-B76A-32DF1DC1D939}" type="presOf" srcId="{24315537-D00B-42E4-8B70-EBB1D20C3AC4}" destId="{306C4B2F-613D-42E0-A086-5F484A27DB24}" srcOrd="0" destOrd="0" presId="urn:microsoft.com/office/officeart/2005/8/layout/chevron2"/>
    <dgm:cxn modelId="{D679F3DF-073A-4D75-8721-73C05CC84BAD}" srcId="{66EF0A92-7C47-48E3-B427-87D092D789E3}" destId="{24315537-D00B-42E4-8B70-EBB1D20C3AC4}" srcOrd="0" destOrd="0" parTransId="{082C54A9-095C-4659-A560-344A53B24DBA}" sibTransId="{A485EEC7-89D9-4588-9311-0D250ECB6B90}"/>
    <dgm:cxn modelId="{01424CDF-0847-4A85-B4D2-2A763C9827D3}" srcId="{47F8A44E-8F17-4FE4-B240-359A82F820EB}" destId="{C3716F46-5C31-46AD-AC49-2F0A14227D62}" srcOrd="0" destOrd="0" parTransId="{2A66FE7C-4333-458F-9940-8DDD4712447F}" sibTransId="{2C876673-F418-41FA-95B1-BFD8862F555B}"/>
    <dgm:cxn modelId="{15968EC0-D274-4C7C-BEA2-FC8BF421819B}" srcId="{B50411DC-8D1A-4B42-9C62-A101271FD74C}" destId="{2FDD8C15-A7DC-4864-BD32-A820F0C81441}" srcOrd="0" destOrd="0" parTransId="{7D97E170-9251-421F-95E5-AC31AC7BEE03}" sibTransId="{65A140BA-75B2-4F8F-882B-365A73C21653}"/>
    <dgm:cxn modelId="{E61A0DA6-7247-4DA0-93B1-D82FBF3B484A}" srcId="{66EF0A92-7C47-48E3-B427-87D092D789E3}" destId="{47F8A44E-8F17-4FE4-B240-359A82F820EB}" srcOrd="2" destOrd="0" parTransId="{C5D3507D-C6BD-4741-999B-B2152F7E0B6C}" sibTransId="{6A90CA34-5E37-465A-8CC5-7D6FD2E4DA31}"/>
    <dgm:cxn modelId="{B3974CEA-A7B2-4B19-B943-611E673E5395}" type="presOf" srcId="{2FDD8C15-A7DC-4864-BD32-A820F0C81441}" destId="{84BDC16E-CA13-4058-A5CF-EA7A258153B1}" srcOrd="0" destOrd="0" presId="urn:microsoft.com/office/officeart/2005/8/layout/chevron2"/>
    <dgm:cxn modelId="{A94D5529-7045-4308-97D8-0AD1D0408D1A}" srcId="{66EF0A92-7C47-48E3-B427-87D092D789E3}" destId="{B50411DC-8D1A-4B42-9C62-A101271FD74C}" srcOrd="1" destOrd="0" parTransId="{2056BFA7-7D81-4920-93E5-6ED54C065E09}" sibTransId="{C36D9CAE-F1CA-4209-BE8F-78AC7632F1E0}"/>
    <dgm:cxn modelId="{47F0281B-FA7A-4232-81C4-E13A71A382D2}" srcId="{47F8A44E-8F17-4FE4-B240-359A82F820EB}" destId="{D9D780D4-B893-4F7F-83D7-514FFD5B4084}" srcOrd="2" destOrd="0" parTransId="{D4AEE5C5-1E02-441B-82CB-07E10BC46F4E}" sibTransId="{C306035C-37B8-4E30-AFD8-FE3916C0E255}"/>
    <dgm:cxn modelId="{26443B3D-C632-47C7-BB1D-856CF0D91089}" srcId="{47F8A44E-8F17-4FE4-B240-359A82F820EB}" destId="{8DF85D5C-197D-4288-9996-A07E8406B45C}" srcOrd="1" destOrd="0" parTransId="{B449BF7C-807F-484C-9730-8C91C3598507}" sibTransId="{21D4A552-E3D9-4BF9-85AC-11C832653A63}"/>
    <dgm:cxn modelId="{BF626511-E1E3-4667-9275-1F98819FFDE9}" type="presOf" srcId="{47F8A44E-8F17-4FE4-B240-359A82F820EB}" destId="{4DF577E9-473D-47A0-A3BD-2CD4E1D83722}" srcOrd="0" destOrd="0" presId="urn:microsoft.com/office/officeart/2005/8/layout/chevron2"/>
    <dgm:cxn modelId="{965A4FB1-BFCF-42B2-B3DE-D13BA78D648C}" srcId="{24315537-D00B-42E4-8B70-EBB1D20C3AC4}" destId="{31D2CD31-8941-40FA-BF3B-FBE0F063DDC0}" srcOrd="0" destOrd="0" parTransId="{C7748D32-253D-4470-9EEC-3D60EC86BFF4}" sibTransId="{9C5685EE-9CB1-4F77-BCE0-3302E812C198}"/>
    <dgm:cxn modelId="{31C22F4E-3EC2-4F50-B980-ECF67A3100FE}" type="presOf" srcId="{D9D780D4-B893-4F7F-83D7-514FFD5B4084}" destId="{19833C80-DD95-4146-AAEC-F6188DA6AF51}" srcOrd="0" destOrd="2" presId="urn:microsoft.com/office/officeart/2005/8/layout/chevron2"/>
    <dgm:cxn modelId="{5D8CDE9B-9DD2-4B58-ADA6-B554090F318C}" type="presOf" srcId="{66EF0A92-7C47-48E3-B427-87D092D789E3}" destId="{3324CAB6-A3C1-484B-89B4-73585379F3EF}" srcOrd="0" destOrd="0" presId="urn:microsoft.com/office/officeart/2005/8/layout/chevron2"/>
    <dgm:cxn modelId="{26E11677-1153-4D0F-A605-3E31EB7DCF78}" type="presOf" srcId="{8DF85D5C-197D-4288-9996-A07E8406B45C}" destId="{19833C80-DD95-4146-AAEC-F6188DA6AF51}" srcOrd="0" destOrd="1" presId="urn:microsoft.com/office/officeart/2005/8/layout/chevron2"/>
    <dgm:cxn modelId="{ABE6E71A-C256-4E0A-8A0D-24A31FD3EBB3}" type="presParOf" srcId="{3324CAB6-A3C1-484B-89B4-73585379F3EF}" destId="{05AB6988-23DE-446E-91B0-F90D7768745E}" srcOrd="0" destOrd="0" presId="urn:microsoft.com/office/officeart/2005/8/layout/chevron2"/>
    <dgm:cxn modelId="{F26D791A-0958-4F64-A559-187F6FB9440A}" type="presParOf" srcId="{05AB6988-23DE-446E-91B0-F90D7768745E}" destId="{306C4B2F-613D-42E0-A086-5F484A27DB24}" srcOrd="0" destOrd="0" presId="urn:microsoft.com/office/officeart/2005/8/layout/chevron2"/>
    <dgm:cxn modelId="{2AFDB02E-3E00-4CA5-ADC5-6EA60D62092A}" type="presParOf" srcId="{05AB6988-23DE-446E-91B0-F90D7768745E}" destId="{81D2E07E-8FA0-4D10-A9EF-202A03365920}" srcOrd="1" destOrd="0" presId="urn:microsoft.com/office/officeart/2005/8/layout/chevron2"/>
    <dgm:cxn modelId="{AFD2919A-4D4F-4648-9BC2-986270B1A945}" type="presParOf" srcId="{3324CAB6-A3C1-484B-89B4-73585379F3EF}" destId="{974B50B7-0E5E-445C-BA28-E7CB79836FF7}" srcOrd="1" destOrd="0" presId="urn:microsoft.com/office/officeart/2005/8/layout/chevron2"/>
    <dgm:cxn modelId="{35B4D350-76CF-4122-A467-FDF2E915802E}" type="presParOf" srcId="{3324CAB6-A3C1-484B-89B4-73585379F3EF}" destId="{BDAF187D-0C20-478A-B7BB-EA7E809F581E}" srcOrd="2" destOrd="0" presId="urn:microsoft.com/office/officeart/2005/8/layout/chevron2"/>
    <dgm:cxn modelId="{E58E47F1-B58A-45D6-AEC8-E65AFB804E54}" type="presParOf" srcId="{BDAF187D-0C20-478A-B7BB-EA7E809F581E}" destId="{C9802919-AF06-4182-8845-5130DFC16839}" srcOrd="0" destOrd="0" presId="urn:microsoft.com/office/officeart/2005/8/layout/chevron2"/>
    <dgm:cxn modelId="{F33FCA41-B9FF-4AAD-80B3-4A98982A8367}" type="presParOf" srcId="{BDAF187D-0C20-478A-B7BB-EA7E809F581E}" destId="{84BDC16E-CA13-4058-A5CF-EA7A258153B1}" srcOrd="1" destOrd="0" presId="urn:microsoft.com/office/officeart/2005/8/layout/chevron2"/>
    <dgm:cxn modelId="{78DABD23-CB55-4EC1-B7D1-05185B748BB1}" type="presParOf" srcId="{3324CAB6-A3C1-484B-89B4-73585379F3EF}" destId="{662C91EF-4A7B-4568-87E1-030763E5C8BB}" srcOrd="3" destOrd="0" presId="urn:microsoft.com/office/officeart/2005/8/layout/chevron2"/>
    <dgm:cxn modelId="{C5174A03-B3EA-4942-B5F0-32F1AFC2C734}" type="presParOf" srcId="{3324CAB6-A3C1-484B-89B4-73585379F3EF}" destId="{AE5B2D5E-1BCE-45B8-894B-529EB02D997C}" srcOrd="4" destOrd="0" presId="urn:microsoft.com/office/officeart/2005/8/layout/chevron2"/>
    <dgm:cxn modelId="{0530475E-ECB9-4CFC-B6DE-BEC76FC77285}" type="presParOf" srcId="{AE5B2D5E-1BCE-45B8-894B-529EB02D997C}" destId="{4DF577E9-473D-47A0-A3BD-2CD4E1D83722}" srcOrd="0" destOrd="0" presId="urn:microsoft.com/office/officeart/2005/8/layout/chevron2"/>
    <dgm:cxn modelId="{47C6ED3A-AF57-44E9-8D46-796C67CA2DF2}" type="presParOf" srcId="{AE5B2D5E-1BCE-45B8-894B-529EB02D997C}" destId="{19833C80-DD95-4146-AAEC-F6188DA6AF5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459948-03F8-4E14-A796-D20CA5538D8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9C5ED01A-0A77-4A89-9345-200A75D5ECD3}">
      <dgm:prSet phldrT="[Text]"/>
      <dgm:spPr/>
      <dgm:t>
        <a:bodyPr/>
        <a:lstStyle/>
        <a:p>
          <a:pPr rtl="1"/>
          <a:r>
            <a:rPr lang="ar-SA" dirty="0" smtClean="0"/>
            <a:t>تحديد سلاسل البيانات</a:t>
          </a:r>
          <a:endParaRPr lang="ar-SA" dirty="0"/>
        </a:p>
      </dgm:t>
    </dgm:pt>
    <dgm:pt modelId="{7EF362EC-F350-4763-975E-6191DD696743}" type="parTrans" cxnId="{244B5DCD-257B-476A-B1DF-ACD4FA83FFD5}">
      <dgm:prSet/>
      <dgm:spPr/>
      <dgm:t>
        <a:bodyPr/>
        <a:lstStyle/>
        <a:p>
          <a:pPr rtl="1"/>
          <a:endParaRPr lang="ar-SA"/>
        </a:p>
      </dgm:t>
    </dgm:pt>
    <dgm:pt modelId="{6DBD2598-1A5C-4DC4-9A0B-C887E57A741D}" type="sibTrans" cxnId="{244B5DCD-257B-476A-B1DF-ACD4FA83FFD5}">
      <dgm:prSet/>
      <dgm:spPr/>
      <dgm:t>
        <a:bodyPr/>
        <a:lstStyle/>
        <a:p>
          <a:pPr rtl="1"/>
          <a:endParaRPr lang="ar-SA"/>
        </a:p>
      </dgm:t>
    </dgm:pt>
    <dgm:pt modelId="{34625753-1934-467F-B1B6-DEA611C95645}">
      <dgm:prSet phldrT="[Text]"/>
      <dgm:spPr/>
      <dgm:t>
        <a:bodyPr/>
        <a:lstStyle/>
        <a:p>
          <a:pPr rtl="1"/>
          <a:r>
            <a:rPr lang="ar-SA" b="1" dirty="0" smtClean="0"/>
            <a:t>الربح (الخسارة).</a:t>
          </a:r>
          <a:endParaRPr lang="ar-SA" b="1" dirty="0"/>
        </a:p>
      </dgm:t>
    </dgm:pt>
    <dgm:pt modelId="{28785413-9779-4B61-A98B-B17178028F16}" type="parTrans" cxnId="{AA9E0E40-CB48-4381-BA15-B3684F106793}">
      <dgm:prSet/>
      <dgm:spPr/>
      <dgm:t>
        <a:bodyPr/>
        <a:lstStyle/>
        <a:p>
          <a:pPr rtl="1"/>
          <a:endParaRPr lang="ar-SA"/>
        </a:p>
      </dgm:t>
    </dgm:pt>
    <dgm:pt modelId="{9B496A3D-E3F4-4915-8A10-0DD2AC3011AD}" type="sibTrans" cxnId="{AA9E0E40-CB48-4381-BA15-B3684F106793}">
      <dgm:prSet/>
      <dgm:spPr/>
      <dgm:t>
        <a:bodyPr/>
        <a:lstStyle/>
        <a:p>
          <a:pPr rtl="1"/>
          <a:endParaRPr lang="ar-SA"/>
        </a:p>
      </dgm:t>
    </dgm:pt>
    <dgm:pt modelId="{CF66B61D-B474-4438-A0EB-5EDFFDC27115}">
      <dgm:prSet phldrT="[Text]"/>
      <dgm:spPr/>
      <dgm:t>
        <a:bodyPr/>
        <a:lstStyle/>
        <a:p>
          <a:pPr rtl="1"/>
          <a:r>
            <a:rPr lang="ar-SA" dirty="0" smtClean="0"/>
            <a:t>اختيار نوع التخطيط</a:t>
          </a:r>
          <a:endParaRPr lang="ar-SA" dirty="0"/>
        </a:p>
      </dgm:t>
    </dgm:pt>
    <dgm:pt modelId="{49546B7F-6160-4F8C-ACBF-BBD3B82FDBEA}" type="parTrans" cxnId="{C5FF072C-B487-4CCD-AA5F-BDAEBB1A6CBD}">
      <dgm:prSet/>
      <dgm:spPr/>
      <dgm:t>
        <a:bodyPr/>
        <a:lstStyle/>
        <a:p>
          <a:pPr rtl="1"/>
          <a:endParaRPr lang="ar-SA"/>
        </a:p>
      </dgm:t>
    </dgm:pt>
    <dgm:pt modelId="{613581C1-BB23-4B1F-98B2-84140142AD2F}" type="sibTrans" cxnId="{C5FF072C-B487-4CCD-AA5F-BDAEBB1A6CBD}">
      <dgm:prSet/>
      <dgm:spPr/>
      <dgm:t>
        <a:bodyPr/>
        <a:lstStyle/>
        <a:p>
          <a:pPr rtl="1"/>
          <a:endParaRPr lang="ar-SA"/>
        </a:p>
      </dgm:t>
    </dgm:pt>
    <dgm:pt modelId="{381E2660-BD4E-486C-BB75-2891A31857B4}">
      <dgm:prSet phldrT="[Text]"/>
      <dgm:spPr/>
      <dgm:t>
        <a:bodyPr/>
        <a:lstStyle/>
        <a:p>
          <a:pPr rtl="1"/>
          <a:r>
            <a:rPr lang="ar-SA" b="1" dirty="0" smtClean="0"/>
            <a:t>النوع: خطي- خطي بعلامات.</a:t>
          </a:r>
          <a:endParaRPr lang="ar-SA" b="1" dirty="0"/>
        </a:p>
      </dgm:t>
    </dgm:pt>
    <dgm:pt modelId="{491E0ABB-6BC3-4F50-8E76-A3508B5BFE3B}" type="parTrans" cxnId="{B3A9FFA9-4604-41EA-90AE-C66DB96AC441}">
      <dgm:prSet/>
      <dgm:spPr/>
      <dgm:t>
        <a:bodyPr/>
        <a:lstStyle/>
        <a:p>
          <a:pPr rtl="1"/>
          <a:endParaRPr lang="ar-SA"/>
        </a:p>
      </dgm:t>
    </dgm:pt>
    <dgm:pt modelId="{16E6DD98-8C3E-4567-AB4A-89DA6E8C38B2}" type="sibTrans" cxnId="{B3A9FFA9-4604-41EA-90AE-C66DB96AC441}">
      <dgm:prSet/>
      <dgm:spPr/>
      <dgm:t>
        <a:bodyPr/>
        <a:lstStyle/>
        <a:p>
          <a:pPr rtl="1"/>
          <a:endParaRPr lang="ar-SA"/>
        </a:p>
      </dgm:t>
    </dgm:pt>
    <dgm:pt modelId="{A1EA76BE-83BC-4D20-8F9C-42172BC39C1A}">
      <dgm:prSet phldrT="[Text]"/>
      <dgm:spPr/>
      <dgm:t>
        <a:bodyPr/>
        <a:lstStyle/>
        <a:p>
          <a:pPr rtl="1"/>
          <a:r>
            <a:rPr lang="ar-SA" dirty="0" smtClean="0"/>
            <a:t>تنسيق الخريطة</a:t>
          </a:r>
          <a:endParaRPr lang="ar-SA" dirty="0"/>
        </a:p>
      </dgm:t>
    </dgm:pt>
    <dgm:pt modelId="{80533941-3481-459D-922D-8A462C10F916}" type="parTrans" cxnId="{763AFB50-244E-4553-952A-75DB7A1E5207}">
      <dgm:prSet/>
      <dgm:spPr/>
      <dgm:t>
        <a:bodyPr/>
        <a:lstStyle/>
        <a:p>
          <a:pPr rtl="1"/>
          <a:endParaRPr lang="ar-SA"/>
        </a:p>
      </dgm:t>
    </dgm:pt>
    <dgm:pt modelId="{DF72C95E-3F7B-4C2C-874E-6F2DB9FB07C4}" type="sibTrans" cxnId="{763AFB50-244E-4553-952A-75DB7A1E5207}">
      <dgm:prSet/>
      <dgm:spPr/>
      <dgm:t>
        <a:bodyPr/>
        <a:lstStyle/>
        <a:p>
          <a:pPr rtl="1"/>
          <a:endParaRPr lang="ar-SA"/>
        </a:p>
      </dgm:t>
    </dgm:pt>
    <dgm:pt modelId="{8E3B17C3-3B2D-444C-B230-FFECABC6F829}">
      <dgm:prSet phldrT="[Text]"/>
      <dgm:spPr/>
      <dgm:t>
        <a:bodyPr/>
        <a:lstStyle/>
        <a:p>
          <a:pPr rtl="1"/>
          <a:r>
            <a:rPr lang="ar-SA" b="1" dirty="0" smtClean="0"/>
            <a:t>تغيير مستوى النشاط: تصميم- تحديد البيانات - تسمية المحور الأفقي (مستويات النشاط).</a:t>
          </a:r>
          <a:endParaRPr lang="ar-SA" b="1" dirty="0"/>
        </a:p>
      </dgm:t>
    </dgm:pt>
    <dgm:pt modelId="{6E66C546-FC55-4D40-9CE6-F7EA47CDED00}" type="parTrans" cxnId="{3B9691FB-188A-4BF6-BCD6-8AC188C1B2AD}">
      <dgm:prSet/>
      <dgm:spPr/>
      <dgm:t>
        <a:bodyPr/>
        <a:lstStyle/>
        <a:p>
          <a:pPr rtl="1"/>
          <a:endParaRPr lang="ar-SA"/>
        </a:p>
      </dgm:t>
    </dgm:pt>
    <dgm:pt modelId="{80DFE07F-BD87-4465-B02E-F83815100FF3}" type="sibTrans" cxnId="{3B9691FB-188A-4BF6-BCD6-8AC188C1B2AD}">
      <dgm:prSet/>
      <dgm:spPr/>
      <dgm:t>
        <a:bodyPr/>
        <a:lstStyle/>
        <a:p>
          <a:pPr rtl="1"/>
          <a:endParaRPr lang="ar-SA"/>
        </a:p>
      </dgm:t>
    </dgm:pt>
    <dgm:pt modelId="{C8936F16-9C55-4364-B1E4-D7D1619C8720}">
      <dgm:prSet/>
      <dgm:spPr/>
      <dgm:t>
        <a:bodyPr/>
        <a:lstStyle/>
        <a:p>
          <a:pPr rtl="1"/>
          <a:r>
            <a:rPr lang="ar-SA" b="1" dirty="0" smtClean="0"/>
            <a:t>عنوان المخطط: تخطيط - عنوان المخطط (خريطة الربحية).</a:t>
          </a:r>
          <a:endParaRPr lang="ar-SA" b="1" dirty="0"/>
        </a:p>
      </dgm:t>
    </dgm:pt>
    <dgm:pt modelId="{6669954E-C97C-4752-B0F3-04D6A624B550}" type="parTrans" cxnId="{C2EA987D-57F6-4155-952F-97B7CCA36B1D}">
      <dgm:prSet/>
      <dgm:spPr/>
      <dgm:t>
        <a:bodyPr/>
        <a:lstStyle/>
        <a:p>
          <a:pPr rtl="1"/>
          <a:endParaRPr lang="ar-SA"/>
        </a:p>
      </dgm:t>
    </dgm:pt>
    <dgm:pt modelId="{F8087269-4D62-4134-A5DF-9AD4CFB51765}" type="sibTrans" cxnId="{C2EA987D-57F6-4155-952F-97B7CCA36B1D}">
      <dgm:prSet/>
      <dgm:spPr/>
      <dgm:t>
        <a:bodyPr/>
        <a:lstStyle/>
        <a:p>
          <a:pPr rtl="1"/>
          <a:endParaRPr lang="ar-SA"/>
        </a:p>
      </dgm:t>
    </dgm:pt>
    <dgm:pt modelId="{7878DB67-C8C7-4F05-AF24-070DDEF645ED}">
      <dgm:prSet/>
      <dgm:spPr/>
      <dgm:t>
        <a:bodyPr/>
        <a:lstStyle/>
        <a:p>
          <a:pPr rtl="1"/>
          <a:r>
            <a:rPr lang="ar-SA" b="1" dirty="0" smtClean="0"/>
            <a:t>عناوين المحاور: تخطيط – عناوين المحاور الأفقي (مستوى النشاط)، المحور العمودي (الربح (الخسارة) بالريال).</a:t>
          </a:r>
          <a:endParaRPr lang="ar-SA" b="1" dirty="0"/>
        </a:p>
      </dgm:t>
    </dgm:pt>
    <dgm:pt modelId="{E92CC3DA-A3E3-4210-AD41-32CC1D93ED12}" type="parTrans" cxnId="{CE41251B-8907-4B0B-86B5-D5A18C52FA2F}">
      <dgm:prSet/>
      <dgm:spPr/>
      <dgm:t>
        <a:bodyPr/>
        <a:lstStyle/>
        <a:p>
          <a:pPr rtl="1"/>
          <a:endParaRPr lang="ar-SA"/>
        </a:p>
      </dgm:t>
    </dgm:pt>
    <dgm:pt modelId="{51B9BA0B-E0CB-4D35-BBAB-62041A0985D6}" type="sibTrans" cxnId="{CE41251B-8907-4B0B-86B5-D5A18C52FA2F}">
      <dgm:prSet/>
      <dgm:spPr/>
      <dgm:t>
        <a:bodyPr/>
        <a:lstStyle/>
        <a:p>
          <a:pPr rtl="1"/>
          <a:endParaRPr lang="ar-SA"/>
        </a:p>
      </dgm:t>
    </dgm:pt>
    <dgm:pt modelId="{FC260812-E209-43B5-83B0-267E359328F2}" type="pres">
      <dgm:prSet presAssocID="{36459948-03F8-4E14-A796-D20CA5538D86}" presName="linearFlow" presStyleCnt="0">
        <dgm:presLayoutVars>
          <dgm:dir val="rev"/>
          <dgm:animLvl val="lvl"/>
          <dgm:resizeHandles val="exact"/>
        </dgm:presLayoutVars>
      </dgm:prSet>
      <dgm:spPr/>
      <dgm:t>
        <a:bodyPr/>
        <a:lstStyle/>
        <a:p>
          <a:pPr rtl="1"/>
          <a:endParaRPr lang="ar-SA"/>
        </a:p>
      </dgm:t>
    </dgm:pt>
    <dgm:pt modelId="{E0363CF2-5F23-4F30-B250-BC0F25044739}" type="pres">
      <dgm:prSet presAssocID="{9C5ED01A-0A77-4A89-9345-200A75D5ECD3}" presName="composite" presStyleCnt="0"/>
      <dgm:spPr/>
    </dgm:pt>
    <dgm:pt modelId="{B4397790-E764-4996-9634-26F037861A2D}" type="pres">
      <dgm:prSet presAssocID="{9C5ED01A-0A77-4A89-9345-200A75D5ECD3}" presName="parentText" presStyleLbl="alignNode1" presStyleIdx="0" presStyleCnt="3">
        <dgm:presLayoutVars>
          <dgm:chMax val="1"/>
          <dgm:bulletEnabled val="1"/>
        </dgm:presLayoutVars>
      </dgm:prSet>
      <dgm:spPr/>
      <dgm:t>
        <a:bodyPr/>
        <a:lstStyle/>
        <a:p>
          <a:pPr rtl="1"/>
          <a:endParaRPr lang="ar-SA"/>
        </a:p>
      </dgm:t>
    </dgm:pt>
    <dgm:pt modelId="{A6A4357D-9C98-4703-B300-B855D4FBF490}" type="pres">
      <dgm:prSet presAssocID="{9C5ED01A-0A77-4A89-9345-200A75D5ECD3}" presName="descendantText" presStyleLbl="alignAcc1" presStyleIdx="0" presStyleCnt="3">
        <dgm:presLayoutVars>
          <dgm:bulletEnabled val="1"/>
        </dgm:presLayoutVars>
      </dgm:prSet>
      <dgm:spPr/>
      <dgm:t>
        <a:bodyPr/>
        <a:lstStyle/>
        <a:p>
          <a:pPr rtl="1"/>
          <a:endParaRPr lang="ar-SA"/>
        </a:p>
      </dgm:t>
    </dgm:pt>
    <dgm:pt modelId="{335F18F1-CEDA-48A5-80AA-CE83D54EB3F9}" type="pres">
      <dgm:prSet presAssocID="{6DBD2598-1A5C-4DC4-9A0B-C887E57A741D}" presName="sp" presStyleCnt="0"/>
      <dgm:spPr/>
    </dgm:pt>
    <dgm:pt modelId="{A5FB0EA1-E76F-4F54-B5FD-E976A51A5732}" type="pres">
      <dgm:prSet presAssocID="{CF66B61D-B474-4438-A0EB-5EDFFDC27115}" presName="composite" presStyleCnt="0"/>
      <dgm:spPr/>
    </dgm:pt>
    <dgm:pt modelId="{48870460-1CE8-4E23-A409-05AD1A9B92DA}" type="pres">
      <dgm:prSet presAssocID="{CF66B61D-B474-4438-A0EB-5EDFFDC27115}" presName="parentText" presStyleLbl="alignNode1" presStyleIdx="1" presStyleCnt="3">
        <dgm:presLayoutVars>
          <dgm:chMax val="1"/>
          <dgm:bulletEnabled val="1"/>
        </dgm:presLayoutVars>
      </dgm:prSet>
      <dgm:spPr/>
      <dgm:t>
        <a:bodyPr/>
        <a:lstStyle/>
        <a:p>
          <a:pPr rtl="1"/>
          <a:endParaRPr lang="ar-SA"/>
        </a:p>
      </dgm:t>
    </dgm:pt>
    <dgm:pt modelId="{86EB21E5-A54C-4868-8006-A7B0E7E967D2}" type="pres">
      <dgm:prSet presAssocID="{CF66B61D-B474-4438-A0EB-5EDFFDC27115}" presName="descendantText" presStyleLbl="alignAcc1" presStyleIdx="1" presStyleCnt="3">
        <dgm:presLayoutVars>
          <dgm:bulletEnabled val="1"/>
        </dgm:presLayoutVars>
      </dgm:prSet>
      <dgm:spPr/>
      <dgm:t>
        <a:bodyPr/>
        <a:lstStyle/>
        <a:p>
          <a:pPr rtl="1"/>
          <a:endParaRPr lang="ar-SA"/>
        </a:p>
      </dgm:t>
    </dgm:pt>
    <dgm:pt modelId="{F1F47E10-BE1D-4C8A-B8ED-B958F2C9DA73}" type="pres">
      <dgm:prSet presAssocID="{613581C1-BB23-4B1F-98B2-84140142AD2F}" presName="sp" presStyleCnt="0"/>
      <dgm:spPr/>
    </dgm:pt>
    <dgm:pt modelId="{8EA44852-25B4-4DC2-A7CF-1BBAF5649A90}" type="pres">
      <dgm:prSet presAssocID="{A1EA76BE-83BC-4D20-8F9C-42172BC39C1A}" presName="composite" presStyleCnt="0"/>
      <dgm:spPr/>
    </dgm:pt>
    <dgm:pt modelId="{09B16F14-4194-43F7-9E75-15F2BA6DD2BC}" type="pres">
      <dgm:prSet presAssocID="{A1EA76BE-83BC-4D20-8F9C-42172BC39C1A}" presName="parentText" presStyleLbl="alignNode1" presStyleIdx="2" presStyleCnt="3">
        <dgm:presLayoutVars>
          <dgm:chMax val="1"/>
          <dgm:bulletEnabled val="1"/>
        </dgm:presLayoutVars>
      </dgm:prSet>
      <dgm:spPr/>
      <dgm:t>
        <a:bodyPr/>
        <a:lstStyle/>
        <a:p>
          <a:pPr rtl="1"/>
          <a:endParaRPr lang="ar-SA"/>
        </a:p>
      </dgm:t>
    </dgm:pt>
    <dgm:pt modelId="{185E71B4-3A53-48F7-83D9-E993400522E1}" type="pres">
      <dgm:prSet presAssocID="{A1EA76BE-83BC-4D20-8F9C-42172BC39C1A}" presName="descendantText" presStyleLbl="alignAcc1" presStyleIdx="2" presStyleCnt="3">
        <dgm:presLayoutVars>
          <dgm:bulletEnabled val="1"/>
        </dgm:presLayoutVars>
      </dgm:prSet>
      <dgm:spPr/>
      <dgm:t>
        <a:bodyPr/>
        <a:lstStyle/>
        <a:p>
          <a:pPr rtl="1"/>
          <a:endParaRPr lang="ar-SA"/>
        </a:p>
      </dgm:t>
    </dgm:pt>
  </dgm:ptLst>
  <dgm:cxnLst>
    <dgm:cxn modelId="{B67108E1-B634-463A-9774-97136C3E1AE9}" type="presOf" srcId="{7878DB67-C8C7-4F05-AF24-070DDEF645ED}" destId="{185E71B4-3A53-48F7-83D9-E993400522E1}" srcOrd="0" destOrd="2" presId="urn:microsoft.com/office/officeart/2005/8/layout/chevron2"/>
    <dgm:cxn modelId="{16D1D830-1198-459A-BACD-305A6E2301EA}" type="presOf" srcId="{CF66B61D-B474-4438-A0EB-5EDFFDC27115}" destId="{48870460-1CE8-4E23-A409-05AD1A9B92DA}" srcOrd="0" destOrd="0" presId="urn:microsoft.com/office/officeart/2005/8/layout/chevron2"/>
    <dgm:cxn modelId="{3B9691FB-188A-4BF6-BCD6-8AC188C1B2AD}" srcId="{A1EA76BE-83BC-4D20-8F9C-42172BC39C1A}" destId="{8E3B17C3-3B2D-444C-B230-FFECABC6F829}" srcOrd="0" destOrd="0" parTransId="{6E66C546-FC55-4D40-9CE6-F7EA47CDED00}" sibTransId="{80DFE07F-BD87-4465-B02E-F83815100FF3}"/>
    <dgm:cxn modelId="{B3A9FFA9-4604-41EA-90AE-C66DB96AC441}" srcId="{CF66B61D-B474-4438-A0EB-5EDFFDC27115}" destId="{381E2660-BD4E-486C-BB75-2891A31857B4}" srcOrd="0" destOrd="0" parTransId="{491E0ABB-6BC3-4F50-8E76-A3508B5BFE3B}" sibTransId="{16E6DD98-8C3E-4567-AB4A-89DA6E8C38B2}"/>
    <dgm:cxn modelId="{C2EA987D-57F6-4155-952F-97B7CCA36B1D}" srcId="{A1EA76BE-83BC-4D20-8F9C-42172BC39C1A}" destId="{C8936F16-9C55-4364-B1E4-D7D1619C8720}" srcOrd="1" destOrd="0" parTransId="{6669954E-C97C-4752-B0F3-04D6A624B550}" sibTransId="{F8087269-4D62-4134-A5DF-9AD4CFB51765}"/>
    <dgm:cxn modelId="{2AC013AF-96AC-42BE-81E6-19E52B2E931A}" type="presOf" srcId="{8E3B17C3-3B2D-444C-B230-FFECABC6F829}" destId="{185E71B4-3A53-48F7-83D9-E993400522E1}" srcOrd="0" destOrd="0" presId="urn:microsoft.com/office/officeart/2005/8/layout/chevron2"/>
    <dgm:cxn modelId="{CE41251B-8907-4B0B-86B5-D5A18C52FA2F}" srcId="{A1EA76BE-83BC-4D20-8F9C-42172BC39C1A}" destId="{7878DB67-C8C7-4F05-AF24-070DDEF645ED}" srcOrd="2" destOrd="0" parTransId="{E92CC3DA-A3E3-4210-AD41-32CC1D93ED12}" sibTransId="{51B9BA0B-E0CB-4D35-BBAB-62041A0985D6}"/>
    <dgm:cxn modelId="{C5FF072C-B487-4CCD-AA5F-BDAEBB1A6CBD}" srcId="{36459948-03F8-4E14-A796-D20CA5538D86}" destId="{CF66B61D-B474-4438-A0EB-5EDFFDC27115}" srcOrd="1" destOrd="0" parTransId="{49546B7F-6160-4F8C-ACBF-BBD3B82FDBEA}" sibTransId="{613581C1-BB23-4B1F-98B2-84140142AD2F}"/>
    <dgm:cxn modelId="{244B5DCD-257B-476A-B1DF-ACD4FA83FFD5}" srcId="{36459948-03F8-4E14-A796-D20CA5538D86}" destId="{9C5ED01A-0A77-4A89-9345-200A75D5ECD3}" srcOrd="0" destOrd="0" parTransId="{7EF362EC-F350-4763-975E-6191DD696743}" sibTransId="{6DBD2598-1A5C-4DC4-9A0B-C887E57A741D}"/>
    <dgm:cxn modelId="{AA9E0E40-CB48-4381-BA15-B3684F106793}" srcId="{9C5ED01A-0A77-4A89-9345-200A75D5ECD3}" destId="{34625753-1934-467F-B1B6-DEA611C95645}" srcOrd="0" destOrd="0" parTransId="{28785413-9779-4B61-A98B-B17178028F16}" sibTransId="{9B496A3D-E3F4-4915-8A10-0DD2AC3011AD}"/>
    <dgm:cxn modelId="{763AFB50-244E-4553-952A-75DB7A1E5207}" srcId="{36459948-03F8-4E14-A796-D20CA5538D86}" destId="{A1EA76BE-83BC-4D20-8F9C-42172BC39C1A}" srcOrd="2" destOrd="0" parTransId="{80533941-3481-459D-922D-8A462C10F916}" sibTransId="{DF72C95E-3F7B-4C2C-874E-6F2DB9FB07C4}"/>
    <dgm:cxn modelId="{FADE09E2-4FEC-47DC-B461-E1738F147030}" type="presOf" srcId="{34625753-1934-467F-B1B6-DEA611C95645}" destId="{A6A4357D-9C98-4703-B300-B855D4FBF490}" srcOrd="0" destOrd="0" presId="urn:microsoft.com/office/officeart/2005/8/layout/chevron2"/>
    <dgm:cxn modelId="{94F6CD53-3214-4345-B6B8-7CDC8461E4BF}" type="presOf" srcId="{36459948-03F8-4E14-A796-D20CA5538D86}" destId="{FC260812-E209-43B5-83B0-267E359328F2}" srcOrd="0" destOrd="0" presId="urn:microsoft.com/office/officeart/2005/8/layout/chevron2"/>
    <dgm:cxn modelId="{9852B843-7E0F-4F79-A926-1EB83D86BABB}" type="presOf" srcId="{A1EA76BE-83BC-4D20-8F9C-42172BC39C1A}" destId="{09B16F14-4194-43F7-9E75-15F2BA6DD2BC}" srcOrd="0" destOrd="0" presId="urn:microsoft.com/office/officeart/2005/8/layout/chevron2"/>
    <dgm:cxn modelId="{8131E508-7817-4BE7-92E3-81E79375BB76}" type="presOf" srcId="{C8936F16-9C55-4364-B1E4-D7D1619C8720}" destId="{185E71B4-3A53-48F7-83D9-E993400522E1}" srcOrd="0" destOrd="1" presId="urn:microsoft.com/office/officeart/2005/8/layout/chevron2"/>
    <dgm:cxn modelId="{574822A6-A625-4DCA-A697-B869BA28F456}" type="presOf" srcId="{9C5ED01A-0A77-4A89-9345-200A75D5ECD3}" destId="{B4397790-E764-4996-9634-26F037861A2D}" srcOrd="0" destOrd="0" presId="urn:microsoft.com/office/officeart/2005/8/layout/chevron2"/>
    <dgm:cxn modelId="{3174CC58-6E32-4583-BF8E-F35E1F6A5B24}" type="presOf" srcId="{381E2660-BD4E-486C-BB75-2891A31857B4}" destId="{86EB21E5-A54C-4868-8006-A7B0E7E967D2}" srcOrd="0" destOrd="0" presId="urn:microsoft.com/office/officeart/2005/8/layout/chevron2"/>
    <dgm:cxn modelId="{EA23BFA2-F0D1-4FA8-9786-C559FA93AB2B}" type="presParOf" srcId="{FC260812-E209-43B5-83B0-267E359328F2}" destId="{E0363CF2-5F23-4F30-B250-BC0F25044739}" srcOrd="0" destOrd="0" presId="urn:microsoft.com/office/officeart/2005/8/layout/chevron2"/>
    <dgm:cxn modelId="{F98E73BD-2D1C-4E3B-A25A-4E28FDFA4CB4}" type="presParOf" srcId="{E0363CF2-5F23-4F30-B250-BC0F25044739}" destId="{B4397790-E764-4996-9634-26F037861A2D}" srcOrd="0" destOrd="0" presId="urn:microsoft.com/office/officeart/2005/8/layout/chevron2"/>
    <dgm:cxn modelId="{2AC14FBE-C711-4D7A-8ADE-DA66DAD72B90}" type="presParOf" srcId="{E0363CF2-5F23-4F30-B250-BC0F25044739}" destId="{A6A4357D-9C98-4703-B300-B855D4FBF490}" srcOrd="1" destOrd="0" presId="urn:microsoft.com/office/officeart/2005/8/layout/chevron2"/>
    <dgm:cxn modelId="{3FDC230B-538D-42F9-8EF3-1D82A23FF50B}" type="presParOf" srcId="{FC260812-E209-43B5-83B0-267E359328F2}" destId="{335F18F1-CEDA-48A5-80AA-CE83D54EB3F9}" srcOrd="1" destOrd="0" presId="urn:microsoft.com/office/officeart/2005/8/layout/chevron2"/>
    <dgm:cxn modelId="{7A8A8199-F4C1-4A9F-8AB0-67A5D4F9801A}" type="presParOf" srcId="{FC260812-E209-43B5-83B0-267E359328F2}" destId="{A5FB0EA1-E76F-4F54-B5FD-E976A51A5732}" srcOrd="2" destOrd="0" presId="urn:microsoft.com/office/officeart/2005/8/layout/chevron2"/>
    <dgm:cxn modelId="{A8F95C2C-0FBC-460B-938B-1DD7DD63694A}" type="presParOf" srcId="{A5FB0EA1-E76F-4F54-B5FD-E976A51A5732}" destId="{48870460-1CE8-4E23-A409-05AD1A9B92DA}" srcOrd="0" destOrd="0" presId="urn:microsoft.com/office/officeart/2005/8/layout/chevron2"/>
    <dgm:cxn modelId="{8B4ED495-D786-4171-A9A2-E05D483600CA}" type="presParOf" srcId="{A5FB0EA1-E76F-4F54-B5FD-E976A51A5732}" destId="{86EB21E5-A54C-4868-8006-A7B0E7E967D2}" srcOrd="1" destOrd="0" presId="urn:microsoft.com/office/officeart/2005/8/layout/chevron2"/>
    <dgm:cxn modelId="{027E7F36-BAE0-4925-8515-AB0CC27C5D1F}" type="presParOf" srcId="{FC260812-E209-43B5-83B0-267E359328F2}" destId="{F1F47E10-BE1D-4C8A-B8ED-B958F2C9DA73}" srcOrd="3" destOrd="0" presId="urn:microsoft.com/office/officeart/2005/8/layout/chevron2"/>
    <dgm:cxn modelId="{A59AE67C-97F7-4FEA-8645-360DC9AC05D0}" type="presParOf" srcId="{FC260812-E209-43B5-83B0-267E359328F2}" destId="{8EA44852-25B4-4DC2-A7CF-1BBAF5649A90}" srcOrd="4" destOrd="0" presId="urn:microsoft.com/office/officeart/2005/8/layout/chevron2"/>
    <dgm:cxn modelId="{C2D25554-3803-46F6-B45C-D133C75364EE}" type="presParOf" srcId="{8EA44852-25B4-4DC2-A7CF-1BBAF5649A90}" destId="{09B16F14-4194-43F7-9E75-15F2BA6DD2BC}" srcOrd="0" destOrd="0" presId="urn:microsoft.com/office/officeart/2005/8/layout/chevron2"/>
    <dgm:cxn modelId="{E229CF62-9AE4-4241-896C-297E87E55526}" type="presParOf" srcId="{8EA44852-25B4-4DC2-A7CF-1BBAF5649A90}" destId="{185E71B4-3A53-48F7-83D9-E993400522E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82C049-E65F-4E3F-B4DC-E4F2A0712E87}">
      <dsp:nvSpPr>
        <dsp:cNvPr id="0" name=""/>
        <dsp:cNvSpPr/>
      </dsp:nvSpPr>
      <dsp:spPr>
        <a:xfrm rot="16200000">
          <a:off x="2203061" y="-2094617"/>
          <a:ext cx="86082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فتح برنامج إكسل.</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إدخال البيانات الأساسية: سعر البيع، التكلفة المتغيرة للوحدة، التكاليف الثابتة، الربح المستهدف.</a:t>
          </a:r>
          <a:endParaRPr lang="ar-SA" sz="1200" kern="1200" dirty="0"/>
        </a:p>
      </dsp:txBody>
      <dsp:txXfrm rot="16200000">
        <a:off x="2203061" y="-2094617"/>
        <a:ext cx="860821" cy="5266944"/>
      </dsp:txXfrm>
    </dsp:sp>
    <dsp:sp modelId="{21CE78F5-7BFF-46D4-B925-0A4555324AF2}">
      <dsp:nvSpPr>
        <dsp:cNvPr id="0" name=""/>
        <dsp:cNvSpPr/>
      </dsp:nvSpPr>
      <dsp:spPr>
        <a:xfrm>
          <a:off x="5266944" y="840"/>
          <a:ext cx="2962656" cy="10760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1 </a:t>
          </a:r>
        </a:p>
        <a:p>
          <a:pPr lvl="0" algn="ctr" defTabSz="977900" rtl="1">
            <a:lnSpc>
              <a:spcPct val="90000"/>
            </a:lnSpc>
            <a:spcBef>
              <a:spcPct val="0"/>
            </a:spcBef>
            <a:spcAft>
              <a:spcPct val="35000"/>
            </a:spcAft>
          </a:pPr>
          <a:r>
            <a:rPr lang="ar-SA" sz="2200" kern="1200" dirty="0" smtClean="0"/>
            <a:t>تجهيز البيانات</a:t>
          </a:r>
          <a:endParaRPr lang="ar-SA" sz="2200" kern="1200" dirty="0"/>
        </a:p>
      </dsp:txBody>
      <dsp:txXfrm>
        <a:off x="5266944" y="840"/>
        <a:ext cx="2962656" cy="1076027"/>
      </dsp:txXfrm>
    </dsp:sp>
    <dsp:sp modelId="{0589196F-9462-47FA-A699-0D6839D6F7FC}">
      <dsp:nvSpPr>
        <dsp:cNvPr id="0" name=""/>
        <dsp:cNvSpPr/>
      </dsp:nvSpPr>
      <dsp:spPr>
        <a:xfrm rot="16200000">
          <a:off x="2203061" y="-964788"/>
          <a:ext cx="86082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حساب هامش المساهمة = سعر البيع- التكلفة المتغيرة للوحدة.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نقطة التعادل بالوحدات = التكاليف الثابتة ÷ هامش المساهمة.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نقطة التعادل (بالريالات) = نقطة التعادل بالوحدات × سعر البيع.</a:t>
          </a:r>
          <a:endParaRPr lang="ar-SA" sz="1200" kern="1200" dirty="0"/>
        </a:p>
      </dsp:txBody>
      <dsp:txXfrm rot="16200000">
        <a:off x="2203061" y="-964788"/>
        <a:ext cx="860821" cy="5266944"/>
      </dsp:txXfrm>
    </dsp:sp>
    <dsp:sp modelId="{6FF99444-5108-47A0-A62A-31A05CC66B4E}">
      <dsp:nvSpPr>
        <dsp:cNvPr id="0" name=""/>
        <dsp:cNvSpPr/>
      </dsp:nvSpPr>
      <dsp:spPr>
        <a:xfrm>
          <a:off x="5266944" y="1130669"/>
          <a:ext cx="2962656" cy="10760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2 </a:t>
          </a:r>
        </a:p>
        <a:p>
          <a:pPr lvl="0" algn="ctr" defTabSz="977900" rtl="1">
            <a:lnSpc>
              <a:spcPct val="90000"/>
            </a:lnSpc>
            <a:spcBef>
              <a:spcPct val="0"/>
            </a:spcBef>
            <a:spcAft>
              <a:spcPct val="35000"/>
            </a:spcAft>
          </a:pPr>
          <a:r>
            <a:rPr lang="ar-SA" sz="2200" kern="1200" dirty="0" smtClean="0"/>
            <a:t>حساب نقطة التعادل</a:t>
          </a:r>
        </a:p>
      </dsp:txBody>
      <dsp:txXfrm>
        <a:off x="5266944" y="1130669"/>
        <a:ext cx="2962656" cy="1076027"/>
      </dsp:txXfrm>
    </dsp:sp>
    <dsp:sp modelId="{171AA019-FD05-49DD-9301-3E13566657A0}">
      <dsp:nvSpPr>
        <dsp:cNvPr id="0" name=""/>
        <dsp:cNvSpPr/>
      </dsp:nvSpPr>
      <dsp:spPr>
        <a:xfrm rot="16200000">
          <a:off x="2203061" y="165039"/>
          <a:ext cx="86082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حجم النشاط المستهدف = (نقطة التعادل بالريالات + الربح المستهدف) ÷ هامش المساهمة</a:t>
          </a:r>
          <a:endParaRPr lang="ar-SA" sz="1200" kern="1200" dirty="0"/>
        </a:p>
      </dsp:txBody>
      <dsp:txXfrm rot="16200000">
        <a:off x="2203061" y="165039"/>
        <a:ext cx="860821" cy="5266944"/>
      </dsp:txXfrm>
    </dsp:sp>
    <dsp:sp modelId="{3DEF753C-2419-4CC5-941C-E486C5D15708}">
      <dsp:nvSpPr>
        <dsp:cNvPr id="0" name=""/>
        <dsp:cNvSpPr/>
      </dsp:nvSpPr>
      <dsp:spPr>
        <a:xfrm>
          <a:off x="5266944" y="2260498"/>
          <a:ext cx="2962656" cy="10760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3</a:t>
          </a:r>
        </a:p>
        <a:p>
          <a:pPr lvl="0" algn="ctr" defTabSz="977900" rtl="1">
            <a:lnSpc>
              <a:spcPct val="90000"/>
            </a:lnSpc>
            <a:spcBef>
              <a:spcPct val="0"/>
            </a:spcBef>
            <a:spcAft>
              <a:spcPct val="35000"/>
            </a:spcAft>
          </a:pPr>
          <a:r>
            <a:rPr lang="ar-SA" sz="2200" kern="1200" dirty="0" smtClean="0"/>
            <a:t>حساب حجم النشاط المستهدف</a:t>
          </a:r>
          <a:endParaRPr lang="ar-SA" sz="2200" kern="1200" dirty="0"/>
        </a:p>
      </dsp:txBody>
      <dsp:txXfrm>
        <a:off x="5266944" y="2260498"/>
        <a:ext cx="2962656" cy="1076027"/>
      </dsp:txXfrm>
    </dsp:sp>
    <dsp:sp modelId="{8C04F018-ACB2-4299-88CD-8F410B02D5C1}">
      <dsp:nvSpPr>
        <dsp:cNvPr id="0" name=""/>
        <dsp:cNvSpPr/>
      </dsp:nvSpPr>
      <dsp:spPr>
        <a:xfrm rot="16200000">
          <a:off x="2048520" y="1349842"/>
          <a:ext cx="1180832" cy="5261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تحديد مستوى النشاط: بناء على نقطة التعادل بالوحدات بحيث تقع في منتصف الفترة.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سلسة بيانات التكاليف الثابتة: واحدة لكافة مستويات النشاط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سلسلة بيانات التكاليف المتغيرة: مستوى النشاط × التكلفة </a:t>
          </a:r>
          <a:r>
            <a:rPr lang="ar-SA" sz="1200" kern="1200" dirty="0" err="1" smtClean="0"/>
            <a:t>م</a:t>
          </a:r>
          <a:r>
            <a:rPr lang="ar-SA" sz="1200" kern="1200" dirty="0" smtClean="0"/>
            <a:t> للوحدة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إجمالي التكاليف: التكاليف الثابتة +  التكاليف المتغيرة.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إجمالي الإيرادات: مستوى النشاط × سعر البيع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الربح (الخسارة)= إجمالي الإيرادات- إجمالي التكاليف.</a:t>
          </a:r>
          <a:endParaRPr lang="ar-SA" sz="1200" kern="1200" dirty="0"/>
        </a:p>
      </dsp:txBody>
      <dsp:txXfrm rot="16200000">
        <a:off x="2048520" y="1349842"/>
        <a:ext cx="1180832" cy="5261800"/>
      </dsp:txXfrm>
    </dsp:sp>
    <dsp:sp modelId="{064428C7-8B25-44D5-AC5D-FF036C3233EE}">
      <dsp:nvSpPr>
        <dsp:cNvPr id="0" name=""/>
        <dsp:cNvSpPr/>
      </dsp:nvSpPr>
      <dsp:spPr>
        <a:xfrm>
          <a:off x="5269837" y="3442729"/>
          <a:ext cx="2959762" cy="10760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4</a:t>
          </a:r>
        </a:p>
        <a:p>
          <a:pPr lvl="0" algn="ctr" defTabSz="977900" rtl="1">
            <a:lnSpc>
              <a:spcPct val="90000"/>
            </a:lnSpc>
            <a:spcBef>
              <a:spcPct val="0"/>
            </a:spcBef>
            <a:spcAft>
              <a:spcPct val="35000"/>
            </a:spcAft>
          </a:pPr>
          <a:r>
            <a:rPr lang="ar-SA" sz="2200" kern="1200" dirty="0" smtClean="0"/>
            <a:t>إيجاد سلاسل البيانات</a:t>
          </a:r>
        </a:p>
      </dsp:txBody>
      <dsp:txXfrm>
        <a:off x="5269837" y="3442729"/>
        <a:ext cx="2959762" cy="107602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6C4B2F-613D-42E0-A086-5F484A27DB24}">
      <dsp:nvSpPr>
        <dsp:cNvPr id="0" name=""/>
        <dsp:cNvSpPr/>
      </dsp:nvSpPr>
      <dsp:spPr>
        <a:xfrm rot="5400000">
          <a:off x="2811820" y="218359"/>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تحديد سلاسل البيانات</a:t>
          </a:r>
          <a:endParaRPr lang="ar-SA" sz="1500" kern="1200" dirty="0"/>
        </a:p>
      </dsp:txBody>
      <dsp:txXfrm rot="5400000">
        <a:off x="2811820" y="218359"/>
        <a:ext cx="1447004" cy="1012903"/>
      </dsp:txXfrm>
    </dsp:sp>
    <dsp:sp modelId="{81D2E07E-8FA0-4D10-A9EF-202A03365920}">
      <dsp:nvSpPr>
        <dsp:cNvPr id="0" name=""/>
        <dsp:cNvSpPr/>
      </dsp:nvSpPr>
      <dsp:spPr>
        <a:xfrm rot="16200000">
          <a:off x="1044159" y="-1042850"/>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إجمالي الإيرادات.</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إجمالي التكاليف.</a:t>
          </a:r>
          <a:endParaRPr lang="ar-SA" sz="1100" b="1" kern="1200" dirty="0"/>
        </a:p>
      </dsp:txBody>
      <dsp:txXfrm rot="16200000">
        <a:off x="1044159" y="-1042850"/>
        <a:ext cx="940553" cy="3028871"/>
      </dsp:txXfrm>
    </dsp:sp>
    <dsp:sp modelId="{C9802919-AF06-4182-8845-5130DFC16839}">
      <dsp:nvSpPr>
        <dsp:cNvPr id="0" name=""/>
        <dsp:cNvSpPr/>
      </dsp:nvSpPr>
      <dsp:spPr>
        <a:xfrm rot="5400000">
          <a:off x="2811820" y="1469192"/>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اختيار نوع التخطيط</a:t>
          </a:r>
          <a:endParaRPr lang="ar-SA" sz="1500" kern="1200" dirty="0"/>
        </a:p>
      </dsp:txBody>
      <dsp:txXfrm rot="5400000">
        <a:off x="2811820" y="1469192"/>
        <a:ext cx="1447004" cy="1012903"/>
      </dsp:txXfrm>
    </dsp:sp>
    <dsp:sp modelId="{84BDC16E-CA13-4058-A5CF-EA7A258153B1}">
      <dsp:nvSpPr>
        <dsp:cNvPr id="0" name=""/>
        <dsp:cNvSpPr/>
      </dsp:nvSpPr>
      <dsp:spPr>
        <a:xfrm rot="16200000">
          <a:off x="1044159" y="207982"/>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النوع: خطي- خطي بعلامات.</a:t>
          </a:r>
          <a:endParaRPr lang="ar-SA" sz="1100" b="1" kern="1200" dirty="0"/>
        </a:p>
      </dsp:txBody>
      <dsp:txXfrm rot="16200000">
        <a:off x="1044159" y="207982"/>
        <a:ext cx="940553" cy="3028871"/>
      </dsp:txXfrm>
    </dsp:sp>
    <dsp:sp modelId="{4DF577E9-473D-47A0-A3BD-2CD4E1D83722}">
      <dsp:nvSpPr>
        <dsp:cNvPr id="0" name=""/>
        <dsp:cNvSpPr/>
      </dsp:nvSpPr>
      <dsp:spPr>
        <a:xfrm rot="5400000">
          <a:off x="2811820" y="2720025"/>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تنسيق الخريطة</a:t>
          </a:r>
          <a:endParaRPr lang="ar-SA" sz="1500" kern="1200" dirty="0"/>
        </a:p>
      </dsp:txBody>
      <dsp:txXfrm rot="5400000">
        <a:off x="2811820" y="2720025"/>
        <a:ext cx="1447004" cy="1012903"/>
      </dsp:txXfrm>
    </dsp:sp>
    <dsp:sp modelId="{19833C80-DD95-4146-AAEC-F6188DA6AF51}">
      <dsp:nvSpPr>
        <dsp:cNvPr id="0" name=""/>
        <dsp:cNvSpPr/>
      </dsp:nvSpPr>
      <dsp:spPr>
        <a:xfrm rot="16200000">
          <a:off x="1044159" y="1458815"/>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تغيير مستوى النشاط: تصميم- تحديد البيانات - تسمية المحور الأفقي (مستويات النشاط).</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عنوان المخطط: تخطيط - عنوان المخطط (خريطة التعادل).</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عناوين المحاور: تخطيط – عناوين المحاور الأفقي (مستوى النشاط)، المحور العمودي (التكاليف الإيرادات بالريال).</a:t>
          </a:r>
          <a:endParaRPr lang="ar-SA" sz="1100" b="1" kern="1200" dirty="0"/>
        </a:p>
      </dsp:txBody>
      <dsp:txXfrm rot="16200000">
        <a:off x="1044159" y="1458815"/>
        <a:ext cx="940553" cy="30288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397790-E764-4996-9634-26F037861A2D}">
      <dsp:nvSpPr>
        <dsp:cNvPr id="0" name=""/>
        <dsp:cNvSpPr/>
      </dsp:nvSpPr>
      <dsp:spPr>
        <a:xfrm rot="5400000">
          <a:off x="2811820" y="218359"/>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تحديد سلاسل البيانات</a:t>
          </a:r>
          <a:endParaRPr lang="ar-SA" sz="1500" kern="1200" dirty="0"/>
        </a:p>
      </dsp:txBody>
      <dsp:txXfrm rot="5400000">
        <a:off x="2811820" y="218359"/>
        <a:ext cx="1447004" cy="1012903"/>
      </dsp:txXfrm>
    </dsp:sp>
    <dsp:sp modelId="{A6A4357D-9C98-4703-B300-B855D4FBF490}">
      <dsp:nvSpPr>
        <dsp:cNvPr id="0" name=""/>
        <dsp:cNvSpPr/>
      </dsp:nvSpPr>
      <dsp:spPr>
        <a:xfrm rot="16200000">
          <a:off x="1044159" y="-1042850"/>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الربح (الخسارة).</a:t>
          </a:r>
          <a:endParaRPr lang="ar-SA" sz="1100" b="1" kern="1200" dirty="0"/>
        </a:p>
      </dsp:txBody>
      <dsp:txXfrm rot="16200000">
        <a:off x="1044159" y="-1042850"/>
        <a:ext cx="940553" cy="3028871"/>
      </dsp:txXfrm>
    </dsp:sp>
    <dsp:sp modelId="{48870460-1CE8-4E23-A409-05AD1A9B92DA}">
      <dsp:nvSpPr>
        <dsp:cNvPr id="0" name=""/>
        <dsp:cNvSpPr/>
      </dsp:nvSpPr>
      <dsp:spPr>
        <a:xfrm rot="5400000">
          <a:off x="2811820" y="1469192"/>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اختيار نوع التخطيط</a:t>
          </a:r>
          <a:endParaRPr lang="ar-SA" sz="1500" kern="1200" dirty="0"/>
        </a:p>
      </dsp:txBody>
      <dsp:txXfrm rot="5400000">
        <a:off x="2811820" y="1469192"/>
        <a:ext cx="1447004" cy="1012903"/>
      </dsp:txXfrm>
    </dsp:sp>
    <dsp:sp modelId="{86EB21E5-A54C-4868-8006-A7B0E7E967D2}">
      <dsp:nvSpPr>
        <dsp:cNvPr id="0" name=""/>
        <dsp:cNvSpPr/>
      </dsp:nvSpPr>
      <dsp:spPr>
        <a:xfrm rot="16200000">
          <a:off x="1044159" y="207982"/>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النوع: خطي- خطي بعلامات.</a:t>
          </a:r>
          <a:endParaRPr lang="ar-SA" sz="1100" b="1" kern="1200" dirty="0"/>
        </a:p>
      </dsp:txBody>
      <dsp:txXfrm rot="16200000">
        <a:off x="1044159" y="207982"/>
        <a:ext cx="940553" cy="3028871"/>
      </dsp:txXfrm>
    </dsp:sp>
    <dsp:sp modelId="{09B16F14-4194-43F7-9E75-15F2BA6DD2BC}">
      <dsp:nvSpPr>
        <dsp:cNvPr id="0" name=""/>
        <dsp:cNvSpPr/>
      </dsp:nvSpPr>
      <dsp:spPr>
        <a:xfrm rot="5400000">
          <a:off x="2811820" y="2720025"/>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تنسيق الخريطة</a:t>
          </a:r>
          <a:endParaRPr lang="ar-SA" sz="1500" kern="1200" dirty="0"/>
        </a:p>
      </dsp:txBody>
      <dsp:txXfrm rot="5400000">
        <a:off x="2811820" y="2720025"/>
        <a:ext cx="1447004" cy="1012903"/>
      </dsp:txXfrm>
    </dsp:sp>
    <dsp:sp modelId="{185E71B4-3A53-48F7-83D9-E993400522E1}">
      <dsp:nvSpPr>
        <dsp:cNvPr id="0" name=""/>
        <dsp:cNvSpPr/>
      </dsp:nvSpPr>
      <dsp:spPr>
        <a:xfrm rot="16200000">
          <a:off x="1044159" y="1458815"/>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تغيير مستوى النشاط: تصميم- تحديد البيانات - تسمية المحور الأفقي (مستويات النشاط).</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عنوان المخطط: تخطيط - عنوان المخطط (خريطة الربحية).</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عناوين المحاور: تخطيط – عناوين المحاور الأفقي (مستوى النشاط)، المحور العمودي (الربح (الخسارة) بالريال).</a:t>
          </a:r>
          <a:endParaRPr lang="ar-SA" sz="1100" b="1" kern="1200" dirty="0"/>
        </a:p>
      </dsp:txBody>
      <dsp:txXfrm rot="16200000">
        <a:off x="1044159" y="1458815"/>
        <a:ext cx="940553" cy="302887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82C049-E65F-4E3F-B4DC-E4F2A0712E87}">
      <dsp:nvSpPr>
        <dsp:cNvPr id="0" name=""/>
        <dsp:cNvSpPr/>
      </dsp:nvSpPr>
      <dsp:spPr>
        <a:xfrm rot="16200000">
          <a:off x="2276730" y="-2186247"/>
          <a:ext cx="713482"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فتح برنامج إكسل.</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إدخال البيانات الأساسية التالية: الأرباح المستهدفة، التكاليف الثابتة.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إدخال البيانات الأساسية لكل منتج: اسم المنتج، سعر البيع، التكلفة المتغيرة للوحدة، هامش المساهمة (فارغا)، تشكيلة المنتجات.</a:t>
          </a:r>
          <a:endParaRPr lang="ar-SA" sz="1200" kern="1200" dirty="0"/>
        </a:p>
      </dsp:txBody>
      <dsp:txXfrm rot="16200000">
        <a:off x="2276730" y="-2186247"/>
        <a:ext cx="713482" cy="5266944"/>
      </dsp:txXfrm>
    </dsp:sp>
    <dsp:sp modelId="{21CE78F5-7BFF-46D4-B925-0A4555324AF2}">
      <dsp:nvSpPr>
        <dsp:cNvPr id="0" name=""/>
        <dsp:cNvSpPr/>
      </dsp:nvSpPr>
      <dsp:spPr>
        <a:xfrm>
          <a:off x="5266944" y="1298"/>
          <a:ext cx="2962656" cy="8918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1 </a:t>
          </a:r>
        </a:p>
        <a:p>
          <a:pPr lvl="0" algn="ctr" defTabSz="977900" rtl="1">
            <a:lnSpc>
              <a:spcPct val="90000"/>
            </a:lnSpc>
            <a:spcBef>
              <a:spcPct val="0"/>
            </a:spcBef>
            <a:spcAft>
              <a:spcPct val="35000"/>
            </a:spcAft>
          </a:pPr>
          <a:r>
            <a:rPr lang="ar-SA" sz="2200" kern="1200" dirty="0" smtClean="0"/>
            <a:t>تجهيز البيانات</a:t>
          </a:r>
          <a:endParaRPr lang="ar-SA" sz="2200" kern="1200" dirty="0"/>
        </a:p>
      </dsp:txBody>
      <dsp:txXfrm>
        <a:off x="5266944" y="1298"/>
        <a:ext cx="2962656" cy="891852"/>
      </dsp:txXfrm>
    </dsp:sp>
    <dsp:sp modelId="{0589196F-9462-47FA-A699-0D6839D6F7FC}">
      <dsp:nvSpPr>
        <dsp:cNvPr id="0" name=""/>
        <dsp:cNvSpPr/>
      </dsp:nvSpPr>
      <dsp:spPr>
        <a:xfrm rot="16200000">
          <a:off x="1940275" y="-986466"/>
          <a:ext cx="1408242" cy="525666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حساب هامش المساهمة لكل منتج = سعر البيع للمنتج - التكلفة المتغيرة للمنتج.</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حساب متوسط سعر البيع= (سعر بيع منتج1× نسبته) + (سعر بيع منتج2× نسبته)+(سعر بيع منتج3× نسبته).</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حساب متوسط التكاليف المتغيرة= سحب المقبض لليسار (مع تثبيت النسبة في المعادلة السابقة).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حساب متوسط هامش المساهمة= متوسط سعر البيع- متوسط التكاليف المتغيرة.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إجمالي نقطة التعادل بالوحدات = التكاليف الثابتة ÷ متوسط هامش المساهمة.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نقطة التعادل للمنتج= نقطة التعادل لتشكيلة المنتجات × نسبة المنتج.</a:t>
          </a:r>
          <a:endParaRPr lang="ar-SA" sz="1200" kern="1200" dirty="0"/>
        </a:p>
        <a:p>
          <a:pPr marL="114300" lvl="1" indent="-114300" algn="r" defTabSz="533400" rtl="1">
            <a:lnSpc>
              <a:spcPct val="90000"/>
            </a:lnSpc>
            <a:spcBef>
              <a:spcPct val="0"/>
            </a:spcBef>
            <a:spcAft>
              <a:spcPct val="15000"/>
            </a:spcAft>
            <a:buChar char="••"/>
          </a:pPr>
          <a:r>
            <a:rPr lang="ar-SA" sz="1200" kern="1200" dirty="0" smtClean="0"/>
            <a:t>نقطة التعادل (بالريالات) لكل منتج = نقطة التعادل بالوحدات × سعر البيع.</a:t>
          </a:r>
          <a:endParaRPr lang="ar-SA" sz="1200" kern="1200" dirty="0"/>
        </a:p>
      </dsp:txBody>
      <dsp:txXfrm rot="16200000">
        <a:off x="1940275" y="-986466"/>
        <a:ext cx="1408242" cy="5256662"/>
      </dsp:txXfrm>
    </dsp:sp>
    <dsp:sp modelId="{6FF99444-5108-47A0-A62A-31A05CC66B4E}">
      <dsp:nvSpPr>
        <dsp:cNvPr id="0" name=""/>
        <dsp:cNvSpPr/>
      </dsp:nvSpPr>
      <dsp:spPr>
        <a:xfrm>
          <a:off x="5272727" y="1195938"/>
          <a:ext cx="2956872" cy="8918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2 </a:t>
          </a:r>
        </a:p>
        <a:p>
          <a:pPr lvl="0" algn="ctr" defTabSz="977900" rtl="1">
            <a:lnSpc>
              <a:spcPct val="90000"/>
            </a:lnSpc>
            <a:spcBef>
              <a:spcPct val="0"/>
            </a:spcBef>
            <a:spcAft>
              <a:spcPct val="35000"/>
            </a:spcAft>
          </a:pPr>
          <a:r>
            <a:rPr lang="ar-SA" sz="2200" kern="1200" dirty="0" smtClean="0"/>
            <a:t>حساب نقطة التعادل</a:t>
          </a:r>
        </a:p>
      </dsp:txBody>
      <dsp:txXfrm>
        <a:off x="5272727" y="1195938"/>
        <a:ext cx="2956872" cy="891852"/>
      </dsp:txXfrm>
    </dsp:sp>
    <dsp:sp modelId="{171AA019-FD05-49DD-9301-3E13566657A0}">
      <dsp:nvSpPr>
        <dsp:cNvPr id="0" name=""/>
        <dsp:cNvSpPr/>
      </dsp:nvSpPr>
      <dsp:spPr>
        <a:xfrm rot="16200000">
          <a:off x="2276730" y="203032"/>
          <a:ext cx="713482"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إجمالي حجم النشاط المستهدف = (التكاليف الثابتة + الربح المستهدف) ÷ متوسط هامش المساهمة.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حجم النشاط المستهدف للمنتج= إجمالي حجم النشاط المستهدف (تثبيت) × نسبة المنتج.</a:t>
          </a:r>
          <a:endParaRPr lang="ar-SA" sz="1200" kern="1200" dirty="0"/>
        </a:p>
      </dsp:txBody>
      <dsp:txXfrm rot="16200000">
        <a:off x="2276730" y="203032"/>
        <a:ext cx="713482" cy="5266944"/>
      </dsp:txXfrm>
    </dsp:sp>
    <dsp:sp modelId="{3DEF753C-2419-4CC5-941C-E486C5D15708}">
      <dsp:nvSpPr>
        <dsp:cNvPr id="0" name=""/>
        <dsp:cNvSpPr/>
      </dsp:nvSpPr>
      <dsp:spPr>
        <a:xfrm>
          <a:off x="5266944" y="2390578"/>
          <a:ext cx="2962656" cy="8918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3</a:t>
          </a:r>
        </a:p>
        <a:p>
          <a:pPr lvl="0" algn="ctr" defTabSz="977900" rtl="1">
            <a:lnSpc>
              <a:spcPct val="90000"/>
            </a:lnSpc>
            <a:spcBef>
              <a:spcPct val="0"/>
            </a:spcBef>
            <a:spcAft>
              <a:spcPct val="35000"/>
            </a:spcAft>
          </a:pPr>
          <a:r>
            <a:rPr lang="ar-SA" sz="2200" kern="1200" dirty="0" smtClean="0"/>
            <a:t>حساب حجم النشاط المستهدف</a:t>
          </a:r>
          <a:endParaRPr lang="ar-SA" sz="2200" kern="1200" dirty="0"/>
        </a:p>
      </dsp:txBody>
      <dsp:txXfrm>
        <a:off x="5266944" y="2390578"/>
        <a:ext cx="2962656" cy="891852"/>
      </dsp:txXfrm>
    </dsp:sp>
    <dsp:sp modelId="{8C04F018-ACB2-4299-88CD-8F410B02D5C1}">
      <dsp:nvSpPr>
        <dsp:cNvPr id="0" name=""/>
        <dsp:cNvSpPr/>
      </dsp:nvSpPr>
      <dsp:spPr>
        <a:xfrm rot="16200000">
          <a:off x="2017098" y="1317962"/>
          <a:ext cx="1243677" cy="5261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533400" rtl="1">
            <a:lnSpc>
              <a:spcPct val="90000"/>
            </a:lnSpc>
            <a:spcBef>
              <a:spcPct val="0"/>
            </a:spcBef>
            <a:spcAft>
              <a:spcPct val="15000"/>
            </a:spcAft>
            <a:buChar char="••"/>
          </a:pPr>
          <a:r>
            <a:rPr lang="ar-SA" sz="1200" kern="1200" dirty="0" smtClean="0"/>
            <a:t>تحديد مستوى النشاط: بناء على إجمالي نقطة التعادل بالوحدات بحيث تقع في منتصف الفترة.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سلسة بيانات التكاليف الثابتة: واحدة لكافة مستويات النشاط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سلسلة بيانات التكاليف المتغيرة: مستوى النشاط × متوسط التكلفة المتغيرة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إجمالي التكاليف: التكاليف الثابتة +  التكاليف المتغيرة.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إجمالي الإيرادات: مستوى النشاط × متوسط سعر البيع (تثبيت الخلية).</a:t>
          </a:r>
          <a:endParaRPr lang="ar-SA" sz="1200" kern="1200" dirty="0"/>
        </a:p>
        <a:p>
          <a:pPr marL="114300" lvl="1" indent="-114300" algn="r" defTabSz="533400" rtl="1">
            <a:lnSpc>
              <a:spcPct val="90000"/>
            </a:lnSpc>
            <a:spcBef>
              <a:spcPct val="0"/>
            </a:spcBef>
            <a:spcAft>
              <a:spcPct val="15000"/>
            </a:spcAft>
            <a:buChar char="••"/>
          </a:pPr>
          <a:r>
            <a:rPr lang="ar-SA" sz="1200" kern="1200" dirty="0" smtClean="0"/>
            <a:t>الربح (الخسارة)= إجمالي الإيرادات- إجمالي التكاليف.</a:t>
          </a:r>
          <a:endParaRPr lang="ar-SA" sz="1200" kern="1200" dirty="0"/>
        </a:p>
      </dsp:txBody>
      <dsp:txXfrm rot="16200000">
        <a:off x="2017098" y="1317962"/>
        <a:ext cx="1243677" cy="5261800"/>
      </dsp:txXfrm>
    </dsp:sp>
    <dsp:sp modelId="{064428C7-8B25-44D5-AC5D-FF036C3233EE}">
      <dsp:nvSpPr>
        <dsp:cNvPr id="0" name=""/>
        <dsp:cNvSpPr/>
      </dsp:nvSpPr>
      <dsp:spPr>
        <a:xfrm>
          <a:off x="5269837" y="3502936"/>
          <a:ext cx="2959762" cy="8918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الخطوة 4</a:t>
          </a:r>
        </a:p>
        <a:p>
          <a:pPr lvl="0" algn="ctr" defTabSz="977900" rtl="1">
            <a:lnSpc>
              <a:spcPct val="90000"/>
            </a:lnSpc>
            <a:spcBef>
              <a:spcPct val="0"/>
            </a:spcBef>
            <a:spcAft>
              <a:spcPct val="35000"/>
            </a:spcAft>
          </a:pPr>
          <a:r>
            <a:rPr lang="ar-SA" sz="2200" kern="1200" dirty="0" smtClean="0"/>
            <a:t>إيجاد سلاسل البيانات</a:t>
          </a:r>
        </a:p>
      </dsp:txBody>
      <dsp:txXfrm>
        <a:off x="5269837" y="3502936"/>
        <a:ext cx="2959762" cy="89185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6C4B2F-613D-42E0-A086-5F484A27DB24}">
      <dsp:nvSpPr>
        <dsp:cNvPr id="0" name=""/>
        <dsp:cNvSpPr/>
      </dsp:nvSpPr>
      <dsp:spPr>
        <a:xfrm rot="5400000">
          <a:off x="2811820" y="218359"/>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تحديد سلاسل البيانات</a:t>
          </a:r>
          <a:endParaRPr lang="ar-SA" sz="1500" kern="1200" dirty="0"/>
        </a:p>
      </dsp:txBody>
      <dsp:txXfrm rot="5400000">
        <a:off x="2811820" y="218359"/>
        <a:ext cx="1447004" cy="1012903"/>
      </dsp:txXfrm>
    </dsp:sp>
    <dsp:sp modelId="{81D2E07E-8FA0-4D10-A9EF-202A03365920}">
      <dsp:nvSpPr>
        <dsp:cNvPr id="0" name=""/>
        <dsp:cNvSpPr/>
      </dsp:nvSpPr>
      <dsp:spPr>
        <a:xfrm rot="16200000">
          <a:off x="1044159" y="-1042850"/>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إجمالي الإيرادات.</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إجمالي التكاليف.</a:t>
          </a:r>
          <a:endParaRPr lang="ar-SA" sz="1100" b="1" kern="1200" dirty="0"/>
        </a:p>
      </dsp:txBody>
      <dsp:txXfrm rot="16200000">
        <a:off x="1044159" y="-1042850"/>
        <a:ext cx="940553" cy="3028871"/>
      </dsp:txXfrm>
    </dsp:sp>
    <dsp:sp modelId="{C9802919-AF06-4182-8845-5130DFC16839}">
      <dsp:nvSpPr>
        <dsp:cNvPr id="0" name=""/>
        <dsp:cNvSpPr/>
      </dsp:nvSpPr>
      <dsp:spPr>
        <a:xfrm rot="5400000">
          <a:off x="2811820" y="1469192"/>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اختيار نوع التخطيط</a:t>
          </a:r>
          <a:endParaRPr lang="ar-SA" sz="1500" kern="1200" dirty="0"/>
        </a:p>
      </dsp:txBody>
      <dsp:txXfrm rot="5400000">
        <a:off x="2811820" y="1469192"/>
        <a:ext cx="1447004" cy="1012903"/>
      </dsp:txXfrm>
    </dsp:sp>
    <dsp:sp modelId="{84BDC16E-CA13-4058-A5CF-EA7A258153B1}">
      <dsp:nvSpPr>
        <dsp:cNvPr id="0" name=""/>
        <dsp:cNvSpPr/>
      </dsp:nvSpPr>
      <dsp:spPr>
        <a:xfrm rot="16200000">
          <a:off x="1044159" y="207982"/>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النوع: خطي- خطي بعلامات.</a:t>
          </a:r>
          <a:endParaRPr lang="ar-SA" sz="1100" b="1" kern="1200" dirty="0"/>
        </a:p>
      </dsp:txBody>
      <dsp:txXfrm rot="16200000">
        <a:off x="1044159" y="207982"/>
        <a:ext cx="940553" cy="3028871"/>
      </dsp:txXfrm>
    </dsp:sp>
    <dsp:sp modelId="{4DF577E9-473D-47A0-A3BD-2CD4E1D83722}">
      <dsp:nvSpPr>
        <dsp:cNvPr id="0" name=""/>
        <dsp:cNvSpPr/>
      </dsp:nvSpPr>
      <dsp:spPr>
        <a:xfrm rot="5400000">
          <a:off x="2811820" y="2720025"/>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تنسيق الخريطة</a:t>
          </a:r>
          <a:endParaRPr lang="ar-SA" sz="1500" kern="1200" dirty="0"/>
        </a:p>
      </dsp:txBody>
      <dsp:txXfrm rot="5400000">
        <a:off x="2811820" y="2720025"/>
        <a:ext cx="1447004" cy="1012903"/>
      </dsp:txXfrm>
    </dsp:sp>
    <dsp:sp modelId="{19833C80-DD95-4146-AAEC-F6188DA6AF51}">
      <dsp:nvSpPr>
        <dsp:cNvPr id="0" name=""/>
        <dsp:cNvSpPr/>
      </dsp:nvSpPr>
      <dsp:spPr>
        <a:xfrm rot="16200000">
          <a:off x="1044159" y="1458815"/>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تغيير مستوى النشاط: تصميم- تحديد البيانات - تسمية المحور الأفقي (مستويات النشاط).</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عنوان المخطط: تخطيط - عنوان المخطط (خريطة التعادل).</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عناوين المحاور: تخطيط – عناوين المحاور الأفقي (مستوى النشاط)، المحور العمودي (التكاليف الإيرادات بالريال).</a:t>
          </a:r>
          <a:endParaRPr lang="ar-SA" sz="1100" b="1" kern="1200" dirty="0"/>
        </a:p>
      </dsp:txBody>
      <dsp:txXfrm rot="16200000">
        <a:off x="1044159" y="1458815"/>
        <a:ext cx="940553" cy="302887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397790-E764-4996-9634-26F037861A2D}">
      <dsp:nvSpPr>
        <dsp:cNvPr id="0" name=""/>
        <dsp:cNvSpPr/>
      </dsp:nvSpPr>
      <dsp:spPr>
        <a:xfrm rot="5400000">
          <a:off x="2811820" y="218359"/>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تحديد سلاسل البيانات</a:t>
          </a:r>
          <a:endParaRPr lang="ar-SA" sz="1500" kern="1200" dirty="0"/>
        </a:p>
      </dsp:txBody>
      <dsp:txXfrm rot="5400000">
        <a:off x="2811820" y="218359"/>
        <a:ext cx="1447004" cy="1012903"/>
      </dsp:txXfrm>
    </dsp:sp>
    <dsp:sp modelId="{A6A4357D-9C98-4703-B300-B855D4FBF490}">
      <dsp:nvSpPr>
        <dsp:cNvPr id="0" name=""/>
        <dsp:cNvSpPr/>
      </dsp:nvSpPr>
      <dsp:spPr>
        <a:xfrm rot="16200000">
          <a:off x="1044159" y="-1042850"/>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الربح (الخسارة).</a:t>
          </a:r>
          <a:endParaRPr lang="ar-SA" sz="1100" b="1" kern="1200" dirty="0"/>
        </a:p>
      </dsp:txBody>
      <dsp:txXfrm rot="16200000">
        <a:off x="1044159" y="-1042850"/>
        <a:ext cx="940553" cy="3028871"/>
      </dsp:txXfrm>
    </dsp:sp>
    <dsp:sp modelId="{48870460-1CE8-4E23-A409-05AD1A9B92DA}">
      <dsp:nvSpPr>
        <dsp:cNvPr id="0" name=""/>
        <dsp:cNvSpPr/>
      </dsp:nvSpPr>
      <dsp:spPr>
        <a:xfrm rot="5400000">
          <a:off x="2811820" y="1469192"/>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اختيار نوع التخطيط</a:t>
          </a:r>
          <a:endParaRPr lang="ar-SA" sz="1500" kern="1200" dirty="0"/>
        </a:p>
      </dsp:txBody>
      <dsp:txXfrm rot="5400000">
        <a:off x="2811820" y="1469192"/>
        <a:ext cx="1447004" cy="1012903"/>
      </dsp:txXfrm>
    </dsp:sp>
    <dsp:sp modelId="{86EB21E5-A54C-4868-8006-A7B0E7E967D2}">
      <dsp:nvSpPr>
        <dsp:cNvPr id="0" name=""/>
        <dsp:cNvSpPr/>
      </dsp:nvSpPr>
      <dsp:spPr>
        <a:xfrm rot="16200000">
          <a:off x="1044159" y="207982"/>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النوع: خطي- خطي بعلامات.</a:t>
          </a:r>
          <a:endParaRPr lang="ar-SA" sz="1100" b="1" kern="1200" dirty="0"/>
        </a:p>
      </dsp:txBody>
      <dsp:txXfrm rot="16200000">
        <a:off x="1044159" y="207982"/>
        <a:ext cx="940553" cy="3028871"/>
      </dsp:txXfrm>
    </dsp:sp>
    <dsp:sp modelId="{09B16F14-4194-43F7-9E75-15F2BA6DD2BC}">
      <dsp:nvSpPr>
        <dsp:cNvPr id="0" name=""/>
        <dsp:cNvSpPr/>
      </dsp:nvSpPr>
      <dsp:spPr>
        <a:xfrm rot="5400000">
          <a:off x="2811820" y="2720025"/>
          <a:ext cx="1447004" cy="101290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تنسيق الخريطة</a:t>
          </a:r>
          <a:endParaRPr lang="ar-SA" sz="1500" kern="1200" dirty="0"/>
        </a:p>
      </dsp:txBody>
      <dsp:txXfrm rot="5400000">
        <a:off x="2811820" y="2720025"/>
        <a:ext cx="1447004" cy="1012903"/>
      </dsp:txXfrm>
    </dsp:sp>
    <dsp:sp modelId="{185E71B4-3A53-48F7-83D9-E993400522E1}">
      <dsp:nvSpPr>
        <dsp:cNvPr id="0" name=""/>
        <dsp:cNvSpPr/>
      </dsp:nvSpPr>
      <dsp:spPr>
        <a:xfrm rot="16200000">
          <a:off x="1044159" y="1458815"/>
          <a:ext cx="940553" cy="30288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78232" bIns="6985" numCol="1" spcCol="1270" anchor="ctr" anchorCtr="0">
          <a:noAutofit/>
        </a:bodyPr>
        <a:lstStyle/>
        <a:p>
          <a:pPr marL="57150" lvl="1" indent="-57150" algn="r" defTabSz="488950" rtl="1">
            <a:lnSpc>
              <a:spcPct val="90000"/>
            </a:lnSpc>
            <a:spcBef>
              <a:spcPct val="0"/>
            </a:spcBef>
            <a:spcAft>
              <a:spcPct val="15000"/>
            </a:spcAft>
            <a:buChar char="••"/>
          </a:pPr>
          <a:r>
            <a:rPr lang="ar-SA" sz="1100" b="1" kern="1200" dirty="0" smtClean="0"/>
            <a:t>تغيير مستوى النشاط: تصميم- تحديد البيانات - تسمية المحور الأفقي (مستويات النشاط).</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عنوان المخطط: تخطيط - عنوان المخطط (خريطة الربحية).</a:t>
          </a:r>
          <a:endParaRPr lang="ar-SA" sz="1100" b="1" kern="1200" dirty="0"/>
        </a:p>
        <a:p>
          <a:pPr marL="57150" lvl="1" indent="-57150" algn="r" defTabSz="488950" rtl="1">
            <a:lnSpc>
              <a:spcPct val="90000"/>
            </a:lnSpc>
            <a:spcBef>
              <a:spcPct val="0"/>
            </a:spcBef>
            <a:spcAft>
              <a:spcPct val="15000"/>
            </a:spcAft>
            <a:buChar char="••"/>
          </a:pPr>
          <a:r>
            <a:rPr lang="ar-SA" sz="1100" b="1" kern="1200" dirty="0" smtClean="0"/>
            <a:t>عناوين المحاور: تخطيط – عناوين المحاور الأفقي (مستوى النشاط)، المحور العمودي (الربح (الخسارة) بالريال).</a:t>
          </a:r>
          <a:endParaRPr lang="ar-SA" sz="1100" b="1" kern="1200" dirty="0"/>
        </a:p>
      </dsp:txBody>
      <dsp:txXfrm rot="16200000">
        <a:off x="1044159" y="1458815"/>
        <a:ext cx="940553" cy="30288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6FD84BE-1136-44A2-A0F8-50A70EBCECE5}" type="datetimeFigureOut">
              <a:rPr lang="ar-SA" smtClean="0"/>
              <a:t>25/03/1432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90E1C27-5CD2-4F68-A760-A3B741C1712F}"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90E1C27-5CD2-4F68-A760-A3B741C1712F}" type="slidenum">
              <a:rPr lang="ar-SA" smtClean="0"/>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aphicFrame>
        <p:nvGraphicFramePr>
          <p:cNvPr id="3087" name="Object 15"/>
          <p:cNvGraphicFramePr>
            <a:graphicFrameLocks noChangeAspect="1"/>
          </p:cNvGraphicFramePr>
          <p:nvPr/>
        </p:nvGraphicFramePr>
        <p:xfrm>
          <a:off x="44450" y="2393950"/>
          <a:ext cx="9077325" cy="1819275"/>
        </p:xfrm>
        <a:graphic>
          <a:graphicData uri="http://schemas.openxmlformats.org/presentationml/2006/ole">
            <p:oleObj spid="_x0000_s26626" name="Image" r:id="rId3" imgW="10209524" imgH="1815873" progId="Photoshop.Image.6">
              <p:embed/>
            </p:oleObj>
          </a:graphicData>
        </a:graphic>
      </p:graphicFrame>
      <p:grpSp>
        <p:nvGrpSpPr>
          <p:cNvPr id="2" name="Group 16"/>
          <p:cNvGrpSpPr>
            <a:grpSpLocks/>
          </p:cNvGrpSpPr>
          <p:nvPr/>
        </p:nvGrpSpPr>
        <p:grpSpPr bwMode="auto">
          <a:xfrm>
            <a:off x="34925" y="4292600"/>
            <a:ext cx="9074150" cy="2520950"/>
            <a:chOff x="0" y="2640"/>
            <a:chExt cx="5760" cy="1680"/>
          </a:xfrm>
        </p:grpSpPr>
        <p:sp>
          <p:nvSpPr>
            <p:cNvPr id="3089" name="Rectangle 17"/>
            <p:cNvSpPr>
              <a:spLocks noChangeArrowheads="1"/>
            </p:cNvSpPr>
            <p:nvPr userDrawn="1"/>
          </p:nvSpPr>
          <p:spPr bwMode="gray">
            <a:xfrm>
              <a:off x="0" y="2640"/>
              <a:ext cx="5760" cy="1680"/>
            </a:xfrm>
            <a:prstGeom prst="rect">
              <a:avLst/>
            </a:prstGeom>
            <a:solidFill>
              <a:schemeClr val="bg2"/>
            </a:solidFill>
            <a:ln w="9525">
              <a:noFill/>
              <a:miter lim="800000"/>
              <a:headEnd/>
              <a:tailEnd/>
            </a:ln>
            <a:effectLst/>
          </p:spPr>
          <p:txBody>
            <a:bodyPr wrap="none" anchor="ctr"/>
            <a:lstStyle/>
            <a:p>
              <a:endParaRPr lang="ar-SA"/>
            </a:p>
          </p:txBody>
        </p:sp>
        <p:sp>
          <p:nvSpPr>
            <p:cNvPr id="3090" name="Rectangle 18"/>
            <p:cNvSpPr>
              <a:spLocks noChangeArrowheads="1"/>
            </p:cNvSpPr>
            <p:nvPr userDrawn="1"/>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headEnd/>
              <a:tailEnd/>
            </a:ln>
            <a:effectLst/>
          </p:spPr>
          <p:txBody>
            <a:bodyPr wrap="none" anchor="ctr"/>
            <a:lstStyle/>
            <a:p>
              <a:endParaRPr lang="ar-SA"/>
            </a:p>
          </p:txBody>
        </p:sp>
      </p:grpSp>
      <p:sp>
        <p:nvSpPr>
          <p:cNvPr id="3091"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headEnd/>
            <a:tailEnd/>
          </a:ln>
          <a:effectLst/>
        </p:spPr>
        <p:txBody>
          <a:bodyPr wrap="none" anchor="ctr"/>
          <a:lstStyle/>
          <a:p>
            <a:endParaRPr lang="ar-SA"/>
          </a:p>
        </p:txBody>
      </p:sp>
      <p:grpSp>
        <p:nvGrpSpPr>
          <p:cNvPr id="3" name="Group 20"/>
          <p:cNvGrpSpPr>
            <a:grpSpLocks/>
          </p:cNvGrpSpPr>
          <p:nvPr/>
        </p:nvGrpSpPr>
        <p:grpSpPr bwMode="auto">
          <a:xfrm>
            <a:off x="-4763" y="0"/>
            <a:ext cx="9148763" cy="6856413"/>
            <a:chOff x="-3" y="0"/>
            <a:chExt cx="5763" cy="4319"/>
          </a:xfrm>
        </p:grpSpPr>
        <p:sp>
          <p:nvSpPr>
            <p:cNvPr id="3093" name="AutoShape 21"/>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a:effectLst/>
          </p:spPr>
          <p:txBody>
            <a:bodyPr wrap="none" anchor="ctr"/>
            <a:lstStyle/>
            <a:p>
              <a:endParaRPr lang="ar-SA"/>
            </a:p>
          </p:txBody>
        </p:sp>
        <p:sp>
          <p:nvSpPr>
            <p:cNvPr id="3094" name="Freeform 22"/>
            <p:cNvSpPr>
              <a:spLocks/>
            </p:cNvSpPr>
            <p:nvPr userDrawn="1"/>
          </p:nvSpPr>
          <p:spPr bwMode="gray">
            <a:xfrm>
              <a:off x="0"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endParaRPr lang="ar-SA"/>
            </a:p>
          </p:txBody>
        </p:sp>
        <p:sp>
          <p:nvSpPr>
            <p:cNvPr id="3095" name="Freeform 23"/>
            <p:cNvSpPr>
              <a:spLocks/>
            </p:cNvSpPr>
            <p:nvPr userDrawn="1"/>
          </p:nvSpPr>
          <p:spPr bwMode="gray">
            <a:xfrm rot="-5408600">
              <a:off x="-50"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endParaRPr lang="ar-SA"/>
            </a:p>
          </p:txBody>
        </p:sp>
        <p:sp>
          <p:nvSpPr>
            <p:cNvPr id="3096" name="Freeform 24"/>
            <p:cNvSpPr>
              <a:spLocks/>
            </p:cNvSpPr>
            <p:nvPr userDrawn="1"/>
          </p:nvSpPr>
          <p:spPr bwMode="gray">
            <a:xfrm rot="10769190">
              <a:off x="5519" y="4031"/>
              <a:ext cx="232" cy="287"/>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endParaRPr lang="ar-SA"/>
            </a:p>
          </p:txBody>
        </p:sp>
        <p:sp>
          <p:nvSpPr>
            <p:cNvPr id="3097" name="Freeform 25"/>
            <p:cNvSpPr>
              <a:spLocks/>
            </p:cNvSpPr>
            <p:nvPr userDrawn="1"/>
          </p:nvSpPr>
          <p:spPr bwMode="gray">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endParaRPr lang="ar-SA"/>
            </a:p>
          </p:txBody>
        </p:sp>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r>
              <a:rPr lang="ar-SA" smtClean="0"/>
              <a:t>انقر لتحرير نمط العنوان الثانوي الرئيسي</a:t>
            </a:r>
            <a:endParaRPr lang="en-US"/>
          </a:p>
        </p:txBody>
      </p:sp>
      <p:sp>
        <p:nvSpPr>
          <p:cNvPr id="3076" name="Rectangle 4"/>
          <p:cNvSpPr>
            <a:spLocks noGrp="1" noChangeArrowheads="1"/>
          </p:cNvSpPr>
          <p:nvPr>
            <p:ph type="dt" sz="half" idx="2"/>
          </p:nvPr>
        </p:nvSpPr>
        <p:spPr>
          <a:xfrm>
            <a:off x="457200" y="6245225"/>
            <a:ext cx="2133600" cy="476250"/>
          </a:xfrm>
        </p:spPr>
        <p:txBody>
          <a:bodyPr/>
          <a:lstStyle>
            <a:lvl1pPr>
              <a:defRPr/>
            </a:lvl1pPr>
          </a:lstStyle>
          <a:p>
            <a:fld id="{7E3133E3-7A90-42D4-A299-11CD35251942}" type="datetime1">
              <a:rPr lang="ar-SA" smtClean="0"/>
              <a:t>25/03/1432</a:t>
            </a:fld>
            <a:endParaRPr lang="ar-SA"/>
          </a:p>
        </p:txBody>
      </p:sp>
      <p:sp>
        <p:nvSpPr>
          <p:cNvPr id="3077" name="Rectangle 5"/>
          <p:cNvSpPr>
            <a:spLocks noGrp="1" noChangeArrowheads="1"/>
          </p:cNvSpPr>
          <p:nvPr>
            <p:ph type="ftr" sz="quarter" idx="3"/>
          </p:nvPr>
        </p:nvSpPr>
        <p:spPr>
          <a:xfrm>
            <a:off x="3124200" y="6245225"/>
            <a:ext cx="2895600" cy="476250"/>
          </a:xfrm>
        </p:spPr>
        <p:txBody>
          <a:bodyPr/>
          <a:lstStyle>
            <a:lvl1pPr>
              <a:defRPr/>
            </a:lvl1pPr>
          </a:lstStyle>
          <a:p>
            <a:r>
              <a:rPr lang="ar-SA" smtClean="0"/>
              <a:t>سمية أبوداود </a:t>
            </a:r>
            <a:endParaRPr lang="ar-SA"/>
          </a:p>
        </p:txBody>
      </p:sp>
      <p:sp>
        <p:nvSpPr>
          <p:cNvPr id="3078" name="Rectangle 6"/>
          <p:cNvSpPr>
            <a:spLocks noGrp="1" noChangeArrowheads="1"/>
          </p:cNvSpPr>
          <p:nvPr>
            <p:ph type="sldNum" sz="quarter" idx="4"/>
          </p:nvPr>
        </p:nvSpPr>
        <p:spPr>
          <a:xfrm>
            <a:off x="6553200" y="6245225"/>
            <a:ext cx="2133600" cy="476250"/>
          </a:xfrm>
        </p:spPr>
        <p:txBody>
          <a:bodyPr/>
          <a:lstStyle>
            <a:lvl1pPr>
              <a:defRPr/>
            </a:lvl1pPr>
          </a:lstStyle>
          <a:p>
            <a:fld id="{B48657C7-7E4D-47F3-A741-E2183FB3BBCC}" type="slidenum">
              <a:rPr lang="ar-SA" smtClean="0"/>
              <a:pPr/>
              <a:t>‹#›</a:t>
            </a:fld>
            <a:endParaRPr lang="ar-SA"/>
          </a:p>
        </p:txBody>
      </p:sp>
      <p:grpSp>
        <p:nvGrpSpPr>
          <p:cNvPr id="4" name="Group 26"/>
          <p:cNvGrpSpPr>
            <a:grpSpLocks/>
          </p:cNvGrpSpPr>
          <p:nvPr/>
        </p:nvGrpSpPr>
        <p:grpSpPr bwMode="auto">
          <a:xfrm>
            <a:off x="2482850" y="2895600"/>
            <a:ext cx="2698750" cy="1041400"/>
            <a:chOff x="1610" y="1965"/>
            <a:chExt cx="1700" cy="656"/>
          </a:xfrm>
        </p:grpSpPr>
        <p:pic>
          <p:nvPicPr>
            <p:cNvPr id="3099" name="Picture 27" descr="Untitled-1 copy"/>
            <p:cNvPicPr>
              <a:picLocks noChangeAspect="1" noChangeArrowheads="1"/>
            </p:cNvPicPr>
            <p:nvPr userDrawn="1"/>
          </p:nvPicPr>
          <p:blipFill>
            <a:blip r:embed="rId4" cstate="print"/>
            <a:srcRect/>
            <a:stretch>
              <a:fillRect/>
            </a:stretch>
          </p:blipFill>
          <p:spPr bwMode="gray">
            <a:xfrm>
              <a:off x="2426" y="1965"/>
              <a:ext cx="590" cy="590"/>
            </a:xfrm>
            <a:prstGeom prst="rect">
              <a:avLst/>
            </a:prstGeom>
            <a:noFill/>
          </p:spPr>
        </p:pic>
        <p:pic>
          <p:nvPicPr>
            <p:cNvPr id="3100" name="Picture 28" descr="Untitled-1 copy"/>
            <p:cNvPicPr>
              <a:picLocks noChangeAspect="1" noChangeArrowheads="1"/>
            </p:cNvPicPr>
            <p:nvPr userDrawn="1"/>
          </p:nvPicPr>
          <p:blipFill>
            <a:blip r:embed="rId5" cstate="print"/>
            <a:srcRect/>
            <a:stretch>
              <a:fillRect/>
            </a:stretch>
          </p:blipFill>
          <p:spPr bwMode="gray">
            <a:xfrm>
              <a:off x="3061" y="2372"/>
              <a:ext cx="249" cy="249"/>
            </a:xfrm>
            <a:prstGeom prst="rect">
              <a:avLst/>
            </a:prstGeom>
            <a:noFill/>
          </p:spPr>
        </p:pic>
        <p:pic>
          <p:nvPicPr>
            <p:cNvPr id="3101" name="Picture 29" descr="Untitled-1 copy"/>
            <p:cNvPicPr>
              <a:picLocks noChangeAspect="1" noChangeArrowheads="1"/>
            </p:cNvPicPr>
            <p:nvPr userDrawn="1"/>
          </p:nvPicPr>
          <p:blipFill>
            <a:blip r:embed="rId4" cstate="print"/>
            <a:srcRect/>
            <a:stretch>
              <a:fillRect/>
            </a:stretch>
          </p:blipFill>
          <p:spPr bwMode="gray">
            <a:xfrm>
              <a:off x="1610" y="2237"/>
              <a:ext cx="363" cy="363"/>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3B738E66-A863-4040-A69A-061961763078}" type="datetime1">
              <a:rPr lang="ar-SA" smtClean="0"/>
              <a:t>25/03/1432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 </a:t>
            </a:r>
            <a:endParaRPr lang="ar-SA"/>
          </a:p>
        </p:txBody>
      </p:sp>
      <p:sp>
        <p:nvSpPr>
          <p:cNvPr id="6" name="عنصر نائب لرقم الشريحة 5"/>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6122987"/>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612298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947C1052-296C-4EE2-9758-80C35FEBE791}" type="datetime1">
              <a:rPr lang="ar-SA" smtClean="0"/>
              <a:t>25/03/1432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 </a:t>
            </a:r>
            <a:endParaRPr lang="ar-SA"/>
          </a:p>
        </p:txBody>
      </p:sp>
      <p:sp>
        <p:nvSpPr>
          <p:cNvPr id="6" name="عنصر نائب لرقم الشريحة 5"/>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274638"/>
            <a:ext cx="6629400" cy="868362"/>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447800"/>
            <a:ext cx="8229600" cy="4949825"/>
          </a:xfrm>
        </p:spPr>
        <p:txBody>
          <a:bodyPr/>
          <a:lstStyle/>
          <a:p>
            <a:r>
              <a:rPr lang="ar-SA" smtClean="0"/>
              <a:t>انقر فوق الرمز لإضافة جدول</a:t>
            </a:r>
            <a:endParaRPr lang="ar-SA"/>
          </a:p>
        </p:txBody>
      </p:sp>
      <p:sp>
        <p:nvSpPr>
          <p:cNvPr id="4" name="عنصر نائب للتاريخ 3"/>
          <p:cNvSpPr>
            <a:spLocks noGrp="1"/>
          </p:cNvSpPr>
          <p:nvPr>
            <p:ph type="dt" sz="half" idx="10"/>
          </p:nvPr>
        </p:nvSpPr>
        <p:spPr>
          <a:xfrm>
            <a:off x="457200" y="6477000"/>
            <a:ext cx="2133600" cy="244475"/>
          </a:xfrm>
        </p:spPr>
        <p:txBody>
          <a:bodyPr/>
          <a:lstStyle>
            <a:lvl1pPr>
              <a:defRPr/>
            </a:lvl1pPr>
          </a:lstStyle>
          <a:p>
            <a:fld id="{C15A2951-5BEE-4A8C-90BE-756809DB094B}" type="datetime1">
              <a:rPr lang="ar-SA" smtClean="0"/>
              <a:t>25/03/1432</a:t>
            </a:fld>
            <a:endParaRPr lang="ar-SA"/>
          </a:p>
        </p:txBody>
      </p:sp>
      <p:sp>
        <p:nvSpPr>
          <p:cNvPr id="5" name="عنصر نائب للتذييل 4"/>
          <p:cNvSpPr>
            <a:spLocks noGrp="1"/>
          </p:cNvSpPr>
          <p:nvPr>
            <p:ph type="ftr" sz="quarter" idx="11"/>
          </p:nvPr>
        </p:nvSpPr>
        <p:spPr>
          <a:xfrm>
            <a:off x="3124200" y="6477000"/>
            <a:ext cx="2895600" cy="244475"/>
          </a:xfrm>
        </p:spPr>
        <p:txBody>
          <a:bodyPr/>
          <a:lstStyle>
            <a:lvl1pPr>
              <a:defRPr/>
            </a:lvl1pPr>
          </a:lstStyle>
          <a:p>
            <a:r>
              <a:rPr lang="ar-SA" smtClean="0"/>
              <a:t>سمية أبوداود </a:t>
            </a:r>
            <a:endParaRPr lang="ar-SA"/>
          </a:p>
        </p:txBody>
      </p:sp>
      <p:sp>
        <p:nvSpPr>
          <p:cNvPr id="6" name="عنصر نائب لرقم الشريحة 5"/>
          <p:cNvSpPr>
            <a:spLocks noGrp="1"/>
          </p:cNvSpPr>
          <p:nvPr>
            <p:ph type="sldNum" sz="quarter" idx="12"/>
          </p:nvPr>
        </p:nvSpPr>
        <p:spPr>
          <a:xfrm>
            <a:off x="6553200" y="6477000"/>
            <a:ext cx="2133600" cy="244475"/>
          </a:xfrm>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4F224E84-F248-499B-B7EA-3820C98FEFFB}" type="datetime1">
              <a:rPr lang="ar-SA" smtClean="0"/>
              <a:t>25/03/1432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 </a:t>
            </a:r>
            <a:endParaRPr lang="ar-SA"/>
          </a:p>
        </p:txBody>
      </p:sp>
      <p:sp>
        <p:nvSpPr>
          <p:cNvPr id="6" name="عنصر نائب لرقم الشريحة 5"/>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7A9D0FED-66D5-4494-969C-39C21E7C6863}" type="datetime1">
              <a:rPr lang="ar-SA" smtClean="0"/>
              <a:t>25/03/1432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 </a:t>
            </a:r>
            <a:endParaRPr lang="ar-SA"/>
          </a:p>
        </p:txBody>
      </p:sp>
      <p:sp>
        <p:nvSpPr>
          <p:cNvPr id="6" name="عنصر نائب لرقم الشريحة 5"/>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fld id="{AE76AB74-2D39-4908-8840-F66270F71A76}" type="datetime1">
              <a:rPr lang="ar-SA" smtClean="0"/>
              <a:t>25/03/1432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 </a:t>
            </a:r>
            <a:endParaRPr lang="ar-SA"/>
          </a:p>
        </p:txBody>
      </p:sp>
      <p:sp>
        <p:nvSpPr>
          <p:cNvPr id="7" name="عنصر نائب لرقم الشريحة 6"/>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fld id="{E1BDEFF0-9BD2-41F9-A132-C48E0FC1B3FC}" type="datetime1">
              <a:rPr lang="ar-SA" smtClean="0"/>
              <a:t>25/03/1432</a:t>
            </a:fld>
            <a:endParaRPr lang="ar-SA"/>
          </a:p>
        </p:txBody>
      </p:sp>
      <p:sp>
        <p:nvSpPr>
          <p:cNvPr id="8" name="عنصر نائب للتذييل 7"/>
          <p:cNvSpPr>
            <a:spLocks noGrp="1"/>
          </p:cNvSpPr>
          <p:nvPr>
            <p:ph type="ftr" sz="quarter" idx="11"/>
          </p:nvPr>
        </p:nvSpPr>
        <p:spPr/>
        <p:txBody>
          <a:bodyPr/>
          <a:lstStyle>
            <a:lvl1pPr>
              <a:defRPr/>
            </a:lvl1pPr>
          </a:lstStyle>
          <a:p>
            <a:r>
              <a:rPr lang="ar-SA" smtClean="0"/>
              <a:t>سمية أبوداود </a:t>
            </a:r>
            <a:endParaRPr lang="ar-SA"/>
          </a:p>
        </p:txBody>
      </p:sp>
      <p:sp>
        <p:nvSpPr>
          <p:cNvPr id="9" name="عنصر نائب لرقم الشريحة 8"/>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fld id="{75BEED8D-B4F6-4FFF-B18F-DEA3DB3DE4F2}" type="datetime1">
              <a:rPr lang="ar-SA" smtClean="0"/>
              <a:t>25/03/1432</a:t>
            </a:fld>
            <a:endParaRPr lang="ar-SA"/>
          </a:p>
        </p:txBody>
      </p:sp>
      <p:sp>
        <p:nvSpPr>
          <p:cNvPr id="4" name="عنصر نائب للتذييل 3"/>
          <p:cNvSpPr>
            <a:spLocks noGrp="1"/>
          </p:cNvSpPr>
          <p:nvPr>
            <p:ph type="ftr" sz="quarter" idx="11"/>
          </p:nvPr>
        </p:nvSpPr>
        <p:spPr/>
        <p:txBody>
          <a:bodyPr/>
          <a:lstStyle>
            <a:lvl1pPr>
              <a:defRPr/>
            </a:lvl1pPr>
          </a:lstStyle>
          <a:p>
            <a:r>
              <a:rPr lang="ar-SA" smtClean="0"/>
              <a:t>سمية أبوداود </a:t>
            </a:r>
            <a:endParaRPr lang="ar-SA"/>
          </a:p>
        </p:txBody>
      </p:sp>
      <p:sp>
        <p:nvSpPr>
          <p:cNvPr id="5" name="عنصر نائب لرقم الشريحة 4"/>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BBCFC407-60BB-419E-A16A-EEFE1298B8C3}" type="datetime1">
              <a:rPr lang="ar-SA" smtClean="0"/>
              <a:t>25/03/1432</a:t>
            </a:fld>
            <a:endParaRPr lang="ar-SA"/>
          </a:p>
        </p:txBody>
      </p:sp>
      <p:sp>
        <p:nvSpPr>
          <p:cNvPr id="3" name="عنصر نائب للتذييل 2"/>
          <p:cNvSpPr>
            <a:spLocks noGrp="1"/>
          </p:cNvSpPr>
          <p:nvPr>
            <p:ph type="ftr" sz="quarter" idx="11"/>
          </p:nvPr>
        </p:nvSpPr>
        <p:spPr/>
        <p:txBody>
          <a:bodyPr/>
          <a:lstStyle>
            <a:lvl1pPr>
              <a:defRPr/>
            </a:lvl1pPr>
          </a:lstStyle>
          <a:p>
            <a:r>
              <a:rPr lang="ar-SA" smtClean="0"/>
              <a:t>سمية أبوداود </a:t>
            </a:r>
            <a:endParaRPr lang="ar-SA"/>
          </a:p>
        </p:txBody>
      </p:sp>
      <p:sp>
        <p:nvSpPr>
          <p:cNvPr id="4" name="عنصر نائب لرقم الشريحة 3"/>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F8633A2-039E-4B55-B46D-FCECEF3E4B84}" type="datetime1">
              <a:rPr lang="ar-SA" smtClean="0"/>
              <a:t>25/03/1432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 </a:t>
            </a:r>
            <a:endParaRPr lang="ar-SA"/>
          </a:p>
        </p:txBody>
      </p:sp>
      <p:sp>
        <p:nvSpPr>
          <p:cNvPr id="7" name="عنصر نائب لرقم الشريحة 6"/>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8D973591-D43D-4EEB-ACF5-011DD8C60A60}" type="datetime1">
              <a:rPr lang="ar-SA" smtClean="0"/>
              <a:t>25/03/1432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 </a:t>
            </a:r>
            <a:endParaRPr lang="ar-SA"/>
          </a:p>
        </p:txBody>
      </p:sp>
      <p:sp>
        <p:nvSpPr>
          <p:cNvPr id="7" name="عنصر نائب لرقم الشريحة 6"/>
          <p:cNvSpPr>
            <a:spLocks noGrp="1"/>
          </p:cNvSpPr>
          <p:nvPr>
            <p:ph type="sldNum" sz="quarter" idx="12"/>
          </p:nvPr>
        </p:nvSpPr>
        <p:spPr/>
        <p:txBody>
          <a:bodyPr/>
          <a:lstStyle>
            <a:lvl1pPr>
              <a:defRPr/>
            </a:lvl1pPr>
          </a:lstStyle>
          <a:p>
            <a:fld id="{B48657C7-7E4D-47F3-A741-E2183FB3BBC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2" name="Group 11"/>
          <p:cNvGrpSpPr>
            <a:grpSpLocks/>
          </p:cNvGrpSpPr>
          <p:nvPr/>
        </p:nvGrpSpPr>
        <p:grpSpPr bwMode="auto">
          <a:xfrm>
            <a:off x="0" y="285750"/>
            <a:ext cx="9156700" cy="911225"/>
            <a:chOff x="-1" y="196"/>
            <a:chExt cx="5768" cy="635"/>
          </a:xfrm>
        </p:grpSpPr>
        <p:sp>
          <p:nvSpPr>
            <p:cNvPr id="1036"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w="9525">
              <a:noFill/>
              <a:miter lim="800000"/>
              <a:headEnd/>
              <a:tailEnd/>
            </a:ln>
            <a:effectLst/>
          </p:spPr>
          <p:txBody>
            <a:bodyPr wrap="none" anchor="ctr"/>
            <a:lstStyle/>
            <a:p>
              <a:endParaRPr lang="ar-SA"/>
            </a:p>
          </p:txBody>
        </p:sp>
        <p:sp>
          <p:nvSpPr>
            <p:cNvPr id="1037" name="Freeform 13"/>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endParaRPr lang="ar-SA"/>
            </a:p>
          </p:txBody>
        </p:sp>
        <p:sp>
          <p:nvSpPr>
            <p:cNvPr id="1038" name="Freeform 14"/>
            <p:cNvSpPr>
              <a:spLocks/>
            </p:cNvSpPr>
            <p:nvPr userDrawn="1"/>
          </p:nvSpPr>
          <p:spPr bwMode="gray">
            <a:xfrm>
              <a:off x="-1" y="513"/>
              <a:ext cx="3702" cy="311"/>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endParaRPr lang="ar-SA"/>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endParaRPr lang="ar-SA"/>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endParaRPr lang="ar-SA"/>
          </a:p>
        </p:txBody>
      </p:sp>
      <p:pic>
        <p:nvPicPr>
          <p:cNvPr id="1041" name="Picture 17" descr="Untitled-1 copy"/>
          <p:cNvPicPr>
            <a:picLocks noChangeAspect="1" noChangeArrowheads="1"/>
          </p:cNvPicPr>
          <p:nvPr/>
        </p:nvPicPr>
        <p:blipFill>
          <a:blip r:embed="rId14" cstate="print"/>
          <a:srcRect/>
          <a:stretch>
            <a:fillRect/>
          </a:stretch>
        </p:blipFill>
        <p:spPr bwMode="gray">
          <a:xfrm>
            <a:off x="252413" y="382588"/>
            <a:ext cx="720725" cy="720725"/>
          </a:xfrm>
          <a:prstGeom prst="rect">
            <a:avLst/>
          </a:prstGeom>
          <a:noFill/>
        </p:spPr>
      </p:pic>
      <p:pic>
        <p:nvPicPr>
          <p:cNvPr id="1042" name="Picture 18" descr="Untitled-1 copy"/>
          <p:cNvPicPr>
            <a:picLocks noChangeAspect="1" noChangeArrowheads="1"/>
          </p:cNvPicPr>
          <p:nvPr/>
        </p:nvPicPr>
        <p:blipFill>
          <a:blip r:embed="rId15" cstate="print"/>
          <a:srcRect/>
          <a:stretch>
            <a:fillRect/>
          </a:stretch>
        </p:blipFill>
        <p:spPr bwMode="gray">
          <a:xfrm>
            <a:off x="973138" y="765175"/>
            <a:ext cx="358775" cy="358775"/>
          </a:xfrm>
          <a:prstGeom prst="rect">
            <a:avLst/>
          </a:prstGeom>
          <a:noFill/>
        </p:spPr>
      </p:pic>
      <p:sp>
        <p:nvSpPr>
          <p:cNvPr id="1026" name="Rectangle 2"/>
          <p:cNvSpPr>
            <a:spLocks noGrp="1" noChangeArrowheads="1"/>
          </p:cNvSpPr>
          <p:nvPr>
            <p:ph type="title"/>
          </p:nvPr>
        </p:nvSpPr>
        <p:spPr bwMode="gray">
          <a:xfrm>
            <a:off x="1676400" y="274638"/>
            <a:ext cx="66294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447800"/>
            <a:ext cx="8229600" cy="494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979145CF-BCF7-473C-BBB5-26EF0BB0A508}" type="datetime1">
              <a:rPr lang="ar-SA" smtClean="0"/>
              <a:t>25/03/1432</a:t>
            </a:fld>
            <a:endParaRPr lang="ar-SA"/>
          </a:p>
        </p:txBody>
      </p:sp>
      <p:sp>
        <p:nvSpPr>
          <p:cNvPr id="1029" name="Rectangle 5"/>
          <p:cNvSpPr>
            <a:spLocks noGrp="1" noChangeArrowheads="1"/>
          </p:cNvSpPr>
          <p:nvPr>
            <p:ph type="ftr" sz="quarter" idx="3"/>
          </p:nvPr>
        </p:nvSpPr>
        <p:spPr bwMode="auto">
          <a:xfrm>
            <a:off x="3124200" y="647700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ar-SA" smtClean="0"/>
              <a:t>سمية أبوداود </a:t>
            </a:r>
            <a:endParaRPr lang="ar-SA"/>
          </a:p>
        </p:txBody>
      </p:sp>
      <p:sp>
        <p:nvSpPr>
          <p:cNvPr id="1030" name="Rectangle 6"/>
          <p:cNvSpPr>
            <a:spLocks noGrp="1" noChangeArrowheads="1"/>
          </p:cNvSpPr>
          <p:nvPr>
            <p:ph type="sldNum" sz="quarter" idx="4"/>
          </p:nvPr>
        </p:nvSpPr>
        <p:spPr bwMode="auto">
          <a:xfrm>
            <a:off x="6553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48657C7-7E4D-47F3-A741-E2183FB3BBC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rtl="1" eaLnBrk="1" fontAlgn="base" hangingPunct="1">
        <a:spcBef>
          <a:spcPct val="0"/>
        </a:spcBef>
        <a:spcAft>
          <a:spcPct val="0"/>
        </a:spcAft>
        <a:defRPr sz="4000">
          <a:solidFill>
            <a:schemeClr val="bg1"/>
          </a:solidFill>
          <a:latin typeface="+mj-lt"/>
          <a:ea typeface="+mj-ea"/>
          <a:cs typeface="+mj-cs"/>
        </a:defRPr>
      </a:lvl1pPr>
      <a:lvl2pPr algn="l" rtl="1" eaLnBrk="1" fontAlgn="base" hangingPunct="1">
        <a:spcBef>
          <a:spcPct val="0"/>
        </a:spcBef>
        <a:spcAft>
          <a:spcPct val="0"/>
        </a:spcAft>
        <a:defRPr sz="4000">
          <a:solidFill>
            <a:schemeClr val="bg1"/>
          </a:solidFill>
          <a:latin typeface="Arial" pitchFamily="34" charset="0"/>
        </a:defRPr>
      </a:lvl2pPr>
      <a:lvl3pPr algn="l" rtl="1" eaLnBrk="1" fontAlgn="base" hangingPunct="1">
        <a:spcBef>
          <a:spcPct val="0"/>
        </a:spcBef>
        <a:spcAft>
          <a:spcPct val="0"/>
        </a:spcAft>
        <a:defRPr sz="4000">
          <a:solidFill>
            <a:schemeClr val="bg1"/>
          </a:solidFill>
          <a:latin typeface="Arial" pitchFamily="34" charset="0"/>
        </a:defRPr>
      </a:lvl3pPr>
      <a:lvl4pPr algn="l" rtl="1" eaLnBrk="1" fontAlgn="base" hangingPunct="1">
        <a:spcBef>
          <a:spcPct val="0"/>
        </a:spcBef>
        <a:spcAft>
          <a:spcPct val="0"/>
        </a:spcAft>
        <a:defRPr sz="4000">
          <a:solidFill>
            <a:schemeClr val="bg1"/>
          </a:solidFill>
          <a:latin typeface="Arial" pitchFamily="34" charset="0"/>
        </a:defRPr>
      </a:lvl4pPr>
      <a:lvl5pPr algn="l" rtl="1" eaLnBrk="1" fontAlgn="base" hangingPunct="1">
        <a:spcBef>
          <a:spcPct val="0"/>
        </a:spcBef>
        <a:spcAft>
          <a:spcPct val="0"/>
        </a:spcAft>
        <a:defRPr sz="4000">
          <a:solidFill>
            <a:schemeClr val="bg1"/>
          </a:solidFill>
          <a:latin typeface="Arial" pitchFamily="34" charset="0"/>
        </a:defRPr>
      </a:lvl5pPr>
      <a:lvl6pPr marL="457200" algn="l" rtl="1" eaLnBrk="1" fontAlgn="base" hangingPunct="1">
        <a:spcBef>
          <a:spcPct val="0"/>
        </a:spcBef>
        <a:spcAft>
          <a:spcPct val="0"/>
        </a:spcAft>
        <a:defRPr sz="4000">
          <a:solidFill>
            <a:schemeClr val="bg1"/>
          </a:solidFill>
          <a:latin typeface="Arial" pitchFamily="34" charset="0"/>
        </a:defRPr>
      </a:lvl6pPr>
      <a:lvl7pPr marL="914400" algn="l" rtl="1" eaLnBrk="1" fontAlgn="base" hangingPunct="1">
        <a:spcBef>
          <a:spcPct val="0"/>
        </a:spcBef>
        <a:spcAft>
          <a:spcPct val="0"/>
        </a:spcAft>
        <a:defRPr sz="4000">
          <a:solidFill>
            <a:schemeClr val="bg1"/>
          </a:solidFill>
          <a:latin typeface="Arial" pitchFamily="34" charset="0"/>
        </a:defRPr>
      </a:lvl7pPr>
      <a:lvl8pPr marL="1371600" algn="l" rtl="1" eaLnBrk="1" fontAlgn="base" hangingPunct="1">
        <a:spcBef>
          <a:spcPct val="0"/>
        </a:spcBef>
        <a:spcAft>
          <a:spcPct val="0"/>
        </a:spcAft>
        <a:defRPr sz="4000">
          <a:solidFill>
            <a:schemeClr val="bg1"/>
          </a:solidFill>
          <a:latin typeface="Arial" pitchFamily="34" charset="0"/>
        </a:defRPr>
      </a:lvl8pPr>
      <a:lvl9pPr marL="1828800" algn="l" rtl="1" eaLnBrk="1" fontAlgn="base" hangingPunct="1">
        <a:spcBef>
          <a:spcPct val="0"/>
        </a:spcBef>
        <a:spcAft>
          <a:spcPct val="0"/>
        </a:spcAft>
        <a:defRPr sz="4000">
          <a:solidFill>
            <a:schemeClr val="bg1"/>
          </a:solidFill>
          <a:latin typeface="Arial"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chart" Target="../charts/chart3.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slide" Target="slide3.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chart" Target="../charts/chart4.xml"/><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slide" Target="slide3.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5.xml"/><Relationship Id="rId7" Type="http://schemas.openxmlformats.org/officeDocument/2006/relationships/slide" Target="slide12.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4" Type="http://schemas.openxmlformats.org/officeDocument/2006/relationships/slide" Target="slide7.xml"/><Relationship Id="rId9" Type="http://schemas.openxmlformats.org/officeDocument/2006/relationships/slide" Target="slide14.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chart" Target="../charts/chart1.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slide" Target="slide3.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2.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slide" Target="slide3.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ar-SA" sz="3200" dirty="0" smtClean="0">
                <a:effectLst>
                  <a:outerShdw blurRad="38100" dist="38100" dir="2700000" algn="tl">
                    <a:srgbClr val="000000">
                      <a:alpha val="43137"/>
                    </a:srgbClr>
                  </a:outerShdw>
                </a:effectLst>
              </a:rPr>
              <a:t>الفصل الثالث </a:t>
            </a:r>
            <a:r>
              <a:rPr lang="ar-SA" sz="3200" dirty="0" smtClean="0"/>
              <a:t/>
            </a:r>
            <a:br>
              <a:rPr lang="ar-SA" sz="3200" dirty="0" smtClean="0"/>
            </a:br>
            <a:r>
              <a:rPr lang="ar-SA" sz="3200" dirty="0" smtClean="0"/>
              <a:t>نموذج تحليل العلاقة بين التكلفة والحجم والربح</a:t>
            </a:r>
            <a:br>
              <a:rPr lang="ar-SA" sz="3200" dirty="0" smtClean="0"/>
            </a:br>
            <a:r>
              <a:rPr lang="en-US" sz="3200" dirty="0" smtClean="0"/>
              <a:t>Cost, Volume, and Profit Analysis Model</a:t>
            </a:r>
            <a:endParaRPr lang="ar-SA" sz="3200" dirty="0"/>
          </a:p>
        </p:txBody>
      </p:sp>
      <p:sp>
        <p:nvSpPr>
          <p:cNvPr id="3" name="Subtitle 2"/>
          <p:cNvSpPr>
            <a:spLocks noGrp="1"/>
          </p:cNvSpPr>
          <p:nvPr>
            <p:ph type="subTitle" idx="1"/>
          </p:nvPr>
        </p:nvSpPr>
        <p:spPr/>
        <p:txBody>
          <a:bodyPr/>
          <a:lstStyle/>
          <a:p>
            <a:pPr>
              <a:spcBef>
                <a:spcPts val="1200"/>
              </a:spcBef>
            </a:pPr>
            <a:r>
              <a:rPr lang="ar-SA" dirty="0" smtClean="0"/>
              <a:t>إعداد: </a:t>
            </a:r>
            <a:r>
              <a:rPr lang="ar-SA" dirty="0" err="1" smtClean="0"/>
              <a:t>أ</a:t>
            </a:r>
            <a:r>
              <a:rPr lang="ar-SA" dirty="0" smtClean="0"/>
              <a:t>. سمية </a:t>
            </a:r>
            <a:r>
              <a:rPr lang="ar-SA" dirty="0" err="1" smtClean="0"/>
              <a:t>أبوداود</a:t>
            </a:r>
            <a:endParaRPr lang="ar-SA" dirty="0"/>
          </a:p>
        </p:txBody>
      </p:sp>
      <p:sp>
        <p:nvSpPr>
          <p:cNvPr id="4" name="عنصر نائب لرقم الشريحة 3"/>
          <p:cNvSpPr>
            <a:spLocks noGrp="1"/>
          </p:cNvSpPr>
          <p:nvPr>
            <p:ph type="sldNum" sz="quarter" idx="4"/>
          </p:nvPr>
        </p:nvSpPr>
        <p:spPr/>
        <p:txBody>
          <a:bodyPr/>
          <a:lstStyle/>
          <a:p>
            <a:fld id="{B48657C7-7E4D-47F3-A741-E2183FB3BBCC}" type="slidenum">
              <a:rPr lang="ar-SA" smtClean="0"/>
              <a:pPr/>
              <a:t>1</a:t>
            </a:fld>
            <a:endParaRPr lang="ar-SA"/>
          </a:p>
        </p:txBody>
      </p:sp>
      <p:sp>
        <p:nvSpPr>
          <p:cNvPr id="5" name="عنصر نائب للتذييل 4"/>
          <p:cNvSpPr>
            <a:spLocks noGrp="1"/>
          </p:cNvSpPr>
          <p:nvPr>
            <p:ph type="ftr" sz="quarter" idx="3"/>
          </p:nvPr>
        </p:nvSpPr>
        <p:spPr/>
        <p:txBody>
          <a:bodyPr/>
          <a:lstStyle/>
          <a:p>
            <a:r>
              <a:rPr lang="ar-SA" dirty="0" smtClean="0"/>
              <a:t>سمية </a:t>
            </a:r>
            <a:r>
              <a:rPr lang="ar-SA" dirty="0" err="1" smtClean="0"/>
              <a:t>أبوداود</a:t>
            </a:r>
            <a:r>
              <a:rPr lang="ar-SA" dirty="0" smtClean="0"/>
              <a:t> </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نموذج تحليل التعادل في حالة تعدد المنتجات</a:t>
            </a:r>
            <a:endParaRPr lang="ar-SA" dirty="0"/>
          </a:p>
        </p:txBody>
      </p:sp>
      <p:graphicFrame>
        <p:nvGraphicFramePr>
          <p:cNvPr id="4" name="Content Placeholder 3"/>
          <p:cNvGraphicFramePr>
            <a:graphicFrameLocks noGrp="1"/>
          </p:cNvGraphicFramePr>
          <p:nvPr>
            <p:ph idx="1"/>
          </p:nvPr>
        </p:nvGraphicFramePr>
        <p:xfrm>
          <a:off x="457200" y="16002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عنصر نائب لرقم الشريحة 6"/>
          <p:cNvSpPr>
            <a:spLocks noGrp="1"/>
          </p:cNvSpPr>
          <p:nvPr>
            <p:ph type="sldNum" sz="quarter" idx="12"/>
          </p:nvPr>
        </p:nvSpPr>
        <p:spPr/>
        <p:txBody>
          <a:bodyPr/>
          <a:lstStyle/>
          <a:p>
            <a:fld id="{B48657C7-7E4D-47F3-A741-E2183FB3BBCC}" type="slidenum">
              <a:rPr lang="ar-SA" smtClean="0"/>
              <a:pPr/>
              <a:t>10</a:t>
            </a:fld>
            <a:endParaRPr lang="ar-SA"/>
          </a:p>
        </p:txBody>
      </p:sp>
      <p:sp>
        <p:nvSpPr>
          <p:cNvPr id="8" name="عنصر نائب للتذييل 7"/>
          <p:cNvSpPr>
            <a:spLocks noGrp="1"/>
          </p:cNvSpPr>
          <p:nvPr>
            <p:ph type="ftr" sz="quarter" idx="11"/>
          </p:nvPr>
        </p:nvSpPr>
        <p:spPr/>
        <p:txBody>
          <a:bodyPr/>
          <a:lstStyle/>
          <a:p>
            <a:r>
              <a:rPr lang="ar-SA" smtClean="0"/>
              <a:t>سمية أبوداود </a:t>
            </a:r>
            <a:endParaRPr lang="ar-SA"/>
          </a:p>
        </p:txBody>
      </p:sp>
      <p:sp>
        <p:nvSpPr>
          <p:cNvPr id="9" name="سهم إلى اليمين 8">
            <a:hlinkClick r:id="" action="ppaction://hlinkshowjump?jump=nextslide" highlightClick="1"/>
          </p:cNvPr>
          <p:cNvSpPr/>
          <p:nvPr/>
        </p:nvSpPr>
        <p:spPr bwMode="auto">
          <a:xfrm>
            <a:off x="457200" y="6248400"/>
            <a:ext cx="685800" cy="457200"/>
          </a:xfrm>
          <a:prstGeom prst="rightArrow">
            <a:avLst>
              <a:gd name="adj1" fmla="val 66666"/>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rPr>
              <a:t>التالي</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نموذج التعادل (تعدد المنتجات)</a:t>
            </a:r>
            <a:endParaRPr lang="ar-SA" dirty="0"/>
          </a:p>
        </p:txBody>
      </p:sp>
      <p:graphicFrame>
        <p:nvGraphicFramePr>
          <p:cNvPr id="4" name="عنصر نائب للمحتوى 3"/>
          <p:cNvGraphicFramePr>
            <a:graphicFrameLocks noChangeAspect="1"/>
          </p:cNvGraphicFramePr>
          <p:nvPr>
            <p:ph idx="1"/>
          </p:nvPr>
        </p:nvGraphicFramePr>
        <p:xfrm>
          <a:off x="609600" y="1379538"/>
          <a:ext cx="7696200" cy="5165725"/>
        </p:xfrm>
        <a:graphic>
          <a:graphicData uri="http://schemas.openxmlformats.org/presentationml/2006/ole">
            <p:oleObj spid="_x0000_s1026" name="Worksheet" r:id="rId3" imgW="7010400" imgH="4705440" progId="Excel.Sheet.12">
              <p:embed/>
            </p:oleObj>
          </a:graphicData>
        </a:graphic>
      </p:graphicFrame>
      <p:sp>
        <p:nvSpPr>
          <p:cNvPr id="7" name="عنصر نائب لرقم الشريحة 6"/>
          <p:cNvSpPr>
            <a:spLocks noGrp="1"/>
          </p:cNvSpPr>
          <p:nvPr>
            <p:ph type="sldNum" sz="quarter" idx="12"/>
          </p:nvPr>
        </p:nvSpPr>
        <p:spPr/>
        <p:txBody>
          <a:bodyPr/>
          <a:lstStyle/>
          <a:p>
            <a:fld id="{B48657C7-7E4D-47F3-A741-E2183FB3BBCC}" type="slidenum">
              <a:rPr lang="ar-SA" smtClean="0"/>
              <a:pPr/>
              <a:t>11</a:t>
            </a:fld>
            <a:endParaRPr lang="ar-SA"/>
          </a:p>
        </p:txBody>
      </p:sp>
      <p:sp>
        <p:nvSpPr>
          <p:cNvPr id="8" name="عنصر نائب للتذييل 7"/>
          <p:cNvSpPr>
            <a:spLocks noGrp="1"/>
          </p:cNvSpPr>
          <p:nvPr>
            <p:ph type="ftr" sz="quarter" idx="11"/>
          </p:nvPr>
        </p:nvSpPr>
        <p:spPr/>
        <p:txBody>
          <a:bodyPr/>
          <a:lstStyle/>
          <a:p>
            <a:r>
              <a:rPr lang="ar-SA" smtClean="0"/>
              <a:t>سمية أبوداود </a:t>
            </a:r>
            <a:endParaRPr lang="ar-SA"/>
          </a:p>
        </p:txBody>
      </p:sp>
      <p:sp>
        <p:nvSpPr>
          <p:cNvPr id="9" name="زر إجراء: الصفحة الرئيسية 8">
            <a:hlinkClick r:id="rId4"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                         خريطة </a:t>
            </a:r>
            <a:r>
              <a:rPr lang="ar-SA" dirty="0" smtClean="0"/>
              <a:t>التعادل</a:t>
            </a:r>
            <a:endParaRPr lang="ar-SA" dirty="0"/>
          </a:p>
        </p:txBody>
      </p:sp>
      <p:sp>
        <p:nvSpPr>
          <p:cNvPr id="3" name="Text Placeholder 2"/>
          <p:cNvSpPr>
            <a:spLocks noGrp="1"/>
          </p:cNvSpPr>
          <p:nvPr>
            <p:ph type="body" idx="1"/>
          </p:nvPr>
        </p:nvSpPr>
        <p:spPr/>
        <p:txBody>
          <a:bodyPr/>
          <a:lstStyle/>
          <a:p>
            <a:r>
              <a:rPr lang="ar-SA" dirty="0" smtClean="0"/>
              <a:t>خريطة التعادل</a:t>
            </a:r>
            <a:endParaRPr lang="ar-SA" dirty="0"/>
          </a:p>
        </p:txBody>
      </p:sp>
      <p:graphicFrame>
        <p:nvGraphicFramePr>
          <p:cNvPr id="16" name="عنصر نائب للمحتوى 15"/>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ar-SA" dirty="0" smtClean="0"/>
              <a:t>كيفية إدراج خريطة التعادل</a:t>
            </a:r>
            <a:endParaRPr lang="ar-SA" dirty="0"/>
          </a:p>
        </p:txBody>
      </p:sp>
      <p:graphicFrame>
        <p:nvGraphicFramePr>
          <p:cNvPr id="7" name="Content Placeholder 6"/>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صورة 8" descr="LineMarker_thumb.png"/>
          <p:cNvPicPr>
            <a:picLocks noChangeAspect="1"/>
          </p:cNvPicPr>
          <p:nvPr/>
        </p:nvPicPr>
        <p:blipFill>
          <a:blip r:embed="rId8" cstate="print"/>
          <a:stretch>
            <a:fillRect/>
          </a:stretch>
        </p:blipFill>
        <p:spPr>
          <a:xfrm>
            <a:off x="5486400" y="3581400"/>
            <a:ext cx="657317" cy="666843"/>
          </a:xfrm>
          <a:prstGeom prst="rect">
            <a:avLst/>
          </a:prstGeom>
        </p:spPr>
      </p:pic>
      <p:sp>
        <p:nvSpPr>
          <p:cNvPr id="11" name="عنصر نائب لرقم الشريحة 10"/>
          <p:cNvSpPr>
            <a:spLocks noGrp="1"/>
          </p:cNvSpPr>
          <p:nvPr>
            <p:ph type="sldNum" sz="quarter" idx="12"/>
          </p:nvPr>
        </p:nvSpPr>
        <p:spPr/>
        <p:txBody>
          <a:bodyPr/>
          <a:lstStyle/>
          <a:p>
            <a:fld id="{B48657C7-7E4D-47F3-A741-E2183FB3BBCC}" type="slidenum">
              <a:rPr lang="ar-SA" smtClean="0"/>
              <a:pPr/>
              <a:t>12</a:t>
            </a:fld>
            <a:endParaRPr lang="ar-SA"/>
          </a:p>
        </p:txBody>
      </p:sp>
      <p:sp>
        <p:nvSpPr>
          <p:cNvPr id="12" name="عنصر نائب للتذييل 11"/>
          <p:cNvSpPr>
            <a:spLocks noGrp="1"/>
          </p:cNvSpPr>
          <p:nvPr>
            <p:ph type="ftr" sz="quarter" idx="11"/>
          </p:nvPr>
        </p:nvSpPr>
        <p:spPr/>
        <p:txBody>
          <a:bodyPr/>
          <a:lstStyle/>
          <a:p>
            <a:r>
              <a:rPr lang="ar-SA" smtClean="0"/>
              <a:t>سمية أبوداود </a:t>
            </a:r>
            <a:endParaRPr lang="ar-SA"/>
          </a:p>
        </p:txBody>
      </p:sp>
      <p:sp>
        <p:nvSpPr>
          <p:cNvPr id="13" name="زر إجراء: الصفحة الرئيسية 12">
            <a:hlinkClick r:id="rId9"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dirty="0" smtClean="0"/>
              <a:t>                         خريطة </a:t>
            </a:r>
            <a:r>
              <a:rPr lang="ar-SA" dirty="0" smtClean="0"/>
              <a:t>الربحية</a:t>
            </a:r>
            <a:endParaRPr lang="ar-SA" dirty="0"/>
          </a:p>
        </p:txBody>
      </p:sp>
      <p:sp>
        <p:nvSpPr>
          <p:cNvPr id="5" name="عنصر نائب للنص 4"/>
          <p:cNvSpPr>
            <a:spLocks noGrp="1"/>
          </p:cNvSpPr>
          <p:nvPr>
            <p:ph type="body" idx="1"/>
          </p:nvPr>
        </p:nvSpPr>
        <p:spPr/>
        <p:txBody>
          <a:bodyPr/>
          <a:lstStyle/>
          <a:p>
            <a:r>
              <a:rPr lang="ar-SA" dirty="0" smtClean="0"/>
              <a:t>خريطة الربحية</a:t>
            </a:r>
            <a:endParaRPr lang="ar-SA" dirty="0"/>
          </a:p>
        </p:txBody>
      </p:sp>
      <p:graphicFrame>
        <p:nvGraphicFramePr>
          <p:cNvPr id="21" name="عنصر نائب للمحتوى 20"/>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2"/>
          </a:graphicData>
        </a:graphic>
      </p:graphicFrame>
      <p:sp>
        <p:nvSpPr>
          <p:cNvPr id="7" name="عنصر نائب للنص 6"/>
          <p:cNvSpPr>
            <a:spLocks noGrp="1"/>
          </p:cNvSpPr>
          <p:nvPr>
            <p:ph type="body" sz="quarter" idx="3"/>
          </p:nvPr>
        </p:nvSpPr>
        <p:spPr/>
        <p:txBody>
          <a:bodyPr/>
          <a:lstStyle/>
          <a:p>
            <a:r>
              <a:rPr lang="ar-SA" dirty="0" smtClean="0"/>
              <a:t>كيفية إدراج خريطة الربحية</a:t>
            </a:r>
          </a:p>
        </p:txBody>
      </p:sp>
      <p:graphicFrame>
        <p:nvGraphicFramePr>
          <p:cNvPr id="9" name="Content Placeholder 7"/>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صورة 12" descr="LineMarker_thumb.png"/>
          <p:cNvPicPr>
            <a:picLocks noChangeAspect="1"/>
          </p:cNvPicPr>
          <p:nvPr/>
        </p:nvPicPr>
        <p:blipFill>
          <a:blip r:embed="rId8" cstate="print"/>
          <a:stretch>
            <a:fillRect/>
          </a:stretch>
        </p:blipFill>
        <p:spPr>
          <a:xfrm>
            <a:off x="5486400" y="3581400"/>
            <a:ext cx="657317" cy="666843"/>
          </a:xfrm>
          <a:prstGeom prst="rect">
            <a:avLst/>
          </a:prstGeom>
        </p:spPr>
      </p:pic>
      <p:sp>
        <p:nvSpPr>
          <p:cNvPr id="11" name="عنصر نائب لرقم الشريحة 10"/>
          <p:cNvSpPr>
            <a:spLocks noGrp="1"/>
          </p:cNvSpPr>
          <p:nvPr>
            <p:ph type="sldNum" sz="quarter" idx="12"/>
          </p:nvPr>
        </p:nvSpPr>
        <p:spPr/>
        <p:txBody>
          <a:bodyPr/>
          <a:lstStyle/>
          <a:p>
            <a:fld id="{B48657C7-7E4D-47F3-A741-E2183FB3BBCC}" type="slidenum">
              <a:rPr lang="ar-SA" smtClean="0"/>
              <a:pPr/>
              <a:t>13</a:t>
            </a:fld>
            <a:endParaRPr lang="ar-SA"/>
          </a:p>
        </p:txBody>
      </p:sp>
      <p:sp>
        <p:nvSpPr>
          <p:cNvPr id="12" name="عنصر نائب للتذييل 11"/>
          <p:cNvSpPr>
            <a:spLocks noGrp="1"/>
          </p:cNvSpPr>
          <p:nvPr>
            <p:ph type="ftr" sz="quarter" idx="11"/>
          </p:nvPr>
        </p:nvSpPr>
        <p:spPr/>
        <p:txBody>
          <a:bodyPr/>
          <a:lstStyle/>
          <a:p>
            <a:r>
              <a:rPr lang="ar-SA" smtClean="0"/>
              <a:t>سمية أبوداود </a:t>
            </a:r>
            <a:endParaRPr lang="ar-SA"/>
          </a:p>
        </p:txBody>
      </p:sp>
      <p:sp>
        <p:nvSpPr>
          <p:cNvPr id="14" name="زر إجراء: الصفحة الرئيسية 13">
            <a:hlinkClick r:id="rId9"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تحليل الحساسية ودراسة البدائل</a:t>
            </a:r>
            <a:endParaRPr lang="ar-SA" dirty="0"/>
          </a:p>
        </p:txBody>
      </p:sp>
      <p:sp>
        <p:nvSpPr>
          <p:cNvPr id="3" name="Content Placeholder 2"/>
          <p:cNvSpPr>
            <a:spLocks noGrp="1"/>
          </p:cNvSpPr>
          <p:nvPr>
            <p:ph idx="1"/>
          </p:nvPr>
        </p:nvSpPr>
        <p:spPr/>
        <p:txBody>
          <a:bodyPr>
            <a:normAutofit/>
          </a:bodyPr>
          <a:lstStyle/>
          <a:p>
            <a:pPr>
              <a:buNone/>
            </a:pPr>
            <a:r>
              <a:rPr lang="ar-SA" b="1" dirty="0" smtClean="0"/>
              <a:t>تحليل الحساسية:</a:t>
            </a:r>
          </a:p>
          <a:p>
            <a:pPr>
              <a:buNone/>
            </a:pPr>
            <a:r>
              <a:rPr lang="ar-SA" dirty="0" smtClean="0"/>
              <a:t>دراسة التغير في البيانات في الحالات التالية:</a:t>
            </a:r>
          </a:p>
          <a:p>
            <a:r>
              <a:rPr lang="ar-SA" dirty="0" smtClean="0"/>
              <a:t>تغيير سعر البيع.</a:t>
            </a:r>
          </a:p>
          <a:p>
            <a:r>
              <a:rPr lang="ar-SA" dirty="0" smtClean="0"/>
              <a:t>تغيير التكلفة المتغيرة للوحدة.</a:t>
            </a:r>
          </a:p>
          <a:p>
            <a:r>
              <a:rPr lang="ar-SA" dirty="0" smtClean="0"/>
              <a:t>تغيير التكاليف الثابتة.</a:t>
            </a:r>
          </a:p>
          <a:p>
            <a:pPr>
              <a:buNone/>
            </a:pPr>
            <a:r>
              <a:rPr lang="ar-SA" b="1" dirty="0" smtClean="0"/>
              <a:t>دراسة البدائل:</a:t>
            </a:r>
          </a:p>
          <a:p>
            <a:r>
              <a:rPr lang="ar-SA" dirty="0" smtClean="0"/>
              <a:t>نسخ النموذج على عدة أوراق عمل.</a:t>
            </a:r>
          </a:p>
          <a:p>
            <a:r>
              <a:rPr lang="ar-SA" dirty="0" smtClean="0"/>
              <a:t>إجراء التعديلات المطلوبة.</a:t>
            </a:r>
          </a:p>
        </p:txBody>
      </p:sp>
      <p:sp>
        <p:nvSpPr>
          <p:cNvPr id="6" name="عنصر نائب لرقم الشريحة 5"/>
          <p:cNvSpPr>
            <a:spLocks noGrp="1"/>
          </p:cNvSpPr>
          <p:nvPr>
            <p:ph type="sldNum" sz="quarter" idx="12"/>
          </p:nvPr>
        </p:nvSpPr>
        <p:spPr/>
        <p:txBody>
          <a:bodyPr/>
          <a:lstStyle/>
          <a:p>
            <a:fld id="{B48657C7-7E4D-47F3-A741-E2183FB3BBCC}" type="slidenum">
              <a:rPr lang="ar-SA" smtClean="0"/>
              <a:pPr/>
              <a:t>14</a:t>
            </a:fld>
            <a:endParaRPr lang="ar-SA"/>
          </a:p>
        </p:txBody>
      </p:sp>
      <p:sp>
        <p:nvSpPr>
          <p:cNvPr id="7" name="عنصر نائب للتذييل 6"/>
          <p:cNvSpPr>
            <a:spLocks noGrp="1"/>
          </p:cNvSpPr>
          <p:nvPr>
            <p:ph type="ftr" sz="quarter" idx="11"/>
          </p:nvPr>
        </p:nvSpPr>
        <p:spPr/>
        <p:txBody>
          <a:bodyPr/>
          <a:lstStyle/>
          <a:p>
            <a:r>
              <a:rPr lang="ar-SA" smtClean="0"/>
              <a:t>سمية أبوداود </a:t>
            </a:r>
            <a:endParaRPr lang="ar-SA"/>
          </a:p>
        </p:txBody>
      </p:sp>
      <p:sp>
        <p:nvSpPr>
          <p:cNvPr id="8" name="زر إجراء: الصفحة الرئيسية 7">
            <a:hlinkClick r:id="rId2"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المحاضرة</a:t>
            </a:r>
            <a:endParaRPr lang="ar-SA" dirty="0"/>
          </a:p>
        </p:txBody>
      </p:sp>
      <p:sp>
        <p:nvSpPr>
          <p:cNvPr id="3" name="Content Placeholder 2"/>
          <p:cNvSpPr>
            <a:spLocks noGrp="1"/>
          </p:cNvSpPr>
          <p:nvPr>
            <p:ph idx="1"/>
          </p:nvPr>
        </p:nvSpPr>
        <p:spPr/>
        <p:txBody>
          <a:bodyPr/>
          <a:lstStyle/>
          <a:p>
            <a:r>
              <a:rPr lang="ar-SA" dirty="0" smtClean="0"/>
              <a:t>مراجعة المفاهيم والعلاقات الأساسية لتحليل العلاقة بين التكاليف والحجم والربح.</a:t>
            </a:r>
          </a:p>
          <a:p>
            <a:r>
              <a:rPr lang="ar-SA" dirty="0" smtClean="0"/>
              <a:t>بناء نموذج لتحليل التعادل في حالة وجود منتج وحيد.</a:t>
            </a:r>
          </a:p>
          <a:p>
            <a:r>
              <a:rPr lang="ar-SA" dirty="0" smtClean="0"/>
              <a:t>بناء نموذج لتحليل التعادل في حالة تعدد المنتجات.</a:t>
            </a:r>
          </a:p>
          <a:p>
            <a:r>
              <a:rPr lang="ar-SA" dirty="0" smtClean="0"/>
              <a:t>تدعيم نماذج تحليل التعادل بالخرائط البيانية.</a:t>
            </a:r>
          </a:p>
          <a:p>
            <a:r>
              <a:rPr lang="ar-SA" dirty="0" smtClean="0"/>
              <a:t>تحليل الحساسية ودراسة البدائل.</a:t>
            </a:r>
          </a:p>
          <a:p>
            <a:r>
              <a:rPr lang="ar-SA" dirty="0" smtClean="0"/>
              <a:t>إتقان مهارة تقييد الخلايا للحصول على النتائج المرغوبة عند نسخ المعادلات. </a:t>
            </a:r>
            <a:endParaRPr lang="ar-SA" dirty="0"/>
          </a:p>
        </p:txBody>
      </p:sp>
      <p:sp>
        <p:nvSpPr>
          <p:cNvPr id="6" name="عنصر نائب لرقم الشريحة 5"/>
          <p:cNvSpPr>
            <a:spLocks noGrp="1"/>
          </p:cNvSpPr>
          <p:nvPr>
            <p:ph type="sldNum" sz="quarter" idx="12"/>
          </p:nvPr>
        </p:nvSpPr>
        <p:spPr/>
        <p:txBody>
          <a:bodyPr/>
          <a:lstStyle/>
          <a:p>
            <a:fld id="{B48657C7-7E4D-47F3-A741-E2183FB3BBCC}" type="slidenum">
              <a:rPr lang="ar-SA" smtClean="0"/>
              <a:pPr/>
              <a:t>2</a:t>
            </a:fld>
            <a:endParaRPr lang="ar-SA"/>
          </a:p>
        </p:txBody>
      </p:sp>
      <p:sp>
        <p:nvSpPr>
          <p:cNvPr id="7" name="عنصر نائب للتذييل 6"/>
          <p:cNvSpPr>
            <a:spLocks noGrp="1"/>
          </p:cNvSpPr>
          <p:nvPr>
            <p:ph type="ftr" sz="quarter" idx="11"/>
          </p:nvPr>
        </p:nvSpPr>
        <p:spPr/>
        <p:txBody>
          <a:bodyPr/>
          <a:lstStyle/>
          <a:p>
            <a:r>
              <a:rPr lang="ar-SA" smtClean="0"/>
              <a:t>سمية أبوداود </a:t>
            </a:r>
            <a:endParaRPr lang="ar-SA"/>
          </a:p>
        </p:txBody>
      </p:sp>
      <p:sp>
        <p:nvSpPr>
          <p:cNvPr id="9" name="سهم إلى اليمين 8">
            <a:hlinkClick r:id="" action="ppaction://hlinkshowjump?jump=nextslide" highlightClick="1"/>
          </p:cNvPr>
          <p:cNvSpPr/>
          <p:nvPr/>
        </p:nvSpPr>
        <p:spPr bwMode="auto">
          <a:xfrm>
            <a:off x="457200" y="6248400"/>
            <a:ext cx="685800" cy="457200"/>
          </a:xfrm>
          <a:prstGeom prst="rightArrow">
            <a:avLst>
              <a:gd name="adj1" fmla="val 66666"/>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rPr>
              <a:t>التالي</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الموضوعات الرئيسة</a:t>
            </a:r>
            <a:endParaRPr lang="ar-SA" dirty="0"/>
          </a:p>
        </p:txBody>
      </p:sp>
      <p:sp>
        <p:nvSpPr>
          <p:cNvPr id="3" name="Content Placeholder 2"/>
          <p:cNvSpPr>
            <a:spLocks noGrp="1"/>
          </p:cNvSpPr>
          <p:nvPr>
            <p:ph idx="1"/>
          </p:nvPr>
        </p:nvSpPr>
        <p:spPr/>
        <p:txBody>
          <a:bodyPr>
            <a:normAutofit/>
          </a:bodyPr>
          <a:lstStyle/>
          <a:p>
            <a:r>
              <a:rPr lang="ar-SA" dirty="0" smtClean="0">
                <a:hlinkClick r:id="rId2" action="ppaction://hlinksldjump"/>
              </a:rPr>
              <a:t>مفاهيم أساسية.</a:t>
            </a:r>
            <a:endParaRPr lang="ar-SA" dirty="0" smtClean="0"/>
          </a:p>
          <a:p>
            <a:r>
              <a:rPr lang="ar-SA" dirty="0" smtClean="0">
                <a:hlinkClick r:id="rId3" action="ppaction://hlinksldjump"/>
              </a:rPr>
              <a:t>نموذج تحليل التعادل في حالة وجود منتج وحيد.</a:t>
            </a:r>
            <a:endParaRPr lang="ar-SA" dirty="0" smtClean="0"/>
          </a:p>
          <a:p>
            <a:r>
              <a:rPr lang="ar-SA" dirty="0" smtClean="0">
                <a:hlinkClick r:id="rId4" action="ppaction://hlinksldjump"/>
              </a:rPr>
              <a:t>خريطة التعادل.</a:t>
            </a:r>
            <a:endParaRPr lang="ar-SA" dirty="0" smtClean="0"/>
          </a:p>
          <a:p>
            <a:r>
              <a:rPr lang="ar-SA" dirty="0" smtClean="0">
                <a:hlinkClick r:id="rId5" action="ppaction://hlinksldjump"/>
              </a:rPr>
              <a:t>خريطة الربحية.</a:t>
            </a:r>
            <a:endParaRPr lang="ar-SA" dirty="0" smtClean="0"/>
          </a:p>
          <a:p>
            <a:r>
              <a:rPr lang="ar-SA" dirty="0" smtClean="0">
                <a:hlinkClick r:id="rId6" action="ppaction://hlinksldjump"/>
              </a:rPr>
              <a:t>نموذج تحليل التعادل في حالة تعدد المنتجات.</a:t>
            </a:r>
            <a:endParaRPr lang="ar-SA" dirty="0" smtClean="0"/>
          </a:p>
          <a:p>
            <a:r>
              <a:rPr lang="ar-SA" dirty="0" smtClean="0">
                <a:hlinkClick r:id="rId7" action="ppaction://hlinksldjump"/>
              </a:rPr>
              <a:t>خريطة التعادل.</a:t>
            </a:r>
          </a:p>
          <a:p>
            <a:r>
              <a:rPr lang="ar-SA" dirty="0" smtClean="0">
                <a:hlinkClick r:id="rId8" action="ppaction://hlinksldjump"/>
              </a:rPr>
              <a:t>خريطة الربحية.</a:t>
            </a:r>
            <a:endParaRPr lang="ar-SA" dirty="0" smtClean="0"/>
          </a:p>
          <a:p>
            <a:r>
              <a:rPr lang="ar-SA" dirty="0" smtClean="0">
                <a:hlinkClick r:id="rId9" action="ppaction://hlinksldjump"/>
              </a:rPr>
              <a:t>تحليل الحساسية ودراسة البدائل.</a:t>
            </a:r>
            <a:endParaRPr lang="ar-SA" dirty="0"/>
          </a:p>
        </p:txBody>
      </p:sp>
      <p:sp>
        <p:nvSpPr>
          <p:cNvPr id="6" name="عنصر نائب لرقم الشريحة 5"/>
          <p:cNvSpPr>
            <a:spLocks noGrp="1"/>
          </p:cNvSpPr>
          <p:nvPr>
            <p:ph type="sldNum" sz="quarter" idx="12"/>
          </p:nvPr>
        </p:nvSpPr>
        <p:spPr/>
        <p:txBody>
          <a:bodyPr/>
          <a:lstStyle/>
          <a:p>
            <a:fld id="{B48657C7-7E4D-47F3-A741-E2183FB3BBCC}" type="slidenum">
              <a:rPr lang="ar-SA" smtClean="0"/>
              <a:pPr/>
              <a:t>3</a:t>
            </a:fld>
            <a:endParaRPr lang="ar-SA"/>
          </a:p>
        </p:txBody>
      </p:sp>
      <p:sp>
        <p:nvSpPr>
          <p:cNvPr id="7" name="عنصر نائب للتذييل 6"/>
          <p:cNvSpPr>
            <a:spLocks noGrp="1"/>
          </p:cNvSpPr>
          <p:nvPr>
            <p:ph type="ftr" sz="quarter" idx="11"/>
          </p:nvPr>
        </p:nvSpPr>
        <p:spPr/>
        <p:txBody>
          <a:bodyPr/>
          <a:lstStyle/>
          <a:p>
            <a:r>
              <a:rPr lang="ar-SA" smtClean="0"/>
              <a:t>سمية أبوداود </a:t>
            </a:r>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مفاهيم أساسية</a:t>
            </a:r>
            <a:endParaRPr lang="ar-SA" dirty="0"/>
          </a:p>
        </p:txBody>
      </p:sp>
      <p:sp>
        <p:nvSpPr>
          <p:cNvPr id="3" name="Content Placeholder 2"/>
          <p:cNvSpPr>
            <a:spLocks noGrp="1"/>
          </p:cNvSpPr>
          <p:nvPr>
            <p:ph idx="1"/>
          </p:nvPr>
        </p:nvSpPr>
        <p:spPr/>
        <p:txBody>
          <a:bodyPr>
            <a:normAutofit fontScale="85000" lnSpcReduction="20000"/>
          </a:bodyPr>
          <a:lstStyle/>
          <a:p>
            <a:r>
              <a:rPr lang="ar-SA" b="1" dirty="0" smtClean="0"/>
              <a:t>هامش المساهمة:</a:t>
            </a:r>
          </a:p>
          <a:p>
            <a:pPr lvl="1"/>
            <a:r>
              <a:rPr lang="ar-SA" dirty="0" smtClean="0"/>
              <a:t>مقدار ما تساهم </a:t>
            </a:r>
            <a:r>
              <a:rPr lang="ar-SA" dirty="0" err="1" smtClean="0"/>
              <a:t>به</a:t>
            </a:r>
            <a:r>
              <a:rPr lang="ar-SA" dirty="0" smtClean="0"/>
              <a:t> الوحدة الواحدة في استرداد التكاليف الثابتة.</a:t>
            </a:r>
          </a:p>
          <a:p>
            <a:pPr lvl="1"/>
            <a:r>
              <a:rPr lang="ar-SA" dirty="0" smtClean="0"/>
              <a:t>هامش المساهمة = سعر البيع- التكلفة المتغيرة للوحدة الواحدة.</a:t>
            </a:r>
          </a:p>
          <a:p>
            <a:r>
              <a:rPr lang="ar-SA" b="1" dirty="0" smtClean="0"/>
              <a:t>نقطة التعادل:</a:t>
            </a:r>
          </a:p>
          <a:p>
            <a:pPr lvl="1"/>
            <a:r>
              <a:rPr lang="ar-SA" dirty="0" smtClean="0"/>
              <a:t>هو ذلك المستوى من النشاط عندما تكون الأرباح تساوي صفرا، بمعنى أن:   الإيرادات= التكاليف.</a:t>
            </a:r>
          </a:p>
          <a:p>
            <a:pPr lvl="1"/>
            <a:r>
              <a:rPr lang="ar-SA" dirty="0" smtClean="0"/>
              <a:t>نقطة التعادل (بالوحدات)= التكاليف الثابتة ÷ هامش المساهمة.</a:t>
            </a:r>
          </a:p>
          <a:p>
            <a:pPr lvl="1"/>
            <a:r>
              <a:rPr lang="ar-SA" dirty="0" smtClean="0"/>
              <a:t>نقطة التعادل (بالريالات)= نقطة التعادل (بالوحدات) × سعر البيع.</a:t>
            </a:r>
          </a:p>
          <a:p>
            <a:pPr marL="342900" lvl="1" indent="-342900">
              <a:buFont typeface="Arial" pitchFamily="34" charset="0"/>
              <a:buChar char="•"/>
            </a:pPr>
            <a:r>
              <a:rPr lang="ar-SA" sz="3200" b="1" dirty="0"/>
              <a:t>حجم النشاط المستهدف:</a:t>
            </a:r>
          </a:p>
          <a:p>
            <a:pPr lvl="1"/>
            <a:r>
              <a:rPr lang="ar-SA" dirty="0" smtClean="0"/>
              <a:t>هو ذلك المستوى من النشاط الذي تتطلع إليه المنشأة </a:t>
            </a:r>
            <a:r>
              <a:rPr lang="ar-SA" dirty="0"/>
              <a:t>ل</a:t>
            </a:r>
            <a:r>
              <a:rPr lang="ar-SA" dirty="0" smtClean="0"/>
              <a:t>تحقيق الربح المستهدف.</a:t>
            </a:r>
          </a:p>
          <a:p>
            <a:pPr lvl="1"/>
            <a:r>
              <a:rPr lang="ar-SA" dirty="0" smtClean="0"/>
              <a:t>حجم النشاط المستهدف= (التكاليف الثابتة+الأرباح المستهدفة) ÷ هامش المساهمة.</a:t>
            </a:r>
          </a:p>
        </p:txBody>
      </p:sp>
      <p:sp>
        <p:nvSpPr>
          <p:cNvPr id="6" name="عنصر نائب لرقم الشريحة 5"/>
          <p:cNvSpPr>
            <a:spLocks noGrp="1"/>
          </p:cNvSpPr>
          <p:nvPr>
            <p:ph type="sldNum" sz="quarter" idx="12"/>
          </p:nvPr>
        </p:nvSpPr>
        <p:spPr/>
        <p:txBody>
          <a:bodyPr/>
          <a:lstStyle/>
          <a:p>
            <a:fld id="{B48657C7-7E4D-47F3-A741-E2183FB3BBCC}" type="slidenum">
              <a:rPr lang="ar-SA" smtClean="0"/>
              <a:pPr/>
              <a:t>4</a:t>
            </a:fld>
            <a:endParaRPr lang="ar-SA"/>
          </a:p>
        </p:txBody>
      </p:sp>
      <p:sp>
        <p:nvSpPr>
          <p:cNvPr id="7" name="عنصر نائب للتذييل 6"/>
          <p:cNvSpPr>
            <a:spLocks noGrp="1"/>
          </p:cNvSpPr>
          <p:nvPr>
            <p:ph type="ftr" sz="quarter" idx="11"/>
          </p:nvPr>
        </p:nvSpPr>
        <p:spPr/>
        <p:txBody>
          <a:bodyPr/>
          <a:lstStyle/>
          <a:p>
            <a:r>
              <a:rPr lang="ar-SA" smtClean="0"/>
              <a:t>سمية أبوداود </a:t>
            </a:r>
            <a:endParaRPr lang="ar-SA"/>
          </a:p>
        </p:txBody>
      </p:sp>
      <p:sp>
        <p:nvSpPr>
          <p:cNvPr id="8" name="زر إجراء: الصفحة الرئيسية 7">
            <a:hlinkClick r:id="rId2"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934200" cy="868362"/>
          </a:xfrm>
        </p:spPr>
        <p:txBody>
          <a:bodyPr>
            <a:normAutofit fontScale="90000"/>
          </a:bodyPr>
          <a:lstStyle/>
          <a:p>
            <a:r>
              <a:rPr lang="ar-SA" dirty="0" smtClean="0"/>
              <a:t>نموذج تحليل التعادل في حالة وجود منتج وحيد</a:t>
            </a:r>
            <a:endParaRPr lang="ar-SA" dirty="0"/>
          </a:p>
        </p:txBody>
      </p:sp>
      <p:graphicFrame>
        <p:nvGraphicFramePr>
          <p:cNvPr id="4" name="Content Placeholder 3"/>
          <p:cNvGraphicFramePr>
            <a:graphicFrameLocks noGrp="1"/>
          </p:cNvGraphicFramePr>
          <p:nvPr>
            <p:ph idx="1"/>
          </p:nvPr>
        </p:nvGraphicFramePr>
        <p:xfrm>
          <a:off x="457200" y="16002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عنصر نائب لرقم الشريحة 6"/>
          <p:cNvSpPr>
            <a:spLocks noGrp="1"/>
          </p:cNvSpPr>
          <p:nvPr>
            <p:ph type="sldNum" sz="quarter" idx="12"/>
          </p:nvPr>
        </p:nvSpPr>
        <p:spPr/>
        <p:txBody>
          <a:bodyPr/>
          <a:lstStyle/>
          <a:p>
            <a:fld id="{B48657C7-7E4D-47F3-A741-E2183FB3BBCC}" type="slidenum">
              <a:rPr lang="ar-SA" smtClean="0"/>
              <a:pPr/>
              <a:t>5</a:t>
            </a:fld>
            <a:endParaRPr lang="ar-SA"/>
          </a:p>
        </p:txBody>
      </p:sp>
      <p:sp>
        <p:nvSpPr>
          <p:cNvPr id="8" name="عنصر نائب للتذييل 7"/>
          <p:cNvSpPr>
            <a:spLocks noGrp="1"/>
          </p:cNvSpPr>
          <p:nvPr>
            <p:ph type="ftr" sz="quarter" idx="11"/>
          </p:nvPr>
        </p:nvSpPr>
        <p:spPr/>
        <p:txBody>
          <a:bodyPr/>
          <a:lstStyle/>
          <a:p>
            <a:r>
              <a:rPr lang="ar-SA" smtClean="0"/>
              <a:t>سمية أبوداود </a:t>
            </a:r>
            <a:endParaRPr lang="ar-SA"/>
          </a:p>
        </p:txBody>
      </p:sp>
      <p:sp>
        <p:nvSpPr>
          <p:cNvPr id="10" name="سهم إلى اليمين 9">
            <a:hlinkClick r:id="" action="ppaction://hlinkshowjump?jump=nextslide" highlightClick="1"/>
          </p:cNvPr>
          <p:cNvSpPr/>
          <p:nvPr/>
        </p:nvSpPr>
        <p:spPr bwMode="auto">
          <a:xfrm>
            <a:off x="457200" y="6248400"/>
            <a:ext cx="685800" cy="457200"/>
          </a:xfrm>
          <a:prstGeom prst="rightArrow">
            <a:avLst>
              <a:gd name="adj1" fmla="val 66666"/>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rPr>
              <a:t>التالي</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نموذج التعادل (منتج وحيد)</a:t>
            </a:r>
            <a:endParaRPr lang="ar-SA" dirty="0"/>
          </a:p>
        </p:txBody>
      </p:sp>
      <p:graphicFrame>
        <p:nvGraphicFramePr>
          <p:cNvPr id="6" name="عنصر نائب للمحتوى 5"/>
          <p:cNvGraphicFramePr>
            <a:graphicFrameLocks noChangeAspect="1"/>
          </p:cNvGraphicFramePr>
          <p:nvPr>
            <p:ph idx="1"/>
          </p:nvPr>
        </p:nvGraphicFramePr>
        <p:xfrm>
          <a:off x="762000" y="1704975"/>
          <a:ext cx="7524750" cy="4667250"/>
        </p:xfrm>
        <a:graphic>
          <a:graphicData uri="http://schemas.openxmlformats.org/presentationml/2006/ole">
            <p:oleObj spid="_x0000_s2049" name="Worksheet" r:id="rId3" imgW="7610543" imgH="4667160" progId="Excel.Sheet.12">
              <p:embed/>
            </p:oleObj>
          </a:graphicData>
        </a:graphic>
      </p:graphicFrame>
      <p:sp>
        <p:nvSpPr>
          <p:cNvPr id="7" name="عنصر نائب لرقم الشريحة 6"/>
          <p:cNvSpPr>
            <a:spLocks noGrp="1"/>
          </p:cNvSpPr>
          <p:nvPr>
            <p:ph type="sldNum" sz="quarter" idx="12"/>
          </p:nvPr>
        </p:nvSpPr>
        <p:spPr/>
        <p:txBody>
          <a:bodyPr/>
          <a:lstStyle/>
          <a:p>
            <a:fld id="{B48657C7-7E4D-47F3-A741-E2183FB3BBCC}" type="slidenum">
              <a:rPr lang="ar-SA" smtClean="0"/>
              <a:pPr/>
              <a:t>6</a:t>
            </a:fld>
            <a:endParaRPr lang="ar-SA"/>
          </a:p>
        </p:txBody>
      </p:sp>
      <p:sp>
        <p:nvSpPr>
          <p:cNvPr id="8" name="عنصر نائب للتذييل 7"/>
          <p:cNvSpPr>
            <a:spLocks noGrp="1"/>
          </p:cNvSpPr>
          <p:nvPr>
            <p:ph type="ftr" sz="quarter" idx="11"/>
          </p:nvPr>
        </p:nvSpPr>
        <p:spPr/>
        <p:txBody>
          <a:bodyPr/>
          <a:lstStyle/>
          <a:p>
            <a:r>
              <a:rPr lang="ar-SA" smtClean="0"/>
              <a:t>سمية أبوداود </a:t>
            </a:r>
            <a:endParaRPr lang="ar-SA"/>
          </a:p>
        </p:txBody>
      </p:sp>
      <p:sp>
        <p:nvSpPr>
          <p:cNvPr id="11" name="زر إجراء: الصفحة الرئيسية 10">
            <a:hlinkClick r:id="rId4"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                          خريطة التعادل</a:t>
            </a:r>
            <a:endParaRPr lang="ar-SA" dirty="0"/>
          </a:p>
        </p:txBody>
      </p:sp>
      <p:sp>
        <p:nvSpPr>
          <p:cNvPr id="3" name="Text Placeholder 2"/>
          <p:cNvSpPr>
            <a:spLocks noGrp="1"/>
          </p:cNvSpPr>
          <p:nvPr>
            <p:ph type="body" idx="1"/>
          </p:nvPr>
        </p:nvSpPr>
        <p:spPr/>
        <p:txBody>
          <a:bodyPr/>
          <a:lstStyle/>
          <a:p>
            <a:r>
              <a:rPr lang="ar-SA" dirty="0" smtClean="0"/>
              <a:t>خريطة التعادل</a:t>
            </a:r>
            <a:endParaRPr lang="ar-SA" dirty="0"/>
          </a:p>
        </p:txBody>
      </p:sp>
      <p:graphicFrame>
        <p:nvGraphicFramePr>
          <p:cNvPr id="10" name="عنصر نائب للمحتوى 9"/>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ar-SA" dirty="0" smtClean="0"/>
              <a:t>كيفية إدراج خريطة التعادل</a:t>
            </a:r>
            <a:endParaRPr lang="ar-SA" dirty="0"/>
          </a:p>
        </p:txBody>
      </p:sp>
      <p:graphicFrame>
        <p:nvGraphicFramePr>
          <p:cNvPr id="7" name="Content Placeholder 6"/>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صورة 8" descr="LineMarker_thumb.png"/>
          <p:cNvPicPr>
            <a:picLocks noChangeAspect="1"/>
          </p:cNvPicPr>
          <p:nvPr/>
        </p:nvPicPr>
        <p:blipFill>
          <a:blip r:embed="rId8" cstate="print"/>
          <a:stretch>
            <a:fillRect/>
          </a:stretch>
        </p:blipFill>
        <p:spPr>
          <a:xfrm>
            <a:off x="5486400" y="3581400"/>
            <a:ext cx="657317" cy="666843"/>
          </a:xfrm>
          <a:prstGeom prst="rect">
            <a:avLst/>
          </a:prstGeom>
        </p:spPr>
      </p:pic>
      <p:sp>
        <p:nvSpPr>
          <p:cNvPr id="12" name="عنصر نائب لرقم الشريحة 11"/>
          <p:cNvSpPr>
            <a:spLocks noGrp="1"/>
          </p:cNvSpPr>
          <p:nvPr>
            <p:ph type="sldNum" sz="quarter" idx="12"/>
          </p:nvPr>
        </p:nvSpPr>
        <p:spPr/>
        <p:txBody>
          <a:bodyPr/>
          <a:lstStyle/>
          <a:p>
            <a:fld id="{B48657C7-7E4D-47F3-A741-E2183FB3BBCC}" type="slidenum">
              <a:rPr lang="ar-SA" smtClean="0"/>
              <a:pPr/>
              <a:t>7</a:t>
            </a:fld>
            <a:endParaRPr lang="ar-SA"/>
          </a:p>
        </p:txBody>
      </p:sp>
      <p:sp>
        <p:nvSpPr>
          <p:cNvPr id="13" name="عنصر نائب للتذييل 12"/>
          <p:cNvSpPr>
            <a:spLocks noGrp="1"/>
          </p:cNvSpPr>
          <p:nvPr>
            <p:ph type="ftr" sz="quarter" idx="11"/>
          </p:nvPr>
        </p:nvSpPr>
        <p:spPr/>
        <p:txBody>
          <a:bodyPr/>
          <a:lstStyle/>
          <a:p>
            <a:r>
              <a:rPr lang="ar-SA" smtClean="0"/>
              <a:t>سمية أبوداود </a:t>
            </a:r>
            <a:endParaRPr lang="ar-SA"/>
          </a:p>
        </p:txBody>
      </p:sp>
      <p:sp>
        <p:nvSpPr>
          <p:cNvPr id="14" name="زر إجراء: الصفحة الرئيسية 13">
            <a:hlinkClick r:id="rId9"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ar-SA" dirty="0" smtClean="0"/>
              <a:t>                         خريطة </a:t>
            </a:r>
            <a:r>
              <a:rPr lang="ar-SA" dirty="0" smtClean="0"/>
              <a:t>الربحية</a:t>
            </a:r>
            <a:endParaRPr lang="ar-SA" dirty="0"/>
          </a:p>
        </p:txBody>
      </p:sp>
      <p:sp>
        <p:nvSpPr>
          <p:cNvPr id="5" name="عنصر نائب للنص 4"/>
          <p:cNvSpPr>
            <a:spLocks noGrp="1"/>
          </p:cNvSpPr>
          <p:nvPr>
            <p:ph type="body" idx="1"/>
          </p:nvPr>
        </p:nvSpPr>
        <p:spPr/>
        <p:txBody>
          <a:bodyPr/>
          <a:lstStyle/>
          <a:p>
            <a:r>
              <a:rPr lang="ar-SA" dirty="0" smtClean="0"/>
              <a:t>خريطة الربحية</a:t>
            </a:r>
            <a:endParaRPr lang="ar-SA" dirty="0"/>
          </a:p>
        </p:txBody>
      </p:sp>
      <p:graphicFrame>
        <p:nvGraphicFramePr>
          <p:cNvPr id="10" name="عنصر نائب للمحتوى 9"/>
          <p:cNvGraphicFramePr>
            <a:graphicFrameLocks noGrp="1"/>
          </p:cNvGraphicFramePr>
          <p:nvPr>
            <p:ph sz="half" idx="2"/>
          </p:nvPr>
        </p:nvGraphicFramePr>
        <p:xfrm>
          <a:off x="457200" y="2174875"/>
          <a:ext cx="4040188" cy="3951288"/>
        </p:xfrm>
        <a:graphic>
          <a:graphicData uri="http://schemas.openxmlformats.org/drawingml/2006/chart">
            <c:chart xmlns:c="http://schemas.openxmlformats.org/drawingml/2006/chart" xmlns:r="http://schemas.openxmlformats.org/officeDocument/2006/relationships" r:id="rId2"/>
          </a:graphicData>
        </a:graphic>
      </p:graphicFrame>
      <p:sp>
        <p:nvSpPr>
          <p:cNvPr id="7" name="عنصر نائب للنص 6"/>
          <p:cNvSpPr>
            <a:spLocks noGrp="1"/>
          </p:cNvSpPr>
          <p:nvPr>
            <p:ph type="body" sz="quarter" idx="3"/>
          </p:nvPr>
        </p:nvSpPr>
        <p:spPr/>
        <p:txBody>
          <a:bodyPr/>
          <a:lstStyle/>
          <a:p>
            <a:r>
              <a:rPr lang="ar-SA" dirty="0" smtClean="0"/>
              <a:t>كيفية إدراج خريطة الربحية</a:t>
            </a:r>
          </a:p>
        </p:txBody>
      </p:sp>
      <p:graphicFrame>
        <p:nvGraphicFramePr>
          <p:cNvPr id="9" name="Content Placeholder 7"/>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صورة 12" descr="LineMarker_thumb.png"/>
          <p:cNvPicPr>
            <a:picLocks noChangeAspect="1"/>
          </p:cNvPicPr>
          <p:nvPr/>
        </p:nvPicPr>
        <p:blipFill>
          <a:blip r:embed="rId8" cstate="print"/>
          <a:stretch>
            <a:fillRect/>
          </a:stretch>
        </p:blipFill>
        <p:spPr>
          <a:xfrm>
            <a:off x="5486400" y="3581400"/>
            <a:ext cx="657317" cy="666843"/>
          </a:xfrm>
          <a:prstGeom prst="rect">
            <a:avLst/>
          </a:prstGeom>
        </p:spPr>
      </p:pic>
      <p:sp>
        <p:nvSpPr>
          <p:cNvPr id="12" name="عنصر نائب لرقم الشريحة 11"/>
          <p:cNvSpPr>
            <a:spLocks noGrp="1"/>
          </p:cNvSpPr>
          <p:nvPr>
            <p:ph type="sldNum" sz="quarter" idx="12"/>
          </p:nvPr>
        </p:nvSpPr>
        <p:spPr/>
        <p:txBody>
          <a:bodyPr/>
          <a:lstStyle/>
          <a:p>
            <a:fld id="{B48657C7-7E4D-47F3-A741-E2183FB3BBCC}" type="slidenum">
              <a:rPr lang="ar-SA" smtClean="0"/>
              <a:pPr/>
              <a:t>8</a:t>
            </a:fld>
            <a:endParaRPr lang="ar-SA"/>
          </a:p>
        </p:txBody>
      </p:sp>
      <p:sp>
        <p:nvSpPr>
          <p:cNvPr id="14" name="عنصر نائب للتذييل 13"/>
          <p:cNvSpPr>
            <a:spLocks noGrp="1"/>
          </p:cNvSpPr>
          <p:nvPr>
            <p:ph type="ftr" sz="quarter" idx="11"/>
          </p:nvPr>
        </p:nvSpPr>
        <p:spPr/>
        <p:txBody>
          <a:bodyPr/>
          <a:lstStyle/>
          <a:p>
            <a:r>
              <a:rPr lang="ar-SA" smtClean="0"/>
              <a:t>سمية أبوداود </a:t>
            </a:r>
            <a:endParaRPr lang="ar-SA"/>
          </a:p>
        </p:txBody>
      </p:sp>
      <p:sp>
        <p:nvSpPr>
          <p:cNvPr id="15" name="زر إجراء: الصفحة الرئيسية 14">
            <a:hlinkClick r:id="rId9" action="ppaction://hlinksldjump" highlightClick="1"/>
          </p:cNvPr>
          <p:cNvSpPr/>
          <p:nvPr/>
        </p:nvSpPr>
        <p:spPr bwMode="auto">
          <a:xfrm>
            <a:off x="457200" y="6248400"/>
            <a:ext cx="685800" cy="45720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274638"/>
            <a:ext cx="7239000" cy="868362"/>
          </a:xfrm>
        </p:spPr>
        <p:txBody>
          <a:bodyPr/>
          <a:lstStyle/>
          <a:p>
            <a:r>
              <a:rPr lang="ar-SA" dirty="0" smtClean="0"/>
              <a:t>نموذج تحليل التعادل في حالة تعدد المنتجات</a:t>
            </a:r>
            <a:endParaRPr lang="ar-SA" dirty="0"/>
          </a:p>
        </p:txBody>
      </p:sp>
      <p:sp>
        <p:nvSpPr>
          <p:cNvPr id="3" name="عنصر نائب للمحتوى 2"/>
          <p:cNvSpPr>
            <a:spLocks noGrp="1"/>
          </p:cNvSpPr>
          <p:nvPr>
            <p:ph sz="half" idx="1"/>
          </p:nvPr>
        </p:nvSpPr>
        <p:spPr/>
        <p:txBody>
          <a:bodyPr>
            <a:normAutofit/>
          </a:bodyPr>
          <a:lstStyle/>
          <a:p>
            <a:r>
              <a:rPr lang="ar-SA" dirty="0" smtClean="0"/>
              <a:t>إن غالبية المنشآت الاقتصادية تعمل على تنويع منتجاتها لتلبية احتياجات السوق.</a:t>
            </a:r>
          </a:p>
          <a:p>
            <a:r>
              <a:rPr lang="ar-SA" dirty="0" smtClean="0"/>
              <a:t>يختلف نموذج تحليل التعادل في حالة تعدد المنتجات في أننا نتعامل مع أكثر من منتج لكل منها سعر وتكلفة متغيرة، وهناك تكاليف ثابتة مشتركة تستفيد منها هذه المنتجات بنسب متفاوتة حسب تشكيلة المنتجات </a:t>
            </a:r>
            <a:r>
              <a:rPr lang="en-US" dirty="0" smtClean="0"/>
              <a:t>(Product Mix)</a:t>
            </a:r>
            <a:r>
              <a:rPr lang="ar-SA" dirty="0" smtClean="0"/>
              <a:t>.</a:t>
            </a:r>
            <a:endParaRPr lang="ar-SA" dirty="0"/>
          </a:p>
        </p:txBody>
      </p:sp>
      <p:pic>
        <p:nvPicPr>
          <p:cNvPr id="6" name="عنصر نائب للمحتوى 5" descr="555213165048.jpg"/>
          <p:cNvPicPr>
            <a:picLocks noGrp="1" noChangeAspect="1"/>
          </p:cNvPicPr>
          <p:nvPr>
            <p:ph sz="half" idx="2"/>
          </p:nvPr>
        </p:nvPicPr>
        <p:blipFill>
          <a:blip r:embed="rId2" cstate="print"/>
          <a:stretch>
            <a:fillRect/>
          </a:stretch>
        </p:blipFill>
        <p:spPr>
          <a:xfrm>
            <a:off x="4539192" y="2209800"/>
            <a:ext cx="4223808" cy="3167856"/>
          </a:xfrm>
          <a:prstGeom prst="rect">
            <a:avLst/>
          </a:prstGeom>
          <a:ln>
            <a:noFill/>
          </a:ln>
          <a:effectLst>
            <a:outerShdw blurRad="292100" dist="139700" dir="2700000" algn="tl" rotWithShape="0">
              <a:srgbClr val="333333">
                <a:alpha val="65000"/>
              </a:srgbClr>
            </a:outerShdw>
          </a:effectLst>
        </p:spPr>
      </p:pic>
      <p:sp>
        <p:nvSpPr>
          <p:cNvPr id="8" name="عنصر نائب لرقم الشريحة 7"/>
          <p:cNvSpPr>
            <a:spLocks noGrp="1"/>
          </p:cNvSpPr>
          <p:nvPr>
            <p:ph type="sldNum" sz="quarter" idx="12"/>
          </p:nvPr>
        </p:nvSpPr>
        <p:spPr/>
        <p:txBody>
          <a:bodyPr/>
          <a:lstStyle/>
          <a:p>
            <a:fld id="{B48657C7-7E4D-47F3-A741-E2183FB3BBCC}" type="slidenum">
              <a:rPr lang="ar-SA" smtClean="0"/>
              <a:pPr/>
              <a:t>9</a:t>
            </a:fld>
            <a:endParaRPr lang="ar-SA"/>
          </a:p>
        </p:txBody>
      </p:sp>
      <p:sp>
        <p:nvSpPr>
          <p:cNvPr id="9" name="عنصر نائب للتذييل 8"/>
          <p:cNvSpPr>
            <a:spLocks noGrp="1"/>
          </p:cNvSpPr>
          <p:nvPr>
            <p:ph type="ftr" sz="quarter" idx="11"/>
          </p:nvPr>
        </p:nvSpPr>
        <p:spPr/>
        <p:txBody>
          <a:bodyPr/>
          <a:lstStyle/>
          <a:p>
            <a:r>
              <a:rPr lang="ar-SA" smtClean="0"/>
              <a:t>سمية أبوداود </a:t>
            </a:r>
            <a:endParaRPr lang="ar-SA"/>
          </a:p>
        </p:txBody>
      </p:sp>
      <p:sp>
        <p:nvSpPr>
          <p:cNvPr id="10" name="سهم إلى اليمين 9">
            <a:hlinkClick r:id="" action="ppaction://hlinkshowjump?jump=nextslide" highlightClick="1"/>
          </p:cNvPr>
          <p:cNvSpPr/>
          <p:nvPr/>
        </p:nvSpPr>
        <p:spPr bwMode="auto">
          <a:xfrm>
            <a:off x="457200" y="6248400"/>
            <a:ext cx="685800" cy="457200"/>
          </a:xfrm>
          <a:prstGeom prst="rightArrow">
            <a:avLst>
              <a:gd name="adj1" fmla="val 66666"/>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rPr>
              <a:t>التالي</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s01_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ECACD217B082F42BBAC06141347B0FA" ma:contentTypeVersion="0" ma:contentTypeDescription="Create a new document." ma:contentTypeScope="" ma:versionID="5c2848df26dcd2b81cdda20bedff0f3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AF706E-098B-4E62-B466-D737F55D47BB}"/>
</file>

<file path=customXml/itemProps2.xml><?xml version="1.0" encoding="utf-8"?>
<ds:datastoreItem xmlns:ds="http://schemas.openxmlformats.org/officeDocument/2006/customXml" ds:itemID="{E3FB0B09-3A45-4399-964B-8B59FFCF6F63}"/>
</file>

<file path=customXml/itemProps3.xml><?xml version="1.0" encoding="utf-8"?>
<ds:datastoreItem xmlns:ds="http://schemas.openxmlformats.org/officeDocument/2006/customXml" ds:itemID="{505A3D76-9A93-4BA2-8CF2-593A0B53EBB8}"/>
</file>

<file path=docProps/app.xml><?xml version="1.0" encoding="utf-8"?>
<Properties xmlns="http://schemas.openxmlformats.org/officeDocument/2006/extended-properties" xmlns:vt="http://schemas.openxmlformats.org/officeDocument/2006/docPropsVTypes">
  <Template>Sample presentation slides(2)</Template>
  <TotalTime>213</TotalTime>
  <Words>1149</Words>
  <Application>Microsoft Office PowerPoint</Application>
  <PresentationFormat>عرض على الشاشة (3:4)‏</PresentationFormat>
  <Paragraphs>182</Paragraphs>
  <Slides>14</Slides>
  <Notes>1</Notes>
  <HiddenSlides>0</HiddenSlides>
  <MMClips>0</MMClips>
  <ScaleCrop>false</ScaleCrop>
  <HeadingPairs>
    <vt:vector size="6" baseType="variant">
      <vt:variant>
        <vt:lpstr>سمة</vt:lpstr>
      </vt:variant>
      <vt:variant>
        <vt:i4>1</vt:i4>
      </vt:variant>
      <vt:variant>
        <vt:lpstr>خوادم OLE مضمنة</vt:lpstr>
      </vt:variant>
      <vt:variant>
        <vt:i4>3</vt:i4>
      </vt:variant>
      <vt:variant>
        <vt:lpstr>عناوين الشرائح</vt:lpstr>
      </vt:variant>
      <vt:variant>
        <vt:i4>14</vt:i4>
      </vt:variant>
    </vt:vector>
  </HeadingPairs>
  <TitlesOfParts>
    <vt:vector size="18" baseType="lpstr">
      <vt:lpstr>ms01_1</vt:lpstr>
      <vt:lpstr>Microsoft Office Excel Worksheet</vt:lpstr>
      <vt:lpstr>Worksheet</vt:lpstr>
      <vt:lpstr>Adobe Photoshop Image</vt:lpstr>
      <vt:lpstr>الفصل الثالث  نموذج تحليل العلاقة بين التكلفة والحجم والربح Cost, Volume, and Profit Analysis Model</vt:lpstr>
      <vt:lpstr>أهداف المحاضرة</vt:lpstr>
      <vt:lpstr>الموضوعات الرئيسة</vt:lpstr>
      <vt:lpstr>مفاهيم أساسية</vt:lpstr>
      <vt:lpstr>نموذج تحليل التعادل في حالة وجود منتج وحيد</vt:lpstr>
      <vt:lpstr>مثال- نموذج التعادل (منتج وحيد)</vt:lpstr>
      <vt:lpstr>                          خريطة التعادل</vt:lpstr>
      <vt:lpstr>                         خريطة الربحية</vt:lpstr>
      <vt:lpstr>نموذج تحليل التعادل في حالة تعدد المنتجات</vt:lpstr>
      <vt:lpstr>نموذج تحليل التعادل في حالة تعدد المنتجات</vt:lpstr>
      <vt:lpstr>مثال- نموذج التعادل (تعدد المنتجات)</vt:lpstr>
      <vt:lpstr>                         خريطة التعادل</vt:lpstr>
      <vt:lpstr>                         خريطة الربحية</vt:lpstr>
      <vt:lpstr>تحليل الحساسية ودراسة البدائل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نموذج تحليل العلاقة بين التكلفة والحجم والربح Cost, Volume, and Profit Analysis Model</dc:title>
  <dc:creator>Sumayah</dc:creator>
  <cp:lastModifiedBy>Sumayah</cp:lastModifiedBy>
  <cp:revision>32</cp:revision>
  <dcterms:created xsi:type="dcterms:W3CDTF">2011-02-27T08:06:20Z</dcterms:created>
  <dcterms:modified xsi:type="dcterms:W3CDTF">2011-02-27T22:54:30Z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0x0101004ECACD217B082F42BBAC06141347B0FA</vt:lpwstr>
  </property>
</Properties>
</file>