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92" r:id="rId7"/>
    <p:sldId id="262" r:id="rId8"/>
    <p:sldId id="288" r:id="rId9"/>
    <p:sldId id="293" r:id="rId10"/>
    <p:sldId id="294" r:id="rId11"/>
    <p:sldId id="264" r:id="rId12"/>
    <p:sldId id="265" r:id="rId13"/>
    <p:sldId id="266" r:id="rId14"/>
    <p:sldId id="267" r:id="rId15"/>
    <p:sldId id="295" r:id="rId16"/>
    <p:sldId id="296" r:id="rId17"/>
    <p:sldId id="268" r:id="rId18"/>
    <p:sldId id="269" r:id="rId19"/>
    <p:sldId id="270" r:id="rId20"/>
    <p:sldId id="273" r:id="rId21"/>
    <p:sldId id="274" r:id="rId22"/>
    <p:sldId id="275" r:id="rId23"/>
    <p:sldId id="276" r:id="rId24"/>
    <p:sldId id="277" r:id="rId25"/>
    <p:sldId id="278" r:id="rId26"/>
    <p:sldId id="279" r:id="rId27"/>
    <p:sldId id="271" r:id="rId28"/>
    <p:sldId id="297" r:id="rId29"/>
    <p:sldId id="280" r:id="rId30"/>
    <p:sldId id="299" r:id="rId31"/>
    <p:sldId id="300" r:id="rId32"/>
    <p:sldId id="281" r:id="rId33"/>
    <p:sldId id="282" r:id="rId34"/>
    <p:sldId id="283" r:id="rId35"/>
    <p:sldId id="301" r:id="rId36"/>
    <p:sldId id="284" r:id="rId37"/>
    <p:sldId id="302" r:id="rId38"/>
    <p:sldId id="286" r:id="rId39"/>
    <p:sldId id="303" r:id="rId40"/>
    <p:sldId id="287"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47" d="100"/>
          <a:sy n="47" d="100"/>
        </p:scale>
        <p:origin x="8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70FA0E-2CCE-4A95-AAFE-910F2A527E19}" type="doc">
      <dgm:prSet loTypeId="urn:microsoft.com/office/officeart/2005/8/layout/hierarchy1" loCatId="hierarchy" qsTypeId="urn:microsoft.com/office/officeart/2005/8/quickstyle/3d3" qsCatId="3D" csTypeId="urn:microsoft.com/office/officeart/2005/8/colors/colorful2" csCatId="colorful" phldr="1"/>
      <dgm:spPr/>
      <dgm:t>
        <a:bodyPr/>
        <a:lstStyle/>
        <a:p>
          <a:endParaRPr lang="en-US"/>
        </a:p>
      </dgm:t>
    </dgm:pt>
    <dgm:pt modelId="{DAEB5F1D-41E8-4425-ADAB-2CBEBB7AEDFF}">
      <dgm:prSet phldrT="[Text]"/>
      <dgm:spPr/>
      <dgm:t>
        <a:bodyPr/>
        <a:lstStyle/>
        <a:p>
          <a:r>
            <a:rPr lang="ar-SA" dirty="0"/>
            <a:t>العوامل المؤثرة في السلوك</a:t>
          </a:r>
          <a:endParaRPr lang="en-US" dirty="0"/>
        </a:p>
      </dgm:t>
    </dgm:pt>
    <dgm:pt modelId="{9B620406-0CEB-4473-9113-33770418B657}" type="parTrans" cxnId="{AE7E86D2-3D5F-4A21-A3B3-65C839DC3807}">
      <dgm:prSet/>
      <dgm:spPr/>
      <dgm:t>
        <a:bodyPr/>
        <a:lstStyle/>
        <a:p>
          <a:endParaRPr lang="en-US"/>
        </a:p>
      </dgm:t>
    </dgm:pt>
    <dgm:pt modelId="{EECC3566-0222-474A-9E41-75DA9CCDF8E9}" type="sibTrans" cxnId="{AE7E86D2-3D5F-4A21-A3B3-65C839DC3807}">
      <dgm:prSet/>
      <dgm:spPr/>
      <dgm:t>
        <a:bodyPr/>
        <a:lstStyle/>
        <a:p>
          <a:endParaRPr lang="en-US"/>
        </a:p>
      </dgm:t>
    </dgm:pt>
    <dgm:pt modelId="{9831F792-EB45-45F6-A052-70EF7518BB27}">
      <dgm:prSet phldrT="[Text]"/>
      <dgm:spPr/>
      <dgm:t>
        <a:bodyPr/>
        <a:lstStyle/>
        <a:p>
          <a:r>
            <a:rPr lang="ar-SA" dirty="0"/>
            <a:t>مؤثرات فردية</a:t>
          </a:r>
        </a:p>
        <a:p>
          <a:r>
            <a:rPr lang="ar-SA" dirty="0"/>
            <a:t>(دوافع,التعلم,الاتجاهات...)</a:t>
          </a:r>
          <a:endParaRPr lang="en-US" dirty="0"/>
        </a:p>
      </dgm:t>
    </dgm:pt>
    <dgm:pt modelId="{F1683FB4-2F94-4D47-AFC1-D1A59F29782A}" type="parTrans" cxnId="{ED9A8ADE-5366-4D1D-A6CC-4CAE901EDA4F}">
      <dgm:prSet/>
      <dgm:spPr/>
      <dgm:t>
        <a:bodyPr/>
        <a:lstStyle/>
        <a:p>
          <a:endParaRPr lang="en-US"/>
        </a:p>
      </dgm:t>
    </dgm:pt>
    <dgm:pt modelId="{D3FCC6D1-4E8C-4E0D-B1F5-2B42BA2F9096}" type="sibTrans" cxnId="{ED9A8ADE-5366-4D1D-A6CC-4CAE901EDA4F}">
      <dgm:prSet/>
      <dgm:spPr/>
      <dgm:t>
        <a:bodyPr/>
        <a:lstStyle/>
        <a:p>
          <a:endParaRPr lang="en-US"/>
        </a:p>
      </dgm:t>
    </dgm:pt>
    <dgm:pt modelId="{CFD5FB4C-0A3A-4B61-AE21-4E6A2149C24D}" type="asst">
      <dgm:prSet phldrT="[Text]"/>
      <dgm:spPr/>
      <dgm:t>
        <a:bodyPr/>
        <a:lstStyle/>
        <a:p>
          <a:r>
            <a:rPr lang="ar-SA" dirty="0"/>
            <a:t>مؤثرات جماعية</a:t>
          </a:r>
        </a:p>
        <a:p>
          <a:r>
            <a:rPr lang="ar-SA" dirty="0"/>
            <a:t>جماعات أولية,...</a:t>
          </a:r>
          <a:endParaRPr lang="en-US" dirty="0"/>
        </a:p>
      </dgm:t>
    </dgm:pt>
    <dgm:pt modelId="{3FA99C5C-5108-4B40-8B7C-795263DFA60D}" type="sibTrans" cxnId="{2AFC01B2-DA6E-436B-B8FD-1F51C81ADF67}">
      <dgm:prSet/>
      <dgm:spPr/>
      <dgm:t>
        <a:bodyPr/>
        <a:lstStyle/>
        <a:p>
          <a:endParaRPr lang="en-US"/>
        </a:p>
      </dgm:t>
    </dgm:pt>
    <dgm:pt modelId="{6BCC0CDF-4CF1-405F-8252-7CB63CF5BD67}" type="parTrans" cxnId="{2AFC01B2-DA6E-436B-B8FD-1F51C81ADF67}">
      <dgm:prSet/>
      <dgm:spPr/>
      <dgm:t>
        <a:bodyPr/>
        <a:lstStyle/>
        <a:p>
          <a:endParaRPr lang="en-US"/>
        </a:p>
      </dgm:t>
    </dgm:pt>
    <dgm:pt modelId="{64E6B922-5F59-49CA-9705-22DA02750D5A}" type="pres">
      <dgm:prSet presAssocID="{AE70FA0E-2CCE-4A95-AAFE-910F2A527E19}" presName="hierChild1" presStyleCnt="0">
        <dgm:presLayoutVars>
          <dgm:chPref val="1"/>
          <dgm:dir/>
          <dgm:animOne val="branch"/>
          <dgm:animLvl val="lvl"/>
          <dgm:resizeHandles/>
        </dgm:presLayoutVars>
      </dgm:prSet>
      <dgm:spPr/>
    </dgm:pt>
    <dgm:pt modelId="{21195BEB-99EC-48A5-BB5F-0B51E485F890}" type="pres">
      <dgm:prSet presAssocID="{DAEB5F1D-41E8-4425-ADAB-2CBEBB7AEDFF}" presName="hierRoot1" presStyleCnt="0"/>
      <dgm:spPr/>
    </dgm:pt>
    <dgm:pt modelId="{7BCB471B-DFD2-4E02-9C34-B1DF85BD7CEF}" type="pres">
      <dgm:prSet presAssocID="{DAEB5F1D-41E8-4425-ADAB-2CBEBB7AEDFF}" presName="composite" presStyleCnt="0"/>
      <dgm:spPr/>
    </dgm:pt>
    <dgm:pt modelId="{E37A4665-8361-434E-BB0C-69D10BA008D7}" type="pres">
      <dgm:prSet presAssocID="{DAEB5F1D-41E8-4425-ADAB-2CBEBB7AEDFF}" presName="background" presStyleLbl="node0" presStyleIdx="0" presStyleCnt="1"/>
      <dgm:spPr/>
    </dgm:pt>
    <dgm:pt modelId="{2EF8060A-9DBE-4818-BF5D-8A6776E9960A}" type="pres">
      <dgm:prSet presAssocID="{DAEB5F1D-41E8-4425-ADAB-2CBEBB7AEDFF}" presName="text" presStyleLbl="fgAcc0" presStyleIdx="0" presStyleCnt="1">
        <dgm:presLayoutVars>
          <dgm:chPref val="3"/>
        </dgm:presLayoutVars>
      </dgm:prSet>
      <dgm:spPr/>
    </dgm:pt>
    <dgm:pt modelId="{BDAA0477-AF36-4131-9B01-3DF2A9B0BD38}" type="pres">
      <dgm:prSet presAssocID="{DAEB5F1D-41E8-4425-ADAB-2CBEBB7AEDFF}" presName="hierChild2" presStyleCnt="0"/>
      <dgm:spPr/>
    </dgm:pt>
    <dgm:pt modelId="{E36D77CA-47EC-4B7D-AAAE-ADA5735594DD}" type="pres">
      <dgm:prSet presAssocID="{6BCC0CDF-4CF1-405F-8252-7CB63CF5BD67}" presName="Name10" presStyleLbl="parChTrans1D2" presStyleIdx="0" presStyleCnt="2"/>
      <dgm:spPr/>
    </dgm:pt>
    <dgm:pt modelId="{B9E3DD04-7691-4E46-9441-DCF377355D3A}" type="pres">
      <dgm:prSet presAssocID="{CFD5FB4C-0A3A-4B61-AE21-4E6A2149C24D}" presName="hierRoot2" presStyleCnt="0"/>
      <dgm:spPr/>
    </dgm:pt>
    <dgm:pt modelId="{17B21A25-DF32-4FF7-B9CE-B531DE9C5BF1}" type="pres">
      <dgm:prSet presAssocID="{CFD5FB4C-0A3A-4B61-AE21-4E6A2149C24D}" presName="composite2" presStyleCnt="0"/>
      <dgm:spPr/>
    </dgm:pt>
    <dgm:pt modelId="{814F31ED-C037-4C88-A53A-FC410FE0330D}" type="pres">
      <dgm:prSet presAssocID="{CFD5FB4C-0A3A-4B61-AE21-4E6A2149C24D}" presName="background2" presStyleLbl="asst1" presStyleIdx="0" presStyleCnt="1"/>
      <dgm:spPr/>
    </dgm:pt>
    <dgm:pt modelId="{A6B1A2B0-F30C-4245-A8EB-C2859264FA61}" type="pres">
      <dgm:prSet presAssocID="{CFD5FB4C-0A3A-4B61-AE21-4E6A2149C24D}" presName="text2" presStyleLbl="fgAcc2" presStyleIdx="0" presStyleCnt="2">
        <dgm:presLayoutVars>
          <dgm:chPref val="3"/>
        </dgm:presLayoutVars>
      </dgm:prSet>
      <dgm:spPr/>
    </dgm:pt>
    <dgm:pt modelId="{553E15CF-1427-4886-8E79-7F4B1E1E11CE}" type="pres">
      <dgm:prSet presAssocID="{CFD5FB4C-0A3A-4B61-AE21-4E6A2149C24D}" presName="hierChild3" presStyleCnt="0"/>
      <dgm:spPr/>
    </dgm:pt>
    <dgm:pt modelId="{D8F04886-B9C6-475C-A9E1-4555599AAB5D}" type="pres">
      <dgm:prSet presAssocID="{F1683FB4-2F94-4D47-AFC1-D1A59F29782A}" presName="Name10" presStyleLbl="parChTrans1D2" presStyleIdx="1" presStyleCnt="2"/>
      <dgm:spPr/>
    </dgm:pt>
    <dgm:pt modelId="{D454D04F-2C80-4E74-BE8C-54FA716FEE41}" type="pres">
      <dgm:prSet presAssocID="{9831F792-EB45-45F6-A052-70EF7518BB27}" presName="hierRoot2" presStyleCnt="0"/>
      <dgm:spPr/>
    </dgm:pt>
    <dgm:pt modelId="{FBC4E984-1AD6-4BD0-8764-281588344821}" type="pres">
      <dgm:prSet presAssocID="{9831F792-EB45-45F6-A052-70EF7518BB27}" presName="composite2" presStyleCnt="0"/>
      <dgm:spPr/>
    </dgm:pt>
    <dgm:pt modelId="{75F65DE4-B1BF-4A8C-9BEF-7762ED29D81F}" type="pres">
      <dgm:prSet presAssocID="{9831F792-EB45-45F6-A052-70EF7518BB27}" presName="background2" presStyleLbl="node2" presStyleIdx="0" presStyleCnt="1"/>
      <dgm:spPr/>
    </dgm:pt>
    <dgm:pt modelId="{7D226115-4CC5-4B34-AE3C-1868BB0B8A53}" type="pres">
      <dgm:prSet presAssocID="{9831F792-EB45-45F6-A052-70EF7518BB27}" presName="text2" presStyleLbl="fgAcc2" presStyleIdx="1" presStyleCnt="2">
        <dgm:presLayoutVars>
          <dgm:chPref val="3"/>
        </dgm:presLayoutVars>
      </dgm:prSet>
      <dgm:spPr/>
    </dgm:pt>
    <dgm:pt modelId="{853D4132-1117-4485-A3F1-D0FDB703893F}" type="pres">
      <dgm:prSet presAssocID="{9831F792-EB45-45F6-A052-70EF7518BB27}" presName="hierChild3" presStyleCnt="0"/>
      <dgm:spPr/>
    </dgm:pt>
  </dgm:ptLst>
  <dgm:cxnLst>
    <dgm:cxn modelId="{99BE4D2C-F9AB-489D-9347-65DA6638A080}" type="presOf" srcId="{6BCC0CDF-4CF1-405F-8252-7CB63CF5BD67}" destId="{E36D77CA-47EC-4B7D-AAAE-ADA5735594DD}" srcOrd="0" destOrd="0" presId="urn:microsoft.com/office/officeart/2005/8/layout/hierarchy1"/>
    <dgm:cxn modelId="{DDB67A6D-CEA8-4CCF-9E5D-BD06F04A8508}" type="presOf" srcId="{CFD5FB4C-0A3A-4B61-AE21-4E6A2149C24D}" destId="{A6B1A2B0-F30C-4245-A8EB-C2859264FA61}" srcOrd="0" destOrd="0" presId="urn:microsoft.com/office/officeart/2005/8/layout/hierarchy1"/>
    <dgm:cxn modelId="{DB3A54B0-6002-4464-82FA-A36745D88EC9}" type="presOf" srcId="{DAEB5F1D-41E8-4425-ADAB-2CBEBB7AEDFF}" destId="{2EF8060A-9DBE-4818-BF5D-8A6776E9960A}" srcOrd="0" destOrd="0" presId="urn:microsoft.com/office/officeart/2005/8/layout/hierarchy1"/>
    <dgm:cxn modelId="{2AFC01B2-DA6E-436B-B8FD-1F51C81ADF67}" srcId="{DAEB5F1D-41E8-4425-ADAB-2CBEBB7AEDFF}" destId="{CFD5FB4C-0A3A-4B61-AE21-4E6A2149C24D}" srcOrd="0" destOrd="0" parTransId="{6BCC0CDF-4CF1-405F-8252-7CB63CF5BD67}" sibTransId="{3FA99C5C-5108-4B40-8B7C-795263DFA60D}"/>
    <dgm:cxn modelId="{704B34BF-6F53-4C32-A7A1-CBE9D3AE040A}" type="presOf" srcId="{9831F792-EB45-45F6-A052-70EF7518BB27}" destId="{7D226115-4CC5-4B34-AE3C-1868BB0B8A53}" srcOrd="0" destOrd="0" presId="urn:microsoft.com/office/officeart/2005/8/layout/hierarchy1"/>
    <dgm:cxn modelId="{255482C8-BBC2-4317-A486-40699DFAADA1}" type="presOf" srcId="{AE70FA0E-2CCE-4A95-AAFE-910F2A527E19}" destId="{64E6B922-5F59-49CA-9705-22DA02750D5A}" srcOrd="0" destOrd="0" presId="urn:microsoft.com/office/officeart/2005/8/layout/hierarchy1"/>
    <dgm:cxn modelId="{AE7E86D2-3D5F-4A21-A3B3-65C839DC3807}" srcId="{AE70FA0E-2CCE-4A95-AAFE-910F2A527E19}" destId="{DAEB5F1D-41E8-4425-ADAB-2CBEBB7AEDFF}" srcOrd="0" destOrd="0" parTransId="{9B620406-0CEB-4473-9113-33770418B657}" sibTransId="{EECC3566-0222-474A-9E41-75DA9CCDF8E9}"/>
    <dgm:cxn modelId="{ED9A8ADE-5366-4D1D-A6CC-4CAE901EDA4F}" srcId="{DAEB5F1D-41E8-4425-ADAB-2CBEBB7AEDFF}" destId="{9831F792-EB45-45F6-A052-70EF7518BB27}" srcOrd="1" destOrd="0" parTransId="{F1683FB4-2F94-4D47-AFC1-D1A59F29782A}" sibTransId="{D3FCC6D1-4E8C-4E0D-B1F5-2B42BA2F9096}"/>
    <dgm:cxn modelId="{905654F7-EC2D-4682-88F4-E829ED60AEE1}" type="presOf" srcId="{F1683FB4-2F94-4D47-AFC1-D1A59F29782A}" destId="{D8F04886-B9C6-475C-A9E1-4555599AAB5D}" srcOrd="0" destOrd="0" presId="urn:microsoft.com/office/officeart/2005/8/layout/hierarchy1"/>
    <dgm:cxn modelId="{9C875546-431F-45D0-BFEC-355C7DD99C86}" type="presParOf" srcId="{64E6B922-5F59-49CA-9705-22DA02750D5A}" destId="{21195BEB-99EC-48A5-BB5F-0B51E485F890}" srcOrd="0" destOrd="0" presId="urn:microsoft.com/office/officeart/2005/8/layout/hierarchy1"/>
    <dgm:cxn modelId="{AF76FE8E-58AD-4A28-870A-9BF287AF96F0}" type="presParOf" srcId="{21195BEB-99EC-48A5-BB5F-0B51E485F890}" destId="{7BCB471B-DFD2-4E02-9C34-B1DF85BD7CEF}" srcOrd="0" destOrd="0" presId="urn:microsoft.com/office/officeart/2005/8/layout/hierarchy1"/>
    <dgm:cxn modelId="{A245A0A8-CEB8-4DB4-9949-623A12E25CE6}" type="presParOf" srcId="{7BCB471B-DFD2-4E02-9C34-B1DF85BD7CEF}" destId="{E37A4665-8361-434E-BB0C-69D10BA008D7}" srcOrd="0" destOrd="0" presId="urn:microsoft.com/office/officeart/2005/8/layout/hierarchy1"/>
    <dgm:cxn modelId="{C0883DBC-3AE7-4F9A-8A43-9BC7AA52A7C3}" type="presParOf" srcId="{7BCB471B-DFD2-4E02-9C34-B1DF85BD7CEF}" destId="{2EF8060A-9DBE-4818-BF5D-8A6776E9960A}" srcOrd="1" destOrd="0" presId="urn:microsoft.com/office/officeart/2005/8/layout/hierarchy1"/>
    <dgm:cxn modelId="{A6546D44-61F8-4FA3-A91E-22AB993374F0}" type="presParOf" srcId="{21195BEB-99EC-48A5-BB5F-0B51E485F890}" destId="{BDAA0477-AF36-4131-9B01-3DF2A9B0BD38}" srcOrd="1" destOrd="0" presId="urn:microsoft.com/office/officeart/2005/8/layout/hierarchy1"/>
    <dgm:cxn modelId="{A30B6194-47A0-4FDE-903B-BCFD047696A4}" type="presParOf" srcId="{BDAA0477-AF36-4131-9B01-3DF2A9B0BD38}" destId="{E36D77CA-47EC-4B7D-AAAE-ADA5735594DD}" srcOrd="0" destOrd="0" presId="urn:microsoft.com/office/officeart/2005/8/layout/hierarchy1"/>
    <dgm:cxn modelId="{89ED5AA1-D6F5-40E1-B06F-6FD89354C647}" type="presParOf" srcId="{BDAA0477-AF36-4131-9B01-3DF2A9B0BD38}" destId="{B9E3DD04-7691-4E46-9441-DCF377355D3A}" srcOrd="1" destOrd="0" presId="urn:microsoft.com/office/officeart/2005/8/layout/hierarchy1"/>
    <dgm:cxn modelId="{787533FC-3581-475A-AB22-7E21927B479C}" type="presParOf" srcId="{B9E3DD04-7691-4E46-9441-DCF377355D3A}" destId="{17B21A25-DF32-4FF7-B9CE-B531DE9C5BF1}" srcOrd="0" destOrd="0" presId="urn:microsoft.com/office/officeart/2005/8/layout/hierarchy1"/>
    <dgm:cxn modelId="{C538A042-1178-4A16-99C0-55163D34286F}" type="presParOf" srcId="{17B21A25-DF32-4FF7-B9CE-B531DE9C5BF1}" destId="{814F31ED-C037-4C88-A53A-FC410FE0330D}" srcOrd="0" destOrd="0" presId="urn:microsoft.com/office/officeart/2005/8/layout/hierarchy1"/>
    <dgm:cxn modelId="{F50F7227-C82A-4838-9A27-C9F11FF97494}" type="presParOf" srcId="{17B21A25-DF32-4FF7-B9CE-B531DE9C5BF1}" destId="{A6B1A2B0-F30C-4245-A8EB-C2859264FA61}" srcOrd="1" destOrd="0" presId="urn:microsoft.com/office/officeart/2005/8/layout/hierarchy1"/>
    <dgm:cxn modelId="{AED3CFE1-1E6B-49A9-98CD-C090C12677D8}" type="presParOf" srcId="{B9E3DD04-7691-4E46-9441-DCF377355D3A}" destId="{553E15CF-1427-4886-8E79-7F4B1E1E11CE}" srcOrd="1" destOrd="0" presId="urn:microsoft.com/office/officeart/2005/8/layout/hierarchy1"/>
    <dgm:cxn modelId="{C375D3FF-01CD-4719-94E3-2AFEC70513B8}" type="presParOf" srcId="{BDAA0477-AF36-4131-9B01-3DF2A9B0BD38}" destId="{D8F04886-B9C6-475C-A9E1-4555599AAB5D}" srcOrd="2" destOrd="0" presId="urn:microsoft.com/office/officeart/2005/8/layout/hierarchy1"/>
    <dgm:cxn modelId="{4672A00C-9254-4766-877E-1036B6E601D3}" type="presParOf" srcId="{BDAA0477-AF36-4131-9B01-3DF2A9B0BD38}" destId="{D454D04F-2C80-4E74-BE8C-54FA716FEE41}" srcOrd="3" destOrd="0" presId="urn:microsoft.com/office/officeart/2005/8/layout/hierarchy1"/>
    <dgm:cxn modelId="{6AD0845F-4C10-435A-999B-65E602F7851F}" type="presParOf" srcId="{D454D04F-2C80-4E74-BE8C-54FA716FEE41}" destId="{FBC4E984-1AD6-4BD0-8764-281588344821}" srcOrd="0" destOrd="0" presId="urn:microsoft.com/office/officeart/2005/8/layout/hierarchy1"/>
    <dgm:cxn modelId="{79D0F641-025D-4E3B-86C9-E7ACD8D33E5C}" type="presParOf" srcId="{FBC4E984-1AD6-4BD0-8764-281588344821}" destId="{75F65DE4-B1BF-4A8C-9BEF-7762ED29D81F}" srcOrd="0" destOrd="0" presId="urn:microsoft.com/office/officeart/2005/8/layout/hierarchy1"/>
    <dgm:cxn modelId="{C2A17DB8-0397-4963-8E55-1DC79D62FF59}" type="presParOf" srcId="{FBC4E984-1AD6-4BD0-8764-281588344821}" destId="{7D226115-4CC5-4B34-AE3C-1868BB0B8A53}" srcOrd="1" destOrd="0" presId="urn:microsoft.com/office/officeart/2005/8/layout/hierarchy1"/>
    <dgm:cxn modelId="{AB876955-3401-460D-BBA8-338A4AD5EDBB}" type="presParOf" srcId="{D454D04F-2C80-4E74-BE8C-54FA716FEE41}" destId="{853D4132-1117-4485-A3F1-D0FDB703893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DD58AE-BC9D-47EE-B0A7-261A4EF392E4}" type="doc">
      <dgm:prSet loTypeId="urn:microsoft.com/office/officeart/2005/8/layout/hList1" loCatId="list" qsTypeId="urn:microsoft.com/office/officeart/2005/8/quickstyle/simple3" qsCatId="simple" csTypeId="urn:microsoft.com/office/officeart/2005/8/colors/colorful2" csCatId="colorful" phldr="1"/>
      <dgm:spPr/>
      <dgm:t>
        <a:bodyPr/>
        <a:lstStyle/>
        <a:p>
          <a:endParaRPr lang="en-US"/>
        </a:p>
      </dgm:t>
    </dgm:pt>
    <dgm:pt modelId="{97A0D731-4BD8-4A10-82AD-6A31DE267CB5}">
      <dgm:prSet phldrT="[Text]"/>
      <dgm:spPr/>
      <dgm:t>
        <a:bodyPr/>
        <a:lstStyle/>
        <a:p>
          <a:r>
            <a:rPr lang="ar-SA" dirty="0"/>
            <a:t>دوافع التعامل</a:t>
          </a:r>
          <a:endParaRPr lang="en-US" dirty="0"/>
        </a:p>
      </dgm:t>
    </dgm:pt>
    <dgm:pt modelId="{264B0E4C-1490-440D-9200-60CDF4F8D670}" type="parTrans" cxnId="{866660B2-D5CC-4A2F-B054-2A9658364063}">
      <dgm:prSet/>
      <dgm:spPr/>
      <dgm:t>
        <a:bodyPr/>
        <a:lstStyle/>
        <a:p>
          <a:endParaRPr lang="en-US"/>
        </a:p>
      </dgm:t>
    </dgm:pt>
    <dgm:pt modelId="{A356536C-B2A5-4F63-A1A1-8D5DFB3E1D51}" type="sibTrans" cxnId="{866660B2-D5CC-4A2F-B054-2A9658364063}">
      <dgm:prSet/>
      <dgm:spPr/>
      <dgm:t>
        <a:bodyPr/>
        <a:lstStyle/>
        <a:p>
          <a:endParaRPr lang="en-US"/>
        </a:p>
      </dgm:t>
    </dgm:pt>
    <dgm:pt modelId="{AE4B2736-24D9-4B51-9FC9-30531BDA9D0B}">
      <dgm:prSet phldrT="[Text]" phldr="1"/>
      <dgm:spPr/>
      <dgm:t>
        <a:bodyPr/>
        <a:lstStyle/>
        <a:p>
          <a:endParaRPr lang="en-US"/>
        </a:p>
      </dgm:t>
    </dgm:pt>
    <dgm:pt modelId="{8070D9D4-B97D-4D6D-AF61-3F9E2A24AFC5}" type="parTrans" cxnId="{CF0F46C6-6F27-46FC-88C2-985D37793C8A}">
      <dgm:prSet/>
      <dgm:spPr/>
      <dgm:t>
        <a:bodyPr/>
        <a:lstStyle/>
        <a:p>
          <a:endParaRPr lang="en-US"/>
        </a:p>
      </dgm:t>
    </dgm:pt>
    <dgm:pt modelId="{826AD299-553E-4907-959D-C439EFA794BD}" type="sibTrans" cxnId="{CF0F46C6-6F27-46FC-88C2-985D37793C8A}">
      <dgm:prSet/>
      <dgm:spPr/>
      <dgm:t>
        <a:bodyPr/>
        <a:lstStyle/>
        <a:p>
          <a:endParaRPr lang="en-US"/>
        </a:p>
      </dgm:t>
    </dgm:pt>
    <dgm:pt modelId="{6A7F9749-A322-492E-9255-B933B0597B26}">
      <dgm:prSet phldrT="[Text]" phldr="1"/>
      <dgm:spPr/>
      <dgm:t>
        <a:bodyPr/>
        <a:lstStyle/>
        <a:p>
          <a:endParaRPr lang="en-US"/>
        </a:p>
      </dgm:t>
    </dgm:pt>
    <dgm:pt modelId="{ECB8FCC8-F7A3-4956-A510-0EC5D1F43A97}" type="parTrans" cxnId="{06ED298D-36B1-445B-8B5F-09DE551302FE}">
      <dgm:prSet/>
      <dgm:spPr/>
      <dgm:t>
        <a:bodyPr/>
        <a:lstStyle/>
        <a:p>
          <a:endParaRPr lang="en-US"/>
        </a:p>
      </dgm:t>
    </dgm:pt>
    <dgm:pt modelId="{046EC7C3-7FAB-4DAC-A7E1-98F75BDBA2D7}" type="sibTrans" cxnId="{06ED298D-36B1-445B-8B5F-09DE551302FE}">
      <dgm:prSet/>
      <dgm:spPr/>
      <dgm:t>
        <a:bodyPr/>
        <a:lstStyle/>
        <a:p>
          <a:endParaRPr lang="en-US"/>
        </a:p>
      </dgm:t>
    </dgm:pt>
    <dgm:pt modelId="{54ECFEEC-92C7-4F1B-B87F-A387AD402732}">
      <dgm:prSet phldrT="[Text]"/>
      <dgm:spPr/>
      <dgm:t>
        <a:bodyPr/>
        <a:lstStyle/>
        <a:p>
          <a:r>
            <a:rPr lang="ar-SA" dirty="0"/>
            <a:t>الدوافع العقلية و العاطفية</a:t>
          </a:r>
          <a:endParaRPr lang="en-US" dirty="0"/>
        </a:p>
      </dgm:t>
    </dgm:pt>
    <dgm:pt modelId="{88E9F680-5DEB-49E5-88D6-6936281085AB}" type="parTrans" cxnId="{C7809F8F-AF99-4E0A-A656-DCBF52680BE9}">
      <dgm:prSet/>
      <dgm:spPr/>
      <dgm:t>
        <a:bodyPr/>
        <a:lstStyle/>
        <a:p>
          <a:endParaRPr lang="en-US"/>
        </a:p>
      </dgm:t>
    </dgm:pt>
    <dgm:pt modelId="{8D0C0B20-F1B7-4832-8D73-04BAF162A8B6}" type="sibTrans" cxnId="{C7809F8F-AF99-4E0A-A656-DCBF52680BE9}">
      <dgm:prSet/>
      <dgm:spPr/>
      <dgm:t>
        <a:bodyPr/>
        <a:lstStyle/>
        <a:p>
          <a:endParaRPr lang="en-US"/>
        </a:p>
      </dgm:t>
    </dgm:pt>
    <dgm:pt modelId="{391E9598-A31B-450B-A7BF-DED75996D860}">
      <dgm:prSet phldrT="[Text]"/>
      <dgm:spPr/>
      <dgm:t>
        <a:bodyPr/>
        <a:lstStyle/>
        <a:p>
          <a:r>
            <a:rPr lang="ar-SA" dirty="0"/>
            <a:t>العقلية</a:t>
          </a:r>
          <a:endParaRPr lang="en-US" dirty="0"/>
        </a:p>
      </dgm:t>
    </dgm:pt>
    <dgm:pt modelId="{BF1DF03E-665A-4E37-BD5C-1492E5278C26}" type="parTrans" cxnId="{C61ED0B8-E24E-4926-B33B-EAD9F72BB01C}">
      <dgm:prSet/>
      <dgm:spPr/>
      <dgm:t>
        <a:bodyPr/>
        <a:lstStyle/>
        <a:p>
          <a:endParaRPr lang="en-US"/>
        </a:p>
      </dgm:t>
    </dgm:pt>
    <dgm:pt modelId="{532F54D4-C4C7-4A20-878A-91C2B42B97D4}" type="sibTrans" cxnId="{C61ED0B8-E24E-4926-B33B-EAD9F72BB01C}">
      <dgm:prSet/>
      <dgm:spPr/>
      <dgm:t>
        <a:bodyPr/>
        <a:lstStyle/>
        <a:p>
          <a:endParaRPr lang="en-US"/>
        </a:p>
      </dgm:t>
    </dgm:pt>
    <dgm:pt modelId="{92BB7536-FB87-40B7-AF29-B3BFA7F48282}">
      <dgm:prSet phldrT="[Text]"/>
      <dgm:spPr/>
      <dgm:t>
        <a:bodyPr/>
        <a:lstStyle/>
        <a:p>
          <a:r>
            <a:rPr lang="ar-SA" dirty="0"/>
            <a:t>العاطفية</a:t>
          </a:r>
          <a:endParaRPr lang="en-US" dirty="0"/>
        </a:p>
      </dgm:t>
    </dgm:pt>
    <dgm:pt modelId="{C3F3954D-07B3-438B-BEB5-D80D4F09F034}" type="parTrans" cxnId="{77C7C385-F61B-4A6B-917F-9FD8E41883D5}">
      <dgm:prSet/>
      <dgm:spPr/>
      <dgm:t>
        <a:bodyPr/>
        <a:lstStyle/>
        <a:p>
          <a:endParaRPr lang="en-US"/>
        </a:p>
      </dgm:t>
    </dgm:pt>
    <dgm:pt modelId="{F47237F0-CB86-45CF-B411-086887385796}" type="sibTrans" cxnId="{77C7C385-F61B-4A6B-917F-9FD8E41883D5}">
      <dgm:prSet/>
      <dgm:spPr/>
      <dgm:t>
        <a:bodyPr/>
        <a:lstStyle/>
        <a:p>
          <a:endParaRPr lang="en-US"/>
        </a:p>
      </dgm:t>
    </dgm:pt>
    <dgm:pt modelId="{0D10CE39-8344-44C2-BD4C-DF0E5E6FA84E}">
      <dgm:prSet phldrT="[Text]"/>
      <dgm:spPr/>
      <dgm:t>
        <a:bodyPr/>
        <a:lstStyle/>
        <a:p>
          <a:r>
            <a:rPr lang="ar-SA" dirty="0"/>
            <a:t>الدوافع الأولية و الانتقائية</a:t>
          </a:r>
          <a:endParaRPr lang="en-US" dirty="0"/>
        </a:p>
      </dgm:t>
    </dgm:pt>
    <dgm:pt modelId="{AE3C1EE2-019E-4555-A3E0-33F314B0859A}" type="parTrans" cxnId="{FE540891-10AE-4E09-AD8E-1C7036808BCC}">
      <dgm:prSet/>
      <dgm:spPr/>
      <dgm:t>
        <a:bodyPr/>
        <a:lstStyle/>
        <a:p>
          <a:endParaRPr lang="en-US"/>
        </a:p>
      </dgm:t>
    </dgm:pt>
    <dgm:pt modelId="{B8FBA536-DA46-4D91-9FE9-89CCA843218E}" type="sibTrans" cxnId="{FE540891-10AE-4E09-AD8E-1C7036808BCC}">
      <dgm:prSet/>
      <dgm:spPr/>
      <dgm:t>
        <a:bodyPr/>
        <a:lstStyle/>
        <a:p>
          <a:endParaRPr lang="en-US"/>
        </a:p>
      </dgm:t>
    </dgm:pt>
    <dgm:pt modelId="{3CC9C415-043A-4426-9A07-C39E573CFE96}">
      <dgm:prSet phldrT="[Text]"/>
      <dgm:spPr/>
      <dgm:t>
        <a:bodyPr/>
        <a:lstStyle/>
        <a:p>
          <a:r>
            <a:rPr lang="ar-SA" dirty="0"/>
            <a:t>الأولية</a:t>
          </a:r>
          <a:endParaRPr lang="en-US" dirty="0"/>
        </a:p>
      </dgm:t>
    </dgm:pt>
    <dgm:pt modelId="{BA3DE23D-208B-46C5-9B62-7EC526FB00AD}" type="parTrans" cxnId="{1F6A13E5-0965-4852-B703-81D986417733}">
      <dgm:prSet/>
      <dgm:spPr/>
      <dgm:t>
        <a:bodyPr/>
        <a:lstStyle/>
        <a:p>
          <a:endParaRPr lang="en-US"/>
        </a:p>
      </dgm:t>
    </dgm:pt>
    <dgm:pt modelId="{199657FE-9087-470E-9533-FAADA35C258A}" type="sibTrans" cxnId="{1F6A13E5-0965-4852-B703-81D986417733}">
      <dgm:prSet/>
      <dgm:spPr/>
      <dgm:t>
        <a:bodyPr/>
        <a:lstStyle/>
        <a:p>
          <a:endParaRPr lang="en-US"/>
        </a:p>
      </dgm:t>
    </dgm:pt>
    <dgm:pt modelId="{35731146-A8A6-49E7-B13F-A7A5CB9AA59D}">
      <dgm:prSet phldrT="[Text]"/>
      <dgm:spPr/>
      <dgm:t>
        <a:bodyPr/>
        <a:lstStyle/>
        <a:p>
          <a:r>
            <a:rPr lang="ar-SA" dirty="0"/>
            <a:t>الانتقائية</a:t>
          </a:r>
          <a:endParaRPr lang="en-US" dirty="0"/>
        </a:p>
      </dgm:t>
    </dgm:pt>
    <dgm:pt modelId="{E60DC8C8-294C-4058-8993-32CC0353ECC1}" type="parTrans" cxnId="{6842D593-905F-48B3-B51C-8955FED2CF45}">
      <dgm:prSet/>
      <dgm:spPr/>
      <dgm:t>
        <a:bodyPr/>
        <a:lstStyle/>
        <a:p>
          <a:endParaRPr lang="en-US"/>
        </a:p>
      </dgm:t>
    </dgm:pt>
    <dgm:pt modelId="{80510BA7-7001-49BB-AEB9-74599C843F6C}" type="sibTrans" cxnId="{6842D593-905F-48B3-B51C-8955FED2CF45}">
      <dgm:prSet/>
      <dgm:spPr/>
      <dgm:t>
        <a:bodyPr/>
        <a:lstStyle/>
        <a:p>
          <a:endParaRPr lang="en-US"/>
        </a:p>
      </dgm:t>
    </dgm:pt>
    <dgm:pt modelId="{06749ABD-BB9F-42D9-A4B9-AE1BC6C17819}" type="pres">
      <dgm:prSet presAssocID="{8ADD58AE-BC9D-47EE-B0A7-261A4EF392E4}" presName="Name0" presStyleCnt="0">
        <dgm:presLayoutVars>
          <dgm:dir/>
          <dgm:animLvl val="lvl"/>
          <dgm:resizeHandles val="exact"/>
        </dgm:presLayoutVars>
      </dgm:prSet>
      <dgm:spPr/>
    </dgm:pt>
    <dgm:pt modelId="{7A4EFADD-B560-44D3-9A7B-8DD153D4E1A3}" type="pres">
      <dgm:prSet presAssocID="{97A0D731-4BD8-4A10-82AD-6A31DE267CB5}" presName="composite" presStyleCnt="0"/>
      <dgm:spPr/>
    </dgm:pt>
    <dgm:pt modelId="{30CC893B-AA5B-4DE8-B9DE-F6B314E25BDE}" type="pres">
      <dgm:prSet presAssocID="{97A0D731-4BD8-4A10-82AD-6A31DE267CB5}" presName="parTx" presStyleLbl="alignNode1" presStyleIdx="0" presStyleCnt="3">
        <dgm:presLayoutVars>
          <dgm:chMax val="0"/>
          <dgm:chPref val="0"/>
          <dgm:bulletEnabled val="1"/>
        </dgm:presLayoutVars>
      </dgm:prSet>
      <dgm:spPr/>
    </dgm:pt>
    <dgm:pt modelId="{80B60D03-F797-4455-92E5-F0F39672FCDE}" type="pres">
      <dgm:prSet presAssocID="{97A0D731-4BD8-4A10-82AD-6A31DE267CB5}" presName="desTx" presStyleLbl="alignAccFollowNode1" presStyleIdx="0" presStyleCnt="3" custLinFactNeighborX="-42985">
        <dgm:presLayoutVars>
          <dgm:bulletEnabled val="1"/>
        </dgm:presLayoutVars>
      </dgm:prSet>
      <dgm:spPr/>
    </dgm:pt>
    <dgm:pt modelId="{4A69B8DC-71F8-4E9D-ADFD-BD3DF498E5DB}" type="pres">
      <dgm:prSet presAssocID="{A356536C-B2A5-4F63-A1A1-8D5DFB3E1D51}" presName="space" presStyleCnt="0"/>
      <dgm:spPr/>
    </dgm:pt>
    <dgm:pt modelId="{D45E30BC-3853-4A77-A429-A30E092D2A12}" type="pres">
      <dgm:prSet presAssocID="{54ECFEEC-92C7-4F1B-B87F-A387AD402732}" presName="composite" presStyleCnt="0"/>
      <dgm:spPr/>
    </dgm:pt>
    <dgm:pt modelId="{C7A09C08-57CC-48FD-8A52-A5811DC5FF06}" type="pres">
      <dgm:prSet presAssocID="{54ECFEEC-92C7-4F1B-B87F-A387AD402732}" presName="parTx" presStyleLbl="alignNode1" presStyleIdx="1" presStyleCnt="3">
        <dgm:presLayoutVars>
          <dgm:chMax val="0"/>
          <dgm:chPref val="0"/>
          <dgm:bulletEnabled val="1"/>
        </dgm:presLayoutVars>
      </dgm:prSet>
      <dgm:spPr/>
    </dgm:pt>
    <dgm:pt modelId="{E6E8EB45-3FA2-481E-BD17-8DF42DCCA542}" type="pres">
      <dgm:prSet presAssocID="{54ECFEEC-92C7-4F1B-B87F-A387AD402732}" presName="desTx" presStyleLbl="alignAccFollowNode1" presStyleIdx="1" presStyleCnt="3">
        <dgm:presLayoutVars>
          <dgm:bulletEnabled val="1"/>
        </dgm:presLayoutVars>
      </dgm:prSet>
      <dgm:spPr/>
    </dgm:pt>
    <dgm:pt modelId="{EDB0449C-A9CE-4E41-8E18-D8A7D3D62C12}" type="pres">
      <dgm:prSet presAssocID="{8D0C0B20-F1B7-4832-8D73-04BAF162A8B6}" presName="space" presStyleCnt="0"/>
      <dgm:spPr/>
    </dgm:pt>
    <dgm:pt modelId="{2E3580E1-4567-45AA-BE0F-E1CAA8707680}" type="pres">
      <dgm:prSet presAssocID="{0D10CE39-8344-44C2-BD4C-DF0E5E6FA84E}" presName="composite" presStyleCnt="0"/>
      <dgm:spPr/>
    </dgm:pt>
    <dgm:pt modelId="{FBA8D38B-928F-4D64-BD33-9F6497FB588A}" type="pres">
      <dgm:prSet presAssocID="{0D10CE39-8344-44C2-BD4C-DF0E5E6FA84E}" presName="parTx" presStyleLbl="alignNode1" presStyleIdx="2" presStyleCnt="3">
        <dgm:presLayoutVars>
          <dgm:chMax val="0"/>
          <dgm:chPref val="0"/>
          <dgm:bulletEnabled val="1"/>
        </dgm:presLayoutVars>
      </dgm:prSet>
      <dgm:spPr/>
    </dgm:pt>
    <dgm:pt modelId="{7C26493B-936C-4214-B6E0-D3FF426081F2}" type="pres">
      <dgm:prSet presAssocID="{0D10CE39-8344-44C2-BD4C-DF0E5E6FA84E}" presName="desTx" presStyleLbl="alignAccFollowNode1" presStyleIdx="2" presStyleCnt="3">
        <dgm:presLayoutVars>
          <dgm:bulletEnabled val="1"/>
        </dgm:presLayoutVars>
      </dgm:prSet>
      <dgm:spPr/>
    </dgm:pt>
  </dgm:ptLst>
  <dgm:cxnLst>
    <dgm:cxn modelId="{7AAD8E00-6A48-4AA6-B21D-134744F6B56F}" type="presOf" srcId="{3CC9C415-043A-4426-9A07-C39E573CFE96}" destId="{7C26493B-936C-4214-B6E0-D3FF426081F2}" srcOrd="0" destOrd="0" presId="urn:microsoft.com/office/officeart/2005/8/layout/hList1"/>
    <dgm:cxn modelId="{A0740A16-F82E-4A7F-A483-F8ACF4791598}" type="presOf" srcId="{AE4B2736-24D9-4B51-9FC9-30531BDA9D0B}" destId="{80B60D03-F797-4455-92E5-F0F39672FCDE}" srcOrd="0" destOrd="0" presId="urn:microsoft.com/office/officeart/2005/8/layout/hList1"/>
    <dgm:cxn modelId="{F38B4520-B230-4EB0-98A4-E6CAF13854F4}" type="presOf" srcId="{97A0D731-4BD8-4A10-82AD-6A31DE267CB5}" destId="{30CC893B-AA5B-4DE8-B9DE-F6B314E25BDE}" srcOrd="0" destOrd="0" presId="urn:microsoft.com/office/officeart/2005/8/layout/hList1"/>
    <dgm:cxn modelId="{EE1D194D-85A9-4BEA-8039-92450EBA871D}" type="presOf" srcId="{54ECFEEC-92C7-4F1B-B87F-A387AD402732}" destId="{C7A09C08-57CC-48FD-8A52-A5811DC5FF06}" srcOrd="0" destOrd="0" presId="urn:microsoft.com/office/officeart/2005/8/layout/hList1"/>
    <dgm:cxn modelId="{2E438F83-6C69-4C62-AD2D-9DFD4414970E}" type="presOf" srcId="{391E9598-A31B-450B-A7BF-DED75996D860}" destId="{E6E8EB45-3FA2-481E-BD17-8DF42DCCA542}" srcOrd="0" destOrd="0" presId="urn:microsoft.com/office/officeart/2005/8/layout/hList1"/>
    <dgm:cxn modelId="{77C7C385-F61B-4A6B-917F-9FD8E41883D5}" srcId="{54ECFEEC-92C7-4F1B-B87F-A387AD402732}" destId="{92BB7536-FB87-40B7-AF29-B3BFA7F48282}" srcOrd="1" destOrd="0" parTransId="{C3F3954D-07B3-438B-BEB5-D80D4F09F034}" sibTransId="{F47237F0-CB86-45CF-B411-086887385796}"/>
    <dgm:cxn modelId="{06ED298D-36B1-445B-8B5F-09DE551302FE}" srcId="{97A0D731-4BD8-4A10-82AD-6A31DE267CB5}" destId="{6A7F9749-A322-492E-9255-B933B0597B26}" srcOrd="1" destOrd="0" parTransId="{ECB8FCC8-F7A3-4956-A510-0EC5D1F43A97}" sibTransId="{046EC7C3-7FAB-4DAC-A7E1-98F75BDBA2D7}"/>
    <dgm:cxn modelId="{C7809F8F-AF99-4E0A-A656-DCBF52680BE9}" srcId="{8ADD58AE-BC9D-47EE-B0A7-261A4EF392E4}" destId="{54ECFEEC-92C7-4F1B-B87F-A387AD402732}" srcOrd="1" destOrd="0" parTransId="{88E9F680-5DEB-49E5-88D6-6936281085AB}" sibTransId="{8D0C0B20-F1B7-4832-8D73-04BAF162A8B6}"/>
    <dgm:cxn modelId="{FE540891-10AE-4E09-AD8E-1C7036808BCC}" srcId="{8ADD58AE-BC9D-47EE-B0A7-261A4EF392E4}" destId="{0D10CE39-8344-44C2-BD4C-DF0E5E6FA84E}" srcOrd="2" destOrd="0" parTransId="{AE3C1EE2-019E-4555-A3E0-33F314B0859A}" sibTransId="{B8FBA536-DA46-4D91-9FE9-89CCA843218E}"/>
    <dgm:cxn modelId="{6842D593-905F-48B3-B51C-8955FED2CF45}" srcId="{0D10CE39-8344-44C2-BD4C-DF0E5E6FA84E}" destId="{35731146-A8A6-49E7-B13F-A7A5CB9AA59D}" srcOrd="1" destOrd="0" parTransId="{E60DC8C8-294C-4058-8993-32CC0353ECC1}" sibTransId="{80510BA7-7001-49BB-AEB9-74599C843F6C}"/>
    <dgm:cxn modelId="{0852BBA1-ED4A-436C-B59F-BED4B02E0091}" type="presOf" srcId="{0D10CE39-8344-44C2-BD4C-DF0E5E6FA84E}" destId="{FBA8D38B-928F-4D64-BD33-9F6497FB588A}" srcOrd="0" destOrd="0" presId="urn:microsoft.com/office/officeart/2005/8/layout/hList1"/>
    <dgm:cxn modelId="{866660B2-D5CC-4A2F-B054-2A9658364063}" srcId="{8ADD58AE-BC9D-47EE-B0A7-261A4EF392E4}" destId="{97A0D731-4BD8-4A10-82AD-6A31DE267CB5}" srcOrd="0" destOrd="0" parTransId="{264B0E4C-1490-440D-9200-60CDF4F8D670}" sibTransId="{A356536C-B2A5-4F63-A1A1-8D5DFB3E1D51}"/>
    <dgm:cxn modelId="{C61ED0B8-E24E-4926-B33B-EAD9F72BB01C}" srcId="{54ECFEEC-92C7-4F1B-B87F-A387AD402732}" destId="{391E9598-A31B-450B-A7BF-DED75996D860}" srcOrd="0" destOrd="0" parTransId="{BF1DF03E-665A-4E37-BD5C-1492E5278C26}" sibTransId="{532F54D4-C4C7-4A20-878A-91C2B42B97D4}"/>
    <dgm:cxn modelId="{D75445BD-5FD9-41FB-81EF-5E9D7A0A109D}" type="presOf" srcId="{8ADD58AE-BC9D-47EE-B0A7-261A4EF392E4}" destId="{06749ABD-BB9F-42D9-A4B9-AE1BC6C17819}" srcOrd="0" destOrd="0" presId="urn:microsoft.com/office/officeart/2005/8/layout/hList1"/>
    <dgm:cxn modelId="{CF0F46C6-6F27-46FC-88C2-985D37793C8A}" srcId="{97A0D731-4BD8-4A10-82AD-6A31DE267CB5}" destId="{AE4B2736-24D9-4B51-9FC9-30531BDA9D0B}" srcOrd="0" destOrd="0" parTransId="{8070D9D4-B97D-4D6D-AF61-3F9E2A24AFC5}" sibTransId="{826AD299-553E-4907-959D-C439EFA794BD}"/>
    <dgm:cxn modelId="{8C153CCE-FC10-4ECF-98BB-71940DEDEC34}" type="presOf" srcId="{92BB7536-FB87-40B7-AF29-B3BFA7F48282}" destId="{E6E8EB45-3FA2-481E-BD17-8DF42DCCA542}" srcOrd="0" destOrd="1" presId="urn:microsoft.com/office/officeart/2005/8/layout/hList1"/>
    <dgm:cxn modelId="{B006CCD7-15B8-4B43-980F-69F05E4D73D8}" type="presOf" srcId="{6A7F9749-A322-492E-9255-B933B0597B26}" destId="{80B60D03-F797-4455-92E5-F0F39672FCDE}" srcOrd="0" destOrd="1" presId="urn:microsoft.com/office/officeart/2005/8/layout/hList1"/>
    <dgm:cxn modelId="{1F6A13E5-0965-4852-B703-81D986417733}" srcId="{0D10CE39-8344-44C2-BD4C-DF0E5E6FA84E}" destId="{3CC9C415-043A-4426-9A07-C39E573CFE96}" srcOrd="0" destOrd="0" parTransId="{BA3DE23D-208B-46C5-9B62-7EC526FB00AD}" sibTransId="{199657FE-9087-470E-9533-FAADA35C258A}"/>
    <dgm:cxn modelId="{40F799FB-B217-46B1-8EA4-A3003EF53B8C}" type="presOf" srcId="{35731146-A8A6-49E7-B13F-A7A5CB9AA59D}" destId="{7C26493B-936C-4214-B6E0-D3FF426081F2}" srcOrd="0" destOrd="1" presId="urn:microsoft.com/office/officeart/2005/8/layout/hList1"/>
    <dgm:cxn modelId="{DE1E43C5-1A25-4DAF-8DAC-98216D3DCA93}" type="presParOf" srcId="{06749ABD-BB9F-42D9-A4B9-AE1BC6C17819}" destId="{7A4EFADD-B560-44D3-9A7B-8DD153D4E1A3}" srcOrd="0" destOrd="0" presId="urn:microsoft.com/office/officeart/2005/8/layout/hList1"/>
    <dgm:cxn modelId="{0D3E35CC-154B-4F07-94D0-4A5D44AEDA69}" type="presParOf" srcId="{7A4EFADD-B560-44D3-9A7B-8DD153D4E1A3}" destId="{30CC893B-AA5B-4DE8-B9DE-F6B314E25BDE}" srcOrd="0" destOrd="0" presId="urn:microsoft.com/office/officeart/2005/8/layout/hList1"/>
    <dgm:cxn modelId="{116AFC76-8294-48BE-BEF9-85BC64EF441A}" type="presParOf" srcId="{7A4EFADD-B560-44D3-9A7B-8DD153D4E1A3}" destId="{80B60D03-F797-4455-92E5-F0F39672FCDE}" srcOrd="1" destOrd="0" presId="urn:microsoft.com/office/officeart/2005/8/layout/hList1"/>
    <dgm:cxn modelId="{266A9FF3-FA76-4074-B3D4-0B3C0FE2D921}" type="presParOf" srcId="{06749ABD-BB9F-42D9-A4B9-AE1BC6C17819}" destId="{4A69B8DC-71F8-4E9D-ADFD-BD3DF498E5DB}" srcOrd="1" destOrd="0" presId="urn:microsoft.com/office/officeart/2005/8/layout/hList1"/>
    <dgm:cxn modelId="{5C152841-6155-4A9E-9900-05670FF4648B}" type="presParOf" srcId="{06749ABD-BB9F-42D9-A4B9-AE1BC6C17819}" destId="{D45E30BC-3853-4A77-A429-A30E092D2A12}" srcOrd="2" destOrd="0" presId="urn:microsoft.com/office/officeart/2005/8/layout/hList1"/>
    <dgm:cxn modelId="{70BB6F4D-04D0-413E-B05C-B6F8DD1AA561}" type="presParOf" srcId="{D45E30BC-3853-4A77-A429-A30E092D2A12}" destId="{C7A09C08-57CC-48FD-8A52-A5811DC5FF06}" srcOrd="0" destOrd="0" presId="urn:microsoft.com/office/officeart/2005/8/layout/hList1"/>
    <dgm:cxn modelId="{C0B7AF03-AE72-4175-B504-0CA9E270AB82}" type="presParOf" srcId="{D45E30BC-3853-4A77-A429-A30E092D2A12}" destId="{E6E8EB45-3FA2-481E-BD17-8DF42DCCA542}" srcOrd="1" destOrd="0" presId="urn:microsoft.com/office/officeart/2005/8/layout/hList1"/>
    <dgm:cxn modelId="{B1C47816-FB84-406A-A2E4-F2E30DA2A8D9}" type="presParOf" srcId="{06749ABD-BB9F-42D9-A4B9-AE1BC6C17819}" destId="{EDB0449C-A9CE-4E41-8E18-D8A7D3D62C12}" srcOrd="3" destOrd="0" presId="urn:microsoft.com/office/officeart/2005/8/layout/hList1"/>
    <dgm:cxn modelId="{AC48E7A1-F6CC-482C-A00A-5763C4035751}" type="presParOf" srcId="{06749ABD-BB9F-42D9-A4B9-AE1BC6C17819}" destId="{2E3580E1-4567-45AA-BE0F-E1CAA8707680}" srcOrd="4" destOrd="0" presId="urn:microsoft.com/office/officeart/2005/8/layout/hList1"/>
    <dgm:cxn modelId="{FC327CE2-AA7D-4A97-B84E-77DE166433D0}" type="presParOf" srcId="{2E3580E1-4567-45AA-BE0F-E1CAA8707680}" destId="{FBA8D38B-928F-4D64-BD33-9F6497FB588A}" srcOrd="0" destOrd="0" presId="urn:microsoft.com/office/officeart/2005/8/layout/hList1"/>
    <dgm:cxn modelId="{6FAD97DC-8FA6-417E-A351-8114FC216156}" type="presParOf" srcId="{2E3580E1-4567-45AA-BE0F-E1CAA8707680}" destId="{7C26493B-936C-4214-B6E0-D3FF426081F2}"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70FA0E-2CCE-4A95-AAFE-910F2A527E19}" type="doc">
      <dgm:prSet loTypeId="urn:microsoft.com/office/officeart/2005/8/layout/hierarchy1" loCatId="hierarchy" qsTypeId="urn:microsoft.com/office/officeart/2005/8/quickstyle/3d3" qsCatId="3D" csTypeId="urn:microsoft.com/office/officeart/2005/8/colors/colorful2" csCatId="colorful" phldr="1"/>
      <dgm:spPr/>
      <dgm:t>
        <a:bodyPr/>
        <a:lstStyle/>
        <a:p>
          <a:endParaRPr lang="en-US"/>
        </a:p>
      </dgm:t>
    </dgm:pt>
    <dgm:pt modelId="{DAEB5F1D-41E8-4425-ADAB-2CBEBB7AEDFF}">
      <dgm:prSet phldrT="[Text]"/>
      <dgm:spPr/>
      <dgm:t>
        <a:bodyPr/>
        <a:lstStyle/>
        <a:p>
          <a:r>
            <a:rPr lang="ar-SA" dirty="0"/>
            <a:t>العوامل المؤثرة في السلوك</a:t>
          </a:r>
          <a:endParaRPr lang="en-US" dirty="0"/>
        </a:p>
      </dgm:t>
    </dgm:pt>
    <dgm:pt modelId="{9B620406-0CEB-4473-9113-33770418B657}" type="parTrans" cxnId="{AE7E86D2-3D5F-4A21-A3B3-65C839DC3807}">
      <dgm:prSet/>
      <dgm:spPr/>
      <dgm:t>
        <a:bodyPr/>
        <a:lstStyle/>
        <a:p>
          <a:endParaRPr lang="en-US"/>
        </a:p>
      </dgm:t>
    </dgm:pt>
    <dgm:pt modelId="{EECC3566-0222-474A-9E41-75DA9CCDF8E9}" type="sibTrans" cxnId="{AE7E86D2-3D5F-4A21-A3B3-65C839DC3807}">
      <dgm:prSet/>
      <dgm:spPr/>
      <dgm:t>
        <a:bodyPr/>
        <a:lstStyle/>
        <a:p>
          <a:endParaRPr lang="en-US"/>
        </a:p>
      </dgm:t>
    </dgm:pt>
    <dgm:pt modelId="{9831F792-EB45-45F6-A052-70EF7518BB27}">
      <dgm:prSet phldrT="[Text]"/>
      <dgm:spPr/>
      <dgm:t>
        <a:bodyPr/>
        <a:lstStyle/>
        <a:p>
          <a:r>
            <a:rPr lang="ar-SA" dirty="0"/>
            <a:t>مؤثرات فردية</a:t>
          </a:r>
        </a:p>
        <a:p>
          <a:r>
            <a:rPr lang="ar-SA" dirty="0"/>
            <a:t>(دوافع,التعلم,الاتجاهات الادراك...)</a:t>
          </a:r>
          <a:endParaRPr lang="en-US" dirty="0"/>
        </a:p>
      </dgm:t>
    </dgm:pt>
    <dgm:pt modelId="{F1683FB4-2F94-4D47-AFC1-D1A59F29782A}" type="parTrans" cxnId="{ED9A8ADE-5366-4D1D-A6CC-4CAE901EDA4F}">
      <dgm:prSet/>
      <dgm:spPr/>
      <dgm:t>
        <a:bodyPr/>
        <a:lstStyle/>
        <a:p>
          <a:endParaRPr lang="en-US"/>
        </a:p>
      </dgm:t>
    </dgm:pt>
    <dgm:pt modelId="{D3FCC6D1-4E8C-4E0D-B1F5-2B42BA2F9096}" type="sibTrans" cxnId="{ED9A8ADE-5366-4D1D-A6CC-4CAE901EDA4F}">
      <dgm:prSet/>
      <dgm:spPr/>
      <dgm:t>
        <a:bodyPr/>
        <a:lstStyle/>
        <a:p>
          <a:endParaRPr lang="en-US"/>
        </a:p>
      </dgm:t>
    </dgm:pt>
    <dgm:pt modelId="{CFD5FB4C-0A3A-4B61-AE21-4E6A2149C24D}" type="asst">
      <dgm:prSet phldrT="[Text]"/>
      <dgm:spPr/>
      <dgm:t>
        <a:bodyPr/>
        <a:lstStyle/>
        <a:p>
          <a:r>
            <a:rPr lang="ar-SA" dirty="0"/>
            <a:t>مؤثرات جماعية</a:t>
          </a:r>
        </a:p>
        <a:p>
          <a:r>
            <a:rPr lang="ar-SA" dirty="0"/>
            <a:t>جماعات أولية,...</a:t>
          </a:r>
          <a:endParaRPr lang="en-US" dirty="0"/>
        </a:p>
      </dgm:t>
    </dgm:pt>
    <dgm:pt modelId="{3FA99C5C-5108-4B40-8B7C-795263DFA60D}" type="sibTrans" cxnId="{2AFC01B2-DA6E-436B-B8FD-1F51C81ADF67}">
      <dgm:prSet/>
      <dgm:spPr/>
      <dgm:t>
        <a:bodyPr/>
        <a:lstStyle/>
        <a:p>
          <a:endParaRPr lang="en-US"/>
        </a:p>
      </dgm:t>
    </dgm:pt>
    <dgm:pt modelId="{6BCC0CDF-4CF1-405F-8252-7CB63CF5BD67}" type="parTrans" cxnId="{2AFC01B2-DA6E-436B-B8FD-1F51C81ADF67}">
      <dgm:prSet/>
      <dgm:spPr/>
      <dgm:t>
        <a:bodyPr/>
        <a:lstStyle/>
        <a:p>
          <a:endParaRPr lang="en-US"/>
        </a:p>
      </dgm:t>
    </dgm:pt>
    <dgm:pt modelId="{64E6B922-5F59-49CA-9705-22DA02750D5A}" type="pres">
      <dgm:prSet presAssocID="{AE70FA0E-2CCE-4A95-AAFE-910F2A527E19}" presName="hierChild1" presStyleCnt="0">
        <dgm:presLayoutVars>
          <dgm:chPref val="1"/>
          <dgm:dir/>
          <dgm:animOne val="branch"/>
          <dgm:animLvl val="lvl"/>
          <dgm:resizeHandles/>
        </dgm:presLayoutVars>
      </dgm:prSet>
      <dgm:spPr/>
    </dgm:pt>
    <dgm:pt modelId="{21195BEB-99EC-48A5-BB5F-0B51E485F890}" type="pres">
      <dgm:prSet presAssocID="{DAEB5F1D-41E8-4425-ADAB-2CBEBB7AEDFF}" presName="hierRoot1" presStyleCnt="0"/>
      <dgm:spPr/>
    </dgm:pt>
    <dgm:pt modelId="{7BCB471B-DFD2-4E02-9C34-B1DF85BD7CEF}" type="pres">
      <dgm:prSet presAssocID="{DAEB5F1D-41E8-4425-ADAB-2CBEBB7AEDFF}" presName="composite" presStyleCnt="0"/>
      <dgm:spPr/>
    </dgm:pt>
    <dgm:pt modelId="{E37A4665-8361-434E-BB0C-69D10BA008D7}" type="pres">
      <dgm:prSet presAssocID="{DAEB5F1D-41E8-4425-ADAB-2CBEBB7AEDFF}" presName="background" presStyleLbl="node0" presStyleIdx="0" presStyleCnt="1"/>
      <dgm:spPr/>
    </dgm:pt>
    <dgm:pt modelId="{2EF8060A-9DBE-4818-BF5D-8A6776E9960A}" type="pres">
      <dgm:prSet presAssocID="{DAEB5F1D-41E8-4425-ADAB-2CBEBB7AEDFF}" presName="text" presStyleLbl="fgAcc0" presStyleIdx="0" presStyleCnt="1">
        <dgm:presLayoutVars>
          <dgm:chPref val="3"/>
        </dgm:presLayoutVars>
      </dgm:prSet>
      <dgm:spPr/>
    </dgm:pt>
    <dgm:pt modelId="{BDAA0477-AF36-4131-9B01-3DF2A9B0BD38}" type="pres">
      <dgm:prSet presAssocID="{DAEB5F1D-41E8-4425-ADAB-2CBEBB7AEDFF}" presName="hierChild2" presStyleCnt="0"/>
      <dgm:spPr/>
    </dgm:pt>
    <dgm:pt modelId="{E36D77CA-47EC-4B7D-AAAE-ADA5735594DD}" type="pres">
      <dgm:prSet presAssocID="{6BCC0CDF-4CF1-405F-8252-7CB63CF5BD67}" presName="Name10" presStyleLbl="parChTrans1D2" presStyleIdx="0" presStyleCnt="2"/>
      <dgm:spPr/>
    </dgm:pt>
    <dgm:pt modelId="{B9E3DD04-7691-4E46-9441-DCF377355D3A}" type="pres">
      <dgm:prSet presAssocID="{CFD5FB4C-0A3A-4B61-AE21-4E6A2149C24D}" presName="hierRoot2" presStyleCnt="0"/>
      <dgm:spPr/>
    </dgm:pt>
    <dgm:pt modelId="{17B21A25-DF32-4FF7-B9CE-B531DE9C5BF1}" type="pres">
      <dgm:prSet presAssocID="{CFD5FB4C-0A3A-4B61-AE21-4E6A2149C24D}" presName="composite2" presStyleCnt="0"/>
      <dgm:spPr/>
    </dgm:pt>
    <dgm:pt modelId="{814F31ED-C037-4C88-A53A-FC410FE0330D}" type="pres">
      <dgm:prSet presAssocID="{CFD5FB4C-0A3A-4B61-AE21-4E6A2149C24D}" presName="background2" presStyleLbl="asst1" presStyleIdx="0" presStyleCnt="1"/>
      <dgm:spPr/>
    </dgm:pt>
    <dgm:pt modelId="{A6B1A2B0-F30C-4245-A8EB-C2859264FA61}" type="pres">
      <dgm:prSet presAssocID="{CFD5FB4C-0A3A-4B61-AE21-4E6A2149C24D}" presName="text2" presStyleLbl="fgAcc2" presStyleIdx="0" presStyleCnt="2">
        <dgm:presLayoutVars>
          <dgm:chPref val="3"/>
        </dgm:presLayoutVars>
      </dgm:prSet>
      <dgm:spPr/>
    </dgm:pt>
    <dgm:pt modelId="{553E15CF-1427-4886-8E79-7F4B1E1E11CE}" type="pres">
      <dgm:prSet presAssocID="{CFD5FB4C-0A3A-4B61-AE21-4E6A2149C24D}" presName="hierChild3" presStyleCnt="0"/>
      <dgm:spPr/>
    </dgm:pt>
    <dgm:pt modelId="{D8F04886-B9C6-475C-A9E1-4555599AAB5D}" type="pres">
      <dgm:prSet presAssocID="{F1683FB4-2F94-4D47-AFC1-D1A59F29782A}" presName="Name10" presStyleLbl="parChTrans1D2" presStyleIdx="1" presStyleCnt="2"/>
      <dgm:spPr/>
    </dgm:pt>
    <dgm:pt modelId="{D454D04F-2C80-4E74-BE8C-54FA716FEE41}" type="pres">
      <dgm:prSet presAssocID="{9831F792-EB45-45F6-A052-70EF7518BB27}" presName="hierRoot2" presStyleCnt="0"/>
      <dgm:spPr/>
    </dgm:pt>
    <dgm:pt modelId="{FBC4E984-1AD6-4BD0-8764-281588344821}" type="pres">
      <dgm:prSet presAssocID="{9831F792-EB45-45F6-A052-70EF7518BB27}" presName="composite2" presStyleCnt="0"/>
      <dgm:spPr/>
    </dgm:pt>
    <dgm:pt modelId="{75F65DE4-B1BF-4A8C-9BEF-7762ED29D81F}" type="pres">
      <dgm:prSet presAssocID="{9831F792-EB45-45F6-A052-70EF7518BB27}" presName="background2" presStyleLbl="node2" presStyleIdx="0" presStyleCnt="1"/>
      <dgm:spPr/>
    </dgm:pt>
    <dgm:pt modelId="{7D226115-4CC5-4B34-AE3C-1868BB0B8A53}" type="pres">
      <dgm:prSet presAssocID="{9831F792-EB45-45F6-A052-70EF7518BB27}" presName="text2" presStyleLbl="fgAcc2" presStyleIdx="1" presStyleCnt="2">
        <dgm:presLayoutVars>
          <dgm:chPref val="3"/>
        </dgm:presLayoutVars>
      </dgm:prSet>
      <dgm:spPr/>
    </dgm:pt>
    <dgm:pt modelId="{853D4132-1117-4485-A3F1-D0FDB703893F}" type="pres">
      <dgm:prSet presAssocID="{9831F792-EB45-45F6-A052-70EF7518BB27}" presName="hierChild3" presStyleCnt="0"/>
      <dgm:spPr/>
    </dgm:pt>
  </dgm:ptLst>
  <dgm:cxnLst>
    <dgm:cxn modelId="{99BE4D2C-F9AB-489D-9347-65DA6638A080}" type="presOf" srcId="{6BCC0CDF-4CF1-405F-8252-7CB63CF5BD67}" destId="{E36D77CA-47EC-4B7D-AAAE-ADA5735594DD}" srcOrd="0" destOrd="0" presId="urn:microsoft.com/office/officeart/2005/8/layout/hierarchy1"/>
    <dgm:cxn modelId="{DDB67A6D-CEA8-4CCF-9E5D-BD06F04A8508}" type="presOf" srcId="{CFD5FB4C-0A3A-4B61-AE21-4E6A2149C24D}" destId="{A6B1A2B0-F30C-4245-A8EB-C2859264FA61}" srcOrd="0" destOrd="0" presId="urn:microsoft.com/office/officeart/2005/8/layout/hierarchy1"/>
    <dgm:cxn modelId="{DB3A54B0-6002-4464-82FA-A36745D88EC9}" type="presOf" srcId="{DAEB5F1D-41E8-4425-ADAB-2CBEBB7AEDFF}" destId="{2EF8060A-9DBE-4818-BF5D-8A6776E9960A}" srcOrd="0" destOrd="0" presId="urn:microsoft.com/office/officeart/2005/8/layout/hierarchy1"/>
    <dgm:cxn modelId="{2AFC01B2-DA6E-436B-B8FD-1F51C81ADF67}" srcId="{DAEB5F1D-41E8-4425-ADAB-2CBEBB7AEDFF}" destId="{CFD5FB4C-0A3A-4B61-AE21-4E6A2149C24D}" srcOrd="0" destOrd="0" parTransId="{6BCC0CDF-4CF1-405F-8252-7CB63CF5BD67}" sibTransId="{3FA99C5C-5108-4B40-8B7C-795263DFA60D}"/>
    <dgm:cxn modelId="{704B34BF-6F53-4C32-A7A1-CBE9D3AE040A}" type="presOf" srcId="{9831F792-EB45-45F6-A052-70EF7518BB27}" destId="{7D226115-4CC5-4B34-AE3C-1868BB0B8A53}" srcOrd="0" destOrd="0" presId="urn:microsoft.com/office/officeart/2005/8/layout/hierarchy1"/>
    <dgm:cxn modelId="{255482C8-BBC2-4317-A486-40699DFAADA1}" type="presOf" srcId="{AE70FA0E-2CCE-4A95-AAFE-910F2A527E19}" destId="{64E6B922-5F59-49CA-9705-22DA02750D5A}" srcOrd="0" destOrd="0" presId="urn:microsoft.com/office/officeart/2005/8/layout/hierarchy1"/>
    <dgm:cxn modelId="{AE7E86D2-3D5F-4A21-A3B3-65C839DC3807}" srcId="{AE70FA0E-2CCE-4A95-AAFE-910F2A527E19}" destId="{DAEB5F1D-41E8-4425-ADAB-2CBEBB7AEDFF}" srcOrd="0" destOrd="0" parTransId="{9B620406-0CEB-4473-9113-33770418B657}" sibTransId="{EECC3566-0222-474A-9E41-75DA9CCDF8E9}"/>
    <dgm:cxn modelId="{ED9A8ADE-5366-4D1D-A6CC-4CAE901EDA4F}" srcId="{DAEB5F1D-41E8-4425-ADAB-2CBEBB7AEDFF}" destId="{9831F792-EB45-45F6-A052-70EF7518BB27}" srcOrd="1" destOrd="0" parTransId="{F1683FB4-2F94-4D47-AFC1-D1A59F29782A}" sibTransId="{D3FCC6D1-4E8C-4E0D-B1F5-2B42BA2F9096}"/>
    <dgm:cxn modelId="{905654F7-EC2D-4682-88F4-E829ED60AEE1}" type="presOf" srcId="{F1683FB4-2F94-4D47-AFC1-D1A59F29782A}" destId="{D8F04886-B9C6-475C-A9E1-4555599AAB5D}" srcOrd="0" destOrd="0" presId="urn:microsoft.com/office/officeart/2005/8/layout/hierarchy1"/>
    <dgm:cxn modelId="{9C875546-431F-45D0-BFEC-355C7DD99C86}" type="presParOf" srcId="{64E6B922-5F59-49CA-9705-22DA02750D5A}" destId="{21195BEB-99EC-48A5-BB5F-0B51E485F890}" srcOrd="0" destOrd="0" presId="urn:microsoft.com/office/officeart/2005/8/layout/hierarchy1"/>
    <dgm:cxn modelId="{AF76FE8E-58AD-4A28-870A-9BF287AF96F0}" type="presParOf" srcId="{21195BEB-99EC-48A5-BB5F-0B51E485F890}" destId="{7BCB471B-DFD2-4E02-9C34-B1DF85BD7CEF}" srcOrd="0" destOrd="0" presId="urn:microsoft.com/office/officeart/2005/8/layout/hierarchy1"/>
    <dgm:cxn modelId="{A245A0A8-CEB8-4DB4-9949-623A12E25CE6}" type="presParOf" srcId="{7BCB471B-DFD2-4E02-9C34-B1DF85BD7CEF}" destId="{E37A4665-8361-434E-BB0C-69D10BA008D7}" srcOrd="0" destOrd="0" presId="urn:microsoft.com/office/officeart/2005/8/layout/hierarchy1"/>
    <dgm:cxn modelId="{C0883DBC-3AE7-4F9A-8A43-9BC7AA52A7C3}" type="presParOf" srcId="{7BCB471B-DFD2-4E02-9C34-B1DF85BD7CEF}" destId="{2EF8060A-9DBE-4818-BF5D-8A6776E9960A}" srcOrd="1" destOrd="0" presId="urn:microsoft.com/office/officeart/2005/8/layout/hierarchy1"/>
    <dgm:cxn modelId="{A6546D44-61F8-4FA3-A91E-22AB993374F0}" type="presParOf" srcId="{21195BEB-99EC-48A5-BB5F-0B51E485F890}" destId="{BDAA0477-AF36-4131-9B01-3DF2A9B0BD38}" srcOrd="1" destOrd="0" presId="urn:microsoft.com/office/officeart/2005/8/layout/hierarchy1"/>
    <dgm:cxn modelId="{A30B6194-47A0-4FDE-903B-BCFD047696A4}" type="presParOf" srcId="{BDAA0477-AF36-4131-9B01-3DF2A9B0BD38}" destId="{E36D77CA-47EC-4B7D-AAAE-ADA5735594DD}" srcOrd="0" destOrd="0" presId="urn:microsoft.com/office/officeart/2005/8/layout/hierarchy1"/>
    <dgm:cxn modelId="{89ED5AA1-D6F5-40E1-B06F-6FD89354C647}" type="presParOf" srcId="{BDAA0477-AF36-4131-9B01-3DF2A9B0BD38}" destId="{B9E3DD04-7691-4E46-9441-DCF377355D3A}" srcOrd="1" destOrd="0" presId="urn:microsoft.com/office/officeart/2005/8/layout/hierarchy1"/>
    <dgm:cxn modelId="{787533FC-3581-475A-AB22-7E21927B479C}" type="presParOf" srcId="{B9E3DD04-7691-4E46-9441-DCF377355D3A}" destId="{17B21A25-DF32-4FF7-B9CE-B531DE9C5BF1}" srcOrd="0" destOrd="0" presId="urn:microsoft.com/office/officeart/2005/8/layout/hierarchy1"/>
    <dgm:cxn modelId="{C538A042-1178-4A16-99C0-55163D34286F}" type="presParOf" srcId="{17B21A25-DF32-4FF7-B9CE-B531DE9C5BF1}" destId="{814F31ED-C037-4C88-A53A-FC410FE0330D}" srcOrd="0" destOrd="0" presId="urn:microsoft.com/office/officeart/2005/8/layout/hierarchy1"/>
    <dgm:cxn modelId="{F50F7227-C82A-4838-9A27-C9F11FF97494}" type="presParOf" srcId="{17B21A25-DF32-4FF7-B9CE-B531DE9C5BF1}" destId="{A6B1A2B0-F30C-4245-A8EB-C2859264FA61}" srcOrd="1" destOrd="0" presId="urn:microsoft.com/office/officeart/2005/8/layout/hierarchy1"/>
    <dgm:cxn modelId="{AED3CFE1-1E6B-49A9-98CD-C090C12677D8}" type="presParOf" srcId="{B9E3DD04-7691-4E46-9441-DCF377355D3A}" destId="{553E15CF-1427-4886-8E79-7F4B1E1E11CE}" srcOrd="1" destOrd="0" presId="urn:microsoft.com/office/officeart/2005/8/layout/hierarchy1"/>
    <dgm:cxn modelId="{C375D3FF-01CD-4719-94E3-2AFEC70513B8}" type="presParOf" srcId="{BDAA0477-AF36-4131-9B01-3DF2A9B0BD38}" destId="{D8F04886-B9C6-475C-A9E1-4555599AAB5D}" srcOrd="2" destOrd="0" presId="urn:microsoft.com/office/officeart/2005/8/layout/hierarchy1"/>
    <dgm:cxn modelId="{4672A00C-9254-4766-877E-1036B6E601D3}" type="presParOf" srcId="{BDAA0477-AF36-4131-9B01-3DF2A9B0BD38}" destId="{D454D04F-2C80-4E74-BE8C-54FA716FEE41}" srcOrd="3" destOrd="0" presId="urn:microsoft.com/office/officeart/2005/8/layout/hierarchy1"/>
    <dgm:cxn modelId="{6AD0845F-4C10-435A-999B-65E602F7851F}" type="presParOf" srcId="{D454D04F-2C80-4E74-BE8C-54FA716FEE41}" destId="{FBC4E984-1AD6-4BD0-8764-281588344821}" srcOrd="0" destOrd="0" presId="urn:microsoft.com/office/officeart/2005/8/layout/hierarchy1"/>
    <dgm:cxn modelId="{79D0F641-025D-4E3B-86C9-E7ACD8D33E5C}" type="presParOf" srcId="{FBC4E984-1AD6-4BD0-8764-281588344821}" destId="{75F65DE4-B1BF-4A8C-9BEF-7762ED29D81F}" srcOrd="0" destOrd="0" presId="urn:microsoft.com/office/officeart/2005/8/layout/hierarchy1"/>
    <dgm:cxn modelId="{C2A17DB8-0397-4963-8E55-1DC79D62FF59}" type="presParOf" srcId="{FBC4E984-1AD6-4BD0-8764-281588344821}" destId="{7D226115-4CC5-4B34-AE3C-1868BB0B8A53}" srcOrd="1" destOrd="0" presId="urn:microsoft.com/office/officeart/2005/8/layout/hierarchy1"/>
    <dgm:cxn modelId="{AB876955-3401-460D-BBA8-338A4AD5EDBB}" type="presParOf" srcId="{D454D04F-2C80-4E74-BE8C-54FA716FEE41}" destId="{853D4132-1117-4485-A3F1-D0FDB703893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70FA0E-2CCE-4A95-AAFE-910F2A527E19}" type="doc">
      <dgm:prSet loTypeId="urn:microsoft.com/office/officeart/2005/8/layout/hierarchy1" loCatId="hierarchy" qsTypeId="urn:microsoft.com/office/officeart/2005/8/quickstyle/3d3" qsCatId="3D" csTypeId="urn:microsoft.com/office/officeart/2005/8/colors/colorful2" csCatId="colorful" phldr="1"/>
      <dgm:spPr/>
      <dgm:t>
        <a:bodyPr/>
        <a:lstStyle/>
        <a:p>
          <a:endParaRPr lang="en-US"/>
        </a:p>
      </dgm:t>
    </dgm:pt>
    <dgm:pt modelId="{DAEB5F1D-41E8-4425-ADAB-2CBEBB7AEDFF}">
      <dgm:prSet phldrT="[Text]"/>
      <dgm:spPr/>
      <dgm:t>
        <a:bodyPr/>
        <a:lstStyle/>
        <a:p>
          <a:r>
            <a:rPr lang="ar-SA" dirty="0"/>
            <a:t>العوامل المؤثرة في السلوك</a:t>
          </a:r>
          <a:endParaRPr lang="en-US" dirty="0"/>
        </a:p>
      </dgm:t>
    </dgm:pt>
    <dgm:pt modelId="{9B620406-0CEB-4473-9113-33770418B657}" type="parTrans" cxnId="{AE7E86D2-3D5F-4A21-A3B3-65C839DC3807}">
      <dgm:prSet/>
      <dgm:spPr/>
      <dgm:t>
        <a:bodyPr/>
        <a:lstStyle/>
        <a:p>
          <a:endParaRPr lang="en-US"/>
        </a:p>
      </dgm:t>
    </dgm:pt>
    <dgm:pt modelId="{EECC3566-0222-474A-9E41-75DA9CCDF8E9}" type="sibTrans" cxnId="{AE7E86D2-3D5F-4A21-A3B3-65C839DC3807}">
      <dgm:prSet/>
      <dgm:spPr/>
      <dgm:t>
        <a:bodyPr/>
        <a:lstStyle/>
        <a:p>
          <a:endParaRPr lang="en-US"/>
        </a:p>
      </dgm:t>
    </dgm:pt>
    <dgm:pt modelId="{9831F792-EB45-45F6-A052-70EF7518BB27}">
      <dgm:prSet phldrT="[Text]"/>
      <dgm:spPr/>
      <dgm:t>
        <a:bodyPr/>
        <a:lstStyle/>
        <a:p>
          <a:r>
            <a:rPr lang="ar-SA" dirty="0"/>
            <a:t>مؤثرات فردية</a:t>
          </a:r>
        </a:p>
        <a:p>
          <a:r>
            <a:rPr lang="ar-SA" dirty="0"/>
            <a:t>(دوافع,التعلم,الاتجاهات الادراك...)</a:t>
          </a:r>
          <a:endParaRPr lang="en-US" dirty="0"/>
        </a:p>
      </dgm:t>
    </dgm:pt>
    <dgm:pt modelId="{F1683FB4-2F94-4D47-AFC1-D1A59F29782A}" type="parTrans" cxnId="{ED9A8ADE-5366-4D1D-A6CC-4CAE901EDA4F}">
      <dgm:prSet/>
      <dgm:spPr/>
      <dgm:t>
        <a:bodyPr/>
        <a:lstStyle/>
        <a:p>
          <a:endParaRPr lang="en-US"/>
        </a:p>
      </dgm:t>
    </dgm:pt>
    <dgm:pt modelId="{D3FCC6D1-4E8C-4E0D-B1F5-2B42BA2F9096}" type="sibTrans" cxnId="{ED9A8ADE-5366-4D1D-A6CC-4CAE901EDA4F}">
      <dgm:prSet/>
      <dgm:spPr/>
      <dgm:t>
        <a:bodyPr/>
        <a:lstStyle/>
        <a:p>
          <a:endParaRPr lang="en-US"/>
        </a:p>
      </dgm:t>
    </dgm:pt>
    <dgm:pt modelId="{CFD5FB4C-0A3A-4B61-AE21-4E6A2149C24D}" type="asst">
      <dgm:prSet phldrT="[Text]"/>
      <dgm:spPr/>
      <dgm:t>
        <a:bodyPr/>
        <a:lstStyle/>
        <a:p>
          <a:r>
            <a:rPr lang="ar-SA" dirty="0"/>
            <a:t>مؤثرات جماعية</a:t>
          </a:r>
        </a:p>
        <a:p>
          <a:r>
            <a:rPr lang="ar-SA" dirty="0"/>
            <a:t>جماعات أولية,...</a:t>
          </a:r>
          <a:endParaRPr lang="en-US" dirty="0"/>
        </a:p>
      </dgm:t>
    </dgm:pt>
    <dgm:pt modelId="{3FA99C5C-5108-4B40-8B7C-795263DFA60D}" type="sibTrans" cxnId="{2AFC01B2-DA6E-436B-B8FD-1F51C81ADF67}">
      <dgm:prSet/>
      <dgm:spPr/>
      <dgm:t>
        <a:bodyPr/>
        <a:lstStyle/>
        <a:p>
          <a:endParaRPr lang="en-US"/>
        </a:p>
      </dgm:t>
    </dgm:pt>
    <dgm:pt modelId="{6BCC0CDF-4CF1-405F-8252-7CB63CF5BD67}" type="parTrans" cxnId="{2AFC01B2-DA6E-436B-B8FD-1F51C81ADF67}">
      <dgm:prSet/>
      <dgm:spPr/>
      <dgm:t>
        <a:bodyPr/>
        <a:lstStyle/>
        <a:p>
          <a:endParaRPr lang="en-US"/>
        </a:p>
      </dgm:t>
    </dgm:pt>
    <dgm:pt modelId="{64E6B922-5F59-49CA-9705-22DA02750D5A}" type="pres">
      <dgm:prSet presAssocID="{AE70FA0E-2CCE-4A95-AAFE-910F2A527E19}" presName="hierChild1" presStyleCnt="0">
        <dgm:presLayoutVars>
          <dgm:chPref val="1"/>
          <dgm:dir/>
          <dgm:animOne val="branch"/>
          <dgm:animLvl val="lvl"/>
          <dgm:resizeHandles/>
        </dgm:presLayoutVars>
      </dgm:prSet>
      <dgm:spPr/>
    </dgm:pt>
    <dgm:pt modelId="{21195BEB-99EC-48A5-BB5F-0B51E485F890}" type="pres">
      <dgm:prSet presAssocID="{DAEB5F1D-41E8-4425-ADAB-2CBEBB7AEDFF}" presName="hierRoot1" presStyleCnt="0"/>
      <dgm:spPr/>
    </dgm:pt>
    <dgm:pt modelId="{7BCB471B-DFD2-4E02-9C34-B1DF85BD7CEF}" type="pres">
      <dgm:prSet presAssocID="{DAEB5F1D-41E8-4425-ADAB-2CBEBB7AEDFF}" presName="composite" presStyleCnt="0"/>
      <dgm:spPr/>
    </dgm:pt>
    <dgm:pt modelId="{E37A4665-8361-434E-BB0C-69D10BA008D7}" type="pres">
      <dgm:prSet presAssocID="{DAEB5F1D-41E8-4425-ADAB-2CBEBB7AEDFF}" presName="background" presStyleLbl="node0" presStyleIdx="0" presStyleCnt="1"/>
      <dgm:spPr/>
    </dgm:pt>
    <dgm:pt modelId="{2EF8060A-9DBE-4818-BF5D-8A6776E9960A}" type="pres">
      <dgm:prSet presAssocID="{DAEB5F1D-41E8-4425-ADAB-2CBEBB7AEDFF}" presName="text" presStyleLbl="fgAcc0" presStyleIdx="0" presStyleCnt="1">
        <dgm:presLayoutVars>
          <dgm:chPref val="3"/>
        </dgm:presLayoutVars>
      </dgm:prSet>
      <dgm:spPr/>
    </dgm:pt>
    <dgm:pt modelId="{BDAA0477-AF36-4131-9B01-3DF2A9B0BD38}" type="pres">
      <dgm:prSet presAssocID="{DAEB5F1D-41E8-4425-ADAB-2CBEBB7AEDFF}" presName="hierChild2" presStyleCnt="0"/>
      <dgm:spPr/>
    </dgm:pt>
    <dgm:pt modelId="{E36D77CA-47EC-4B7D-AAAE-ADA5735594DD}" type="pres">
      <dgm:prSet presAssocID="{6BCC0CDF-4CF1-405F-8252-7CB63CF5BD67}" presName="Name10" presStyleLbl="parChTrans1D2" presStyleIdx="0" presStyleCnt="2"/>
      <dgm:spPr/>
    </dgm:pt>
    <dgm:pt modelId="{B9E3DD04-7691-4E46-9441-DCF377355D3A}" type="pres">
      <dgm:prSet presAssocID="{CFD5FB4C-0A3A-4B61-AE21-4E6A2149C24D}" presName="hierRoot2" presStyleCnt="0"/>
      <dgm:spPr/>
    </dgm:pt>
    <dgm:pt modelId="{17B21A25-DF32-4FF7-B9CE-B531DE9C5BF1}" type="pres">
      <dgm:prSet presAssocID="{CFD5FB4C-0A3A-4B61-AE21-4E6A2149C24D}" presName="composite2" presStyleCnt="0"/>
      <dgm:spPr/>
    </dgm:pt>
    <dgm:pt modelId="{814F31ED-C037-4C88-A53A-FC410FE0330D}" type="pres">
      <dgm:prSet presAssocID="{CFD5FB4C-0A3A-4B61-AE21-4E6A2149C24D}" presName="background2" presStyleLbl="asst1" presStyleIdx="0" presStyleCnt="1"/>
      <dgm:spPr/>
    </dgm:pt>
    <dgm:pt modelId="{A6B1A2B0-F30C-4245-A8EB-C2859264FA61}" type="pres">
      <dgm:prSet presAssocID="{CFD5FB4C-0A3A-4B61-AE21-4E6A2149C24D}" presName="text2" presStyleLbl="fgAcc2" presStyleIdx="0" presStyleCnt="2">
        <dgm:presLayoutVars>
          <dgm:chPref val="3"/>
        </dgm:presLayoutVars>
      </dgm:prSet>
      <dgm:spPr/>
    </dgm:pt>
    <dgm:pt modelId="{553E15CF-1427-4886-8E79-7F4B1E1E11CE}" type="pres">
      <dgm:prSet presAssocID="{CFD5FB4C-0A3A-4B61-AE21-4E6A2149C24D}" presName="hierChild3" presStyleCnt="0"/>
      <dgm:spPr/>
    </dgm:pt>
    <dgm:pt modelId="{D8F04886-B9C6-475C-A9E1-4555599AAB5D}" type="pres">
      <dgm:prSet presAssocID="{F1683FB4-2F94-4D47-AFC1-D1A59F29782A}" presName="Name10" presStyleLbl="parChTrans1D2" presStyleIdx="1" presStyleCnt="2"/>
      <dgm:spPr/>
    </dgm:pt>
    <dgm:pt modelId="{D454D04F-2C80-4E74-BE8C-54FA716FEE41}" type="pres">
      <dgm:prSet presAssocID="{9831F792-EB45-45F6-A052-70EF7518BB27}" presName="hierRoot2" presStyleCnt="0"/>
      <dgm:spPr/>
    </dgm:pt>
    <dgm:pt modelId="{FBC4E984-1AD6-4BD0-8764-281588344821}" type="pres">
      <dgm:prSet presAssocID="{9831F792-EB45-45F6-A052-70EF7518BB27}" presName="composite2" presStyleCnt="0"/>
      <dgm:spPr/>
    </dgm:pt>
    <dgm:pt modelId="{75F65DE4-B1BF-4A8C-9BEF-7762ED29D81F}" type="pres">
      <dgm:prSet presAssocID="{9831F792-EB45-45F6-A052-70EF7518BB27}" presName="background2" presStyleLbl="node2" presStyleIdx="0" presStyleCnt="1"/>
      <dgm:spPr/>
    </dgm:pt>
    <dgm:pt modelId="{7D226115-4CC5-4B34-AE3C-1868BB0B8A53}" type="pres">
      <dgm:prSet presAssocID="{9831F792-EB45-45F6-A052-70EF7518BB27}" presName="text2" presStyleLbl="fgAcc2" presStyleIdx="1" presStyleCnt="2">
        <dgm:presLayoutVars>
          <dgm:chPref val="3"/>
        </dgm:presLayoutVars>
      </dgm:prSet>
      <dgm:spPr/>
    </dgm:pt>
    <dgm:pt modelId="{853D4132-1117-4485-A3F1-D0FDB703893F}" type="pres">
      <dgm:prSet presAssocID="{9831F792-EB45-45F6-A052-70EF7518BB27}" presName="hierChild3" presStyleCnt="0"/>
      <dgm:spPr/>
    </dgm:pt>
  </dgm:ptLst>
  <dgm:cxnLst>
    <dgm:cxn modelId="{99BE4D2C-F9AB-489D-9347-65DA6638A080}" type="presOf" srcId="{6BCC0CDF-4CF1-405F-8252-7CB63CF5BD67}" destId="{E36D77CA-47EC-4B7D-AAAE-ADA5735594DD}" srcOrd="0" destOrd="0" presId="urn:microsoft.com/office/officeart/2005/8/layout/hierarchy1"/>
    <dgm:cxn modelId="{DDB67A6D-CEA8-4CCF-9E5D-BD06F04A8508}" type="presOf" srcId="{CFD5FB4C-0A3A-4B61-AE21-4E6A2149C24D}" destId="{A6B1A2B0-F30C-4245-A8EB-C2859264FA61}" srcOrd="0" destOrd="0" presId="urn:microsoft.com/office/officeart/2005/8/layout/hierarchy1"/>
    <dgm:cxn modelId="{DB3A54B0-6002-4464-82FA-A36745D88EC9}" type="presOf" srcId="{DAEB5F1D-41E8-4425-ADAB-2CBEBB7AEDFF}" destId="{2EF8060A-9DBE-4818-BF5D-8A6776E9960A}" srcOrd="0" destOrd="0" presId="urn:microsoft.com/office/officeart/2005/8/layout/hierarchy1"/>
    <dgm:cxn modelId="{2AFC01B2-DA6E-436B-B8FD-1F51C81ADF67}" srcId="{DAEB5F1D-41E8-4425-ADAB-2CBEBB7AEDFF}" destId="{CFD5FB4C-0A3A-4B61-AE21-4E6A2149C24D}" srcOrd="0" destOrd="0" parTransId="{6BCC0CDF-4CF1-405F-8252-7CB63CF5BD67}" sibTransId="{3FA99C5C-5108-4B40-8B7C-795263DFA60D}"/>
    <dgm:cxn modelId="{704B34BF-6F53-4C32-A7A1-CBE9D3AE040A}" type="presOf" srcId="{9831F792-EB45-45F6-A052-70EF7518BB27}" destId="{7D226115-4CC5-4B34-AE3C-1868BB0B8A53}" srcOrd="0" destOrd="0" presId="urn:microsoft.com/office/officeart/2005/8/layout/hierarchy1"/>
    <dgm:cxn modelId="{255482C8-BBC2-4317-A486-40699DFAADA1}" type="presOf" srcId="{AE70FA0E-2CCE-4A95-AAFE-910F2A527E19}" destId="{64E6B922-5F59-49CA-9705-22DA02750D5A}" srcOrd="0" destOrd="0" presId="urn:microsoft.com/office/officeart/2005/8/layout/hierarchy1"/>
    <dgm:cxn modelId="{AE7E86D2-3D5F-4A21-A3B3-65C839DC3807}" srcId="{AE70FA0E-2CCE-4A95-AAFE-910F2A527E19}" destId="{DAEB5F1D-41E8-4425-ADAB-2CBEBB7AEDFF}" srcOrd="0" destOrd="0" parTransId="{9B620406-0CEB-4473-9113-33770418B657}" sibTransId="{EECC3566-0222-474A-9E41-75DA9CCDF8E9}"/>
    <dgm:cxn modelId="{ED9A8ADE-5366-4D1D-A6CC-4CAE901EDA4F}" srcId="{DAEB5F1D-41E8-4425-ADAB-2CBEBB7AEDFF}" destId="{9831F792-EB45-45F6-A052-70EF7518BB27}" srcOrd="1" destOrd="0" parTransId="{F1683FB4-2F94-4D47-AFC1-D1A59F29782A}" sibTransId="{D3FCC6D1-4E8C-4E0D-B1F5-2B42BA2F9096}"/>
    <dgm:cxn modelId="{905654F7-EC2D-4682-88F4-E829ED60AEE1}" type="presOf" srcId="{F1683FB4-2F94-4D47-AFC1-D1A59F29782A}" destId="{D8F04886-B9C6-475C-A9E1-4555599AAB5D}" srcOrd="0" destOrd="0" presId="urn:microsoft.com/office/officeart/2005/8/layout/hierarchy1"/>
    <dgm:cxn modelId="{9C875546-431F-45D0-BFEC-355C7DD99C86}" type="presParOf" srcId="{64E6B922-5F59-49CA-9705-22DA02750D5A}" destId="{21195BEB-99EC-48A5-BB5F-0B51E485F890}" srcOrd="0" destOrd="0" presId="urn:microsoft.com/office/officeart/2005/8/layout/hierarchy1"/>
    <dgm:cxn modelId="{AF76FE8E-58AD-4A28-870A-9BF287AF96F0}" type="presParOf" srcId="{21195BEB-99EC-48A5-BB5F-0B51E485F890}" destId="{7BCB471B-DFD2-4E02-9C34-B1DF85BD7CEF}" srcOrd="0" destOrd="0" presId="urn:microsoft.com/office/officeart/2005/8/layout/hierarchy1"/>
    <dgm:cxn modelId="{A245A0A8-CEB8-4DB4-9949-623A12E25CE6}" type="presParOf" srcId="{7BCB471B-DFD2-4E02-9C34-B1DF85BD7CEF}" destId="{E37A4665-8361-434E-BB0C-69D10BA008D7}" srcOrd="0" destOrd="0" presId="urn:microsoft.com/office/officeart/2005/8/layout/hierarchy1"/>
    <dgm:cxn modelId="{C0883DBC-3AE7-4F9A-8A43-9BC7AA52A7C3}" type="presParOf" srcId="{7BCB471B-DFD2-4E02-9C34-B1DF85BD7CEF}" destId="{2EF8060A-9DBE-4818-BF5D-8A6776E9960A}" srcOrd="1" destOrd="0" presId="urn:microsoft.com/office/officeart/2005/8/layout/hierarchy1"/>
    <dgm:cxn modelId="{A6546D44-61F8-4FA3-A91E-22AB993374F0}" type="presParOf" srcId="{21195BEB-99EC-48A5-BB5F-0B51E485F890}" destId="{BDAA0477-AF36-4131-9B01-3DF2A9B0BD38}" srcOrd="1" destOrd="0" presId="urn:microsoft.com/office/officeart/2005/8/layout/hierarchy1"/>
    <dgm:cxn modelId="{A30B6194-47A0-4FDE-903B-BCFD047696A4}" type="presParOf" srcId="{BDAA0477-AF36-4131-9B01-3DF2A9B0BD38}" destId="{E36D77CA-47EC-4B7D-AAAE-ADA5735594DD}" srcOrd="0" destOrd="0" presId="urn:microsoft.com/office/officeart/2005/8/layout/hierarchy1"/>
    <dgm:cxn modelId="{89ED5AA1-D6F5-40E1-B06F-6FD89354C647}" type="presParOf" srcId="{BDAA0477-AF36-4131-9B01-3DF2A9B0BD38}" destId="{B9E3DD04-7691-4E46-9441-DCF377355D3A}" srcOrd="1" destOrd="0" presId="urn:microsoft.com/office/officeart/2005/8/layout/hierarchy1"/>
    <dgm:cxn modelId="{787533FC-3581-475A-AB22-7E21927B479C}" type="presParOf" srcId="{B9E3DD04-7691-4E46-9441-DCF377355D3A}" destId="{17B21A25-DF32-4FF7-B9CE-B531DE9C5BF1}" srcOrd="0" destOrd="0" presId="urn:microsoft.com/office/officeart/2005/8/layout/hierarchy1"/>
    <dgm:cxn modelId="{C538A042-1178-4A16-99C0-55163D34286F}" type="presParOf" srcId="{17B21A25-DF32-4FF7-B9CE-B531DE9C5BF1}" destId="{814F31ED-C037-4C88-A53A-FC410FE0330D}" srcOrd="0" destOrd="0" presId="urn:microsoft.com/office/officeart/2005/8/layout/hierarchy1"/>
    <dgm:cxn modelId="{F50F7227-C82A-4838-9A27-C9F11FF97494}" type="presParOf" srcId="{17B21A25-DF32-4FF7-B9CE-B531DE9C5BF1}" destId="{A6B1A2B0-F30C-4245-A8EB-C2859264FA61}" srcOrd="1" destOrd="0" presId="urn:microsoft.com/office/officeart/2005/8/layout/hierarchy1"/>
    <dgm:cxn modelId="{AED3CFE1-1E6B-49A9-98CD-C090C12677D8}" type="presParOf" srcId="{B9E3DD04-7691-4E46-9441-DCF377355D3A}" destId="{553E15CF-1427-4886-8E79-7F4B1E1E11CE}" srcOrd="1" destOrd="0" presId="urn:microsoft.com/office/officeart/2005/8/layout/hierarchy1"/>
    <dgm:cxn modelId="{C375D3FF-01CD-4719-94E3-2AFEC70513B8}" type="presParOf" srcId="{BDAA0477-AF36-4131-9B01-3DF2A9B0BD38}" destId="{D8F04886-B9C6-475C-A9E1-4555599AAB5D}" srcOrd="2" destOrd="0" presId="urn:microsoft.com/office/officeart/2005/8/layout/hierarchy1"/>
    <dgm:cxn modelId="{4672A00C-9254-4766-877E-1036B6E601D3}" type="presParOf" srcId="{BDAA0477-AF36-4131-9B01-3DF2A9B0BD38}" destId="{D454D04F-2C80-4E74-BE8C-54FA716FEE41}" srcOrd="3" destOrd="0" presId="urn:microsoft.com/office/officeart/2005/8/layout/hierarchy1"/>
    <dgm:cxn modelId="{6AD0845F-4C10-435A-999B-65E602F7851F}" type="presParOf" srcId="{D454D04F-2C80-4E74-BE8C-54FA716FEE41}" destId="{FBC4E984-1AD6-4BD0-8764-281588344821}" srcOrd="0" destOrd="0" presId="urn:microsoft.com/office/officeart/2005/8/layout/hierarchy1"/>
    <dgm:cxn modelId="{79D0F641-025D-4E3B-86C9-E7ACD8D33E5C}" type="presParOf" srcId="{FBC4E984-1AD6-4BD0-8764-281588344821}" destId="{75F65DE4-B1BF-4A8C-9BEF-7762ED29D81F}" srcOrd="0" destOrd="0" presId="urn:microsoft.com/office/officeart/2005/8/layout/hierarchy1"/>
    <dgm:cxn modelId="{C2A17DB8-0397-4963-8E55-1DC79D62FF59}" type="presParOf" srcId="{FBC4E984-1AD6-4BD0-8764-281588344821}" destId="{7D226115-4CC5-4B34-AE3C-1868BB0B8A53}" srcOrd="1" destOrd="0" presId="urn:microsoft.com/office/officeart/2005/8/layout/hierarchy1"/>
    <dgm:cxn modelId="{AB876955-3401-460D-BBA8-338A4AD5EDBB}" type="presParOf" srcId="{D454D04F-2C80-4E74-BE8C-54FA716FEE41}" destId="{853D4132-1117-4485-A3F1-D0FDB703893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E70FA0E-2CCE-4A95-AAFE-910F2A527E19}" type="doc">
      <dgm:prSet loTypeId="urn:microsoft.com/office/officeart/2005/8/layout/hierarchy1" loCatId="hierarchy" qsTypeId="urn:microsoft.com/office/officeart/2005/8/quickstyle/3d3" qsCatId="3D" csTypeId="urn:microsoft.com/office/officeart/2005/8/colors/colorful2" csCatId="colorful" phldr="1"/>
      <dgm:spPr/>
      <dgm:t>
        <a:bodyPr/>
        <a:lstStyle/>
        <a:p>
          <a:endParaRPr lang="en-US"/>
        </a:p>
      </dgm:t>
    </dgm:pt>
    <dgm:pt modelId="{DAEB5F1D-41E8-4425-ADAB-2CBEBB7AEDFF}">
      <dgm:prSet phldrT="[Text]"/>
      <dgm:spPr/>
      <dgm:t>
        <a:bodyPr/>
        <a:lstStyle/>
        <a:p>
          <a:r>
            <a:rPr lang="ar-SA" dirty="0"/>
            <a:t>العوامل المؤثرة في السلوك</a:t>
          </a:r>
          <a:endParaRPr lang="en-US" dirty="0"/>
        </a:p>
      </dgm:t>
    </dgm:pt>
    <dgm:pt modelId="{9B620406-0CEB-4473-9113-33770418B657}" type="parTrans" cxnId="{AE7E86D2-3D5F-4A21-A3B3-65C839DC3807}">
      <dgm:prSet/>
      <dgm:spPr/>
      <dgm:t>
        <a:bodyPr/>
        <a:lstStyle/>
        <a:p>
          <a:endParaRPr lang="en-US"/>
        </a:p>
      </dgm:t>
    </dgm:pt>
    <dgm:pt modelId="{EECC3566-0222-474A-9E41-75DA9CCDF8E9}" type="sibTrans" cxnId="{AE7E86D2-3D5F-4A21-A3B3-65C839DC3807}">
      <dgm:prSet/>
      <dgm:spPr/>
      <dgm:t>
        <a:bodyPr/>
        <a:lstStyle/>
        <a:p>
          <a:endParaRPr lang="en-US"/>
        </a:p>
      </dgm:t>
    </dgm:pt>
    <dgm:pt modelId="{9831F792-EB45-45F6-A052-70EF7518BB27}">
      <dgm:prSet phldrT="[Text]"/>
      <dgm:spPr/>
      <dgm:t>
        <a:bodyPr/>
        <a:lstStyle/>
        <a:p>
          <a:r>
            <a:rPr lang="ar-SA" dirty="0"/>
            <a:t>مؤثرات فردية</a:t>
          </a:r>
        </a:p>
        <a:p>
          <a:r>
            <a:rPr lang="ar-SA" dirty="0"/>
            <a:t>(دوافع,التعلم,الاتجاهات الادراك, الثقافة..)</a:t>
          </a:r>
          <a:endParaRPr lang="en-US" dirty="0"/>
        </a:p>
      </dgm:t>
    </dgm:pt>
    <dgm:pt modelId="{F1683FB4-2F94-4D47-AFC1-D1A59F29782A}" type="parTrans" cxnId="{ED9A8ADE-5366-4D1D-A6CC-4CAE901EDA4F}">
      <dgm:prSet/>
      <dgm:spPr/>
      <dgm:t>
        <a:bodyPr/>
        <a:lstStyle/>
        <a:p>
          <a:endParaRPr lang="en-US"/>
        </a:p>
      </dgm:t>
    </dgm:pt>
    <dgm:pt modelId="{D3FCC6D1-4E8C-4E0D-B1F5-2B42BA2F9096}" type="sibTrans" cxnId="{ED9A8ADE-5366-4D1D-A6CC-4CAE901EDA4F}">
      <dgm:prSet/>
      <dgm:spPr/>
      <dgm:t>
        <a:bodyPr/>
        <a:lstStyle/>
        <a:p>
          <a:endParaRPr lang="en-US"/>
        </a:p>
      </dgm:t>
    </dgm:pt>
    <dgm:pt modelId="{CFD5FB4C-0A3A-4B61-AE21-4E6A2149C24D}" type="asst">
      <dgm:prSet phldrT="[Text]"/>
      <dgm:spPr/>
      <dgm:t>
        <a:bodyPr/>
        <a:lstStyle/>
        <a:p>
          <a:r>
            <a:rPr lang="ar-SA" dirty="0"/>
            <a:t>مؤثرات جماعية</a:t>
          </a:r>
        </a:p>
        <a:p>
          <a:r>
            <a:rPr lang="ar-SA" dirty="0"/>
            <a:t>(الطبقة , سلوك الجماعة (جماعات أولية: الاسرة , الوظيفة, القادة, الدخل..)</a:t>
          </a:r>
          <a:endParaRPr lang="en-US" dirty="0"/>
        </a:p>
      </dgm:t>
    </dgm:pt>
    <dgm:pt modelId="{3FA99C5C-5108-4B40-8B7C-795263DFA60D}" type="sibTrans" cxnId="{2AFC01B2-DA6E-436B-B8FD-1F51C81ADF67}">
      <dgm:prSet/>
      <dgm:spPr/>
      <dgm:t>
        <a:bodyPr/>
        <a:lstStyle/>
        <a:p>
          <a:endParaRPr lang="en-US"/>
        </a:p>
      </dgm:t>
    </dgm:pt>
    <dgm:pt modelId="{6BCC0CDF-4CF1-405F-8252-7CB63CF5BD67}" type="parTrans" cxnId="{2AFC01B2-DA6E-436B-B8FD-1F51C81ADF67}">
      <dgm:prSet/>
      <dgm:spPr/>
      <dgm:t>
        <a:bodyPr/>
        <a:lstStyle/>
        <a:p>
          <a:endParaRPr lang="en-US"/>
        </a:p>
      </dgm:t>
    </dgm:pt>
    <dgm:pt modelId="{64E6B922-5F59-49CA-9705-22DA02750D5A}" type="pres">
      <dgm:prSet presAssocID="{AE70FA0E-2CCE-4A95-AAFE-910F2A527E19}" presName="hierChild1" presStyleCnt="0">
        <dgm:presLayoutVars>
          <dgm:chPref val="1"/>
          <dgm:dir/>
          <dgm:animOne val="branch"/>
          <dgm:animLvl val="lvl"/>
          <dgm:resizeHandles/>
        </dgm:presLayoutVars>
      </dgm:prSet>
      <dgm:spPr/>
    </dgm:pt>
    <dgm:pt modelId="{21195BEB-99EC-48A5-BB5F-0B51E485F890}" type="pres">
      <dgm:prSet presAssocID="{DAEB5F1D-41E8-4425-ADAB-2CBEBB7AEDFF}" presName="hierRoot1" presStyleCnt="0"/>
      <dgm:spPr/>
    </dgm:pt>
    <dgm:pt modelId="{7BCB471B-DFD2-4E02-9C34-B1DF85BD7CEF}" type="pres">
      <dgm:prSet presAssocID="{DAEB5F1D-41E8-4425-ADAB-2CBEBB7AEDFF}" presName="composite" presStyleCnt="0"/>
      <dgm:spPr/>
    </dgm:pt>
    <dgm:pt modelId="{E37A4665-8361-434E-BB0C-69D10BA008D7}" type="pres">
      <dgm:prSet presAssocID="{DAEB5F1D-41E8-4425-ADAB-2CBEBB7AEDFF}" presName="background" presStyleLbl="node0" presStyleIdx="0" presStyleCnt="1"/>
      <dgm:spPr/>
    </dgm:pt>
    <dgm:pt modelId="{2EF8060A-9DBE-4818-BF5D-8A6776E9960A}" type="pres">
      <dgm:prSet presAssocID="{DAEB5F1D-41E8-4425-ADAB-2CBEBB7AEDFF}" presName="text" presStyleLbl="fgAcc0" presStyleIdx="0" presStyleCnt="1">
        <dgm:presLayoutVars>
          <dgm:chPref val="3"/>
        </dgm:presLayoutVars>
      </dgm:prSet>
      <dgm:spPr/>
    </dgm:pt>
    <dgm:pt modelId="{BDAA0477-AF36-4131-9B01-3DF2A9B0BD38}" type="pres">
      <dgm:prSet presAssocID="{DAEB5F1D-41E8-4425-ADAB-2CBEBB7AEDFF}" presName="hierChild2" presStyleCnt="0"/>
      <dgm:spPr/>
    </dgm:pt>
    <dgm:pt modelId="{E36D77CA-47EC-4B7D-AAAE-ADA5735594DD}" type="pres">
      <dgm:prSet presAssocID="{6BCC0CDF-4CF1-405F-8252-7CB63CF5BD67}" presName="Name10" presStyleLbl="parChTrans1D2" presStyleIdx="0" presStyleCnt="2"/>
      <dgm:spPr/>
    </dgm:pt>
    <dgm:pt modelId="{B9E3DD04-7691-4E46-9441-DCF377355D3A}" type="pres">
      <dgm:prSet presAssocID="{CFD5FB4C-0A3A-4B61-AE21-4E6A2149C24D}" presName="hierRoot2" presStyleCnt="0"/>
      <dgm:spPr/>
    </dgm:pt>
    <dgm:pt modelId="{17B21A25-DF32-4FF7-B9CE-B531DE9C5BF1}" type="pres">
      <dgm:prSet presAssocID="{CFD5FB4C-0A3A-4B61-AE21-4E6A2149C24D}" presName="composite2" presStyleCnt="0"/>
      <dgm:spPr/>
    </dgm:pt>
    <dgm:pt modelId="{814F31ED-C037-4C88-A53A-FC410FE0330D}" type="pres">
      <dgm:prSet presAssocID="{CFD5FB4C-0A3A-4B61-AE21-4E6A2149C24D}" presName="background2" presStyleLbl="asst1" presStyleIdx="0" presStyleCnt="1"/>
      <dgm:spPr/>
    </dgm:pt>
    <dgm:pt modelId="{A6B1A2B0-F30C-4245-A8EB-C2859264FA61}" type="pres">
      <dgm:prSet presAssocID="{CFD5FB4C-0A3A-4B61-AE21-4E6A2149C24D}" presName="text2" presStyleLbl="fgAcc2" presStyleIdx="0" presStyleCnt="2">
        <dgm:presLayoutVars>
          <dgm:chPref val="3"/>
        </dgm:presLayoutVars>
      </dgm:prSet>
      <dgm:spPr/>
    </dgm:pt>
    <dgm:pt modelId="{553E15CF-1427-4886-8E79-7F4B1E1E11CE}" type="pres">
      <dgm:prSet presAssocID="{CFD5FB4C-0A3A-4B61-AE21-4E6A2149C24D}" presName="hierChild3" presStyleCnt="0"/>
      <dgm:spPr/>
    </dgm:pt>
    <dgm:pt modelId="{D8F04886-B9C6-475C-A9E1-4555599AAB5D}" type="pres">
      <dgm:prSet presAssocID="{F1683FB4-2F94-4D47-AFC1-D1A59F29782A}" presName="Name10" presStyleLbl="parChTrans1D2" presStyleIdx="1" presStyleCnt="2"/>
      <dgm:spPr/>
    </dgm:pt>
    <dgm:pt modelId="{D454D04F-2C80-4E74-BE8C-54FA716FEE41}" type="pres">
      <dgm:prSet presAssocID="{9831F792-EB45-45F6-A052-70EF7518BB27}" presName="hierRoot2" presStyleCnt="0"/>
      <dgm:spPr/>
    </dgm:pt>
    <dgm:pt modelId="{FBC4E984-1AD6-4BD0-8764-281588344821}" type="pres">
      <dgm:prSet presAssocID="{9831F792-EB45-45F6-A052-70EF7518BB27}" presName="composite2" presStyleCnt="0"/>
      <dgm:spPr/>
    </dgm:pt>
    <dgm:pt modelId="{75F65DE4-B1BF-4A8C-9BEF-7762ED29D81F}" type="pres">
      <dgm:prSet presAssocID="{9831F792-EB45-45F6-A052-70EF7518BB27}" presName="background2" presStyleLbl="node2" presStyleIdx="0" presStyleCnt="1"/>
      <dgm:spPr/>
    </dgm:pt>
    <dgm:pt modelId="{7D226115-4CC5-4B34-AE3C-1868BB0B8A53}" type="pres">
      <dgm:prSet presAssocID="{9831F792-EB45-45F6-A052-70EF7518BB27}" presName="text2" presStyleLbl="fgAcc2" presStyleIdx="1" presStyleCnt="2">
        <dgm:presLayoutVars>
          <dgm:chPref val="3"/>
        </dgm:presLayoutVars>
      </dgm:prSet>
      <dgm:spPr/>
    </dgm:pt>
    <dgm:pt modelId="{853D4132-1117-4485-A3F1-D0FDB703893F}" type="pres">
      <dgm:prSet presAssocID="{9831F792-EB45-45F6-A052-70EF7518BB27}" presName="hierChild3" presStyleCnt="0"/>
      <dgm:spPr/>
    </dgm:pt>
  </dgm:ptLst>
  <dgm:cxnLst>
    <dgm:cxn modelId="{99BE4D2C-F9AB-489D-9347-65DA6638A080}" type="presOf" srcId="{6BCC0CDF-4CF1-405F-8252-7CB63CF5BD67}" destId="{E36D77CA-47EC-4B7D-AAAE-ADA5735594DD}" srcOrd="0" destOrd="0" presId="urn:microsoft.com/office/officeart/2005/8/layout/hierarchy1"/>
    <dgm:cxn modelId="{DDB67A6D-CEA8-4CCF-9E5D-BD06F04A8508}" type="presOf" srcId="{CFD5FB4C-0A3A-4B61-AE21-4E6A2149C24D}" destId="{A6B1A2B0-F30C-4245-A8EB-C2859264FA61}" srcOrd="0" destOrd="0" presId="urn:microsoft.com/office/officeart/2005/8/layout/hierarchy1"/>
    <dgm:cxn modelId="{DB3A54B0-6002-4464-82FA-A36745D88EC9}" type="presOf" srcId="{DAEB5F1D-41E8-4425-ADAB-2CBEBB7AEDFF}" destId="{2EF8060A-9DBE-4818-BF5D-8A6776E9960A}" srcOrd="0" destOrd="0" presId="urn:microsoft.com/office/officeart/2005/8/layout/hierarchy1"/>
    <dgm:cxn modelId="{2AFC01B2-DA6E-436B-B8FD-1F51C81ADF67}" srcId="{DAEB5F1D-41E8-4425-ADAB-2CBEBB7AEDFF}" destId="{CFD5FB4C-0A3A-4B61-AE21-4E6A2149C24D}" srcOrd="0" destOrd="0" parTransId="{6BCC0CDF-4CF1-405F-8252-7CB63CF5BD67}" sibTransId="{3FA99C5C-5108-4B40-8B7C-795263DFA60D}"/>
    <dgm:cxn modelId="{704B34BF-6F53-4C32-A7A1-CBE9D3AE040A}" type="presOf" srcId="{9831F792-EB45-45F6-A052-70EF7518BB27}" destId="{7D226115-4CC5-4B34-AE3C-1868BB0B8A53}" srcOrd="0" destOrd="0" presId="urn:microsoft.com/office/officeart/2005/8/layout/hierarchy1"/>
    <dgm:cxn modelId="{255482C8-BBC2-4317-A486-40699DFAADA1}" type="presOf" srcId="{AE70FA0E-2CCE-4A95-AAFE-910F2A527E19}" destId="{64E6B922-5F59-49CA-9705-22DA02750D5A}" srcOrd="0" destOrd="0" presId="urn:microsoft.com/office/officeart/2005/8/layout/hierarchy1"/>
    <dgm:cxn modelId="{AE7E86D2-3D5F-4A21-A3B3-65C839DC3807}" srcId="{AE70FA0E-2CCE-4A95-AAFE-910F2A527E19}" destId="{DAEB5F1D-41E8-4425-ADAB-2CBEBB7AEDFF}" srcOrd="0" destOrd="0" parTransId="{9B620406-0CEB-4473-9113-33770418B657}" sibTransId="{EECC3566-0222-474A-9E41-75DA9CCDF8E9}"/>
    <dgm:cxn modelId="{ED9A8ADE-5366-4D1D-A6CC-4CAE901EDA4F}" srcId="{DAEB5F1D-41E8-4425-ADAB-2CBEBB7AEDFF}" destId="{9831F792-EB45-45F6-A052-70EF7518BB27}" srcOrd="1" destOrd="0" parTransId="{F1683FB4-2F94-4D47-AFC1-D1A59F29782A}" sibTransId="{D3FCC6D1-4E8C-4E0D-B1F5-2B42BA2F9096}"/>
    <dgm:cxn modelId="{905654F7-EC2D-4682-88F4-E829ED60AEE1}" type="presOf" srcId="{F1683FB4-2F94-4D47-AFC1-D1A59F29782A}" destId="{D8F04886-B9C6-475C-A9E1-4555599AAB5D}" srcOrd="0" destOrd="0" presId="urn:microsoft.com/office/officeart/2005/8/layout/hierarchy1"/>
    <dgm:cxn modelId="{9C875546-431F-45D0-BFEC-355C7DD99C86}" type="presParOf" srcId="{64E6B922-5F59-49CA-9705-22DA02750D5A}" destId="{21195BEB-99EC-48A5-BB5F-0B51E485F890}" srcOrd="0" destOrd="0" presId="urn:microsoft.com/office/officeart/2005/8/layout/hierarchy1"/>
    <dgm:cxn modelId="{AF76FE8E-58AD-4A28-870A-9BF287AF96F0}" type="presParOf" srcId="{21195BEB-99EC-48A5-BB5F-0B51E485F890}" destId="{7BCB471B-DFD2-4E02-9C34-B1DF85BD7CEF}" srcOrd="0" destOrd="0" presId="urn:microsoft.com/office/officeart/2005/8/layout/hierarchy1"/>
    <dgm:cxn modelId="{A245A0A8-CEB8-4DB4-9949-623A12E25CE6}" type="presParOf" srcId="{7BCB471B-DFD2-4E02-9C34-B1DF85BD7CEF}" destId="{E37A4665-8361-434E-BB0C-69D10BA008D7}" srcOrd="0" destOrd="0" presId="urn:microsoft.com/office/officeart/2005/8/layout/hierarchy1"/>
    <dgm:cxn modelId="{C0883DBC-3AE7-4F9A-8A43-9BC7AA52A7C3}" type="presParOf" srcId="{7BCB471B-DFD2-4E02-9C34-B1DF85BD7CEF}" destId="{2EF8060A-9DBE-4818-BF5D-8A6776E9960A}" srcOrd="1" destOrd="0" presId="urn:microsoft.com/office/officeart/2005/8/layout/hierarchy1"/>
    <dgm:cxn modelId="{A6546D44-61F8-4FA3-A91E-22AB993374F0}" type="presParOf" srcId="{21195BEB-99EC-48A5-BB5F-0B51E485F890}" destId="{BDAA0477-AF36-4131-9B01-3DF2A9B0BD38}" srcOrd="1" destOrd="0" presId="urn:microsoft.com/office/officeart/2005/8/layout/hierarchy1"/>
    <dgm:cxn modelId="{A30B6194-47A0-4FDE-903B-BCFD047696A4}" type="presParOf" srcId="{BDAA0477-AF36-4131-9B01-3DF2A9B0BD38}" destId="{E36D77CA-47EC-4B7D-AAAE-ADA5735594DD}" srcOrd="0" destOrd="0" presId="urn:microsoft.com/office/officeart/2005/8/layout/hierarchy1"/>
    <dgm:cxn modelId="{89ED5AA1-D6F5-40E1-B06F-6FD89354C647}" type="presParOf" srcId="{BDAA0477-AF36-4131-9B01-3DF2A9B0BD38}" destId="{B9E3DD04-7691-4E46-9441-DCF377355D3A}" srcOrd="1" destOrd="0" presId="urn:microsoft.com/office/officeart/2005/8/layout/hierarchy1"/>
    <dgm:cxn modelId="{787533FC-3581-475A-AB22-7E21927B479C}" type="presParOf" srcId="{B9E3DD04-7691-4E46-9441-DCF377355D3A}" destId="{17B21A25-DF32-4FF7-B9CE-B531DE9C5BF1}" srcOrd="0" destOrd="0" presId="urn:microsoft.com/office/officeart/2005/8/layout/hierarchy1"/>
    <dgm:cxn modelId="{C538A042-1178-4A16-99C0-55163D34286F}" type="presParOf" srcId="{17B21A25-DF32-4FF7-B9CE-B531DE9C5BF1}" destId="{814F31ED-C037-4C88-A53A-FC410FE0330D}" srcOrd="0" destOrd="0" presId="urn:microsoft.com/office/officeart/2005/8/layout/hierarchy1"/>
    <dgm:cxn modelId="{F50F7227-C82A-4838-9A27-C9F11FF97494}" type="presParOf" srcId="{17B21A25-DF32-4FF7-B9CE-B531DE9C5BF1}" destId="{A6B1A2B0-F30C-4245-A8EB-C2859264FA61}" srcOrd="1" destOrd="0" presId="urn:microsoft.com/office/officeart/2005/8/layout/hierarchy1"/>
    <dgm:cxn modelId="{AED3CFE1-1E6B-49A9-98CD-C090C12677D8}" type="presParOf" srcId="{B9E3DD04-7691-4E46-9441-DCF377355D3A}" destId="{553E15CF-1427-4886-8E79-7F4B1E1E11CE}" srcOrd="1" destOrd="0" presId="urn:microsoft.com/office/officeart/2005/8/layout/hierarchy1"/>
    <dgm:cxn modelId="{C375D3FF-01CD-4719-94E3-2AFEC70513B8}" type="presParOf" srcId="{BDAA0477-AF36-4131-9B01-3DF2A9B0BD38}" destId="{D8F04886-B9C6-475C-A9E1-4555599AAB5D}" srcOrd="2" destOrd="0" presId="urn:microsoft.com/office/officeart/2005/8/layout/hierarchy1"/>
    <dgm:cxn modelId="{4672A00C-9254-4766-877E-1036B6E601D3}" type="presParOf" srcId="{BDAA0477-AF36-4131-9B01-3DF2A9B0BD38}" destId="{D454D04F-2C80-4E74-BE8C-54FA716FEE41}" srcOrd="3" destOrd="0" presId="urn:microsoft.com/office/officeart/2005/8/layout/hierarchy1"/>
    <dgm:cxn modelId="{6AD0845F-4C10-435A-999B-65E602F7851F}" type="presParOf" srcId="{D454D04F-2C80-4E74-BE8C-54FA716FEE41}" destId="{FBC4E984-1AD6-4BD0-8764-281588344821}" srcOrd="0" destOrd="0" presId="urn:microsoft.com/office/officeart/2005/8/layout/hierarchy1"/>
    <dgm:cxn modelId="{79D0F641-025D-4E3B-86C9-E7ACD8D33E5C}" type="presParOf" srcId="{FBC4E984-1AD6-4BD0-8764-281588344821}" destId="{75F65DE4-B1BF-4A8C-9BEF-7762ED29D81F}" srcOrd="0" destOrd="0" presId="urn:microsoft.com/office/officeart/2005/8/layout/hierarchy1"/>
    <dgm:cxn modelId="{C2A17DB8-0397-4963-8E55-1DC79D62FF59}" type="presParOf" srcId="{FBC4E984-1AD6-4BD0-8764-281588344821}" destId="{7D226115-4CC5-4B34-AE3C-1868BB0B8A53}" srcOrd="1" destOrd="0" presId="urn:microsoft.com/office/officeart/2005/8/layout/hierarchy1"/>
    <dgm:cxn modelId="{AB876955-3401-460D-BBA8-338A4AD5EDBB}" type="presParOf" srcId="{D454D04F-2C80-4E74-BE8C-54FA716FEE41}" destId="{853D4132-1117-4485-A3F1-D0FDB703893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04886-B9C6-475C-A9E1-4555599AAB5D}">
      <dsp:nvSpPr>
        <dsp:cNvPr id="0" name=""/>
        <dsp:cNvSpPr/>
      </dsp:nvSpPr>
      <dsp:spPr>
        <a:xfrm>
          <a:off x="3883421" y="2065121"/>
          <a:ext cx="1986359" cy="945326"/>
        </a:xfrm>
        <a:custGeom>
          <a:avLst/>
          <a:gdLst/>
          <a:ahLst/>
          <a:cxnLst/>
          <a:rect l="0" t="0" r="0" b="0"/>
          <a:pathLst>
            <a:path>
              <a:moveTo>
                <a:pt x="0" y="0"/>
              </a:moveTo>
              <a:lnTo>
                <a:pt x="0" y="644212"/>
              </a:lnTo>
              <a:lnTo>
                <a:pt x="1986359" y="644212"/>
              </a:lnTo>
              <a:lnTo>
                <a:pt x="1986359"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6D77CA-47EC-4B7D-AAAE-ADA5735594DD}">
      <dsp:nvSpPr>
        <dsp:cNvPr id="0" name=""/>
        <dsp:cNvSpPr/>
      </dsp:nvSpPr>
      <dsp:spPr>
        <a:xfrm>
          <a:off x="1897062" y="2065121"/>
          <a:ext cx="1986359" cy="945326"/>
        </a:xfrm>
        <a:custGeom>
          <a:avLst/>
          <a:gdLst/>
          <a:ahLst/>
          <a:cxnLst/>
          <a:rect l="0" t="0" r="0" b="0"/>
          <a:pathLst>
            <a:path>
              <a:moveTo>
                <a:pt x="1986359" y="0"/>
              </a:moveTo>
              <a:lnTo>
                <a:pt x="1986359" y="644212"/>
              </a:lnTo>
              <a:lnTo>
                <a:pt x="0" y="644212"/>
              </a:lnTo>
              <a:lnTo>
                <a:pt x="0"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7A4665-8361-434E-BB0C-69D10BA008D7}">
      <dsp:nvSpPr>
        <dsp:cNvPr id="0" name=""/>
        <dsp:cNvSpPr/>
      </dsp:nvSpPr>
      <dsp:spPr>
        <a:xfrm>
          <a:off x="2258218" y="1113"/>
          <a:ext cx="3250406" cy="20640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2EF8060A-9DBE-4818-BF5D-8A6776E9960A}">
      <dsp:nvSpPr>
        <dsp:cNvPr id="0" name=""/>
        <dsp:cNvSpPr/>
      </dsp:nvSpPr>
      <dsp:spPr>
        <a:xfrm>
          <a:off x="2619375" y="344211"/>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ar-SA" sz="2100" kern="1200" dirty="0"/>
            <a:t>العوامل المؤثرة في السلوك</a:t>
          </a:r>
          <a:endParaRPr lang="en-US" sz="2100" kern="1200" dirty="0"/>
        </a:p>
      </dsp:txBody>
      <dsp:txXfrm>
        <a:off x="2679828" y="404664"/>
        <a:ext cx="3129500" cy="1943101"/>
      </dsp:txXfrm>
    </dsp:sp>
    <dsp:sp modelId="{814F31ED-C037-4C88-A53A-FC410FE0330D}">
      <dsp:nvSpPr>
        <dsp:cNvPr id="0" name=""/>
        <dsp:cNvSpPr/>
      </dsp:nvSpPr>
      <dsp:spPr>
        <a:xfrm>
          <a:off x="271859"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6B1A2B0-F30C-4245-A8EB-C2859264FA61}">
      <dsp:nvSpPr>
        <dsp:cNvPr id="0" name=""/>
        <dsp:cNvSpPr/>
      </dsp:nvSpPr>
      <dsp:spPr>
        <a:xfrm>
          <a:off x="633015"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ar-SA" sz="2100" kern="1200" dirty="0"/>
            <a:t>مؤثرات جماعية</a:t>
          </a:r>
        </a:p>
        <a:p>
          <a:pPr marL="0" lvl="0" indent="0" algn="ctr" defTabSz="933450">
            <a:lnSpc>
              <a:spcPct val="90000"/>
            </a:lnSpc>
            <a:spcBef>
              <a:spcPct val="0"/>
            </a:spcBef>
            <a:spcAft>
              <a:spcPct val="35000"/>
            </a:spcAft>
            <a:buNone/>
          </a:pPr>
          <a:r>
            <a:rPr lang="ar-SA" sz="2100" kern="1200" dirty="0"/>
            <a:t>جماعات أولية,...</a:t>
          </a:r>
          <a:endParaRPr lang="en-US" sz="2100" kern="1200" dirty="0"/>
        </a:p>
      </dsp:txBody>
      <dsp:txXfrm>
        <a:off x="693468" y="3413998"/>
        <a:ext cx="3129500" cy="1943101"/>
      </dsp:txXfrm>
    </dsp:sp>
    <dsp:sp modelId="{75F65DE4-B1BF-4A8C-9BEF-7762ED29D81F}">
      <dsp:nvSpPr>
        <dsp:cNvPr id="0" name=""/>
        <dsp:cNvSpPr/>
      </dsp:nvSpPr>
      <dsp:spPr>
        <a:xfrm>
          <a:off x="4244578"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D226115-4CC5-4B34-AE3C-1868BB0B8A53}">
      <dsp:nvSpPr>
        <dsp:cNvPr id="0" name=""/>
        <dsp:cNvSpPr/>
      </dsp:nvSpPr>
      <dsp:spPr>
        <a:xfrm>
          <a:off x="4605734"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ar-SA" sz="2100" kern="1200" dirty="0"/>
            <a:t>مؤثرات فردية</a:t>
          </a:r>
        </a:p>
        <a:p>
          <a:pPr marL="0" lvl="0" indent="0" algn="ctr" defTabSz="933450">
            <a:lnSpc>
              <a:spcPct val="90000"/>
            </a:lnSpc>
            <a:spcBef>
              <a:spcPct val="0"/>
            </a:spcBef>
            <a:spcAft>
              <a:spcPct val="35000"/>
            </a:spcAft>
            <a:buNone/>
          </a:pPr>
          <a:r>
            <a:rPr lang="ar-SA" sz="2100" kern="1200" dirty="0"/>
            <a:t>(دوافع,التعلم,الاتجاهات...)</a:t>
          </a:r>
          <a:endParaRPr lang="en-US" sz="2100" kern="1200" dirty="0"/>
        </a:p>
      </dsp:txBody>
      <dsp:txXfrm>
        <a:off x="4666187" y="3413998"/>
        <a:ext cx="3129500" cy="19431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CC893B-AA5B-4DE8-B9DE-F6B314E25BDE}">
      <dsp:nvSpPr>
        <dsp:cNvPr id="0" name=""/>
        <dsp:cNvSpPr/>
      </dsp:nvSpPr>
      <dsp:spPr>
        <a:xfrm>
          <a:off x="2540" y="1631097"/>
          <a:ext cx="2476500" cy="970631"/>
        </a:xfrm>
        <a:prstGeom prst="rect">
          <a:avLst/>
        </a:prstGeom>
        <a:gradFill rotWithShape="0">
          <a:gsLst>
            <a:gs pos="0">
              <a:schemeClr val="accent2">
                <a:hueOff val="0"/>
                <a:satOff val="0"/>
                <a:lumOff val="0"/>
                <a:alphaOff val="0"/>
                <a:tint val="65000"/>
                <a:lumMod val="110000"/>
              </a:schemeClr>
            </a:gs>
            <a:gs pos="88000">
              <a:schemeClr val="accent2">
                <a:hueOff val="0"/>
                <a:satOff val="0"/>
                <a:lumOff val="0"/>
                <a:alphaOff val="0"/>
                <a:tint val="90000"/>
              </a:schemeClr>
            </a:gs>
          </a:gsLst>
          <a:lin ang="5400000" scaled="0"/>
        </a:gradFill>
        <a:ln w="12700" cap="rnd" cmpd="sng" algn="ctr">
          <a:solidFill>
            <a:schemeClr val="accent2">
              <a:hueOff val="0"/>
              <a:satOff val="0"/>
              <a:lumOff val="0"/>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ar-SA" sz="2700" kern="1200" dirty="0"/>
            <a:t>دوافع التعامل</a:t>
          </a:r>
          <a:endParaRPr lang="en-US" sz="2700" kern="1200" dirty="0"/>
        </a:p>
      </dsp:txBody>
      <dsp:txXfrm>
        <a:off x="2540" y="1631097"/>
        <a:ext cx="2476500" cy="970631"/>
      </dsp:txXfrm>
    </dsp:sp>
    <dsp:sp modelId="{80B60D03-F797-4455-92E5-F0F39672FCDE}">
      <dsp:nvSpPr>
        <dsp:cNvPr id="0" name=""/>
        <dsp:cNvSpPr/>
      </dsp:nvSpPr>
      <dsp:spPr>
        <a:xfrm>
          <a:off x="0" y="2601729"/>
          <a:ext cx="2476500" cy="1185840"/>
        </a:xfrm>
        <a:prstGeom prst="rect">
          <a:avLst/>
        </a:prstGeom>
        <a:solidFill>
          <a:schemeClr val="accent2">
            <a:tint val="40000"/>
            <a:alpha val="90000"/>
            <a:hueOff val="0"/>
            <a:satOff val="0"/>
            <a:lumOff val="0"/>
            <a:alphaOff val="0"/>
          </a:schemeClr>
        </a:solidFill>
        <a:ln w="12700" cap="rnd"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endParaRPr lang="en-US" sz="2700" kern="1200"/>
        </a:p>
        <a:p>
          <a:pPr marL="228600" lvl="1" indent="-228600" algn="l" defTabSz="1200150">
            <a:lnSpc>
              <a:spcPct val="90000"/>
            </a:lnSpc>
            <a:spcBef>
              <a:spcPct val="0"/>
            </a:spcBef>
            <a:spcAft>
              <a:spcPct val="15000"/>
            </a:spcAft>
            <a:buChar char="•"/>
          </a:pPr>
          <a:endParaRPr lang="en-US" sz="2700" kern="1200"/>
        </a:p>
      </dsp:txBody>
      <dsp:txXfrm>
        <a:off x="0" y="2601729"/>
        <a:ext cx="2476500" cy="1185840"/>
      </dsp:txXfrm>
    </dsp:sp>
    <dsp:sp modelId="{C7A09C08-57CC-48FD-8A52-A5811DC5FF06}">
      <dsp:nvSpPr>
        <dsp:cNvPr id="0" name=""/>
        <dsp:cNvSpPr/>
      </dsp:nvSpPr>
      <dsp:spPr>
        <a:xfrm>
          <a:off x="2825750" y="1631097"/>
          <a:ext cx="2476500" cy="970631"/>
        </a:xfrm>
        <a:prstGeom prst="rect">
          <a:avLst/>
        </a:prstGeom>
        <a:gradFill rotWithShape="0">
          <a:gsLst>
            <a:gs pos="0">
              <a:schemeClr val="accent2">
                <a:hueOff val="-1482143"/>
                <a:satOff val="7100"/>
                <a:lumOff val="6569"/>
                <a:alphaOff val="0"/>
                <a:tint val="65000"/>
                <a:lumMod val="110000"/>
              </a:schemeClr>
            </a:gs>
            <a:gs pos="88000">
              <a:schemeClr val="accent2">
                <a:hueOff val="-1482143"/>
                <a:satOff val="7100"/>
                <a:lumOff val="6569"/>
                <a:alphaOff val="0"/>
                <a:tint val="90000"/>
              </a:schemeClr>
            </a:gs>
          </a:gsLst>
          <a:lin ang="5400000" scaled="0"/>
        </a:gradFill>
        <a:ln w="12700" cap="rnd" cmpd="sng" algn="ctr">
          <a:solidFill>
            <a:schemeClr val="accent2">
              <a:hueOff val="-1482143"/>
              <a:satOff val="7100"/>
              <a:lumOff val="6569"/>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ar-SA" sz="2700" kern="1200" dirty="0"/>
            <a:t>الدوافع العقلية و العاطفية</a:t>
          </a:r>
          <a:endParaRPr lang="en-US" sz="2700" kern="1200" dirty="0"/>
        </a:p>
      </dsp:txBody>
      <dsp:txXfrm>
        <a:off x="2825750" y="1631097"/>
        <a:ext cx="2476500" cy="970631"/>
      </dsp:txXfrm>
    </dsp:sp>
    <dsp:sp modelId="{E6E8EB45-3FA2-481E-BD17-8DF42DCCA542}">
      <dsp:nvSpPr>
        <dsp:cNvPr id="0" name=""/>
        <dsp:cNvSpPr/>
      </dsp:nvSpPr>
      <dsp:spPr>
        <a:xfrm>
          <a:off x="2825750" y="2601729"/>
          <a:ext cx="2476500" cy="1185840"/>
        </a:xfrm>
        <a:prstGeom prst="rect">
          <a:avLst/>
        </a:prstGeom>
        <a:solidFill>
          <a:schemeClr val="accent2">
            <a:tint val="40000"/>
            <a:alpha val="90000"/>
            <a:hueOff val="-2045920"/>
            <a:satOff val="22554"/>
            <a:lumOff val="2148"/>
            <a:alphaOff val="0"/>
          </a:schemeClr>
        </a:solidFill>
        <a:ln w="12700" cap="rnd" cmpd="sng" algn="ctr">
          <a:solidFill>
            <a:schemeClr val="accent2">
              <a:tint val="40000"/>
              <a:alpha val="90000"/>
              <a:hueOff val="-2045920"/>
              <a:satOff val="22554"/>
              <a:lumOff val="214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ar-SA" sz="2700" kern="1200" dirty="0"/>
            <a:t>العقلية</a:t>
          </a:r>
          <a:endParaRPr lang="en-US" sz="2700" kern="1200" dirty="0"/>
        </a:p>
        <a:p>
          <a:pPr marL="228600" lvl="1" indent="-228600" algn="l" defTabSz="1200150">
            <a:lnSpc>
              <a:spcPct val="90000"/>
            </a:lnSpc>
            <a:spcBef>
              <a:spcPct val="0"/>
            </a:spcBef>
            <a:spcAft>
              <a:spcPct val="15000"/>
            </a:spcAft>
            <a:buChar char="•"/>
          </a:pPr>
          <a:r>
            <a:rPr lang="ar-SA" sz="2700" kern="1200" dirty="0"/>
            <a:t>العاطفية</a:t>
          </a:r>
          <a:endParaRPr lang="en-US" sz="2700" kern="1200" dirty="0"/>
        </a:p>
      </dsp:txBody>
      <dsp:txXfrm>
        <a:off x="2825750" y="2601729"/>
        <a:ext cx="2476500" cy="1185840"/>
      </dsp:txXfrm>
    </dsp:sp>
    <dsp:sp modelId="{FBA8D38B-928F-4D64-BD33-9F6497FB588A}">
      <dsp:nvSpPr>
        <dsp:cNvPr id="0" name=""/>
        <dsp:cNvSpPr/>
      </dsp:nvSpPr>
      <dsp:spPr>
        <a:xfrm>
          <a:off x="5648960" y="1631097"/>
          <a:ext cx="2476500" cy="970631"/>
        </a:xfrm>
        <a:prstGeom prst="rect">
          <a:avLst/>
        </a:prstGeom>
        <a:gradFill rotWithShape="0">
          <a:gsLst>
            <a:gs pos="0">
              <a:schemeClr val="accent2">
                <a:hueOff val="-2964286"/>
                <a:satOff val="14200"/>
                <a:lumOff val="13137"/>
                <a:alphaOff val="0"/>
                <a:tint val="65000"/>
                <a:lumMod val="110000"/>
              </a:schemeClr>
            </a:gs>
            <a:gs pos="88000">
              <a:schemeClr val="accent2">
                <a:hueOff val="-2964286"/>
                <a:satOff val="14200"/>
                <a:lumOff val="13137"/>
                <a:alphaOff val="0"/>
                <a:tint val="90000"/>
              </a:schemeClr>
            </a:gs>
          </a:gsLst>
          <a:lin ang="5400000" scaled="0"/>
        </a:gradFill>
        <a:ln w="12700" cap="rnd" cmpd="sng" algn="ctr">
          <a:solidFill>
            <a:schemeClr val="accent2">
              <a:hueOff val="-2964286"/>
              <a:satOff val="14200"/>
              <a:lumOff val="13137"/>
              <a:alphaOff val="0"/>
            </a:schemeClr>
          </a:solidFill>
          <a:prstDash val="solid"/>
        </a:ln>
        <a:effectLst/>
      </dsp:spPr>
      <dsp:style>
        <a:lnRef idx="1">
          <a:scrgbClr r="0" g="0" b="0"/>
        </a:lnRef>
        <a:fillRef idx="2">
          <a:scrgbClr r="0" g="0" b="0"/>
        </a:fillRef>
        <a:effectRef idx="1">
          <a:scrgbClr r="0" g="0" b="0"/>
        </a:effectRef>
        <a:fontRef idx="minor">
          <a:schemeClr val="dk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ar-SA" sz="2700" kern="1200" dirty="0"/>
            <a:t>الدوافع الأولية و الانتقائية</a:t>
          </a:r>
          <a:endParaRPr lang="en-US" sz="2700" kern="1200" dirty="0"/>
        </a:p>
      </dsp:txBody>
      <dsp:txXfrm>
        <a:off x="5648960" y="1631097"/>
        <a:ext cx="2476500" cy="970631"/>
      </dsp:txXfrm>
    </dsp:sp>
    <dsp:sp modelId="{7C26493B-936C-4214-B6E0-D3FF426081F2}">
      <dsp:nvSpPr>
        <dsp:cNvPr id="0" name=""/>
        <dsp:cNvSpPr/>
      </dsp:nvSpPr>
      <dsp:spPr>
        <a:xfrm>
          <a:off x="5648960" y="2601729"/>
          <a:ext cx="2476500" cy="1185840"/>
        </a:xfrm>
        <a:prstGeom prst="rect">
          <a:avLst/>
        </a:prstGeom>
        <a:solidFill>
          <a:schemeClr val="accent2">
            <a:tint val="40000"/>
            <a:alpha val="90000"/>
            <a:hueOff val="-4091839"/>
            <a:satOff val="45107"/>
            <a:lumOff val="4296"/>
            <a:alphaOff val="0"/>
          </a:schemeClr>
        </a:solidFill>
        <a:ln w="12700" cap="rnd" cmpd="sng" algn="ctr">
          <a:solidFill>
            <a:schemeClr val="accent2">
              <a:tint val="40000"/>
              <a:alpha val="90000"/>
              <a:hueOff val="-4091839"/>
              <a:satOff val="45107"/>
              <a:lumOff val="429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ar-SA" sz="2700" kern="1200" dirty="0"/>
            <a:t>الأولية</a:t>
          </a:r>
          <a:endParaRPr lang="en-US" sz="2700" kern="1200" dirty="0"/>
        </a:p>
        <a:p>
          <a:pPr marL="228600" lvl="1" indent="-228600" algn="l" defTabSz="1200150">
            <a:lnSpc>
              <a:spcPct val="90000"/>
            </a:lnSpc>
            <a:spcBef>
              <a:spcPct val="0"/>
            </a:spcBef>
            <a:spcAft>
              <a:spcPct val="15000"/>
            </a:spcAft>
            <a:buChar char="•"/>
          </a:pPr>
          <a:r>
            <a:rPr lang="ar-SA" sz="2700" kern="1200" dirty="0"/>
            <a:t>الانتقائية</a:t>
          </a:r>
          <a:endParaRPr lang="en-US" sz="2700" kern="1200" dirty="0"/>
        </a:p>
      </dsp:txBody>
      <dsp:txXfrm>
        <a:off x="5648960" y="2601729"/>
        <a:ext cx="2476500" cy="11858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04886-B9C6-475C-A9E1-4555599AAB5D}">
      <dsp:nvSpPr>
        <dsp:cNvPr id="0" name=""/>
        <dsp:cNvSpPr/>
      </dsp:nvSpPr>
      <dsp:spPr>
        <a:xfrm>
          <a:off x="3883421" y="2065121"/>
          <a:ext cx="1986359" cy="945326"/>
        </a:xfrm>
        <a:custGeom>
          <a:avLst/>
          <a:gdLst/>
          <a:ahLst/>
          <a:cxnLst/>
          <a:rect l="0" t="0" r="0" b="0"/>
          <a:pathLst>
            <a:path>
              <a:moveTo>
                <a:pt x="0" y="0"/>
              </a:moveTo>
              <a:lnTo>
                <a:pt x="0" y="644212"/>
              </a:lnTo>
              <a:lnTo>
                <a:pt x="1986359" y="644212"/>
              </a:lnTo>
              <a:lnTo>
                <a:pt x="1986359"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6D77CA-47EC-4B7D-AAAE-ADA5735594DD}">
      <dsp:nvSpPr>
        <dsp:cNvPr id="0" name=""/>
        <dsp:cNvSpPr/>
      </dsp:nvSpPr>
      <dsp:spPr>
        <a:xfrm>
          <a:off x="1897062" y="2065121"/>
          <a:ext cx="1986359" cy="945326"/>
        </a:xfrm>
        <a:custGeom>
          <a:avLst/>
          <a:gdLst/>
          <a:ahLst/>
          <a:cxnLst/>
          <a:rect l="0" t="0" r="0" b="0"/>
          <a:pathLst>
            <a:path>
              <a:moveTo>
                <a:pt x="1986359" y="0"/>
              </a:moveTo>
              <a:lnTo>
                <a:pt x="1986359" y="644212"/>
              </a:lnTo>
              <a:lnTo>
                <a:pt x="0" y="644212"/>
              </a:lnTo>
              <a:lnTo>
                <a:pt x="0"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7A4665-8361-434E-BB0C-69D10BA008D7}">
      <dsp:nvSpPr>
        <dsp:cNvPr id="0" name=""/>
        <dsp:cNvSpPr/>
      </dsp:nvSpPr>
      <dsp:spPr>
        <a:xfrm>
          <a:off x="2258218" y="1113"/>
          <a:ext cx="3250406" cy="20640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2EF8060A-9DBE-4818-BF5D-8A6776E9960A}">
      <dsp:nvSpPr>
        <dsp:cNvPr id="0" name=""/>
        <dsp:cNvSpPr/>
      </dsp:nvSpPr>
      <dsp:spPr>
        <a:xfrm>
          <a:off x="2619375" y="344211"/>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SA" sz="2400" kern="1200" dirty="0"/>
            <a:t>العوامل المؤثرة في السلوك</a:t>
          </a:r>
          <a:endParaRPr lang="en-US" sz="2400" kern="1200" dirty="0"/>
        </a:p>
      </dsp:txBody>
      <dsp:txXfrm>
        <a:off x="2679828" y="404664"/>
        <a:ext cx="3129500" cy="1943101"/>
      </dsp:txXfrm>
    </dsp:sp>
    <dsp:sp modelId="{814F31ED-C037-4C88-A53A-FC410FE0330D}">
      <dsp:nvSpPr>
        <dsp:cNvPr id="0" name=""/>
        <dsp:cNvSpPr/>
      </dsp:nvSpPr>
      <dsp:spPr>
        <a:xfrm>
          <a:off x="271859"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6B1A2B0-F30C-4245-A8EB-C2859264FA61}">
      <dsp:nvSpPr>
        <dsp:cNvPr id="0" name=""/>
        <dsp:cNvSpPr/>
      </dsp:nvSpPr>
      <dsp:spPr>
        <a:xfrm>
          <a:off x="633015"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SA" sz="2400" kern="1200" dirty="0"/>
            <a:t>مؤثرات جماعية</a:t>
          </a:r>
        </a:p>
        <a:p>
          <a:pPr marL="0" lvl="0" indent="0" algn="ctr" defTabSz="1066800">
            <a:lnSpc>
              <a:spcPct val="90000"/>
            </a:lnSpc>
            <a:spcBef>
              <a:spcPct val="0"/>
            </a:spcBef>
            <a:spcAft>
              <a:spcPct val="35000"/>
            </a:spcAft>
            <a:buNone/>
          </a:pPr>
          <a:r>
            <a:rPr lang="ar-SA" sz="2400" kern="1200" dirty="0"/>
            <a:t>جماعات أولية,...</a:t>
          </a:r>
          <a:endParaRPr lang="en-US" sz="2400" kern="1200" dirty="0"/>
        </a:p>
      </dsp:txBody>
      <dsp:txXfrm>
        <a:off x="693468" y="3413998"/>
        <a:ext cx="3129500" cy="1943101"/>
      </dsp:txXfrm>
    </dsp:sp>
    <dsp:sp modelId="{75F65DE4-B1BF-4A8C-9BEF-7762ED29D81F}">
      <dsp:nvSpPr>
        <dsp:cNvPr id="0" name=""/>
        <dsp:cNvSpPr/>
      </dsp:nvSpPr>
      <dsp:spPr>
        <a:xfrm>
          <a:off x="4244578"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D226115-4CC5-4B34-AE3C-1868BB0B8A53}">
      <dsp:nvSpPr>
        <dsp:cNvPr id="0" name=""/>
        <dsp:cNvSpPr/>
      </dsp:nvSpPr>
      <dsp:spPr>
        <a:xfrm>
          <a:off x="4605734"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SA" sz="2400" kern="1200" dirty="0"/>
            <a:t>مؤثرات فردية</a:t>
          </a:r>
        </a:p>
        <a:p>
          <a:pPr marL="0" lvl="0" indent="0" algn="ctr" defTabSz="1066800">
            <a:lnSpc>
              <a:spcPct val="90000"/>
            </a:lnSpc>
            <a:spcBef>
              <a:spcPct val="0"/>
            </a:spcBef>
            <a:spcAft>
              <a:spcPct val="35000"/>
            </a:spcAft>
            <a:buNone/>
          </a:pPr>
          <a:r>
            <a:rPr lang="ar-SA" sz="2400" kern="1200" dirty="0"/>
            <a:t>(دوافع,التعلم,الاتجاهات الادراك...)</a:t>
          </a:r>
          <a:endParaRPr lang="en-US" sz="2400" kern="1200" dirty="0"/>
        </a:p>
      </dsp:txBody>
      <dsp:txXfrm>
        <a:off x="4666187" y="3413998"/>
        <a:ext cx="3129500" cy="19431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04886-B9C6-475C-A9E1-4555599AAB5D}">
      <dsp:nvSpPr>
        <dsp:cNvPr id="0" name=""/>
        <dsp:cNvSpPr/>
      </dsp:nvSpPr>
      <dsp:spPr>
        <a:xfrm>
          <a:off x="3883421" y="2065121"/>
          <a:ext cx="1986359" cy="945326"/>
        </a:xfrm>
        <a:custGeom>
          <a:avLst/>
          <a:gdLst/>
          <a:ahLst/>
          <a:cxnLst/>
          <a:rect l="0" t="0" r="0" b="0"/>
          <a:pathLst>
            <a:path>
              <a:moveTo>
                <a:pt x="0" y="0"/>
              </a:moveTo>
              <a:lnTo>
                <a:pt x="0" y="644212"/>
              </a:lnTo>
              <a:lnTo>
                <a:pt x="1986359" y="644212"/>
              </a:lnTo>
              <a:lnTo>
                <a:pt x="1986359"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6D77CA-47EC-4B7D-AAAE-ADA5735594DD}">
      <dsp:nvSpPr>
        <dsp:cNvPr id="0" name=""/>
        <dsp:cNvSpPr/>
      </dsp:nvSpPr>
      <dsp:spPr>
        <a:xfrm>
          <a:off x="1897062" y="2065121"/>
          <a:ext cx="1986359" cy="945326"/>
        </a:xfrm>
        <a:custGeom>
          <a:avLst/>
          <a:gdLst/>
          <a:ahLst/>
          <a:cxnLst/>
          <a:rect l="0" t="0" r="0" b="0"/>
          <a:pathLst>
            <a:path>
              <a:moveTo>
                <a:pt x="1986359" y="0"/>
              </a:moveTo>
              <a:lnTo>
                <a:pt x="1986359" y="644212"/>
              </a:lnTo>
              <a:lnTo>
                <a:pt x="0" y="644212"/>
              </a:lnTo>
              <a:lnTo>
                <a:pt x="0"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7A4665-8361-434E-BB0C-69D10BA008D7}">
      <dsp:nvSpPr>
        <dsp:cNvPr id="0" name=""/>
        <dsp:cNvSpPr/>
      </dsp:nvSpPr>
      <dsp:spPr>
        <a:xfrm>
          <a:off x="2258218" y="1113"/>
          <a:ext cx="3250406" cy="20640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2EF8060A-9DBE-4818-BF5D-8A6776E9960A}">
      <dsp:nvSpPr>
        <dsp:cNvPr id="0" name=""/>
        <dsp:cNvSpPr/>
      </dsp:nvSpPr>
      <dsp:spPr>
        <a:xfrm>
          <a:off x="2619375" y="344211"/>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SA" sz="2400" kern="1200" dirty="0"/>
            <a:t>العوامل المؤثرة في السلوك</a:t>
          </a:r>
          <a:endParaRPr lang="en-US" sz="2400" kern="1200" dirty="0"/>
        </a:p>
      </dsp:txBody>
      <dsp:txXfrm>
        <a:off x="2679828" y="404664"/>
        <a:ext cx="3129500" cy="1943101"/>
      </dsp:txXfrm>
    </dsp:sp>
    <dsp:sp modelId="{814F31ED-C037-4C88-A53A-FC410FE0330D}">
      <dsp:nvSpPr>
        <dsp:cNvPr id="0" name=""/>
        <dsp:cNvSpPr/>
      </dsp:nvSpPr>
      <dsp:spPr>
        <a:xfrm>
          <a:off x="271859"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6B1A2B0-F30C-4245-A8EB-C2859264FA61}">
      <dsp:nvSpPr>
        <dsp:cNvPr id="0" name=""/>
        <dsp:cNvSpPr/>
      </dsp:nvSpPr>
      <dsp:spPr>
        <a:xfrm>
          <a:off x="633015"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SA" sz="2400" kern="1200" dirty="0"/>
            <a:t>مؤثرات جماعية</a:t>
          </a:r>
        </a:p>
        <a:p>
          <a:pPr marL="0" lvl="0" indent="0" algn="ctr" defTabSz="1066800">
            <a:lnSpc>
              <a:spcPct val="90000"/>
            </a:lnSpc>
            <a:spcBef>
              <a:spcPct val="0"/>
            </a:spcBef>
            <a:spcAft>
              <a:spcPct val="35000"/>
            </a:spcAft>
            <a:buNone/>
          </a:pPr>
          <a:r>
            <a:rPr lang="ar-SA" sz="2400" kern="1200" dirty="0"/>
            <a:t>جماعات أولية,...</a:t>
          </a:r>
          <a:endParaRPr lang="en-US" sz="2400" kern="1200" dirty="0"/>
        </a:p>
      </dsp:txBody>
      <dsp:txXfrm>
        <a:off x="693468" y="3413998"/>
        <a:ext cx="3129500" cy="1943101"/>
      </dsp:txXfrm>
    </dsp:sp>
    <dsp:sp modelId="{75F65DE4-B1BF-4A8C-9BEF-7762ED29D81F}">
      <dsp:nvSpPr>
        <dsp:cNvPr id="0" name=""/>
        <dsp:cNvSpPr/>
      </dsp:nvSpPr>
      <dsp:spPr>
        <a:xfrm>
          <a:off x="4244578"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D226115-4CC5-4B34-AE3C-1868BB0B8A53}">
      <dsp:nvSpPr>
        <dsp:cNvPr id="0" name=""/>
        <dsp:cNvSpPr/>
      </dsp:nvSpPr>
      <dsp:spPr>
        <a:xfrm>
          <a:off x="4605734"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SA" sz="2400" kern="1200" dirty="0"/>
            <a:t>مؤثرات فردية</a:t>
          </a:r>
        </a:p>
        <a:p>
          <a:pPr marL="0" lvl="0" indent="0" algn="ctr" defTabSz="1066800">
            <a:lnSpc>
              <a:spcPct val="90000"/>
            </a:lnSpc>
            <a:spcBef>
              <a:spcPct val="0"/>
            </a:spcBef>
            <a:spcAft>
              <a:spcPct val="35000"/>
            </a:spcAft>
            <a:buNone/>
          </a:pPr>
          <a:r>
            <a:rPr lang="ar-SA" sz="2400" kern="1200" dirty="0"/>
            <a:t>(دوافع,التعلم,الاتجاهات الادراك...)</a:t>
          </a:r>
          <a:endParaRPr lang="en-US" sz="2400" kern="1200" dirty="0"/>
        </a:p>
      </dsp:txBody>
      <dsp:txXfrm>
        <a:off x="4666187" y="3413998"/>
        <a:ext cx="3129500" cy="19431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F04886-B9C6-475C-A9E1-4555599AAB5D}">
      <dsp:nvSpPr>
        <dsp:cNvPr id="0" name=""/>
        <dsp:cNvSpPr/>
      </dsp:nvSpPr>
      <dsp:spPr>
        <a:xfrm>
          <a:off x="3883421" y="2065121"/>
          <a:ext cx="1986359" cy="945326"/>
        </a:xfrm>
        <a:custGeom>
          <a:avLst/>
          <a:gdLst/>
          <a:ahLst/>
          <a:cxnLst/>
          <a:rect l="0" t="0" r="0" b="0"/>
          <a:pathLst>
            <a:path>
              <a:moveTo>
                <a:pt x="0" y="0"/>
              </a:moveTo>
              <a:lnTo>
                <a:pt x="0" y="644212"/>
              </a:lnTo>
              <a:lnTo>
                <a:pt x="1986359" y="644212"/>
              </a:lnTo>
              <a:lnTo>
                <a:pt x="1986359"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6D77CA-47EC-4B7D-AAAE-ADA5735594DD}">
      <dsp:nvSpPr>
        <dsp:cNvPr id="0" name=""/>
        <dsp:cNvSpPr/>
      </dsp:nvSpPr>
      <dsp:spPr>
        <a:xfrm>
          <a:off x="1897062" y="2065121"/>
          <a:ext cx="1986359" cy="945326"/>
        </a:xfrm>
        <a:custGeom>
          <a:avLst/>
          <a:gdLst/>
          <a:ahLst/>
          <a:cxnLst/>
          <a:rect l="0" t="0" r="0" b="0"/>
          <a:pathLst>
            <a:path>
              <a:moveTo>
                <a:pt x="1986359" y="0"/>
              </a:moveTo>
              <a:lnTo>
                <a:pt x="1986359" y="644212"/>
              </a:lnTo>
              <a:lnTo>
                <a:pt x="0" y="644212"/>
              </a:lnTo>
              <a:lnTo>
                <a:pt x="0" y="945326"/>
              </a:lnTo>
            </a:path>
          </a:pathLst>
        </a:custGeom>
        <a:noFill/>
        <a:ln w="19050"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37A4665-8361-434E-BB0C-69D10BA008D7}">
      <dsp:nvSpPr>
        <dsp:cNvPr id="0" name=""/>
        <dsp:cNvSpPr/>
      </dsp:nvSpPr>
      <dsp:spPr>
        <a:xfrm>
          <a:off x="2258218" y="1113"/>
          <a:ext cx="3250406" cy="2064007"/>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2EF8060A-9DBE-4818-BF5D-8A6776E9960A}">
      <dsp:nvSpPr>
        <dsp:cNvPr id="0" name=""/>
        <dsp:cNvSpPr/>
      </dsp:nvSpPr>
      <dsp:spPr>
        <a:xfrm>
          <a:off x="2619375" y="344211"/>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ar-SA" sz="2300" kern="1200" dirty="0"/>
            <a:t>العوامل المؤثرة في السلوك</a:t>
          </a:r>
          <a:endParaRPr lang="en-US" sz="2300" kern="1200" dirty="0"/>
        </a:p>
      </dsp:txBody>
      <dsp:txXfrm>
        <a:off x="2679828" y="404664"/>
        <a:ext cx="3129500" cy="1943101"/>
      </dsp:txXfrm>
    </dsp:sp>
    <dsp:sp modelId="{814F31ED-C037-4C88-A53A-FC410FE0330D}">
      <dsp:nvSpPr>
        <dsp:cNvPr id="0" name=""/>
        <dsp:cNvSpPr/>
      </dsp:nvSpPr>
      <dsp:spPr>
        <a:xfrm>
          <a:off x="271859"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A6B1A2B0-F30C-4245-A8EB-C2859264FA61}">
      <dsp:nvSpPr>
        <dsp:cNvPr id="0" name=""/>
        <dsp:cNvSpPr/>
      </dsp:nvSpPr>
      <dsp:spPr>
        <a:xfrm>
          <a:off x="633015"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ar-SA" sz="2300" kern="1200" dirty="0"/>
            <a:t>مؤثرات جماعية</a:t>
          </a:r>
        </a:p>
        <a:p>
          <a:pPr marL="0" lvl="0" indent="0" algn="ctr" defTabSz="1022350">
            <a:lnSpc>
              <a:spcPct val="90000"/>
            </a:lnSpc>
            <a:spcBef>
              <a:spcPct val="0"/>
            </a:spcBef>
            <a:spcAft>
              <a:spcPct val="35000"/>
            </a:spcAft>
            <a:buNone/>
          </a:pPr>
          <a:r>
            <a:rPr lang="ar-SA" sz="2300" kern="1200" dirty="0"/>
            <a:t>(الطبقة , سلوك الجماعة (جماعات أولية: الاسرة , الوظيفة, القادة, الدخل..)</a:t>
          </a:r>
          <a:endParaRPr lang="en-US" sz="2300" kern="1200" dirty="0"/>
        </a:p>
      </dsp:txBody>
      <dsp:txXfrm>
        <a:off x="693468" y="3413998"/>
        <a:ext cx="3129500" cy="1943101"/>
      </dsp:txXfrm>
    </dsp:sp>
    <dsp:sp modelId="{75F65DE4-B1BF-4A8C-9BEF-7762ED29D81F}">
      <dsp:nvSpPr>
        <dsp:cNvPr id="0" name=""/>
        <dsp:cNvSpPr/>
      </dsp:nvSpPr>
      <dsp:spPr>
        <a:xfrm>
          <a:off x="4244578" y="3010447"/>
          <a:ext cx="3250406" cy="2064007"/>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sp>
    <dsp:sp modelId="{7D226115-4CC5-4B34-AE3C-1868BB0B8A53}">
      <dsp:nvSpPr>
        <dsp:cNvPr id="0" name=""/>
        <dsp:cNvSpPr/>
      </dsp:nvSpPr>
      <dsp:spPr>
        <a:xfrm>
          <a:off x="4605734" y="3353545"/>
          <a:ext cx="3250406" cy="206400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ar-SA" sz="2300" kern="1200" dirty="0"/>
            <a:t>مؤثرات فردية</a:t>
          </a:r>
        </a:p>
        <a:p>
          <a:pPr marL="0" lvl="0" indent="0" algn="ctr" defTabSz="1022350">
            <a:lnSpc>
              <a:spcPct val="90000"/>
            </a:lnSpc>
            <a:spcBef>
              <a:spcPct val="0"/>
            </a:spcBef>
            <a:spcAft>
              <a:spcPct val="35000"/>
            </a:spcAft>
            <a:buNone/>
          </a:pPr>
          <a:r>
            <a:rPr lang="ar-SA" sz="2300" kern="1200" dirty="0"/>
            <a:t>(دوافع,التعلم,الاتجاهات الادراك, الثقافة..)</a:t>
          </a:r>
          <a:endParaRPr lang="en-US" sz="2300" kern="1200" dirty="0"/>
        </a:p>
      </dsp:txBody>
      <dsp:txXfrm>
        <a:off x="4666187" y="3413998"/>
        <a:ext cx="3129500" cy="194310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03-Oct-17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03-Oct-17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03-Oct-17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03-Oct-17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0087" y="2158874"/>
            <a:ext cx="7766936" cy="1646302"/>
          </a:xfrm>
        </p:spPr>
        <p:txBody>
          <a:bodyPr/>
          <a:lstStyle/>
          <a:p>
            <a:r>
              <a:rPr lang="ar-SA" b="1" dirty="0">
                <a:solidFill>
                  <a:schemeClr val="accent5"/>
                </a:solidFill>
              </a:rPr>
              <a:t>الفصل الثالث</a:t>
            </a:r>
            <a:br>
              <a:rPr lang="ar-SA" b="1" dirty="0">
                <a:solidFill>
                  <a:schemeClr val="accent5"/>
                </a:solidFill>
              </a:rPr>
            </a:br>
            <a:r>
              <a:rPr lang="ar-SA" b="1" dirty="0">
                <a:solidFill>
                  <a:schemeClr val="accent5"/>
                </a:solidFill>
              </a:rPr>
              <a:t>سلوك المستهلك</a:t>
            </a:r>
            <a:endParaRPr lang="en-US" dirty="0">
              <a:solidFill>
                <a:schemeClr val="accent5"/>
              </a:solidFill>
            </a:endParaRPr>
          </a:p>
        </p:txBody>
      </p:sp>
    </p:spTree>
    <p:extLst>
      <p:ext uri="{BB962C8B-B14F-4D97-AF65-F5344CB8AC3E}">
        <p14:creationId xmlns:p14="http://schemas.microsoft.com/office/powerpoint/2010/main" val="1171688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12D02B2-D627-4111-A8C2-DE9FE62E16E3}"/>
              </a:ext>
            </a:extLst>
          </p:cNvPr>
          <p:cNvGraphicFramePr/>
          <p:nvPr>
            <p:extLst>
              <p:ext uri="{D42A27DB-BD31-4B8C-83A1-F6EECF244321}">
                <p14:modId xmlns:p14="http://schemas.microsoft.com/office/powerpoint/2010/main" val="3172193212"/>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64264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8758" y="2413338"/>
            <a:ext cx="8835242" cy="2677656"/>
          </a:xfrm>
          <a:prstGeom prst="rect">
            <a:avLst/>
          </a:prstGeom>
        </p:spPr>
        <p:txBody>
          <a:bodyPr wrap="square">
            <a:spAutoFit/>
          </a:bodyPr>
          <a:lstStyle/>
          <a:p>
            <a:pPr algn="r"/>
            <a:r>
              <a:rPr lang="ar-SA" sz="2400" b="1" dirty="0">
                <a:solidFill>
                  <a:srgbClr val="FF0000"/>
                </a:solidFill>
              </a:rPr>
              <a:t>* دوافع أولية:</a:t>
            </a:r>
            <a:br>
              <a:rPr lang="en-US" sz="2400" dirty="0">
                <a:solidFill>
                  <a:srgbClr val="FF0000"/>
                </a:solidFill>
              </a:rPr>
            </a:br>
            <a:r>
              <a:rPr lang="ar-SA" sz="2400" b="1" dirty="0"/>
              <a:t> هي رغبة المستهلك في إشباع حاجاته الأساسية سواء كانت </a:t>
            </a:r>
            <a:r>
              <a:rPr lang="ar-SA" sz="2400" b="1" dirty="0">
                <a:solidFill>
                  <a:srgbClr val="0070C0"/>
                </a:solidFill>
              </a:rPr>
              <a:t>مادية أو نفسية </a:t>
            </a:r>
            <a:r>
              <a:rPr lang="ar-SA" sz="2400" b="1" dirty="0"/>
              <a:t>وفي هذا يقرر المستهلك شراء سلعة معينة دون النظر إلى نوعها أو ماركتها مثل حاجة المستهلك لأن يأكل لحما للدفء أو حاجته للأمان ويسعى رجال التسويق إلى إثارة الطلب الأول على السلعة من خلال الإعلان عن نوع السلعة بغض النظر عن الصنف </a:t>
            </a:r>
            <a:endParaRPr lang="en-US" sz="2400" dirty="0"/>
          </a:p>
        </p:txBody>
      </p:sp>
    </p:spTree>
    <p:extLst>
      <p:ext uri="{BB962C8B-B14F-4D97-AF65-F5344CB8AC3E}">
        <p14:creationId xmlns:p14="http://schemas.microsoft.com/office/powerpoint/2010/main" val="3831333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8775" y="867098"/>
            <a:ext cx="8657112" cy="4401205"/>
          </a:xfrm>
          <a:prstGeom prst="rect">
            <a:avLst/>
          </a:prstGeom>
        </p:spPr>
        <p:txBody>
          <a:bodyPr wrap="square">
            <a:spAutoFit/>
          </a:bodyPr>
          <a:lstStyle/>
          <a:p>
            <a:pPr algn="r"/>
            <a:r>
              <a:rPr lang="ar-SA" sz="2800" b="1" dirty="0">
                <a:solidFill>
                  <a:srgbClr val="FF0000"/>
                </a:solidFill>
              </a:rPr>
              <a:t>* دوافع انتقائية: </a:t>
            </a:r>
            <a:br>
              <a:rPr lang="en-US" sz="2800" dirty="0"/>
            </a:br>
            <a:r>
              <a:rPr lang="ar-SA" sz="2800" b="1" dirty="0"/>
              <a:t>ويقصد بها رغبة المستهلك في اقتناء صنف معين من سلعة معينة دون الأصناف الأخرى وقد يرتبط الصنف بمزايا إنتاجية </a:t>
            </a:r>
            <a:r>
              <a:rPr lang="ar-SA" sz="2800" b="1" dirty="0">
                <a:solidFill>
                  <a:srgbClr val="0070C0"/>
                </a:solidFill>
              </a:rPr>
              <a:t>معينة مثل الشهرة والحجم والنوع والسعر</a:t>
            </a:r>
            <a:r>
              <a:rPr lang="ar-SA" sz="2800" b="1" dirty="0"/>
              <a:t>.</a:t>
            </a:r>
            <a:br>
              <a:rPr lang="en-US" sz="2800" dirty="0"/>
            </a:br>
            <a:r>
              <a:rPr lang="ar-SA" sz="2800" b="1" dirty="0"/>
              <a:t>وعادة تكون هذه الدوافع في مرحلة تالية للدوافع الأولية أي توجه الجهود التسويقية في هذه الحالة إلى من تتوافر لديهم دوافع أولية لشراء سلعة معينة وتركز العملية التسويقية على عملية انتقاء صنف معين دون غيره.</a:t>
            </a:r>
            <a:endParaRPr lang="en-US" sz="2800" dirty="0"/>
          </a:p>
        </p:txBody>
      </p:sp>
    </p:spTree>
    <p:extLst>
      <p:ext uri="{BB962C8B-B14F-4D97-AF65-F5344CB8AC3E}">
        <p14:creationId xmlns:p14="http://schemas.microsoft.com/office/powerpoint/2010/main" val="194330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0027" y="1938186"/>
            <a:ext cx="8562109" cy="2062103"/>
          </a:xfrm>
          <a:prstGeom prst="rect">
            <a:avLst/>
          </a:prstGeom>
        </p:spPr>
        <p:txBody>
          <a:bodyPr wrap="square">
            <a:spAutoFit/>
          </a:bodyPr>
          <a:lstStyle/>
          <a:p>
            <a:pPr algn="r"/>
            <a:r>
              <a:rPr lang="ar-SA" sz="3200" b="1" dirty="0">
                <a:solidFill>
                  <a:srgbClr val="FF0000"/>
                </a:solidFill>
              </a:rPr>
              <a:t>الدوافع العقلية</a:t>
            </a:r>
            <a:br>
              <a:rPr lang="ar-SA" sz="3200" b="1" dirty="0"/>
            </a:br>
            <a:r>
              <a:rPr lang="ar-SA" sz="3200" b="1" dirty="0"/>
              <a:t>ويقصد بهذه الدوافع قيام المستهلك بدراسة دقيقة للأمور المتعلقة بالسلعة أو الخدمة قبل الإقدام الفعلي على الشراء</a:t>
            </a:r>
            <a:r>
              <a:rPr lang="ar-SA" b="1" dirty="0"/>
              <a:t> </a:t>
            </a:r>
            <a:endParaRPr lang="en-US" dirty="0"/>
          </a:p>
        </p:txBody>
      </p:sp>
    </p:spTree>
    <p:extLst>
      <p:ext uri="{BB962C8B-B14F-4D97-AF65-F5344CB8AC3E}">
        <p14:creationId xmlns:p14="http://schemas.microsoft.com/office/powerpoint/2010/main" val="4038263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6586" y="1680934"/>
            <a:ext cx="8597736" cy="3046988"/>
          </a:xfrm>
          <a:prstGeom prst="rect">
            <a:avLst/>
          </a:prstGeom>
        </p:spPr>
        <p:txBody>
          <a:bodyPr wrap="square">
            <a:spAutoFit/>
          </a:bodyPr>
          <a:lstStyle/>
          <a:p>
            <a:pPr algn="r"/>
            <a:r>
              <a:rPr lang="ar-SA" sz="3200" b="1" dirty="0">
                <a:solidFill>
                  <a:srgbClr val="FF0000"/>
                </a:solidFill>
              </a:rPr>
              <a:t>دوافع عاطفية:</a:t>
            </a:r>
            <a:br>
              <a:rPr lang="en-US" sz="3200" dirty="0"/>
            </a:br>
            <a:r>
              <a:rPr lang="ar-SA" sz="3200" b="1" dirty="0"/>
              <a:t> هي قرارات الشراء التي تكون للعاطفة أثر كبير في تقريرها مثل شراء السلع لمجرد المحاكاة أو حب الظهور وتلعب معتقدات المستهلك الأخير وشخصيته ومثله وقيمه دورا هاما في اتخاذ القرار الخاص بالشراء</a:t>
            </a:r>
            <a:endParaRPr lang="en-US" sz="3200" dirty="0"/>
          </a:p>
        </p:txBody>
      </p:sp>
    </p:spTree>
    <p:extLst>
      <p:ext uri="{BB962C8B-B14F-4D97-AF65-F5344CB8AC3E}">
        <p14:creationId xmlns:p14="http://schemas.microsoft.com/office/powerpoint/2010/main" val="4186870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A6F687-45E7-47C6-9CF4-E9FD5DB20D99}"/>
              </a:ext>
            </a:extLst>
          </p:cNvPr>
          <p:cNvSpPr/>
          <p:nvPr/>
        </p:nvSpPr>
        <p:spPr>
          <a:xfrm>
            <a:off x="1064525" y="929775"/>
            <a:ext cx="8598090" cy="4524315"/>
          </a:xfrm>
          <a:prstGeom prst="rect">
            <a:avLst/>
          </a:prstGeom>
        </p:spPr>
        <p:txBody>
          <a:bodyPr wrap="square">
            <a:spAutoFit/>
          </a:bodyPr>
          <a:lstStyle/>
          <a:p>
            <a:pPr algn="r" rtl="1">
              <a:tabLst>
                <a:tab pos="421005" algn="l"/>
              </a:tabLst>
            </a:pPr>
            <a:r>
              <a:rPr lang="ar-SA" sz="3200" b="1" dirty="0">
                <a:solidFill>
                  <a:srgbClr val="FF0000"/>
                </a:solidFill>
              </a:rPr>
              <a:t>* دوافع التعامل:</a:t>
            </a:r>
            <a:endParaRPr lang="en-US" sz="3200" b="1" dirty="0">
              <a:solidFill>
                <a:srgbClr val="FF0000"/>
              </a:solidFill>
            </a:endParaRPr>
          </a:p>
          <a:p>
            <a:pPr algn="r" rtl="1">
              <a:tabLst>
                <a:tab pos="421005" algn="l"/>
              </a:tabLst>
            </a:pPr>
            <a:r>
              <a:rPr lang="ar-SA" sz="3200" b="1" dirty="0"/>
              <a:t> أن أمر الإشباع عجيب ومعقد إلى حد كبير فلا يقف الأمر على اختيار المستهلك لسلعة أو خدمة معينة بين بدائل متعددة بل إن عليه أن يحدد مجموعة أخرى من البدائل الإضافية المتعددة فهو قد أجاب على ماذا يشتري ؟ ولكن عليه أن يجيب على أسئلة أين ؟ ومتى ؟ وكيف ؟ ومن ؟ والتي تحمل مئات البدائل المتعددة.</a:t>
            </a:r>
            <a:endParaRPr lang="en-US" sz="3200" b="1" dirty="0"/>
          </a:p>
        </p:txBody>
      </p:sp>
    </p:spTree>
    <p:extLst>
      <p:ext uri="{BB962C8B-B14F-4D97-AF65-F5344CB8AC3E}">
        <p14:creationId xmlns:p14="http://schemas.microsoft.com/office/powerpoint/2010/main" val="4210802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D11972F-79D8-494B-B66B-7285C41546A2}"/>
              </a:ext>
            </a:extLst>
          </p:cNvPr>
          <p:cNvSpPr txBox="1"/>
          <p:nvPr/>
        </p:nvSpPr>
        <p:spPr>
          <a:xfrm>
            <a:off x="5063320" y="395785"/>
            <a:ext cx="4365298" cy="584775"/>
          </a:xfrm>
          <a:prstGeom prst="rect">
            <a:avLst/>
          </a:prstGeom>
          <a:noFill/>
        </p:spPr>
        <p:txBody>
          <a:bodyPr wrap="none" rtlCol="0">
            <a:spAutoFit/>
          </a:bodyPr>
          <a:lstStyle/>
          <a:p>
            <a:r>
              <a:rPr lang="ar-SA" sz="3200" dirty="0"/>
              <a:t>متى يشتري المستهلك؟</a:t>
            </a:r>
            <a:endParaRPr lang="en-US" sz="3200" dirty="0"/>
          </a:p>
        </p:txBody>
      </p:sp>
      <p:pic>
        <p:nvPicPr>
          <p:cNvPr id="3" name="Picture 2">
            <a:extLst>
              <a:ext uri="{FF2B5EF4-FFF2-40B4-BE49-F238E27FC236}">
                <a16:creationId xmlns:a16="http://schemas.microsoft.com/office/drawing/2014/main" id="{9CC02CE4-50FD-4B68-B01B-F37D6A7B0E4D}"/>
              </a:ext>
            </a:extLst>
          </p:cNvPr>
          <p:cNvPicPr>
            <a:picLocks noChangeAspect="1"/>
          </p:cNvPicPr>
          <p:nvPr/>
        </p:nvPicPr>
        <p:blipFill>
          <a:blip r:embed="rId2"/>
          <a:stretch>
            <a:fillRect/>
          </a:stretch>
        </p:blipFill>
        <p:spPr>
          <a:xfrm>
            <a:off x="2067920" y="1144333"/>
            <a:ext cx="2466975" cy="1847850"/>
          </a:xfrm>
          <a:prstGeom prst="rect">
            <a:avLst/>
          </a:prstGeom>
        </p:spPr>
      </p:pic>
      <p:pic>
        <p:nvPicPr>
          <p:cNvPr id="4" name="Picture 3">
            <a:extLst>
              <a:ext uri="{FF2B5EF4-FFF2-40B4-BE49-F238E27FC236}">
                <a16:creationId xmlns:a16="http://schemas.microsoft.com/office/drawing/2014/main" id="{9F7C3A79-4508-492F-BC10-ECFD4B953BEE}"/>
              </a:ext>
            </a:extLst>
          </p:cNvPr>
          <p:cNvPicPr>
            <a:picLocks noChangeAspect="1"/>
          </p:cNvPicPr>
          <p:nvPr/>
        </p:nvPicPr>
        <p:blipFill>
          <a:blip r:embed="rId3"/>
          <a:stretch>
            <a:fillRect/>
          </a:stretch>
        </p:blipFill>
        <p:spPr>
          <a:xfrm>
            <a:off x="5660056" y="2753638"/>
            <a:ext cx="3171825" cy="1438275"/>
          </a:xfrm>
          <a:prstGeom prst="rect">
            <a:avLst/>
          </a:prstGeom>
        </p:spPr>
      </p:pic>
      <p:pic>
        <p:nvPicPr>
          <p:cNvPr id="5" name="Picture 4">
            <a:extLst>
              <a:ext uri="{FF2B5EF4-FFF2-40B4-BE49-F238E27FC236}">
                <a16:creationId xmlns:a16="http://schemas.microsoft.com/office/drawing/2014/main" id="{059509F5-46B6-4340-A31C-EC1437D361F7}"/>
              </a:ext>
            </a:extLst>
          </p:cNvPr>
          <p:cNvPicPr>
            <a:picLocks noChangeAspect="1"/>
          </p:cNvPicPr>
          <p:nvPr/>
        </p:nvPicPr>
        <p:blipFill>
          <a:blip r:embed="rId4"/>
          <a:stretch>
            <a:fillRect/>
          </a:stretch>
        </p:blipFill>
        <p:spPr>
          <a:xfrm>
            <a:off x="1925045" y="4067601"/>
            <a:ext cx="2609850" cy="1752600"/>
          </a:xfrm>
          <a:prstGeom prst="rect">
            <a:avLst/>
          </a:prstGeom>
        </p:spPr>
      </p:pic>
    </p:spTree>
    <p:extLst>
      <p:ext uri="{BB962C8B-B14F-4D97-AF65-F5344CB8AC3E}">
        <p14:creationId xmlns:p14="http://schemas.microsoft.com/office/powerpoint/2010/main" val="3612968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48484" y="1088392"/>
            <a:ext cx="8431481" cy="2554545"/>
          </a:xfrm>
          <a:prstGeom prst="rect">
            <a:avLst/>
          </a:prstGeom>
        </p:spPr>
        <p:txBody>
          <a:bodyPr wrap="square">
            <a:spAutoFit/>
          </a:bodyPr>
          <a:lstStyle/>
          <a:p>
            <a:pPr algn="r"/>
            <a:r>
              <a:rPr lang="ar-SA" sz="3200" b="1" dirty="0">
                <a:solidFill>
                  <a:srgbClr val="FF0000"/>
                </a:solidFill>
              </a:rPr>
              <a:t>أنماط السلوك الشرائي</a:t>
            </a:r>
            <a:br>
              <a:rPr lang="en-US" sz="3200" dirty="0"/>
            </a:br>
            <a:r>
              <a:rPr lang="ar-SA" sz="3200" b="1" dirty="0"/>
              <a:t>تتعدد أنماط السلوك </a:t>
            </a:r>
            <a:r>
              <a:rPr lang="ar-SA" sz="3200" b="1" dirty="0" err="1"/>
              <a:t>الشرائي</a:t>
            </a:r>
            <a:r>
              <a:rPr lang="ar-SA" sz="3200" b="1" dirty="0"/>
              <a:t> و أهم الأنماط الشائعة والتي تحتاج إلى اهتمام رجال التسويق </a:t>
            </a:r>
            <a:r>
              <a:rPr lang="ar-SA" sz="3200" b="1" dirty="0">
                <a:solidFill>
                  <a:srgbClr val="0070C0"/>
                </a:solidFill>
              </a:rPr>
              <a:t>العادة الشرائية والولاء للمنتجات والشراء الفوري</a:t>
            </a:r>
            <a:endParaRPr lang="en-US" sz="3200" dirty="0"/>
          </a:p>
        </p:txBody>
      </p:sp>
    </p:spTree>
    <p:extLst>
      <p:ext uri="{BB962C8B-B14F-4D97-AF65-F5344CB8AC3E}">
        <p14:creationId xmlns:p14="http://schemas.microsoft.com/office/powerpoint/2010/main" val="1352196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2879" y="1339208"/>
            <a:ext cx="8609610" cy="3046988"/>
          </a:xfrm>
          <a:prstGeom prst="rect">
            <a:avLst/>
          </a:prstGeom>
        </p:spPr>
        <p:txBody>
          <a:bodyPr wrap="square">
            <a:spAutoFit/>
          </a:bodyPr>
          <a:lstStyle/>
          <a:p>
            <a:pPr algn="r"/>
            <a:r>
              <a:rPr lang="ar-SA" sz="3200" b="1" dirty="0">
                <a:solidFill>
                  <a:srgbClr val="FF0000"/>
                </a:solidFill>
              </a:rPr>
              <a:t>أنماط السلوك الشرائي</a:t>
            </a:r>
            <a:endParaRPr lang="ar-SA" sz="3200" b="1" dirty="0">
              <a:solidFill>
                <a:srgbClr val="0070C0"/>
              </a:solidFill>
            </a:endParaRPr>
          </a:p>
          <a:p>
            <a:pPr algn="r"/>
            <a:r>
              <a:rPr lang="ar-SA" sz="3200" b="1" dirty="0">
                <a:solidFill>
                  <a:srgbClr val="0070C0"/>
                </a:solidFill>
              </a:rPr>
              <a:t>1# العادة الشرائية: </a:t>
            </a:r>
            <a:br>
              <a:rPr lang="en-US" sz="3200" dirty="0"/>
            </a:br>
            <a:r>
              <a:rPr lang="ar-SA" sz="3200" b="1" dirty="0"/>
              <a:t>من الأمور السعيدة لرجال التسويق أن يتحول المستهلك إلى الشراء وفقا للعادة أي أنه يفعل نفس الأمور في نفس الظروف ونفس الوقت بشكل تلقائي </a:t>
            </a:r>
            <a:endParaRPr lang="en-US" sz="3200" dirty="0"/>
          </a:p>
        </p:txBody>
      </p:sp>
    </p:spTree>
    <p:extLst>
      <p:ext uri="{BB962C8B-B14F-4D97-AF65-F5344CB8AC3E}">
        <p14:creationId xmlns:p14="http://schemas.microsoft.com/office/powerpoint/2010/main" val="1087121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5994" y="1723367"/>
            <a:ext cx="8122722" cy="2554545"/>
          </a:xfrm>
          <a:prstGeom prst="rect">
            <a:avLst/>
          </a:prstGeom>
        </p:spPr>
        <p:txBody>
          <a:bodyPr wrap="square">
            <a:spAutoFit/>
          </a:bodyPr>
          <a:lstStyle/>
          <a:p>
            <a:pPr algn="r"/>
            <a:r>
              <a:rPr lang="ar-SA" sz="3200" b="1" dirty="0">
                <a:solidFill>
                  <a:srgbClr val="FF0000"/>
                </a:solidFill>
              </a:rPr>
              <a:t>أنماط السلوك الشرائي</a:t>
            </a:r>
            <a:endParaRPr lang="ar-SA" sz="3200" b="1" dirty="0">
              <a:solidFill>
                <a:srgbClr val="0070C0"/>
              </a:solidFill>
            </a:endParaRPr>
          </a:p>
          <a:p>
            <a:pPr algn="r"/>
            <a:r>
              <a:rPr lang="ar-SA" sz="3200" b="1" dirty="0">
                <a:solidFill>
                  <a:srgbClr val="0070C0"/>
                </a:solidFill>
              </a:rPr>
              <a:t>2# الولاء للمنتجات:</a:t>
            </a:r>
            <a:br>
              <a:rPr lang="en-US" sz="3200" dirty="0"/>
            </a:br>
            <a:r>
              <a:rPr lang="ar-SA" sz="3200" b="1" dirty="0"/>
              <a:t>الولاء لمنتج معين يعني أن سلوك المستهلك يصبح مبرمجا بشكل تام لشراء منتج معين بذاته عند الإحساس بالحاجة</a:t>
            </a:r>
            <a:endParaRPr lang="en-US" sz="3200" dirty="0"/>
          </a:p>
        </p:txBody>
      </p:sp>
    </p:spTree>
    <p:extLst>
      <p:ext uri="{BB962C8B-B14F-4D97-AF65-F5344CB8AC3E}">
        <p14:creationId xmlns:p14="http://schemas.microsoft.com/office/powerpoint/2010/main" val="2551895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8145" y="933313"/>
            <a:ext cx="8003969" cy="3693319"/>
          </a:xfrm>
          <a:prstGeom prst="rect">
            <a:avLst/>
          </a:prstGeom>
        </p:spPr>
        <p:txBody>
          <a:bodyPr wrap="square">
            <a:spAutoFit/>
          </a:bodyPr>
          <a:lstStyle/>
          <a:p>
            <a:pPr algn="r"/>
            <a:r>
              <a:rPr lang="ar-SA" sz="2400" b="1" dirty="0">
                <a:solidFill>
                  <a:srgbClr val="FF0000"/>
                </a:solidFill>
              </a:rPr>
              <a:t>ما هو السوق ؟</a:t>
            </a:r>
            <a:br>
              <a:rPr lang="en-US" sz="2400" dirty="0"/>
            </a:br>
            <a:r>
              <a:rPr lang="ar-SA" sz="2400" b="1" dirty="0"/>
              <a:t>ومن وجهة </a:t>
            </a:r>
            <a:r>
              <a:rPr lang="ar-SA" sz="2400" b="1" u="sng" dirty="0"/>
              <a:t>نظر رجال التسويق </a:t>
            </a:r>
            <a:r>
              <a:rPr lang="ar-SA" sz="2400" b="1" dirty="0"/>
              <a:t>فإن (( السوق هو مجموعة من المشترين الحاليين والمرتقبين الذين لديهم حاجات أو رغبات غير مشبعة ولديهم القدرة والرغبة على الشراء والذين يمكن خدمتهم وإشباعهم من جانب المنشأة )) وذلك باعتبار أن السوق ليس فقط مكان أو مجموعة أفراد بل أنه يعتبر عن مجموعة من التصرفات البشرية التي تحرك جانبي الطلب والعرض والسلع والخدمات والسوق</a:t>
            </a:r>
            <a:br>
              <a:rPr lang="en-US" dirty="0"/>
            </a:br>
            <a:endParaRPr lang="en-US" dirty="0"/>
          </a:p>
        </p:txBody>
      </p:sp>
    </p:spTree>
    <p:extLst>
      <p:ext uri="{BB962C8B-B14F-4D97-AF65-F5344CB8AC3E}">
        <p14:creationId xmlns:p14="http://schemas.microsoft.com/office/powerpoint/2010/main" val="2431656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0978" y="1222444"/>
            <a:ext cx="8496795" cy="2554545"/>
          </a:xfrm>
          <a:prstGeom prst="rect">
            <a:avLst/>
          </a:prstGeom>
        </p:spPr>
        <p:txBody>
          <a:bodyPr wrap="square">
            <a:spAutoFit/>
          </a:bodyPr>
          <a:lstStyle/>
          <a:p>
            <a:pPr algn="r"/>
            <a:r>
              <a:rPr lang="ar-SA" sz="3200" b="1" dirty="0">
                <a:solidFill>
                  <a:srgbClr val="FF0000"/>
                </a:solidFill>
              </a:rPr>
              <a:t>أنواع الولاء</a:t>
            </a:r>
          </a:p>
          <a:p>
            <a:pPr algn="r"/>
            <a:endParaRPr lang="ar-SA" sz="3200" b="1" dirty="0">
              <a:solidFill>
                <a:srgbClr val="FF0000"/>
              </a:solidFill>
            </a:endParaRPr>
          </a:p>
          <a:p>
            <a:pPr algn="r"/>
            <a:r>
              <a:rPr lang="ar-SA" sz="3200" b="1" dirty="0">
                <a:solidFill>
                  <a:srgbClr val="FF0000"/>
                </a:solidFill>
              </a:rPr>
              <a:t>ولاء عاطفي:</a:t>
            </a:r>
            <a:br>
              <a:rPr lang="en-US" sz="3200" dirty="0"/>
            </a:br>
            <a:r>
              <a:rPr lang="ar-SA" sz="3200" b="1" dirty="0"/>
              <a:t> حيث تؤدي صفات السلعة في تفردها وإمكانية تذكرها</a:t>
            </a:r>
            <a:endParaRPr lang="en-US" sz="3200" dirty="0"/>
          </a:p>
        </p:txBody>
      </p:sp>
    </p:spTree>
    <p:extLst>
      <p:ext uri="{BB962C8B-B14F-4D97-AF65-F5344CB8AC3E}">
        <p14:creationId xmlns:p14="http://schemas.microsoft.com/office/powerpoint/2010/main" val="3566171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0052" y="1698093"/>
            <a:ext cx="8710551" cy="1569660"/>
          </a:xfrm>
          <a:prstGeom prst="rect">
            <a:avLst/>
          </a:prstGeom>
        </p:spPr>
        <p:txBody>
          <a:bodyPr wrap="square">
            <a:spAutoFit/>
          </a:bodyPr>
          <a:lstStyle/>
          <a:p>
            <a:pPr algn="r"/>
            <a:r>
              <a:rPr lang="ar-SA" sz="3200" b="1" dirty="0">
                <a:solidFill>
                  <a:srgbClr val="FF0000"/>
                </a:solidFill>
              </a:rPr>
              <a:t>* الولاء للاسم: </a:t>
            </a:r>
            <a:br>
              <a:rPr lang="en-US" sz="3200" dirty="0"/>
            </a:br>
            <a:r>
              <a:rPr lang="ar-SA" sz="3200" b="1" dirty="0"/>
              <a:t>وهو الولاء إلى اسم معين بذاته يحمل قدرا من الاحترام لدى العملاء ويصبح جزءا منهم</a:t>
            </a:r>
            <a:endParaRPr lang="en-US" sz="3200" dirty="0"/>
          </a:p>
        </p:txBody>
      </p:sp>
    </p:spTree>
    <p:extLst>
      <p:ext uri="{BB962C8B-B14F-4D97-AF65-F5344CB8AC3E}">
        <p14:creationId xmlns:p14="http://schemas.microsoft.com/office/powerpoint/2010/main" val="1262147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8449" y="1820923"/>
            <a:ext cx="9488385" cy="1569660"/>
          </a:xfrm>
          <a:prstGeom prst="rect">
            <a:avLst/>
          </a:prstGeom>
        </p:spPr>
        <p:txBody>
          <a:bodyPr wrap="square">
            <a:spAutoFit/>
          </a:bodyPr>
          <a:lstStyle/>
          <a:p>
            <a:pPr algn="r"/>
            <a:r>
              <a:rPr lang="ar-SA" sz="3200" b="1" dirty="0">
                <a:solidFill>
                  <a:srgbClr val="FF0000"/>
                </a:solidFill>
              </a:rPr>
              <a:t>* الولاء للصفات الحاكمة:</a:t>
            </a:r>
            <a:br>
              <a:rPr lang="en-US" sz="3200" dirty="0"/>
            </a:br>
            <a:r>
              <a:rPr lang="ar-SA" sz="3200" b="1" dirty="0"/>
              <a:t>وتعني به ارتباط ولاء المستهلك بالقيمة المدركة لعدد من الصفات الحاكمة في السلع المعروضة</a:t>
            </a:r>
            <a:endParaRPr lang="en-US" sz="3200" dirty="0"/>
          </a:p>
        </p:txBody>
      </p:sp>
    </p:spTree>
    <p:extLst>
      <p:ext uri="{BB962C8B-B14F-4D97-AF65-F5344CB8AC3E}">
        <p14:creationId xmlns:p14="http://schemas.microsoft.com/office/powerpoint/2010/main" val="3087527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7267" y="1191105"/>
            <a:ext cx="8366166" cy="2062103"/>
          </a:xfrm>
          <a:prstGeom prst="rect">
            <a:avLst/>
          </a:prstGeom>
        </p:spPr>
        <p:txBody>
          <a:bodyPr wrap="square">
            <a:spAutoFit/>
          </a:bodyPr>
          <a:lstStyle/>
          <a:p>
            <a:pPr algn="r"/>
            <a:r>
              <a:rPr lang="ar-SA" sz="3200" b="1" dirty="0">
                <a:solidFill>
                  <a:srgbClr val="FF0000"/>
                </a:solidFill>
              </a:rPr>
              <a:t>* ولاء الارتباط:</a:t>
            </a:r>
            <a:br>
              <a:rPr lang="en-US" sz="3200" dirty="0"/>
            </a:br>
            <a:r>
              <a:rPr lang="ar-SA" sz="3200" b="1" dirty="0"/>
              <a:t> وهو الولاء الناجم من إحساس العميل بأن استمرار شراء المنتجات يعطيه مزايا إضافية لا يحصل عليها بشراء أصناف متعددة</a:t>
            </a:r>
            <a:endParaRPr lang="en-US" sz="3200" dirty="0"/>
          </a:p>
        </p:txBody>
      </p:sp>
    </p:spTree>
    <p:extLst>
      <p:ext uri="{BB962C8B-B14F-4D97-AF65-F5344CB8AC3E}">
        <p14:creationId xmlns:p14="http://schemas.microsoft.com/office/powerpoint/2010/main" val="21007065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4451" y="1698094"/>
            <a:ext cx="8478982" cy="2062103"/>
          </a:xfrm>
          <a:prstGeom prst="rect">
            <a:avLst/>
          </a:prstGeom>
        </p:spPr>
        <p:txBody>
          <a:bodyPr wrap="square">
            <a:spAutoFit/>
          </a:bodyPr>
          <a:lstStyle/>
          <a:p>
            <a:pPr algn="r"/>
            <a:r>
              <a:rPr lang="ar-SA" sz="3200" b="1" dirty="0">
                <a:solidFill>
                  <a:srgbClr val="FF0000"/>
                </a:solidFill>
              </a:rPr>
              <a:t>* الولاء الناتج عن ارتفاع تكلفة التغيير:</a:t>
            </a:r>
            <a:br>
              <a:rPr lang="en-US" sz="3200" dirty="0"/>
            </a:br>
            <a:r>
              <a:rPr lang="ar-SA" sz="3200" b="1" dirty="0"/>
              <a:t>حيث يظل المستهلك على ولائه للمنتجات طالما أن تكلفة وجهة الانتقال من منتج لآخر لا تتناسب مع العائد</a:t>
            </a:r>
            <a:endParaRPr lang="en-US" sz="3200" dirty="0"/>
          </a:p>
        </p:txBody>
      </p:sp>
    </p:spTree>
    <p:extLst>
      <p:ext uri="{BB962C8B-B14F-4D97-AF65-F5344CB8AC3E}">
        <p14:creationId xmlns:p14="http://schemas.microsoft.com/office/powerpoint/2010/main" val="445773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885" y="1764311"/>
            <a:ext cx="8811491" cy="2062103"/>
          </a:xfrm>
          <a:prstGeom prst="rect">
            <a:avLst/>
          </a:prstGeom>
        </p:spPr>
        <p:txBody>
          <a:bodyPr wrap="square">
            <a:spAutoFit/>
          </a:bodyPr>
          <a:lstStyle/>
          <a:p>
            <a:pPr algn="r"/>
            <a:r>
              <a:rPr lang="ar-SA" sz="3200" b="1" dirty="0">
                <a:solidFill>
                  <a:srgbClr val="FF0000"/>
                </a:solidFill>
              </a:rPr>
              <a:t>* الولاء بالتعامل الطويل المألوف:</a:t>
            </a:r>
            <a:br>
              <a:rPr lang="en-US" sz="3200" dirty="0"/>
            </a:br>
            <a:r>
              <a:rPr lang="ar-SA" sz="3200" b="1" dirty="0"/>
              <a:t> وهو الولاء  الناتج عن ترسب اسم ومكونات سلعة معينة لمدة طويلة نتيجة التعود على الاستخدام</a:t>
            </a:r>
            <a:endParaRPr lang="en-US" sz="3200" dirty="0"/>
          </a:p>
        </p:txBody>
      </p:sp>
    </p:spTree>
    <p:extLst>
      <p:ext uri="{BB962C8B-B14F-4D97-AF65-F5344CB8AC3E}">
        <p14:creationId xmlns:p14="http://schemas.microsoft.com/office/powerpoint/2010/main" val="3222691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0395" y="1421095"/>
            <a:ext cx="8674925" cy="2339102"/>
          </a:xfrm>
          <a:prstGeom prst="rect">
            <a:avLst/>
          </a:prstGeom>
        </p:spPr>
        <p:txBody>
          <a:bodyPr wrap="square">
            <a:spAutoFit/>
          </a:bodyPr>
          <a:lstStyle/>
          <a:p>
            <a:pPr algn="r"/>
            <a:r>
              <a:rPr lang="ar-SA" b="1" dirty="0"/>
              <a:t> </a:t>
            </a:r>
            <a:br>
              <a:rPr lang="en-US" sz="3200" dirty="0"/>
            </a:br>
            <a:r>
              <a:rPr lang="ar-SA" sz="3200" b="1" dirty="0"/>
              <a:t>*</a:t>
            </a:r>
            <a:r>
              <a:rPr lang="ar-SA" sz="3200" b="1" dirty="0">
                <a:solidFill>
                  <a:srgbClr val="FF0000"/>
                </a:solidFill>
              </a:rPr>
              <a:t> الولاء المرتبط بالراحة:</a:t>
            </a:r>
            <a:br>
              <a:rPr lang="en-US" sz="3200" dirty="0"/>
            </a:br>
            <a:r>
              <a:rPr lang="ar-SA" sz="3200" b="1" dirty="0"/>
              <a:t> وهو الولاء المبني على تيسير عملية الشراء للعملاء وما توفره من راحة مثل توفير السلع في أماكن قريبة للمستهلك</a:t>
            </a:r>
            <a:endParaRPr lang="en-US" sz="3200" dirty="0"/>
          </a:p>
        </p:txBody>
      </p:sp>
    </p:spTree>
    <p:extLst>
      <p:ext uri="{BB962C8B-B14F-4D97-AF65-F5344CB8AC3E}">
        <p14:creationId xmlns:p14="http://schemas.microsoft.com/office/powerpoint/2010/main" val="17171901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9391" y="1714627"/>
            <a:ext cx="8882743" cy="4031873"/>
          </a:xfrm>
          <a:prstGeom prst="rect">
            <a:avLst/>
          </a:prstGeom>
        </p:spPr>
        <p:txBody>
          <a:bodyPr wrap="square">
            <a:spAutoFit/>
          </a:bodyPr>
          <a:lstStyle/>
          <a:p>
            <a:pPr algn="r"/>
            <a:r>
              <a:rPr lang="ar-SA" sz="3200" b="1" dirty="0">
                <a:solidFill>
                  <a:srgbClr val="FF0000"/>
                </a:solidFill>
              </a:rPr>
              <a:t>أنماط السلوك الشرائي</a:t>
            </a:r>
            <a:endParaRPr lang="ar-SA" sz="3200" b="1" dirty="0">
              <a:solidFill>
                <a:srgbClr val="0070C0"/>
              </a:solidFill>
            </a:endParaRPr>
          </a:p>
          <a:p>
            <a:pPr algn="r"/>
            <a:r>
              <a:rPr lang="ar-SA" sz="3200" b="1" dirty="0">
                <a:solidFill>
                  <a:srgbClr val="0070C0"/>
                </a:solidFill>
              </a:rPr>
              <a:t>3# الشراء الفوري:</a:t>
            </a:r>
            <a:br>
              <a:rPr lang="en-US" sz="3200" dirty="0"/>
            </a:br>
            <a:r>
              <a:rPr lang="ar-SA" sz="3200" b="1" dirty="0"/>
              <a:t> أن أقدامك على شراء زجاجة مياه غازية من أحد المحال بالسوق أو قيامك بشراء ربطة عنق حازت إعجابك. . هو الشراء الفوري بعينه حيث يعرف الشراء الفوري بأنه الشراء دون تخطيط مسبق ويتم عادة للسلع ذات الارتباط المنخفض بالمستهلك.</a:t>
            </a:r>
            <a:endParaRPr lang="en-US" sz="3200" dirty="0"/>
          </a:p>
        </p:txBody>
      </p:sp>
    </p:spTree>
    <p:extLst>
      <p:ext uri="{BB962C8B-B14F-4D97-AF65-F5344CB8AC3E}">
        <p14:creationId xmlns:p14="http://schemas.microsoft.com/office/powerpoint/2010/main" val="13540512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E1A5D151-6985-4F37-BC3A-7BD52063C15B}"/>
              </a:ext>
            </a:extLst>
          </p:cNvPr>
          <p:cNvGraphicFramePr/>
          <p:nvPr>
            <p:extLst>
              <p:ext uri="{D42A27DB-BD31-4B8C-83A1-F6EECF244321}">
                <p14:modId xmlns:p14="http://schemas.microsoft.com/office/powerpoint/2010/main" val="155095204"/>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2873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698" y="1549990"/>
            <a:ext cx="8597735" cy="1569660"/>
          </a:xfrm>
          <a:prstGeom prst="rect">
            <a:avLst/>
          </a:prstGeom>
        </p:spPr>
        <p:txBody>
          <a:bodyPr wrap="square">
            <a:spAutoFit/>
          </a:bodyPr>
          <a:lstStyle/>
          <a:p>
            <a:pPr algn="r"/>
            <a:r>
              <a:rPr lang="ar-SA" sz="3200" b="1" dirty="0">
                <a:solidFill>
                  <a:srgbClr val="FF0000"/>
                </a:solidFill>
              </a:rPr>
              <a:t>ويعرف الإدراك </a:t>
            </a:r>
          </a:p>
          <a:p>
            <a:pPr algn="r"/>
            <a:r>
              <a:rPr lang="ar-SA" sz="3200" b="1" dirty="0"/>
              <a:t>عملية تلقي وتنظيم واستيعاب المعلومات والمغريات البيعية عن طريق الحواس الخمس</a:t>
            </a:r>
            <a:endParaRPr lang="en-US" sz="3200" dirty="0"/>
          </a:p>
        </p:txBody>
      </p:sp>
    </p:spTree>
    <p:extLst>
      <p:ext uri="{BB962C8B-B14F-4D97-AF65-F5344CB8AC3E}">
        <p14:creationId xmlns:p14="http://schemas.microsoft.com/office/powerpoint/2010/main" val="3559433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2200" y="999531"/>
            <a:ext cx="8490857" cy="4524315"/>
          </a:xfrm>
          <a:prstGeom prst="rect">
            <a:avLst/>
          </a:prstGeom>
        </p:spPr>
        <p:txBody>
          <a:bodyPr wrap="square">
            <a:spAutoFit/>
          </a:bodyPr>
          <a:lstStyle/>
          <a:p>
            <a:pPr algn="r"/>
            <a:r>
              <a:rPr lang="ar-SA" sz="2400" b="1" dirty="0">
                <a:solidFill>
                  <a:srgbClr val="FF0000"/>
                </a:solidFill>
              </a:rPr>
              <a:t>العملية الشرائية لا يمكن أن تتم إلا إذا توافرت مجموعة من الشروط وهي ؟</a:t>
            </a:r>
            <a:br>
              <a:rPr lang="en-US" sz="2400" dirty="0"/>
            </a:br>
            <a:r>
              <a:rPr lang="ar-SA" sz="2400" dirty="0"/>
              <a:t>-</a:t>
            </a:r>
            <a:r>
              <a:rPr lang="ar-SA" sz="2400" b="1" dirty="0"/>
              <a:t>وجود قناعة فعلية بالمنافع التي تعطيها هذه السلع والخدمات لهم ويخلق ذلك لديهم </a:t>
            </a:r>
            <a:r>
              <a:rPr lang="ar-SA" sz="2400" b="1" u="sng" dirty="0"/>
              <a:t>رغبة</a:t>
            </a:r>
            <a:r>
              <a:rPr lang="ar-SA" sz="2400" b="1" dirty="0"/>
              <a:t> فعلية بالشراء</a:t>
            </a:r>
          </a:p>
          <a:p>
            <a:pPr algn="r"/>
            <a:br>
              <a:rPr lang="ar-SA" sz="2400" b="1" dirty="0"/>
            </a:br>
            <a:r>
              <a:rPr lang="ar-SA" sz="2400" b="1" dirty="0"/>
              <a:t>- أن توافر الرغبة فقط لا يعني إتمام العملية الشرائية فيجب توافر هذه </a:t>
            </a:r>
            <a:r>
              <a:rPr lang="ar-SA" sz="2400" b="1" u="sng" dirty="0"/>
              <a:t>القدرة</a:t>
            </a:r>
            <a:r>
              <a:rPr lang="ar-SA" sz="2400" b="1" dirty="0"/>
              <a:t> الشرائية أي وجود أموال لدى المشتري </a:t>
            </a:r>
          </a:p>
          <a:p>
            <a:pPr algn="r"/>
            <a:br>
              <a:rPr lang="ar-SA" sz="2400" b="1" dirty="0"/>
            </a:br>
            <a:r>
              <a:rPr lang="ar-SA" sz="2400" b="1" dirty="0"/>
              <a:t>-ضرورة توافر </a:t>
            </a:r>
            <a:r>
              <a:rPr lang="ar-SA" sz="2400" b="1" u="sng" dirty="0"/>
              <a:t>السلطة</a:t>
            </a:r>
            <a:r>
              <a:rPr lang="ar-SA" sz="2400" b="1" dirty="0"/>
              <a:t> لاتخاذ القرار الشرائي لدى كل من المشتري والبائع إذ أن الرغبة والقدرة إذا توافرت دون وجود السلطة الشرائية مع توافر المناخ اللازم في البيئة المحلية فإن ذلك يعني عدم إتمام العملية الشرائية</a:t>
            </a:r>
            <a:endParaRPr lang="en-US" sz="2400" dirty="0"/>
          </a:p>
        </p:txBody>
      </p:sp>
    </p:spTree>
    <p:extLst>
      <p:ext uri="{BB962C8B-B14F-4D97-AF65-F5344CB8AC3E}">
        <p14:creationId xmlns:p14="http://schemas.microsoft.com/office/powerpoint/2010/main" val="35595254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698" y="1549990"/>
            <a:ext cx="8597735" cy="3046988"/>
          </a:xfrm>
          <a:prstGeom prst="rect">
            <a:avLst/>
          </a:prstGeom>
        </p:spPr>
        <p:txBody>
          <a:bodyPr wrap="square">
            <a:spAutoFit/>
          </a:bodyPr>
          <a:lstStyle/>
          <a:p>
            <a:pPr algn="r"/>
            <a:r>
              <a:rPr lang="ar-SA" sz="3200" b="1" dirty="0">
                <a:solidFill>
                  <a:srgbClr val="FF0000"/>
                </a:solidFill>
              </a:rPr>
              <a:t>ويعرف التعلم </a:t>
            </a:r>
          </a:p>
          <a:p>
            <a:pPr algn="r"/>
            <a:r>
              <a:rPr lang="ar-SA" sz="3200" b="1" dirty="0"/>
              <a:t>التغيرات في سلوك الفرد نحو الاستجابه تحت تأثير خبراته أو ملاحظته للانشطة التسويقية.</a:t>
            </a:r>
          </a:p>
          <a:p>
            <a:pPr algn="r"/>
            <a:r>
              <a:rPr lang="ar-SA" sz="3200" b="1" dirty="0"/>
              <a:t>الإعلان المتكرر يؤدي ان الشخص يتصرف وفقاً لما تقترحه عليهم</a:t>
            </a:r>
            <a:endParaRPr lang="en-US" sz="3200" dirty="0"/>
          </a:p>
        </p:txBody>
      </p:sp>
    </p:spTree>
    <p:extLst>
      <p:ext uri="{BB962C8B-B14F-4D97-AF65-F5344CB8AC3E}">
        <p14:creationId xmlns:p14="http://schemas.microsoft.com/office/powerpoint/2010/main" val="19847723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E1A5D151-6985-4F37-BC3A-7BD52063C15B}"/>
              </a:ext>
            </a:extLst>
          </p:cNvPr>
          <p:cNvGraphicFramePr/>
          <p:nvPr>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67382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239" y="1077879"/>
            <a:ext cx="8532421" cy="3539430"/>
          </a:xfrm>
          <a:prstGeom prst="rect">
            <a:avLst/>
          </a:prstGeom>
        </p:spPr>
        <p:txBody>
          <a:bodyPr wrap="square">
            <a:spAutoFit/>
          </a:bodyPr>
          <a:lstStyle/>
          <a:p>
            <a:pPr algn="r"/>
            <a:r>
              <a:rPr lang="ar-SA" sz="3200" b="1" dirty="0">
                <a:solidFill>
                  <a:srgbClr val="FF0000"/>
                </a:solidFill>
              </a:rPr>
              <a:t>الاتجاهات</a:t>
            </a:r>
            <a:r>
              <a:rPr lang="ar-SA" sz="3200" b="1" dirty="0"/>
              <a:t> </a:t>
            </a:r>
            <a:br>
              <a:rPr lang="ar-SA" sz="3200" b="1" dirty="0"/>
            </a:br>
            <a:r>
              <a:rPr lang="ar-SA" sz="3200" b="1" dirty="0"/>
              <a:t>الاتجاه هو اتخاذ موقف معين للتجاوب مع حدث أو سلعة أو مجموعة أحداث ومنتجات بشكل مرضي أو غير مرضي وتلعب الاتجاهات دورا كبيرا في قرار الشراء وخاصة في تحديد البدائل المتاحة وعن المنتجات المختلفة المقدمة من منشآت الأعمال</a:t>
            </a:r>
            <a:endParaRPr lang="en-US" sz="3200" dirty="0"/>
          </a:p>
        </p:txBody>
      </p:sp>
    </p:spTree>
    <p:extLst>
      <p:ext uri="{BB962C8B-B14F-4D97-AF65-F5344CB8AC3E}">
        <p14:creationId xmlns:p14="http://schemas.microsoft.com/office/powerpoint/2010/main" val="6341948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5340" y="696307"/>
            <a:ext cx="8740239" cy="4031873"/>
          </a:xfrm>
          <a:prstGeom prst="rect">
            <a:avLst/>
          </a:prstGeom>
        </p:spPr>
        <p:txBody>
          <a:bodyPr wrap="square">
            <a:spAutoFit/>
          </a:bodyPr>
          <a:lstStyle/>
          <a:p>
            <a:pPr algn="r"/>
            <a:r>
              <a:rPr lang="ar-SA" sz="3200" b="1" dirty="0">
                <a:solidFill>
                  <a:srgbClr val="FF0000"/>
                </a:solidFill>
              </a:rPr>
              <a:t>الاتجاهات لها مجموعة من الخصائص:</a:t>
            </a:r>
          </a:p>
          <a:p>
            <a:pPr algn="r"/>
            <a:br>
              <a:rPr lang="ar-SA" sz="2800" b="1" dirty="0">
                <a:solidFill>
                  <a:srgbClr val="FF0000"/>
                </a:solidFill>
              </a:rPr>
            </a:br>
            <a:r>
              <a:rPr lang="ar-SA" sz="2800" b="1" dirty="0"/>
              <a:t> 1) الاتجاهات هي أمر مكتسب ,</a:t>
            </a:r>
            <a:br>
              <a:rPr lang="ar-SA" sz="2800" b="1" dirty="0"/>
            </a:br>
            <a:r>
              <a:rPr lang="ar-SA" sz="2800" b="1" dirty="0"/>
              <a:t>2) الاتجاهات تكون عن شيء معين , وقد يكون هذا الشيء عام  وقد يكون هذا الشيء خاص مثل الاتجاه عن سلعة معينة ويجب أن يكون الشيء محدد تماما.</a:t>
            </a:r>
            <a:br>
              <a:rPr lang="ar-SA" sz="2800" b="1" dirty="0"/>
            </a:br>
            <a:r>
              <a:rPr lang="ar-SA" sz="2800" b="1" dirty="0"/>
              <a:t>3) الاتجاهات لها مسار ولها قوة , أن الاتجاهات قد تكون إيجابية وقد تكون سلبية</a:t>
            </a:r>
            <a:br>
              <a:rPr lang="ar-SA" sz="2800" b="1" dirty="0"/>
            </a:br>
            <a:r>
              <a:rPr lang="ar-SA" sz="2800" b="1" dirty="0"/>
              <a:t>4) الاتجاهات تتصف بالثبات</a:t>
            </a:r>
            <a:endParaRPr lang="en-US" sz="2800" dirty="0"/>
          </a:p>
        </p:txBody>
      </p:sp>
    </p:spTree>
    <p:extLst>
      <p:ext uri="{BB962C8B-B14F-4D97-AF65-F5344CB8AC3E}">
        <p14:creationId xmlns:p14="http://schemas.microsoft.com/office/powerpoint/2010/main" val="997875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1043" y="1313934"/>
            <a:ext cx="8467106" cy="2554545"/>
          </a:xfrm>
          <a:prstGeom prst="rect">
            <a:avLst/>
          </a:prstGeom>
        </p:spPr>
        <p:txBody>
          <a:bodyPr wrap="square">
            <a:spAutoFit/>
          </a:bodyPr>
          <a:lstStyle/>
          <a:p>
            <a:pPr algn="r"/>
            <a:r>
              <a:rPr lang="ar-SA" sz="3200" b="1" dirty="0">
                <a:solidFill>
                  <a:srgbClr val="FF0000"/>
                </a:solidFill>
              </a:rPr>
              <a:t>الثقافة</a:t>
            </a:r>
            <a:br>
              <a:rPr lang="en-US" sz="3200" dirty="0"/>
            </a:br>
            <a:r>
              <a:rPr lang="ar-SA" sz="3200" dirty="0"/>
              <a:t>(</a:t>
            </a:r>
            <a:r>
              <a:rPr lang="ar-SA" sz="3200" b="1" dirty="0"/>
              <a:t>هي مجموعة معقدة من الرموز والحقائق المتولدة في المجتمع والتي تنتقل من جيل إلى جيل كأسس محددة ومنظمة للسلوك الإنساني.)</a:t>
            </a:r>
            <a:endParaRPr lang="en-US" sz="3200" dirty="0"/>
          </a:p>
        </p:txBody>
      </p:sp>
    </p:spTree>
    <p:extLst>
      <p:ext uri="{BB962C8B-B14F-4D97-AF65-F5344CB8AC3E}">
        <p14:creationId xmlns:p14="http://schemas.microsoft.com/office/powerpoint/2010/main" val="2069948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E1A5D151-6985-4F37-BC3A-7BD52063C15B}"/>
              </a:ext>
            </a:extLst>
          </p:cNvPr>
          <p:cNvGraphicFramePr/>
          <p:nvPr>
            <p:extLst>
              <p:ext uri="{D42A27DB-BD31-4B8C-83A1-F6EECF244321}">
                <p14:modId xmlns:p14="http://schemas.microsoft.com/office/powerpoint/2010/main" val="2744472773"/>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90587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6633" y="1462038"/>
            <a:ext cx="8686800" cy="2554545"/>
          </a:xfrm>
          <a:prstGeom prst="rect">
            <a:avLst/>
          </a:prstGeom>
        </p:spPr>
        <p:txBody>
          <a:bodyPr wrap="square">
            <a:spAutoFit/>
          </a:bodyPr>
          <a:lstStyle/>
          <a:p>
            <a:pPr algn="r"/>
            <a:r>
              <a:rPr lang="ar-SA" sz="3200" b="1" dirty="0">
                <a:solidFill>
                  <a:srgbClr val="FF0000"/>
                </a:solidFill>
              </a:rPr>
              <a:t>الطبقة الاجتماعية:</a:t>
            </a:r>
            <a:br>
              <a:rPr lang="en-US" sz="3200" dirty="0"/>
            </a:br>
            <a:r>
              <a:rPr lang="ar-SA" sz="3200" b="1" dirty="0"/>
              <a:t>هي أقسام المجتمع ذات التكوين المتآلف وفي هذه الأقسام يشترك الأفراد والعائلات من قيم متشابهة وأساليب حياة متماثلة واهتمامات مشتركة وسلوكيات محددة</a:t>
            </a:r>
            <a:r>
              <a:rPr lang="ar-SA" b="1" dirty="0"/>
              <a:t>.</a:t>
            </a:r>
            <a:endParaRPr lang="en-US" dirty="0"/>
          </a:p>
        </p:txBody>
      </p:sp>
    </p:spTree>
    <p:extLst>
      <p:ext uri="{BB962C8B-B14F-4D97-AF65-F5344CB8AC3E}">
        <p14:creationId xmlns:p14="http://schemas.microsoft.com/office/powerpoint/2010/main" val="27257177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6633" y="1462038"/>
            <a:ext cx="8686800" cy="3046988"/>
          </a:xfrm>
          <a:prstGeom prst="rect">
            <a:avLst/>
          </a:prstGeom>
        </p:spPr>
        <p:txBody>
          <a:bodyPr wrap="square">
            <a:spAutoFit/>
          </a:bodyPr>
          <a:lstStyle/>
          <a:p>
            <a:pPr algn="r"/>
            <a:r>
              <a:rPr lang="ar-SA" sz="3200" b="1" dirty="0">
                <a:solidFill>
                  <a:srgbClr val="FF0000"/>
                </a:solidFill>
              </a:rPr>
              <a:t>سلوك الجماعة:</a:t>
            </a:r>
            <a:br>
              <a:rPr lang="en-US" sz="3200" dirty="0"/>
            </a:br>
            <a:r>
              <a:rPr lang="ar-SA" sz="3200" b="1" dirty="0"/>
              <a:t>1- الجماعات الأولية: الأصدقاء, أصداقاء العمل ...</a:t>
            </a:r>
          </a:p>
          <a:p>
            <a:pPr algn="r"/>
            <a:r>
              <a:rPr lang="ar-SA" sz="3200" b="1" dirty="0"/>
              <a:t>2-قادة الرأي : الفنانون, الأطباء, رجال الدين,...</a:t>
            </a:r>
          </a:p>
          <a:p>
            <a:pPr algn="r"/>
            <a:r>
              <a:rPr lang="ar-SA" sz="3200" b="1" dirty="0"/>
              <a:t>3- الاسرة.</a:t>
            </a:r>
          </a:p>
          <a:p>
            <a:pPr algn="r"/>
            <a:r>
              <a:rPr lang="ar-SA" sz="3200" b="1" dirty="0"/>
              <a:t>4- الوظيفة.</a:t>
            </a:r>
            <a:endParaRPr lang="ar-SA" b="1" dirty="0"/>
          </a:p>
        </p:txBody>
      </p:sp>
    </p:spTree>
    <p:extLst>
      <p:ext uri="{BB962C8B-B14F-4D97-AF65-F5344CB8AC3E}">
        <p14:creationId xmlns:p14="http://schemas.microsoft.com/office/powerpoint/2010/main" val="28288603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5953" y="1097248"/>
            <a:ext cx="8639299" cy="5016758"/>
          </a:xfrm>
          <a:prstGeom prst="rect">
            <a:avLst/>
          </a:prstGeom>
        </p:spPr>
        <p:txBody>
          <a:bodyPr wrap="square">
            <a:spAutoFit/>
          </a:bodyPr>
          <a:lstStyle/>
          <a:p>
            <a:pPr algn="r"/>
            <a:r>
              <a:rPr lang="ar-SA" sz="3200" b="1" dirty="0">
                <a:solidFill>
                  <a:srgbClr val="FF0000"/>
                </a:solidFill>
              </a:rPr>
              <a:t>الدخل</a:t>
            </a:r>
            <a:br>
              <a:rPr lang="en-US" sz="3200" dirty="0"/>
            </a:br>
            <a:r>
              <a:rPr lang="ar-SA" sz="3200" b="1" dirty="0"/>
              <a:t>يمثل الدخل علاقة لها أهميتها بسلوك المستهلك حيث تتضح هذه العلاقة في الجوانب الآتية:</a:t>
            </a:r>
            <a:br>
              <a:rPr lang="ar-SA" sz="3200" b="1" dirty="0"/>
            </a:br>
            <a:r>
              <a:rPr lang="ar-SA" sz="3200" b="1" dirty="0"/>
              <a:t> </a:t>
            </a:r>
            <a:br>
              <a:rPr lang="en-US" sz="3200" dirty="0"/>
            </a:br>
            <a:r>
              <a:rPr lang="ar-SA" sz="3200" b="1" dirty="0"/>
              <a:t>* القدرة على تحمل المخاطرة</a:t>
            </a:r>
            <a:br>
              <a:rPr lang="en-US" sz="3200" dirty="0"/>
            </a:br>
            <a:r>
              <a:rPr lang="ar-SA" sz="3200" b="1" dirty="0"/>
              <a:t>البحث والتسويق</a:t>
            </a:r>
            <a:br>
              <a:rPr lang="ar-SA" sz="3200" b="1" dirty="0"/>
            </a:br>
            <a:r>
              <a:rPr lang="ar-SA" sz="3200" b="1" dirty="0"/>
              <a:t>* الخبرة بالمنتج</a:t>
            </a:r>
            <a:br>
              <a:rPr lang="en-US" sz="3200" dirty="0"/>
            </a:br>
            <a:r>
              <a:rPr lang="ar-SA" sz="3200" b="1" dirty="0"/>
              <a:t> </a:t>
            </a:r>
            <a:br>
              <a:rPr lang="en-US" sz="3200" dirty="0"/>
            </a:br>
            <a:r>
              <a:rPr lang="ar-SA" sz="3200" b="1" dirty="0"/>
              <a:t>* الطلب على الجودة</a:t>
            </a:r>
            <a:r>
              <a:rPr lang="ar-SA" b="1" dirty="0"/>
              <a:t> </a:t>
            </a:r>
            <a:endParaRPr lang="en-US" dirty="0"/>
          </a:p>
        </p:txBody>
      </p:sp>
    </p:spTree>
    <p:extLst>
      <p:ext uri="{BB962C8B-B14F-4D97-AF65-F5344CB8AC3E}">
        <p14:creationId xmlns:p14="http://schemas.microsoft.com/office/powerpoint/2010/main" val="31704152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سلوك المستهلك وتأثيره التجاري على السلع وال">
            <a:hlinkClick r:id="" action="ppaction://media"/>
            <a:extLst>
              <a:ext uri="{FF2B5EF4-FFF2-40B4-BE49-F238E27FC236}">
                <a16:creationId xmlns:a16="http://schemas.microsoft.com/office/drawing/2014/main" id="{C2713356-40CC-4A09-9713-1687A0474BB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22625" y="2587625"/>
            <a:ext cx="4064000" cy="2286000"/>
          </a:xfrm>
          <a:prstGeom prst="rect">
            <a:avLst/>
          </a:prstGeom>
        </p:spPr>
      </p:pic>
      <p:sp>
        <p:nvSpPr>
          <p:cNvPr id="3" name="TextBox 2">
            <a:extLst>
              <a:ext uri="{FF2B5EF4-FFF2-40B4-BE49-F238E27FC236}">
                <a16:creationId xmlns:a16="http://schemas.microsoft.com/office/drawing/2014/main" id="{6B612B2F-57A4-4B28-AF3B-18B17B22567D}"/>
              </a:ext>
            </a:extLst>
          </p:cNvPr>
          <p:cNvSpPr txBox="1"/>
          <p:nvPr/>
        </p:nvSpPr>
        <p:spPr>
          <a:xfrm>
            <a:off x="2000907" y="791571"/>
            <a:ext cx="6507436" cy="369332"/>
          </a:xfrm>
          <a:prstGeom prst="rect">
            <a:avLst/>
          </a:prstGeom>
          <a:noFill/>
        </p:spPr>
        <p:txBody>
          <a:bodyPr wrap="square" rtlCol="0">
            <a:spAutoFit/>
          </a:bodyPr>
          <a:lstStyle/>
          <a:p>
            <a:r>
              <a:rPr lang="ar-SA" dirty="0"/>
              <a:t>سلوك المستهلك وتأثيره التجاري على السلع والخدمات</a:t>
            </a:r>
            <a:endParaRPr lang="en-US" dirty="0"/>
          </a:p>
        </p:txBody>
      </p:sp>
    </p:spTree>
    <p:extLst>
      <p:ext uri="{BB962C8B-B14F-4D97-AF65-F5344CB8AC3E}">
        <p14:creationId xmlns:p14="http://schemas.microsoft.com/office/powerpoint/2010/main" val="26554782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2052" y="1091776"/>
            <a:ext cx="6096000" cy="2677656"/>
          </a:xfrm>
          <a:prstGeom prst="rect">
            <a:avLst/>
          </a:prstGeom>
        </p:spPr>
        <p:txBody>
          <a:bodyPr>
            <a:spAutoFit/>
          </a:bodyPr>
          <a:lstStyle/>
          <a:p>
            <a:pPr algn="r"/>
            <a:r>
              <a:rPr lang="ar-SA" b="1" dirty="0"/>
              <a:t> </a:t>
            </a:r>
            <a:r>
              <a:rPr lang="ar-SA" sz="2800" b="1" dirty="0">
                <a:solidFill>
                  <a:srgbClr val="FF0000"/>
                </a:solidFill>
              </a:rPr>
              <a:t>سلوك المستهلك</a:t>
            </a:r>
            <a:br>
              <a:rPr lang="en-US" sz="2800" dirty="0"/>
            </a:br>
            <a:r>
              <a:rPr lang="ar-SA" sz="2800" b="1" dirty="0"/>
              <a:t>سلوك المستهلك هو النمط الذي يتبعه المستهلك في سلوكه للبحث أو الشراء أو الاستخدام أو التقييم للسلع والخدمات والأفكار التي يتوقع منها أن تشبع حاجاته ورغباته</a:t>
            </a:r>
            <a:endParaRPr lang="en-US" sz="2800" dirty="0"/>
          </a:p>
        </p:txBody>
      </p:sp>
    </p:spTree>
    <p:extLst>
      <p:ext uri="{BB962C8B-B14F-4D97-AF65-F5344CB8AC3E}">
        <p14:creationId xmlns:p14="http://schemas.microsoft.com/office/powerpoint/2010/main" val="2053934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771" y="3105835"/>
            <a:ext cx="8360229" cy="1200329"/>
          </a:xfrm>
          <a:prstGeom prst="rect">
            <a:avLst/>
          </a:prstGeom>
        </p:spPr>
        <p:txBody>
          <a:bodyPr wrap="square">
            <a:spAutoFit/>
          </a:bodyPr>
          <a:lstStyle/>
          <a:p>
            <a:pPr algn="r"/>
            <a:r>
              <a:rPr lang="ar-SA" sz="3600" dirty="0">
                <a:solidFill>
                  <a:srgbClr val="FF0000"/>
                </a:solidFill>
              </a:rPr>
              <a:t>حاله عمليه رقم 1/3 ص 131</a:t>
            </a:r>
            <a:br>
              <a:rPr lang="ar-SA" sz="3600" dirty="0">
                <a:solidFill>
                  <a:srgbClr val="FF0000"/>
                </a:solidFill>
              </a:rPr>
            </a:br>
            <a:r>
              <a:rPr lang="ar-SA" sz="3600" dirty="0">
                <a:solidFill>
                  <a:srgbClr val="FF0000"/>
                </a:solidFill>
              </a:rPr>
              <a:t>شركه ملابس </a:t>
            </a:r>
            <a:r>
              <a:rPr lang="ar-SA" sz="3600" dirty="0" err="1">
                <a:solidFill>
                  <a:srgbClr val="FF0000"/>
                </a:solidFill>
              </a:rPr>
              <a:t>الأناقه</a:t>
            </a:r>
            <a:endParaRPr lang="en-US" sz="3600" dirty="0"/>
          </a:p>
        </p:txBody>
      </p:sp>
    </p:spTree>
    <p:extLst>
      <p:ext uri="{BB962C8B-B14F-4D97-AF65-F5344CB8AC3E}">
        <p14:creationId xmlns:p14="http://schemas.microsoft.com/office/powerpoint/2010/main" val="1266712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21775" y="2028636"/>
            <a:ext cx="6359237" cy="2554545"/>
          </a:xfrm>
          <a:prstGeom prst="rect">
            <a:avLst/>
          </a:prstGeom>
        </p:spPr>
        <p:txBody>
          <a:bodyPr wrap="square">
            <a:spAutoFit/>
          </a:bodyPr>
          <a:lstStyle/>
          <a:p>
            <a:pPr algn="r"/>
            <a:r>
              <a:rPr lang="ar-SA" sz="4000" b="1" dirty="0">
                <a:solidFill>
                  <a:schemeClr val="accent5"/>
                </a:solidFill>
              </a:rPr>
              <a:t>وتعتبر دراسة سلوك المستهلك مجال واسع ومعقد إلى حد كبير حيث تتعدد وجهات النظر</a:t>
            </a:r>
            <a:endParaRPr lang="en-US" sz="4000" dirty="0">
              <a:solidFill>
                <a:schemeClr val="accent5"/>
              </a:solidFill>
            </a:endParaRPr>
          </a:p>
        </p:txBody>
      </p:sp>
      <p:pic>
        <p:nvPicPr>
          <p:cNvPr id="3" name="Picture 2">
            <a:extLst>
              <a:ext uri="{FF2B5EF4-FFF2-40B4-BE49-F238E27FC236}">
                <a16:creationId xmlns:a16="http://schemas.microsoft.com/office/drawing/2014/main" id="{24822992-2ED0-462D-AF5D-AACE4B2C34F4}"/>
              </a:ext>
            </a:extLst>
          </p:cNvPr>
          <p:cNvPicPr>
            <a:picLocks noChangeAspect="1"/>
          </p:cNvPicPr>
          <p:nvPr/>
        </p:nvPicPr>
        <p:blipFill>
          <a:blip r:embed="rId2"/>
          <a:stretch>
            <a:fillRect/>
          </a:stretch>
        </p:blipFill>
        <p:spPr>
          <a:xfrm>
            <a:off x="627228" y="1048555"/>
            <a:ext cx="3442847" cy="3073069"/>
          </a:xfrm>
          <a:prstGeom prst="rect">
            <a:avLst/>
          </a:prstGeom>
          <a:effectLst/>
        </p:spPr>
      </p:pic>
    </p:spTree>
    <p:extLst>
      <p:ext uri="{BB962C8B-B14F-4D97-AF65-F5344CB8AC3E}">
        <p14:creationId xmlns:p14="http://schemas.microsoft.com/office/powerpoint/2010/main" val="1223149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E1A5D151-6985-4F37-BC3A-7BD52063C15B}"/>
              </a:ext>
            </a:extLst>
          </p:cNvPr>
          <p:cNvGraphicFramePr/>
          <p:nvPr>
            <p:extLst>
              <p:ext uri="{D42A27DB-BD31-4B8C-83A1-F6EECF244321}">
                <p14:modId xmlns:p14="http://schemas.microsoft.com/office/powerpoint/2010/main" val="4121039352"/>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5532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4395" y="1653179"/>
            <a:ext cx="8680862" cy="2862322"/>
          </a:xfrm>
          <a:prstGeom prst="rect">
            <a:avLst/>
          </a:prstGeom>
        </p:spPr>
        <p:txBody>
          <a:bodyPr wrap="square">
            <a:spAutoFit/>
          </a:bodyPr>
          <a:lstStyle/>
          <a:p>
            <a:pPr algn="r"/>
            <a:r>
              <a:rPr lang="ar-SA" sz="3600" b="1" dirty="0">
                <a:solidFill>
                  <a:srgbClr val="FF0000"/>
                </a:solidFill>
              </a:rPr>
              <a:t>الدوافع:</a:t>
            </a:r>
            <a:br>
              <a:rPr lang="en-US" sz="3600" dirty="0"/>
            </a:br>
            <a:r>
              <a:rPr lang="ar-SA" sz="3600" b="1" dirty="0"/>
              <a:t>أن الدوافع هي القوى الكامنة التي تحرك الأفراد نحو اتباع سلوك معين أي أنها حاجة أو رغبة أو شيء معين يؤدي بالإنسان إلى أن يتصرف بطريقة ما </a:t>
            </a:r>
            <a:endParaRPr lang="en-US" sz="3600" dirty="0"/>
          </a:p>
        </p:txBody>
      </p:sp>
    </p:spTree>
    <p:extLst>
      <p:ext uri="{BB962C8B-B14F-4D97-AF65-F5344CB8AC3E}">
        <p14:creationId xmlns:p14="http://schemas.microsoft.com/office/powerpoint/2010/main" val="732158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1262" y="1859340"/>
            <a:ext cx="8692738" cy="2862322"/>
          </a:xfrm>
          <a:prstGeom prst="rect">
            <a:avLst/>
          </a:prstGeom>
        </p:spPr>
        <p:txBody>
          <a:bodyPr wrap="square">
            <a:spAutoFit/>
          </a:bodyPr>
          <a:lstStyle/>
          <a:p>
            <a:pPr algn="r"/>
            <a:r>
              <a:rPr lang="ar-SA" b="1" dirty="0">
                <a:solidFill>
                  <a:srgbClr val="FF0000"/>
                </a:solidFill>
              </a:rPr>
              <a:t>تحويل الحاجات إلى منافع </a:t>
            </a:r>
            <a:r>
              <a:rPr lang="ar-SA" b="1" dirty="0"/>
              <a:t>يرى بعض الكتاب أن العميل يحتاج إلى شراء وتأجير السلع والخدمات اللازمة لإشباع واحدة أو أكثر من الحاجات البشرية والتي تنقسم إلى أربعة حاجات:</a:t>
            </a:r>
            <a:br>
              <a:rPr lang="en-US" dirty="0"/>
            </a:br>
            <a:r>
              <a:rPr lang="ar-SA" b="1" dirty="0">
                <a:solidFill>
                  <a:srgbClr val="0070C0"/>
                </a:solidFill>
              </a:rPr>
              <a:t>* حاجات فسيولوجية.</a:t>
            </a:r>
            <a:br>
              <a:rPr lang="en-US" dirty="0">
                <a:solidFill>
                  <a:srgbClr val="0070C0"/>
                </a:solidFill>
              </a:rPr>
            </a:br>
            <a:r>
              <a:rPr lang="ar-SA" b="1" dirty="0">
                <a:solidFill>
                  <a:srgbClr val="0070C0"/>
                </a:solidFill>
              </a:rPr>
              <a:t> </a:t>
            </a:r>
            <a:br>
              <a:rPr lang="en-US" dirty="0">
                <a:solidFill>
                  <a:srgbClr val="0070C0"/>
                </a:solidFill>
              </a:rPr>
            </a:br>
            <a:r>
              <a:rPr lang="ar-SA" b="1" dirty="0">
                <a:solidFill>
                  <a:srgbClr val="0070C0"/>
                </a:solidFill>
              </a:rPr>
              <a:t>* حاجات عاطفية.</a:t>
            </a:r>
            <a:br>
              <a:rPr lang="en-US" dirty="0">
                <a:solidFill>
                  <a:srgbClr val="0070C0"/>
                </a:solidFill>
              </a:rPr>
            </a:br>
            <a:r>
              <a:rPr lang="ar-SA" b="1" dirty="0">
                <a:solidFill>
                  <a:srgbClr val="0070C0"/>
                </a:solidFill>
              </a:rPr>
              <a:t> </a:t>
            </a:r>
            <a:br>
              <a:rPr lang="en-US" dirty="0">
                <a:solidFill>
                  <a:srgbClr val="0070C0"/>
                </a:solidFill>
              </a:rPr>
            </a:br>
            <a:r>
              <a:rPr lang="ar-SA" b="1" dirty="0">
                <a:solidFill>
                  <a:srgbClr val="0070C0"/>
                </a:solidFill>
              </a:rPr>
              <a:t>* حاجات عقلية.</a:t>
            </a:r>
            <a:br>
              <a:rPr lang="en-US" dirty="0">
                <a:solidFill>
                  <a:srgbClr val="0070C0"/>
                </a:solidFill>
              </a:rPr>
            </a:br>
            <a:r>
              <a:rPr lang="ar-SA" b="1" dirty="0">
                <a:solidFill>
                  <a:srgbClr val="0070C0"/>
                </a:solidFill>
              </a:rPr>
              <a:t> </a:t>
            </a:r>
            <a:br>
              <a:rPr lang="en-US" dirty="0">
                <a:solidFill>
                  <a:srgbClr val="0070C0"/>
                </a:solidFill>
              </a:rPr>
            </a:br>
            <a:r>
              <a:rPr lang="ar-SA" b="1" dirty="0">
                <a:solidFill>
                  <a:srgbClr val="0070C0"/>
                </a:solidFill>
              </a:rPr>
              <a:t>* حاجات روحية.</a:t>
            </a:r>
            <a:endParaRPr lang="en-US" dirty="0"/>
          </a:p>
        </p:txBody>
      </p:sp>
    </p:spTree>
    <p:extLst>
      <p:ext uri="{BB962C8B-B14F-4D97-AF65-F5344CB8AC3E}">
        <p14:creationId xmlns:p14="http://schemas.microsoft.com/office/powerpoint/2010/main" val="1155746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FC7DF12-2152-4269-99DD-A4D551143DF6}"/>
              </a:ext>
            </a:extLst>
          </p:cNvPr>
          <p:cNvGraphicFramePr>
            <a:graphicFrameLocks noGrp="1"/>
          </p:cNvGraphicFramePr>
          <p:nvPr>
            <p:extLst>
              <p:ext uri="{D42A27DB-BD31-4B8C-83A1-F6EECF244321}">
                <p14:modId xmlns:p14="http://schemas.microsoft.com/office/powerpoint/2010/main" val="518423652"/>
              </p:ext>
            </p:extLst>
          </p:nvPr>
        </p:nvGraphicFramePr>
        <p:xfrm>
          <a:off x="2210937" y="450376"/>
          <a:ext cx="6899430" cy="5117911"/>
        </p:xfrm>
        <a:graphic>
          <a:graphicData uri="http://schemas.openxmlformats.org/drawingml/2006/table">
            <a:tbl>
              <a:tblPr rtl="1">
                <a:tableStyleId>{5C22544A-7EE6-4342-B048-85BDC9FD1C3A}</a:tableStyleId>
              </a:tblPr>
              <a:tblGrid>
                <a:gridCol w="1326814">
                  <a:extLst>
                    <a:ext uri="{9D8B030D-6E8A-4147-A177-3AD203B41FA5}">
                      <a16:colId xmlns:a16="http://schemas.microsoft.com/office/drawing/2014/main" val="2176238660"/>
                    </a:ext>
                  </a:extLst>
                </a:gridCol>
                <a:gridCol w="1990220">
                  <a:extLst>
                    <a:ext uri="{9D8B030D-6E8A-4147-A177-3AD203B41FA5}">
                      <a16:colId xmlns:a16="http://schemas.microsoft.com/office/drawing/2014/main" val="1553794555"/>
                    </a:ext>
                  </a:extLst>
                </a:gridCol>
                <a:gridCol w="3582396">
                  <a:extLst>
                    <a:ext uri="{9D8B030D-6E8A-4147-A177-3AD203B41FA5}">
                      <a16:colId xmlns:a16="http://schemas.microsoft.com/office/drawing/2014/main" val="568544527"/>
                    </a:ext>
                  </a:extLst>
                </a:gridCol>
              </a:tblGrid>
              <a:tr h="1567156">
                <a:tc>
                  <a:txBody>
                    <a:bodyPr/>
                    <a:lstStyle/>
                    <a:p>
                      <a:pPr marL="0" marR="0" algn="r" rtl="1">
                        <a:spcBef>
                          <a:spcPts val="0"/>
                        </a:spcBef>
                        <a:spcAft>
                          <a:spcPts val="0"/>
                        </a:spcAft>
                      </a:pPr>
                      <a:r>
                        <a:rPr lang="ar-SA" sz="1200" b="1">
                          <a:effectLst/>
                        </a:rPr>
                        <a:t> </a:t>
                      </a:r>
                      <a:endParaRPr lang="en-US" sz="1200" b="1">
                        <a:effectLst/>
                      </a:endParaRPr>
                    </a:p>
                    <a:p>
                      <a:pPr marL="0" marR="0" algn="r" rtl="1">
                        <a:spcBef>
                          <a:spcPts val="0"/>
                        </a:spcBef>
                        <a:spcAft>
                          <a:spcPts val="0"/>
                        </a:spcAft>
                      </a:pPr>
                      <a:r>
                        <a:rPr lang="ar-SA" sz="1200" b="1">
                          <a:effectLst/>
                        </a:rPr>
                        <a:t>فسيولوجية</a:t>
                      </a:r>
                      <a:endParaRPr lang="en-US" sz="1200" b="1">
                        <a:effectLst/>
                      </a:endParaRPr>
                    </a:p>
                    <a:p>
                      <a:pPr marL="0" marR="0" algn="r" rtl="1">
                        <a:spcBef>
                          <a:spcPts val="0"/>
                        </a:spcBef>
                        <a:spcAft>
                          <a:spcPts val="0"/>
                        </a:spcAft>
                      </a:pPr>
                      <a:r>
                        <a:rPr lang="ar-SA" sz="1200" b="1">
                          <a:effectLst/>
                        </a:rPr>
                        <a:t> </a:t>
                      </a:r>
                      <a:endParaRPr lang="en-US" sz="1200" b="1">
                        <a:effectLst/>
                      </a:endParaRPr>
                    </a:p>
                    <a:p>
                      <a:pPr marL="0" marR="0" algn="r" rtl="1">
                        <a:spcBef>
                          <a:spcPts val="0"/>
                        </a:spcBef>
                        <a:spcAft>
                          <a:spcPts val="0"/>
                        </a:spcAft>
                      </a:pPr>
                      <a:r>
                        <a:rPr lang="ar-SA" sz="1200" b="1">
                          <a:effectLst/>
                        </a:rPr>
                        <a:t> </a:t>
                      </a:r>
                      <a:endParaRPr lang="en-US" sz="1200" b="1">
                        <a:effectLst/>
                      </a:endParaRPr>
                    </a:p>
                    <a:p>
                      <a:pPr marL="0" marR="0" algn="r" rtl="1">
                        <a:spcBef>
                          <a:spcPts val="0"/>
                        </a:spcBef>
                        <a:spcAft>
                          <a:spcPts val="0"/>
                        </a:spcAft>
                      </a:pPr>
                      <a:r>
                        <a:rPr lang="ar-SA" sz="1200" b="1">
                          <a:effectLst/>
                        </a:rPr>
                        <a:t> </a:t>
                      </a:r>
                      <a:endParaRPr lang="en-US" sz="1200" b="1">
                        <a:effectLst/>
                      </a:endParaRPr>
                    </a:p>
                    <a:p>
                      <a:pPr marL="0" marR="0" algn="ctr" rtl="1">
                        <a:spcBef>
                          <a:spcPts val="0"/>
                        </a:spcBef>
                        <a:spcAft>
                          <a:spcPts val="0"/>
                        </a:spcAft>
                      </a:pPr>
                      <a:r>
                        <a:rPr lang="ar-SA" sz="1200" b="1">
                          <a:effectLst/>
                        </a:rPr>
                        <a:t> </a:t>
                      </a:r>
                      <a:endParaRPr lang="en-US" sz="1200" b="1">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tc>
                  <a:txBody>
                    <a:bodyPr/>
                    <a:lstStyle/>
                    <a:p>
                      <a:pPr marL="0" marR="0" algn="r" rtl="0">
                        <a:spcBef>
                          <a:spcPts val="0"/>
                        </a:spcBef>
                        <a:spcAft>
                          <a:spcPts val="0"/>
                        </a:spcAft>
                      </a:pPr>
                      <a:r>
                        <a:rPr lang="ar-SA" sz="1200" b="1" dirty="0">
                          <a:effectLst/>
                        </a:rPr>
                        <a:t>الصحة.</a:t>
                      </a:r>
                      <a:endParaRPr lang="en-US" sz="1200" b="1" dirty="0">
                        <a:effectLst/>
                      </a:endParaRPr>
                    </a:p>
                    <a:p>
                      <a:pPr marL="0" marR="0" algn="r" rtl="0">
                        <a:spcBef>
                          <a:spcPts val="0"/>
                        </a:spcBef>
                        <a:spcAft>
                          <a:spcPts val="0"/>
                        </a:spcAft>
                      </a:pPr>
                      <a:r>
                        <a:rPr lang="ar-SA" sz="1200" b="1" dirty="0">
                          <a:effectLst/>
                        </a:rPr>
                        <a:t>قوة البدن.</a:t>
                      </a:r>
                      <a:endParaRPr lang="en-US" sz="1200" b="1" dirty="0">
                        <a:effectLst/>
                      </a:endParaRPr>
                    </a:p>
                    <a:p>
                      <a:pPr marL="0" marR="0" algn="r" rtl="0">
                        <a:spcBef>
                          <a:spcPts val="0"/>
                        </a:spcBef>
                        <a:spcAft>
                          <a:spcPts val="0"/>
                        </a:spcAft>
                      </a:pPr>
                      <a:r>
                        <a:rPr lang="ar-SA" sz="1200" b="1" dirty="0">
                          <a:effectLst/>
                        </a:rPr>
                        <a:t>الجمال .</a:t>
                      </a:r>
                      <a:endParaRPr lang="en-US" sz="1200" b="1" dirty="0">
                        <a:effectLst/>
                      </a:endParaRPr>
                    </a:p>
                    <a:p>
                      <a:pPr marL="0" marR="0" algn="r" rtl="0">
                        <a:spcBef>
                          <a:spcPts val="0"/>
                        </a:spcBef>
                        <a:spcAft>
                          <a:spcPts val="0"/>
                        </a:spcAft>
                      </a:pPr>
                      <a:r>
                        <a:rPr lang="ar-SA" sz="1200" b="1" dirty="0">
                          <a:effectLst/>
                        </a:rPr>
                        <a:t>العطش.</a:t>
                      </a:r>
                      <a:endParaRPr lang="en-US" sz="1200" b="1" dirty="0">
                        <a:effectLst/>
                      </a:endParaRPr>
                    </a:p>
                    <a:p>
                      <a:pPr marL="0" marR="0" algn="r" rtl="0">
                        <a:spcBef>
                          <a:spcPts val="0"/>
                        </a:spcBef>
                        <a:spcAft>
                          <a:spcPts val="0"/>
                        </a:spcAft>
                      </a:pPr>
                      <a:r>
                        <a:rPr lang="ar-SA" sz="1200" b="1" dirty="0">
                          <a:effectLst/>
                        </a:rPr>
                        <a:t>الحماية.</a:t>
                      </a:r>
                      <a:endParaRPr lang="en-US" sz="1200" b="1" dirty="0">
                        <a:effectLst/>
                      </a:endParaRPr>
                    </a:p>
                  </a:txBody>
                  <a:tcPr marL="40525" marR="40525" marT="0" marB="0"/>
                </a:tc>
                <a:tc>
                  <a:txBody>
                    <a:bodyPr/>
                    <a:lstStyle/>
                    <a:p>
                      <a:pPr marL="0" marR="0" algn="r" rtl="0">
                        <a:spcBef>
                          <a:spcPts val="0"/>
                        </a:spcBef>
                        <a:spcAft>
                          <a:spcPts val="0"/>
                        </a:spcAft>
                      </a:pPr>
                      <a:r>
                        <a:rPr lang="ar-SA" sz="1200" b="1" dirty="0">
                          <a:effectLst/>
                        </a:rPr>
                        <a:t>فيتامينات ـ أدوية جديدة.</a:t>
                      </a:r>
                      <a:endParaRPr lang="en-US" sz="1200" b="1" dirty="0">
                        <a:effectLst/>
                      </a:endParaRPr>
                    </a:p>
                    <a:p>
                      <a:pPr marL="0" marR="0" algn="r" rtl="0">
                        <a:spcBef>
                          <a:spcPts val="0"/>
                        </a:spcBef>
                        <a:spcAft>
                          <a:spcPts val="0"/>
                        </a:spcAft>
                      </a:pPr>
                      <a:r>
                        <a:rPr lang="ar-SA" sz="1200" b="1" dirty="0">
                          <a:effectLst/>
                        </a:rPr>
                        <a:t>ملابس رياضية ـ اشتراك في أندية.</a:t>
                      </a:r>
                      <a:endParaRPr lang="en-US" sz="1200" b="1" dirty="0">
                        <a:effectLst/>
                      </a:endParaRPr>
                    </a:p>
                    <a:p>
                      <a:pPr marL="0" marR="0" algn="r" rtl="0">
                        <a:spcBef>
                          <a:spcPts val="0"/>
                        </a:spcBef>
                        <a:spcAft>
                          <a:spcPts val="0"/>
                        </a:spcAft>
                      </a:pPr>
                      <a:r>
                        <a:rPr lang="ar-SA" sz="1200" b="1" dirty="0">
                          <a:effectLst/>
                        </a:rPr>
                        <a:t>أدوات تجميل ـ معدات تخسيس ـ الملابس ـ مشروبات ـ مياه.</a:t>
                      </a:r>
                      <a:endParaRPr lang="en-US" sz="1200" b="1" dirty="0">
                        <a:effectLst/>
                      </a:endParaRPr>
                    </a:p>
                    <a:p>
                      <a:pPr marL="0" marR="0" algn="r" rtl="0">
                        <a:spcBef>
                          <a:spcPts val="0"/>
                        </a:spcBef>
                        <a:spcAft>
                          <a:spcPts val="0"/>
                        </a:spcAft>
                      </a:pPr>
                      <a:r>
                        <a:rPr lang="ar-SA" sz="1200" b="1" dirty="0">
                          <a:effectLst/>
                        </a:rPr>
                        <a:t>أجهزة التكييف ـ النظارات الشمسية.</a:t>
                      </a:r>
                      <a:endParaRPr lang="en-US" sz="1200" b="1" dirty="0">
                        <a:effectLst/>
                      </a:endParaRPr>
                    </a:p>
                    <a:p>
                      <a:pPr marL="0" marR="0" algn="r" rtl="0">
                        <a:spcBef>
                          <a:spcPts val="0"/>
                        </a:spcBef>
                        <a:spcAft>
                          <a:spcPts val="0"/>
                        </a:spcAft>
                      </a:pPr>
                      <a:r>
                        <a:rPr lang="ar-SA" sz="1200" b="1" dirty="0">
                          <a:effectLst/>
                        </a:rPr>
                        <a:t>الزواج.</a:t>
                      </a:r>
                      <a:endParaRPr lang="en-US" sz="1200" b="1" dirty="0">
                        <a:effectLst/>
                      </a:endParaRPr>
                    </a:p>
                    <a:p>
                      <a:pPr marL="0" marR="0" algn="r" rtl="0">
                        <a:spcBef>
                          <a:spcPts val="0"/>
                        </a:spcBef>
                        <a:spcAft>
                          <a:spcPts val="0"/>
                        </a:spcAft>
                      </a:pPr>
                      <a:r>
                        <a:rPr lang="ar-SA" sz="1200" b="1" dirty="0">
                          <a:effectLst/>
                        </a:rPr>
                        <a:t>نظم الأمن , أحزمة الأمان  ـ طائرات.</a:t>
                      </a:r>
                      <a:endParaRPr lang="en-US" sz="1200" b="1" dirty="0">
                        <a:effectLst/>
                      </a:endParaRPr>
                    </a:p>
                    <a:p>
                      <a:pPr marL="0" marR="0" algn="r" rtl="1">
                        <a:spcBef>
                          <a:spcPts val="0"/>
                        </a:spcBef>
                        <a:spcAft>
                          <a:spcPts val="0"/>
                        </a:spcAft>
                      </a:pPr>
                      <a:r>
                        <a:rPr lang="ar-SA" sz="1200" b="1" dirty="0">
                          <a:effectLst/>
                        </a:rPr>
                        <a:t> </a:t>
                      </a:r>
                      <a:endParaRPr lang="en-US" sz="12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extLst>
                  <a:ext uri="{0D108BD9-81ED-4DB2-BD59-A6C34878D82A}">
                    <a16:rowId xmlns:a16="http://schemas.microsoft.com/office/drawing/2014/main" val="2043484025"/>
                  </a:ext>
                </a:extLst>
              </a:tr>
              <a:tr h="1271852">
                <a:tc>
                  <a:txBody>
                    <a:bodyPr/>
                    <a:lstStyle/>
                    <a:p>
                      <a:pPr marL="0" marR="0" algn="r" rtl="1">
                        <a:spcBef>
                          <a:spcPts val="0"/>
                        </a:spcBef>
                        <a:spcAft>
                          <a:spcPts val="0"/>
                        </a:spcAft>
                      </a:pPr>
                      <a:r>
                        <a:rPr lang="ar-SA" sz="1200" b="1">
                          <a:effectLst/>
                        </a:rPr>
                        <a:t> </a:t>
                      </a:r>
                      <a:endParaRPr lang="en-US" sz="1200" b="1">
                        <a:effectLst/>
                      </a:endParaRPr>
                    </a:p>
                    <a:p>
                      <a:pPr marL="0" marR="0" algn="r" rtl="1">
                        <a:spcBef>
                          <a:spcPts val="0"/>
                        </a:spcBef>
                        <a:spcAft>
                          <a:spcPts val="0"/>
                        </a:spcAft>
                      </a:pPr>
                      <a:r>
                        <a:rPr lang="ar-SA" sz="1200" b="1">
                          <a:effectLst/>
                        </a:rPr>
                        <a:t>عاطفية</a:t>
                      </a:r>
                      <a:endParaRPr lang="en-US" sz="1200" b="1">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tc>
                  <a:txBody>
                    <a:bodyPr/>
                    <a:lstStyle/>
                    <a:p>
                      <a:pPr marL="0" marR="0" algn="r" rtl="1">
                        <a:spcBef>
                          <a:spcPts val="0"/>
                        </a:spcBef>
                        <a:spcAft>
                          <a:spcPts val="0"/>
                        </a:spcAft>
                      </a:pPr>
                      <a:r>
                        <a:rPr lang="ar-SA" sz="1200" b="1" dirty="0">
                          <a:effectLst/>
                        </a:rPr>
                        <a:t>الحب.</a:t>
                      </a:r>
                      <a:endParaRPr lang="en-US" sz="1200" b="1" dirty="0">
                        <a:effectLst/>
                      </a:endParaRPr>
                    </a:p>
                    <a:p>
                      <a:pPr marL="0" marR="0" algn="r" rtl="1">
                        <a:spcBef>
                          <a:spcPts val="0"/>
                        </a:spcBef>
                        <a:spcAft>
                          <a:spcPts val="0"/>
                        </a:spcAft>
                      </a:pPr>
                      <a:r>
                        <a:rPr lang="ar-SA" sz="1200" b="1" dirty="0">
                          <a:effectLst/>
                        </a:rPr>
                        <a:t>الأبوة.</a:t>
                      </a:r>
                      <a:endParaRPr lang="en-US" sz="1200" b="1" dirty="0">
                        <a:effectLst/>
                      </a:endParaRPr>
                    </a:p>
                    <a:p>
                      <a:pPr marL="0" marR="0" algn="r" rtl="1">
                        <a:spcBef>
                          <a:spcPts val="0"/>
                        </a:spcBef>
                        <a:spcAft>
                          <a:spcPts val="0"/>
                        </a:spcAft>
                      </a:pPr>
                      <a:r>
                        <a:rPr lang="ar-SA" sz="1200" b="1" dirty="0">
                          <a:effectLst/>
                        </a:rPr>
                        <a:t>الصداقة.</a:t>
                      </a:r>
                      <a:endParaRPr lang="en-US" sz="1200" b="1" dirty="0">
                        <a:effectLst/>
                      </a:endParaRPr>
                    </a:p>
                    <a:p>
                      <a:pPr marL="0" marR="0" algn="r" rtl="1">
                        <a:spcBef>
                          <a:spcPts val="0"/>
                        </a:spcBef>
                        <a:spcAft>
                          <a:spcPts val="0"/>
                        </a:spcAft>
                      </a:pPr>
                      <a:r>
                        <a:rPr lang="ar-SA" sz="1200" b="1" dirty="0">
                          <a:effectLst/>
                        </a:rPr>
                        <a:t>السعادة.</a:t>
                      </a:r>
                      <a:endParaRPr lang="en-US" sz="1200" b="1" dirty="0">
                        <a:effectLst/>
                      </a:endParaRPr>
                    </a:p>
                  </a:txBody>
                  <a:tcPr marL="40525" marR="40525" marT="0" marB="0"/>
                </a:tc>
                <a:tc>
                  <a:txBody>
                    <a:bodyPr/>
                    <a:lstStyle/>
                    <a:p>
                      <a:pPr marL="0" marR="0" algn="r" rtl="1">
                        <a:spcBef>
                          <a:spcPts val="0"/>
                        </a:spcBef>
                        <a:spcAft>
                          <a:spcPts val="0"/>
                        </a:spcAft>
                      </a:pPr>
                      <a:r>
                        <a:rPr lang="en-US" sz="1200" b="1" dirty="0">
                          <a:effectLst/>
                        </a:rPr>
                        <a:t> </a:t>
                      </a:r>
                      <a:r>
                        <a:rPr lang="ar-SA" sz="1200" b="1" dirty="0">
                          <a:effectLst/>
                        </a:rPr>
                        <a:t>الأسرة ـ الزهور.</a:t>
                      </a:r>
                      <a:endParaRPr lang="en-US" sz="1200" b="1" dirty="0">
                        <a:effectLst/>
                      </a:endParaRPr>
                    </a:p>
                    <a:p>
                      <a:pPr marL="0" marR="0" algn="r" rtl="1">
                        <a:spcBef>
                          <a:spcPts val="0"/>
                        </a:spcBef>
                        <a:spcAft>
                          <a:spcPts val="0"/>
                        </a:spcAft>
                      </a:pPr>
                      <a:r>
                        <a:rPr lang="ar-SA" sz="1200" b="1" dirty="0">
                          <a:effectLst/>
                        </a:rPr>
                        <a:t>اللعب ـ النوادي ـ الأجهزة المنزلية ـ أدوات الأطفال.</a:t>
                      </a:r>
                      <a:endParaRPr lang="en-US" sz="1200" b="1" dirty="0">
                        <a:effectLst/>
                      </a:endParaRPr>
                    </a:p>
                    <a:p>
                      <a:pPr marL="0" marR="0" algn="r" rtl="1">
                        <a:spcBef>
                          <a:spcPts val="0"/>
                        </a:spcBef>
                        <a:spcAft>
                          <a:spcPts val="0"/>
                        </a:spcAft>
                      </a:pPr>
                      <a:r>
                        <a:rPr lang="ar-SA" sz="1200" b="1" dirty="0">
                          <a:effectLst/>
                        </a:rPr>
                        <a:t>النوادي ـ الأصدقاء.</a:t>
                      </a:r>
                      <a:endParaRPr lang="en-US" sz="1200" b="1" dirty="0">
                        <a:effectLst/>
                      </a:endParaRPr>
                    </a:p>
                    <a:p>
                      <a:pPr marL="0" marR="0" algn="r" rtl="1">
                        <a:spcBef>
                          <a:spcPts val="0"/>
                        </a:spcBef>
                        <a:spcAft>
                          <a:spcPts val="0"/>
                        </a:spcAft>
                      </a:pPr>
                      <a:r>
                        <a:rPr lang="ar-SA" sz="1200" b="1" dirty="0">
                          <a:effectLst/>
                        </a:rPr>
                        <a:t>الموسيقى ـ الغذاء ـ أجهزة كهربائية منزلية.</a:t>
                      </a:r>
                      <a:endParaRPr lang="en-US" sz="1200" b="1" dirty="0">
                        <a:effectLst/>
                      </a:endParaRPr>
                    </a:p>
                    <a:p>
                      <a:pPr marL="0" marR="0" algn="r" rtl="1">
                        <a:spcBef>
                          <a:spcPts val="0"/>
                        </a:spcBef>
                        <a:spcAft>
                          <a:spcPts val="0"/>
                        </a:spcAft>
                      </a:pPr>
                      <a:r>
                        <a:rPr lang="ar-SA" sz="1200" b="1" dirty="0">
                          <a:effectLst/>
                        </a:rPr>
                        <a:t>الأفلام ـ الرحلات. </a:t>
                      </a:r>
                      <a:endParaRPr lang="en-US" sz="12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extLst>
                  <a:ext uri="{0D108BD9-81ED-4DB2-BD59-A6C34878D82A}">
                    <a16:rowId xmlns:a16="http://schemas.microsoft.com/office/drawing/2014/main" val="2489652588"/>
                  </a:ext>
                </a:extLst>
              </a:tr>
              <a:tr h="1299430">
                <a:tc>
                  <a:txBody>
                    <a:bodyPr/>
                    <a:lstStyle/>
                    <a:p>
                      <a:pPr marL="0" marR="0" algn="r" rtl="1">
                        <a:spcBef>
                          <a:spcPts val="0"/>
                        </a:spcBef>
                        <a:spcAft>
                          <a:spcPts val="0"/>
                        </a:spcAft>
                      </a:pPr>
                      <a:r>
                        <a:rPr lang="ar-SA" sz="1200" b="1">
                          <a:effectLst/>
                        </a:rPr>
                        <a:t> </a:t>
                      </a:r>
                      <a:endParaRPr lang="en-US" sz="1200" b="1">
                        <a:effectLst/>
                      </a:endParaRPr>
                    </a:p>
                    <a:p>
                      <a:pPr marL="0" marR="0" algn="r" rtl="1">
                        <a:spcBef>
                          <a:spcPts val="0"/>
                        </a:spcBef>
                        <a:spcAft>
                          <a:spcPts val="0"/>
                        </a:spcAft>
                      </a:pPr>
                      <a:r>
                        <a:rPr lang="ar-SA" sz="1200" b="1">
                          <a:effectLst/>
                        </a:rPr>
                        <a:t>عقلية</a:t>
                      </a:r>
                      <a:endParaRPr lang="en-US" sz="1200" b="1">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tc>
                  <a:txBody>
                    <a:bodyPr/>
                    <a:lstStyle/>
                    <a:p>
                      <a:pPr marL="0" marR="0" algn="r" rtl="1">
                        <a:spcBef>
                          <a:spcPts val="0"/>
                        </a:spcBef>
                        <a:spcAft>
                          <a:spcPts val="0"/>
                        </a:spcAft>
                      </a:pPr>
                      <a:r>
                        <a:rPr lang="ar-SA" sz="1200" b="1">
                          <a:effectLst/>
                        </a:rPr>
                        <a:t>حل المشكلات.</a:t>
                      </a:r>
                      <a:endParaRPr lang="en-US" sz="1200" b="1">
                        <a:effectLst/>
                      </a:endParaRPr>
                    </a:p>
                    <a:p>
                      <a:pPr marL="0" marR="0" algn="r" rtl="1">
                        <a:spcBef>
                          <a:spcPts val="0"/>
                        </a:spcBef>
                        <a:spcAft>
                          <a:spcPts val="0"/>
                        </a:spcAft>
                      </a:pPr>
                      <a:r>
                        <a:rPr lang="ar-SA" sz="1200" b="1">
                          <a:effectLst/>
                        </a:rPr>
                        <a:t>التعليم.</a:t>
                      </a:r>
                      <a:endParaRPr lang="en-US" sz="1200" b="1">
                        <a:effectLst/>
                      </a:endParaRPr>
                    </a:p>
                    <a:p>
                      <a:pPr marL="0" marR="0" algn="r" rtl="1">
                        <a:spcBef>
                          <a:spcPts val="0"/>
                        </a:spcBef>
                        <a:spcAft>
                          <a:spcPts val="0"/>
                        </a:spcAft>
                      </a:pPr>
                      <a:r>
                        <a:rPr lang="ar-SA" sz="1200" b="1">
                          <a:effectLst/>
                        </a:rPr>
                        <a:t>التحكيم.</a:t>
                      </a:r>
                      <a:endParaRPr lang="en-US" sz="1200" b="1">
                        <a:effectLst/>
                      </a:endParaRPr>
                    </a:p>
                    <a:p>
                      <a:pPr marL="0" marR="0" algn="r" rtl="1">
                        <a:spcBef>
                          <a:spcPts val="0"/>
                        </a:spcBef>
                        <a:spcAft>
                          <a:spcPts val="0"/>
                        </a:spcAft>
                      </a:pPr>
                      <a:r>
                        <a:rPr lang="ar-SA" sz="1200" b="1">
                          <a:effectLst/>
                        </a:rPr>
                        <a:t>الابتكار.</a:t>
                      </a:r>
                      <a:endParaRPr lang="en-US" sz="1200" b="1">
                        <a:effectLst/>
                      </a:endParaRPr>
                    </a:p>
                    <a:p>
                      <a:pPr marL="0" marR="0" algn="r" rtl="1">
                        <a:spcBef>
                          <a:spcPts val="0"/>
                        </a:spcBef>
                        <a:spcAft>
                          <a:spcPts val="0"/>
                        </a:spcAft>
                      </a:pPr>
                      <a:r>
                        <a:rPr lang="ar-SA" sz="1200" b="1">
                          <a:effectLst/>
                        </a:rPr>
                        <a:t>الصدق.</a:t>
                      </a:r>
                      <a:endParaRPr lang="en-US" sz="1200" b="1">
                        <a:effectLst/>
                      </a:endParaRPr>
                    </a:p>
                    <a:p>
                      <a:pPr marL="0" marR="0" algn="r" rtl="1">
                        <a:spcBef>
                          <a:spcPts val="0"/>
                        </a:spcBef>
                        <a:spcAft>
                          <a:spcPts val="0"/>
                        </a:spcAft>
                      </a:pPr>
                      <a:r>
                        <a:rPr lang="ar-SA" sz="1200" b="1">
                          <a:effectLst/>
                        </a:rPr>
                        <a:t> </a:t>
                      </a:r>
                      <a:endParaRPr lang="en-US" sz="1200" b="1">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tc>
                  <a:txBody>
                    <a:bodyPr/>
                    <a:lstStyle/>
                    <a:p>
                      <a:pPr marL="0" marR="0" algn="r" rtl="1">
                        <a:spcBef>
                          <a:spcPts val="0"/>
                        </a:spcBef>
                        <a:spcAft>
                          <a:spcPts val="0"/>
                        </a:spcAft>
                      </a:pPr>
                      <a:r>
                        <a:rPr lang="ar-SA" sz="1200" b="1">
                          <a:effectLst/>
                        </a:rPr>
                        <a:t>الحاسب الآلي ـ اللعب ـ الكتب.</a:t>
                      </a:r>
                      <a:endParaRPr lang="en-US" sz="1200" b="1">
                        <a:effectLst/>
                      </a:endParaRPr>
                    </a:p>
                    <a:p>
                      <a:pPr marL="0" marR="0" algn="r" rtl="1">
                        <a:spcBef>
                          <a:spcPts val="0"/>
                        </a:spcBef>
                        <a:spcAft>
                          <a:spcPts val="0"/>
                        </a:spcAft>
                      </a:pPr>
                      <a:r>
                        <a:rPr lang="ar-SA" sz="1200" b="1">
                          <a:effectLst/>
                        </a:rPr>
                        <a:t>الجامعة ـ المدارس ـ برامج التلفزيون.</a:t>
                      </a:r>
                      <a:endParaRPr lang="en-US" sz="1200" b="1">
                        <a:effectLst/>
                      </a:endParaRPr>
                    </a:p>
                    <a:p>
                      <a:pPr marL="0" marR="0" algn="r" rtl="1">
                        <a:spcBef>
                          <a:spcPts val="0"/>
                        </a:spcBef>
                        <a:spcAft>
                          <a:spcPts val="0"/>
                        </a:spcAft>
                      </a:pPr>
                      <a:r>
                        <a:rPr lang="ar-SA" sz="1200" b="1">
                          <a:effectLst/>
                        </a:rPr>
                        <a:t>الكتب الدينية ـ الأخبار.</a:t>
                      </a:r>
                      <a:endParaRPr lang="en-US" sz="1200" b="1">
                        <a:effectLst/>
                      </a:endParaRPr>
                    </a:p>
                    <a:p>
                      <a:pPr marL="0" marR="0" algn="r" rtl="1">
                        <a:spcBef>
                          <a:spcPts val="0"/>
                        </a:spcBef>
                        <a:spcAft>
                          <a:spcPts val="0"/>
                        </a:spcAft>
                      </a:pPr>
                      <a:r>
                        <a:rPr lang="ar-SA" sz="1200" b="1">
                          <a:effectLst/>
                        </a:rPr>
                        <a:t>الكتب ـ الرسم ـ أدوات الحدائق.</a:t>
                      </a:r>
                      <a:endParaRPr lang="en-US" sz="1200" b="1">
                        <a:effectLst/>
                      </a:endParaRPr>
                    </a:p>
                    <a:p>
                      <a:pPr marL="0" marR="0" algn="r" rtl="1">
                        <a:spcBef>
                          <a:spcPts val="0"/>
                        </a:spcBef>
                        <a:spcAft>
                          <a:spcPts val="0"/>
                        </a:spcAft>
                      </a:pPr>
                      <a:r>
                        <a:rPr lang="ar-SA" sz="1200" b="1">
                          <a:effectLst/>
                        </a:rPr>
                        <a:t>الكتــــــــــــب.</a:t>
                      </a:r>
                      <a:endParaRPr lang="en-US" sz="1200" b="1">
                        <a:effectLst/>
                      </a:endParaRPr>
                    </a:p>
                    <a:p>
                      <a:pPr marL="0" marR="0" algn="ctr" rtl="1">
                        <a:spcBef>
                          <a:spcPts val="0"/>
                        </a:spcBef>
                        <a:spcAft>
                          <a:spcPts val="0"/>
                        </a:spcAft>
                      </a:pPr>
                      <a:r>
                        <a:rPr lang="ar-SA" sz="1200" b="1">
                          <a:effectLst/>
                        </a:rPr>
                        <a:t> </a:t>
                      </a:r>
                      <a:endParaRPr lang="en-US" sz="1200" b="1">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extLst>
                  <a:ext uri="{0D108BD9-81ED-4DB2-BD59-A6C34878D82A}">
                    <a16:rowId xmlns:a16="http://schemas.microsoft.com/office/drawing/2014/main" val="635094253"/>
                  </a:ext>
                </a:extLst>
              </a:tr>
              <a:tr h="979473">
                <a:tc>
                  <a:txBody>
                    <a:bodyPr/>
                    <a:lstStyle/>
                    <a:p>
                      <a:pPr marL="0" marR="0" algn="r" rtl="1">
                        <a:spcBef>
                          <a:spcPts val="0"/>
                        </a:spcBef>
                        <a:spcAft>
                          <a:spcPts val="0"/>
                        </a:spcAft>
                      </a:pPr>
                      <a:r>
                        <a:rPr lang="ar-SA" sz="1200" b="1">
                          <a:effectLst/>
                        </a:rPr>
                        <a:t> </a:t>
                      </a:r>
                      <a:endParaRPr lang="en-US" sz="1200" b="1">
                        <a:effectLst/>
                      </a:endParaRPr>
                    </a:p>
                    <a:p>
                      <a:pPr marL="0" marR="0" algn="r" rtl="1">
                        <a:spcBef>
                          <a:spcPts val="0"/>
                        </a:spcBef>
                        <a:spcAft>
                          <a:spcPts val="0"/>
                        </a:spcAft>
                      </a:pPr>
                      <a:r>
                        <a:rPr lang="ar-SA" sz="1200" b="1">
                          <a:effectLst/>
                        </a:rPr>
                        <a:t>روحية</a:t>
                      </a:r>
                      <a:endParaRPr lang="en-US" sz="1200" b="1">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tc>
                  <a:txBody>
                    <a:bodyPr/>
                    <a:lstStyle/>
                    <a:p>
                      <a:pPr marL="0" marR="0" algn="r" rtl="1">
                        <a:spcBef>
                          <a:spcPts val="0"/>
                        </a:spcBef>
                        <a:spcAft>
                          <a:spcPts val="0"/>
                        </a:spcAft>
                      </a:pPr>
                      <a:r>
                        <a:rPr lang="ar-SA" sz="1200" b="1">
                          <a:effectLst/>
                        </a:rPr>
                        <a:t>السلام .</a:t>
                      </a:r>
                      <a:endParaRPr lang="en-US" sz="1200" b="1">
                        <a:effectLst/>
                      </a:endParaRPr>
                    </a:p>
                    <a:p>
                      <a:pPr marL="0" marR="0" algn="r" rtl="1">
                        <a:spcBef>
                          <a:spcPts val="0"/>
                        </a:spcBef>
                        <a:spcAft>
                          <a:spcPts val="0"/>
                        </a:spcAft>
                      </a:pPr>
                      <a:r>
                        <a:rPr lang="ar-SA" sz="1200" b="1">
                          <a:effectLst/>
                        </a:rPr>
                        <a:t>التدين .</a:t>
                      </a:r>
                      <a:endParaRPr lang="en-US" sz="1200" b="1">
                        <a:effectLst/>
                      </a:endParaRPr>
                    </a:p>
                    <a:p>
                      <a:pPr marL="0" marR="0" algn="r" rtl="1">
                        <a:spcBef>
                          <a:spcPts val="0"/>
                        </a:spcBef>
                        <a:spcAft>
                          <a:spcPts val="0"/>
                        </a:spcAft>
                      </a:pPr>
                      <a:r>
                        <a:rPr lang="ar-SA" sz="1200" b="1">
                          <a:effectLst/>
                        </a:rPr>
                        <a:t>الانتماء.</a:t>
                      </a:r>
                      <a:endParaRPr lang="en-US" sz="1200" b="1">
                        <a:effectLst/>
                      </a:endParaRPr>
                    </a:p>
                    <a:p>
                      <a:pPr marL="0" marR="0" algn="r" rtl="1">
                        <a:spcBef>
                          <a:spcPts val="0"/>
                        </a:spcBef>
                        <a:spcAft>
                          <a:spcPts val="0"/>
                        </a:spcAft>
                      </a:pPr>
                      <a:r>
                        <a:rPr lang="ar-SA" sz="1200" b="1">
                          <a:effectLst/>
                        </a:rPr>
                        <a:t>العلاقات العائلية.</a:t>
                      </a:r>
                      <a:endParaRPr lang="en-US" sz="1200" b="1">
                        <a:effectLst/>
                      </a:endParaRPr>
                    </a:p>
                    <a:p>
                      <a:pPr marL="0" marR="0" algn="r" rtl="1">
                        <a:spcBef>
                          <a:spcPts val="0"/>
                        </a:spcBef>
                        <a:spcAft>
                          <a:spcPts val="0"/>
                        </a:spcAft>
                      </a:pPr>
                      <a:r>
                        <a:rPr lang="ar-SA" sz="1200" b="1">
                          <a:effectLst/>
                        </a:rPr>
                        <a:t>الاحترام.</a:t>
                      </a:r>
                      <a:endParaRPr lang="en-US" sz="1200" b="1">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tc>
                  <a:txBody>
                    <a:bodyPr/>
                    <a:lstStyle/>
                    <a:p>
                      <a:pPr marL="0" marR="0" algn="r" rtl="1">
                        <a:spcBef>
                          <a:spcPts val="0"/>
                        </a:spcBef>
                        <a:spcAft>
                          <a:spcPts val="0"/>
                        </a:spcAft>
                      </a:pPr>
                      <a:r>
                        <a:rPr lang="ar-SA" sz="1200" b="1" dirty="0">
                          <a:effectLst/>
                        </a:rPr>
                        <a:t>الكتب ـ الأجهزة المنزلية.</a:t>
                      </a:r>
                      <a:endParaRPr lang="en-US" sz="1200" b="1" dirty="0">
                        <a:effectLst/>
                      </a:endParaRPr>
                    </a:p>
                    <a:p>
                      <a:pPr marL="0" marR="0" algn="r" rtl="1">
                        <a:spcBef>
                          <a:spcPts val="0"/>
                        </a:spcBef>
                        <a:spcAft>
                          <a:spcPts val="0"/>
                        </a:spcAft>
                      </a:pPr>
                      <a:r>
                        <a:rPr lang="ar-SA" sz="1200" b="1" dirty="0">
                          <a:effectLst/>
                        </a:rPr>
                        <a:t>المساجد ـ الكتب الدينية ـ الحج ـ الزكاة.</a:t>
                      </a:r>
                      <a:endParaRPr lang="en-US" sz="1200" b="1" dirty="0">
                        <a:effectLst/>
                      </a:endParaRPr>
                    </a:p>
                    <a:p>
                      <a:pPr marL="0" marR="0" algn="r" rtl="1">
                        <a:spcBef>
                          <a:spcPts val="0"/>
                        </a:spcBef>
                        <a:spcAft>
                          <a:spcPts val="0"/>
                        </a:spcAft>
                      </a:pPr>
                      <a:r>
                        <a:rPr lang="ar-SA" sz="1200" b="1" dirty="0">
                          <a:effectLst/>
                        </a:rPr>
                        <a:t>الإعلام.</a:t>
                      </a:r>
                      <a:endParaRPr lang="en-US" sz="1200" b="1" dirty="0">
                        <a:effectLst/>
                      </a:endParaRPr>
                    </a:p>
                    <a:p>
                      <a:pPr marL="0" marR="0" algn="r" rtl="1">
                        <a:spcBef>
                          <a:spcPts val="0"/>
                        </a:spcBef>
                        <a:spcAft>
                          <a:spcPts val="0"/>
                        </a:spcAft>
                      </a:pPr>
                      <a:r>
                        <a:rPr lang="ar-SA" sz="1200" b="1" dirty="0">
                          <a:effectLst/>
                        </a:rPr>
                        <a:t>الهدايا ـ المشاركة ـ الأعياد.</a:t>
                      </a:r>
                      <a:endParaRPr lang="en-US" sz="1200" b="1" dirty="0">
                        <a:effectLst/>
                      </a:endParaRPr>
                    </a:p>
                    <a:p>
                      <a:pPr marL="0" marR="0" algn="r" rtl="1">
                        <a:spcBef>
                          <a:spcPts val="0"/>
                        </a:spcBef>
                        <a:spcAft>
                          <a:spcPts val="0"/>
                        </a:spcAft>
                      </a:pPr>
                      <a:r>
                        <a:rPr lang="ar-SA" sz="1200" b="1" dirty="0">
                          <a:effectLst/>
                        </a:rPr>
                        <a:t>السيارات الفخمة.</a:t>
                      </a:r>
                      <a:endParaRPr lang="en-US" sz="12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40525" marR="40525" marT="0" marB="0"/>
                </a:tc>
                <a:extLst>
                  <a:ext uri="{0D108BD9-81ED-4DB2-BD59-A6C34878D82A}">
                    <a16:rowId xmlns:a16="http://schemas.microsoft.com/office/drawing/2014/main" val="3601717450"/>
                  </a:ext>
                </a:extLst>
              </a:tr>
            </a:tbl>
          </a:graphicData>
        </a:graphic>
      </p:graphicFrame>
    </p:spTree>
    <p:extLst>
      <p:ext uri="{BB962C8B-B14F-4D97-AF65-F5344CB8AC3E}">
        <p14:creationId xmlns:p14="http://schemas.microsoft.com/office/powerpoint/2010/main" val="238175767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1533</TotalTime>
  <Words>545</Words>
  <Application>Microsoft Office PowerPoint</Application>
  <PresentationFormat>Widescreen</PresentationFormat>
  <Paragraphs>131</Paragraphs>
  <Slides>40</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Tahoma</vt:lpstr>
      <vt:lpstr>Times New Roman</vt:lpstr>
      <vt:lpstr>Trebuchet MS</vt:lpstr>
      <vt:lpstr>Wingdings 3</vt:lpstr>
      <vt:lpstr>Facet</vt:lpstr>
      <vt:lpstr>الفصل الثالث سلوك المستهلك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الثالث</dc:title>
  <dc:creator>nuha alnumair</dc:creator>
  <cp:lastModifiedBy>Lolya Alrasheed</cp:lastModifiedBy>
  <cp:revision>16</cp:revision>
  <dcterms:created xsi:type="dcterms:W3CDTF">2017-09-27T13:28:48Z</dcterms:created>
  <dcterms:modified xsi:type="dcterms:W3CDTF">2017-10-04T19:38:22Z</dcterms:modified>
</cp:coreProperties>
</file>