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101" d="100"/>
          <a:sy n="101" d="100"/>
        </p:scale>
        <p:origin x="-2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5D80573-6D3D-40AA-A4D6-0DFA5E596C44}" type="doc">
      <dgm:prSet loTypeId="urn:microsoft.com/office/officeart/2005/8/layout/bList2#1" loCatId="list" qsTypeId="urn:microsoft.com/office/officeart/2005/8/quickstyle/simple1" qsCatId="simple" csTypeId="urn:microsoft.com/office/officeart/2005/8/colors/accent1_2" csCatId="accent1" phldr="1"/>
      <dgm:spPr/>
    </dgm:pt>
    <dgm:pt modelId="{498A56F3-3A9E-4594-9EE5-08FC2C09A39E}">
      <dgm:prSet phldrT="[نص]"/>
      <dgm:spPr/>
      <dgm:t>
        <a:bodyPr/>
        <a:lstStyle/>
        <a:p>
          <a:pPr rtl="1"/>
          <a:r>
            <a:rPr lang="ar-SA" dirty="0" smtClean="0"/>
            <a:t>3</a:t>
          </a:r>
          <a:endParaRPr lang="ar-SA" dirty="0"/>
        </a:p>
      </dgm:t>
    </dgm:pt>
    <dgm:pt modelId="{D0FD51C2-8BF2-4DE7-81D7-41EB655F5C4E}" type="parTrans" cxnId="{2F68F61B-F74E-4906-9D9A-E69D4662A540}">
      <dgm:prSet/>
      <dgm:spPr/>
      <dgm:t>
        <a:bodyPr/>
        <a:lstStyle/>
        <a:p>
          <a:pPr rtl="1"/>
          <a:endParaRPr lang="ar-SA"/>
        </a:p>
      </dgm:t>
    </dgm:pt>
    <dgm:pt modelId="{B9B57887-270E-480D-B6DD-24DD14FA1C7C}" type="sibTrans" cxnId="{2F68F61B-F74E-4906-9D9A-E69D4662A540}">
      <dgm:prSet/>
      <dgm:spPr/>
      <dgm:t>
        <a:bodyPr/>
        <a:lstStyle/>
        <a:p>
          <a:pPr rtl="1"/>
          <a:endParaRPr lang="ar-SA"/>
        </a:p>
      </dgm:t>
    </dgm:pt>
    <dgm:pt modelId="{3872A99A-92F0-4812-AB41-9F51A44DD46F}">
      <dgm:prSet phldrT="[نص]"/>
      <dgm:spPr/>
      <dgm:t>
        <a:bodyPr/>
        <a:lstStyle/>
        <a:p>
          <a:pPr rtl="1"/>
          <a:r>
            <a:rPr lang="ar-SA" dirty="0" smtClean="0"/>
            <a:t>2</a:t>
          </a:r>
          <a:endParaRPr lang="ar-SA" dirty="0"/>
        </a:p>
      </dgm:t>
    </dgm:pt>
    <dgm:pt modelId="{C5E52B85-20C0-4928-BE07-C9D0A3901A92}" type="parTrans" cxnId="{98721871-667B-4D0C-86AC-403CDE61ECD1}">
      <dgm:prSet/>
      <dgm:spPr/>
      <dgm:t>
        <a:bodyPr/>
        <a:lstStyle/>
        <a:p>
          <a:pPr rtl="1"/>
          <a:endParaRPr lang="ar-SA"/>
        </a:p>
      </dgm:t>
    </dgm:pt>
    <dgm:pt modelId="{93041CFC-FF29-4F3A-9DD3-306374E7E05D}" type="sibTrans" cxnId="{98721871-667B-4D0C-86AC-403CDE61ECD1}">
      <dgm:prSet/>
      <dgm:spPr/>
      <dgm:t>
        <a:bodyPr/>
        <a:lstStyle/>
        <a:p>
          <a:pPr rtl="1"/>
          <a:endParaRPr lang="ar-SA"/>
        </a:p>
      </dgm:t>
    </dgm:pt>
    <dgm:pt modelId="{F2D70ED6-B0A3-4CD5-B441-5A6329838A39}">
      <dgm:prSet phldrT="[نص]"/>
      <dgm:spPr/>
      <dgm:t>
        <a:bodyPr/>
        <a:lstStyle/>
        <a:p>
          <a:pPr rtl="1"/>
          <a:r>
            <a:rPr lang="ar-SA" dirty="0" smtClean="0"/>
            <a:t>1</a:t>
          </a:r>
          <a:endParaRPr lang="ar-SA" dirty="0"/>
        </a:p>
      </dgm:t>
    </dgm:pt>
    <dgm:pt modelId="{4729DFEB-4121-439F-AAD2-A47035F5F8A4}" type="parTrans" cxnId="{BACC5D47-DB6A-45AB-98B0-2CA70615FDAD}">
      <dgm:prSet/>
      <dgm:spPr/>
      <dgm:t>
        <a:bodyPr/>
        <a:lstStyle/>
        <a:p>
          <a:pPr rtl="1"/>
          <a:endParaRPr lang="ar-SA"/>
        </a:p>
      </dgm:t>
    </dgm:pt>
    <dgm:pt modelId="{CA75A2A0-06B4-4F94-A2D7-DEC97B4EB40D}" type="sibTrans" cxnId="{BACC5D47-DB6A-45AB-98B0-2CA70615FDAD}">
      <dgm:prSet/>
      <dgm:spPr/>
      <dgm:t>
        <a:bodyPr/>
        <a:lstStyle/>
        <a:p>
          <a:pPr rtl="1"/>
          <a:endParaRPr lang="ar-SA"/>
        </a:p>
      </dgm:t>
    </dgm:pt>
    <dgm:pt modelId="{9F3D3736-7841-45FA-888E-D6A371A6C821}">
      <dgm:prSet/>
      <dgm:spPr/>
      <dgm:t>
        <a:bodyPr/>
        <a:lstStyle/>
        <a:p>
          <a:pPr rtl="1"/>
          <a:r>
            <a:rPr lang="ar-SA" dirty="0" smtClean="0"/>
            <a:t>ت.ثابته</a:t>
          </a:r>
          <a:endParaRPr lang="ar-SA" dirty="0"/>
        </a:p>
      </dgm:t>
    </dgm:pt>
    <dgm:pt modelId="{FC8E63A3-6AA3-434A-9478-37C1D836AC28}" type="parTrans" cxnId="{DBCBCD97-1BFA-43E0-B1BC-4B9A28515A48}">
      <dgm:prSet/>
      <dgm:spPr/>
      <dgm:t>
        <a:bodyPr/>
        <a:lstStyle/>
        <a:p>
          <a:pPr rtl="1"/>
          <a:endParaRPr lang="ar-SA"/>
        </a:p>
      </dgm:t>
    </dgm:pt>
    <dgm:pt modelId="{512E74D7-9133-4A3E-A554-4F0796B15569}" type="sibTrans" cxnId="{DBCBCD97-1BFA-43E0-B1BC-4B9A28515A48}">
      <dgm:prSet/>
      <dgm:spPr/>
      <dgm:t>
        <a:bodyPr/>
        <a:lstStyle/>
        <a:p>
          <a:pPr rtl="1"/>
          <a:endParaRPr lang="ar-SA"/>
        </a:p>
      </dgm:t>
    </dgm:pt>
    <dgm:pt modelId="{A0863036-E90E-49F5-A8B3-33778DEC8541}">
      <dgm:prSet/>
      <dgm:spPr/>
      <dgm:t>
        <a:bodyPr/>
        <a:lstStyle/>
        <a:p>
          <a:pPr rtl="1"/>
          <a:r>
            <a:rPr lang="ar-SA" dirty="0" smtClean="0"/>
            <a:t>سعر البيع</a:t>
          </a:r>
          <a:endParaRPr lang="ar-SA" dirty="0"/>
        </a:p>
      </dgm:t>
    </dgm:pt>
    <dgm:pt modelId="{941154D2-576F-468E-B09C-E1F5F4E8138E}" type="parTrans" cxnId="{451D665A-CFBB-4D8A-9482-530A0A5BFBFC}">
      <dgm:prSet/>
      <dgm:spPr/>
      <dgm:t>
        <a:bodyPr/>
        <a:lstStyle/>
        <a:p>
          <a:pPr rtl="1"/>
          <a:endParaRPr lang="ar-SA"/>
        </a:p>
      </dgm:t>
    </dgm:pt>
    <dgm:pt modelId="{EAED4D06-AA1E-4DC3-8EE0-CB89F96B3BAC}" type="sibTrans" cxnId="{451D665A-CFBB-4D8A-9482-530A0A5BFBFC}">
      <dgm:prSet/>
      <dgm:spPr/>
      <dgm:t>
        <a:bodyPr/>
        <a:lstStyle/>
        <a:p>
          <a:pPr rtl="1"/>
          <a:endParaRPr lang="ar-SA"/>
        </a:p>
      </dgm:t>
    </dgm:pt>
    <dgm:pt modelId="{19CB2279-6A4C-465B-9716-50DA28DE5D5E}">
      <dgm:prSet/>
      <dgm:spPr/>
      <dgm:t>
        <a:bodyPr/>
        <a:lstStyle/>
        <a:p>
          <a:pPr rtl="1"/>
          <a:r>
            <a:rPr lang="ar-SA" dirty="0" smtClean="0"/>
            <a:t>ت.المتغيره</a:t>
          </a:r>
          <a:endParaRPr lang="ar-SA" dirty="0"/>
        </a:p>
      </dgm:t>
    </dgm:pt>
    <dgm:pt modelId="{BC3F2690-CCCC-42A2-A317-04FA64E1E5F2}" type="parTrans" cxnId="{D68EE301-121D-4617-A98E-C6C70B840CC8}">
      <dgm:prSet/>
      <dgm:spPr/>
      <dgm:t>
        <a:bodyPr/>
        <a:lstStyle/>
        <a:p>
          <a:pPr rtl="1"/>
          <a:endParaRPr lang="ar-SA"/>
        </a:p>
      </dgm:t>
    </dgm:pt>
    <dgm:pt modelId="{F68F3DCD-34C0-4A2C-AC30-D12B6D377034}" type="sibTrans" cxnId="{D68EE301-121D-4617-A98E-C6C70B840CC8}">
      <dgm:prSet/>
      <dgm:spPr/>
      <dgm:t>
        <a:bodyPr/>
        <a:lstStyle/>
        <a:p>
          <a:pPr rtl="1"/>
          <a:endParaRPr lang="ar-SA"/>
        </a:p>
      </dgm:t>
    </dgm:pt>
    <dgm:pt modelId="{EEB70C94-5B9F-4D35-9158-958B707D7E0D}" type="pres">
      <dgm:prSet presAssocID="{05D80573-6D3D-40AA-A4D6-0DFA5E596C44}" presName="diagram" presStyleCnt="0">
        <dgm:presLayoutVars>
          <dgm:dir/>
          <dgm:animLvl val="lvl"/>
          <dgm:resizeHandles val="exact"/>
        </dgm:presLayoutVars>
      </dgm:prSet>
      <dgm:spPr/>
    </dgm:pt>
    <dgm:pt modelId="{C047A541-F5D7-43FB-8A14-A9C49A88D10C}" type="pres">
      <dgm:prSet presAssocID="{498A56F3-3A9E-4594-9EE5-08FC2C09A39E}" presName="compNode" presStyleCnt="0"/>
      <dgm:spPr/>
    </dgm:pt>
    <dgm:pt modelId="{9D17959C-4164-4A73-818F-BDAB650BED46}" type="pres">
      <dgm:prSet presAssocID="{498A56F3-3A9E-4594-9EE5-08FC2C09A39E}" presName="childRect" presStyleLbl="bgAcc1" presStyleIdx="0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FF395F0-EFE0-43BB-AA7E-E99EE1844067}" type="pres">
      <dgm:prSet presAssocID="{498A56F3-3A9E-4594-9EE5-08FC2C09A39E}" presName="parentText" presStyleLbl="node1" presStyleIdx="0" presStyleCnt="0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00A6766-835B-4925-B2CC-1E1BDBB2B75D}" type="pres">
      <dgm:prSet presAssocID="{498A56F3-3A9E-4594-9EE5-08FC2C09A39E}" presName="parentRect" presStyleLbl="alignNode1" presStyleIdx="0" presStyleCnt="3"/>
      <dgm:spPr/>
      <dgm:t>
        <a:bodyPr/>
        <a:lstStyle/>
        <a:p>
          <a:pPr rtl="1"/>
          <a:endParaRPr lang="ar-SA"/>
        </a:p>
      </dgm:t>
    </dgm:pt>
    <dgm:pt modelId="{6183A143-329B-43F4-8E97-5290C7A70C1F}" type="pres">
      <dgm:prSet presAssocID="{498A56F3-3A9E-4594-9EE5-08FC2C09A39E}" presName="adorn" presStyleLbl="fgAccFollowNode1" presStyleIdx="0" presStyleCnt="3"/>
      <dgm:spPr/>
    </dgm:pt>
    <dgm:pt modelId="{8CD8AEDE-84E9-40A2-BF89-FC473BB57B0F}" type="pres">
      <dgm:prSet presAssocID="{B9B57887-270E-480D-B6DD-24DD14FA1C7C}" presName="sibTrans" presStyleLbl="sibTrans2D1" presStyleIdx="0" presStyleCnt="0"/>
      <dgm:spPr/>
      <dgm:t>
        <a:bodyPr/>
        <a:lstStyle/>
        <a:p>
          <a:pPr rtl="1"/>
          <a:endParaRPr lang="ar-SA"/>
        </a:p>
      </dgm:t>
    </dgm:pt>
    <dgm:pt modelId="{DF9AA052-5943-49A7-B91D-036919AB25E9}" type="pres">
      <dgm:prSet presAssocID="{3872A99A-92F0-4812-AB41-9F51A44DD46F}" presName="compNode" presStyleCnt="0"/>
      <dgm:spPr/>
    </dgm:pt>
    <dgm:pt modelId="{C68F5FA1-DC95-4A3F-B974-C66575B91263}" type="pres">
      <dgm:prSet presAssocID="{3872A99A-92F0-4812-AB41-9F51A44DD46F}" presName="childRect" presStyleLbl="bgAcc1" presStyleIdx="1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247133A0-ADFE-4470-BBB3-F4399C66F6EE}" type="pres">
      <dgm:prSet presAssocID="{3872A99A-92F0-4812-AB41-9F51A44DD46F}" presName="parentText" presStyleLbl="node1" presStyleIdx="0" presStyleCnt="0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A12AC00-52A9-4368-A38D-AFBA44718C78}" type="pres">
      <dgm:prSet presAssocID="{3872A99A-92F0-4812-AB41-9F51A44DD46F}" presName="parentRect" presStyleLbl="alignNode1" presStyleIdx="1" presStyleCnt="3"/>
      <dgm:spPr/>
      <dgm:t>
        <a:bodyPr/>
        <a:lstStyle/>
        <a:p>
          <a:pPr rtl="1"/>
          <a:endParaRPr lang="ar-SA"/>
        </a:p>
      </dgm:t>
    </dgm:pt>
    <dgm:pt modelId="{B8043141-1BA5-4DBE-92F7-B60FEEC51C49}" type="pres">
      <dgm:prSet presAssocID="{3872A99A-92F0-4812-AB41-9F51A44DD46F}" presName="adorn" presStyleLbl="fgAccFollowNode1" presStyleIdx="1" presStyleCnt="3"/>
      <dgm:spPr/>
    </dgm:pt>
    <dgm:pt modelId="{392C7B8A-1ED8-425F-9CA5-8A3080438D3F}" type="pres">
      <dgm:prSet presAssocID="{93041CFC-FF29-4F3A-9DD3-306374E7E05D}" presName="sibTrans" presStyleLbl="sibTrans2D1" presStyleIdx="0" presStyleCnt="0"/>
      <dgm:spPr/>
      <dgm:t>
        <a:bodyPr/>
        <a:lstStyle/>
        <a:p>
          <a:pPr rtl="1"/>
          <a:endParaRPr lang="ar-SA"/>
        </a:p>
      </dgm:t>
    </dgm:pt>
    <dgm:pt modelId="{B7765674-C3E1-4AC8-9B17-8015184337A4}" type="pres">
      <dgm:prSet presAssocID="{F2D70ED6-B0A3-4CD5-B441-5A6329838A39}" presName="compNode" presStyleCnt="0"/>
      <dgm:spPr/>
    </dgm:pt>
    <dgm:pt modelId="{9CCE514B-5447-4644-B60C-52EE26AD3426}" type="pres">
      <dgm:prSet presAssocID="{F2D70ED6-B0A3-4CD5-B441-5A6329838A39}" presName="childRect" presStyleLbl="bgAcc1" presStyleIdx="2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295C5B1F-FF91-4055-8636-BADB0AC22722}" type="pres">
      <dgm:prSet presAssocID="{F2D70ED6-B0A3-4CD5-B441-5A6329838A39}" presName="parentText" presStyleLbl="node1" presStyleIdx="0" presStyleCnt="0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264A4513-A5F7-442D-962E-BE15A3AE49A8}" type="pres">
      <dgm:prSet presAssocID="{F2D70ED6-B0A3-4CD5-B441-5A6329838A39}" presName="parentRect" presStyleLbl="alignNode1" presStyleIdx="2" presStyleCnt="3"/>
      <dgm:spPr/>
      <dgm:t>
        <a:bodyPr/>
        <a:lstStyle/>
        <a:p>
          <a:pPr rtl="1"/>
          <a:endParaRPr lang="ar-SA"/>
        </a:p>
      </dgm:t>
    </dgm:pt>
    <dgm:pt modelId="{A04F3190-9523-46FB-A528-C729B9CD2AC0}" type="pres">
      <dgm:prSet presAssocID="{F2D70ED6-B0A3-4CD5-B441-5A6329838A39}" presName="adorn" presStyleLbl="fgAccFollowNode1" presStyleIdx="2" presStyleCnt="3"/>
      <dgm:spPr/>
    </dgm:pt>
  </dgm:ptLst>
  <dgm:cxnLst>
    <dgm:cxn modelId="{559E2BAC-C635-4788-8766-7A99AD1FBAAE}" type="presOf" srcId="{A0863036-E90E-49F5-A8B3-33778DEC8541}" destId="{C68F5FA1-DC95-4A3F-B974-C66575B91263}" srcOrd="0" destOrd="0" presId="urn:microsoft.com/office/officeart/2005/8/layout/bList2#1"/>
    <dgm:cxn modelId="{D68EE301-121D-4617-A98E-C6C70B840CC8}" srcId="{498A56F3-3A9E-4594-9EE5-08FC2C09A39E}" destId="{19CB2279-6A4C-465B-9716-50DA28DE5D5E}" srcOrd="0" destOrd="0" parTransId="{BC3F2690-CCCC-42A2-A317-04FA64E1E5F2}" sibTransId="{F68F3DCD-34C0-4A2C-AC30-D12B6D377034}"/>
    <dgm:cxn modelId="{85292188-725B-4B09-A152-CEDE23F2F241}" type="presOf" srcId="{9F3D3736-7841-45FA-888E-D6A371A6C821}" destId="{9CCE514B-5447-4644-B60C-52EE26AD3426}" srcOrd="0" destOrd="0" presId="urn:microsoft.com/office/officeart/2005/8/layout/bList2#1"/>
    <dgm:cxn modelId="{DBCBCD97-1BFA-43E0-B1BC-4B9A28515A48}" srcId="{F2D70ED6-B0A3-4CD5-B441-5A6329838A39}" destId="{9F3D3736-7841-45FA-888E-D6A371A6C821}" srcOrd="0" destOrd="0" parTransId="{FC8E63A3-6AA3-434A-9478-37C1D836AC28}" sibTransId="{512E74D7-9133-4A3E-A554-4F0796B15569}"/>
    <dgm:cxn modelId="{72D17821-9EDE-4FEF-AF0B-B7DF801AE85A}" type="presOf" srcId="{498A56F3-3A9E-4594-9EE5-08FC2C09A39E}" destId="{E00A6766-835B-4925-B2CC-1E1BDBB2B75D}" srcOrd="1" destOrd="0" presId="urn:microsoft.com/office/officeart/2005/8/layout/bList2#1"/>
    <dgm:cxn modelId="{F57A54C0-39FF-4FE1-BBD3-2B33A015DD50}" type="presOf" srcId="{19CB2279-6A4C-465B-9716-50DA28DE5D5E}" destId="{9D17959C-4164-4A73-818F-BDAB650BED46}" srcOrd="0" destOrd="0" presId="urn:microsoft.com/office/officeart/2005/8/layout/bList2#1"/>
    <dgm:cxn modelId="{6ADC20BC-4AA4-4A95-B0DF-992F553C8BE3}" type="presOf" srcId="{F2D70ED6-B0A3-4CD5-B441-5A6329838A39}" destId="{295C5B1F-FF91-4055-8636-BADB0AC22722}" srcOrd="0" destOrd="0" presId="urn:microsoft.com/office/officeart/2005/8/layout/bList2#1"/>
    <dgm:cxn modelId="{1F37D08D-B408-4159-A2EB-59E6F525BFAE}" type="presOf" srcId="{93041CFC-FF29-4F3A-9DD3-306374E7E05D}" destId="{392C7B8A-1ED8-425F-9CA5-8A3080438D3F}" srcOrd="0" destOrd="0" presId="urn:microsoft.com/office/officeart/2005/8/layout/bList2#1"/>
    <dgm:cxn modelId="{BACC5D47-DB6A-45AB-98B0-2CA70615FDAD}" srcId="{05D80573-6D3D-40AA-A4D6-0DFA5E596C44}" destId="{F2D70ED6-B0A3-4CD5-B441-5A6329838A39}" srcOrd="2" destOrd="0" parTransId="{4729DFEB-4121-439F-AAD2-A47035F5F8A4}" sibTransId="{CA75A2A0-06B4-4F94-A2D7-DEC97B4EB40D}"/>
    <dgm:cxn modelId="{1F05E4C0-C10D-4B74-9211-42CB7DA6803B}" type="presOf" srcId="{3872A99A-92F0-4812-AB41-9F51A44DD46F}" destId="{247133A0-ADFE-4470-BBB3-F4399C66F6EE}" srcOrd="0" destOrd="0" presId="urn:microsoft.com/office/officeart/2005/8/layout/bList2#1"/>
    <dgm:cxn modelId="{36B973AF-3E4F-4B66-AF59-DA32CF2BFAA6}" type="presOf" srcId="{498A56F3-3A9E-4594-9EE5-08FC2C09A39E}" destId="{0FF395F0-EFE0-43BB-AA7E-E99EE1844067}" srcOrd="0" destOrd="0" presId="urn:microsoft.com/office/officeart/2005/8/layout/bList2#1"/>
    <dgm:cxn modelId="{2F68F61B-F74E-4906-9D9A-E69D4662A540}" srcId="{05D80573-6D3D-40AA-A4D6-0DFA5E596C44}" destId="{498A56F3-3A9E-4594-9EE5-08FC2C09A39E}" srcOrd="0" destOrd="0" parTransId="{D0FD51C2-8BF2-4DE7-81D7-41EB655F5C4E}" sibTransId="{B9B57887-270E-480D-B6DD-24DD14FA1C7C}"/>
    <dgm:cxn modelId="{451D665A-CFBB-4D8A-9482-530A0A5BFBFC}" srcId="{3872A99A-92F0-4812-AB41-9F51A44DD46F}" destId="{A0863036-E90E-49F5-A8B3-33778DEC8541}" srcOrd="0" destOrd="0" parTransId="{941154D2-576F-468E-B09C-E1F5F4E8138E}" sibTransId="{EAED4D06-AA1E-4DC3-8EE0-CB89F96B3BAC}"/>
    <dgm:cxn modelId="{CADBAF7F-1FAE-4CEE-BF68-BAE1CF101DF4}" type="presOf" srcId="{F2D70ED6-B0A3-4CD5-B441-5A6329838A39}" destId="{264A4513-A5F7-442D-962E-BE15A3AE49A8}" srcOrd="1" destOrd="0" presId="urn:microsoft.com/office/officeart/2005/8/layout/bList2#1"/>
    <dgm:cxn modelId="{2AFC1358-B1C2-40B8-8E4E-578ADFE441A6}" type="presOf" srcId="{3872A99A-92F0-4812-AB41-9F51A44DD46F}" destId="{4A12AC00-52A9-4368-A38D-AFBA44718C78}" srcOrd="1" destOrd="0" presId="urn:microsoft.com/office/officeart/2005/8/layout/bList2#1"/>
    <dgm:cxn modelId="{98699395-246E-4CB0-A6EE-66AD61D40BB7}" type="presOf" srcId="{B9B57887-270E-480D-B6DD-24DD14FA1C7C}" destId="{8CD8AEDE-84E9-40A2-BF89-FC473BB57B0F}" srcOrd="0" destOrd="0" presId="urn:microsoft.com/office/officeart/2005/8/layout/bList2#1"/>
    <dgm:cxn modelId="{1C443BEB-80CA-42C2-B832-040C720FFD6E}" type="presOf" srcId="{05D80573-6D3D-40AA-A4D6-0DFA5E596C44}" destId="{EEB70C94-5B9F-4D35-9158-958B707D7E0D}" srcOrd="0" destOrd="0" presId="urn:microsoft.com/office/officeart/2005/8/layout/bList2#1"/>
    <dgm:cxn modelId="{98721871-667B-4D0C-86AC-403CDE61ECD1}" srcId="{05D80573-6D3D-40AA-A4D6-0DFA5E596C44}" destId="{3872A99A-92F0-4812-AB41-9F51A44DD46F}" srcOrd="1" destOrd="0" parTransId="{C5E52B85-20C0-4928-BE07-C9D0A3901A92}" sibTransId="{93041CFC-FF29-4F3A-9DD3-306374E7E05D}"/>
    <dgm:cxn modelId="{37D54B8B-7F19-44FF-BA09-0C77B131F94D}" type="presParOf" srcId="{EEB70C94-5B9F-4D35-9158-958B707D7E0D}" destId="{C047A541-F5D7-43FB-8A14-A9C49A88D10C}" srcOrd="0" destOrd="0" presId="urn:microsoft.com/office/officeart/2005/8/layout/bList2#1"/>
    <dgm:cxn modelId="{A17235D8-40D6-4BBB-8CB5-1DC1411A3B88}" type="presParOf" srcId="{C047A541-F5D7-43FB-8A14-A9C49A88D10C}" destId="{9D17959C-4164-4A73-818F-BDAB650BED46}" srcOrd="0" destOrd="0" presId="urn:microsoft.com/office/officeart/2005/8/layout/bList2#1"/>
    <dgm:cxn modelId="{8217F044-EEF3-48E3-9825-4ECE832AD3A8}" type="presParOf" srcId="{C047A541-F5D7-43FB-8A14-A9C49A88D10C}" destId="{0FF395F0-EFE0-43BB-AA7E-E99EE1844067}" srcOrd="1" destOrd="0" presId="urn:microsoft.com/office/officeart/2005/8/layout/bList2#1"/>
    <dgm:cxn modelId="{B401B66A-2EBC-4CEA-8B0E-59191CA98C7B}" type="presParOf" srcId="{C047A541-F5D7-43FB-8A14-A9C49A88D10C}" destId="{E00A6766-835B-4925-B2CC-1E1BDBB2B75D}" srcOrd="2" destOrd="0" presId="urn:microsoft.com/office/officeart/2005/8/layout/bList2#1"/>
    <dgm:cxn modelId="{73A9E528-D78A-4541-B3C5-BBAB1F94880E}" type="presParOf" srcId="{C047A541-F5D7-43FB-8A14-A9C49A88D10C}" destId="{6183A143-329B-43F4-8E97-5290C7A70C1F}" srcOrd="3" destOrd="0" presId="urn:microsoft.com/office/officeart/2005/8/layout/bList2#1"/>
    <dgm:cxn modelId="{62F4BCD7-48EC-4A7F-AF50-C12AB61D896E}" type="presParOf" srcId="{EEB70C94-5B9F-4D35-9158-958B707D7E0D}" destId="{8CD8AEDE-84E9-40A2-BF89-FC473BB57B0F}" srcOrd="1" destOrd="0" presId="urn:microsoft.com/office/officeart/2005/8/layout/bList2#1"/>
    <dgm:cxn modelId="{F25E69B7-F2E7-46FC-AC48-46BD1334BA9B}" type="presParOf" srcId="{EEB70C94-5B9F-4D35-9158-958B707D7E0D}" destId="{DF9AA052-5943-49A7-B91D-036919AB25E9}" srcOrd="2" destOrd="0" presId="urn:microsoft.com/office/officeart/2005/8/layout/bList2#1"/>
    <dgm:cxn modelId="{21472EE9-294D-40E0-BB02-BFD211DB135A}" type="presParOf" srcId="{DF9AA052-5943-49A7-B91D-036919AB25E9}" destId="{C68F5FA1-DC95-4A3F-B974-C66575B91263}" srcOrd="0" destOrd="0" presId="urn:microsoft.com/office/officeart/2005/8/layout/bList2#1"/>
    <dgm:cxn modelId="{9EB3292C-AD7E-4D98-A286-BDF41DD24218}" type="presParOf" srcId="{DF9AA052-5943-49A7-B91D-036919AB25E9}" destId="{247133A0-ADFE-4470-BBB3-F4399C66F6EE}" srcOrd="1" destOrd="0" presId="urn:microsoft.com/office/officeart/2005/8/layout/bList2#1"/>
    <dgm:cxn modelId="{D8224A52-988B-4E27-ADF7-2141EC55F298}" type="presParOf" srcId="{DF9AA052-5943-49A7-B91D-036919AB25E9}" destId="{4A12AC00-52A9-4368-A38D-AFBA44718C78}" srcOrd="2" destOrd="0" presId="urn:microsoft.com/office/officeart/2005/8/layout/bList2#1"/>
    <dgm:cxn modelId="{62B4EAF6-4C4D-4CB7-8CEB-6F92D8021789}" type="presParOf" srcId="{DF9AA052-5943-49A7-B91D-036919AB25E9}" destId="{B8043141-1BA5-4DBE-92F7-B60FEEC51C49}" srcOrd="3" destOrd="0" presId="urn:microsoft.com/office/officeart/2005/8/layout/bList2#1"/>
    <dgm:cxn modelId="{62BD0D14-2853-4C0F-AE40-2D36801B2D88}" type="presParOf" srcId="{EEB70C94-5B9F-4D35-9158-958B707D7E0D}" destId="{392C7B8A-1ED8-425F-9CA5-8A3080438D3F}" srcOrd="3" destOrd="0" presId="urn:microsoft.com/office/officeart/2005/8/layout/bList2#1"/>
    <dgm:cxn modelId="{B8B5A81C-C7BC-4F9C-B02A-36A853520943}" type="presParOf" srcId="{EEB70C94-5B9F-4D35-9158-958B707D7E0D}" destId="{B7765674-C3E1-4AC8-9B17-8015184337A4}" srcOrd="4" destOrd="0" presId="urn:microsoft.com/office/officeart/2005/8/layout/bList2#1"/>
    <dgm:cxn modelId="{E7B1828A-9097-48FD-8041-47E508982CEE}" type="presParOf" srcId="{B7765674-C3E1-4AC8-9B17-8015184337A4}" destId="{9CCE514B-5447-4644-B60C-52EE26AD3426}" srcOrd="0" destOrd="0" presId="urn:microsoft.com/office/officeart/2005/8/layout/bList2#1"/>
    <dgm:cxn modelId="{85FCC7A8-DA71-4E07-8955-FA234D08F3A6}" type="presParOf" srcId="{B7765674-C3E1-4AC8-9B17-8015184337A4}" destId="{295C5B1F-FF91-4055-8636-BADB0AC22722}" srcOrd="1" destOrd="0" presId="urn:microsoft.com/office/officeart/2005/8/layout/bList2#1"/>
    <dgm:cxn modelId="{0A42B0FA-888C-4AEE-853D-1D10858A915D}" type="presParOf" srcId="{B7765674-C3E1-4AC8-9B17-8015184337A4}" destId="{264A4513-A5F7-442D-962E-BE15A3AE49A8}" srcOrd="2" destOrd="0" presId="urn:microsoft.com/office/officeart/2005/8/layout/bList2#1"/>
    <dgm:cxn modelId="{4402B79E-9772-417D-B1BB-EB5D64AD6E71}" type="presParOf" srcId="{B7765674-C3E1-4AC8-9B17-8015184337A4}" destId="{A04F3190-9523-46FB-A528-C729B9CD2AC0}" srcOrd="3" destOrd="0" presId="urn:microsoft.com/office/officeart/2005/8/layout/bList2#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D17959C-4164-4A73-818F-BDAB650BED46}">
      <dsp:nvSpPr>
        <dsp:cNvPr id="0" name=""/>
        <dsp:cNvSpPr/>
      </dsp:nvSpPr>
      <dsp:spPr>
        <a:xfrm>
          <a:off x="4326" y="665486"/>
          <a:ext cx="1868523" cy="1394813"/>
        </a:xfrm>
        <a:prstGeom prst="round2SameRect">
          <a:avLst>
            <a:gd name="adj1" fmla="val 8000"/>
            <a:gd name="adj2" fmla="val 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102870" rIns="34290" bIns="34290" numCol="1" spcCol="1270" anchor="t" anchorCtr="0">
          <a:noAutofit/>
        </a:bodyPr>
        <a:lstStyle/>
        <a:p>
          <a:pPr marL="228600" lvl="1" indent="-228600" algn="r" defTabSz="12001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2700" kern="1200" dirty="0" smtClean="0"/>
            <a:t>ت.المتغيره</a:t>
          </a:r>
          <a:endParaRPr lang="ar-SA" sz="2700" kern="1200" dirty="0"/>
        </a:p>
      </dsp:txBody>
      <dsp:txXfrm>
        <a:off x="4326" y="665486"/>
        <a:ext cx="1868523" cy="1394813"/>
      </dsp:txXfrm>
    </dsp:sp>
    <dsp:sp modelId="{E00A6766-835B-4925-B2CC-1E1BDBB2B75D}">
      <dsp:nvSpPr>
        <dsp:cNvPr id="0" name=""/>
        <dsp:cNvSpPr/>
      </dsp:nvSpPr>
      <dsp:spPr>
        <a:xfrm>
          <a:off x="4326" y="2060300"/>
          <a:ext cx="1868523" cy="59976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830" tIns="0" rIns="54610" bIns="0" numCol="1" spcCol="1270" anchor="ctr" anchorCtr="0">
          <a:noAutofit/>
        </a:bodyPr>
        <a:lstStyle/>
        <a:p>
          <a:pPr lvl="0" algn="l" defTabSz="19113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300" kern="1200" dirty="0" smtClean="0"/>
            <a:t>3</a:t>
          </a:r>
          <a:endParaRPr lang="ar-SA" sz="4300" kern="1200" dirty="0"/>
        </a:p>
      </dsp:txBody>
      <dsp:txXfrm>
        <a:off x="4326" y="2060300"/>
        <a:ext cx="1315861" cy="599769"/>
      </dsp:txXfrm>
    </dsp:sp>
    <dsp:sp modelId="{6183A143-329B-43F4-8E97-5290C7A70C1F}">
      <dsp:nvSpPr>
        <dsp:cNvPr id="0" name=""/>
        <dsp:cNvSpPr/>
      </dsp:nvSpPr>
      <dsp:spPr>
        <a:xfrm>
          <a:off x="1373045" y="2155568"/>
          <a:ext cx="653983" cy="653983"/>
        </a:xfrm>
        <a:prstGeom prst="ellipse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68F5FA1-DC95-4A3F-B974-C66575B91263}">
      <dsp:nvSpPr>
        <dsp:cNvPr id="0" name=""/>
        <dsp:cNvSpPr/>
      </dsp:nvSpPr>
      <dsp:spPr>
        <a:xfrm>
          <a:off x="2189048" y="665486"/>
          <a:ext cx="1868523" cy="1394813"/>
        </a:xfrm>
        <a:prstGeom prst="round2SameRect">
          <a:avLst>
            <a:gd name="adj1" fmla="val 8000"/>
            <a:gd name="adj2" fmla="val 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102870" rIns="34290" bIns="34290" numCol="1" spcCol="1270" anchor="t" anchorCtr="0">
          <a:noAutofit/>
        </a:bodyPr>
        <a:lstStyle/>
        <a:p>
          <a:pPr marL="228600" lvl="1" indent="-228600" algn="r" defTabSz="12001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2700" kern="1200" dirty="0" smtClean="0"/>
            <a:t>سعر البيع</a:t>
          </a:r>
          <a:endParaRPr lang="ar-SA" sz="2700" kern="1200" dirty="0"/>
        </a:p>
      </dsp:txBody>
      <dsp:txXfrm>
        <a:off x="2189048" y="665486"/>
        <a:ext cx="1868523" cy="1394813"/>
      </dsp:txXfrm>
    </dsp:sp>
    <dsp:sp modelId="{4A12AC00-52A9-4368-A38D-AFBA44718C78}">
      <dsp:nvSpPr>
        <dsp:cNvPr id="0" name=""/>
        <dsp:cNvSpPr/>
      </dsp:nvSpPr>
      <dsp:spPr>
        <a:xfrm>
          <a:off x="2189048" y="2060300"/>
          <a:ext cx="1868523" cy="59976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830" tIns="0" rIns="54610" bIns="0" numCol="1" spcCol="1270" anchor="ctr" anchorCtr="0">
          <a:noAutofit/>
        </a:bodyPr>
        <a:lstStyle/>
        <a:p>
          <a:pPr lvl="0" algn="l" defTabSz="19113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300" kern="1200" dirty="0" smtClean="0"/>
            <a:t>2</a:t>
          </a:r>
          <a:endParaRPr lang="ar-SA" sz="4300" kern="1200" dirty="0"/>
        </a:p>
      </dsp:txBody>
      <dsp:txXfrm>
        <a:off x="2189048" y="2060300"/>
        <a:ext cx="1315861" cy="599769"/>
      </dsp:txXfrm>
    </dsp:sp>
    <dsp:sp modelId="{B8043141-1BA5-4DBE-92F7-B60FEEC51C49}">
      <dsp:nvSpPr>
        <dsp:cNvPr id="0" name=""/>
        <dsp:cNvSpPr/>
      </dsp:nvSpPr>
      <dsp:spPr>
        <a:xfrm>
          <a:off x="3557767" y="2155568"/>
          <a:ext cx="653983" cy="653983"/>
        </a:xfrm>
        <a:prstGeom prst="ellipse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CCE514B-5447-4644-B60C-52EE26AD3426}">
      <dsp:nvSpPr>
        <dsp:cNvPr id="0" name=""/>
        <dsp:cNvSpPr/>
      </dsp:nvSpPr>
      <dsp:spPr>
        <a:xfrm>
          <a:off x="4373771" y="665486"/>
          <a:ext cx="1868523" cy="1394813"/>
        </a:xfrm>
        <a:prstGeom prst="round2SameRect">
          <a:avLst>
            <a:gd name="adj1" fmla="val 8000"/>
            <a:gd name="adj2" fmla="val 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102870" rIns="34290" bIns="34290" numCol="1" spcCol="1270" anchor="t" anchorCtr="0">
          <a:noAutofit/>
        </a:bodyPr>
        <a:lstStyle/>
        <a:p>
          <a:pPr marL="228600" lvl="1" indent="-228600" algn="r" defTabSz="12001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2700" kern="1200" dirty="0" smtClean="0"/>
            <a:t>ت.ثابته</a:t>
          </a:r>
          <a:endParaRPr lang="ar-SA" sz="2700" kern="1200" dirty="0"/>
        </a:p>
      </dsp:txBody>
      <dsp:txXfrm>
        <a:off x="4373771" y="665486"/>
        <a:ext cx="1868523" cy="1394813"/>
      </dsp:txXfrm>
    </dsp:sp>
    <dsp:sp modelId="{264A4513-A5F7-442D-962E-BE15A3AE49A8}">
      <dsp:nvSpPr>
        <dsp:cNvPr id="0" name=""/>
        <dsp:cNvSpPr/>
      </dsp:nvSpPr>
      <dsp:spPr>
        <a:xfrm>
          <a:off x="4373771" y="2060300"/>
          <a:ext cx="1868523" cy="59976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830" tIns="0" rIns="54610" bIns="0" numCol="1" spcCol="1270" anchor="ctr" anchorCtr="0">
          <a:noAutofit/>
        </a:bodyPr>
        <a:lstStyle/>
        <a:p>
          <a:pPr lvl="0" algn="l" defTabSz="19113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300" kern="1200" dirty="0" smtClean="0"/>
            <a:t>1</a:t>
          </a:r>
          <a:endParaRPr lang="ar-SA" sz="4300" kern="1200" dirty="0"/>
        </a:p>
      </dsp:txBody>
      <dsp:txXfrm>
        <a:off x="4373771" y="2060300"/>
        <a:ext cx="1315861" cy="599769"/>
      </dsp:txXfrm>
    </dsp:sp>
    <dsp:sp modelId="{A04F3190-9523-46FB-A528-C729B9CD2AC0}">
      <dsp:nvSpPr>
        <dsp:cNvPr id="0" name=""/>
        <dsp:cNvSpPr/>
      </dsp:nvSpPr>
      <dsp:spPr>
        <a:xfrm>
          <a:off x="5742490" y="2155568"/>
          <a:ext cx="653983" cy="653983"/>
        </a:xfrm>
        <a:prstGeom prst="ellipse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bList2#1">
  <dgm:title val=""/>
  <dgm:desc val=""/>
  <dgm:catLst>
    <dgm:cat type="list" pri="7000"/>
    <dgm:cat type="convert" pri="16000"/>
    <dgm:cat type="picture" pri="28000"/>
    <dgm:cat type="pictureconvert" pri="28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dir/>
      <dgm:animLvl val="lvl"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w" for="ch" ptType="sibTrans" refType="w" refFor="ch" refForName="compNode" op="equ" fact="0.08"/>
      <dgm:constr type="sp" refType="w" refFor="ch" refForName="compNode" op="equ" fact="0.16"/>
      <dgm:constr type="primFontSz" for="des" forName="parentText" op="equ" val="65"/>
      <dgm:constr type="primFontSz" for="des" forName="childRect" op="equ" val="65"/>
    </dgm:constrLst>
    <dgm:ruleLst/>
    <dgm:forEach name="nodesForEach" axis="ch" ptType="node">
      <dgm:layoutNode name="compNode">
        <dgm:alg type="composite">
          <dgm:param type="ar" val="0.943"/>
        </dgm:alg>
        <dgm:shape xmlns:r="http://schemas.openxmlformats.org/officeDocument/2006/relationships" r:blip="">
          <dgm:adjLst/>
        </dgm:shape>
        <dgm:presOf/>
        <dgm:choose name="Name3">
          <dgm:if name="Name4" axis="self" func="var" arg="dir" op="equ" val="norm">
            <dgm:constrLst>
              <dgm:constr type="w" val="1"/>
              <dgm:constr type="h" refType="w" fact="1.06"/>
              <dgm:constr type="h" for="ch" forName="childRect" refType="h" fact="0.65"/>
              <dgm:constr type="w" for="ch" forName="childRect" refType="w" fact="0.923"/>
              <dgm:constr type="l" for="ch" forName="childRect"/>
              <dgm:constr type="t" for="ch" forName="childRect"/>
              <dgm:constr type="w" for="ch" forName="parentText" refType="w" fact="0.65"/>
              <dgm:constr type="h" for="ch" forName="parentText" refType="h" refFor="ch" refForName="childRect" fact="0.43"/>
              <dgm:constr type="l" for="ch" forName="parentText"/>
              <dgm:constr type="t" for="ch" forName="parentText" refType="h" refFor="ch" refForName="childRect"/>
              <dgm:constr type="w" for="ch" forName="parentRect" refType="w" fact="0.923"/>
              <dgm:constr type="h" for="ch" forName="parentRect" refType="h" refFor="ch" refForName="parentText"/>
              <dgm:constr type="l" for="ch" forName="parentRect"/>
              <dgm:constr type="t" for="ch" forName="parentRect" refType="t" refFor="ch" refForName="parentText"/>
              <dgm:constr type="w" for="ch" forName="adorn" refType="w" refFor="ch" refForName="parentRect" fact="0.35"/>
              <dgm:constr type="h" for="ch" forName="adorn" refType="w" refFor="ch" refForName="parentRect" fact="0.35"/>
              <dgm:constr type="b" for="ch" forName="adorn" refType="h"/>
              <dgm:constr type="r" for="ch" forName="adorn" refType="w"/>
            </dgm:constrLst>
          </dgm:if>
          <dgm:else name="Name5">
            <dgm:constrLst>
              <dgm:constr type="w" val="1"/>
              <dgm:constr type="h" refType="w" fact="1.06"/>
              <dgm:constr type="h" for="ch" forName="childRect" refType="h" fact="0.65"/>
              <dgm:constr type="w" for="ch" forName="childRect" refType="w" fact="0.923"/>
              <dgm:constr type="r" for="ch" forName="childRect" refType="w"/>
              <dgm:constr type="t" for="ch" forName="childRect"/>
              <dgm:constr type="w" for="ch" forName="parentText" refType="w" fact="0.65"/>
              <dgm:constr type="h" for="ch" forName="parentText" refType="h" refFor="ch" refForName="childRect" fact="0.43"/>
              <dgm:constr type="r" for="ch" forName="parentText" refType="w"/>
              <dgm:constr type="t" for="ch" forName="parentText" refType="h" refFor="ch" refForName="childRect"/>
              <dgm:constr type="w" for="ch" forName="parentRect" refType="w" fact="0.923"/>
              <dgm:constr type="h" for="ch" forName="parentRect" refType="h" refFor="ch" refForName="parentText"/>
              <dgm:constr type="r" for="ch" forName="parentRect" refType="w"/>
              <dgm:constr type="t" for="ch" forName="parentRect" refType="t" refFor="ch" refForName="parentText"/>
              <dgm:constr type="w" for="ch" forName="adorn" refType="w" refFor="ch" refForName="parentRect" fact="0.35"/>
              <dgm:constr type="h" for="ch" forName="adorn" refType="w" refFor="ch" refForName="parentRect" fact="0.35"/>
              <dgm:constr type="b" for="ch" forName="adorn" refType="h"/>
              <dgm:constr type="l" for="ch" forName="adorn"/>
            </dgm:constrLst>
          </dgm:else>
        </dgm:choose>
        <dgm:ruleLst/>
        <dgm:layoutNode name="childRect" styleLbl="bgAcc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ound2SameRect" r:blip="">
            <dgm:adjLst>
              <dgm:adj idx="1" val="0.08"/>
            </dgm:adjLst>
          </dgm:shape>
          <dgm:presOf axis="des" ptType="node"/>
          <dgm:constrLst>
            <dgm:constr type="secFontSz" refType="primFontSz"/>
            <dgm:constr type="tMarg" refType="primFontSz" fact="0.3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layoutNode name="parentText">
          <dgm:varLst>
            <dgm:chMax val="0"/>
            <dgm:bulletEnabled val="1"/>
          </dgm:varLst>
          <dgm:choose name="Name6">
            <dgm:if name="Name7" func="var" arg="dir" op="equ" val="norm">
              <dgm:alg type="tx">
                <dgm:param type="parTxLTRAlign" val="l"/>
                <dgm:param type="parTxRTLAlign" val="l"/>
              </dgm:alg>
            </dgm:if>
            <dgm:else name="Name8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ect" r:blip="" zOrderOff="1" hideGeom="1">
            <dgm:adjLst/>
          </dgm:shape>
          <dgm:presOf axis="self" ptType="node"/>
          <dgm:constrLst>
            <dgm:constr type="tMarg"/>
            <dgm:constr type="bMarg"/>
            <dgm:constr type="lMarg" refType="primFontSz" fact="0.3"/>
            <dgm:constr type="rMarg" refType="primFontSz" fact="0.1"/>
          </dgm:constrLst>
          <dgm:ruleLst>
            <dgm:rule type="primFontSz" val="5" fact="NaN" max="NaN"/>
          </dgm:ruleLst>
        </dgm:layoutNode>
        <dgm:layoutNode name="parentRect" styleLbl="alignNode1">
          <dgm:alg type="sp"/>
          <dgm:shape xmlns:r="http://schemas.openxmlformats.org/officeDocument/2006/relationships" type="rect" r:blip="">
            <dgm:adjLst/>
          </dgm:shape>
          <dgm:presOf axis="self" ptType="node"/>
          <dgm:constrLst/>
          <dgm:ruleLst/>
        </dgm:layoutNode>
        <dgm:layoutNode name="adorn" styleLbl="fgAccFollowNod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  <dgm:ruleLst/>
        </dgm:layoutNode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w" val="1"/>
            <dgm:constr type="h" refType="w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 dirty="0" smtClean="0"/>
              <a:t>انقر فوق الأيقونة لإضافة صورة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454D21F-07E2-41FE-AA70-28A0F0B16DE1}" type="datetimeFigureOut">
              <a:rPr lang="ar-SA" smtClean="0"/>
              <a:pPr/>
              <a:t>05/07/35</a:t>
            </a:fld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ar-S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87DCDEC7-DF3B-4C47-B714-9CFA2F4A7BBD}" type="slidenum">
              <a:rPr lang="ar-SA" smtClean="0"/>
              <a:pPr/>
              <a:t>‹#›</a:t>
            </a:fld>
            <a:endParaRPr lang="ar-SA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1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22860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image" Target="../media/image1.jpeg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sz="3200" dirty="0" smtClean="0"/>
              <a:t>الفصل الثالث </a:t>
            </a:r>
            <a:br>
              <a:rPr lang="ar-SA" sz="3200" dirty="0" smtClean="0"/>
            </a:br>
            <a:r>
              <a:rPr lang="ar-SA" sz="3200" dirty="0" smtClean="0"/>
              <a:t>تحليل العلاقه بين التكلفه والحجم واربح</a:t>
            </a:r>
            <a:endParaRPr lang="ar-SA" sz="3200" dirty="0"/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179512" y="548680"/>
            <a:ext cx="3240360" cy="1800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10403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907704" y="836712"/>
            <a:ext cx="6512511" cy="1440160"/>
          </a:xfrm>
        </p:spPr>
        <p:txBody>
          <a:bodyPr/>
          <a:lstStyle/>
          <a:p>
            <a:r>
              <a:rPr lang="ar-SA" dirty="0" smtClean="0"/>
              <a:t>تحديد نسبه هامش الأمان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>
          <a:xfrm>
            <a:off x="1547664" y="2852936"/>
            <a:ext cx="6400800" cy="3474720"/>
          </a:xfrm>
        </p:spPr>
        <p:txBody>
          <a:bodyPr/>
          <a:lstStyle/>
          <a:p>
            <a:r>
              <a:rPr lang="ar-SA" dirty="0" smtClean="0"/>
              <a:t>نسبه هامش الأمان =حجم أو قيمه المبيعات-حجم أو قيمه مبيعات التعادل/حجم أو قيمه المبيعات *100</a:t>
            </a:r>
            <a:endParaRPr lang="ar-SA" dirty="0"/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179512" y="4149080"/>
            <a:ext cx="2733675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1470459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359346" y="119482"/>
            <a:ext cx="6512511" cy="1581326"/>
          </a:xfrm>
        </p:spPr>
        <p:txBody>
          <a:bodyPr/>
          <a:lstStyle/>
          <a:p>
            <a:r>
              <a:rPr lang="ar-SA" dirty="0" smtClean="0"/>
              <a:t>تحليل التعادل في حال تعدد المنتجات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>
          <a:xfrm>
            <a:off x="1547664" y="2276872"/>
            <a:ext cx="6400800" cy="3474720"/>
          </a:xfrm>
        </p:spPr>
        <p:txBody>
          <a:bodyPr>
            <a:normAutofit fontScale="62500" lnSpcReduction="20000"/>
          </a:bodyPr>
          <a:lstStyle/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1 تحديد نسبه التشكيله=حجم أو قيمه مبيعات كل منتج÷اجمالي حجم او قيمه المبيعات 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2تحديد نسبه ÷الربح الحدي لوحده التشكيله+نسبه</a:t>
            </a:r>
            <a:r>
              <a:rPr lang="ar-SA" b="1" dirty="0">
                <a:solidFill>
                  <a:schemeClr val="accent2">
                    <a:lumMod val="50000"/>
                  </a:schemeClr>
                </a:solidFill>
              </a:rPr>
              <a:t>÷</a:t>
            </a:r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الربح الحدي للمنتج الأول×نسبته.....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3-تحديد قيمه وحجم مبيعات التعادل للمنتجات ككل 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حجم التعادل للتشكيله=التكلفه الثابته÷الربح الحدي لوحده التشكيله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قيمه التعادل للتشكيله=التكلفه الثابته÷نسبه الربح الحدي لوحده التشكيله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4-يحدد حجم مبيعات التعادل لكل منتج على حدا 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حجم التعادل للمنتج=حجم مبيعات التعادل للتشكيله×نسبه التشكيله 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أو حجم التعادل للتشكيله =قيمه مبيعات التعادل للمنتج÷سعر بيع المنتج 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أو قيمه مبيعات التعادل لكل منتج على حدا 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قيمه التعادل للمنتج=قيم مبيعات التعادل للتشكيله×نسبه التشكيله لكل منتج </a:t>
            </a:r>
          </a:p>
          <a:p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</a:rPr>
              <a:t>قيمه التعادل=حجم مبيعات التعادل للمنتج×سعر بيع المنتج</a:t>
            </a:r>
            <a:endParaRPr lang="ar-SA" b="1" dirty="0">
              <a:solidFill>
                <a:schemeClr val="accent2">
                  <a:lumMod val="50000"/>
                </a:schemeClr>
              </a:solidFill>
            </a:endParaRPr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71487" y="332656"/>
            <a:ext cx="2733675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39252757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03648" y="260648"/>
            <a:ext cx="6512511" cy="1440160"/>
          </a:xfrm>
        </p:spPr>
        <p:txBody>
          <a:bodyPr/>
          <a:lstStyle/>
          <a:p>
            <a:r>
              <a:rPr lang="ar-SA" dirty="0" smtClean="0"/>
              <a:t>افتراضات تحليل التعادل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>
          <a:xfrm>
            <a:off x="1187624" y="2492896"/>
            <a:ext cx="6813376" cy="3474720"/>
          </a:xfrm>
        </p:spPr>
        <p:txBody>
          <a:bodyPr>
            <a:normAutofit fontScale="92500" lnSpcReduction="10000"/>
          </a:bodyPr>
          <a:lstStyle/>
          <a:p>
            <a:r>
              <a:rPr lang="ar-SA" dirty="0" smtClean="0"/>
              <a:t>1_يمكن تقسيم التكاليف الى تكاليف متغيره وثابته </a:t>
            </a:r>
          </a:p>
          <a:p>
            <a:r>
              <a:rPr lang="ar-SA" dirty="0" smtClean="0"/>
              <a:t>2_كل من داله الايراد الكلي والتكاليف الكليه الخطيه</a:t>
            </a:r>
          </a:p>
          <a:p>
            <a:r>
              <a:rPr lang="ar-SA" dirty="0" smtClean="0"/>
              <a:t>3_ان كل من سعر البيع وت المتغيره للوحده والتكاليف الثابته معروفه وثابته خلال الفتره التي يتم فيها التحليل </a:t>
            </a:r>
          </a:p>
          <a:p>
            <a:r>
              <a:rPr lang="ar-SA" dirty="0" smtClean="0"/>
              <a:t>4_المنشأه تقوم بانتاج وبيع منتج وحيد فقط أو تشكيله ثابته من المنتجات </a:t>
            </a:r>
          </a:p>
          <a:p>
            <a:r>
              <a:rPr lang="ar-SA" dirty="0" smtClean="0"/>
              <a:t>5_ان التغيرات في التكاليف والايرادات تكون بسبب التغير في حجم الوحدات المنتجه والمباعه بمعنى ان عدد الوحدات المنتجه والمباعه هي مسبب التكاليف الايراد </a:t>
            </a:r>
          </a:p>
          <a:p>
            <a:r>
              <a:rPr lang="ar-SA" dirty="0" smtClean="0"/>
              <a:t>6_عدم الاخذ بالاعتبار القيمه الزمنيه للنقود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xmlns="" val="3906019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فرعي 1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 smtClean="0"/>
              <a:t>هي النقطه التي يتساوى عندها الأيراد الكلي (أك) مع التكاليف الكليه(ت ك)بمعنى أن الشركه لا تحقق عندها ربح أو خساره </a:t>
            </a:r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نقطه التعادل</a:t>
            </a:r>
            <a:endParaRPr lang="ar-SA" dirty="0"/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611560" y="548680"/>
            <a:ext cx="2952328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11201371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فرعي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/>
              <a:t>أولا :الطريقه البيانيه </a:t>
            </a:r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وتحدد بثلاث طرق :</a:t>
            </a:r>
            <a:endParaRPr lang="ar-SA" dirty="0"/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251520" y="404664"/>
            <a:ext cx="3096344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128914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979712" y="548680"/>
            <a:ext cx="6512511" cy="1584176"/>
          </a:xfrm>
        </p:spPr>
        <p:txBody>
          <a:bodyPr/>
          <a:lstStyle/>
          <a:p>
            <a:r>
              <a:rPr lang="ar-SA" dirty="0" smtClean="0"/>
              <a:t>ثانيا:طريقه هامش الربح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>
          <a:xfrm>
            <a:off x="1763688" y="2708920"/>
            <a:ext cx="6400800" cy="3474720"/>
          </a:xfrm>
        </p:spPr>
        <p:txBody>
          <a:bodyPr>
            <a:normAutofit fontScale="92500" lnSpcReduction="20000"/>
          </a:bodyPr>
          <a:lstStyle/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حيث أن </a:t>
            </a:r>
          </a:p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1-حجم مبيعات التعادل = التكلفه الثابته/هامش الربح الوحده </a:t>
            </a:r>
          </a:p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هامش الربح الوحده=سعر بيع الوحده-تكلفه المتغيره للوحده </a:t>
            </a:r>
          </a:p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2-قيمه مبيعات التعادل=حجم مبيعات التعادل*سعر بيع الوحده </a:t>
            </a:r>
          </a:p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أو التكلفه الثابته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/</a:t>
            </a:r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نسبه هامش الربح </a:t>
            </a:r>
          </a:p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حيث أن نسبه هامش الربح=الربح الحدي للوحده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/</a:t>
            </a:r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سعر البيع الوحده </a:t>
            </a:r>
          </a:p>
          <a:p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أو الربح الحدي الأجمالي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/</a:t>
            </a:r>
            <a:r>
              <a:rPr lang="ar-SA" dirty="0" smtClean="0">
                <a:solidFill>
                  <a:schemeClr val="accent2">
                    <a:lumMod val="75000"/>
                  </a:schemeClr>
                </a:solidFill>
              </a:rPr>
              <a:t>قيمه المبيعات </a:t>
            </a:r>
            <a:endParaRPr lang="ar-SA" dirty="0">
              <a:solidFill>
                <a:schemeClr val="accent2">
                  <a:lumMod val="75000"/>
                </a:schemeClr>
              </a:solidFill>
            </a:endParaRPr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251520" y="404664"/>
            <a:ext cx="2733675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4508417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ثالثا :طريقه المعادله</a:t>
            </a:r>
            <a:endParaRPr lang="ar-SA" dirty="0"/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683568" y="764704"/>
            <a:ext cx="2733675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6684120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835696" y="476672"/>
            <a:ext cx="6440503" cy="1656184"/>
          </a:xfrm>
        </p:spPr>
        <p:txBody>
          <a:bodyPr/>
          <a:lstStyle/>
          <a:p>
            <a:r>
              <a:rPr lang="ar-SA" dirty="0" smtClean="0"/>
              <a:t>العلاقه بين نقطه التعادل وعناصرها</a:t>
            </a:r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xmlns="" val="3526682096"/>
              </p:ext>
            </p:extLst>
          </p:nvPr>
        </p:nvGraphicFramePr>
        <p:xfrm>
          <a:off x="1547813" y="2708275"/>
          <a:ext cx="6400800" cy="34750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pic>
        <p:nvPicPr>
          <p:cNvPr id="5" name="صورة 4"/>
          <p:cNvPicPr>
            <a:picLocks noChangeAspect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323528" y="476672"/>
            <a:ext cx="2733675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303274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979712" y="476672"/>
            <a:ext cx="6512511" cy="1872208"/>
          </a:xfrm>
        </p:spPr>
        <p:txBody>
          <a:bodyPr/>
          <a:lstStyle/>
          <a:p>
            <a:r>
              <a:rPr lang="ar-SA" dirty="0" smtClean="0"/>
              <a:t>استخدامات نقطه التعادل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>
          <a:xfrm>
            <a:off x="1619672" y="2780928"/>
            <a:ext cx="6400800" cy="3474720"/>
          </a:xfrm>
        </p:spPr>
        <p:txBody>
          <a:bodyPr/>
          <a:lstStyle/>
          <a:p>
            <a:r>
              <a:rPr lang="ar-SA" dirty="0" smtClean="0"/>
              <a:t>1_تحديد نقطه المبيعات التي تحقق ربح مسهدف </a:t>
            </a:r>
          </a:p>
          <a:p>
            <a:r>
              <a:rPr lang="ar-SA" dirty="0" smtClean="0"/>
              <a:t>أ-اذا كان الربح المستهدف كقيمه بالريال</a:t>
            </a:r>
          </a:p>
          <a:p>
            <a:r>
              <a:rPr lang="ar-SA" dirty="0" smtClean="0"/>
              <a:t>حجم المبيعات الذي يحقق ربح مستهدف=التكلفه الثابته +الربح المستهدف/هامش الربح </a:t>
            </a:r>
          </a:p>
          <a:p>
            <a:r>
              <a:rPr lang="ar-SA" dirty="0" smtClean="0"/>
              <a:t>قيمه المبيعات التي تحقق ربح مستهدف=التكلفه الثابته +الربح المستهدف /نسبه هامش الربح</a:t>
            </a:r>
            <a:endParaRPr lang="ar-SA" dirty="0"/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71487" y="476672"/>
            <a:ext cx="2733675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11798627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ar-SA" dirty="0" smtClean="0"/>
              <a:t>ب:اذا كان الربح المستهدف كنسبه</a:t>
            </a:r>
          </a:p>
          <a:p>
            <a:r>
              <a:rPr lang="ar-SA" dirty="0" smtClean="0"/>
              <a:t>قيمه المبيعات الذي يحقق ربح مستهدف=التكلفه الثابته/نسبه هامش الربح-نسبه الربح المستهدف</a:t>
            </a:r>
          </a:p>
          <a:p>
            <a:r>
              <a:rPr lang="ar-SA" dirty="0" smtClean="0"/>
              <a:t>حجم المبيعات التي تحقق ربح المستهدف =قيمه المبيعات التي تحقق نسبه ربح مستهدف/سعر بيع الوحده </a:t>
            </a:r>
            <a:endParaRPr lang="ar-SA" dirty="0"/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827584" y="4255187"/>
            <a:ext cx="2733675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35750231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63688" y="0"/>
            <a:ext cx="6512511" cy="1484784"/>
          </a:xfrm>
        </p:spPr>
        <p:txBody>
          <a:bodyPr/>
          <a:lstStyle/>
          <a:p>
            <a:r>
              <a:rPr lang="ar-SA" dirty="0" smtClean="0"/>
              <a:t>تحديد الربح أو الخساره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>
          <a:xfrm>
            <a:off x="1331640" y="1916832"/>
            <a:ext cx="6400800" cy="3474720"/>
          </a:xfrm>
        </p:spPr>
        <p:txBody>
          <a:bodyPr/>
          <a:lstStyle/>
          <a:p>
            <a:r>
              <a:rPr lang="ar-SA" dirty="0" smtClean="0"/>
              <a:t>الربح أو الخساره =(حجم المبيعات-حجم التعادل)*هامش الربح للوحده </a:t>
            </a:r>
          </a:p>
          <a:p>
            <a:r>
              <a:rPr lang="ar-SA" dirty="0" smtClean="0"/>
              <a:t>الربح أو الخساره=(قيمه المبيعات-قيمه التعادل)*نسبه هامش الربح </a:t>
            </a:r>
            <a:endParaRPr lang="ar-SA" dirty="0"/>
          </a:p>
        </p:txBody>
      </p:sp>
      <p:pic>
        <p:nvPicPr>
          <p:cNvPr id="4" name="صورة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323529" y="404664"/>
            <a:ext cx="2592288" cy="15896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785663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دفق الهواء">
  <a:themeElements>
    <a:clrScheme name="دفق الهواء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دفق الهواء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دفق الهواء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51</TotalTime>
  <Words>401</Words>
  <Application>Microsoft Office PowerPoint</Application>
  <PresentationFormat>On-screen Show (4:3)</PresentationFormat>
  <Paragraphs>53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دفق الهواء</vt:lpstr>
      <vt:lpstr>الفصل الثالث  تحليل العلاقه بين التكلفه والحجم واربح</vt:lpstr>
      <vt:lpstr>نقطه التعادل</vt:lpstr>
      <vt:lpstr>وتحدد بثلاث طرق :</vt:lpstr>
      <vt:lpstr>ثانيا:طريقه هامش الربح</vt:lpstr>
      <vt:lpstr>ثالثا :طريقه المعادله</vt:lpstr>
      <vt:lpstr>العلاقه بين نقطه التعادل وعناصرها</vt:lpstr>
      <vt:lpstr>استخدامات نقطه التعادل</vt:lpstr>
      <vt:lpstr>Slide 8</vt:lpstr>
      <vt:lpstr>تحديد الربح أو الخساره </vt:lpstr>
      <vt:lpstr>تحديد نسبه هامش الأمان</vt:lpstr>
      <vt:lpstr>تحليل التعادل في حال تعدد المنتجات</vt:lpstr>
      <vt:lpstr>افتراضات تحليل التعادل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الفصل الثالث  تحليل العلاقه بين التكلفه والحجم واربح</dc:title>
  <dc:creator>USER</dc:creator>
  <cp:lastModifiedBy>hayat</cp:lastModifiedBy>
  <cp:revision>6</cp:revision>
  <dcterms:created xsi:type="dcterms:W3CDTF">2014-05-03T17:17:44Z</dcterms:created>
  <dcterms:modified xsi:type="dcterms:W3CDTF">2014-05-04T08:31:10Z</dcterms:modified>
</cp:coreProperties>
</file>

<file path=docProps/thumbnail.jpeg>
</file>