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9C9959-0433-4BF3-B8E8-950B19BC2CF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pPr rtl="1"/>
          <a:endParaRPr lang="ar-SA"/>
        </a:p>
      </dgm:t>
    </dgm:pt>
    <dgm:pt modelId="{F13721E3-D520-4B85-949B-40C5FE60C2E5}">
      <dgm:prSet phldrT="[نص]">
        <dgm:style>
          <a:lnRef idx="2">
            <a:schemeClr val="accent4"/>
          </a:lnRef>
          <a:fillRef idx="1">
            <a:schemeClr val="lt1"/>
          </a:fillRef>
          <a:effectRef idx="0">
            <a:schemeClr val="accent4"/>
          </a:effectRef>
          <a:fontRef idx="minor">
            <a:schemeClr val="dk1"/>
          </a:fontRef>
        </dgm:style>
      </dgm:prSet>
      <dgm:spPr/>
      <dgm:t>
        <a:bodyPr/>
        <a:lstStyle/>
        <a:p>
          <a:pPr algn="r" rtl="1"/>
          <a:r>
            <a:rPr lang="ar-SA" dirty="0" smtClean="0"/>
            <a:t>الإعاقة تفرض على الوالدين تغييرات في حياتهما. </a:t>
          </a:r>
          <a:endParaRPr lang="ar-SA" dirty="0"/>
        </a:p>
      </dgm:t>
    </dgm:pt>
    <dgm:pt modelId="{A7B430A9-3854-4524-8F1A-28B4476882CE}" type="parTrans" cxnId="{ED000A12-F2A7-4168-9EF8-5CAE4FE0C060}">
      <dgm:prSet/>
      <dgm:spPr/>
      <dgm:t>
        <a:bodyPr/>
        <a:lstStyle/>
        <a:p>
          <a:pPr rtl="1"/>
          <a:endParaRPr lang="ar-SA"/>
        </a:p>
      </dgm:t>
    </dgm:pt>
    <dgm:pt modelId="{5BAAF859-B1BB-4583-8449-5E1379C07235}" type="sibTrans" cxnId="{ED000A12-F2A7-4168-9EF8-5CAE4FE0C060}">
      <dgm:prSet/>
      <dgm:spPr/>
      <dgm:t>
        <a:bodyPr/>
        <a:lstStyle/>
        <a:p>
          <a:pPr rtl="1"/>
          <a:endParaRPr lang="ar-SA"/>
        </a:p>
      </dgm:t>
    </dgm:pt>
    <dgm:pt modelId="{CFACC73B-5401-491E-94C3-CCE5BD96D06E}">
      <dgm:prSet phldrT="[نص]">
        <dgm:style>
          <a:lnRef idx="2">
            <a:schemeClr val="accent4"/>
          </a:lnRef>
          <a:fillRef idx="1">
            <a:schemeClr val="lt1"/>
          </a:fillRef>
          <a:effectRef idx="0">
            <a:schemeClr val="accent4"/>
          </a:effectRef>
          <a:fontRef idx="minor">
            <a:schemeClr val="dk1"/>
          </a:fontRef>
        </dgm:style>
      </dgm:prSet>
      <dgm:spPr/>
      <dgm:t>
        <a:bodyPr/>
        <a:lstStyle/>
        <a:p>
          <a:pPr algn="r" rtl="1"/>
          <a:r>
            <a:rPr lang="ar-SA" dirty="0" smtClean="0"/>
            <a:t>الإعاقة شيء غير متوقع.</a:t>
          </a:r>
          <a:endParaRPr lang="ar-SA" dirty="0"/>
        </a:p>
      </dgm:t>
    </dgm:pt>
    <dgm:pt modelId="{A0003B8B-F58D-494E-BD68-8C82F1882E50}" type="parTrans" cxnId="{E2914424-5C24-4E9E-AC88-519A8164AE9D}">
      <dgm:prSet/>
      <dgm:spPr/>
      <dgm:t>
        <a:bodyPr/>
        <a:lstStyle/>
        <a:p>
          <a:pPr rtl="1"/>
          <a:endParaRPr lang="ar-SA"/>
        </a:p>
      </dgm:t>
    </dgm:pt>
    <dgm:pt modelId="{1D2A2998-1048-4EAF-BACA-9B4F6FEDBE96}" type="sibTrans" cxnId="{E2914424-5C24-4E9E-AC88-519A8164AE9D}">
      <dgm:prSet/>
      <dgm:spPr/>
      <dgm:t>
        <a:bodyPr/>
        <a:lstStyle/>
        <a:p>
          <a:pPr rtl="1"/>
          <a:endParaRPr lang="ar-SA"/>
        </a:p>
      </dgm:t>
    </dgm:pt>
    <dgm:pt modelId="{3432DA39-8DB7-40FF-8C72-AA4F6F52307A}">
      <dgm:prSet phldrT="[نص]">
        <dgm:style>
          <a:lnRef idx="2">
            <a:schemeClr val="accent4"/>
          </a:lnRef>
          <a:fillRef idx="1">
            <a:schemeClr val="lt1"/>
          </a:fillRef>
          <a:effectRef idx="0">
            <a:schemeClr val="accent4"/>
          </a:effectRef>
          <a:fontRef idx="minor">
            <a:schemeClr val="dk1"/>
          </a:fontRef>
        </dgm:style>
      </dgm:prSet>
      <dgm:spPr/>
      <dgm:t>
        <a:bodyPr/>
        <a:lstStyle/>
        <a:p>
          <a:pPr algn="r" rtl="1"/>
          <a:r>
            <a:rPr lang="ar-SA" dirty="0" smtClean="0"/>
            <a:t>الإعاقة تشكل أزمة تحدث ردود فعل نفسية شديدة.</a:t>
          </a:r>
          <a:endParaRPr lang="ar-SA" dirty="0"/>
        </a:p>
      </dgm:t>
    </dgm:pt>
    <dgm:pt modelId="{66EFFF05-E99B-4076-AE0A-F31186552B34}" type="parTrans" cxnId="{F794D317-D99E-4ED5-BAAA-3130E47FC24F}">
      <dgm:prSet/>
      <dgm:spPr/>
      <dgm:t>
        <a:bodyPr/>
        <a:lstStyle/>
        <a:p>
          <a:pPr rtl="1"/>
          <a:endParaRPr lang="ar-SA"/>
        </a:p>
      </dgm:t>
    </dgm:pt>
    <dgm:pt modelId="{CA7DE5DC-5240-4EA3-8A70-061A6B940E3D}" type="sibTrans" cxnId="{F794D317-D99E-4ED5-BAAA-3130E47FC24F}">
      <dgm:prSet/>
      <dgm:spPr/>
      <dgm:t>
        <a:bodyPr/>
        <a:lstStyle/>
        <a:p>
          <a:pPr rtl="1"/>
          <a:endParaRPr lang="ar-SA"/>
        </a:p>
      </dgm:t>
    </dgm:pt>
    <dgm:pt modelId="{8B80AC39-A248-4CAB-9912-B2F9D11DB9C5}" type="pres">
      <dgm:prSet presAssocID="{C19C9959-0433-4BF3-B8E8-950B19BC2CF0}" presName="Name0" presStyleCnt="0">
        <dgm:presLayoutVars>
          <dgm:chMax val="7"/>
          <dgm:chPref val="7"/>
          <dgm:dir/>
        </dgm:presLayoutVars>
      </dgm:prSet>
      <dgm:spPr/>
    </dgm:pt>
    <dgm:pt modelId="{8C6D2843-D2CF-4A46-8AC8-DA94ED093E4B}" type="pres">
      <dgm:prSet presAssocID="{C19C9959-0433-4BF3-B8E8-950B19BC2CF0}" presName="Name1" presStyleCnt="0"/>
      <dgm:spPr/>
    </dgm:pt>
    <dgm:pt modelId="{04722E4B-5245-49D8-9E79-F6AA66DD1682}" type="pres">
      <dgm:prSet presAssocID="{C19C9959-0433-4BF3-B8E8-950B19BC2CF0}" presName="cycle" presStyleCnt="0"/>
      <dgm:spPr/>
    </dgm:pt>
    <dgm:pt modelId="{D4DAC776-224D-42A7-B4A9-FA42E431C919}" type="pres">
      <dgm:prSet presAssocID="{C19C9959-0433-4BF3-B8E8-950B19BC2CF0}" presName="srcNode" presStyleLbl="node1" presStyleIdx="0" presStyleCnt="3"/>
      <dgm:spPr/>
    </dgm:pt>
    <dgm:pt modelId="{384144CA-99B1-4A28-83F5-82FE80DA0F94}" type="pres">
      <dgm:prSet presAssocID="{C19C9959-0433-4BF3-B8E8-950B19BC2CF0}" presName="conn" presStyleLbl="parChTrans1D2" presStyleIdx="0" presStyleCnt="1"/>
      <dgm:spPr/>
    </dgm:pt>
    <dgm:pt modelId="{64B0DB71-43DE-429F-B807-118339AC7915}" type="pres">
      <dgm:prSet presAssocID="{C19C9959-0433-4BF3-B8E8-950B19BC2CF0}" presName="extraNode" presStyleLbl="node1" presStyleIdx="0" presStyleCnt="3"/>
      <dgm:spPr/>
    </dgm:pt>
    <dgm:pt modelId="{B50E320F-A7BB-4DF7-9D34-0DDE7DAE4038}" type="pres">
      <dgm:prSet presAssocID="{C19C9959-0433-4BF3-B8E8-950B19BC2CF0}" presName="dstNode" presStyleLbl="node1" presStyleIdx="0" presStyleCnt="3"/>
      <dgm:spPr/>
    </dgm:pt>
    <dgm:pt modelId="{FD32093C-9A86-4DE6-B89A-1BD6186CECC5}" type="pres">
      <dgm:prSet presAssocID="{F13721E3-D520-4B85-949B-40C5FE60C2E5}" presName="text_1" presStyleLbl="node1" presStyleIdx="0" presStyleCnt="3">
        <dgm:presLayoutVars>
          <dgm:bulletEnabled val="1"/>
        </dgm:presLayoutVars>
      </dgm:prSet>
      <dgm:spPr/>
      <dgm:t>
        <a:bodyPr/>
        <a:lstStyle/>
        <a:p>
          <a:pPr rtl="1"/>
          <a:endParaRPr lang="ar-SA"/>
        </a:p>
      </dgm:t>
    </dgm:pt>
    <dgm:pt modelId="{BE7CB4BA-64C6-4B90-9E44-140B81FAA4E7}" type="pres">
      <dgm:prSet presAssocID="{F13721E3-D520-4B85-949B-40C5FE60C2E5}" presName="accent_1" presStyleCnt="0"/>
      <dgm:spPr/>
    </dgm:pt>
    <dgm:pt modelId="{FED1D16B-0CDA-4299-A629-02AF46B8E8DB}" type="pres">
      <dgm:prSet presAssocID="{F13721E3-D520-4B85-949B-40C5FE60C2E5}" presName="accentRepeatNode" presStyleLbl="solidFgAcc1" presStyleIdx="0" presStyleCnt="3"/>
      <dgm:spPr>
        <a:solidFill>
          <a:schemeClr val="accent3"/>
        </a:solidFill>
      </dgm:spPr>
    </dgm:pt>
    <dgm:pt modelId="{D9925593-1E84-4205-851C-EB873904BD07}" type="pres">
      <dgm:prSet presAssocID="{CFACC73B-5401-491E-94C3-CCE5BD96D06E}" presName="text_2" presStyleLbl="node1" presStyleIdx="1" presStyleCnt="3">
        <dgm:presLayoutVars>
          <dgm:bulletEnabled val="1"/>
        </dgm:presLayoutVars>
      </dgm:prSet>
      <dgm:spPr/>
    </dgm:pt>
    <dgm:pt modelId="{B0E82A2B-1E4D-41DD-A058-E038891E8025}" type="pres">
      <dgm:prSet presAssocID="{CFACC73B-5401-491E-94C3-CCE5BD96D06E}" presName="accent_2" presStyleCnt="0"/>
      <dgm:spPr/>
    </dgm:pt>
    <dgm:pt modelId="{0D6E1DA7-0F51-4F6C-A611-356071C10434}" type="pres">
      <dgm:prSet presAssocID="{CFACC73B-5401-491E-94C3-CCE5BD96D06E}" presName="accentRepeatNode" presStyleLbl="solidFgAcc1" presStyleIdx="1" presStyleCnt="3"/>
      <dgm:spPr>
        <a:solidFill>
          <a:schemeClr val="accent2"/>
        </a:solidFill>
      </dgm:spPr>
    </dgm:pt>
    <dgm:pt modelId="{BF331B14-7726-4144-87BC-900D9FE6D354}" type="pres">
      <dgm:prSet presAssocID="{3432DA39-8DB7-40FF-8C72-AA4F6F52307A}" presName="text_3" presStyleLbl="node1" presStyleIdx="2" presStyleCnt="3">
        <dgm:presLayoutVars>
          <dgm:bulletEnabled val="1"/>
        </dgm:presLayoutVars>
      </dgm:prSet>
      <dgm:spPr/>
      <dgm:t>
        <a:bodyPr/>
        <a:lstStyle/>
        <a:p>
          <a:pPr rtl="1"/>
          <a:endParaRPr lang="ar-SA"/>
        </a:p>
      </dgm:t>
    </dgm:pt>
    <dgm:pt modelId="{D4816C53-4893-4479-99E4-C40F9694EF39}" type="pres">
      <dgm:prSet presAssocID="{3432DA39-8DB7-40FF-8C72-AA4F6F52307A}" presName="accent_3" presStyleCnt="0"/>
      <dgm:spPr/>
    </dgm:pt>
    <dgm:pt modelId="{B0437703-7622-405C-BD27-7D0671DED1B4}" type="pres">
      <dgm:prSet presAssocID="{3432DA39-8DB7-40FF-8C72-AA4F6F52307A}" presName="accentRepeatNode" presStyleLbl="solidFgAcc1" presStyleIdx="2" presStyleCnt="3"/>
      <dgm:spPr>
        <a:solidFill>
          <a:schemeClr val="accent4"/>
        </a:solidFill>
      </dgm:spPr>
    </dgm:pt>
  </dgm:ptLst>
  <dgm:cxnLst>
    <dgm:cxn modelId="{70E46666-356E-4DF5-B501-CEA91D089031}" type="presOf" srcId="{3432DA39-8DB7-40FF-8C72-AA4F6F52307A}" destId="{BF331B14-7726-4144-87BC-900D9FE6D354}" srcOrd="0" destOrd="0" presId="urn:microsoft.com/office/officeart/2008/layout/VerticalCurvedList"/>
    <dgm:cxn modelId="{E2914424-5C24-4E9E-AC88-519A8164AE9D}" srcId="{C19C9959-0433-4BF3-B8E8-950B19BC2CF0}" destId="{CFACC73B-5401-491E-94C3-CCE5BD96D06E}" srcOrd="1" destOrd="0" parTransId="{A0003B8B-F58D-494E-BD68-8C82F1882E50}" sibTransId="{1D2A2998-1048-4EAF-BACA-9B4F6FEDBE96}"/>
    <dgm:cxn modelId="{6F86AABB-29F0-41AE-B9CD-0D84F689868B}" type="presOf" srcId="{C19C9959-0433-4BF3-B8E8-950B19BC2CF0}" destId="{8B80AC39-A248-4CAB-9912-B2F9D11DB9C5}" srcOrd="0" destOrd="0" presId="urn:microsoft.com/office/officeart/2008/layout/VerticalCurvedList"/>
    <dgm:cxn modelId="{9249CCB9-DD64-445A-AFD7-D20E445DE6C9}" type="presOf" srcId="{CFACC73B-5401-491E-94C3-CCE5BD96D06E}" destId="{D9925593-1E84-4205-851C-EB873904BD07}" srcOrd="0" destOrd="0" presId="urn:microsoft.com/office/officeart/2008/layout/VerticalCurvedList"/>
    <dgm:cxn modelId="{8BE033D3-783D-4467-AB25-6AB4B6158AC0}" type="presOf" srcId="{5BAAF859-B1BB-4583-8449-5E1379C07235}" destId="{384144CA-99B1-4A28-83F5-82FE80DA0F94}" srcOrd="0" destOrd="0" presId="urn:microsoft.com/office/officeart/2008/layout/VerticalCurvedList"/>
    <dgm:cxn modelId="{F794D317-D99E-4ED5-BAAA-3130E47FC24F}" srcId="{C19C9959-0433-4BF3-B8E8-950B19BC2CF0}" destId="{3432DA39-8DB7-40FF-8C72-AA4F6F52307A}" srcOrd="2" destOrd="0" parTransId="{66EFFF05-E99B-4076-AE0A-F31186552B34}" sibTransId="{CA7DE5DC-5240-4EA3-8A70-061A6B940E3D}"/>
    <dgm:cxn modelId="{535025EF-D498-4B57-A472-CE9ACDBC69E4}" type="presOf" srcId="{F13721E3-D520-4B85-949B-40C5FE60C2E5}" destId="{FD32093C-9A86-4DE6-B89A-1BD6186CECC5}" srcOrd="0" destOrd="0" presId="urn:microsoft.com/office/officeart/2008/layout/VerticalCurvedList"/>
    <dgm:cxn modelId="{ED000A12-F2A7-4168-9EF8-5CAE4FE0C060}" srcId="{C19C9959-0433-4BF3-B8E8-950B19BC2CF0}" destId="{F13721E3-D520-4B85-949B-40C5FE60C2E5}" srcOrd="0" destOrd="0" parTransId="{A7B430A9-3854-4524-8F1A-28B4476882CE}" sibTransId="{5BAAF859-B1BB-4583-8449-5E1379C07235}"/>
    <dgm:cxn modelId="{F1001636-0F49-4168-8E29-883BBD1AB38D}" type="presParOf" srcId="{8B80AC39-A248-4CAB-9912-B2F9D11DB9C5}" destId="{8C6D2843-D2CF-4A46-8AC8-DA94ED093E4B}" srcOrd="0" destOrd="0" presId="urn:microsoft.com/office/officeart/2008/layout/VerticalCurvedList"/>
    <dgm:cxn modelId="{E9CFA1B7-43A4-4FC1-88B4-90EE3B13EF20}" type="presParOf" srcId="{8C6D2843-D2CF-4A46-8AC8-DA94ED093E4B}" destId="{04722E4B-5245-49D8-9E79-F6AA66DD1682}" srcOrd="0" destOrd="0" presId="urn:microsoft.com/office/officeart/2008/layout/VerticalCurvedList"/>
    <dgm:cxn modelId="{F1BC567A-16B8-4512-89BE-69151EA9FC2A}" type="presParOf" srcId="{04722E4B-5245-49D8-9E79-F6AA66DD1682}" destId="{D4DAC776-224D-42A7-B4A9-FA42E431C919}" srcOrd="0" destOrd="0" presId="urn:microsoft.com/office/officeart/2008/layout/VerticalCurvedList"/>
    <dgm:cxn modelId="{F96BC983-090F-426B-97CC-E8A34600B07B}" type="presParOf" srcId="{04722E4B-5245-49D8-9E79-F6AA66DD1682}" destId="{384144CA-99B1-4A28-83F5-82FE80DA0F94}" srcOrd="1" destOrd="0" presId="urn:microsoft.com/office/officeart/2008/layout/VerticalCurvedList"/>
    <dgm:cxn modelId="{C0441CFA-E11A-45D5-A035-FAF62E403FC4}" type="presParOf" srcId="{04722E4B-5245-49D8-9E79-F6AA66DD1682}" destId="{64B0DB71-43DE-429F-B807-118339AC7915}" srcOrd="2" destOrd="0" presId="urn:microsoft.com/office/officeart/2008/layout/VerticalCurvedList"/>
    <dgm:cxn modelId="{477710FC-DC99-4EEC-9AD7-32118D1CC13D}" type="presParOf" srcId="{04722E4B-5245-49D8-9E79-F6AA66DD1682}" destId="{B50E320F-A7BB-4DF7-9D34-0DDE7DAE4038}" srcOrd="3" destOrd="0" presId="urn:microsoft.com/office/officeart/2008/layout/VerticalCurvedList"/>
    <dgm:cxn modelId="{7400B923-57F5-4E0E-A8C6-0D3CE40E8AFD}" type="presParOf" srcId="{8C6D2843-D2CF-4A46-8AC8-DA94ED093E4B}" destId="{FD32093C-9A86-4DE6-B89A-1BD6186CECC5}" srcOrd="1" destOrd="0" presId="urn:microsoft.com/office/officeart/2008/layout/VerticalCurvedList"/>
    <dgm:cxn modelId="{7977C236-65C8-426F-8691-460EE17DF9CD}" type="presParOf" srcId="{8C6D2843-D2CF-4A46-8AC8-DA94ED093E4B}" destId="{BE7CB4BA-64C6-4B90-9E44-140B81FAA4E7}" srcOrd="2" destOrd="0" presId="urn:microsoft.com/office/officeart/2008/layout/VerticalCurvedList"/>
    <dgm:cxn modelId="{E2E221B2-B9AE-44E2-8753-C7E2E13BC7BC}" type="presParOf" srcId="{BE7CB4BA-64C6-4B90-9E44-140B81FAA4E7}" destId="{FED1D16B-0CDA-4299-A629-02AF46B8E8DB}" srcOrd="0" destOrd="0" presId="urn:microsoft.com/office/officeart/2008/layout/VerticalCurvedList"/>
    <dgm:cxn modelId="{637FB8D8-BAA5-4E04-ADEB-E6DB22714891}" type="presParOf" srcId="{8C6D2843-D2CF-4A46-8AC8-DA94ED093E4B}" destId="{D9925593-1E84-4205-851C-EB873904BD07}" srcOrd="3" destOrd="0" presId="urn:microsoft.com/office/officeart/2008/layout/VerticalCurvedList"/>
    <dgm:cxn modelId="{39AD22F5-0232-4DF8-AB41-19359DCFFB6F}" type="presParOf" srcId="{8C6D2843-D2CF-4A46-8AC8-DA94ED093E4B}" destId="{B0E82A2B-1E4D-41DD-A058-E038891E8025}" srcOrd="4" destOrd="0" presId="urn:microsoft.com/office/officeart/2008/layout/VerticalCurvedList"/>
    <dgm:cxn modelId="{FDC7606F-780F-416F-9085-68D2AEA3B75A}" type="presParOf" srcId="{B0E82A2B-1E4D-41DD-A058-E038891E8025}" destId="{0D6E1DA7-0F51-4F6C-A611-356071C10434}" srcOrd="0" destOrd="0" presId="urn:microsoft.com/office/officeart/2008/layout/VerticalCurvedList"/>
    <dgm:cxn modelId="{88A94153-92DB-4E58-9385-1F6BBEA2C840}" type="presParOf" srcId="{8C6D2843-D2CF-4A46-8AC8-DA94ED093E4B}" destId="{BF331B14-7726-4144-87BC-900D9FE6D354}" srcOrd="5" destOrd="0" presId="urn:microsoft.com/office/officeart/2008/layout/VerticalCurvedList"/>
    <dgm:cxn modelId="{854976D5-D914-4525-9350-A893762D01DD}" type="presParOf" srcId="{8C6D2843-D2CF-4A46-8AC8-DA94ED093E4B}" destId="{D4816C53-4893-4479-99E4-C40F9694EF39}" srcOrd="6" destOrd="0" presId="urn:microsoft.com/office/officeart/2008/layout/VerticalCurvedList"/>
    <dgm:cxn modelId="{4C9DB3A2-C403-4962-99D9-8467074E0C20}" type="presParOf" srcId="{D4816C53-4893-4479-99E4-C40F9694EF39}" destId="{B0437703-7622-405C-BD27-7D0671DED1B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1EC06C-51AE-4F98-8F3F-9E93202E79D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ar-SA"/>
        </a:p>
      </dgm:t>
    </dgm:pt>
    <dgm:pt modelId="{09C0899A-9CA2-45E6-8AEE-D3BE98BFB5F9}">
      <dgm:prSet phldrT="[نص]"/>
      <dgm:spPr>
        <a:solidFill>
          <a:schemeClr val="accent1">
            <a:lumMod val="60000"/>
            <a:lumOff val="40000"/>
          </a:schemeClr>
        </a:solidFill>
      </dgm:spPr>
      <dgm:t>
        <a:bodyPr/>
        <a:lstStyle/>
        <a:p>
          <a:pPr rtl="1"/>
          <a:r>
            <a:rPr lang="ar-SA" b="1" dirty="0" smtClean="0">
              <a:solidFill>
                <a:srgbClr val="C00000"/>
              </a:solidFill>
            </a:rPr>
            <a:t>شبكة دعم</a:t>
          </a:r>
          <a:endParaRPr lang="ar-SA" b="1" dirty="0">
            <a:solidFill>
              <a:srgbClr val="C00000"/>
            </a:solidFill>
          </a:endParaRPr>
        </a:p>
      </dgm:t>
    </dgm:pt>
    <dgm:pt modelId="{58260F25-E3AF-4E4F-AC3F-F1BFF54F150F}" type="parTrans" cxnId="{DA7E487C-A93A-473F-B6EE-A442BC90D8A4}">
      <dgm:prSet/>
      <dgm:spPr/>
      <dgm:t>
        <a:bodyPr/>
        <a:lstStyle/>
        <a:p>
          <a:pPr rtl="1"/>
          <a:endParaRPr lang="ar-SA"/>
        </a:p>
      </dgm:t>
    </dgm:pt>
    <dgm:pt modelId="{0FE1878F-B68A-417C-B039-065242FE0E3D}" type="sibTrans" cxnId="{DA7E487C-A93A-473F-B6EE-A442BC90D8A4}">
      <dgm:prSet/>
      <dgm:spPr/>
      <dgm:t>
        <a:bodyPr/>
        <a:lstStyle/>
        <a:p>
          <a:pPr rtl="1"/>
          <a:endParaRPr lang="ar-SA"/>
        </a:p>
      </dgm:t>
    </dgm:pt>
    <dgm:pt modelId="{D65EB038-6FB3-4BA1-9761-C0280430C661}">
      <dgm:prSet phldrT="[نص]" custT="1"/>
      <dgm:spPr>
        <a:solidFill>
          <a:schemeClr val="accent2">
            <a:lumMod val="40000"/>
            <a:lumOff val="60000"/>
          </a:schemeClr>
        </a:solidFill>
      </dgm:spPr>
      <dgm:t>
        <a:bodyPr/>
        <a:lstStyle/>
        <a:p>
          <a:pPr rtl="1"/>
          <a:r>
            <a:rPr lang="ar-SA" sz="3600" b="1" dirty="0" smtClean="0">
              <a:solidFill>
                <a:schemeClr val="tx1"/>
              </a:solidFill>
            </a:rPr>
            <a:t>الأقارب</a:t>
          </a:r>
          <a:endParaRPr lang="ar-SA" sz="3600" b="1" dirty="0">
            <a:solidFill>
              <a:schemeClr val="tx1"/>
            </a:solidFill>
          </a:endParaRPr>
        </a:p>
      </dgm:t>
    </dgm:pt>
    <dgm:pt modelId="{110FFD09-1FD3-4742-B261-BF9DEB1F4EF2}" type="parTrans" cxnId="{5411D95E-1C60-4C3F-AF6F-7CB22B16B535}">
      <dgm:prSet/>
      <dgm:spPr/>
      <dgm:t>
        <a:bodyPr/>
        <a:lstStyle/>
        <a:p>
          <a:pPr rtl="1"/>
          <a:endParaRPr lang="ar-SA"/>
        </a:p>
      </dgm:t>
    </dgm:pt>
    <dgm:pt modelId="{B49250CF-650C-456F-9701-51A5B0589D26}" type="sibTrans" cxnId="{5411D95E-1C60-4C3F-AF6F-7CB22B16B535}">
      <dgm:prSet/>
      <dgm:spPr/>
      <dgm:t>
        <a:bodyPr/>
        <a:lstStyle/>
        <a:p>
          <a:pPr rtl="1"/>
          <a:endParaRPr lang="ar-SA"/>
        </a:p>
      </dgm:t>
    </dgm:pt>
    <dgm:pt modelId="{34DAAB90-41E7-43C0-BEDF-14F8F8DD32C3}">
      <dgm:prSet phldrT="[نص]" custT="1"/>
      <dgm:spPr>
        <a:solidFill>
          <a:schemeClr val="accent4">
            <a:lumMod val="60000"/>
            <a:lumOff val="40000"/>
          </a:schemeClr>
        </a:solidFill>
      </dgm:spPr>
      <dgm:t>
        <a:bodyPr/>
        <a:lstStyle/>
        <a:p>
          <a:pPr rtl="1"/>
          <a:r>
            <a:rPr lang="ar-SA" sz="3200" b="1" dirty="0" smtClean="0">
              <a:solidFill>
                <a:schemeClr val="tx1"/>
              </a:solidFill>
            </a:rPr>
            <a:t>الأصدقاء</a:t>
          </a:r>
          <a:endParaRPr lang="ar-SA" sz="3200" b="1" dirty="0">
            <a:solidFill>
              <a:schemeClr val="tx1"/>
            </a:solidFill>
          </a:endParaRPr>
        </a:p>
      </dgm:t>
    </dgm:pt>
    <dgm:pt modelId="{5447676A-90C3-4B7E-B76E-4B644422DC88}" type="parTrans" cxnId="{7C05F9CC-B584-4F1E-99E2-EB5B2122D254}">
      <dgm:prSet/>
      <dgm:spPr/>
      <dgm:t>
        <a:bodyPr/>
        <a:lstStyle/>
        <a:p>
          <a:pPr rtl="1"/>
          <a:endParaRPr lang="ar-SA"/>
        </a:p>
      </dgm:t>
    </dgm:pt>
    <dgm:pt modelId="{EDE07445-09E3-46BA-AFC8-A4AFC49D5F66}" type="sibTrans" cxnId="{7C05F9CC-B584-4F1E-99E2-EB5B2122D254}">
      <dgm:prSet/>
      <dgm:spPr/>
      <dgm:t>
        <a:bodyPr/>
        <a:lstStyle/>
        <a:p>
          <a:pPr rtl="1"/>
          <a:endParaRPr lang="ar-SA"/>
        </a:p>
      </dgm:t>
    </dgm:pt>
    <dgm:pt modelId="{BA12F9D6-0ABC-4556-A94A-1415F6404E21}">
      <dgm:prSet phldrT="[نص]" custT="1"/>
      <dgm:spPr>
        <a:solidFill>
          <a:schemeClr val="accent6">
            <a:lumMod val="60000"/>
            <a:lumOff val="40000"/>
          </a:schemeClr>
        </a:solidFill>
      </dgm:spPr>
      <dgm:t>
        <a:bodyPr/>
        <a:lstStyle/>
        <a:p>
          <a:pPr rtl="1"/>
          <a:r>
            <a:rPr lang="ar-SA" sz="3600" b="1" dirty="0" smtClean="0">
              <a:solidFill>
                <a:schemeClr val="tx1"/>
              </a:solidFill>
            </a:rPr>
            <a:t>الجيران</a:t>
          </a:r>
          <a:r>
            <a:rPr lang="ar-SA" sz="4200" dirty="0" smtClean="0">
              <a:solidFill>
                <a:schemeClr val="tx1"/>
              </a:solidFill>
            </a:rPr>
            <a:t> </a:t>
          </a:r>
          <a:endParaRPr lang="ar-SA" sz="4200" dirty="0">
            <a:solidFill>
              <a:schemeClr val="tx1"/>
            </a:solidFill>
          </a:endParaRPr>
        </a:p>
      </dgm:t>
    </dgm:pt>
    <dgm:pt modelId="{0368F4EF-D933-4B61-8B76-F22F6062EA5E}" type="parTrans" cxnId="{7695FE32-B298-480D-B512-D851FC6574EB}">
      <dgm:prSet/>
      <dgm:spPr/>
      <dgm:t>
        <a:bodyPr/>
        <a:lstStyle/>
        <a:p>
          <a:pPr rtl="1"/>
          <a:endParaRPr lang="ar-SA"/>
        </a:p>
      </dgm:t>
    </dgm:pt>
    <dgm:pt modelId="{C494E569-47F7-4E84-A783-1EA85BB9B776}" type="sibTrans" cxnId="{7695FE32-B298-480D-B512-D851FC6574EB}">
      <dgm:prSet/>
      <dgm:spPr/>
      <dgm:t>
        <a:bodyPr/>
        <a:lstStyle/>
        <a:p>
          <a:pPr rtl="1"/>
          <a:endParaRPr lang="ar-SA"/>
        </a:p>
      </dgm:t>
    </dgm:pt>
    <dgm:pt modelId="{645529DA-B6EF-4A75-B7EA-E0733FD40717}">
      <dgm:prSet phldrT="[نص]" custT="1"/>
      <dgm:spPr>
        <a:solidFill>
          <a:schemeClr val="accent3">
            <a:lumMod val="60000"/>
            <a:lumOff val="40000"/>
          </a:schemeClr>
        </a:solidFill>
      </dgm:spPr>
      <dgm:t>
        <a:bodyPr/>
        <a:lstStyle/>
        <a:p>
          <a:pPr rtl="1"/>
          <a:r>
            <a:rPr lang="ar-SA" sz="3600" b="1" dirty="0" smtClean="0">
              <a:solidFill>
                <a:schemeClr val="tx1"/>
              </a:solidFill>
            </a:rPr>
            <a:t>آخرين</a:t>
          </a:r>
          <a:endParaRPr lang="ar-SA" sz="3600" b="1" dirty="0">
            <a:solidFill>
              <a:schemeClr val="tx1"/>
            </a:solidFill>
          </a:endParaRPr>
        </a:p>
      </dgm:t>
    </dgm:pt>
    <dgm:pt modelId="{E97DC3EA-2481-41AE-B3CC-2EC923B998FB}" type="parTrans" cxnId="{267C0EC8-8F0F-4E64-B27A-13A26FAFDB78}">
      <dgm:prSet/>
      <dgm:spPr/>
      <dgm:t>
        <a:bodyPr/>
        <a:lstStyle/>
        <a:p>
          <a:pPr rtl="1"/>
          <a:endParaRPr lang="ar-SA"/>
        </a:p>
      </dgm:t>
    </dgm:pt>
    <dgm:pt modelId="{A0446DD8-81FD-45D3-B5CB-7335FB53560F}" type="sibTrans" cxnId="{267C0EC8-8F0F-4E64-B27A-13A26FAFDB78}">
      <dgm:prSet/>
      <dgm:spPr/>
      <dgm:t>
        <a:bodyPr/>
        <a:lstStyle/>
        <a:p>
          <a:pPr rtl="1"/>
          <a:endParaRPr lang="ar-SA"/>
        </a:p>
      </dgm:t>
    </dgm:pt>
    <dgm:pt modelId="{812D690F-C71C-4721-83E3-4C6231108111}" type="pres">
      <dgm:prSet presAssocID="{201EC06C-51AE-4F98-8F3F-9E93202E79D0}" presName="cycle" presStyleCnt="0">
        <dgm:presLayoutVars>
          <dgm:chMax val="1"/>
          <dgm:dir/>
          <dgm:animLvl val="ctr"/>
          <dgm:resizeHandles val="exact"/>
        </dgm:presLayoutVars>
      </dgm:prSet>
      <dgm:spPr/>
    </dgm:pt>
    <dgm:pt modelId="{AF8B7F76-2C60-496A-8799-1EA60DA9E0BB}" type="pres">
      <dgm:prSet presAssocID="{09C0899A-9CA2-45E6-8AEE-D3BE98BFB5F9}" presName="centerShape" presStyleLbl="node0" presStyleIdx="0" presStyleCnt="1" custScaleX="148794"/>
      <dgm:spPr/>
    </dgm:pt>
    <dgm:pt modelId="{1D282BA0-BDEA-4E6B-8072-CF27B7C68A39}" type="pres">
      <dgm:prSet presAssocID="{110FFD09-1FD3-4742-B261-BF9DEB1F4EF2}" presName="Name9" presStyleLbl="parChTrans1D2" presStyleIdx="0" presStyleCnt="4"/>
      <dgm:spPr/>
    </dgm:pt>
    <dgm:pt modelId="{7715F7F7-F6B2-4D48-B466-A87267E84579}" type="pres">
      <dgm:prSet presAssocID="{110FFD09-1FD3-4742-B261-BF9DEB1F4EF2}" presName="connTx" presStyleLbl="parChTrans1D2" presStyleIdx="0" presStyleCnt="4"/>
      <dgm:spPr/>
    </dgm:pt>
    <dgm:pt modelId="{3F9EEEAE-DFB9-4960-A296-A817007D3469}" type="pres">
      <dgm:prSet presAssocID="{D65EB038-6FB3-4BA1-9761-C0280430C661}" presName="node" presStyleLbl="node1" presStyleIdx="0" presStyleCnt="4" custScaleX="137624" custScaleY="129353">
        <dgm:presLayoutVars>
          <dgm:bulletEnabled val="1"/>
        </dgm:presLayoutVars>
      </dgm:prSet>
      <dgm:spPr/>
    </dgm:pt>
    <dgm:pt modelId="{5E19F311-06D6-4EA7-88A8-1879C3FB1E6D}" type="pres">
      <dgm:prSet presAssocID="{5447676A-90C3-4B7E-B76E-4B644422DC88}" presName="Name9" presStyleLbl="parChTrans1D2" presStyleIdx="1" presStyleCnt="4"/>
      <dgm:spPr/>
    </dgm:pt>
    <dgm:pt modelId="{09598C51-86AC-4EE7-ABFF-43743A9457B3}" type="pres">
      <dgm:prSet presAssocID="{5447676A-90C3-4B7E-B76E-4B644422DC88}" presName="connTx" presStyleLbl="parChTrans1D2" presStyleIdx="1" presStyleCnt="4"/>
      <dgm:spPr/>
    </dgm:pt>
    <dgm:pt modelId="{D603817E-5987-4DE6-8776-49BA3C32C559}" type="pres">
      <dgm:prSet presAssocID="{34DAAB90-41E7-43C0-BEDF-14F8F8DD32C3}" presName="node" presStyleLbl="node1" presStyleIdx="1" presStyleCnt="4" custScaleX="136969" custScaleY="137294" custRadScaleRad="119960" custRadScaleInc="0">
        <dgm:presLayoutVars>
          <dgm:bulletEnabled val="1"/>
        </dgm:presLayoutVars>
      </dgm:prSet>
      <dgm:spPr/>
    </dgm:pt>
    <dgm:pt modelId="{3A81CF0B-B80D-4965-8FB4-74241D82C9FA}" type="pres">
      <dgm:prSet presAssocID="{0368F4EF-D933-4B61-8B76-F22F6062EA5E}" presName="Name9" presStyleLbl="parChTrans1D2" presStyleIdx="2" presStyleCnt="4"/>
      <dgm:spPr/>
    </dgm:pt>
    <dgm:pt modelId="{F865EAC7-F2A8-4439-A097-AEEE81282FF4}" type="pres">
      <dgm:prSet presAssocID="{0368F4EF-D933-4B61-8B76-F22F6062EA5E}" presName="connTx" presStyleLbl="parChTrans1D2" presStyleIdx="2" presStyleCnt="4"/>
      <dgm:spPr/>
    </dgm:pt>
    <dgm:pt modelId="{27855C23-3348-4586-B140-2839EF7A1761}" type="pres">
      <dgm:prSet presAssocID="{BA12F9D6-0ABC-4556-A94A-1415F6404E21}" presName="node" presStyleLbl="node1" presStyleIdx="2" presStyleCnt="4" custScaleX="131562" custScaleY="115175">
        <dgm:presLayoutVars>
          <dgm:bulletEnabled val="1"/>
        </dgm:presLayoutVars>
      </dgm:prSet>
      <dgm:spPr/>
    </dgm:pt>
    <dgm:pt modelId="{67407F21-3C6E-47D0-A56F-9F97FB61C4D8}" type="pres">
      <dgm:prSet presAssocID="{E97DC3EA-2481-41AE-B3CC-2EC923B998FB}" presName="Name9" presStyleLbl="parChTrans1D2" presStyleIdx="3" presStyleCnt="4"/>
      <dgm:spPr/>
    </dgm:pt>
    <dgm:pt modelId="{066AC933-8478-42CB-B029-ACFFCD3D2079}" type="pres">
      <dgm:prSet presAssocID="{E97DC3EA-2481-41AE-B3CC-2EC923B998FB}" presName="connTx" presStyleLbl="parChTrans1D2" presStyleIdx="3" presStyleCnt="4"/>
      <dgm:spPr/>
    </dgm:pt>
    <dgm:pt modelId="{2085D050-8F9F-4079-A447-8109B0FFECB8}" type="pres">
      <dgm:prSet presAssocID="{645529DA-B6EF-4A75-B7EA-E0733FD40717}" presName="node" presStyleLbl="node1" presStyleIdx="3" presStyleCnt="4" custScaleX="128939" custScaleY="131364" custRadScaleRad="117629" custRadScaleInc="2466">
        <dgm:presLayoutVars>
          <dgm:bulletEnabled val="1"/>
        </dgm:presLayoutVars>
      </dgm:prSet>
      <dgm:spPr/>
    </dgm:pt>
  </dgm:ptLst>
  <dgm:cxnLst>
    <dgm:cxn modelId="{5411D95E-1C60-4C3F-AF6F-7CB22B16B535}" srcId="{09C0899A-9CA2-45E6-8AEE-D3BE98BFB5F9}" destId="{D65EB038-6FB3-4BA1-9761-C0280430C661}" srcOrd="0" destOrd="0" parTransId="{110FFD09-1FD3-4742-B261-BF9DEB1F4EF2}" sibTransId="{B49250CF-650C-456F-9701-51A5B0589D26}"/>
    <dgm:cxn modelId="{D9DCE03E-8A7B-4C2D-873F-F87651CCD0A9}" type="presOf" srcId="{09C0899A-9CA2-45E6-8AEE-D3BE98BFB5F9}" destId="{AF8B7F76-2C60-496A-8799-1EA60DA9E0BB}" srcOrd="0" destOrd="0" presId="urn:microsoft.com/office/officeart/2005/8/layout/radial1"/>
    <dgm:cxn modelId="{7695FE32-B298-480D-B512-D851FC6574EB}" srcId="{09C0899A-9CA2-45E6-8AEE-D3BE98BFB5F9}" destId="{BA12F9D6-0ABC-4556-A94A-1415F6404E21}" srcOrd="2" destOrd="0" parTransId="{0368F4EF-D933-4B61-8B76-F22F6062EA5E}" sibTransId="{C494E569-47F7-4E84-A783-1EA85BB9B776}"/>
    <dgm:cxn modelId="{3357CA85-25D5-49C7-A0DE-421FD7BC275B}" type="presOf" srcId="{110FFD09-1FD3-4742-B261-BF9DEB1F4EF2}" destId="{7715F7F7-F6B2-4D48-B466-A87267E84579}" srcOrd="1" destOrd="0" presId="urn:microsoft.com/office/officeart/2005/8/layout/radial1"/>
    <dgm:cxn modelId="{E356569C-9B89-4522-A803-DE55C5E3EE5A}" type="presOf" srcId="{0368F4EF-D933-4B61-8B76-F22F6062EA5E}" destId="{3A81CF0B-B80D-4965-8FB4-74241D82C9FA}" srcOrd="0" destOrd="0" presId="urn:microsoft.com/office/officeart/2005/8/layout/radial1"/>
    <dgm:cxn modelId="{A4704DDD-18D5-4C16-9E8A-93D23CAD8018}" type="presOf" srcId="{110FFD09-1FD3-4742-B261-BF9DEB1F4EF2}" destId="{1D282BA0-BDEA-4E6B-8072-CF27B7C68A39}" srcOrd="0" destOrd="0" presId="urn:microsoft.com/office/officeart/2005/8/layout/radial1"/>
    <dgm:cxn modelId="{267C0EC8-8F0F-4E64-B27A-13A26FAFDB78}" srcId="{09C0899A-9CA2-45E6-8AEE-D3BE98BFB5F9}" destId="{645529DA-B6EF-4A75-B7EA-E0733FD40717}" srcOrd="3" destOrd="0" parTransId="{E97DC3EA-2481-41AE-B3CC-2EC923B998FB}" sibTransId="{A0446DD8-81FD-45D3-B5CB-7335FB53560F}"/>
    <dgm:cxn modelId="{F0ACD5DA-DA89-4795-A6CB-3EE2602D61C7}" type="presOf" srcId="{E97DC3EA-2481-41AE-B3CC-2EC923B998FB}" destId="{67407F21-3C6E-47D0-A56F-9F97FB61C4D8}" srcOrd="0" destOrd="0" presId="urn:microsoft.com/office/officeart/2005/8/layout/radial1"/>
    <dgm:cxn modelId="{1E82287B-03AC-4C0C-BF81-AE156AF36A67}" type="presOf" srcId="{201EC06C-51AE-4F98-8F3F-9E93202E79D0}" destId="{812D690F-C71C-4721-83E3-4C6231108111}" srcOrd="0" destOrd="0" presId="urn:microsoft.com/office/officeart/2005/8/layout/radial1"/>
    <dgm:cxn modelId="{7C05F9CC-B584-4F1E-99E2-EB5B2122D254}" srcId="{09C0899A-9CA2-45E6-8AEE-D3BE98BFB5F9}" destId="{34DAAB90-41E7-43C0-BEDF-14F8F8DD32C3}" srcOrd="1" destOrd="0" parTransId="{5447676A-90C3-4B7E-B76E-4B644422DC88}" sibTransId="{EDE07445-09E3-46BA-AFC8-A4AFC49D5F66}"/>
    <dgm:cxn modelId="{E840BB40-A1E8-473A-AEEE-C492406BAB7E}" type="presOf" srcId="{5447676A-90C3-4B7E-B76E-4B644422DC88}" destId="{5E19F311-06D6-4EA7-88A8-1879C3FB1E6D}" srcOrd="0" destOrd="0" presId="urn:microsoft.com/office/officeart/2005/8/layout/radial1"/>
    <dgm:cxn modelId="{0526FA9D-4C2C-439A-BF73-A71166D2CFDC}" type="presOf" srcId="{D65EB038-6FB3-4BA1-9761-C0280430C661}" destId="{3F9EEEAE-DFB9-4960-A296-A817007D3469}" srcOrd="0" destOrd="0" presId="urn:microsoft.com/office/officeart/2005/8/layout/radial1"/>
    <dgm:cxn modelId="{015616D2-C84E-4951-9EE0-5D0E22E11F27}" type="presOf" srcId="{645529DA-B6EF-4A75-B7EA-E0733FD40717}" destId="{2085D050-8F9F-4079-A447-8109B0FFECB8}" srcOrd="0" destOrd="0" presId="urn:microsoft.com/office/officeart/2005/8/layout/radial1"/>
    <dgm:cxn modelId="{DA7E487C-A93A-473F-B6EE-A442BC90D8A4}" srcId="{201EC06C-51AE-4F98-8F3F-9E93202E79D0}" destId="{09C0899A-9CA2-45E6-8AEE-D3BE98BFB5F9}" srcOrd="0" destOrd="0" parTransId="{58260F25-E3AF-4E4F-AC3F-F1BFF54F150F}" sibTransId="{0FE1878F-B68A-417C-B039-065242FE0E3D}"/>
    <dgm:cxn modelId="{512B0F15-C989-416D-98EF-93C300E85C06}" type="presOf" srcId="{5447676A-90C3-4B7E-B76E-4B644422DC88}" destId="{09598C51-86AC-4EE7-ABFF-43743A9457B3}" srcOrd="1" destOrd="0" presId="urn:microsoft.com/office/officeart/2005/8/layout/radial1"/>
    <dgm:cxn modelId="{21FDB19D-7BE6-4DC3-8D96-713F9CEB4060}" type="presOf" srcId="{34DAAB90-41E7-43C0-BEDF-14F8F8DD32C3}" destId="{D603817E-5987-4DE6-8776-49BA3C32C559}" srcOrd="0" destOrd="0" presId="urn:microsoft.com/office/officeart/2005/8/layout/radial1"/>
    <dgm:cxn modelId="{69A53DD0-F3E3-4657-851A-77C2C7241BCB}" type="presOf" srcId="{E97DC3EA-2481-41AE-B3CC-2EC923B998FB}" destId="{066AC933-8478-42CB-B029-ACFFCD3D2079}" srcOrd="1" destOrd="0" presId="urn:microsoft.com/office/officeart/2005/8/layout/radial1"/>
    <dgm:cxn modelId="{BEA2FB51-9349-4087-9A94-0A248B0A67B6}" type="presOf" srcId="{0368F4EF-D933-4B61-8B76-F22F6062EA5E}" destId="{F865EAC7-F2A8-4439-A097-AEEE81282FF4}" srcOrd="1" destOrd="0" presId="urn:microsoft.com/office/officeart/2005/8/layout/radial1"/>
    <dgm:cxn modelId="{21724F88-2D24-42B5-90F1-251B4B77CD6E}" type="presOf" srcId="{BA12F9D6-0ABC-4556-A94A-1415F6404E21}" destId="{27855C23-3348-4586-B140-2839EF7A1761}" srcOrd="0" destOrd="0" presId="urn:microsoft.com/office/officeart/2005/8/layout/radial1"/>
    <dgm:cxn modelId="{E838BCFD-2F3B-4F93-9F80-6BFB5C0E21E0}" type="presParOf" srcId="{812D690F-C71C-4721-83E3-4C6231108111}" destId="{AF8B7F76-2C60-496A-8799-1EA60DA9E0BB}" srcOrd="0" destOrd="0" presId="urn:microsoft.com/office/officeart/2005/8/layout/radial1"/>
    <dgm:cxn modelId="{82DDBEFD-F316-43F2-BD66-79A6E0D812FA}" type="presParOf" srcId="{812D690F-C71C-4721-83E3-4C6231108111}" destId="{1D282BA0-BDEA-4E6B-8072-CF27B7C68A39}" srcOrd="1" destOrd="0" presId="urn:microsoft.com/office/officeart/2005/8/layout/radial1"/>
    <dgm:cxn modelId="{88E03DC6-235C-44A4-A168-22CA20DEAC1F}" type="presParOf" srcId="{1D282BA0-BDEA-4E6B-8072-CF27B7C68A39}" destId="{7715F7F7-F6B2-4D48-B466-A87267E84579}" srcOrd="0" destOrd="0" presId="urn:microsoft.com/office/officeart/2005/8/layout/radial1"/>
    <dgm:cxn modelId="{3513E7BA-7898-4E67-8818-A03B746F3AD7}" type="presParOf" srcId="{812D690F-C71C-4721-83E3-4C6231108111}" destId="{3F9EEEAE-DFB9-4960-A296-A817007D3469}" srcOrd="2" destOrd="0" presId="urn:microsoft.com/office/officeart/2005/8/layout/radial1"/>
    <dgm:cxn modelId="{3D88D212-1915-41FE-8551-D20BB2A099FC}" type="presParOf" srcId="{812D690F-C71C-4721-83E3-4C6231108111}" destId="{5E19F311-06D6-4EA7-88A8-1879C3FB1E6D}" srcOrd="3" destOrd="0" presId="urn:microsoft.com/office/officeart/2005/8/layout/radial1"/>
    <dgm:cxn modelId="{ED03ECC5-8429-4022-9CA5-4359A26E503B}" type="presParOf" srcId="{5E19F311-06D6-4EA7-88A8-1879C3FB1E6D}" destId="{09598C51-86AC-4EE7-ABFF-43743A9457B3}" srcOrd="0" destOrd="0" presId="urn:microsoft.com/office/officeart/2005/8/layout/radial1"/>
    <dgm:cxn modelId="{5160E64B-AE7C-4DAB-81D3-24BD178817B5}" type="presParOf" srcId="{812D690F-C71C-4721-83E3-4C6231108111}" destId="{D603817E-5987-4DE6-8776-49BA3C32C559}" srcOrd="4" destOrd="0" presId="urn:microsoft.com/office/officeart/2005/8/layout/radial1"/>
    <dgm:cxn modelId="{D1CAC5B9-8724-4A19-B364-8149D8350B88}" type="presParOf" srcId="{812D690F-C71C-4721-83E3-4C6231108111}" destId="{3A81CF0B-B80D-4965-8FB4-74241D82C9FA}" srcOrd="5" destOrd="0" presId="urn:microsoft.com/office/officeart/2005/8/layout/radial1"/>
    <dgm:cxn modelId="{6753DB77-3AC6-4964-82A4-453AB53F86CC}" type="presParOf" srcId="{3A81CF0B-B80D-4965-8FB4-74241D82C9FA}" destId="{F865EAC7-F2A8-4439-A097-AEEE81282FF4}" srcOrd="0" destOrd="0" presId="urn:microsoft.com/office/officeart/2005/8/layout/radial1"/>
    <dgm:cxn modelId="{0A06AB74-63C1-4806-A375-550B960C7B11}" type="presParOf" srcId="{812D690F-C71C-4721-83E3-4C6231108111}" destId="{27855C23-3348-4586-B140-2839EF7A1761}" srcOrd="6" destOrd="0" presId="urn:microsoft.com/office/officeart/2005/8/layout/radial1"/>
    <dgm:cxn modelId="{D175F8F8-E5EC-4AE6-9FB4-FCC2E7F5F68D}" type="presParOf" srcId="{812D690F-C71C-4721-83E3-4C6231108111}" destId="{67407F21-3C6E-47D0-A56F-9F97FB61C4D8}" srcOrd="7" destOrd="0" presId="urn:microsoft.com/office/officeart/2005/8/layout/radial1"/>
    <dgm:cxn modelId="{05C958C6-523F-44D7-B8D5-D1B98BC08BAD}" type="presParOf" srcId="{67407F21-3C6E-47D0-A56F-9F97FB61C4D8}" destId="{066AC933-8478-42CB-B029-ACFFCD3D2079}" srcOrd="0" destOrd="0" presId="urn:microsoft.com/office/officeart/2005/8/layout/radial1"/>
    <dgm:cxn modelId="{FB1252F4-8757-4902-B80D-049F424370E9}" type="presParOf" srcId="{812D690F-C71C-4721-83E3-4C6231108111}" destId="{2085D050-8F9F-4079-A447-8109B0FFECB8}"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8865E4-9138-4B4B-A3F6-6ABEEE39256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2DF62BF9-D080-4202-9070-F86559D91052}">
      <dgm:prSet phldrT="[نص]">
        <dgm:style>
          <a:lnRef idx="2">
            <a:schemeClr val="accent4"/>
          </a:lnRef>
          <a:fillRef idx="1">
            <a:schemeClr val="lt1"/>
          </a:fillRef>
          <a:effectRef idx="0">
            <a:schemeClr val="accent4"/>
          </a:effectRef>
          <a:fontRef idx="minor">
            <a:schemeClr val="dk1"/>
          </a:fontRef>
        </dgm:style>
      </dgm:prSet>
      <dgm:spPr>
        <a:effectLst>
          <a:glow rad="63500">
            <a:schemeClr val="accent4">
              <a:satMod val="175000"/>
              <a:alpha val="40000"/>
            </a:schemeClr>
          </a:glow>
        </a:effectLst>
      </dgm:spPr>
      <dgm:t>
        <a:bodyPr/>
        <a:lstStyle/>
        <a:p>
          <a:pPr rtl="1"/>
          <a:r>
            <a:rPr lang="ar-SA" dirty="0" smtClean="0"/>
            <a:t>الرغبة في الحصول  على خدمات أو هي الأهداف التي ينبغي تحقيقها من وجهة نظر الأسرة.</a:t>
          </a:r>
          <a:endParaRPr lang="ar-SA" dirty="0"/>
        </a:p>
      </dgm:t>
    </dgm:pt>
    <dgm:pt modelId="{1ED2F627-D84B-4BCB-A423-171D10B4FAE1}" type="parTrans" cxnId="{5FD85239-1B7D-4C2C-8C99-0ED4A55AB8A0}">
      <dgm:prSet/>
      <dgm:spPr/>
      <dgm:t>
        <a:bodyPr/>
        <a:lstStyle/>
        <a:p>
          <a:pPr rtl="1"/>
          <a:endParaRPr lang="ar-SA"/>
        </a:p>
      </dgm:t>
    </dgm:pt>
    <dgm:pt modelId="{F951B2E6-8AD5-4776-ABAD-74E9ECF8ED06}" type="sibTrans" cxnId="{5FD85239-1B7D-4C2C-8C99-0ED4A55AB8A0}">
      <dgm:prSet/>
      <dgm:spPr/>
      <dgm:t>
        <a:bodyPr/>
        <a:lstStyle/>
        <a:p>
          <a:pPr rtl="1"/>
          <a:endParaRPr lang="ar-SA"/>
        </a:p>
      </dgm:t>
    </dgm:pt>
    <dgm:pt modelId="{0B727E2E-91E6-4EE2-9910-3F85FBB51F08}">
      <dgm:prSet phldrT="[نص]" phldr="1"/>
      <dgm:spPr/>
      <dgm:t>
        <a:bodyPr/>
        <a:lstStyle/>
        <a:p>
          <a:pPr rtl="1"/>
          <a:endParaRPr lang="ar-SA"/>
        </a:p>
      </dgm:t>
    </dgm:pt>
    <dgm:pt modelId="{BACA1AED-D0D9-411E-9D43-66AD362BDC4B}" type="parTrans" cxnId="{33005A9C-ABA1-43F5-B5AF-9F3FEAE7D6FF}">
      <dgm:prSet/>
      <dgm:spPr/>
      <dgm:t>
        <a:bodyPr/>
        <a:lstStyle/>
        <a:p>
          <a:pPr rtl="1"/>
          <a:endParaRPr lang="ar-SA"/>
        </a:p>
      </dgm:t>
    </dgm:pt>
    <dgm:pt modelId="{C4050215-483E-4276-90FF-EB17E830880A}" type="sibTrans" cxnId="{33005A9C-ABA1-43F5-B5AF-9F3FEAE7D6FF}">
      <dgm:prSet/>
      <dgm:spPr/>
      <dgm:t>
        <a:bodyPr/>
        <a:lstStyle/>
        <a:p>
          <a:pPr rtl="1"/>
          <a:endParaRPr lang="ar-SA"/>
        </a:p>
      </dgm:t>
    </dgm:pt>
    <dgm:pt modelId="{F840DF19-53D3-4BDD-B83E-3E86D1E1D24F}">
      <dgm:prSet phldrT="[نص]">
        <dgm:style>
          <a:lnRef idx="2">
            <a:schemeClr val="accent4"/>
          </a:lnRef>
          <a:fillRef idx="1">
            <a:schemeClr val="lt1"/>
          </a:fillRef>
          <a:effectRef idx="0">
            <a:schemeClr val="accent4"/>
          </a:effectRef>
          <a:fontRef idx="minor">
            <a:schemeClr val="dk1"/>
          </a:fontRef>
        </dgm:style>
      </dgm:prSet>
      <dgm:spPr>
        <a:effectLst>
          <a:glow rad="63500">
            <a:schemeClr val="accent4">
              <a:satMod val="175000"/>
              <a:alpha val="40000"/>
            </a:schemeClr>
          </a:glow>
        </a:effectLst>
      </dgm:spPr>
      <dgm:t>
        <a:bodyPr/>
        <a:lstStyle/>
        <a:p>
          <a:pPr rtl="1"/>
          <a:r>
            <a:rPr lang="ar-SA" dirty="0" smtClean="0"/>
            <a:t>الشيء المرغوب فيه أو الشيء الذي يفتقر إليه الشخص ولكنه يسعى إليه لتحقيق هدف محدد.</a:t>
          </a:r>
          <a:endParaRPr lang="ar-SA" dirty="0"/>
        </a:p>
      </dgm:t>
    </dgm:pt>
    <dgm:pt modelId="{2AE81768-61FF-4CF3-82C5-EFE08A152849}" type="parTrans" cxnId="{FDF7A7FA-08B2-4116-A8B0-928157A4D2C4}">
      <dgm:prSet/>
      <dgm:spPr/>
      <dgm:t>
        <a:bodyPr/>
        <a:lstStyle/>
        <a:p>
          <a:pPr rtl="1"/>
          <a:endParaRPr lang="ar-SA"/>
        </a:p>
      </dgm:t>
    </dgm:pt>
    <dgm:pt modelId="{2967DAD1-F244-4B07-9D7B-29C71683A35B}" type="sibTrans" cxnId="{FDF7A7FA-08B2-4116-A8B0-928157A4D2C4}">
      <dgm:prSet/>
      <dgm:spPr/>
      <dgm:t>
        <a:bodyPr/>
        <a:lstStyle/>
        <a:p>
          <a:pPr rtl="1"/>
          <a:endParaRPr lang="ar-SA"/>
        </a:p>
      </dgm:t>
    </dgm:pt>
    <dgm:pt modelId="{A1C69CEC-B7B1-4B4F-9B4F-A9BD410E528B}">
      <dgm:prSet phldrT="[نص]" phldr="1"/>
      <dgm:spPr/>
      <dgm:t>
        <a:bodyPr/>
        <a:lstStyle/>
        <a:p>
          <a:pPr rtl="1"/>
          <a:endParaRPr lang="ar-SA"/>
        </a:p>
      </dgm:t>
    </dgm:pt>
    <dgm:pt modelId="{7B34AE28-4919-425F-9D66-EF57619D3825}" type="parTrans" cxnId="{B385AB24-055C-4A46-9AA3-60A127B8E01E}">
      <dgm:prSet/>
      <dgm:spPr/>
      <dgm:t>
        <a:bodyPr/>
        <a:lstStyle/>
        <a:p>
          <a:pPr rtl="1"/>
          <a:endParaRPr lang="ar-SA"/>
        </a:p>
      </dgm:t>
    </dgm:pt>
    <dgm:pt modelId="{0293AB78-0FC1-4307-A72F-DBB5338A0C69}" type="sibTrans" cxnId="{B385AB24-055C-4A46-9AA3-60A127B8E01E}">
      <dgm:prSet/>
      <dgm:spPr/>
      <dgm:t>
        <a:bodyPr/>
        <a:lstStyle/>
        <a:p>
          <a:pPr rtl="1"/>
          <a:endParaRPr lang="ar-SA"/>
        </a:p>
      </dgm:t>
    </dgm:pt>
    <dgm:pt modelId="{9F6677B0-3872-454E-97DC-502C070CD2E0}" type="pres">
      <dgm:prSet presAssocID="{EC8865E4-9138-4B4B-A3F6-6ABEEE39256C}" presName="linear" presStyleCnt="0">
        <dgm:presLayoutVars>
          <dgm:animLvl val="lvl"/>
          <dgm:resizeHandles val="exact"/>
        </dgm:presLayoutVars>
      </dgm:prSet>
      <dgm:spPr/>
    </dgm:pt>
    <dgm:pt modelId="{B995791E-6A57-4942-9E20-14ED66D09978}" type="pres">
      <dgm:prSet presAssocID="{2DF62BF9-D080-4202-9070-F86559D91052}" presName="parentText" presStyleLbl="node1" presStyleIdx="0" presStyleCnt="2">
        <dgm:presLayoutVars>
          <dgm:chMax val="0"/>
          <dgm:bulletEnabled val="1"/>
        </dgm:presLayoutVars>
      </dgm:prSet>
      <dgm:spPr/>
    </dgm:pt>
    <dgm:pt modelId="{65059ADA-497A-4549-9E6F-28AE101D6AC3}" type="pres">
      <dgm:prSet presAssocID="{2DF62BF9-D080-4202-9070-F86559D91052}" presName="childText" presStyleLbl="revTx" presStyleIdx="0" presStyleCnt="2">
        <dgm:presLayoutVars>
          <dgm:bulletEnabled val="1"/>
        </dgm:presLayoutVars>
      </dgm:prSet>
      <dgm:spPr/>
    </dgm:pt>
    <dgm:pt modelId="{7EE86FF3-DBB5-4ECA-BC50-B31E2113C545}" type="pres">
      <dgm:prSet presAssocID="{F840DF19-53D3-4BDD-B83E-3E86D1E1D24F}" presName="parentText" presStyleLbl="node1" presStyleIdx="1" presStyleCnt="2">
        <dgm:presLayoutVars>
          <dgm:chMax val="0"/>
          <dgm:bulletEnabled val="1"/>
        </dgm:presLayoutVars>
      </dgm:prSet>
      <dgm:spPr/>
      <dgm:t>
        <a:bodyPr/>
        <a:lstStyle/>
        <a:p>
          <a:pPr rtl="1"/>
          <a:endParaRPr lang="ar-SA"/>
        </a:p>
      </dgm:t>
    </dgm:pt>
    <dgm:pt modelId="{16E6FA5F-DC62-499D-B00D-17F0E5CCFB78}" type="pres">
      <dgm:prSet presAssocID="{F840DF19-53D3-4BDD-B83E-3E86D1E1D24F}" presName="childText" presStyleLbl="revTx" presStyleIdx="1" presStyleCnt="2">
        <dgm:presLayoutVars>
          <dgm:bulletEnabled val="1"/>
        </dgm:presLayoutVars>
      </dgm:prSet>
      <dgm:spPr/>
    </dgm:pt>
  </dgm:ptLst>
  <dgm:cxnLst>
    <dgm:cxn modelId="{78E56E34-2BBE-42B8-A56B-BE575DD5B4C8}" type="presOf" srcId="{2DF62BF9-D080-4202-9070-F86559D91052}" destId="{B995791E-6A57-4942-9E20-14ED66D09978}" srcOrd="0" destOrd="0" presId="urn:microsoft.com/office/officeart/2005/8/layout/vList2"/>
    <dgm:cxn modelId="{33005A9C-ABA1-43F5-B5AF-9F3FEAE7D6FF}" srcId="{2DF62BF9-D080-4202-9070-F86559D91052}" destId="{0B727E2E-91E6-4EE2-9910-3F85FBB51F08}" srcOrd="0" destOrd="0" parTransId="{BACA1AED-D0D9-411E-9D43-66AD362BDC4B}" sibTransId="{C4050215-483E-4276-90FF-EB17E830880A}"/>
    <dgm:cxn modelId="{FDF7A7FA-08B2-4116-A8B0-928157A4D2C4}" srcId="{EC8865E4-9138-4B4B-A3F6-6ABEEE39256C}" destId="{F840DF19-53D3-4BDD-B83E-3E86D1E1D24F}" srcOrd="1" destOrd="0" parTransId="{2AE81768-61FF-4CF3-82C5-EFE08A152849}" sibTransId="{2967DAD1-F244-4B07-9D7B-29C71683A35B}"/>
    <dgm:cxn modelId="{8DB71679-EE47-4D3F-A3C2-7B90C937E624}" type="presOf" srcId="{F840DF19-53D3-4BDD-B83E-3E86D1E1D24F}" destId="{7EE86FF3-DBB5-4ECA-BC50-B31E2113C545}" srcOrd="0" destOrd="0" presId="urn:microsoft.com/office/officeart/2005/8/layout/vList2"/>
    <dgm:cxn modelId="{5FD85239-1B7D-4C2C-8C99-0ED4A55AB8A0}" srcId="{EC8865E4-9138-4B4B-A3F6-6ABEEE39256C}" destId="{2DF62BF9-D080-4202-9070-F86559D91052}" srcOrd="0" destOrd="0" parTransId="{1ED2F627-D84B-4BCB-A423-171D10B4FAE1}" sibTransId="{F951B2E6-8AD5-4776-ABAD-74E9ECF8ED06}"/>
    <dgm:cxn modelId="{75CDAFBC-E8A2-4DFC-BD1E-E527CB38FE42}" type="presOf" srcId="{EC8865E4-9138-4B4B-A3F6-6ABEEE39256C}" destId="{9F6677B0-3872-454E-97DC-502C070CD2E0}" srcOrd="0" destOrd="0" presId="urn:microsoft.com/office/officeart/2005/8/layout/vList2"/>
    <dgm:cxn modelId="{B385AB24-055C-4A46-9AA3-60A127B8E01E}" srcId="{F840DF19-53D3-4BDD-B83E-3E86D1E1D24F}" destId="{A1C69CEC-B7B1-4B4F-9B4F-A9BD410E528B}" srcOrd="0" destOrd="0" parTransId="{7B34AE28-4919-425F-9D66-EF57619D3825}" sibTransId="{0293AB78-0FC1-4307-A72F-DBB5338A0C69}"/>
    <dgm:cxn modelId="{B491A028-2B5C-47AD-AF1D-32BAE083C2A5}" type="presOf" srcId="{0B727E2E-91E6-4EE2-9910-3F85FBB51F08}" destId="{65059ADA-497A-4549-9E6F-28AE101D6AC3}" srcOrd="0" destOrd="0" presId="urn:microsoft.com/office/officeart/2005/8/layout/vList2"/>
    <dgm:cxn modelId="{92176383-7F69-41F6-B424-E15D05B51FBA}" type="presOf" srcId="{A1C69CEC-B7B1-4B4F-9B4F-A9BD410E528B}" destId="{16E6FA5F-DC62-499D-B00D-17F0E5CCFB78}" srcOrd="0" destOrd="0" presId="urn:microsoft.com/office/officeart/2005/8/layout/vList2"/>
    <dgm:cxn modelId="{212FEF7D-BD41-4191-ACFC-A900BCBA631E}" type="presParOf" srcId="{9F6677B0-3872-454E-97DC-502C070CD2E0}" destId="{B995791E-6A57-4942-9E20-14ED66D09978}" srcOrd="0" destOrd="0" presId="urn:microsoft.com/office/officeart/2005/8/layout/vList2"/>
    <dgm:cxn modelId="{CBDA072C-86DA-4F36-BE50-D9126CB3CA96}" type="presParOf" srcId="{9F6677B0-3872-454E-97DC-502C070CD2E0}" destId="{65059ADA-497A-4549-9E6F-28AE101D6AC3}" srcOrd="1" destOrd="0" presId="urn:microsoft.com/office/officeart/2005/8/layout/vList2"/>
    <dgm:cxn modelId="{A556FED2-49C6-4648-9751-61E8529B0E8F}" type="presParOf" srcId="{9F6677B0-3872-454E-97DC-502C070CD2E0}" destId="{7EE86FF3-DBB5-4ECA-BC50-B31E2113C545}" srcOrd="2" destOrd="0" presId="urn:microsoft.com/office/officeart/2005/8/layout/vList2"/>
    <dgm:cxn modelId="{0AEFECAE-7910-49C0-9D50-4C070B3C15E6}" type="presParOf" srcId="{9F6677B0-3872-454E-97DC-502C070CD2E0}" destId="{16E6FA5F-DC62-499D-B00D-17F0E5CCFB7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144CA-99B1-4A28-83F5-82FE80DA0F94}">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32093C-9A86-4DE6-B89A-1BD6186CECC5}">
      <dsp:nvSpPr>
        <dsp:cNvPr id="0" name=""/>
        <dsp:cNvSpPr/>
      </dsp:nvSpPr>
      <dsp:spPr>
        <a:xfrm>
          <a:off x="628203" y="452596"/>
          <a:ext cx="7538938" cy="905192"/>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18497" tIns="86360" rIns="86360" bIns="86360" numCol="1" spcCol="1270" anchor="ctr" anchorCtr="0">
          <a:noAutofit/>
        </a:bodyPr>
        <a:lstStyle/>
        <a:p>
          <a:pPr lvl="0" algn="r" defTabSz="1511300" rtl="1">
            <a:lnSpc>
              <a:spcPct val="90000"/>
            </a:lnSpc>
            <a:spcBef>
              <a:spcPct val="0"/>
            </a:spcBef>
            <a:spcAft>
              <a:spcPct val="35000"/>
            </a:spcAft>
          </a:pPr>
          <a:r>
            <a:rPr lang="ar-SA" sz="3400" kern="1200" dirty="0" smtClean="0"/>
            <a:t>الإعاقة تفرض على الوالدين تغييرات في حياتهما. </a:t>
          </a:r>
          <a:endParaRPr lang="ar-SA" sz="3400" kern="1200" dirty="0"/>
        </a:p>
      </dsp:txBody>
      <dsp:txXfrm>
        <a:off x="628203" y="452596"/>
        <a:ext cx="7538938" cy="905192"/>
      </dsp:txXfrm>
    </dsp:sp>
    <dsp:sp modelId="{FED1D16B-0CDA-4299-A629-02AF46B8E8DB}">
      <dsp:nvSpPr>
        <dsp:cNvPr id="0" name=""/>
        <dsp:cNvSpPr/>
      </dsp:nvSpPr>
      <dsp:spPr>
        <a:xfrm>
          <a:off x="62458" y="339447"/>
          <a:ext cx="1131490" cy="1131490"/>
        </a:xfrm>
        <a:prstGeom prst="ellipse">
          <a:avLst/>
        </a:prstGeom>
        <a:solidFill>
          <a:schemeClr val="accent3"/>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925593-1E84-4205-851C-EB873904BD07}">
      <dsp:nvSpPr>
        <dsp:cNvPr id="0" name=""/>
        <dsp:cNvSpPr/>
      </dsp:nvSpPr>
      <dsp:spPr>
        <a:xfrm>
          <a:off x="957241" y="1810385"/>
          <a:ext cx="7209900" cy="905192"/>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18497" tIns="86360" rIns="86360" bIns="86360" numCol="1" spcCol="1270" anchor="ctr" anchorCtr="0">
          <a:noAutofit/>
        </a:bodyPr>
        <a:lstStyle/>
        <a:p>
          <a:pPr lvl="0" algn="r" defTabSz="1511300" rtl="1">
            <a:lnSpc>
              <a:spcPct val="90000"/>
            </a:lnSpc>
            <a:spcBef>
              <a:spcPct val="0"/>
            </a:spcBef>
            <a:spcAft>
              <a:spcPct val="35000"/>
            </a:spcAft>
          </a:pPr>
          <a:r>
            <a:rPr lang="ar-SA" sz="3400" kern="1200" dirty="0" smtClean="0"/>
            <a:t>الإعاقة شيء غير متوقع.</a:t>
          </a:r>
          <a:endParaRPr lang="ar-SA" sz="3400" kern="1200" dirty="0"/>
        </a:p>
      </dsp:txBody>
      <dsp:txXfrm>
        <a:off x="957241" y="1810385"/>
        <a:ext cx="7209900" cy="905192"/>
      </dsp:txXfrm>
    </dsp:sp>
    <dsp:sp modelId="{0D6E1DA7-0F51-4F6C-A611-356071C10434}">
      <dsp:nvSpPr>
        <dsp:cNvPr id="0" name=""/>
        <dsp:cNvSpPr/>
      </dsp:nvSpPr>
      <dsp:spPr>
        <a:xfrm>
          <a:off x="391495" y="1697236"/>
          <a:ext cx="1131490" cy="1131490"/>
        </a:xfrm>
        <a:prstGeom prst="ellipse">
          <a:avLst/>
        </a:prstGeom>
        <a:solidFill>
          <a:schemeClr val="accent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331B14-7726-4144-87BC-900D9FE6D354}">
      <dsp:nvSpPr>
        <dsp:cNvPr id="0" name=""/>
        <dsp:cNvSpPr/>
      </dsp:nvSpPr>
      <dsp:spPr>
        <a:xfrm>
          <a:off x="628203" y="3168174"/>
          <a:ext cx="7538938" cy="905192"/>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18497" tIns="86360" rIns="86360" bIns="86360" numCol="1" spcCol="1270" anchor="ctr" anchorCtr="0">
          <a:noAutofit/>
        </a:bodyPr>
        <a:lstStyle/>
        <a:p>
          <a:pPr lvl="0" algn="r" defTabSz="1511300" rtl="1">
            <a:lnSpc>
              <a:spcPct val="90000"/>
            </a:lnSpc>
            <a:spcBef>
              <a:spcPct val="0"/>
            </a:spcBef>
            <a:spcAft>
              <a:spcPct val="35000"/>
            </a:spcAft>
          </a:pPr>
          <a:r>
            <a:rPr lang="ar-SA" sz="3400" kern="1200" dirty="0" smtClean="0"/>
            <a:t>الإعاقة تشكل أزمة تحدث ردود فعل نفسية شديدة.</a:t>
          </a:r>
          <a:endParaRPr lang="ar-SA" sz="3400" kern="1200" dirty="0"/>
        </a:p>
      </dsp:txBody>
      <dsp:txXfrm>
        <a:off x="628203" y="3168174"/>
        <a:ext cx="7538938" cy="905192"/>
      </dsp:txXfrm>
    </dsp:sp>
    <dsp:sp modelId="{B0437703-7622-405C-BD27-7D0671DED1B4}">
      <dsp:nvSpPr>
        <dsp:cNvPr id="0" name=""/>
        <dsp:cNvSpPr/>
      </dsp:nvSpPr>
      <dsp:spPr>
        <a:xfrm>
          <a:off x="62458" y="3055025"/>
          <a:ext cx="1131490" cy="1131490"/>
        </a:xfrm>
        <a:prstGeom prst="ellipse">
          <a:avLst/>
        </a:prstGeom>
        <a:solidFill>
          <a:schemeClr val="accent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8B7F76-2C60-496A-8799-1EA60DA9E0BB}">
      <dsp:nvSpPr>
        <dsp:cNvPr id="0" name=""/>
        <dsp:cNvSpPr/>
      </dsp:nvSpPr>
      <dsp:spPr>
        <a:xfrm>
          <a:off x="2978559" y="2009442"/>
          <a:ext cx="2212772" cy="1487138"/>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rtl="1">
            <a:lnSpc>
              <a:spcPct val="90000"/>
            </a:lnSpc>
            <a:spcBef>
              <a:spcPct val="0"/>
            </a:spcBef>
            <a:spcAft>
              <a:spcPct val="35000"/>
            </a:spcAft>
          </a:pPr>
          <a:r>
            <a:rPr lang="ar-SA" sz="3800" b="1" kern="1200" dirty="0" smtClean="0">
              <a:solidFill>
                <a:srgbClr val="C00000"/>
              </a:solidFill>
            </a:rPr>
            <a:t>شبكة دعم</a:t>
          </a:r>
          <a:endParaRPr lang="ar-SA" sz="3800" b="1" kern="1200" dirty="0">
            <a:solidFill>
              <a:srgbClr val="C00000"/>
            </a:solidFill>
          </a:endParaRPr>
        </a:p>
      </dsp:txBody>
      <dsp:txXfrm>
        <a:off x="3302612" y="2227228"/>
        <a:ext cx="1564666" cy="1051566"/>
      </dsp:txXfrm>
    </dsp:sp>
    <dsp:sp modelId="{1D282BA0-BDEA-4E6B-8072-CF27B7C68A39}">
      <dsp:nvSpPr>
        <dsp:cNvPr id="0" name=""/>
        <dsp:cNvSpPr/>
      </dsp:nvSpPr>
      <dsp:spPr>
        <a:xfrm rot="16200000">
          <a:off x="3969939" y="1878172"/>
          <a:ext cx="230012" cy="32527"/>
        </a:xfrm>
        <a:custGeom>
          <a:avLst/>
          <a:gdLst/>
          <a:ahLst/>
          <a:cxnLst/>
          <a:rect l="0" t="0" r="0" b="0"/>
          <a:pathLst>
            <a:path>
              <a:moveTo>
                <a:pt x="0" y="16263"/>
              </a:moveTo>
              <a:lnTo>
                <a:pt x="230012" y="16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079195" y="1888686"/>
        <a:ext cx="11500" cy="11500"/>
      </dsp:txXfrm>
    </dsp:sp>
    <dsp:sp modelId="{3F9EEEAE-DFB9-4960-A296-A817007D3469}">
      <dsp:nvSpPr>
        <dsp:cNvPr id="0" name=""/>
        <dsp:cNvSpPr/>
      </dsp:nvSpPr>
      <dsp:spPr>
        <a:xfrm>
          <a:off x="3061616" y="-144227"/>
          <a:ext cx="2046659" cy="1923658"/>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tx1"/>
              </a:solidFill>
            </a:rPr>
            <a:t>الأقارب</a:t>
          </a:r>
          <a:endParaRPr lang="ar-SA" sz="3600" b="1" kern="1200" dirty="0">
            <a:solidFill>
              <a:schemeClr val="tx1"/>
            </a:solidFill>
          </a:endParaRPr>
        </a:p>
      </dsp:txBody>
      <dsp:txXfrm>
        <a:off x="3361342" y="137486"/>
        <a:ext cx="1447207" cy="1360232"/>
      </dsp:txXfrm>
    </dsp:sp>
    <dsp:sp modelId="{5E19F311-06D6-4EA7-88A8-1879C3FB1E6D}">
      <dsp:nvSpPr>
        <dsp:cNvPr id="0" name=""/>
        <dsp:cNvSpPr/>
      </dsp:nvSpPr>
      <dsp:spPr>
        <a:xfrm>
          <a:off x="5191331" y="2736748"/>
          <a:ext cx="196872" cy="32527"/>
        </a:xfrm>
        <a:custGeom>
          <a:avLst/>
          <a:gdLst/>
          <a:ahLst/>
          <a:cxnLst/>
          <a:rect l="0" t="0" r="0" b="0"/>
          <a:pathLst>
            <a:path>
              <a:moveTo>
                <a:pt x="0" y="16263"/>
              </a:moveTo>
              <a:lnTo>
                <a:pt x="196872" y="16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5284846" y="2748089"/>
        <a:ext cx="9843" cy="9843"/>
      </dsp:txXfrm>
    </dsp:sp>
    <dsp:sp modelId="{D603817E-5987-4DE6-8776-49BA3C32C559}">
      <dsp:nvSpPr>
        <dsp:cNvPr id="0" name=""/>
        <dsp:cNvSpPr/>
      </dsp:nvSpPr>
      <dsp:spPr>
        <a:xfrm>
          <a:off x="5388204" y="1732135"/>
          <a:ext cx="2036918" cy="2041751"/>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b="1" kern="1200" dirty="0" smtClean="0">
              <a:solidFill>
                <a:schemeClr val="tx1"/>
              </a:solidFill>
            </a:rPr>
            <a:t>الأصدقاء</a:t>
          </a:r>
          <a:endParaRPr lang="ar-SA" sz="3200" b="1" kern="1200" dirty="0">
            <a:solidFill>
              <a:schemeClr val="tx1"/>
            </a:solidFill>
          </a:endParaRPr>
        </a:p>
      </dsp:txBody>
      <dsp:txXfrm>
        <a:off x="5686504" y="2031143"/>
        <a:ext cx="1440318" cy="1443735"/>
      </dsp:txXfrm>
    </dsp:sp>
    <dsp:sp modelId="{3A81CF0B-B80D-4965-8FB4-74241D82C9FA}">
      <dsp:nvSpPr>
        <dsp:cNvPr id="0" name=""/>
        <dsp:cNvSpPr/>
      </dsp:nvSpPr>
      <dsp:spPr>
        <a:xfrm rot="5400000">
          <a:off x="3917227" y="3648034"/>
          <a:ext cx="335435" cy="32527"/>
        </a:xfrm>
        <a:custGeom>
          <a:avLst/>
          <a:gdLst/>
          <a:ahLst/>
          <a:cxnLst/>
          <a:rect l="0" t="0" r="0" b="0"/>
          <a:pathLst>
            <a:path>
              <a:moveTo>
                <a:pt x="0" y="16263"/>
              </a:moveTo>
              <a:lnTo>
                <a:pt x="335435" y="16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076559" y="3655912"/>
        <a:ext cx="16771" cy="16771"/>
      </dsp:txXfrm>
    </dsp:sp>
    <dsp:sp modelId="{27855C23-3348-4586-B140-2839EF7A1761}">
      <dsp:nvSpPr>
        <dsp:cNvPr id="0" name=""/>
        <dsp:cNvSpPr/>
      </dsp:nvSpPr>
      <dsp:spPr>
        <a:xfrm>
          <a:off x="3106691" y="3832016"/>
          <a:ext cx="1956508" cy="1712811"/>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tx1"/>
              </a:solidFill>
            </a:rPr>
            <a:t>الجيران</a:t>
          </a:r>
          <a:r>
            <a:rPr lang="ar-SA" sz="4200" kern="1200" dirty="0" smtClean="0">
              <a:solidFill>
                <a:schemeClr val="tx1"/>
              </a:solidFill>
            </a:rPr>
            <a:t> </a:t>
          </a:r>
          <a:endParaRPr lang="ar-SA" sz="4200" kern="1200" dirty="0">
            <a:solidFill>
              <a:schemeClr val="tx1"/>
            </a:solidFill>
          </a:endParaRPr>
        </a:p>
      </dsp:txBody>
      <dsp:txXfrm>
        <a:off x="3393215" y="4082851"/>
        <a:ext cx="1383460" cy="1211141"/>
      </dsp:txXfrm>
    </dsp:sp>
    <dsp:sp modelId="{67407F21-3C6E-47D0-A56F-9F97FB61C4D8}">
      <dsp:nvSpPr>
        <dsp:cNvPr id="0" name=""/>
        <dsp:cNvSpPr/>
      </dsp:nvSpPr>
      <dsp:spPr>
        <a:xfrm rot="10866582">
          <a:off x="2767326" y="2713275"/>
          <a:ext cx="211712" cy="32527"/>
        </a:xfrm>
        <a:custGeom>
          <a:avLst/>
          <a:gdLst/>
          <a:ahLst/>
          <a:cxnLst/>
          <a:rect l="0" t="0" r="0" b="0"/>
          <a:pathLst>
            <a:path>
              <a:moveTo>
                <a:pt x="0" y="16263"/>
              </a:moveTo>
              <a:lnTo>
                <a:pt x="211712" y="16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2867889" y="2724246"/>
        <a:ext cx="10585" cy="10585"/>
      </dsp:txXfrm>
    </dsp:sp>
    <dsp:sp modelId="{2085D050-8F9F-4079-A447-8109B0FFECB8}">
      <dsp:nvSpPr>
        <dsp:cNvPr id="0" name=""/>
        <dsp:cNvSpPr/>
      </dsp:nvSpPr>
      <dsp:spPr>
        <a:xfrm>
          <a:off x="850018" y="1732139"/>
          <a:ext cx="1917501" cy="1953564"/>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tx1"/>
              </a:solidFill>
            </a:rPr>
            <a:t>آخرين</a:t>
          </a:r>
          <a:endParaRPr lang="ar-SA" sz="3600" b="1" kern="1200" dirty="0">
            <a:solidFill>
              <a:schemeClr val="tx1"/>
            </a:solidFill>
          </a:endParaRPr>
        </a:p>
      </dsp:txBody>
      <dsp:txXfrm>
        <a:off x="1130830" y="2018232"/>
        <a:ext cx="1355877" cy="1381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5791E-6A57-4942-9E20-14ED66D09978}">
      <dsp:nvSpPr>
        <dsp:cNvPr id="0" name=""/>
        <dsp:cNvSpPr/>
      </dsp:nvSpPr>
      <dsp:spPr>
        <a:xfrm>
          <a:off x="0" y="111351"/>
          <a:ext cx="8229600" cy="1505790"/>
        </a:xfrm>
        <a:prstGeom prst="roundRect">
          <a:avLst/>
        </a:prstGeom>
        <a:solidFill>
          <a:schemeClr val="lt1"/>
        </a:solidFill>
        <a:ln w="25400" cap="flat" cmpd="sng" algn="ctr">
          <a:solidFill>
            <a:schemeClr val="accent4"/>
          </a:solidFill>
          <a:prstDash val="solid"/>
        </a:ln>
        <a:effectLst>
          <a:glow rad="63500">
            <a:schemeClr val="accent4">
              <a:satMod val="175000"/>
              <a:alpha val="40000"/>
            </a:schemeClr>
          </a:glow>
        </a:effectLst>
      </dsp:spPr>
      <dsp:style>
        <a:lnRef idx="2">
          <a:schemeClr val="accent4"/>
        </a:lnRef>
        <a:fillRef idx="1">
          <a:schemeClr val="lt1"/>
        </a:fillRef>
        <a:effectRef idx="0">
          <a:schemeClr val="accent4"/>
        </a:effectRef>
        <a:fontRef idx="minor">
          <a:schemeClr val="dk1"/>
        </a:fontRef>
      </dsp:style>
      <dsp:txBody>
        <a:bodyPr spcFirstLastPara="0" vert="horz" wrap="square" lIns="148590" tIns="148590" rIns="148590" bIns="148590" numCol="1" spcCol="1270" anchor="ctr" anchorCtr="0">
          <a:noAutofit/>
        </a:bodyPr>
        <a:lstStyle/>
        <a:p>
          <a:pPr lvl="0" algn="r" defTabSz="1733550" rtl="1">
            <a:lnSpc>
              <a:spcPct val="90000"/>
            </a:lnSpc>
            <a:spcBef>
              <a:spcPct val="0"/>
            </a:spcBef>
            <a:spcAft>
              <a:spcPct val="35000"/>
            </a:spcAft>
          </a:pPr>
          <a:r>
            <a:rPr lang="ar-SA" sz="3900" kern="1200" dirty="0" smtClean="0"/>
            <a:t>الرغبة في الحصول  على خدمات أو هي الأهداف التي ينبغي تحقيقها من وجهة نظر الأسرة.</a:t>
          </a:r>
          <a:endParaRPr lang="ar-SA" sz="3900" kern="1200" dirty="0"/>
        </a:p>
      </dsp:txBody>
      <dsp:txXfrm>
        <a:off x="73507" y="184858"/>
        <a:ext cx="8082586" cy="1358776"/>
      </dsp:txXfrm>
    </dsp:sp>
    <dsp:sp modelId="{65059ADA-497A-4549-9E6F-28AE101D6AC3}">
      <dsp:nvSpPr>
        <dsp:cNvPr id="0" name=""/>
        <dsp:cNvSpPr/>
      </dsp:nvSpPr>
      <dsp:spPr>
        <a:xfrm>
          <a:off x="0" y="1617141"/>
          <a:ext cx="8229600"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9530" rIns="277368" bIns="49530" numCol="1" spcCol="1270" anchor="t" anchorCtr="0">
          <a:noAutofit/>
        </a:bodyPr>
        <a:lstStyle/>
        <a:p>
          <a:pPr marL="285750" lvl="1" indent="-285750" algn="r" defTabSz="1333500" rtl="1">
            <a:lnSpc>
              <a:spcPct val="90000"/>
            </a:lnSpc>
            <a:spcBef>
              <a:spcPct val="0"/>
            </a:spcBef>
            <a:spcAft>
              <a:spcPct val="20000"/>
            </a:spcAft>
            <a:buChar char="••"/>
          </a:pPr>
          <a:endParaRPr lang="ar-SA" sz="3000" kern="1200"/>
        </a:p>
      </dsp:txBody>
      <dsp:txXfrm>
        <a:off x="0" y="1617141"/>
        <a:ext cx="8229600" cy="645840"/>
      </dsp:txXfrm>
    </dsp:sp>
    <dsp:sp modelId="{7EE86FF3-DBB5-4ECA-BC50-B31E2113C545}">
      <dsp:nvSpPr>
        <dsp:cNvPr id="0" name=""/>
        <dsp:cNvSpPr/>
      </dsp:nvSpPr>
      <dsp:spPr>
        <a:xfrm>
          <a:off x="0" y="2262981"/>
          <a:ext cx="8229600" cy="1505790"/>
        </a:xfrm>
        <a:prstGeom prst="roundRect">
          <a:avLst/>
        </a:prstGeom>
        <a:solidFill>
          <a:schemeClr val="lt1"/>
        </a:solidFill>
        <a:ln w="25400" cap="flat" cmpd="sng" algn="ctr">
          <a:solidFill>
            <a:schemeClr val="accent4"/>
          </a:solidFill>
          <a:prstDash val="solid"/>
        </a:ln>
        <a:effectLst>
          <a:glow rad="63500">
            <a:schemeClr val="accent4">
              <a:satMod val="175000"/>
              <a:alpha val="40000"/>
            </a:schemeClr>
          </a:glow>
        </a:effectLst>
      </dsp:spPr>
      <dsp:style>
        <a:lnRef idx="2">
          <a:schemeClr val="accent4"/>
        </a:lnRef>
        <a:fillRef idx="1">
          <a:schemeClr val="lt1"/>
        </a:fillRef>
        <a:effectRef idx="0">
          <a:schemeClr val="accent4"/>
        </a:effectRef>
        <a:fontRef idx="minor">
          <a:schemeClr val="dk1"/>
        </a:fontRef>
      </dsp:style>
      <dsp:txBody>
        <a:bodyPr spcFirstLastPara="0" vert="horz" wrap="square" lIns="148590" tIns="148590" rIns="148590" bIns="148590" numCol="1" spcCol="1270" anchor="ctr" anchorCtr="0">
          <a:noAutofit/>
        </a:bodyPr>
        <a:lstStyle/>
        <a:p>
          <a:pPr lvl="0" algn="r" defTabSz="1733550" rtl="1">
            <a:lnSpc>
              <a:spcPct val="90000"/>
            </a:lnSpc>
            <a:spcBef>
              <a:spcPct val="0"/>
            </a:spcBef>
            <a:spcAft>
              <a:spcPct val="35000"/>
            </a:spcAft>
          </a:pPr>
          <a:r>
            <a:rPr lang="ar-SA" sz="3900" kern="1200" dirty="0" smtClean="0"/>
            <a:t>الشيء المرغوب فيه أو الشيء الذي يفتقر إليه الشخص ولكنه يسعى إليه لتحقيق هدف محدد.</a:t>
          </a:r>
          <a:endParaRPr lang="ar-SA" sz="3900" kern="1200" dirty="0"/>
        </a:p>
      </dsp:txBody>
      <dsp:txXfrm>
        <a:off x="73507" y="2336488"/>
        <a:ext cx="8082586" cy="1358776"/>
      </dsp:txXfrm>
    </dsp:sp>
    <dsp:sp modelId="{16E6FA5F-DC62-499D-B00D-17F0E5CCFB78}">
      <dsp:nvSpPr>
        <dsp:cNvPr id="0" name=""/>
        <dsp:cNvSpPr/>
      </dsp:nvSpPr>
      <dsp:spPr>
        <a:xfrm>
          <a:off x="0" y="3768771"/>
          <a:ext cx="8229600"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9530" rIns="277368" bIns="49530" numCol="1" spcCol="1270" anchor="t" anchorCtr="0">
          <a:noAutofit/>
        </a:bodyPr>
        <a:lstStyle/>
        <a:p>
          <a:pPr marL="285750" lvl="1" indent="-285750" algn="r" defTabSz="1333500" rtl="1">
            <a:lnSpc>
              <a:spcPct val="90000"/>
            </a:lnSpc>
            <a:spcBef>
              <a:spcPct val="0"/>
            </a:spcBef>
            <a:spcAft>
              <a:spcPct val="20000"/>
            </a:spcAft>
            <a:buChar char="••"/>
          </a:pPr>
          <a:endParaRPr lang="ar-SA" sz="3000" kern="1200"/>
        </a:p>
      </dsp:txBody>
      <dsp:txXfrm>
        <a:off x="0" y="3768771"/>
        <a:ext cx="8229600" cy="64584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95341E2-4E2C-42DF-BC02-09486E3E992B}"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233066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95341E2-4E2C-42DF-BC02-09486E3E992B}"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259434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95341E2-4E2C-42DF-BC02-09486E3E992B}"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219936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95341E2-4E2C-42DF-BC02-09486E3E992B}"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292968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95341E2-4E2C-42DF-BC02-09486E3E992B}" type="datetimeFigureOut">
              <a:rPr lang="ar-SA" smtClean="0"/>
              <a:t>11/01/39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328046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95341E2-4E2C-42DF-BC02-09486E3E992B}" type="datetimeFigureOut">
              <a:rPr lang="ar-SA" smtClean="0"/>
              <a:t>11/01/39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316382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95341E2-4E2C-42DF-BC02-09486E3E992B}" type="datetimeFigureOut">
              <a:rPr lang="ar-SA" smtClean="0"/>
              <a:t>11/01/39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191475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95341E2-4E2C-42DF-BC02-09486E3E992B}" type="datetimeFigureOut">
              <a:rPr lang="ar-SA" smtClean="0"/>
              <a:t>11/01/39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105674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95341E2-4E2C-42DF-BC02-09486E3E992B}" type="datetimeFigureOut">
              <a:rPr lang="ar-SA" smtClean="0"/>
              <a:t>11/01/39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349173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95341E2-4E2C-42DF-BC02-09486E3E992B}" type="datetimeFigureOut">
              <a:rPr lang="ar-SA" smtClean="0"/>
              <a:t>11/01/39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45497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95341E2-4E2C-42DF-BC02-09486E3E992B}" type="datetimeFigureOut">
              <a:rPr lang="ar-SA" smtClean="0"/>
              <a:t>11/01/39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71EF7AF-F5E5-4FE2-8959-138387D9A729}" type="slidenum">
              <a:rPr lang="ar-SA" smtClean="0"/>
              <a:t>‹#›</a:t>
            </a:fld>
            <a:endParaRPr lang="ar-SA"/>
          </a:p>
        </p:txBody>
      </p:sp>
    </p:spTree>
    <p:extLst>
      <p:ext uri="{BB962C8B-B14F-4D97-AF65-F5344CB8AC3E}">
        <p14:creationId xmlns:p14="http://schemas.microsoft.com/office/powerpoint/2010/main" val="343457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5341E2-4E2C-42DF-BC02-09486E3E992B}" type="datetimeFigureOut">
              <a:rPr lang="ar-SA" smtClean="0"/>
              <a:t>11/01/39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1EF7AF-F5E5-4FE2-8959-138387D9A729}" type="slidenum">
              <a:rPr lang="ar-SA" smtClean="0"/>
              <a:t>‹#›</a:t>
            </a:fld>
            <a:endParaRPr lang="ar-SA"/>
          </a:p>
        </p:txBody>
      </p:sp>
    </p:spTree>
    <p:extLst>
      <p:ext uri="{BB962C8B-B14F-4D97-AF65-F5344CB8AC3E}">
        <p14:creationId xmlns:p14="http://schemas.microsoft.com/office/powerpoint/2010/main" val="2306180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5400" b="1" dirty="0" smtClean="0"/>
              <a:t>الفـصـل الـثالــث</a:t>
            </a:r>
            <a:endParaRPr lang="ar-SA" sz="5400" b="1" dirty="0"/>
          </a:p>
        </p:txBody>
      </p:sp>
      <p:sp>
        <p:nvSpPr>
          <p:cNvPr id="3" name="عنوان فرعي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ar-SA" sz="4800" b="1" dirty="0" smtClean="0">
                <a:solidFill>
                  <a:schemeClr val="tx1"/>
                </a:solidFill>
              </a:rPr>
              <a:t>أسرة الطفل المعوق </a:t>
            </a:r>
          </a:p>
          <a:p>
            <a:r>
              <a:rPr lang="ar-SA" sz="4800" b="1" dirty="0" smtClean="0">
                <a:solidFill>
                  <a:schemeClr val="tx1"/>
                </a:solidFill>
              </a:rPr>
              <a:t>الحاجات والمشكلات</a:t>
            </a:r>
            <a:endParaRPr lang="ar-SA" sz="4800" b="1" dirty="0">
              <a:solidFill>
                <a:schemeClr val="tx1"/>
              </a:solidFill>
            </a:endParaRPr>
          </a:p>
        </p:txBody>
      </p:sp>
    </p:spTree>
    <p:extLst>
      <p:ext uri="{BB962C8B-B14F-4D97-AF65-F5344CB8AC3E}">
        <p14:creationId xmlns:p14="http://schemas.microsoft.com/office/powerpoint/2010/main" val="1395349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pPr marL="342900" lvl="0" indent="-342900" algn="r">
              <a:spcBef>
                <a:spcPct val="20000"/>
              </a:spcBef>
              <a:defRPr/>
            </a:pPr>
            <a:r>
              <a:rPr lang="ar-SA" sz="3200" b="1" dirty="0" smtClean="0">
                <a:solidFill>
                  <a:srgbClr val="FF0000"/>
                </a:solidFill>
                <a:ea typeface="+mn-ea"/>
                <a:cs typeface="Arial"/>
              </a:rPr>
              <a:t/>
            </a:r>
            <a:br>
              <a:rPr lang="ar-SA" sz="3200" b="1" dirty="0" smtClean="0">
                <a:solidFill>
                  <a:srgbClr val="FF0000"/>
                </a:solidFill>
                <a:ea typeface="+mn-ea"/>
                <a:cs typeface="Arial"/>
              </a:rPr>
            </a:br>
            <a:r>
              <a:rPr lang="ar-SA" sz="4000" b="1" dirty="0" smtClean="0">
                <a:solidFill>
                  <a:schemeClr val="bg1"/>
                </a:solidFill>
                <a:ea typeface="+mn-ea"/>
                <a:cs typeface="Arial"/>
              </a:rPr>
              <a:t>الحاجات </a:t>
            </a:r>
            <a:r>
              <a:rPr lang="ar-SA" sz="4000" b="1" dirty="0">
                <a:solidFill>
                  <a:schemeClr val="bg1"/>
                </a:solidFill>
                <a:ea typeface="+mn-ea"/>
                <a:cs typeface="Arial"/>
              </a:rPr>
              <a:t>المرتبطة بوظيفة الأسرة </a:t>
            </a:r>
            <a:r>
              <a:rPr lang="ar-SA" sz="4000" b="1" dirty="0" smtClean="0">
                <a:solidFill>
                  <a:schemeClr val="bg1"/>
                </a:solidFill>
                <a:ea typeface="+mn-ea"/>
                <a:cs typeface="Arial"/>
              </a:rPr>
              <a:t>:</a:t>
            </a:r>
            <a:r>
              <a:rPr lang="en-US" sz="4000" b="1" dirty="0">
                <a:solidFill>
                  <a:schemeClr val="bg1"/>
                </a:solidFill>
                <a:ea typeface="+mn-ea"/>
                <a:cs typeface="+mn-cs"/>
              </a:rPr>
              <a:t/>
            </a:r>
            <a:br>
              <a:rPr lang="en-US" sz="4000" b="1" dirty="0">
                <a:solidFill>
                  <a:schemeClr val="bg1"/>
                </a:solidFill>
                <a:ea typeface="+mn-ea"/>
                <a:cs typeface="+mn-cs"/>
              </a:rPr>
            </a:br>
            <a:endParaRPr lang="ar-SA" sz="4000" dirty="0">
              <a:solidFill>
                <a:schemeClr val="bg1"/>
              </a:solidFill>
            </a:endParaRPr>
          </a:p>
        </p:txBody>
      </p:sp>
      <p:sp>
        <p:nvSpPr>
          <p:cNvPr id="3" name="عنصر نائب للمحتوى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lvl="0">
              <a:buFont typeface="Wingdings" pitchFamily="2" charset="2"/>
              <a:buChar char="§"/>
              <a:defRPr/>
            </a:pPr>
            <a:endParaRPr lang="ar-SA" sz="2800" b="1" dirty="0" smtClean="0">
              <a:solidFill>
                <a:srgbClr val="1F497D">
                  <a:lumMod val="50000"/>
                </a:srgbClr>
              </a:solidFill>
            </a:endParaRPr>
          </a:p>
          <a:p>
            <a:pPr lvl="0">
              <a:buFont typeface="Wingdings" pitchFamily="2" charset="2"/>
              <a:buChar char="§"/>
              <a:defRPr/>
            </a:pPr>
            <a:r>
              <a:rPr lang="ar-SA" sz="3600" b="1" dirty="0" smtClean="0">
                <a:solidFill>
                  <a:srgbClr val="1F497D">
                    <a:lumMod val="50000"/>
                  </a:srgbClr>
                </a:solidFill>
              </a:rPr>
              <a:t>يحتاج </a:t>
            </a:r>
            <a:r>
              <a:rPr lang="ar-SA" sz="3600" b="1" dirty="0">
                <a:solidFill>
                  <a:srgbClr val="1F497D">
                    <a:lumMod val="50000"/>
                  </a:srgbClr>
                </a:solidFill>
              </a:rPr>
              <a:t>الوالدان إلى إدراك المشكلة المرتبطة بوظيفة الأسرة </a:t>
            </a:r>
            <a:r>
              <a:rPr lang="ar-SA" sz="3600" b="1" dirty="0" smtClean="0">
                <a:solidFill>
                  <a:srgbClr val="1F497D">
                    <a:lumMod val="50000"/>
                  </a:srgbClr>
                </a:solidFill>
              </a:rPr>
              <a:t>وحل </a:t>
            </a:r>
            <a:r>
              <a:rPr lang="ar-SA" sz="3600" b="1" dirty="0">
                <a:solidFill>
                  <a:srgbClr val="1F497D">
                    <a:lumMod val="50000"/>
                  </a:srgbClr>
                </a:solidFill>
              </a:rPr>
              <a:t>المشاكل وتحديد الأدوار  .</a:t>
            </a:r>
          </a:p>
          <a:p>
            <a:pPr lvl="0">
              <a:buNone/>
              <a:defRPr/>
            </a:pPr>
            <a:endParaRPr lang="en-US" sz="3600" b="1" dirty="0">
              <a:solidFill>
                <a:srgbClr val="1F497D">
                  <a:lumMod val="50000"/>
                </a:srgbClr>
              </a:solidFill>
            </a:endParaRPr>
          </a:p>
          <a:p>
            <a:pPr>
              <a:buFont typeface="Wingdings" pitchFamily="2" charset="2"/>
              <a:buChar char="§"/>
              <a:defRPr/>
            </a:pPr>
            <a:r>
              <a:rPr lang="ar-SA" sz="3600" b="1" dirty="0">
                <a:solidFill>
                  <a:srgbClr val="1F497D">
                    <a:lumMod val="50000"/>
                  </a:srgbClr>
                </a:solidFill>
              </a:rPr>
              <a:t> وأن يعيشوا حياة طبيعية قدر الإمكان رغم الصعوبات التي تنجم عن وجود عضو </a:t>
            </a:r>
            <a:r>
              <a:rPr lang="ar-SA" sz="3600" b="1" dirty="0" smtClean="0">
                <a:solidFill>
                  <a:srgbClr val="1F497D">
                    <a:lumMod val="50000"/>
                  </a:srgbClr>
                </a:solidFill>
              </a:rPr>
              <a:t>معاق </a:t>
            </a:r>
            <a:r>
              <a:rPr lang="ar-SA" sz="3600" b="1" dirty="0">
                <a:solidFill>
                  <a:srgbClr val="1F497D">
                    <a:lumMod val="50000"/>
                  </a:srgbClr>
                </a:solidFill>
              </a:rPr>
              <a:t>في الأسرة.</a:t>
            </a:r>
            <a:endParaRPr lang="en-US" sz="3600" b="1" dirty="0">
              <a:solidFill>
                <a:srgbClr val="1F497D">
                  <a:lumMod val="50000"/>
                </a:srgbClr>
              </a:solidFill>
            </a:endParaRPr>
          </a:p>
          <a:p>
            <a:pPr marL="0" indent="0">
              <a:buNone/>
            </a:pPr>
            <a:endParaRPr lang="ar-SA" dirty="0"/>
          </a:p>
        </p:txBody>
      </p:sp>
    </p:spTree>
    <p:extLst>
      <p:ext uri="{BB962C8B-B14F-4D97-AF65-F5344CB8AC3E}">
        <p14:creationId xmlns:p14="http://schemas.microsoft.com/office/powerpoint/2010/main" val="542153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style>
          <a:lnRef idx="2">
            <a:schemeClr val="accent4"/>
          </a:lnRef>
          <a:fillRef idx="1">
            <a:schemeClr val="lt1"/>
          </a:fillRef>
          <a:effectRef idx="0">
            <a:schemeClr val="accent4"/>
          </a:effectRef>
          <a:fontRef idx="minor">
            <a:schemeClr val="dk1"/>
          </a:fontRef>
        </p:style>
        <p:txBody>
          <a:bodyPr/>
          <a:lstStyle/>
          <a:p>
            <a:pPr lvl="0">
              <a:defRPr/>
            </a:pPr>
            <a:r>
              <a:rPr lang="ar-SA" sz="2400" b="1" dirty="0">
                <a:solidFill>
                  <a:srgbClr val="1F497D">
                    <a:lumMod val="50000"/>
                  </a:srgbClr>
                </a:solidFill>
              </a:rPr>
              <a:t>الاصل هو أن تقدم الخدمات التربوية الخاصة التي تلبي حاجات كل من الطفل وأسرته.</a:t>
            </a:r>
          </a:p>
          <a:p>
            <a:pPr lvl="0">
              <a:defRPr/>
            </a:pPr>
            <a:r>
              <a:rPr lang="ar-SA" sz="2400" b="1" dirty="0">
                <a:solidFill>
                  <a:srgbClr val="1F497D">
                    <a:lumMod val="50000"/>
                  </a:srgbClr>
                </a:solidFill>
              </a:rPr>
              <a:t>ولتحقيق هذا الهدف يقوم الاختصاصيون العاملون في ميدان التربية الخاصة في عدة دول حاليًا بوضع خطة مدروسة لضمان تفهم الحاجات الخاصة للأسرة ويطلق على تلك الخطة مصطلح الخدمات الأسرية الفردية .</a:t>
            </a:r>
          </a:p>
          <a:p>
            <a:pPr lvl="0">
              <a:buNone/>
              <a:defRPr/>
            </a:pPr>
            <a:r>
              <a:rPr lang="ar-SA" sz="2400" b="1" dirty="0">
                <a:solidFill>
                  <a:srgbClr val="1F497D">
                    <a:lumMod val="50000"/>
                  </a:srgbClr>
                </a:solidFill>
              </a:rPr>
              <a:t> </a:t>
            </a:r>
          </a:p>
          <a:p>
            <a:pPr lvl="0">
              <a:defRPr/>
            </a:pPr>
            <a:r>
              <a:rPr lang="ar-SA" sz="2400" b="1" dirty="0">
                <a:solidFill>
                  <a:srgbClr val="1F497D">
                    <a:lumMod val="50000"/>
                  </a:srgbClr>
                </a:solidFill>
              </a:rPr>
              <a:t>ويراعي الاختصاصيون عند تطوير هذه الخطة الحاجات والمشكلات التي تعبر عنها الأسر.  فليس المقصود أن يقرر الاختصاصيون أنفسهم محتوى الخطة ولكن دور الاختصاصيون يتمثل في مساعدة الأسر على تحديد أولوياتها بشكل فعال ومفيد.</a:t>
            </a:r>
          </a:p>
          <a:p>
            <a:pPr lvl="0">
              <a:defRPr/>
            </a:pPr>
            <a:endParaRPr lang="ar-SA" sz="2400" b="1" dirty="0">
              <a:solidFill>
                <a:srgbClr val="1F497D">
                  <a:lumMod val="50000"/>
                </a:srgbClr>
              </a:solidFill>
            </a:endParaRPr>
          </a:p>
          <a:p>
            <a:pPr lvl="0">
              <a:defRPr/>
            </a:pPr>
            <a:r>
              <a:rPr lang="ar-SA" sz="2400" b="1" dirty="0">
                <a:solidFill>
                  <a:srgbClr val="1F497D">
                    <a:lumMod val="50000"/>
                  </a:srgbClr>
                </a:solidFill>
              </a:rPr>
              <a:t>ورغم كل ما كتب عن دعم الأسر في العقد الأخير، فإن حاجاتها ما تزال غير </a:t>
            </a:r>
            <a:r>
              <a:rPr lang="ar-SA" sz="2400" b="1" dirty="0" err="1">
                <a:solidFill>
                  <a:srgbClr val="1F497D">
                    <a:lumMod val="50000"/>
                  </a:srgbClr>
                </a:solidFill>
              </a:rPr>
              <a:t>ملباة</a:t>
            </a:r>
            <a:r>
              <a:rPr lang="ar-SA" sz="2400" b="1" dirty="0">
                <a:solidFill>
                  <a:srgbClr val="1F497D">
                    <a:lumMod val="50000"/>
                  </a:srgbClr>
                </a:solidFill>
              </a:rPr>
              <a:t>. وما يزال الباحثون غير راضين من الاختصاصيين لأنهم يعتقدون أنهم غير فعالين في تزويد الأسر بالدعم الذي تحتاج إليه</a:t>
            </a:r>
            <a:r>
              <a:rPr lang="ar-SA" sz="2400" b="1" dirty="0" smtClean="0">
                <a:solidFill>
                  <a:srgbClr val="1F497D">
                    <a:lumMod val="50000"/>
                  </a:srgbClr>
                </a:solidFill>
              </a:rPr>
              <a:t>.</a:t>
            </a:r>
            <a:endParaRPr lang="en-US" sz="2400" b="1" dirty="0">
              <a:solidFill>
                <a:srgbClr val="1F497D">
                  <a:lumMod val="50000"/>
                </a:srgbClr>
              </a:solidFill>
            </a:endParaRPr>
          </a:p>
        </p:txBody>
      </p:sp>
    </p:spTree>
    <p:extLst>
      <p:ext uri="{BB962C8B-B14F-4D97-AF65-F5344CB8AC3E}">
        <p14:creationId xmlns:p14="http://schemas.microsoft.com/office/powerpoint/2010/main" val="3484148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7283" y="856498"/>
            <a:ext cx="7669433" cy="5380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1314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959807" y="912628"/>
            <a:ext cx="7224386" cy="4993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664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SA" dirty="0" smtClean="0"/>
              <a:t>التعايش مع الإعاقة</a:t>
            </a:r>
            <a:endParaRPr lang="ar-SA" dirty="0"/>
          </a:p>
        </p:txBody>
      </p:sp>
      <p:sp>
        <p:nvSpPr>
          <p:cNvPr id="3" name="عنصر نائب للمحتوى 2"/>
          <p:cNvSpPr>
            <a:spLocks noGrp="1"/>
          </p:cNvSpPr>
          <p:nvPr>
            <p:ph idx="1"/>
          </p:nvPr>
        </p:nvSpPr>
        <p:spPr>
          <a:xfrm>
            <a:off x="457200" y="1600200"/>
            <a:ext cx="8229600" cy="4925144"/>
          </a:xfrm>
        </p:spPr>
        <p:style>
          <a:lnRef idx="2">
            <a:schemeClr val="accent4"/>
          </a:lnRef>
          <a:fillRef idx="1">
            <a:schemeClr val="lt1"/>
          </a:fillRef>
          <a:effectRef idx="0">
            <a:schemeClr val="accent4"/>
          </a:effectRef>
          <a:fontRef idx="minor">
            <a:schemeClr val="dk1"/>
          </a:fontRef>
        </p:style>
        <p:txBody>
          <a:bodyPr>
            <a:normAutofit/>
          </a:bodyPr>
          <a:lstStyle/>
          <a:p>
            <a:pPr>
              <a:lnSpc>
                <a:spcPct val="150000"/>
              </a:lnSpc>
            </a:pPr>
            <a:r>
              <a:rPr lang="ar-SA" b="1" dirty="0" smtClean="0"/>
              <a:t>تساؤل أولياء الأمور عن التنشئة والتربية.</a:t>
            </a:r>
          </a:p>
          <a:p>
            <a:pPr>
              <a:lnSpc>
                <a:spcPct val="150000"/>
              </a:lnSpc>
            </a:pPr>
            <a:r>
              <a:rPr lang="ar-SA" b="1" dirty="0" smtClean="0"/>
              <a:t>يتطور الأطفال بمعدلات متفاوتة.</a:t>
            </a:r>
          </a:p>
          <a:p>
            <a:pPr>
              <a:lnSpc>
                <a:spcPct val="150000"/>
              </a:lnSpc>
            </a:pPr>
            <a:r>
              <a:rPr lang="ar-SA" b="1" dirty="0" smtClean="0"/>
              <a:t>الأطفال المعاقين يحتاجون إلى الدعم من الأسرة.</a:t>
            </a:r>
          </a:p>
          <a:p>
            <a:pPr>
              <a:lnSpc>
                <a:spcPct val="150000"/>
              </a:lnSpc>
            </a:pPr>
            <a:r>
              <a:rPr lang="ar-SA" b="1" dirty="0" smtClean="0"/>
              <a:t>ينبغي على الأسرة التعامل مع مشاعر الأخوة بشفافية.</a:t>
            </a:r>
          </a:p>
          <a:p>
            <a:pPr>
              <a:lnSpc>
                <a:spcPct val="150000"/>
              </a:lnSpc>
            </a:pPr>
            <a:r>
              <a:rPr lang="ar-SA" b="1" dirty="0" smtClean="0"/>
              <a:t>المشكلات النفسية والمادية والطبية والاجتماعية والتربوية التي تواجهها أسرة الطفل المعاق </a:t>
            </a:r>
            <a:endParaRPr lang="ar-SA" b="1" dirty="0"/>
          </a:p>
        </p:txBody>
      </p:sp>
    </p:spTree>
    <p:extLst>
      <p:ext uri="{BB962C8B-B14F-4D97-AF65-F5344CB8AC3E}">
        <p14:creationId xmlns:p14="http://schemas.microsoft.com/office/powerpoint/2010/main" val="1802943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ar-SA" dirty="0" smtClean="0"/>
              <a:t>هناك ثلاث قضايا أساسية في التعايش مع الإعاقة: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346316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72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96954808"/>
              </p:ext>
            </p:extLst>
          </p:nvPr>
        </p:nvGraphicFramePr>
        <p:xfrm>
          <a:off x="457200" y="1124744"/>
          <a:ext cx="82296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1037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pPr algn="r"/>
            <a:r>
              <a:rPr lang="ar-SA" b="1" u="sng" dirty="0" smtClean="0">
                <a:solidFill>
                  <a:schemeClr val="bg1"/>
                </a:solidFill>
              </a:rPr>
              <a:t>مفهوم الحاجات الأسرية:</a:t>
            </a:r>
            <a:endParaRPr lang="ar-SA" b="1" u="sng" dirty="0">
              <a:solidFill>
                <a:schemeClr val="bg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923794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701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pPr algn="r"/>
            <a:r>
              <a:rPr lang="ar-SA" sz="4000" b="1" dirty="0" smtClean="0"/>
              <a:t>الحاجة للمعلومات:</a:t>
            </a:r>
            <a:endParaRPr lang="ar-SA" sz="4000" b="1" dirty="0"/>
          </a:p>
        </p:txBody>
      </p:sp>
      <p:sp>
        <p:nvSpPr>
          <p:cNvPr id="3" name="عنصر نائب للمحتوى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r>
              <a:rPr lang="ar-SA" b="1" dirty="0" smtClean="0"/>
              <a:t>الوالدين بحاجة للحصول على معلومات لفهم إعاقة الطفل واحتياجاته ومستقبله.</a:t>
            </a:r>
          </a:p>
          <a:p>
            <a:r>
              <a:rPr lang="ar-SA" b="1" dirty="0" smtClean="0"/>
              <a:t>تعتمد طبيعة الحاجة للمعلومات على نوع الإعاقة وشدتها ومتغيرات أخرى.</a:t>
            </a:r>
          </a:p>
          <a:p>
            <a:r>
              <a:rPr lang="ar-SA" b="1" dirty="0" smtClean="0"/>
              <a:t>تفسير حالة الطفل المعاق للآخرين.</a:t>
            </a:r>
          </a:p>
          <a:p>
            <a:r>
              <a:rPr lang="ar-SA" b="1" dirty="0" smtClean="0"/>
              <a:t>المعلومات الدقيقة تقدم مساعدة للوالدين حول المفاهيم الخاطئة عن الإعاقة. </a:t>
            </a:r>
          </a:p>
          <a:p>
            <a:endParaRPr lang="ar-SA" dirty="0"/>
          </a:p>
        </p:txBody>
      </p:sp>
    </p:spTree>
    <p:extLst>
      <p:ext uri="{BB962C8B-B14F-4D97-AF65-F5344CB8AC3E}">
        <p14:creationId xmlns:p14="http://schemas.microsoft.com/office/powerpoint/2010/main" val="2149821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pPr algn="r"/>
            <a:r>
              <a:rPr lang="ar-SA" sz="4000" b="1" dirty="0" smtClean="0"/>
              <a:t>الحاجة للدعم:</a:t>
            </a:r>
            <a:endParaRPr lang="ar-SA" sz="4000" b="1" dirty="0"/>
          </a:p>
        </p:txBody>
      </p:sp>
      <p:sp>
        <p:nvSpPr>
          <p:cNvPr id="3" name="عنصر نائب للمحتوى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marL="0" lvl="0" indent="0">
              <a:buNone/>
              <a:defRPr/>
            </a:pPr>
            <a:r>
              <a:rPr lang="ar-SA" sz="2800" b="1" dirty="0">
                <a:solidFill>
                  <a:srgbClr val="1F497D">
                    <a:lumMod val="50000"/>
                  </a:srgbClr>
                </a:solidFill>
              </a:rPr>
              <a:t>على الرغم من الاختلافات بين الآباء فإن لديهم حاجات متشابهة فيما يتعلق بالدعم.</a:t>
            </a:r>
          </a:p>
          <a:p>
            <a:pPr marL="0" lvl="0" indent="0">
              <a:buNone/>
              <a:defRPr/>
            </a:pPr>
            <a:endParaRPr lang="en-US" sz="2800" b="1" dirty="0">
              <a:solidFill>
                <a:srgbClr val="1F497D">
                  <a:lumMod val="50000"/>
                </a:srgbClr>
              </a:solidFill>
            </a:endParaRPr>
          </a:p>
          <a:p>
            <a:pPr marL="0" lvl="0" indent="0">
              <a:buNone/>
              <a:defRPr/>
            </a:pPr>
            <a:r>
              <a:rPr lang="ar-SA" sz="2800" b="1" dirty="0">
                <a:solidFill>
                  <a:srgbClr val="1F497D">
                    <a:lumMod val="50000"/>
                  </a:srgbClr>
                </a:solidFill>
              </a:rPr>
              <a:t>وتشير أدبيات التربية الخاصة إلى أن أباء الأطفال </a:t>
            </a:r>
            <a:r>
              <a:rPr lang="ar-SA" sz="2800" b="1" dirty="0" smtClean="0">
                <a:solidFill>
                  <a:srgbClr val="1F497D">
                    <a:lumMod val="50000"/>
                  </a:srgbClr>
                </a:solidFill>
              </a:rPr>
              <a:t>المعاقين </a:t>
            </a:r>
            <a:r>
              <a:rPr lang="ar-SA" sz="2800" b="1" dirty="0">
                <a:solidFill>
                  <a:srgbClr val="1F497D">
                    <a:lumMod val="50000"/>
                  </a:srgbClr>
                </a:solidFill>
              </a:rPr>
              <a:t>يلجؤون  للأخصائيين </a:t>
            </a:r>
            <a:r>
              <a:rPr lang="ar-SA" sz="2800" b="1" dirty="0" smtClean="0">
                <a:solidFill>
                  <a:srgbClr val="1F497D">
                    <a:lumMod val="50000"/>
                  </a:srgbClr>
                </a:solidFill>
              </a:rPr>
              <a:t>طلبًا </a:t>
            </a:r>
            <a:r>
              <a:rPr lang="ar-SA" sz="2800" b="1" dirty="0">
                <a:solidFill>
                  <a:srgbClr val="1F497D">
                    <a:lumMod val="50000"/>
                  </a:srgbClr>
                </a:solidFill>
              </a:rPr>
              <a:t>للمساعدة والتوجيه عندما يكونون تحت وطأة الضغوطات وعند عدم القدرة على التعايش مع أطفالهم </a:t>
            </a:r>
            <a:r>
              <a:rPr lang="ar-SA" sz="2800" b="1" dirty="0" smtClean="0">
                <a:solidFill>
                  <a:srgbClr val="1F497D">
                    <a:lumMod val="50000"/>
                  </a:srgbClr>
                </a:solidFill>
              </a:rPr>
              <a:t>المعاقين</a:t>
            </a:r>
            <a:r>
              <a:rPr lang="ar-SA" sz="2800" b="1" dirty="0">
                <a:solidFill>
                  <a:srgbClr val="1F497D">
                    <a:lumMod val="50000"/>
                  </a:srgbClr>
                </a:solidFill>
              </a:rPr>
              <a:t>.</a:t>
            </a:r>
          </a:p>
          <a:p>
            <a:pPr marL="0" lvl="0" indent="0">
              <a:buNone/>
              <a:defRPr/>
            </a:pPr>
            <a:endParaRPr lang="en-US" sz="2800" b="1" dirty="0">
              <a:solidFill>
                <a:srgbClr val="1F497D">
                  <a:lumMod val="50000"/>
                </a:srgbClr>
              </a:solidFill>
            </a:endParaRPr>
          </a:p>
          <a:p>
            <a:pPr marL="0" lvl="0" indent="0">
              <a:buNone/>
              <a:defRPr/>
            </a:pPr>
            <a:r>
              <a:rPr lang="ar-SA" sz="2800" b="1" dirty="0">
                <a:solidFill>
                  <a:srgbClr val="1F497D">
                    <a:lumMod val="50000"/>
                  </a:srgbClr>
                </a:solidFill>
              </a:rPr>
              <a:t>وتختلف الأسرة في استجابتها للمساعدة التي تعرض عليها ، لذا من المهم مناقشة الوالدين بخصوص نوعية المساعدة التي تلبي احتياجاتهما.</a:t>
            </a:r>
            <a:endParaRPr lang="ar-SA" dirty="0"/>
          </a:p>
        </p:txBody>
      </p:sp>
    </p:spTree>
    <p:extLst>
      <p:ext uri="{BB962C8B-B14F-4D97-AF65-F5344CB8AC3E}">
        <p14:creationId xmlns:p14="http://schemas.microsoft.com/office/powerpoint/2010/main" val="3422857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style>
          <a:lnRef idx="3">
            <a:schemeClr val="lt1"/>
          </a:lnRef>
          <a:fillRef idx="1">
            <a:schemeClr val="accent4"/>
          </a:fillRef>
          <a:effectRef idx="1">
            <a:schemeClr val="accent4"/>
          </a:effectRef>
          <a:fontRef idx="minor">
            <a:schemeClr val="lt1"/>
          </a:fontRef>
        </p:style>
        <p:txBody>
          <a:bodyPr>
            <a:normAutofit/>
          </a:bodyPr>
          <a:lstStyle/>
          <a:p>
            <a:pPr algn="r"/>
            <a:r>
              <a:rPr lang="ar-SA" sz="3600" b="1" dirty="0" smtClean="0"/>
              <a:t>الحاجة الاجتماعية:</a:t>
            </a:r>
            <a:endParaRPr lang="ar-SA" sz="3600" b="1" dirty="0"/>
          </a:p>
        </p:txBody>
      </p:sp>
      <p:sp>
        <p:nvSpPr>
          <p:cNvPr id="3" name="عنصر نائب للمحتوى 2"/>
          <p:cNvSpPr>
            <a:spLocks noGrp="1"/>
          </p:cNvSpPr>
          <p:nvPr>
            <p:ph idx="1"/>
          </p:nvPr>
        </p:nvSpPr>
        <p:spPr>
          <a:xfrm>
            <a:off x="457200" y="1340768"/>
            <a:ext cx="8229600" cy="5256584"/>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marL="0" lvl="0" indent="0">
              <a:buNone/>
              <a:defRPr/>
            </a:pPr>
            <a:r>
              <a:rPr lang="ar-SA" sz="3000" b="1" dirty="0">
                <a:solidFill>
                  <a:srgbClr val="1F497D">
                    <a:lumMod val="50000"/>
                  </a:srgbClr>
                </a:solidFill>
              </a:rPr>
              <a:t>لما كانت ولادة الطفل </a:t>
            </a:r>
            <a:r>
              <a:rPr lang="ar-SA" sz="3000" b="1" dirty="0" smtClean="0">
                <a:solidFill>
                  <a:srgbClr val="1F497D">
                    <a:lumMod val="50000"/>
                  </a:srgbClr>
                </a:solidFill>
              </a:rPr>
              <a:t>المعاق </a:t>
            </a:r>
            <a:r>
              <a:rPr lang="ar-SA" sz="3000" b="1" dirty="0">
                <a:solidFill>
                  <a:srgbClr val="1F497D">
                    <a:lumMod val="50000"/>
                  </a:srgbClr>
                </a:solidFill>
              </a:rPr>
              <a:t>قد تقود الوالدين للانسحاب والعزلة </a:t>
            </a:r>
            <a:r>
              <a:rPr lang="ar-SA" sz="3000" b="1" dirty="0" smtClean="0">
                <a:solidFill>
                  <a:srgbClr val="1F497D">
                    <a:lumMod val="50000"/>
                  </a:srgbClr>
                </a:solidFill>
              </a:rPr>
              <a:t>الاجتماعية التي </a:t>
            </a:r>
            <a:r>
              <a:rPr lang="ar-SA" sz="3000" b="1" dirty="0">
                <a:solidFill>
                  <a:srgbClr val="1F497D">
                    <a:lumMod val="50000"/>
                  </a:srgbClr>
                </a:solidFill>
              </a:rPr>
              <a:t>قد تستمر لسنوات.</a:t>
            </a:r>
          </a:p>
          <a:p>
            <a:pPr marL="0" lvl="0" indent="0">
              <a:buNone/>
              <a:defRPr/>
            </a:pPr>
            <a:r>
              <a:rPr lang="ar-SA" sz="3000" b="1" dirty="0">
                <a:solidFill>
                  <a:srgbClr val="1F497D">
                    <a:lumMod val="50000"/>
                  </a:srgbClr>
                </a:solidFill>
              </a:rPr>
              <a:t>لذلك  </a:t>
            </a:r>
            <a:r>
              <a:rPr lang="ar-SA" sz="3000" b="1" dirty="0" smtClean="0">
                <a:solidFill>
                  <a:srgbClr val="1F497D">
                    <a:lumMod val="50000"/>
                  </a:srgbClr>
                </a:solidFill>
              </a:rPr>
              <a:t>فإن </a:t>
            </a:r>
            <a:r>
              <a:rPr lang="ar-SA" sz="3000" b="1" dirty="0">
                <a:solidFill>
                  <a:srgbClr val="1F497D">
                    <a:lumMod val="50000"/>
                  </a:srgbClr>
                </a:solidFill>
              </a:rPr>
              <a:t>من الضروري مساعدة الوالدين في التفاعل الاجتماعي  .</a:t>
            </a:r>
          </a:p>
          <a:p>
            <a:pPr marL="0" indent="0">
              <a:buNone/>
            </a:pPr>
            <a:endParaRPr lang="ar-SA" sz="3000" dirty="0" smtClean="0"/>
          </a:p>
          <a:p>
            <a:pPr marL="0" indent="0">
              <a:buNone/>
            </a:pPr>
            <a:endParaRPr lang="ar-SA" dirty="0"/>
          </a:p>
          <a:p>
            <a:pPr marL="0" indent="0">
              <a:buNone/>
            </a:pPr>
            <a:endParaRPr lang="ar-SA" dirty="0" smtClean="0"/>
          </a:p>
          <a:p>
            <a:pPr marL="0" lvl="0" indent="0">
              <a:buNone/>
              <a:defRPr/>
            </a:pPr>
            <a:r>
              <a:rPr lang="ar-SA" b="1" dirty="0" smtClean="0">
                <a:solidFill>
                  <a:schemeClr val="tx2">
                    <a:lumMod val="50000"/>
                  </a:schemeClr>
                </a:solidFill>
              </a:rPr>
              <a:t>إن </a:t>
            </a:r>
            <a:r>
              <a:rPr lang="ar-SA" b="1" dirty="0">
                <a:solidFill>
                  <a:schemeClr val="tx2">
                    <a:lumMod val="50000"/>
                  </a:schemeClr>
                </a:solidFill>
              </a:rPr>
              <a:t>والدي الطفل المعاق بحاجة للمساعدة في كيفية الوصول إلى الخدمات المتوفرة محليًا. </a:t>
            </a:r>
          </a:p>
          <a:p>
            <a:pPr marL="0" lvl="0" indent="0">
              <a:buNone/>
              <a:defRPr/>
            </a:pPr>
            <a:r>
              <a:rPr lang="ar-SA" b="1" dirty="0">
                <a:solidFill>
                  <a:schemeClr val="tx2">
                    <a:lumMod val="50000"/>
                  </a:schemeClr>
                </a:solidFill>
              </a:rPr>
              <a:t>تصورات الآباء لاحتياجاتهم قد لا تتفق مع تصورات المهنيين لها، ولذلك يجب أن تقوم مرافق توفير الخدمات بدراسة الاحتياجات بعناية بالإضافة إلى التقييم لمستوى الخدمات.</a:t>
            </a:r>
            <a:endParaRPr lang="en-US" b="1" dirty="0">
              <a:solidFill>
                <a:schemeClr val="tx2">
                  <a:lumMod val="50000"/>
                </a:schemeClr>
              </a:solidFill>
            </a:endParaRPr>
          </a:p>
          <a:p>
            <a:pPr marL="0" indent="0">
              <a:buNone/>
            </a:pPr>
            <a:endParaRPr lang="ar-SA" dirty="0"/>
          </a:p>
        </p:txBody>
      </p:sp>
      <p:sp>
        <p:nvSpPr>
          <p:cNvPr id="4" name="مستطيل 3"/>
          <p:cNvSpPr/>
          <p:nvPr/>
        </p:nvSpPr>
        <p:spPr>
          <a:xfrm>
            <a:off x="611560" y="2996952"/>
            <a:ext cx="8064896" cy="914400"/>
          </a:xfrm>
          <a:prstGeom prst="rect">
            <a:avLst/>
          </a:prstGeom>
        </p:spPr>
        <p:style>
          <a:lnRef idx="3">
            <a:schemeClr val="lt1"/>
          </a:lnRef>
          <a:fillRef idx="1">
            <a:schemeClr val="accent4"/>
          </a:fillRef>
          <a:effectRef idx="1">
            <a:schemeClr val="accent4"/>
          </a:effectRef>
          <a:fontRef idx="minor">
            <a:schemeClr val="lt1"/>
          </a:fontRef>
        </p:style>
        <p:txBody>
          <a:bodyPr rtlCol="1" anchor="ctr"/>
          <a:lstStyle/>
          <a:p>
            <a:pPr lvl="0">
              <a:spcBef>
                <a:spcPct val="20000"/>
              </a:spcBef>
              <a:defRPr/>
            </a:pPr>
            <a:r>
              <a:rPr lang="ar-SA" sz="3200" b="1" dirty="0">
                <a:solidFill>
                  <a:schemeClr val="bg1"/>
                </a:solidFill>
              </a:rPr>
              <a:t>الحاجة إلى الخدمات المجتمعية</a:t>
            </a:r>
            <a:r>
              <a:rPr lang="ar-SA" sz="3200" b="1" dirty="0" smtClean="0">
                <a:solidFill>
                  <a:schemeClr val="bg1"/>
                </a:solidFill>
              </a:rPr>
              <a:t>:</a:t>
            </a:r>
            <a:endParaRPr lang="ar-SA" sz="3200" b="1" dirty="0">
              <a:solidFill>
                <a:schemeClr val="bg1"/>
              </a:solidFill>
            </a:endParaRPr>
          </a:p>
        </p:txBody>
      </p:sp>
    </p:spTree>
    <p:extLst>
      <p:ext uri="{BB962C8B-B14F-4D97-AF65-F5344CB8AC3E}">
        <p14:creationId xmlns:p14="http://schemas.microsoft.com/office/powerpoint/2010/main" val="1246473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850106"/>
          </a:xfrm>
        </p:spPr>
        <p:style>
          <a:lnRef idx="3">
            <a:schemeClr val="lt1"/>
          </a:lnRef>
          <a:fillRef idx="1">
            <a:schemeClr val="accent4"/>
          </a:fillRef>
          <a:effectRef idx="1">
            <a:schemeClr val="accent4"/>
          </a:effectRef>
          <a:fontRef idx="minor">
            <a:schemeClr val="lt1"/>
          </a:fontRef>
        </p:style>
        <p:txBody>
          <a:bodyPr/>
          <a:lstStyle/>
          <a:p>
            <a:pPr algn="r"/>
            <a:r>
              <a:rPr lang="ar-SA" sz="3600" b="1" dirty="0">
                <a:solidFill>
                  <a:schemeClr val="bg1"/>
                </a:solidFill>
                <a:ea typeface="+mn-ea"/>
                <a:cs typeface="Arial"/>
              </a:rPr>
              <a:t>الحاجات </a:t>
            </a:r>
            <a:r>
              <a:rPr lang="ar-SA" sz="3600" b="1" dirty="0" smtClean="0">
                <a:solidFill>
                  <a:schemeClr val="bg1"/>
                </a:solidFill>
                <a:cs typeface="Arial"/>
              </a:rPr>
              <a:t>المالية:</a:t>
            </a:r>
            <a:endParaRPr lang="ar-SA" dirty="0">
              <a:solidFill>
                <a:schemeClr val="bg1"/>
              </a:solidFill>
            </a:endParaRPr>
          </a:p>
        </p:txBody>
      </p:sp>
      <p:sp>
        <p:nvSpPr>
          <p:cNvPr id="3" name="عنصر نائب للمحتوى 2"/>
          <p:cNvSpPr>
            <a:spLocks noGrp="1"/>
          </p:cNvSpPr>
          <p:nvPr>
            <p:ph idx="1"/>
          </p:nvPr>
        </p:nvSpPr>
        <p:spPr>
          <a:xfrm>
            <a:off x="467544" y="1340768"/>
            <a:ext cx="8229600" cy="5256584"/>
          </a:xfrm>
        </p:spPr>
        <p:style>
          <a:lnRef idx="2">
            <a:schemeClr val="accent4"/>
          </a:lnRef>
          <a:fillRef idx="1">
            <a:schemeClr val="lt1"/>
          </a:fillRef>
          <a:effectRef idx="0">
            <a:schemeClr val="accent4"/>
          </a:effectRef>
          <a:fontRef idx="minor">
            <a:schemeClr val="dk1"/>
          </a:fontRef>
        </p:style>
        <p:txBody>
          <a:bodyPr>
            <a:normAutofit lnSpcReduction="10000"/>
          </a:bodyPr>
          <a:lstStyle/>
          <a:p>
            <a:pPr lvl="0">
              <a:defRPr/>
            </a:pPr>
            <a:r>
              <a:rPr lang="ar-SA" sz="2200" b="1" dirty="0">
                <a:solidFill>
                  <a:srgbClr val="1F497D">
                    <a:lumMod val="50000"/>
                  </a:srgbClr>
                </a:solidFill>
              </a:rPr>
              <a:t>إن العناية الطبية والعمليات الجراحية والأدوات الخاصة بالإضافة إلى الرعاية اليومية والمواصلات والمسكن والبدائل تشكل جميعها عبئا ماليا على الوالدين .</a:t>
            </a:r>
          </a:p>
          <a:p>
            <a:pPr lvl="0">
              <a:defRPr/>
            </a:pPr>
            <a:endParaRPr lang="en-US" sz="2200" b="1" dirty="0">
              <a:solidFill>
                <a:srgbClr val="1F497D">
                  <a:lumMod val="50000"/>
                </a:srgbClr>
              </a:solidFill>
            </a:endParaRPr>
          </a:p>
          <a:p>
            <a:pPr lvl="0">
              <a:defRPr/>
            </a:pPr>
            <a:r>
              <a:rPr lang="ar-SA" sz="2200" b="1" dirty="0">
                <a:solidFill>
                  <a:srgbClr val="1F497D">
                    <a:lumMod val="50000"/>
                  </a:srgbClr>
                </a:solidFill>
              </a:rPr>
              <a:t>وقد أشارت عدة دراسات إلى أن الوالدين يواجهان مشكلات مالية بسبب احتياجات الطفل للعلاج والرعاية الطبية بالإضافة إلى الأدوات والمعدات  الطبية الخاصة.</a:t>
            </a:r>
          </a:p>
          <a:p>
            <a:pPr lvl="0">
              <a:defRPr/>
            </a:pPr>
            <a:endParaRPr lang="ar-SA" sz="2200" b="1" dirty="0">
              <a:solidFill>
                <a:srgbClr val="1F497D">
                  <a:lumMod val="50000"/>
                </a:srgbClr>
              </a:solidFill>
            </a:endParaRPr>
          </a:p>
          <a:p>
            <a:pPr lvl="0">
              <a:defRPr/>
            </a:pPr>
            <a:r>
              <a:rPr lang="ar-SA" sz="2200" b="1" dirty="0">
                <a:solidFill>
                  <a:srgbClr val="1F497D">
                    <a:lumMod val="50000"/>
                  </a:srgbClr>
                </a:solidFill>
              </a:rPr>
              <a:t> ومن ناحية أخرى فان الطفل </a:t>
            </a:r>
            <a:r>
              <a:rPr lang="ar-SA" sz="2200" b="1" dirty="0" smtClean="0">
                <a:solidFill>
                  <a:srgbClr val="1F497D">
                    <a:lumMod val="50000"/>
                  </a:srgbClr>
                </a:solidFill>
              </a:rPr>
              <a:t>المعاق </a:t>
            </a:r>
            <a:r>
              <a:rPr lang="ar-SA" sz="2200" b="1" dirty="0">
                <a:solidFill>
                  <a:srgbClr val="1F497D">
                    <a:lumMod val="50000"/>
                  </a:srgbClr>
                </a:solidFill>
              </a:rPr>
              <a:t>بحاجة إلى معالجين وظيفيين وطبيعيين ومعالجي نطق وأخصائيين  نفسيين وخدمات أخرى مساندة وكل ذلك يعمل على استنزاف موارد الوالدين المالية.</a:t>
            </a:r>
          </a:p>
          <a:p>
            <a:pPr lvl="0">
              <a:defRPr/>
            </a:pPr>
            <a:endParaRPr lang="en-US" sz="2200" b="1" dirty="0">
              <a:solidFill>
                <a:srgbClr val="1F497D">
                  <a:lumMod val="50000"/>
                </a:srgbClr>
              </a:solidFill>
            </a:endParaRPr>
          </a:p>
          <a:p>
            <a:pPr lvl="0">
              <a:defRPr/>
            </a:pPr>
            <a:r>
              <a:rPr lang="ar-SA" sz="2200" b="1" dirty="0">
                <a:solidFill>
                  <a:srgbClr val="1F497D">
                    <a:lumMod val="50000"/>
                  </a:srgbClr>
                </a:solidFill>
              </a:rPr>
              <a:t>ولكن حتى لو توفرت المصادر المالية بحيث تسمح بأخذ الطفل من عيادة إلى أخرى من اجل الحصول على التشخيص المطلوب والعلاج المناسب فإن مسؤولية المهنيين تظهر هنا مرة أخرى وهي حماية الوالدين من الأشخاص الذين قد يشخصون الحالة وفقا لما يتمنى الوالدان سماعه والذين من الممكن أن يزودوا الوالدين ببرامج علاجية مكلفة جدا وقليلة الفائدة.</a:t>
            </a:r>
            <a:endParaRPr lang="en-US" sz="2200" b="1" dirty="0">
              <a:solidFill>
                <a:srgbClr val="1F497D">
                  <a:lumMod val="50000"/>
                </a:srgbClr>
              </a:solidFill>
            </a:endParaRPr>
          </a:p>
          <a:p>
            <a:endParaRPr lang="ar-SA" dirty="0"/>
          </a:p>
        </p:txBody>
      </p:sp>
    </p:spTree>
    <p:extLst>
      <p:ext uri="{BB962C8B-B14F-4D97-AF65-F5344CB8AC3E}">
        <p14:creationId xmlns:p14="http://schemas.microsoft.com/office/powerpoint/2010/main" val="3898756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588</Words>
  <Application>Microsoft Office PowerPoint</Application>
  <PresentationFormat>عرض على الشاشة (3:4)‏</PresentationFormat>
  <Paragraphs>60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الفـصـل الـثالــث</vt:lpstr>
      <vt:lpstr>التعايش مع الإعاقة</vt:lpstr>
      <vt:lpstr>هناك ثلاث قضايا أساسية في التعايش مع الإعاقة:</vt:lpstr>
      <vt:lpstr>عرض تقديمي في PowerPoint</vt:lpstr>
      <vt:lpstr>مفهوم الحاجات الأسرية:</vt:lpstr>
      <vt:lpstr>الحاجة للمعلومات:</vt:lpstr>
      <vt:lpstr>الحاجة للدعم:</vt:lpstr>
      <vt:lpstr>الحاجة الاجتماعية:</vt:lpstr>
      <vt:lpstr>الحاجات المالية:</vt:lpstr>
      <vt:lpstr> الحاجات المرتبطة بوظيفة الأسرة : </vt:lpstr>
      <vt:lpstr>عرض تقديمي في PowerPoint</vt:lpstr>
      <vt:lpstr>عرض تقديمي في PowerPoint</vt:lpstr>
      <vt:lpstr>عرض تقديمي في PowerPoint</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الفـصـل الـثالــث</dc:title>
  <dc:creator>hp</dc:creator>
  <cp:lastModifiedBy>hp</cp:lastModifiedBy>
  <cp:revision>10</cp:revision>
  <dcterms:created xsi:type="dcterms:W3CDTF">2017-10-01T17:41:14Z</dcterms:created>
  <dcterms:modified xsi:type="dcterms:W3CDTF">2017-10-01T20:49:22Z</dcterms:modified>
</cp:coreProperties>
</file>