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4" r:id="rId17"/>
    <p:sldId id="276" r:id="rId18"/>
    <p:sldId id="270" r:id="rId19"/>
    <p:sldId id="271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00CC66"/>
    <a:srgbClr val="99FFCC"/>
    <a:srgbClr val="99FF99"/>
    <a:srgbClr val="FFFFCC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1" autoAdjust="0"/>
    <p:restoredTop sz="94660"/>
  </p:normalViewPr>
  <p:slideViewPr>
    <p:cSldViewPr snapToGrid="0">
      <p:cViewPr varScale="1">
        <p:scale>
          <a:sx n="85" d="100"/>
          <a:sy n="85" d="100"/>
        </p:scale>
        <p:origin x="5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A38E1-7A6C-4A69-9A24-4EE60ED11935}" type="doc">
      <dgm:prSet loTypeId="urn:microsoft.com/office/officeart/2005/8/layout/pyramid1" loCatId="pyramid" qsTypeId="urn:microsoft.com/office/officeart/2005/8/quickstyle/simple1" qsCatId="simple" csTypeId="urn:microsoft.com/office/officeart/2005/8/colors/accent1_5" csCatId="accent1" phldr="1"/>
      <dgm:spPr/>
    </dgm:pt>
    <dgm:pt modelId="{45992DF0-08A6-40E8-8C1E-69A0522FC95C}">
      <dgm:prSet phldrT="[Text]"/>
      <dgm:spPr/>
      <dgm:t>
        <a:bodyPr/>
        <a:lstStyle/>
        <a:p>
          <a:r>
            <a:rPr lang="ar-SA" dirty="0" smtClean="0"/>
            <a:t>الإدارة العليا</a:t>
          </a:r>
          <a:endParaRPr lang="en-US" dirty="0"/>
        </a:p>
      </dgm:t>
    </dgm:pt>
    <dgm:pt modelId="{1F180F6D-D4C9-42B9-ADDC-D9B10FA84DC2}" type="parTrans" cxnId="{5FC72D26-376B-4B7C-AFAD-1AA17DBC4DCE}">
      <dgm:prSet/>
      <dgm:spPr/>
      <dgm:t>
        <a:bodyPr/>
        <a:lstStyle/>
        <a:p>
          <a:endParaRPr lang="en-US"/>
        </a:p>
      </dgm:t>
    </dgm:pt>
    <dgm:pt modelId="{1215F419-091A-4A2F-8904-1BEC86F25FBE}" type="sibTrans" cxnId="{5FC72D26-376B-4B7C-AFAD-1AA17DBC4DCE}">
      <dgm:prSet/>
      <dgm:spPr/>
      <dgm:t>
        <a:bodyPr/>
        <a:lstStyle/>
        <a:p>
          <a:endParaRPr lang="en-US"/>
        </a:p>
      </dgm:t>
    </dgm:pt>
    <dgm:pt modelId="{58E53189-FE4F-4CA4-98DB-0548944D9F3C}">
      <dgm:prSet phldrT="[Text]"/>
      <dgm:spPr/>
      <dgm:t>
        <a:bodyPr/>
        <a:lstStyle/>
        <a:p>
          <a:r>
            <a:rPr lang="ar-SA" dirty="0" smtClean="0"/>
            <a:t>الإدارة الوسطى</a:t>
          </a:r>
          <a:endParaRPr lang="en-US" dirty="0"/>
        </a:p>
      </dgm:t>
    </dgm:pt>
    <dgm:pt modelId="{C4B8666C-5A57-48F0-A961-03034CEF1830}" type="parTrans" cxnId="{F50BF38D-6360-4818-B887-B7E31F0CBBFD}">
      <dgm:prSet/>
      <dgm:spPr/>
      <dgm:t>
        <a:bodyPr/>
        <a:lstStyle/>
        <a:p>
          <a:endParaRPr lang="en-US"/>
        </a:p>
      </dgm:t>
    </dgm:pt>
    <dgm:pt modelId="{358BCF18-4746-488B-8A14-71ECC6CDF438}" type="sibTrans" cxnId="{F50BF38D-6360-4818-B887-B7E31F0CBBFD}">
      <dgm:prSet/>
      <dgm:spPr/>
      <dgm:t>
        <a:bodyPr/>
        <a:lstStyle/>
        <a:p>
          <a:endParaRPr lang="en-US"/>
        </a:p>
      </dgm:t>
    </dgm:pt>
    <dgm:pt modelId="{700C8D59-F405-42D6-B3BB-DC2B59C8516A}">
      <dgm:prSet phldrT="[Text]"/>
      <dgm:spPr/>
      <dgm:t>
        <a:bodyPr/>
        <a:lstStyle/>
        <a:p>
          <a:r>
            <a:rPr lang="ar-SA" dirty="0" smtClean="0"/>
            <a:t>الإدارة الدنيا</a:t>
          </a:r>
          <a:endParaRPr lang="en-US" dirty="0"/>
        </a:p>
      </dgm:t>
    </dgm:pt>
    <dgm:pt modelId="{6FCB6268-EC86-4F27-840A-A9F5DE56DDEF}" type="parTrans" cxnId="{024D0D4A-2E30-415D-8DCB-6B9D933C151F}">
      <dgm:prSet/>
      <dgm:spPr/>
      <dgm:t>
        <a:bodyPr/>
        <a:lstStyle/>
        <a:p>
          <a:endParaRPr lang="en-US"/>
        </a:p>
      </dgm:t>
    </dgm:pt>
    <dgm:pt modelId="{EC9BC5D5-4D14-466C-A4A8-0074E5907A5C}" type="sibTrans" cxnId="{024D0D4A-2E30-415D-8DCB-6B9D933C151F}">
      <dgm:prSet/>
      <dgm:spPr/>
      <dgm:t>
        <a:bodyPr/>
        <a:lstStyle/>
        <a:p>
          <a:endParaRPr lang="en-US"/>
        </a:p>
      </dgm:t>
    </dgm:pt>
    <dgm:pt modelId="{27F548B4-D9EA-4C4F-B8C1-DC886F82B88B}" type="pres">
      <dgm:prSet presAssocID="{A39A38E1-7A6C-4A69-9A24-4EE60ED11935}" presName="Name0" presStyleCnt="0">
        <dgm:presLayoutVars>
          <dgm:dir/>
          <dgm:animLvl val="lvl"/>
          <dgm:resizeHandles val="exact"/>
        </dgm:presLayoutVars>
      </dgm:prSet>
      <dgm:spPr/>
    </dgm:pt>
    <dgm:pt modelId="{9BC5B2DD-96B5-412B-AF69-3C1C1C882E21}" type="pres">
      <dgm:prSet presAssocID="{45992DF0-08A6-40E8-8C1E-69A0522FC95C}" presName="Name8" presStyleCnt="0"/>
      <dgm:spPr/>
    </dgm:pt>
    <dgm:pt modelId="{A5C3236C-3435-4E52-B9C0-0D0A32F7A37A}" type="pres">
      <dgm:prSet presAssocID="{45992DF0-08A6-40E8-8C1E-69A0522FC95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5DA7D-AFFD-408D-B964-5C13CF59098F}" type="pres">
      <dgm:prSet presAssocID="{45992DF0-08A6-40E8-8C1E-69A0522FC9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4F92E-4F41-458F-9F2F-9E95A59E9BA4}" type="pres">
      <dgm:prSet presAssocID="{58E53189-FE4F-4CA4-98DB-0548944D9F3C}" presName="Name8" presStyleCnt="0"/>
      <dgm:spPr/>
    </dgm:pt>
    <dgm:pt modelId="{7740073F-5CAD-46E9-B1FE-7937B0E83F9C}" type="pres">
      <dgm:prSet presAssocID="{58E53189-FE4F-4CA4-98DB-0548944D9F3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D5857-7CD8-4A28-A785-2D46B0BD9FDA}" type="pres">
      <dgm:prSet presAssocID="{58E53189-FE4F-4CA4-98DB-0548944D9F3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D5AD7-71C8-4363-BADF-6CB02FF8A906}" type="pres">
      <dgm:prSet presAssocID="{700C8D59-F405-42D6-B3BB-DC2B59C8516A}" presName="Name8" presStyleCnt="0"/>
      <dgm:spPr/>
    </dgm:pt>
    <dgm:pt modelId="{F128FEB0-EECC-4DFD-82A1-E87C9E5626A4}" type="pres">
      <dgm:prSet presAssocID="{700C8D59-F405-42D6-B3BB-DC2B59C8516A}" presName="level" presStyleLbl="node1" presStyleIdx="2" presStyleCnt="3" custLinFactNeighborX="-165" custLinFactNeighborY="44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7D4581-2B3B-430A-9B2F-196679A4875D}" type="pres">
      <dgm:prSet presAssocID="{700C8D59-F405-42D6-B3BB-DC2B59C851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7C32AA-199D-4C9F-A4E3-EE938156CFDE}" type="presOf" srcId="{45992DF0-08A6-40E8-8C1E-69A0522FC95C}" destId="{5D35DA7D-AFFD-408D-B964-5C13CF59098F}" srcOrd="1" destOrd="0" presId="urn:microsoft.com/office/officeart/2005/8/layout/pyramid1"/>
    <dgm:cxn modelId="{024D0D4A-2E30-415D-8DCB-6B9D933C151F}" srcId="{A39A38E1-7A6C-4A69-9A24-4EE60ED11935}" destId="{700C8D59-F405-42D6-B3BB-DC2B59C8516A}" srcOrd="2" destOrd="0" parTransId="{6FCB6268-EC86-4F27-840A-A9F5DE56DDEF}" sibTransId="{EC9BC5D5-4D14-466C-A4A8-0074E5907A5C}"/>
    <dgm:cxn modelId="{CEF070A2-D763-4C2B-89F1-F91378A91D61}" type="presOf" srcId="{700C8D59-F405-42D6-B3BB-DC2B59C8516A}" destId="{987D4581-2B3B-430A-9B2F-196679A4875D}" srcOrd="1" destOrd="0" presId="urn:microsoft.com/office/officeart/2005/8/layout/pyramid1"/>
    <dgm:cxn modelId="{F50BF38D-6360-4818-B887-B7E31F0CBBFD}" srcId="{A39A38E1-7A6C-4A69-9A24-4EE60ED11935}" destId="{58E53189-FE4F-4CA4-98DB-0548944D9F3C}" srcOrd="1" destOrd="0" parTransId="{C4B8666C-5A57-48F0-A961-03034CEF1830}" sibTransId="{358BCF18-4746-488B-8A14-71ECC6CDF438}"/>
    <dgm:cxn modelId="{336C7CA0-FD25-46B4-BC7A-D7E45C9F2909}" type="presOf" srcId="{700C8D59-F405-42D6-B3BB-DC2B59C8516A}" destId="{F128FEB0-EECC-4DFD-82A1-E87C9E5626A4}" srcOrd="0" destOrd="0" presId="urn:microsoft.com/office/officeart/2005/8/layout/pyramid1"/>
    <dgm:cxn modelId="{AC056107-E8B2-4251-B692-D237471FA229}" type="presOf" srcId="{58E53189-FE4F-4CA4-98DB-0548944D9F3C}" destId="{7740073F-5CAD-46E9-B1FE-7937B0E83F9C}" srcOrd="0" destOrd="0" presId="urn:microsoft.com/office/officeart/2005/8/layout/pyramid1"/>
    <dgm:cxn modelId="{9ECAB3B9-A1F8-4413-AACA-86C13213C798}" type="presOf" srcId="{45992DF0-08A6-40E8-8C1E-69A0522FC95C}" destId="{A5C3236C-3435-4E52-B9C0-0D0A32F7A37A}" srcOrd="0" destOrd="0" presId="urn:microsoft.com/office/officeart/2005/8/layout/pyramid1"/>
    <dgm:cxn modelId="{5FC72D26-376B-4B7C-AFAD-1AA17DBC4DCE}" srcId="{A39A38E1-7A6C-4A69-9A24-4EE60ED11935}" destId="{45992DF0-08A6-40E8-8C1E-69A0522FC95C}" srcOrd="0" destOrd="0" parTransId="{1F180F6D-D4C9-42B9-ADDC-D9B10FA84DC2}" sibTransId="{1215F419-091A-4A2F-8904-1BEC86F25FBE}"/>
    <dgm:cxn modelId="{C627512E-5FD1-4750-9C5E-AC91CFB67196}" type="presOf" srcId="{58E53189-FE4F-4CA4-98DB-0548944D9F3C}" destId="{5DFD5857-7CD8-4A28-A785-2D46B0BD9FDA}" srcOrd="1" destOrd="0" presId="urn:microsoft.com/office/officeart/2005/8/layout/pyramid1"/>
    <dgm:cxn modelId="{A970EAEA-9380-46C7-B60D-7F17217C2548}" type="presOf" srcId="{A39A38E1-7A6C-4A69-9A24-4EE60ED11935}" destId="{27F548B4-D9EA-4C4F-B8C1-DC886F82B88B}" srcOrd="0" destOrd="0" presId="urn:microsoft.com/office/officeart/2005/8/layout/pyramid1"/>
    <dgm:cxn modelId="{2F259126-59D6-46C0-BE7B-4FD35544A5B3}" type="presParOf" srcId="{27F548B4-D9EA-4C4F-B8C1-DC886F82B88B}" destId="{9BC5B2DD-96B5-412B-AF69-3C1C1C882E21}" srcOrd="0" destOrd="0" presId="urn:microsoft.com/office/officeart/2005/8/layout/pyramid1"/>
    <dgm:cxn modelId="{4A44394C-B8AB-4D42-891B-6BE3E0CBE37A}" type="presParOf" srcId="{9BC5B2DD-96B5-412B-AF69-3C1C1C882E21}" destId="{A5C3236C-3435-4E52-B9C0-0D0A32F7A37A}" srcOrd="0" destOrd="0" presId="urn:microsoft.com/office/officeart/2005/8/layout/pyramid1"/>
    <dgm:cxn modelId="{F0AE387E-AC48-4580-BA2C-D7D742BF23E0}" type="presParOf" srcId="{9BC5B2DD-96B5-412B-AF69-3C1C1C882E21}" destId="{5D35DA7D-AFFD-408D-B964-5C13CF59098F}" srcOrd="1" destOrd="0" presId="urn:microsoft.com/office/officeart/2005/8/layout/pyramid1"/>
    <dgm:cxn modelId="{931382CB-DE76-4A24-8855-762C974BE8D9}" type="presParOf" srcId="{27F548B4-D9EA-4C4F-B8C1-DC886F82B88B}" destId="{E5E4F92E-4F41-458F-9F2F-9E95A59E9BA4}" srcOrd="1" destOrd="0" presId="urn:microsoft.com/office/officeart/2005/8/layout/pyramid1"/>
    <dgm:cxn modelId="{056B822D-468D-43EC-A979-8482DBC51291}" type="presParOf" srcId="{E5E4F92E-4F41-458F-9F2F-9E95A59E9BA4}" destId="{7740073F-5CAD-46E9-B1FE-7937B0E83F9C}" srcOrd="0" destOrd="0" presId="urn:microsoft.com/office/officeart/2005/8/layout/pyramid1"/>
    <dgm:cxn modelId="{B21F3E83-F299-455E-8001-BBEC0EBF6F52}" type="presParOf" srcId="{E5E4F92E-4F41-458F-9F2F-9E95A59E9BA4}" destId="{5DFD5857-7CD8-4A28-A785-2D46B0BD9FDA}" srcOrd="1" destOrd="0" presId="urn:microsoft.com/office/officeart/2005/8/layout/pyramid1"/>
    <dgm:cxn modelId="{82F7D4BB-8A88-4AB7-8D4B-F81C2BFA2107}" type="presParOf" srcId="{27F548B4-D9EA-4C4F-B8C1-DC886F82B88B}" destId="{9E5D5AD7-71C8-4363-BADF-6CB02FF8A906}" srcOrd="2" destOrd="0" presId="urn:microsoft.com/office/officeart/2005/8/layout/pyramid1"/>
    <dgm:cxn modelId="{3D505490-B608-4D40-9EA7-4DAE0CF01EF7}" type="presParOf" srcId="{9E5D5AD7-71C8-4363-BADF-6CB02FF8A906}" destId="{F128FEB0-EECC-4DFD-82A1-E87C9E5626A4}" srcOrd="0" destOrd="0" presId="urn:microsoft.com/office/officeart/2005/8/layout/pyramid1"/>
    <dgm:cxn modelId="{0F492506-59BD-46E9-B308-E000FA8696C5}" type="presParOf" srcId="{9E5D5AD7-71C8-4363-BADF-6CB02FF8A906}" destId="{987D4581-2B3B-430A-9B2F-196679A4875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8C3188-674A-41DC-A699-ABC76A54481A}" type="doc">
      <dgm:prSet loTypeId="urn:microsoft.com/office/officeart/2005/8/layout/pyramid1" loCatId="pyramid" qsTypeId="urn:microsoft.com/office/officeart/2005/8/quickstyle/simple1" qsCatId="simple" csTypeId="urn:microsoft.com/office/officeart/2005/8/colors/accent2_4" csCatId="accent2" phldr="1"/>
      <dgm:spPr/>
    </dgm:pt>
    <dgm:pt modelId="{5E0310D4-266E-44E9-B93B-C9D79B2A6B70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/>
            <a:t>الاهداف</a:t>
          </a:r>
          <a:endParaRPr lang="en-US" dirty="0"/>
        </a:p>
      </dgm:t>
    </dgm:pt>
    <dgm:pt modelId="{9B1FEA21-F882-45F9-AC73-B81A54AF5C70}" type="parTrans" cxnId="{73A15B74-AE05-4AD5-BAEE-2E81B4495D7D}">
      <dgm:prSet/>
      <dgm:spPr/>
      <dgm:t>
        <a:bodyPr/>
        <a:lstStyle/>
        <a:p>
          <a:endParaRPr lang="en-US"/>
        </a:p>
      </dgm:t>
    </dgm:pt>
    <dgm:pt modelId="{760610A3-7B2C-48D8-AEE1-3C8C97793D6E}" type="sibTrans" cxnId="{73A15B74-AE05-4AD5-BAEE-2E81B4495D7D}">
      <dgm:prSet/>
      <dgm:spPr/>
      <dgm:t>
        <a:bodyPr/>
        <a:lstStyle/>
        <a:p>
          <a:endParaRPr lang="en-US"/>
        </a:p>
      </dgm:t>
    </dgm:pt>
    <dgm:pt modelId="{00B4D315-5C59-4D9F-8DC1-649C75744AEA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/>
            <a:t>السياسات</a:t>
          </a:r>
          <a:endParaRPr lang="en-US" dirty="0"/>
        </a:p>
      </dgm:t>
    </dgm:pt>
    <dgm:pt modelId="{F2E08C74-A00B-41B4-B763-BD16A1878639}" type="parTrans" cxnId="{5EF63C84-E3B3-4CDE-8706-94EB6587D08D}">
      <dgm:prSet/>
      <dgm:spPr/>
      <dgm:t>
        <a:bodyPr/>
        <a:lstStyle/>
        <a:p>
          <a:endParaRPr lang="en-US"/>
        </a:p>
      </dgm:t>
    </dgm:pt>
    <dgm:pt modelId="{D170D9DC-A3C0-4EBD-B9C4-258D26EBA640}" type="sibTrans" cxnId="{5EF63C84-E3B3-4CDE-8706-94EB6587D08D}">
      <dgm:prSet/>
      <dgm:spPr/>
      <dgm:t>
        <a:bodyPr/>
        <a:lstStyle/>
        <a:p>
          <a:endParaRPr lang="en-US"/>
        </a:p>
      </dgm:t>
    </dgm:pt>
    <dgm:pt modelId="{AFC89798-DA27-47DD-AF71-7A4A38903C84}">
      <dgm:prSet phldrT="[Text]"/>
      <dgm:spPr>
        <a:solidFill>
          <a:srgbClr val="FFFF99"/>
        </a:solidFill>
      </dgm:spPr>
      <dgm:t>
        <a:bodyPr/>
        <a:lstStyle/>
        <a:p>
          <a:r>
            <a:rPr lang="ar-SA" dirty="0" smtClean="0"/>
            <a:t>الإجراءات</a:t>
          </a:r>
          <a:endParaRPr lang="en-US" dirty="0"/>
        </a:p>
      </dgm:t>
    </dgm:pt>
    <dgm:pt modelId="{1F9CEA41-0A66-4AC4-8B6D-6A3049F68E1E}" type="parTrans" cxnId="{70CB31F8-F16A-47CB-BF06-B7FF5FFC59BC}">
      <dgm:prSet/>
      <dgm:spPr/>
      <dgm:t>
        <a:bodyPr/>
        <a:lstStyle/>
        <a:p>
          <a:endParaRPr lang="en-US"/>
        </a:p>
      </dgm:t>
    </dgm:pt>
    <dgm:pt modelId="{C6B9E073-0D1E-4F55-913F-B98882101379}" type="sibTrans" cxnId="{70CB31F8-F16A-47CB-BF06-B7FF5FFC59BC}">
      <dgm:prSet/>
      <dgm:spPr/>
      <dgm:t>
        <a:bodyPr/>
        <a:lstStyle/>
        <a:p>
          <a:endParaRPr lang="en-US"/>
        </a:p>
      </dgm:t>
    </dgm:pt>
    <dgm:pt modelId="{BA4F68B6-F6EA-483F-8BB1-02E7E85516D3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/>
            <a:t>القواعد</a:t>
          </a:r>
          <a:endParaRPr lang="en-US" dirty="0"/>
        </a:p>
      </dgm:t>
    </dgm:pt>
    <dgm:pt modelId="{038B37D5-F2B6-4851-9A0A-59450A2DC3BE}" type="parTrans" cxnId="{98A6AF07-17E9-40F6-82FD-779109FA8A5A}">
      <dgm:prSet/>
      <dgm:spPr/>
      <dgm:t>
        <a:bodyPr/>
        <a:lstStyle/>
        <a:p>
          <a:endParaRPr lang="en-US"/>
        </a:p>
      </dgm:t>
    </dgm:pt>
    <dgm:pt modelId="{7C8BAC19-19F6-41FB-8B65-6A613AD51D6D}" type="sibTrans" cxnId="{98A6AF07-17E9-40F6-82FD-779109FA8A5A}">
      <dgm:prSet/>
      <dgm:spPr/>
      <dgm:t>
        <a:bodyPr/>
        <a:lstStyle/>
        <a:p>
          <a:endParaRPr lang="en-US"/>
        </a:p>
      </dgm:t>
    </dgm:pt>
    <dgm:pt modelId="{7663000C-50DC-4F6A-8889-5A2411467BE8}" type="pres">
      <dgm:prSet presAssocID="{AB8C3188-674A-41DC-A699-ABC76A54481A}" presName="Name0" presStyleCnt="0">
        <dgm:presLayoutVars>
          <dgm:dir/>
          <dgm:animLvl val="lvl"/>
          <dgm:resizeHandles val="exact"/>
        </dgm:presLayoutVars>
      </dgm:prSet>
      <dgm:spPr/>
    </dgm:pt>
    <dgm:pt modelId="{C35A171D-22BE-4A0B-9760-987405965379}" type="pres">
      <dgm:prSet presAssocID="{5E0310D4-266E-44E9-B93B-C9D79B2A6B70}" presName="Name8" presStyleCnt="0"/>
      <dgm:spPr/>
    </dgm:pt>
    <dgm:pt modelId="{A7600A75-8C16-4E0E-A380-FECB393C48AC}" type="pres">
      <dgm:prSet presAssocID="{5E0310D4-266E-44E9-B93B-C9D79B2A6B70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EA56F-B1B5-480C-A9EE-CBBF7F68A809}" type="pres">
      <dgm:prSet presAssocID="{5E0310D4-266E-44E9-B93B-C9D79B2A6B7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57CA37-6149-4E34-A834-F669EDB62A8E}" type="pres">
      <dgm:prSet presAssocID="{00B4D315-5C59-4D9F-8DC1-649C75744AEA}" presName="Name8" presStyleCnt="0"/>
      <dgm:spPr/>
    </dgm:pt>
    <dgm:pt modelId="{3C19D01A-4F5D-4030-A9BF-432CA25ABE90}" type="pres">
      <dgm:prSet presAssocID="{00B4D315-5C59-4D9F-8DC1-649C75744AEA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E27C6-20DD-4104-AB8F-6CE5C9608387}" type="pres">
      <dgm:prSet presAssocID="{00B4D315-5C59-4D9F-8DC1-649C75744AE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A4F4F-67F5-45DB-A169-99EFBD229281}" type="pres">
      <dgm:prSet presAssocID="{BA4F68B6-F6EA-483F-8BB1-02E7E85516D3}" presName="Name8" presStyleCnt="0"/>
      <dgm:spPr/>
    </dgm:pt>
    <dgm:pt modelId="{E3732E4B-3B38-4C90-B611-59759363138B}" type="pres">
      <dgm:prSet presAssocID="{BA4F68B6-F6EA-483F-8BB1-02E7E85516D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5A559-D7D3-418E-948C-1D67094DE3A1}" type="pres">
      <dgm:prSet presAssocID="{BA4F68B6-F6EA-483F-8BB1-02E7E85516D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F7183-E67C-47F5-B124-C1EDAB9828A1}" type="pres">
      <dgm:prSet presAssocID="{AFC89798-DA27-47DD-AF71-7A4A38903C84}" presName="Name8" presStyleCnt="0"/>
      <dgm:spPr/>
    </dgm:pt>
    <dgm:pt modelId="{5B5F3D51-AEED-4826-9B65-03B9E46D6ACE}" type="pres">
      <dgm:prSet presAssocID="{AFC89798-DA27-47DD-AF71-7A4A38903C84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6CF184-46C6-43EF-8A04-04B6ADA5E410}" type="pres">
      <dgm:prSet presAssocID="{AFC89798-DA27-47DD-AF71-7A4A38903C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19F25D-EC8F-4BF7-8AD4-DAF4ABE35CED}" type="presOf" srcId="{00B4D315-5C59-4D9F-8DC1-649C75744AEA}" destId="{EFBE27C6-20DD-4104-AB8F-6CE5C9608387}" srcOrd="1" destOrd="0" presId="urn:microsoft.com/office/officeart/2005/8/layout/pyramid1"/>
    <dgm:cxn modelId="{73A15B74-AE05-4AD5-BAEE-2E81B4495D7D}" srcId="{AB8C3188-674A-41DC-A699-ABC76A54481A}" destId="{5E0310D4-266E-44E9-B93B-C9D79B2A6B70}" srcOrd="0" destOrd="0" parTransId="{9B1FEA21-F882-45F9-AC73-B81A54AF5C70}" sibTransId="{760610A3-7B2C-48D8-AEE1-3C8C97793D6E}"/>
    <dgm:cxn modelId="{98A6AF07-17E9-40F6-82FD-779109FA8A5A}" srcId="{AB8C3188-674A-41DC-A699-ABC76A54481A}" destId="{BA4F68B6-F6EA-483F-8BB1-02E7E85516D3}" srcOrd="2" destOrd="0" parTransId="{038B37D5-F2B6-4851-9A0A-59450A2DC3BE}" sibTransId="{7C8BAC19-19F6-41FB-8B65-6A613AD51D6D}"/>
    <dgm:cxn modelId="{76473E95-062F-48EB-A4FD-9405B9F9A51B}" type="presOf" srcId="{5E0310D4-266E-44E9-B93B-C9D79B2A6B70}" destId="{5A6EA56F-B1B5-480C-A9EE-CBBF7F68A809}" srcOrd="1" destOrd="0" presId="urn:microsoft.com/office/officeart/2005/8/layout/pyramid1"/>
    <dgm:cxn modelId="{456CCB3F-9034-4E4D-80F9-6875D3120EDA}" type="presOf" srcId="{BA4F68B6-F6EA-483F-8BB1-02E7E85516D3}" destId="{41F5A559-D7D3-418E-948C-1D67094DE3A1}" srcOrd="1" destOrd="0" presId="urn:microsoft.com/office/officeart/2005/8/layout/pyramid1"/>
    <dgm:cxn modelId="{3518E56C-FC80-4F47-95A0-C65EC4F4871A}" type="presOf" srcId="{00B4D315-5C59-4D9F-8DC1-649C75744AEA}" destId="{3C19D01A-4F5D-4030-A9BF-432CA25ABE90}" srcOrd="0" destOrd="0" presId="urn:microsoft.com/office/officeart/2005/8/layout/pyramid1"/>
    <dgm:cxn modelId="{A586CEB6-1438-4F78-8F8C-17DFCA84A4C4}" type="presOf" srcId="{AFC89798-DA27-47DD-AF71-7A4A38903C84}" destId="{6F6CF184-46C6-43EF-8A04-04B6ADA5E410}" srcOrd="1" destOrd="0" presId="urn:microsoft.com/office/officeart/2005/8/layout/pyramid1"/>
    <dgm:cxn modelId="{70CB31F8-F16A-47CB-BF06-B7FF5FFC59BC}" srcId="{AB8C3188-674A-41DC-A699-ABC76A54481A}" destId="{AFC89798-DA27-47DD-AF71-7A4A38903C84}" srcOrd="3" destOrd="0" parTransId="{1F9CEA41-0A66-4AC4-8B6D-6A3049F68E1E}" sibTransId="{C6B9E073-0D1E-4F55-913F-B98882101379}"/>
    <dgm:cxn modelId="{2EDBDD86-CE17-491F-B2E5-0831B841C332}" type="presOf" srcId="{5E0310D4-266E-44E9-B93B-C9D79B2A6B70}" destId="{A7600A75-8C16-4E0E-A380-FECB393C48AC}" srcOrd="0" destOrd="0" presId="urn:microsoft.com/office/officeart/2005/8/layout/pyramid1"/>
    <dgm:cxn modelId="{5EF63C84-E3B3-4CDE-8706-94EB6587D08D}" srcId="{AB8C3188-674A-41DC-A699-ABC76A54481A}" destId="{00B4D315-5C59-4D9F-8DC1-649C75744AEA}" srcOrd="1" destOrd="0" parTransId="{F2E08C74-A00B-41B4-B763-BD16A1878639}" sibTransId="{D170D9DC-A3C0-4EBD-B9C4-258D26EBA640}"/>
    <dgm:cxn modelId="{B2527F36-DC3C-4ED7-8785-2285C81A0234}" type="presOf" srcId="{BA4F68B6-F6EA-483F-8BB1-02E7E85516D3}" destId="{E3732E4B-3B38-4C90-B611-59759363138B}" srcOrd="0" destOrd="0" presId="urn:microsoft.com/office/officeart/2005/8/layout/pyramid1"/>
    <dgm:cxn modelId="{A78FC478-537A-484D-992B-A497F15B248C}" type="presOf" srcId="{AB8C3188-674A-41DC-A699-ABC76A54481A}" destId="{7663000C-50DC-4F6A-8889-5A2411467BE8}" srcOrd="0" destOrd="0" presId="urn:microsoft.com/office/officeart/2005/8/layout/pyramid1"/>
    <dgm:cxn modelId="{2F2AF154-972C-4592-AB4E-E8D46643FF3E}" type="presOf" srcId="{AFC89798-DA27-47DD-AF71-7A4A38903C84}" destId="{5B5F3D51-AEED-4826-9B65-03B9E46D6ACE}" srcOrd="0" destOrd="0" presId="urn:microsoft.com/office/officeart/2005/8/layout/pyramid1"/>
    <dgm:cxn modelId="{D1A9F75E-601B-4024-B3C6-D67D36B2BA6E}" type="presParOf" srcId="{7663000C-50DC-4F6A-8889-5A2411467BE8}" destId="{C35A171D-22BE-4A0B-9760-987405965379}" srcOrd="0" destOrd="0" presId="urn:microsoft.com/office/officeart/2005/8/layout/pyramid1"/>
    <dgm:cxn modelId="{142E4812-B831-481C-A812-1D908598F64E}" type="presParOf" srcId="{C35A171D-22BE-4A0B-9760-987405965379}" destId="{A7600A75-8C16-4E0E-A380-FECB393C48AC}" srcOrd="0" destOrd="0" presId="urn:microsoft.com/office/officeart/2005/8/layout/pyramid1"/>
    <dgm:cxn modelId="{FD965BB4-CDF4-4094-B4C8-5EF90A47D3B8}" type="presParOf" srcId="{C35A171D-22BE-4A0B-9760-987405965379}" destId="{5A6EA56F-B1B5-480C-A9EE-CBBF7F68A809}" srcOrd="1" destOrd="0" presId="urn:microsoft.com/office/officeart/2005/8/layout/pyramid1"/>
    <dgm:cxn modelId="{9A9DAF5E-ADDD-4766-B721-58006045B705}" type="presParOf" srcId="{7663000C-50DC-4F6A-8889-5A2411467BE8}" destId="{2A57CA37-6149-4E34-A834-F669EDB62A8E}" srcOrd="1" destOrd="0" presId="urn:microsoft.com/office/officeart/2005/8/layout/pyramid1"/>
    <dgm:cxn modelId="{42916307-54A6-45D3-8AF6-F215D290BAA8}" type="presParOf" srcId="{2A57CA37-6149-4E34-A834-F669EDB62A8E}" destId="{3C19D01A-4F5D-4030-A9BF-432CA25ABE90}" srcOrd="0" destOrd="0" presId="urn:microsoft.com/office/officeart/2005/8/layout/pyramid1"/>
    <dgm:cxn modelId="{AFC1B655-810E-4E2F-921C-CF09F0670086}" type="presParOf" srcId="{2A57CA37-6149-4E34-A834-F669EDB62A8E}" destId="{EFBE27C6-20DD-4104-AB8F-6CE5C9608387}" srcOrd="1" destOrd="0" presId="urn:microsoft.com/office/officeart/2005/8/layout/pyramid1"/>
    <dgm:cxn modelId="{A1BC7F4A-F9A6-4BF3-9CD5-A6D71BC8F95E}" type="presParOf" srcId="{7663000C-50DC-4F6A-8889-5A2411467BE8}" destId="{5EFA4F4F-67F5-45DB-A169-99EFBD229281}" srcOrd="2" destOrd="0" presId="urn:microsoft.com/office/officeart/2005/8/layout/pyramid1"/>
    <dgm:cxn modelId="{3E83F6AF-F2D4-4892-BE7F-813F7AF5AA02}" type="presParOf" srcId="{5EFA4F4F-67F5-45DB-A169-99EFBD229281}" destId="{E3732E4B-3B38-4C90-B611-59759363138B}" srcOrd="0" destOrd="0" presId="urn:microsoft.com/office/officeart/2005/8/layout/pyramid1"/>
    <dgm:cxn modelId="{7FDD30C1-7940-4861-8767-3A6B1D58400C}" type="presParOf" srcId="{5EFA4F4F-67F5-45DB-A169-99EFBD229281}" destId="{41F5A559-D7D3-418E-948C-1D67094DE3A1}" srcOrd="1" destOrd="0" presId="urn:microsoft.com/office/officeart/2005/8/layout/pyramid1"/>
    <dgm:cxn modelId="{CA7549BA-3D52-4311-8101-B1C57B121AED}" type="presParOf" srcId="{7663000C-50DC-4F6A-8889-5A2411467BE8}" destId="{588F7183-E67C-47F5-B124-C1EDAB9828A1}" srcOrd="3" destOrd="0" presId="urn:microsoft.com/office/officeart/2005/8/layout/pyramid1"/>
    <dgm:cxn modelId="{D4495609-F6D0-481D-8258-04ADA5ADCA5F}" type="presParOf" srcId="{588F7183-E67C-47F5-B124-C1EDAB9828A1}" destId="{5B5F3D51-AEED-4826-9B65-03B9E46D6ACE}" srcOrd="0" destOrd="0" presId="urn:microsoft.com/office/officeart/2005/8/layout/pyramid1"/>
    <dgm:cxn modelId="{445606D1-6B15-4579-8666-DF2082080029}" type="presParOf" srcId="{588F7183-E67C-47F5-B124-C1EDAB9828A1}" destId="{6F6CF184-46C6-43EF-8A04-04B6ADA5E410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C9A928-8D7E-4454-946C-692206F28A3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7AB3C-C15D-4C43-810F-D8A3752DFB66}">
      <dgm:prSet phldrT="[Text]"/>
      <dgm:spPr/>
      <dgm:t>
        <a:bodyPr/>
        <a:lstStyle/>
        <a:p>
          <a:r>
            <a:rPr lang="en-US" dirty="0" smtClean="0"/>
            <a:t>SWOT</a:t>
          </a:r>
          <a:endParaRPr lang="en-US" dirty="0"/>
        </a:p>
      </dgm:t>
    </dgm:pt>
    <dgm:pt modelId="{A4DFE2E9-D94D-4598-86EC-2033DEEC1853}" type="parTrans" cxnId="{66B76E59-E271-4A3C-97DE-C5F644EB84AB}">
      <dgm:prSet/>
      <dgm:spPr/>
      <dgm:t>
        <a:bodyPr/>
        <a:lstStyle/>
        <a:p>
          <a:endParaRPr lang="en-US"/>
        </a:p>
      </dgm:t>
    </dgm:pt>
    <dgm:pt modelId="{86EC5355-C06F-4C56-A211-F31B2AEAAF1C}" type="sibTrans" cxnId="{66B76E59-E271-4A3C-97DE-C5F644EB84AB}">
      <dgm:prSet/>
      <dgm:spPr/>
      <dgm:t>
        <a:bodyPr/>
        <a:lstStyle/>
        <a:p>
          <a:endParaRPr lang="en-US"/>
        </a:p>
      </dgm:t>
    </dgm:pt>
    <dgm:pt modelId="{B7939760-6008-4F90-8629-0595DAA42437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S</a:t>
          </a:r>
          <a:r>
            <a:rPr lang="en-US" dirty="0" smtClean="0"/>
            <a:t>trength</a:t>
          </a:r>
        </a:p>
        <a:p>
          <a:r>
            <a:rPr lang="ar-SA" dirty="0" smtClean="0"/>
            <a:t>القوة</a:t>
          </a:r>
          <a:endParaRPr lang="en-US" dirty="0"/>
        </a:p>
      </dgm:t>
    </dgm:pt>
    <dgm:pt modelId="{2B08F628-2B04-44EA-BE43-F64C1B29A83F}" type="parTrans" cxnId="{919646B6-61DF-42B6-B68E-879A25CF5625}">
      <dgm:prSet/>
      <dgm:spPr/>
      <dgm:t>
        <a:bodyPr/>
        <a:lstStyle/>
        <a:p>
          <a:endParaRPr lang="en-US"/>
        </a:p>
      </dgm:t>
    </dgm:pt>
    <dgm:pt modelId="{7F899638-670A-4286-B78C-CAC344A4837B}" type="sibTrans" cxnId="{919646B6-61DF-42B6-B68E-879A25CF5625}">
      <dgm:prSet/>
      <dgm:spPr/>
      <dgm:t>
        <a:bodyPr/>
        <a:lstStyle/>
        <a:p>
          <a:endParaRPr lang="en-US"/>
        </a:p>
      </dgm:t>
    </dgm:pt>
    <dgm:pt modelId="{8E65AB55-38D9-4939-AF76-AD15980D326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W</a:t>
          </a:r>
          <a:r>
            <a:rPr lang="en-US" dirty="0" smtClean="0"/>
            <a:t>eaknesses</a:t>
          </a:r>
          <a:endParaRPr lang="ar-SA" dirty="0" smtClean="0"/>
        </a:p>
        <a:p>
          <a:r>
            <a:rPr lang="ar-SA" dirty="0" smtClean="0"/>
            <a:t>الضعف</a:t>
          </a:r>
          <a:r>
            <a:rPr lang="en-US" dirty="0" smtClean="0"/>
            <a:t> </a:t>
          </a:r>
          <a:endParaRPr lang="en-US" dirty="0"/>
        </a:p>
      </dgm:t>
    </dgm:pt>
    <dgm:pt modelId="{B03A90D3-C8E6-4371-8A2B-94008221002E}" type="parTrans" cxnId="{98797F2A-E427-4528-876E-5A4B90926065}">
      <dgm:prSet/>
      <dgm:spPr/>
      <dgm:t>
        <a:bodyPr/>
        <a:lstStyle/>
        <a:p>
          <a:endParaRPr lang="en-US"/>
        </a:p>
      </dgm:t>
    </dgm:pt>
    <dgm:pt modelId="{DF762E46-BF27-4138-B548-5DD03636A733}" type="sibTrans" cxnId="{98797F2A-E427-4528-876E-5A4B90926065}">
      <dgm:prSet/>
      <dgm:spPr/>
      <dgm:t>
        <a:bodyPr/>
        <a:lstStyle/>
        <a:p>
          <a:endParaRPr lang="en-US"/>
        </a:p>
      </dgm:t>
    </dgm:pt>
    <dgm:pt modelId="{A89D9030-4AD9-4AE4-AB2D-20C5E1DCE8E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</a:t>
          </a:r>
          <a:r>
            <a:rPr lang="en-US" dirty="0" smtClean="0"/>
            <a:t>hreats</a:t>
          </a:r>
          <a:endParaRPr lang="ar-SA" dirty="0" smtClean="0"/>
        </a:p>
        <a:p>
          <a:r>
            <a:rPr lang="ar-SA" dirty="0" smtClean="0"/>
            <a:t>التهديدات</a:t>
          </a:r>
          <a:endParaRPr lang="en-US" dirty="0"/>
        </a:p>
      </dgm:t>
    </dgm:pt>
    <dgm:pt modelId="{A161E258-DDDC-47D4-B052-4D7B64AD6D15}" type="parTrans" cxnId="{ACF0DEEA-85ED-4462-A6F4-D64050EAFB0F}">
      <dgm:prSet/>
      <dgm:spPr/>
      <dgm:t>
        <a:bodyPr/>
        <a:lstStyle/>
        <a:p>
          <a:endParaRPr lang="en-US"/>
        </a:p>
      </dgm:t>
    </dgm:pt>
    <dgm:pt modelId="{15658CF8-315B-4F8E-98D5-3A9A5AE60D20}" type="sibTrans" cxnId="{ACF0DEEA-85ED-4462-A6F4-D64050EAFB0F}">
      <dgm:prSet/>
      <dgm:spPr/>
      <dgm:t>
        <a:bodyPr/>
        <a:lstStyle/>
        <a:p>
          <a:endParaRPr lang="en-US"/>
        </a:p>
      </dgm:t>
    </dgm:pt>
    <dgm:pt modelId="{DB47E688-1A76-4EE3-B951-E9EEF310991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O</a:t>
          </a:r>
          <a:r>
            <a:rPr lang="en-US" dirty="0" smtClean="0"/>
            <a:t>pportunities</a:t>
          </a:r>
          <a:endParaRPr lang="ar-SA" dirty="0" smtClean="0"/>
        </a:p>
        <a:p>
          <a:r>
            <a:rPr lang="ar-SA" dirty="0" smtClean="0"/>
            <a:t>الفرص</a:t>
          </a:r>
          <a:endParaRPr lang="en-US" dirty="0"/>
        </a:p>
      </dgm:t>
    </dgm:pt>
    <dgm:pt modelId="{19D97BD0-E138-4BDA-868A-316A843F0452}" type="parTrans" cxnId="{00508C65-61BE-48AD-BF44-BFC67A6891C7}">
      <dgm:prSet/>
      <dgm:spPr/>
      <dgm:t>
        <a:bodyPr/>
        <a:lstStyle/>
        <a:p>
          <a:endParaRPr lang="en-US"/>
        </a:p>
      </dgm:t>
    </dgm:pt>
    <dgm:pt modelId="{CFC8748C-DD6F-483C-8338-6265A8D5D6CE}" type="sibTrans" cxnId="{00508C65-61BE-48AD-BF44-BFC67A6891C7}">
      <dgm:prSet/>
      <dgm:spPr/>
      <dgm:t>
        <a:bodyPr/>
        <a:lstStyle/>
        <a:p>
          <a:endParaRPr lang="en-US"/>
        </a:p>
      </dgm:t>
    </dgm:pt>
    <dgm:pt modelId="{8399B726-F834-44E0-8629-454D7213F7E6}" type="pres">
      <dgm:prSet presAssocID="{A6C9A928-8D7E-4454-946C-692206F28A3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222456-1F35-46FA-A411-3D24A244A27D}" type="pres">
      <dgm:prSet presAssocID="{A6C9A928-8D7E-4454-946C-692206F28A3A}" presName="matrix" presStyleCnt="0"/>
      <dgm:spPr/>
    </dgm:pt>
    <dgm:pt modelId="{B4D39F69-2CC2-4DCE-BE1A-12923CDA4F97}" type="pres">
      <dgm:prSet presAssocID="{A6C9A928-8D7E-4454-946C-692206F28A3A}" presName="tile1" presStyleLbl="node1" presStyleIdx="0" presStyleCnt="4"/>
      <dgm:spPr/>
      <dgm:t>
        <a:bodyPr/>
        <a:lstStyle/>
        <a:p>
          <a:endParaRPr lang="en-US"/>
        </a:p>
      </dgm:t>
    </dgm:pt>
    <dgm:pt modelId="{910A74D6-7304-4F3A-A577-3D621AF6E175}" type="pres">
      <dgm:prSet presAssocID="{A6C9A928-8D7E-4454-946C-692206F28A3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B6F64-A222-44BB-BFD4-891B164B0B46}" type="pres">
      <dgm:prSet presAssocID="{A6C9A928-8D7E-4454-946C-692206F28A3A}" presName="tile2" presStyleLbl="node1" presStyleIdx="1" presStyleCnt="4"/>
      <dgm:spPr/>
      <dgm:t>
        <a:bodyPr/>
        <a:lstStyle/>
        <a:p>
          <a:endParaRPr lang="en-US"/>
        </a:p>
      </dgm:t>
    </dgm:pt>
    <dgm:pt modelId="{A7FF45FB-5301-4051-A56F-D32732D53173}" type="pres">
      <dgm:prSet presAssocID="{A6C9A928-8D7E-4454-946C-692206F28A3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936E27-DE1A-4237-BFF5-9872004B1F3D}" type="pres">
      <dgm:prSet presAssocID="{A6C9A928-8D7E-4454-946C-692206F28A3A}" presName="tile3" presStyleLbl="node1" presStyleIdx="2" presStyleCnt="4" custLinFactNeighborX="-39328" custLinFactNeighborY="2794"/>
      <dgm:spPr/>
      <dgm:t>
        <a:bodyPr/>
        <a:lstStyle/>
        <a:p>
          <a:endParaRPr lang="en-US"/>
        </a:p>
      </dgm:t>
    </dgm:pt>
    <dgm:pt modelId="{0D705580-5558-4E46-B408-595DEC9140C1}" type="pres">
      <dgm:prSet presAssocID="{A6C9A928-8D7E-4454-946C-692206F28A3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0FFE8-B8B9-40A2-8691-8B71F40C0A80}" type="pres">
      <dgm:prSet presAssocID="{A6C9A928-8D7E-4454-946C-692206F28A3A}" presName="tile4" presStyleLbl="node1" presStyleIdx="3" presStyleCnt="4"/>
      <dgm:spPr/>
      <dgm:t>
        <a:bodyPr/>
        <a:lstStyle/>
        <a:p>
          <a:endParaRPr lang="en-US"/>
        </a:p>
      </dgm:t>
    </dgm:pt>
    <dgm:pt modelId="{F16EC8AE-CAC0-4BE7-B36B-83AF981506F9}" type="pres">
      <dgm:prSet presAssocID="{A6C9A928-8D7E-4454-946C-692206F28A3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3CD91-0716-499C-BA1C-1A45931AD36B}" type="pres">
      <dgm:prSet presAssocID="{A6C9A928-8D7E-4454-946C-692206F28A3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DC0C5F97-2620-4723-AD3E-18B6AE36ACE7}" type="presOf" srcId="{A89D9030-4AD9-4AE4-AB2D-20C5E1DCE8E1}" destId="{0D705580-5558-4E46-B408-595DEC9140C1}" srcOrd="1" destOrd="0" presId="urn:microsoft.com/office/officeart/2005/8/layout/matrix1"/>
    <dgm:cxn modelId="{26E0C709-7866-4852-A487-121A373F65AC}" type="presOf" srcId="{A89D9030-4AD9-4AE4-AB2D-20C5E1DCE8E1}" destId="{D8936E27-DE1A-4237-BFF5-9872004B1F3D}" srcOrd="0" destOrd="0" presId="urn:microsoft.com/office/officeart/2005/8/layout/matrix1"/>
    <dgm:cxn modelId="{7EF9CEF7-37E0-4338-BFE5-DB1AB9452265}" type="presOf" srcId="{B767AB3C-C15D-4C43-810F-D8A3752DFB66}" destId="{8EF3CD91-0716-499C-BA1C-1A45931AD36B}" srcOrd="0" destOrd="0" presId="urn:microsoft.com/office/officeart/2005/8/layout/matrix1"/>
    <dgm:cxn modelId="{DCF17D73-BC1B-4B52-92DB-E8716D9E9888}" type="presOf" srcId="{DB47E688-1A76-4EE3-B951-E9EEF3109912}" destId="{C860FFE8-B8B9-40A2-8691-8B71F40C0A80}" srcOrd="0" destOrd="0" presId="urn:microsoft.com/office/officeart/2005/8/layout/matrix1"/>
    <dgm:cxn modelId="{9ADA25BE-BB2F-46BD-A289-C5D6834EC018}" type="presOf" srcId="{DB47E688-1A76-4EE3-B951-E9EEF3109912}" destId="{F16EC8AE-CAC0-4BE7-B36B-83AF981506F9}" srcOrd="1" destOrd="0" presId="urn:microsoft.com/office/officeart/2005/8/layout/matrix1"/>
    <dgm:cxn modelId="{0D4A7AC6-CCA5-45C9-96B7-FEB47DA1E9CE}" type="presOf" srcId="{B7939760-6008-4F90-8629-0595DAA42437}" destId="{B4D39F69-2CC2-4DCE-BE1A-12923CDA4F97}" srcOrd="0" destOrd="0" presId="urn:microsoft.com/office/officeart/2005/8/layout/matrix1"/>
    <dgm:cxn modelId="{DE1D9AC4-CD89-422F-B807-6B5D8D3A40D0}" type="presOf" srcId="{A6C9A928-8D7E-4454-946C-692206F28A3A}" destId="{8399B726-F834-44E0-8629-454D7213F7E6}" srcOrd="0" destOrd="0" presId="urn:microsoft.com/office/officeart/2005/8/layout/matrix1"/>
    <dgm:cxn modelId="{919646B6-61DF-42B6-B68E-879A25CF5625}" srcId="{B767AB3C-C15D-4C43-810F-D8A3752DFB66}" destId="{B7939760-6008-4F90-8629-0595DAA42437}" srcOrd="0" destOrd="0" parTransId="{2B08F628-2B04-44EA-BE43-F64C1B29A83F}" sibTransId="{7F899638-670A-4286-B78C-CAC344A4837B}"/>
    <dgm:cxn modelId="{00508C65-61BE-48AD-BF44-BFC67A6891C7}" srcId="{B767AB3C-C15D-4C43-810F-D8A3752DFB66}" destId="{DB47E688-1A76-4EE3-B951-E9EEF3109912}" srcOrd="3" destOrd="0" parTransId="{19D97BD0-E138-4BDA-868A-316A843F0452}" sibTransId="{CFC8748C-DD6F-483C-8338-6265A8D5D6CE}"/>
    <dgm:cxn modelId="{98797F2A-E427-4528-876E-5A4B90926065}" srcId="{B767AB3C-C15D-4C43-810F-D8A3752DFB66}" destId="{8E65AB55-38D9-4939-AF76-AD15980D326A}" srcOrd="1" destOrd="0" parTransId="{B03A90D3-C8E6-4371-8A2B-94008221002E}" sibTransId="{DF762E46-BF27-4138-B548-5DD03636A733}"/>
    <dgm:cxn modelId="{755D567D-4C88-46B3-9912-B4F8D53D8A1B}" type="presOf" srcId="{8E65AB55-38D9-4939-AF76-AD15980D326A}" destId="{A7FF45FB-5301-4051-A56F-D32732D53173}" srcOrd="1" destOrd="0" presId="urn:microsoft.com/office/officeart/2005/8/layout/matrix1"/>
    <dgm:cxn modelId="{F2327FED-D644-4C90-A389-441FFBDC3697}" type="presOf" srcId="{8E65AB55-38D9-4939-AF76-AD15980D326A}" destId="{D69B6F64-A222-44BB-BFD4-891B164B0B46}" srcOrd="0" destOrd="0" presId="urn:microsoft.com/office/officeart/2005/8/layout/matrix1"/>
    <dgm:cxn modelId="{66B76E59-E271-4A3C-97DE-C5F644EB84AB}" srcId="{A6C9A928-8D7E-4454-946C-692206F28A3A}" destId="{B767AB3C-C15D-4C43-810F-D8A3752DFB66}" srcOrd="0" destOrd="0" parTransId="{A4DFE2E9-D94D-4598-86EC-2033DEEC1853}" sibTransId="{86EC5355-C06F-4C56-A211-F31B2AEAAF1C}"/>
    <dgm:cxn modelId="{ACF0DEEA-85ED-4462-A6F4-D64050EAFB0F}" srcId="{B767AB3C-C15D-4C43-810F-D8A3752DFB66}" destId="{A89D9030-4AD9-4AE4-AB2D-20C5E1DCE8E1}" srcOrd="2" destOrd="0" parTransId="{A161E258-DDDC-47D4-B052-4D7B64AD6D15}" sibTransId="{15658CF8-315B-4F8E-98D5-3A9A5AE60D20}"/>
    <dgm:cxn modelId="{F3163A8A-D8F1-4C08-9956-AC869C906661}" type="presOf" srcId="{B7939760-6008-4F90-8629-0595DAA42437}" destId="{910A74D6-7304-4F3A-A577-3D621AF6E175}" srcOrd="1" destOrd="0" presId="urn:microsoft.com/office/officeart/2005/8/layout/matrix1"/>
    <dgm:cxn modelId="{02582F94-8178-4030-AC04-5ADBECDF12AC}" type="presParOf" srcId="{8399B726-F834-44E0-8629-454D7213F7E6}" destId="{E8222456-1F35-46FA-A411-3D24A244A27D}" srcOrd="0" destOrd="0" presId="urn:microsoft.com/office/officeart/2005/8/layout/matrix1"/>
    <dgm:cxn modelId="{182035B8-2936-4F78-B91A-0FDCDD04EA96}" type="presParOf" srcId="{E8222456-1F35-46FA-A411-3D24A244A27D}" destId="{B4D39F69-2CC2-4DCE-BE1A-12923CDA4F97}" srcOrd="0" destOrd="0" presId="urn:microsoft.com/office/officeart/2005/8/layout/matrix1"/>
    <dgm:cxn modelId="{C8257397-527D-4869-BFA9-42D54E690D2E}" type="presParOf" srcId="{E8222456-1F35-46FA-A411-3D24A244A27D}" destId="{910A74D6-7304-4F3A-A577-3D621AF6E175}" srcOrd="1" destOrd="0" presId="urn:microsoft.com/office/officeart/2005/8/layout/matrix1"/>
    <dgm:cxn modelId="{2FC8EB89-A422-48B7-AE1C-2E8AAEB5C5AB}" type="presParOf" srcId="{E8222456-1F35-46FA-A411-3D24A244A27D}" destId="{D69B6F64-A222-44BB-BFD4-891B164B0B46}" srcOrd="2" destOrd="0" presId="urn:microsoft.com/office/officeart/2005/8/layout/matrix1"/>
    <dgm:cxn modelId="{9F3D41F6-C676-47C7-8262-11533AC459B0}" type="presParOf" srcId="{E8222456-1F35-46FA-A411-3D24A244A27D}" destId="{A7FF45FB-5301-4051-A56F-D32732D53173}" srcOrd="3" destOrd="0" presId="urn:microsoft.com/office/officeart/2005/8/layout/matrix1"/>
    <dgm:cxn modelId="{3F6404F5-FB9D-455C-96FB-ECE73E3E47F7}" type="presParOf" srcId="{E8222456-1F35-46FA-A411-3D24A244A27D}" destId="{D8936E27-DE1A-4237-BFF5-9872004B1F3D}" srcOrd="4" destOrd="0" presId="urn:microsoft.com/office/officeart/2005/8/layout/matrix1"/>
    <dgm:cxn modelId="{AE13BB0A-9AE6-49D7-8230-777CBB2F3260}" type="presParOf" srcId="{E8222456-1F35-46FA-A411-3D24A244A27D}" destId="{0D705580-5558-4E46-B408-595DEC9140C1}" srcOrd="5" destOrd="0" presId="urn:microsoft.com/office/officeart/2005/8/layout/matrix1"/>
    <dgm:cxn modelId="{77E4CACE-F699-4819-A47A-6027C389CD73}" type="presParOf" srcId="{E8222456-1F35-46FA-A411-3D24A244A27D}" destId="{C860FFE8-B8B9-40A2-8691-8B71F40C0A80}" srcOrd="6" destOrd="0" presId="urn:microsoft.com/office/officeart/2005/8/layout/matrix1"/>
    <dgm:cxn modelId="{070657AC-47E8-469F-A586-8753C30FD2BA}" type="presParOf" srcId="{E8222456-1F35-46FA-A411-3D24A244A27D}" destId="{F16EC8AE-CAC0-4BE7-B36B-83AF981506F9}" srcOrd="7" destOrd="0" presId="urn:microsoft.com/office/officeart/2005/8/layout/matrix1"/>
    <dgm:cxn modelId="{B82DBD46-735E-43E8-89B5-33F0EA2EF354}" type="presParOf" srcId="{8399B726-F834-44E0-8629-454D7213F7E6}" destId="{8EF3CD91-0716-499C-BA1C-1A45931AD36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C9A928-8D7E-4454-946C-692206F28A3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7AB3C-C15D-4C43-810F-D8A3752DFB66}">
      <dgm:prSet phldrT="[Text]" custT="1"/>
      <dgm:spPr/>
      <dgm:t>
        <a:bodyPr/>
        <a:lstStyle/>
        <a:p>
          <a:r>
            <a:rPr lang="en-US" sz="1600" dirty="0" smtClean="0"/>
            <a:t>SWOT</a:t>
          </a:r>
          <a:endParaRPr lang="en-US" sz="1600" dirty="0"/>
        </a:p>
      </dgm:t>
    </dgm:pt>
    <dgm:pt modelId="{A4DFE2E9-D94D-4598-86EC-2033DEEC1853}" type="parTrans" cxnId="{66B76E59-E271-4A3C-97DE-C5F644EB84AB}">
      <dgm:prSet/>
      <dgm:spPr/>
      <dgm:t>
        <a:bodyPr/>
        <a:lstStyle/>
        <a:p>
          <a:endParaRPr lang="en-US"/>
        </a:p>
      </dgm:t>
    </dgm:pt>
    <dgm:pt modelId="{86EC5355-C06F-4C56-A211-F31B2AEAAF1C}" type="sibTrans" cxnId="{66B76E59-E271-4A3C-97DE-C5F644EB84AB}">
      <dgm:prSet/>
      <dgm:spPr/>
      <dgm:t>
        <a:bodyPr/>
        <a:lstStyle/>
        <a:p>
          <a:endParaRPr lang="en-US"/>
        </a:p>
      </dgm:t>
    </dgm:pt>
    <dgm:pt modelId="{B7939760-6008-4F90-8629-0595DAA42437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2">
                  <a:lumMod val="25000"/>
                </a:schemeClr>
              </a:solidFill>
            </a:rPr>
            <a:t>Strength</a:t>
          </a:r>
          <a:r>
            <a:rPr lang="ar-SA" sz="1800" b="1" dirty="0" smtClean="0">
              <a:solidFill>
                <a:schemeClr val="bg2">
                  <a:lumMod val="25000"/>
                </a:schemeClr>
              </a:solidFill>
            </a:rPr>
            <a:t>  القوة  </a:t>
          </a:r>
          <a:endParaRPr lang="en-US" sz="1800" b="1" dirty="0" smtClean="0">
            <a:solidFill>
              <a:schemeClr val="bg2">
                <a:lumMod val="25000"/>
              </a:schemeClr>
            </a:solidFill>
          </a:endParaRPr>
        </a:p>
        <a:p>
          <a:r>
            <a:rPr lang="ar-SA" sz="1600" dirty="0" smtClean="0"/>
            <a:t>شريحة عملاء واسعه </a:t>
          </a:r>
        </a:p>
        <a:p>
          <a:r>
            <a:rPr lang="ar-SA" sz="1600" dirty="0" smtClean="0"/>
            <a:t>سهولة الحصول على عمالة </a:t>
          </a:r>
        </a:p>
        <a:p>
          <a:r>
            <a:rPr lang="ar-SA" sz="1600" dirty="0" smtClean="0"/>
            <a:t>امكانية وسهولة التغيير في قائمة الطعام </a:t>
          </a:r>
        </a:p>
      </dgm:t>
    </dgm:pt>
    <dgm:pt modelId="{2B08F628-2B04-44EA-BE43-F64C1B29A83F}" type="parTrans" cxnId="{919646B6-61DF-42B6-B68E-879A25CF5625}">
      <dgm:prSet/>
      <dgm:spPr/>
      <dgm:t>
        <a:bodyPr/>
        <a:lstStyle/>
        <a:p>
          <a:endParaRPr lang="en-US"/>
        </a:p>
      </dgm:t>
    </dgm:pt>
    <dgm:pt modelId="{7F899638-670A-4286-B78C-CAC344A4837B}" type="sibTrans" cxnId="{919646B6-61DF-42B6-B68E-879A25CF5625}">
      <dgm:prSet/>
      <dgm:spPr/>
      <dgm:t>
        <a:bodyPr/>
        <a:lstStyle/>
        <a:p>
          <a:endParaRPr lang="en-US"/>
        </a:p>
      </dgm:t>
    </dgm:pt>
    <dgm:pt modelId="{8E65AB55-38D9-4939-AF76-AD15980D326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2">
                  <a:lumMod val="25000"/>
                </a:schemeClr>
              </a:solidFill>
            </a:rPr>
            <a:t>Weaknesses</a:t>
          </a:r>
          <a:r>
            <a:rPr lang="ar-SA" sz="1800" b="1" dirty="0" smtClean="0">
              <a:solidFill>
                <a:schemeClr val="bg2">
                  <a:lumMod val="25000"/>
                </a:schemeClr>
              </a:solidFill>
            </a:rPr>
            <a:t> الضعف   </a:t>
          </a:r>
        </a:p>
        <a:p>
          <a:r>
            <a:rPr lang="ar-SA" sz="1600" dirty="0" smtClean="0"/>
            <a:t>انخفاض هامش الربح</a:t>
          </a:r>
          <a:endParaRPr lang="en-US" sz="1600" dirty="0" smtClean="0"/>
        </a:p>
        <a:p>
          <a:r>
            <a:rPr lang="ar-SA" sz="1600" dirty="0" smtClean="0"/>
            <a:t>عدم وجود سمعه للمحل- صعوبة الإعلان </a:t>
          </a:r>
        </a:p>
        <a:p>
          <a:r>
            <a:rPr lang="ar-SA" sz="1600" dirty="0" smtClean="0"/>
            <a:t>رأس مال منخفض  </a:t>
          </a:r>
        </a:p>
        <a:p>
          <a:r>
            <a:rPr lang="ar-SA" sz="1600" dirty="0" smtClean="0"/>
            <a:t>-كثرة القيود الحكومية </a:t>
          </a:r>
          <a:endParaRPr lang="en-US" sz="1600" dirty="0"/>
        </a:p>
      </dgm:t>
    </dgm:pt>
    <dgm:pt modelId="{B03A90D3-C8E6-4371-8A2B-94008221002E}" type="parTrans" cxnId="{98797F2A-E427-4528-876E-5A4B90926065}">
      <dgm:prSet/>
      <dgm:spPr/>
      <dgm:t>
        <a:bodyPr/>
        <a:lstStyle/>
        <a:p>
          <a:endParaRPr lang="en-US"/>
        </a:p>
      </dgm:t>
    </dgm:pt>
    <dgm:pt modelId="{DF762E46-BF27-4138-B548-5DD03636A733}" type="sibTrans" cxnId="{98797F2A-E427-4528-876E-5A4B90926065}">
      <dgm:prSet/>
      <dgm:spPr/>
      <dgm:t>
        <a:bodyPr/>
        <a:lstStyle/>
        <a:p>
          <a:endParaRPr lang="en-US"/>
        </a:p>
      </dgm:t>
    </dgm:pt>
    <dgm:pt modelId="{A89D9030-4AD9-4AE4-AB2D-20C5E1DCE8E1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2">
                  <a:lumMod val="25000"/>
                </a:schemeClr>
              </a:solidFill>
            </a:rPr>
            <a:t>Threats</a:t>
          </a:r>
          <a:r>
            <a:rPr lang="ar-SA" sz="1800" b="1" dirty="0" smtClean="0">
              <a:solidFill>
                <a:schemeClr val="bg2">
                  <a:lumMod val="25000"/>
                </a:schemeClr>
              </a:solidFill>
            </a:rPr>
            <a:t> التهديدات </a:t>
          </a:r>
        </a:p>
        <a:p>
          <a:r>
            <a:rPr lang="ar-SA" sz="1600" dirty="0" smtClean="0"/>
            <a:t>تدهور الاقتصاد</a:t>
          </a:r>
        </a:p>
        <a:p>
          <a:r>
            <a:rPr lang="ar-SA" sz="1600" dirty="0" smtClean="0"/>
            <a:t>سهولة التقليد </a:t>
          </a:r>
        </a:p>
        <a:p>
          <a:r>
            <a:rPr lang="ar-SA" sz="1600" dirty="0" smtClean="0"/>
            <a:t>وجود منافسة حادة</a:t>
          </a:r>
        </a:p>
        <a:p>
          <a:r>
            <a:rPr lang="ar-SA" sz="1600" dirty="0" smtClean="0"/>
            <a:t>حروب الأسعار </a:t>
          </a:r>
        </a:p>
      </dgm:t>
    </dgm:pt>
    <dgm:pt modelId="{A161E258-DDDC-47D4-B052-4D7B64AD6D15}" type="parTrans" cxnId="{ACF0DEEA-85ED-4462-A6F4-D64050EAFB0F}">
      <dgm:prSet/>
      <dgm:spPr/>
      <dgm:t>
        <a:bodyPr/>
        <a:lstStyle/>
        <a:p>
          <a:endParaRPr lang="en-US"/>
        </a:p>
      </dgm:t>
    </dgm:pt>
    <dgm:pt modelId="{15658CF8-315B-4F8E-98D5-3A9A5AE60D20}" type="sibTrans" cxnId="{ACF0DEEA-85ED-4462-A6F4-D64050EAFB0F}">
      <dgm:prSet/>
      <dgm:spPr/>
      <dgm:t>
        <a:bodyPr/>
        <a:lstStyle/>
        <a:p>
          <a:endParaRPr lang="en-US"/>
        </a:p>
      </dgm:t>
    </dgm:pt>
    <dgm:pt modelId="{DB47E688-1A76-4EE3-B951-E9EEF3109912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2">
                  <a:lumMod val="25000"/>
                </a:schemeClr>
              </a:solidFill>
            </a:rPr>
            <a:t>Opportunities</a:t>
          </a:r>
          <a:r>
            <a:rPr lang="ar-SA" sz="1800" b="1" dirty="0" smtClean="0">
              <a:solidFill>
                <a:schemeClr val="bg2">
                  <a:lumMod val="25000"/>
                </a:schemeClr>
              </a:solidFill>
            </a:rPr>
            <a:t>الفرص  </a:t>
          </a:r>
        </a:p>
        <a:p>
          <a:r>
            <a:rPr lang="ar-SA" sz="1600" dirty="0" smtClean="0"/>
            <a:t>سهولة اكتساب ولاء العميل </a:t>
          </a:r>
        </a:p>
        <a:p>
          <a:r>
            <a:rPr lang="ar-SA" sz="1600" dirty="0" smtClean="0"/>
            <a:t>امكانية التوسع لفروع اخرى</a:t>
          </a:r>
        </a:p>
        <a:p>
          <a:r>
            <a:rPr lang="ar-SA" sz="1600" dirty="0" smtClean="0"/>
            <a:t>امكانية التوسع لاسواق خارجية </a:t>
          </a:r>
        </a:p>
        <a:p>
          <a:endParaRPr lang="ar-SA" sz="1600" dirty="0" smtClean="0"/>
        </a:p>
      </dgm:t>
    </dgm:pt>
    <dgm:pt modelId="{19D97BD0-E138-4BDA-868A-316A843F0452}" type="parTrans" cxnId="{00508C65-61BE-48AD-BF44-BFC67A6891C7}">
      <dgm:prSet/>
      <dgm:spPr/>
      <dgm:t>
        <a:bodyPr/>
        <a:lstStyle/>
        <a:p>
          <a:endParaRPr lang="en-US"/>
        </a:p>
      </dgm:t>
    </dgm:pt>
    <dgm:pt modelId="{CFC8748C-DD6F-483C-8338-6265A8D5D6CE}" type="sibTrans" cxnId="{00508C65-61BE-48AD-BF44-BFC67A6891C7}">
      <dgm:prSet/>
      <dgm:spPr/>
      <dgm:t>
        <a:bodyPr/>
        <a:lstStyle/>
        <a:p>
          <a:endParaRPr lang="en-US"/>
        </a:p>
      </dgm:t>
    </dgm:pt>
    <dgm:pt modelId="{8399B726-F834-44E0-8629-454D7213F7E6}" type="pres">
      <dgm:prSet presAssocID="{A6C9A928-8D7E-4454-946C-692206F28A3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222456-1F35-46FA-A411-3D24A244A27D}" type="pres">
      <dgm:prSet presAssocID="{A6C9A928-8D7E-4454-946C-692206F28A3A}" presName="matrix" presStyleCnt="0"/>
      <dgm:spPr/>
    </dgm:pt>
    <dgm:pt modelId="{B4D39F69-2CC2-4DCE-BE1A-12923CDA4F97}" type="pres">
      <dgm:prSet presAssocID="{A6C9A928-8D7E-4454-946C-692206F28A3A}" presName="tile1" presStyleLbl="node1" presStyleIdx="0" presStyleCnt="4"/>
      <dgm:spPr/>
      <dgm:t>
        <a:bodyPr/>
        <a:lstStyle/>
        <a:p>
          <a:endParaRPr lang="en-US"/>
        </a:p>
      </dgm:t>
    </dgm:pt>
    <dgm:pt modelId="{910A74D6-7304-4F3A-A577-3D621AF6E175}" type="pres">
      <dgm:prSet presAssocID="{A6C9A928-8D7E-4454-946C-692206F28A3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B6F64-A222-44BB-BFD4-891B164B0B46}" type="pres">
      <dgm:prSet presAssocID="{A6C9A928-8D7E-4454-946C-692206F28A3A}" presName="tile2" presStyleLbl="node1" presStyleIdx="1" presStyleCnt="4"/>
      <dgm:spPr/>
      <dgm:t>
        <a:bodyPr/>
        <a:lstStyle/>
        <a:p>
          <a:endParaRPr lang="en-US"/>
        </a:p>
      </dgm:t>
    </dgm:pt>
    <dgm:pt modelId="{A7FF45FB-5301-4051-A56F-D32732D53173}" type="pres">
      <dgm:prSet presAssocID="{A6C9A928-8D7E-4454-946C-692206F28A3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936E27-DE1A-4237-BFF5-9872004B1F3D}" type="pres">
      <dgm:prSet presAssocID="{A6C9A928-8D7E-4454-946C-692206F28A3A}" presName="tile3" presStyleLbl="node1" presStyleIdx="2" presStyleCnt="4"/>
      <dgm:spPr/>
      <dgm:t>
        <a:bodyPr/>
        <a:lstStyle/>
        <a:p>
          <a:endParaRPr lang="en-US"/>
        </a:p>
      </dgm:t>
    </dgm:pt>
    <dgm:pt modelId="{0D705580-5558-4E46-B408-595DEC9140C1}" type="pres">
      <dgm:prSet presAssocID="{A6C9A928-8D7E-4454-946C-692206F28A3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0FFE8-B8B9-40A2-8691-8B71F40C0A80}" type="pres">
      <dgm:prSet presAssocID="{A6C9A928-8D7E-4454-946C-692206F28A3A}" presName="tile4" presStyleLbl="node1" presStyleIdx="3" presStyleCnt="4" custLinFactNeighborY="649"/>
      <dgm:spPr/>
      <dgm:t>
        <a:bodyPr/>
        <a:lstStyle/>
        <a:p>
          <a:endParaRPr lang="en-US"/>
        </a:p>
      </dgm:t>
    </dgm:pt>
    <dgm:pt modelId="{F16EC8AE-CAC0-4BE7-B36B-83AF981506F9}" type="pres">
      <dgm:prSet presAssocID="{A6C9A928-8D7E-4454-946C-692206F28A3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3CD91-0716-499C-BA1C-1A45931AD36B}" type="pres">
      <dgm:prSet presAssocID="{A6C9A928-8D7E-4454-946C-692206F28A3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6B76E59-E271-4A3C-97DE-C5F644EB84AB}" srcId="{A6C9A928-8D7E-4454-946C-692206F28A3A}" destId="{B767AB3C-C15D-4C43-810F-D8A3752DFB66}" srcOrd="0" destOrd="0" parTransId="{A4DFE2E9-D94D-4598-86EC-2033DEEC1853}" sibTransId="{86EC5355-C06F-4C56-A211-F31B2AEAAF1C}"/>
    <dgm:cxn modelId="{14821214-5268-45A4-AAED-7F2AEC69431B}" type="presOf" srcId="{A6C9A928-8D7E-4454-946C-692206F28A3A}" destId="{8399B726-F834-44E0-8629-454D7213F7E6}" srcOrd="0" destOrd="0" presId="urn:microsoft.com/office/officeart/2005/8/layout/matrix1"/>
    <dgm:cxn modelId="{98797F2A-E427-4528-876E-5A4B90926065}" srcId="{B767AB3C-C15D-4C43-810F-D8A3752DFB66}" destId="{8E65AB55-38D9-4939-AF76-AD15980D326A}" srcOrd="1" destOrd="0" parTransId="{B03A90D3-C8E6-4371-8A2B-94008221002E}" sibTransId="{DF762E46-BF27-4138-B548-5DD03636A733}"/>
    <dgm:cxn modelId="{43126ED6-872E-4A79-A896-75C8F704794C}" type="presOf" srcId="{DB47E688-1A76-4EE3-B951-E9EEF3109912}" destId="{F16EC8AE-CAC0-4BE7-B36B-83AF981506F9}" srcOrd="1" destOrd="0" presId="urn:microsoft.com/office/officeart/2005/8/layout/matrix1"/>
    <dgm:cxn modelId="{FC6B4205-CF3A-450C-B7FD-C4798EF49351}" type="presOf" srcId="{A89D9030-4AD9-4AE4-AB2D-20C5E1DCE8E1}" destId="{0D705580-5558-4E46-B408-595DEC9140C1}" srcOrd="1" destOrd="0" presId="urn:microsoft.com/office/officeart/2005/8/layout/matrix1"/>
    <dgm:cxn modelId="{BC0CC257-EB90-462B-AF74-22513CC5C2EF}" type="presOf" srcId="{8E65AB55-38D9-4939-AF76-AD15980D326A}" destId="{D69B6F64-A222-44BB-BFD4-891B164B0B46}" srcOrd="0" destOrd="0" presId="urn:microsoft.com/office/officeart/2005/8/layout/matrix1"/>
    <dgm:cxn modelId="{00508C65-61BE-48AD-BF44-BFC67A6891C7}" srcId="{B767AB3C-C15D-4C43-810F-D8A3752DFB66}" destId="{DB47E688-1A76-4EE3-B951-E9EEF3109912}" srcOrd="3" destOrd="0" parTransId="{19D97BD0-E138-4BDA-868A-316A843F0452}" sibTransId="{CFC8748C-DD6F-483C-8338-6265A8D5D6CE}"/>
    <dgm:cxn modelId="{584FF478-9583-47F3-BCFA-2172DDAF2BFA}" type="presOf" srcId="{8E65AB55-38D9-4939-AF76-AD15980D326A}" destId="{A7FF45FB-5301-4051-A56F-D32732D53173}" srcOrd="1" destOrd="0" presId="urn:microsoft.com/office/officeart/2005/8/layout/matrix1"/>
    <dgm:cxn modelId="{C345E278-E857-4037-B638-8823DEC631B9}" type="presOf" srcId="{DB47E688-1A76-4EE3-B951-E9EEF3109912}" destId="{C860FFE8-B8B9-40A2-8691-8B71F40C0A80}" srcOrd="0" destOrd="0" presId="urn:microsoft.com/office/officeart/2005/8/layout/matrix1"/>
    <dgm:cxn modelId="{ACF0DEEA-85ED-4462-A6F4-D64050EAFB0F}" srcId="{B767AB3C-C15D-4C43-810F-D8A3752DFB66}" destId="{A89D9030-4AD9-4AE4-AB2D-20C5E1DCE8E1}" srcOrd="2" destOrd="0" parTransId="{A161E258-DDDC-47D4-B052-4D7B64AD6D15}" sibTransId="{15658CF8-315B-4F8E-98D5-3A9A5AE60D20}"/>
    <dgm:cxn modelId="{0ACFC86B-1524-4B09-B868-0B7D6EA0C33A}" type="presOf" srcId="{B7939760-6008-4F90-8629-0595DAA42437}" destId="{B4D39F69-2CC2-4DCE-BE1A-12923CDA4F97}" srcOrd="0" destOrd="0" presId="urn:microsoft.com/office/officeart/2005/8/layout/matrix1"/>
    <dgm:cxn modelId="{919646B6-61DF-42B6-B68E-879A25CF5625}" srcId="{B767AB3C-C15D-4C43-810F-D8A3752DFB66}" destId="{B7939760-6008-4F90-8629-0595DAA42437}" srcOrd="0" destOrd="0" parTransId="{2B08F628-2B04-44EA-BE43-F64C1B29A83F}" sibTransId="{7F899638-670A-4286-B78C-CAC344A4837B}"/>
    <dgm:cxn modelId="{F9C4A850-AA05-4BCB-ACEE-2A87615B1336}" type="presOf" srcId="{A89D9030-4AD9-4AE4-AB2D-20C5E1DCE8E1}" destId="{D8936E27-DE1A-4237-BFF5-9872004B1F3D}" srcOrd="0" destOrd="0" presId="urn:microsoft.com/office/officeart/2005/8/layout/matrix1"/>
    <dgm:cxn modelId="{4DB72FC0-ED9B-4E4A-880C-D96F6366EFAB}" type="presOf" srcId="{B7939760-6008-4F90-8629-0595DAA42437}" destId="{910A74D6-7304-4F3A-A577-3D621AF6E175}" srcOrd="1" destOrd="0" presId="urn:microsoft.com/office/officeart/2005/8/layout/matrix1"/>
    <dgm:cxn modelId="{68BED314-E75D-4C44-A222-3651B43224E1}" type="presOf" srcId="{B767AB3C-C15D-4C43-810F-D8A3752DFB66}" destId="{8EF3CD91-0716-499C-BA1C-1A45931AD36B}" srcOrd="0" destOrd="0" presId="urn:microsoft.com/office/officeart/2005/8/layout/matrix1"/>
    <dgm:cxn modelId="{859D4E15-CF78-468F-81C9-D300F4D037F9}" type="presParOf" srcId="{8399B726-F834-44E0-8629-454D7213F7E6}" destId="{E8222456-1F35-46FA-A411-3D24A244A27D}" srcOrd="0" destOrd="0" presId="urn:microsoft.com/office/officeart/2005/8/layout/matrix1"/>
    <dgm:cxn modelId="{545B315D-90E4-4C87-B53F-F55AF4F96359}" type="presParOf" srcId="{E8222456-1F35-46FA-A411-3D24A244A27D}" destId="{B4D39F69-2CC2-4DCE-BE1A-12923CDA4F97}" srcOrd="0" destOrd="0" presId="urn:microsoft.com/office/officeart/2005/8/layout/matrix1"/>
    <dgm:cxn modelId="{CFDF818D-FADF-49FF-B708-E535919A0266}" type="presParOf" srcId="{E8222456-1F35-46FA-A411-3D24A244A27D}" destId="{910A74D6-7304-4F3A-A577-3D621AF6E175}" srcOrd="1" destOrd="0" presId="urn:microsoft.com/office/officeart/2005/8/layout/matrix1"/>
    <dgm:cxn modelId="{69AE7778-557F-48D1-9D90-1C3D61BC8484}" type="presParOf" srcId="{E8222456-1F35-46FA-A411-3D24A244A27D}" destId="{D69B6F64-A222-44BB-BFD4-891B164B0B46}" srcOrd="2" destOrd="0" presId="urn:microsoft.com/office/officeart/2005/8/layout/matrix1"/>
    <dgm:cxn modelId="{E9A3B1BC-9FED-45C8-85F3-E2E30B85A007}" type="presParOf" srcId="{E8222456-1F35-46FA-A411-3D24A244A27D}" destId="{A7FF45FB-5301-4051-A56F-D32732D53173}" srcOrd="3" destOrd="0" presId="urn:microsoft.com/office/officeart/2005/8/layout/matrix1"/>
    <dgm:cxn modelId="{69FDC16E-E003-43F4-A9F3-662A2EE5C8FA}" type="presParOf" srcId="{E8222456-1F35-46FA-A411-3D24A244A27D}" destId="{D8936E27-DE1A-4237-BFF5-9872004B1F3D}" srcOrd="4" destOrd="0" presId="urn:microsoft.com/office/officeart/2005/8/layout/matrix1"/>
    <dgm:cxn modelId="{68D29A4D-1429-4CEB-85F9-2D7BF8C59135}" type="presParOf" srcId="{E8222456-1F35-46FA-A411-3D24A244A27D}" destId="{0D705580-5558-4E46-B408-595DEC9140C1}" srcOrd="5" destOrd="0" presId="urn:microsoft.com/office/officeart/2005/8/layout/matrix1"/>
    <dgm:cxn modelId="{87106B19-6287-4D98-8A72-F4496DC34095}" type="presParOf" srcId="{E8222456-1F35-46FA-A411-3D24A244A27D}" destId="{C860FFE8-B8B9-40A2-8691-8B71F40C0A80}" srcOrd="6" destOrd="0" presId="urn:microsoft.com/office/officeart/2005/8/layout/matrix1"/>
    <dgm:cxn modelId="{0018983C-0A5C-49D9-AC5D-534D9F2B0649}" type="presParOf" srcId="{E8222456-1F35-46FA-A411-3D24A244A27D}" destId="{F16EC8AE-CAC0-4BE7-B36B-83AF981506F9}" srcOrd="7" destOrd="0" presId="urn:microsoft.com/office/officeart/2005/8/layout/matrix1"/>
    <dgm:cxn modelId="{EA48B628-E12A-4ACD-AFB7-08EF5F19EF7D}" type="presParOf" srcId="{8399B726-F834-44E0-8629-454D7213F7E6}" destId="{8EF3CD91-0716-499C-BA1C-1A45931AD36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327639-C60F-45A8-A3E7-6938678403AD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255DDC5-D93A-4147-8E0B-221F3340924F}">
      <dgm:prSet phldrT="[Text]" custT="1"/>
      <dgm:spPr/>
      <dgm:t>
        <a:bodyPr/>
        <a:lstStyle/>
        <a:p>
          <a:r>
            <a:rPr lang="ar-SA" sz="2800" dirty="0" smtClean="0"/>
            <a:t>القوى التنافسية </a:t>
          </a:r>
          <a:endParaRPr lang="en-US" sz="2800" dirty="0"/>
        </a:p>
      </dgm:t>
    </dgm:pt>
    <dgm:pt modelId="{F6FDC3F4-7737-4BAC-9ECA-1E4FFA37D868}" type="parTrans" cxnId="{5346C6DB-C302-4E76-B749-2DDC078641DF}">
      <dgm:prSet/>
      <dgm:spPr/>
      <dgm:t>
        <a:bodyPr/>
        <a:lstStyle/>
        <a:p>
          <a:endParaRPr lang="en-US" sz="3600"/>
        </a:p>
      </dgm:t>
    </dgm:pt>
    <dgm:pt modelId="{7D664F5D-0CFB-4CEA-9309-3C6526ADFDB5}" type="sibTrans" cxnId="{5346C6DB-C302-4E76-B749-2DDC078641DF}">
      <dgm:prSet/>
      <dgm:spPr/>
      <dgm:t>
        <a:bodyPr/>
        <a:lstStyle/>
        <a:p>
          <a:endParaRPr lang="en-US" sz="3600"/>
        </a:p>
      </dgm:t>
    </dgm:pt>
    <dgm:pt modelId="{E4A03542-5A40-4766-B7D1-159404596B39}">
      <dgm:prSet phldrT="[Text]" custT="1"/>
      <dgm:spPr/>
      <dgm:t>
        <a:bodyPr/>
        <a:lstStyle/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dirty="0" smtClean="0"/>
            <a:t>العملاء: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dirty="0" smtClean="0"/>
            <a:t>المسافرون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dirty="0" smtClean="0"/>
            <a:t>*الشركات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dirty="0" smtClean="0"/>
            <a:t>مكاتب السفر والسياحة </a:t>
          </a:r>
        </a:p>
      </dgm:t>
    </dgm:pt>
    <dgm:pt modelId="{1E4625A0-E434-479E-97C7-F797C1F41F31}" type="parTrans" cxnId="{CAFA2F03-F5CA-4BAE-9FF7-CF81769FCC6D}">
      <dgm:prSet custT="1"/>
      <dgm:spPr/>
      <dgm:t>
        <a:bodyPr/>
        <a:lstStyle/>
        <a:p>
          <a:endParaRPr lang="en-US" sz="1200"/>
        </a:p>
      </dgm:t>
    </dgm:pt>
    <dgm:pt modelId="{B01265C1-78F5-405A-BDE2-697EDA755BD2}" type="sibTrans" cxnId="{CAFA2F03-F5CA-4BAE-9FF7-CF81769FCC6D}">
      <dgm:prSet/>
      <dgm:spPr/>
      <dgm:t>
        <a:bodyPr/>
        <a:lstStyle/>
        <a:p>
          <a:endParaRPr lang="en-US" sz="3600"/>
        </a:p>
      </dgm:t>
    </dgm:pt>
    <dgm:pt modelId="{3535E4F3-76D6-47E0-8AC6-D1E41B3FC714}">
      <dgm:prSet phldrT="[Text]" custT="1"/>
      <dgm:spPr/>
      <dgm:t>
        <a:bodyPr/>
        <a:lstStyle/>
        <a:p>
          <a:r>
            <a:rPr lang="ar-SA" sz="1400" b="1" dirty="0" smtClean="0"/>
            <a:t>الموردون</a:t>
          </a:r>
        </a:p>
        <a:p>
          <a:r>
            <a:rPr lang="ar-SA" sz="1400" b="1" dirty="0" smtClean="0"/>
            <a:t>*شركات صناعة الطائرات</a:t>
          </a:r>
        </a:p>
        <a:p>
          <a:r>
            <a:rPr lang="ar-SA" sz="1400" b="1" dirty="0" smtClean="0"/>
            <a:t>*شركات النفط</a:t>
          </a:r>
        </a:p>
        <a:p>
          <a:r>
            <a:rPr lang="ar-SA" sz="1400" b="1" dirty="0" smtClean="0"/>
            <a:t>* شركات الأغذية </a:t>
          </a:r>
          <a:endParaRPr lang="en-US" sz="1400" b="1" dirty="0"/>
        </a:p>
      </dgm:t>
    </dgm:pt>
    <dgm:pt modelId="{6B32FC2C-9DF8-4F89-ADE0-692876152E9C}" type="parTrans" cxnId="{88F280E2-1623-4F51-BB5C-B51C0571E1DA}">
      <dgm:prSet custT="1"/>
      <dgm:spPr/>
      <dgm:t>
        <a:bodyPr/>
        <a:lstStyle/>
        <a:p>
          <a:endParaRPr lang="en-US" sz="1200"/>
        </a:p>
      </dgm:t>
    </dgm:pt>
    <dgm:pt modelId="{6AF7F0D7-5BF8-439A-8BBC-215764BF1D54}" type="sibTrans" cxnId="{88F280E2-1623-4F51-BB5C-B51C0571E1DA}">
      <dgm:prSet/>
      <dgm:spPr/>
      <dgm:t>
        <a:bodyPr/>
        <a:lstStyle/>
        <a:p>
          <a:endParaRPr lang="en-US" sz="3600"/>
        </a:p>
      </dgm:t>
    </dgm:pt>
    <dgm:pt modelId="{B112B633-30AD-4193-B36E-DC78F1C94117}">
      <dgm:prSet phldrT="[Text]" custT="1"/>
      <dgm:spPr/>
      <dgm:t>
        <a:bodyPr/>
        <a:lstStyle/>
        <a:p>
          <a:r>
            <a:rPr lang="ar-SA" sz="1400" b="1" dirty="0" smtClean="0"/>
            <a:t>الداخلون المحتملون:</a:t>
          </a:r>
        </a:p>
        <a:p>
          <a:r>
            <a:rPr lang="ar-SA" sz="1400" b="1" dirty="0" smtClean="0"/>
            <a:t>شركات خطوط اخرى </a:t>
          </a:r>
        </a:p>
        <a:p>
          <a:r>
            <a:rPr lang="ar-SA" sz="1400" b="1" dirty="0" smtClean="0"/>
            <a:t>القطرية /الإمارتية </a:t>
          </a:r>
          <a:endParaRPr lang="en-US" sz="1400" b="1" dirty="0"/>
        </a:p>
      </dgm:t>
    </dgm:pt>
    <dgm:pt modelId="{67B811C4-C5AB-4043-ADC5-EA73C88D7D3E}" type="parTrans" cxnId="{33B6BBE4-3FA4-42AF-9BE0-878F9CF7F347}">
      <dgm:prSet custT="1"/>
      <dgm:spPr/>
      <dgm:t>
        <a:bodyPr/>
        <a:lstStyle/>
        <a:p>
          <a:endParaRPr lang="en-US" sz="1200"/>
        </a:p>
      </dgm:t>
    </dgm:pt>
    <dgm:pt modelId="{A302D489-A2EB-493B-A668-440E045676E5}" type="sibTrans" cxnId="{33B6BBE4-3FA4-42AF-9BE0-878F9CF7F347}">
      <dgm:prSet/>
      <dgm:spPr/>
      <dgm:t>
        <a:bodyPr/>
        <a:lstStyle/>
        <a:p>
          <a:endParaRPr lang="en-US" sz="3600"/>
        </a:p>
      </dgm:t>
    </dgm:pt>
    <dgm:pt modelId="{242DAB51-7C46-4A38-B108-6D3B01F2882D}">
      <dgm:prSet phldrT="[Text]" custT="1"/>
      <dgm:spPr/>
      <dgm:t>
        <a:bodyPr/>
        <a:lstStyle/>
        <a:p>
          <a:r>
            <a:rPr lang="ar-SA" sz="1800" b="1" dirty="0" smtClean="0">
              <a:solidFill>
                <a:schemeClr val="tx1"/>
              </a:solidFill>
            </a:rPr>
            <a:t>البدائل: </a:t>
          </a:r>
        </a:p>
        <a:p>
          <a:r>
            <a:rPr lang="ar-SA" sz="1800" b="1" dirty="0" smtClean="0">
              <a:solidFill>
                <a:schemeClr val="tx1"/>
              </a:solidFill>
            </a:rPr>
            <a:t>*النقل البري</a:t>
          </a:r>
        </a:p>
        <a:p>
          <a:r>
            <a:rPr lang="ar-SA" sz="1800" b="1" dirty="0" smtClean="0">
              <a:solidFill>
                <a:schemeClr val="tx1"/>
              </a:solidFill>
            </a:rPr>
            <a:t>*النقل ابحري</a:t>
          </a:r>
          <a:endParaRPr lang="en-US" sz="1800" b="1" dirty="0">
            <a:solidFill>
              <a:schemeClr val="tx1"/>
            </a:solidFill>
          </a:endParaRPr>
        </a:p>
      </dgm:t>
    </dgm:pt>
    <dgm:pt modelId="{97206349-EFF7-4F79-9AD3-1008E4E673A6}" type="parTrans" cxnId="{0CE42FB5-EE0B-4E91-90BD-89AAC226F72C}">
      <dgm:prSet custT="1"/>
      <dgm:spPr/>
      <dgm:t>
        <a:bodyPr/>
        <a:lstStyle/>
        <a:p>
          <a:endParaRPr lang="en-US" sz="1200"/>
        </a:p>
      </dgm:t>
    </dgm:pt>
    <dgm:pt modelId="{A4694BBB-D155-4D42-8ABE-0364F4B3642A}" type="sibTrans" cxnId="{0CE42FB5-EE0B-4E91-90BD-89AAC226F72C}">
      <dgm:prSet/>
      <dgm:spPr/>
      <dgm:t>
        <a:bodyPr/>
        <a:lstStyle/>
        <a:p>
          <a:endParaRPr lang="en-US" sz="3600"/>
        </a:p>
      </dgm:t>
    </dgm:pt>
    <dgm:pt modelId="{143D0715-DED9-480D-922C-7AA21179828A}" type="pres">
      <dgm:prSet presAssocID="{41327639-C60F-45A8-A3E7-6938678403A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C5DA3FB-637D-4268-A698-45052F3C8297}" type="pres">
      <dgm:prSet presAssocID="{A255DDC5-D93A-4147-8E0B-221F3340924F}" presName="centerShape" presStyleLbl="node0" presStyleIdx="0" presStyleCnt="1" custScaleX="153844" custScaleY="121836"/>
      <dgm:spPr/>
      <dgm:t>
        <a:bodyPr/>
        <a:lstStyle/>
        <a:p>
          <a:endParaRPr lang="en-US"/>
        </a:p>
      </dgm:t>
    </dgm:pt>
    <dgm:pt modelId="{092331B4-E3AC-4243-A53B-C3019A4D835D}" type="pres">
      <dgm:prSet presAssocID="{1E4625A0-E434-479E-97C7-F797C1F41F31}" presName="parTrans" presStyleLbl="sibTrans2D1" presStyleIdx="0" presStyleCnt="4"/>
      <dgm:spPr/>
    </dgm:pt>
    <dgm:pt modelId="{D8DE0B88-B5B6-4229-AC49-81BF37CAC735}" type="pres">
      <dgm:prSet presAssocID="{1E4625A0-E434-479E-97C7-F797C1F41F31}" presName="connectorText" presStyleLbl="sibTrans2D1" presStyleIdx="0" presStyleCnt="4"/>
      <dgm:spPr/>
    </dgm:pt>
    <dgm:pt modelId="{D23F0D85-91A6-43D5-ABA7-B06E89846D4A}" type="pres">
      <dgm:prSet presAssocID="{E4A03542-5A40-4766-B7D1-159404596B39}" presName="node" presStyleLbl="node1" presStyleIdx="0" presStyleCnt="4" custScaleX="1982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15A079-7FE1-4862-845B-6C741EF50E64}" type="pres">
      <dgm:prSet presAssocID="{6B32FC2C-9DF8-4F89-ADE0-692876152E9C}" presName="parTrans" presStyleLbl="sibTrans2D1" presStyleIdx="1" presStyleCnt="4"/>
      <dgm:spPr/>
    </dgm:pt>
    <dgm:pt modelId="{9114875C-15A6-467F-B1D4-7096662A5E3B}" type="pres">
      <dgm:prSet presAssocID="{6B32FC2C-9DF8-4F89-ADE0-692876152E9C}" presName="connectorText" presStyleLbl="sibTrans2D1" presStyleIdx="1" presStyleCnt="4"/>
      <dgm:spPr/>
    </dgm:pt>
    <dgm:pt modelId="{9A4891F3-4918-4100-ADCD-0DF1CAF25154}" type="pres">
      <dgm:prSet presAssocID="{3535E4F3-76D6-47E0-8AC6-D1E41B3FC714}" presName="node" presStyleLbl="node1" presStyleIdx="1" presStyleCnt="4" custScaleX="232083" custRadScaleRad="222318" custRadScaleInc="18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CC7E48-CFD4-43E9-A72C-6ADF83663485}" type="pres">
      <dgm:prSet presAssocID="{67B811C4-C5AB-4043-ADC5-EA73C88D7D3E}" presName="parTrans" presStyleLbl="sibTrans2D1" presStyleIdx="2" presStyleCnt="4"/>
      <dgm:spPr/>
    </dgm:pt>
    <dgm:pt modelId="{C8886F00-ACFF-4DB0-A21B-BCC7FB920C3A}" type="pres">
      <dgm:prSet presAssocID="{67B811C4-C5AB-4043-ADC5-EA73C88D7D3E}" presName="connectorText" presStyleLbl="sibTrans2D1" presStyleIdx="2" presStyleCnt="4"/>
      <dgm:spPr/>
    </dgm:pt>
    <dgm:pt modelId="{F3FF2BA2-9195-4C6D-9838-F243C5BD8F01}" type="pres">
      <dgm:prSet presAssocID="{B112B633-30AD-4193-B36E-DC78F1C94117}" presName="node" presStyleLbl="node1" presStyleIdx="2" presStyleCnt="4" custScaleX="235649" custScaleY="108398" custRadScaleRad="110480" custRadScaleInc="-10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B11662-1A2C-496D-8BF9-7614FA829523}" type="pres">
      <dgm:prSet presAssocID="{97206349-EFF7-4F79-9AD3-1008E4E673A6}" presName="parTrans" presStyleLbl="sibTrans2D1" presStyleIdx="3" presStyleCnt="4"/>
      <dgm:spPr/>
    </dgm:pt>
    <dgm:pt modelId="{549C7A09-16D3-4591-AC11-E372C10277AA}" type="pres">
      <dgm:prSet presAssocID="{97206349-EFF7-4F79-9AD3-1008E4E673A6}" presName="connectorText" presStyleLbl="sibTrans2D1" presStyleIdx="3" presStyleCnt="4"/>
      <dgm:spPr/>
    </dgm:pt>
    <dgm:pt modelId="{6722988A-A808-47A4-92A8-DA94B1169E01}" type="pres">
      <dgm:prSet presAssocID="{242DAB51-7C46-4A38-B108-6D3B01F2882D}" presName="node" presStyleLbl="node1" presStyleIdx="3" presStyleCnt="4" custScaleX="181615" custRadScaleRad="204460" custRadScaleInc="-3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E42FB5-EE0B-4E91-90BD-89AAC226F72C}" srcId="{A255DDC5-D93A-4147-8E0B-221F3340924F}" destId="{242DAB51-7C46-4A38-B108-6D3B01F2882D}" srcOrd="3" destOrd="0" parTransId="{97206349-EFF7-4F79-9AD3-1008E4E673A6}" sibTransId="{A4694BBB-D155-4D42-8ABE-0364F4B3642A}"/>
    <dgm:cxn modelId="{DDBE6DEE-291A-4124-9A2C-0F8EB5725CD4}" type="presOf" srcId="{67B811C4-C5AB-4043-ADC5-EA73C88D7D3E}" destId="{42CC7E48-CFD4-43E9-A72C-6ADF83663485}" srcOrd="0" destOrd="0" presId="urn:microsoft.com/office/officeart/2005/8/layout/radial5"/>
    <dgm:cxn modelId="{33B6BBE4-3FA4-42AF-9BE0-878F9CF7F347}" srcId="{A255DDC5-D93A-4147-8E0B-221F3340924F}" destId="{B112B633-30AD-4193-B36E-DC78F1C94117}" srcOrd="2" destOrd="0" parTransId="{67B811C4-C5AB-4043-ADC5-EA73C88D7D3E}" sibTransId="{A302D489-A2EB-493B-A668-440E045676E5}"/>
    <dgm:cxn modelId="{4B8C297E-B8C3-46E5-8DB1-4C8AF3CC18C8}" type="presOf" srcId="{41327639-C60F-45A8-A3E7-6938678403AD}" destId="{143D0715-DED9-480D-922C-7AA21179828A}" srcOrd="0" destOrd="0" presId="urn:microsoft.com/office/officeart/2005/8/layout/radial5"/>
    <dgm:cxn modelId="{AD56406B-6B61-40F2-94E0-082EC13C86A9}" type="presOf" srcId="{6B32FC2C-9DF8-4F89-ADE0-692876152E9C}" destId="{9114875C-15A6-467F-B1D4-7096662A5E3B}" srcOrd="1" destOrd="0" presId="urn:microsoft.com/office/officeart/2005/8/layout/radial5"/>
    <dgm:cxn modelId="{5F5BF09F-E898-4399-BE45-BDD5E0645C89}" type="presOf" srcId="{67B811C4-C5AB-4043-ADC5-EA73C88D7D3E}" destId="{C8886F00-ACFF-4DB0-A21B-BCC7FB920C3A}" srcOrd="1" destOrd="0" presId="urn:microsoft.com/office/officeart/2005/8/layout/radial5"/>
    <dgm:cxn modelId="{9C653F51-E0CB-42D0-A1FE-3748C32AFD78}" type="presOf" srcId="{3535E4F3-76D6-47E0-8AC6-D1E41B3FC714}" destId="{9A4891F3-4918-4100-ADCD-0DF1CAF25154}" srcOrd="0" destOrd="0" presId="urn:microsoft.com/office/officeart/2005/8/layout/radial5"/>
    <dgm:cxn modelId="{06B4FAE8-2483-40D9-A42A-E8A07D218392}" type="presOf" srcId="{1E4625A0-E434-479E-97C7-F797C1F41F31}" destId="{092331B4-E3AC-4243-A53B-C3019A4D835D}" srcOrd="0" destOrd="0" presId="urn:microsoft.com/office/officeart/2005/8/layout/radial5"/>
    <dgm:cxn modelId="{F2B5BAE5-6F10-4488-8A9B-A8E88F65BF85}" type="presOf" srcId="{242DAB51-7C46-4A38-B108-6D3B01F2882D}" destId="{6722988A-A808-47A4-92A8-DA94B1169E01}" srcOrd="0" destOrd="0" presId="urn:microsoft.com/office/officeart/2005/8/layout/radial5"/>
    <dgm:cxn modelId="{88F280E2-1623-4F51-BB5C-B51C0571E1DA}" srcId="{A255DDC5-D93A-4147-8E0B-221F3340924F}" destId="{3535E4F3-76D6-47E0-8AC6-D1E41B3FC714}" srcOrd="1" destOrd="0" parTransId="{6B32FC2C-9DF8-4F89-ADE0-692876152E9C}" sibTransId="{6AF7F0D7-5BF8-439A-8BBC-215764BF1D54}"/>
    <dgm:cxn modelId="{CFB7ECAB-8052-48A9-A0BC-A7260596A743}" type="presOf" srcId="{1E4625A0-E434-479E-97C7-F797C1F41F31}" destId="{D8DE0B88-B5B6-4229-AC49-81BF37CAC735}" srcOrd="1" destOrd="0" presId="urn:microsoft.com/office/officeart/2005/8/layout/radial5"/>
    <dgm:cxn modelId="{97F9CDAB-4028-40B1-B49C-21D7294CF946}" type="presOf" srcId="{E4A03542-5A40-4766-B7D1-159404596B39}" destId="{D23F0D85-91A6-43D5-ABA7-B06E89846D4A}" srcOrd="0" destOrd="0" presId="urn:microsoft.com/office/officeart/2005/8/layout/radial5"/>
    <dgm:cxn modelId="{CAFA2F03-F5CA-4BAE-9FF7-CF81769FCC6D}" srcId="{A255DDC5-D93A-4147-8E0B-221F3340924F}" destId="{E4A03542-5A40-4766-B7D1-159404596B39}" srcOrd="0" destOrd="0" parTransId="{1E4625A0-E434-479E-97C7-F797C1F41F31}" sibTransId="{B01265C1-78F5-405A-BDE2-697EDA755BD2}"/>
    <dgm:cxn modelId="{BD43FF65-4AC9-4C05-8246-8EBEAFB37352}" type="presOf" srcId="{97206349-EFF7-4F79-9AD3-1008E4E673A6}" destId="{87B11662-1A2C-496D-8BF9-7614FA829523}" srcOrd="0" destOrd="0" presId="urn:microsoft.com/office/officeart/2005/8/layout/radial5"/>
    <dgm:cxn modelId="{1F2569CF-5DAE-4B53-B50A-1E3241990714}" type="presOf" srcId="{A255DDC5-D93A-4147-8E0B-221F3340924F}" destId="{2C5DA3FB-637D-4268-A698-45052F3C8297}" srcOrd="0" destOrd="0" presId="urn:microsoft.com/office/officeart/2005/8/layout/radial5"/>
    <dgm:cxn modelId="{370B600F-3669-4C82-B5A1-E254DFD09C0C}" type="presOf" srcId="{B112B633-30AD-4193-B36E-DC78F1C94117}" destId="{F3FF2BA2-9195-4C6D-9838-F243C5BD8F01}" srcOrd="0" destOrd="0" presId="urn:microsoft.com/office/officeart/2005/8/layout/radial5"/>
    <dgm:cxn modelId="{F823A510-F123-47B7-B016-73F7809E7755}" type="presOf" srcId="{6B32FC2C-9DF8-4F89-ADE0-692876152E9C}" destId="{E115A079-7FE1-4862-845B-6C741EF50E64}" srcOrd="0" destOrd="0" presId="urn:microsoft.com/office/officeart/2005/8/layout/radial5"/>
    <dgm:cxn modelId="{5346C6DB-C302-4E76-B749-2DDC078641DF}" srcId="{41327639-C60F-45A8-A3E7-6938678403AD}" destId="{A255DDC5-D93A-4147-8E0B-221F3340924F}" srcOrd="0" destOrd="0" parTransId="{F6FDC3F4-7737-4BAC-9ECA-1E4FFA37D868}" sibTransId="{7D664F5D-0CFB-4CEA-9309-3C6526ADFDB5}"/>
    <dgm:cxn modelId="{36010B3E-BE93-41F6-B39A-92B7C889F5A8}" type="presOf" srcId="{97206349-EFF7-4F79-9AD3-1008E4E673A6}" destId="{549C7A09-16D3-4591-AC11-E372C10277AA}" srcOrd="1" destOrd="0" presId="urn:microsoft.com/office/officeart/2005/8/layout/radial5"/>
    <dgm:cxn modelId="{56BCAC87-A29C-4422-8492-9058CE020222}" type="presParOf" srcId="{143D0715-DED9-480D-922C-7AA21179828A}" destId="{2C5DA3FB-637D-4268-A698-45052F3C8297}" srcOrd="0" destOrd="0" presId="urn:microsoft.com/office/officeart/2005/8/layout/radial5"/>
    <dgm:cxn modelId="{09AEAEE8-0630-4513-886C-8630758DB8B8}" type="presParOf" srcId="{143D0715-DED9-480D-922C-7AA21179828A}" destId="{092331B4-E3AC-4243-A53B-C3019A4D835D}" srcOrd="1" destOrd="0" presId="urn:microsoft.com/office/officeart/2005/8/layout/radial5"/>
    <dgm:cxn modelId="{FA8C1904-F51B-4C14-B965-FCCF971D2D08}" type="presParOf" srcId="{092331B4-E3AC-4243-A53B-C3019A4D835D}" destId="{D8DE0B88-B5B6-4229-AC49-81BF37CAC735}" srcOrd="0" destOrd="0" presId="urn:microsoft.com/office/officeart/2005/8/layout/radial5"/>
    <dgm:cxn modelId="{11291CD3-877A-427B-AF5B-8FBB82666956}" type="presParOf" srcId="{143D0715-DED9-480D-922C-7AA21179828A}" destId="{D23F0D85-91A6-43D5-ABA7-B06E89846D4A}" srcOrd="2" destOrd="0" presId="urn:microsoft.com/office/officeart/2005/8/layout/radial5"/>
    <dgm:cxn modelId="{CA9D7788-2C47-4E60-A111-39FA0263309C}" type="presParOf" srcId="{143D0715-DED9-480D-922C-7AA21179828A}" destId="{E115A079-7FE1-4862-845B-6C741EF50E64}" srcOrd="3" destOrd="0" presId="urn:microsoft.com/office/officeart/2005/8/layout/radial5"/>
    <dgm:cxn modelId="{113B5CA2-55D4-4E4A-843D-815138810EE5}" type="presParOf" srcId="{E115A079-7FE1-4862-845B-6C741EF50E64}" destId="{9114875C-15A6-467F-B1D4-7096662A5E3B}" srcOrd="0" destOrd="0" presId="urn:microsoft.com/office/officeart/2005/8/layout/radial5"/>
    <dgm:cxn modelId="{3CAFB77B-637B-4124-9E32-2F561757E2A5}" type="presParOf" srcId="{143D0715-DED9-480D-922C-7AA21179828A}" destId="{9A4891F3-4918-4100-ADCD-0DF1CAF25154}" srcOrd="4" destOrd="0" presId="urn:microsoft.com/office/officeart/2005/8/layout/radial5"/>
    <dgm:cxn modelId="{C6557BAF-01CC-4C6B-8220-0E6DF7C11FB1}" type="presParOf" srcId="{143D0715-DED9-480D-922C-7AA21179828A}" destId="{42CC7E48-CFD4-43E9-A72C-6ADF83663485}" srcOrd="5" destOrd="0" presId="urn:microsoft.com/office/officeart/2005/8/layout/radial5"/>
    <dgm:cxn modelId="{1159AAEB-C950-4660-ABB8-BF6C8F976C01}" type="presParOf" srcId="{42CC7E48-CFD4-43E9-A72C-6ADF83663485}" destId="{C8886F00-ACFF-4DB0-A21B-BCC7FB920C3A}" srcOrd="0" destOrd="0" presId="urn:microsoft.com/office/officeart/2005/8/layout/radial5"/>
    <dgm:cxn modelId="{945DD0B5-DC65-4DAC-897D-6846A4ED6019}" type="presParOf" srcId="{143D0715-DED9-480D-922C-7AA21179828A}" destId="{F3FF2BA2-9195-4C6D-9838-F243C5BD8F01}" srcOrd="6" destOrd="0" presId="urn:microsoft.com/office/officeart/2005/8/layout/radial5"/>
    <dgm:cxn modelId="{E3210370-D7DE-4CD1-AB44-7CFDAA525FD0}" type="presParOf" srcId="{143D0715-DED9-480D-922C-7AA21179828A}" destId="{87B11662-1A2C-496D-8BF9-7614FA829523}" srcOrd="7" destOrd="0" presId="urn:microsoft.com/office/officeart/2005/8/layout/radial5"/>
    <dgm:cxn modelId="{67C2DB1B-AD84-4FC9-9DE3-9D3E04B77EBC}" type="presParOf" srcId="{87B11662-1A2C-496D-8BF9-7614FA829523}" destId="{549C7A09-16D3-4591-AC11-E372C10277AA}" srcOrd="0" destOrd="0" presId="urn:microsoft.com/office/officeart/2005/8/layout/radial5"/>
    <dgm:cxn modelId="{1F471854-B4BB-4F26-93FB-1E0CD0DA445F}" type="presParOf" srcId="{143D0715-DED9-480D-922C-7AA21179828A}" destId="{6722988A-A808-47A4-92A8-DA94B1169E01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39F69-2CC2-4DCE-BE1A-12923CDA4F97}">
      <dsp:nvSpPr>
        <dsp:cNvPr id="0" name=""/>
        <dsp:cNvSpPr/>
      </dsp:nvSpPr>
      <dsp:spPr>
        <a:xfrm rot="16200000">
          <a:off x="883088" y="-883088"/>
          <a:ext cx="2245658" cy="401183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 smtClean="0">
              <a:solidFill>
                <a:schemeClr val="tx1"/>
              </a:solidFill>
            </a:rPr>
            <a:t>S</a:t>
          </a:r>
          <a:r>
            <a:rPr lang="en-US" sz="3500" kern="1200" dirty="0" smtClean="0"/>
            <a:t>trength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القوة</a:t>
          </a:r>
          <a:endParaRPr lang="en-US" sz="3500" kern="1200" dirty="0"/>
        </a:p>
      </dsp:txBody>
      <dsp:txXfrm rot="5400000">
        <a:off x="0" y="0"/>
        <a:ext cx="4011834" cy="1684243"/>
      </dsp:txXfrm>
    </dsp:sp>
    <dsp:sp modelId="{D69B6F64-A222-44BB-BFD4-891B164B0B46}">
      <dsp:nvSpPr>
        <dsp:cNvPr id="0" name=""/>
        <dsp:cNvSpPr/>
      </dsp:nvSpPr>
      <dsp:spPr>
        <a:xfrm>
          <a:off x="4011834" y="0"/>
          <a:ext cx="4011834" cy="224565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chemeClr val="tx1"/>
              </a:solidFill>
            </a:rPr>
            <a:t>W</a:t>
          </a:r>
          <a:r>
            <a:rPr lang="en-US" sz="3500" kern="1200" dirty="0" smtClean="0"/>
            <a:t>eaknesses</a:t>
          </a:r>
          <a:endParaRPr lang="ar-SA" sz="3500" kern="1200" dirty="0" smtClean="0"/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الضعف</a:t>
          </a:r>
          <a:r>
            <a:rPr lang="en-US" sz="3500" kern="1200" dirty="0" smtClean="0"/>
            <a:t> </a:t>
          </a:r>
          <a:endParaRPr lang="en-US" sz="3500" kern="1200" dirty="0"/>
        </a:p>
      </dsp:txBody>
      <dsp:txXfrm>
        <a:off x="4011834" y="0"/>
        <a:ext cx="4011834" cy="1684243"/>
      </dsp:txXfrm>
    </dsp:sp>
    <dsp:sp modelId="{D8936E27-DE1A-4237-BFF5-9872004B1F3D}">
      <dsp:nvSpPr>
        <dsp:cNvPr id="0" name=""/>
        <dsp:cNvSpPr/>
      </dsp:nvSpPr>
      <dsp:spPr>
        <a:xfrm rot="10800000">
          <a:off x="0" y="2245658"/>
          <a:ext cx="4011834" cy="224565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chemeClr val="tx1"/>
              </a:solidFill>
            </a:rPr>
            <a:t>T</a:t>
          </a:r>
          <a:r>
            <a:rPr lang="en-US" sz="3500" kern="1200" dirty="0" smtClean="0"/>
            <a:t>hreats</a:t>
          </a:r>
          <a:endParaRPr lang="ar-SA" sz="3500" kern="1200" dirty="0" smtClean="0"/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التهديدات</a:t>
          </a:r>
          <a:endParaRPr lang="en-US" sz="3500" kern="1200" dirty="0"/>
        </a:p>
      </dsp:txBody>
      <dsp:txXfrm rot="10800000">
        <a:off x="0" y="2807073"/>
        <a:ext cx="4011834" cy="1684243"/>
      </dsp:txXfrm>
    </dsp:sp>
    <dsp:sp modelId="{C860FFE8-B8B9-40A2-8691-8B71F40C0A80}">
      <dsp:nvSpPr>
        <dsp:cNvPr id="0" name=""/>
        <dsp:cNvSpPr/>
      </dsp:nvSpPr>
      <dsp:spPr>
        <a:xfrm rot="5400000">
          <a:off x="4894922" y="1362570"/>
          <a:ext cx="2245658" cy="401183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chemeClr val="tx1"/>
              </a:solidFill>
            </a:rPr>
            <a:t>O</a:t>
          </a:r>
          <a:r>
            <a:rPr lang="en-US" sz="3500" kern="1200" dirty="0" smtClean="0"/>
            <a:t>pportunities</a:t>
          </a:r>
          <a:endParaRPr lang="ar-SA" sz="3500" kern="1200" dirty="0" smtClean="0"/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الفرص</a:t>
          </a:r>
          <a:endParaRPr lang="en-US" sz="3500" kern="1200" dirty="0"/>
        </a:p>
      </dsp:txBody>
      <dsp:txXfrm rot="-5400000">
        <a:off x="4011834" y="2807072"/>
        <a:ext cx="4011834" cy="1684243"/>
      </dsp:txXfrm>
    </dsp:sp>
    <dsp:sp modelId="{8EF3CD91-0716-499C-BA1C-1A45931AD36B}">
      <dsp:nvSpPr>
        <dsp:cNvPr id="0" name=""/>
        <dsp:cNvSpPr/>
      </dsp:nvSpPr>
      <dsp:spPr>
        <a:xfrm>
          <a:off x="2808284" y="1684243"/>
          <a:ext cx="2407100" cy="1122829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SWOT</a:t>
          </a:r>
          <a:endParaRPr lang="en-US" sz="3500" kern="1200" dirty="0"/>
        </a:p>
      </dsp:txBody>
      <dsp:txXfrm>
        <a:off x="2863096" y="1739055"/>
        <a:ext cx="2297476" cy="10132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39F69-2CC2-4DCE-BE1A-12923CDA4F97}">
      <dsp:nvSpPr>
        <dsp:cNvPr id="0" name=""/>
        <dsp:cNvSpPr/>
      </dsp:nvSpPr>
      <dsp:spPr>
        <a:xfrm rot="16200000">
          <a:off x="1508918" y="-1508918"/>
          <a:ext cx="2011362" cy="50291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2">
                  <a:lumMod val="25000"/>
                </a:schemeClr>
              </a:solidFill>
            </a:rPr>
            <a:t>Strength</a:t>
          </a:r>
          <a:r>
            <a:rPr lang="ar-SA" sz="1800" b="1" kern="1200" dirty="0" smtClean="0">
              <a:solidFill>
                <a:schemeClr val="bg2">
                  <a:lumMod val="25000"/>
                </a:schemeClr>
              </a:solidFill>
            </a:rPr>
            <a:t>  القوة  </a:t>
          </a:r>
          <a:endParaRPr lang="en-US" sz="1800" b="1" kern="1200" dirty="0" smtClean="0">
            <a:solidFill>
              <a:schemeClr val="bg2">
                <a:lumMod val="25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شريحة عملاء واسعه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سهولة الحصول على عمالة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امكانية وسهولة التغيير في قائمة الطعام </a:t>
          </a:r>
        </a:p>
      </dsp:txBody>
      <dsp:txXfrm rot="5400000">
        <a:off x="0" y="0"/>
        <a:ext cx="5029199" cy="1508521"/>
      </dsp:txXfrm>
    </dsp:sp>
    <dsp:sp modelId="{D69B6F64-A222-44BB-BFD4-891B164B0B46}">
      <dsp:nvSpPr>
        <dsp:cNvPr id="0" name=""/>
        <dsp:cNvSpPr/>
      </dsp:nvSpPr>
      <dsp:spPr>
        <a:xfrm>
          <a:off x="5029199" y="0"/>
          <a:ext cx="5029199" cy="20113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2">
                  <a:lumMod val="25000"/>
                </a:schemeClr>
              </a:solidFill>
            </a:rPr>
            <a:t>Weaknesses</a:t>
          </a:r>
          <a:r>
            <a:rPr lang="ar-SA" sz="1800" b="1" kern="1200" dirty="0" smtClean="0">
              <a:solidFill>
                <a:schemeClr val="bg2">
                  <a:lumMod val="25000"/>
                </a:schemeClr>
              </a:solidFill>
            </a:rPr>
            <a:t> الضعف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انخفاض هامش الربح</a:t>
          </a:r>
          <a:endParaRPr lang="en-US" sz="16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عدم وجود سمعه للمحل- صعوبة الإعلان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رأس مال منخفض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-كثرة القيود الحكومية </a:t>
          </a:r>
          <a:endParaRPr lang="en-US" sz="1600" kern="1200" dirty="0"/>
        </a:p>
      </dsp:txBody>
      <dsp:txXfrm>
        <a:off x="5029199" y="0"/>
        <a:ext cx="5029199" cy="1508521"/>
      </dsp:txXfrm>
    </dsp:sp>
    <dsp:sp modelId="{D8936E27-DE1A-4237-BFF5-9872004B1F3D}">
      <dsp:nvSpPr>
        <dsp:cNvPr id="0" name=""/>
        <dsp:cNvSpPr/>
      </dsp:nvSpPr>
      <dsp:spPr>
        <a:xfrm rot="10800000">
          <a:off x="0" y="2011362"/>
          <a:ext cx="5029199" cy="20113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2">
                  <a:lumMod val="25000"/>
                </a:schemeClr>
              </a:solidFill>
            </a:rPr>
            <a:t>Threats</a:t>
          </a:r>
          <a:r>
            <a:rPr lang="ar-SA" sz="1800" b="1" kern="1200" dirty="0" smtClean="0">
              <a:solidFill>
                <a:schemeClr val="bg2">
                  <a:lumMod val="25000"/>
                </a:schemeClr>
              </a:solidFill>
            </a:rPr>
            <a:t> التهديدات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تدهور الاقتصاد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سهولة التقليد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وجود منافسة حادة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حروب الأسعار </a:t>
          </a:r>
        </a:p>
      </dsp:txBody>
      <dsp:txXfrm rot="10800000">
        <a:off x="0" y="2514203"/>
        <a:ext cx="5029199" cy="1508521"/>
      </dsp:txXfrm>
    </dsp:sp>
    <dsp:sp modelId="{C860FFE8-B8B9-40A2-8691-8B71F40C0A80}">
      <dsp:nvSpPr>
        <dsp:cNvPr id="0" name=""/>
        <dsp:cNvSpPr/>
      </dsp:nvSpPr>
      <dsp:spPr>
        <a:xfrm rot="5400000">
          <a:off x="6538118" y="502443"/>
          <a:ext cx="2011362" cy="50291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2">
                  <a:lumMod val="25000"/>
                </a:schemeClr>
              </a:solidFill>
            </a:rPr>
            <a:t>Opportunities</a:t>
          </a:r>
          <a:r>
            <a:rPr lang="ar-SA" sz="1800" b="1" kern="1200" dirty="0" smtClean="0">
              <a:solidFill>
                <a:schemeClr val="bg2">
                  <a:lumMod val="25000"/>
                </a:schemeClr>
              </a:solidFill>
            </a:rPr>
            <a:t>الفرص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سهولة اكتساب ولاء العميل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امكانية التوسع لفروع اخرى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امكانية التوسع لاسواق خارجية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 smtClean="0"/>
        </a:p>
      </dsp:txBody>
      <dsp:txXfrm rot="-5400000">
        <a:off x="5029200" y="2514203"/>
        <a:ext cx="5029199" cy="1508521"/>
      </dsp:txXfrm>
    </dsp:sp>
    <dsp:sp modelId="{8EF3CD91-0716-499C-BA1C-1A45931AD36B}">
      <dsp:nvSpPr>
        <dsp:cNvPr id="0" name=""/>
        <dsp:cNvSpPr/>
      </dsp:nvSpPr>
      <dsp:spPr>
        <a:xfrm>
          <a:off x="3520440" y="1508521"/>
          <a:ext cx="3017520" cy="1005681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SWOT</a:t>
          </a:r>
          <a:endParaRPr lang="en-US" sz="1600" kern="1200" dirty="0"/>
        </a:p>
      </dsp:txBody>
      <dsp:txXfrm>
        <a:off x="3569533" y="1557614"/>
        <a:ext cx="2919334" cy="9074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DA3FB-637D-4268-A698-45052F3C8297}">
      <dsp:nvSpPr>
        <dsp:cNvPr id="0" name=""/>
        <dsp:cNvSpPr/>
      </dsp:nvSpPr>
      <dsp:spPr>
        <a:xfrm>
          <a:off x="4014464" y="1440549"/>
          <a:ext cx="1743497" cy="1380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القوى التنافسية </a:t>
          </a:r>
          <a:endParaRPr lang="en-US" sz="2800" kern="1200" dirty="0"/>
        </a:p>
      </dsp:txBody>
      <dsp:txXfrm>
        <a:off x="4269793" y="1642756"/>
        <a:ext cx="1232839" cy="976339"/>
      </dsp:txXfrm>
    </dsp:sp>
    <dsp:sp modelId="{092331B4-E3AC-4243-A53B-C3019A4D835D}">
      <dsp:nvSpPr>
        <dsp:cNvPr id="0" name=""/>
        <dsp:cNvSpPr/>
      </dsp:nvSpPr>
      <dsp:spPr>
        <a:xfrm rot="16200000">
          <a:off x="4799237" y="1088709"/>
          <a:ext cx="173950" cy="385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825330" y="1191866"/>
        <a:ext cx="121765" cy="231190"/>
      </dsp:txXfrm>
    </dsp:sp>
    <dsp:sp modelId="{D23F0D85-91A6-43D5-ABA7-B06E89846D4A}">
      <dsp:nvSpPr>
        <dsp:cNvPr id="0" name=""/>
        <dsp:cNvSpPr/>
      </dsp:nvSpPr>
      <dsp:spPr>
        <a:xfrm>
          <a:off x="3762823" y="-20948"/>
          <a:ext cx="2246779" cy="11332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العملاء: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المسافرون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kern="1200" dirty="0" smtClean="0"/>
            <a:t>*الشركات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kern="1200" dirty="0" smtClean="0"/>
            <a:t>مكاتب السفر والسياحة </a:t>
          </a:r>
        </a:p>
      </dsp:txBody>
      <dsp:txXfrm>
        <a:off x="4091856" y="145018"/>
        <a:ext cx="1588713" cy="801356"/>
      </dsp:txXfrm>
    </dsp:sp>
    <dsp:sp modelId="{E115A079-7FE1-4862-845B-6C741EF50E64}">
      <dsp:nvSpPr>
        <dsp:cNvPr id="0" name=""/>
        <dsp:cNvSpPr/>
      </dsp:nvSpPr>
      <dsp:spPr>
        <a:xfrm rot="49248">
          <a:off x="6052126" y="1960051"/>
          <a:ext cx="709173" cy="385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6052132" y="2036287"/>
        <a:ext cx="593578" cy="231190"/>
      </dsp:txXfrm>
    </dsp:sp>
    <dsp:sp modelId="{9A4891F3-4918-4100-ADCD-0DF1CAF25154}">
      <dsp:nvSpPr>
        <dsp:cNvPr id="0" name=""/>
        <dsp:cNvSpPr/>
      </dsp:nvSpPr>
      <dsp:spPr>
        <a:xfrm>
          <a:off x="7095018" y="1614767"/>
          <a:ext cx="2630171" cy="11332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الموردون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*شركات صناعة الطائرات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*شركات النفط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* شركات الأغذية </a:t>
          </a:r>
          <a:endParaRPr lang="en-US" sz="1400" b="1" kern="1200" dirty="0"/>
        </a:p>
      </dsp:txBody>
      <dsp:txXfrm>
        <a:off x="7480198" y="1780733"/>
        <a:ext cx="1859811" cy="801356"/>
      </dsp:txXfrm>
    </dsp:sp>
    <dsp:sp modelId="{42CC7E48-CFD4-43E9-A72C-6ADF83663485}">
      <dsp:nvSpPr>
        <dsp:cNvPr id="0" name=""/>
        <dsp:cNvSpPr/>
      </dsp:nvSpPr>
      <dsp:spPr>
        <a:xfrm rot="5090068">
          <a:off x="4885590" y="2764095"/>
          <a:ext cx="150556" cy="385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906140" y="2818667"/>
        <a:ext cx="105389" cy="231190"/>
      </dsp:txXfrm>
    </dsp:sp>
    <dsp:sp modelId="{F3FF2BA2-9195-4C6D-9838-F243C5BD8F01}">
      <dsp:nvSpPr>
        <dsp:cNvPr id="0" name=""/>
        <dsp:cNvSpPr/>
      </dsp:nvSpPr>
      <dsp:spPr>
        <a:xfrm>
          <a:off x="3694226" y="3101925"/>
          <a:ext cx="2670584" cy="12284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الداخلون المحتملون: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شركات خطوط اخرى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القطرية /الإمارتية </a:t>
          </a:r>
          <a:endParaRPr lang="en-US" sz="1400" b="1" kern="1200" dirty="0"/>
        </a:p>
      </dsp:txBody>
      <dsp:txXfrm>
        <a:off x="4085324" y="3281829"/>
        <a:ext cx="1888388" cy="868654"/>
      </dsp:txXfrm>
    </dsp:sp>
    <dsp:sp modelId="{87B11662-1A2C-496D-8BF9-7614FA829523}">
      <dsp:nvSpPr>
        <dsp:cNvPr id="0" name=""/>
        <dsp:cNvSpPr/>
      </dsp:nvSpPr>
      <dsp:spPr>
        <a:xfrm rot="10789281">
          <a:off x="3009236" y="1943012"/>
          <a:ext cx="710367" cy="385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124831" y="2019896"/>
        <a:ext cx="594772" cy="231190"/>
      </dsp:txXfrm>
    </dsp:sp>
    <dsp:sp modelId="{6722988A-A808-47A4-92A8-DA94B1169E01}">
      <dsp:nvSpPr>
        <dsp:cNvPr id="0" name=""/>
        <dsp:cNvSpPr/>
      </dsp:nvSpPr>
      <dsp:spPr>
        <a:xfrm>
          <a:off x="615954" y="1574388"/>
          <a:ext cx="2058222" cy="113328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البدائل: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*النقل البري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*النقل ابحري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917374" y="1740354"/>
        <a:ext cx="1455382" cy="801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11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0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75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3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3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8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3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7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0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0EA637A-483B-41FB-B128-F0C74165DF6E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09A72C1-6227-4A92-B136-29263007F9C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02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الفصل الثالث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6000" dirty="0" smtClean="0"/>
              <a:t>التخطيط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9381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السياسات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838760"/>
          </a:xfrm>
        </p:spPr>
        <p:txBody>
          <a:bodyPr>
            <a:noAutofit/>
          </a:bodyPr>
          <a:lstStyle/>
          <a:p>
            <a:pPr algn="r" rtl="1"/>
            <a:r>
              <a:rPr lang="ar-SA" sz="3200" b="1" dirty="0" smtClean="0"/>
              <a:t>تعريفها</a:t>
            </a:r>
          </a:p>
          <a:p>
            <a:pPr algn="r" rtl="1"/>
            <a:r>
              <a:rPr lang="ar-SA" sz="3200" dirty="0" smtClean="0"/>
              <a:t>مجموعة المبادئ والقواعد والقوانين التي تضعها الإدارة العليا في المنشأة لكي تسترشد بها باقي المستويات الإدارية </a:t>
            </a:r>
          </a:p>
          <a:p>
            <a:pPr algn="r" rtl="1"/>
            <a:r>
              <a:rPr lang="ar-SA" sz="3200" dirty="0" smtClean="0"/>
              <a:t>السياسات ثابتة نسبيا ,, و ملزمة لجميع العاملين </a:t>
            </a:r>
          </a:p>
          <a:p>
            <a:pPr marL="0" indent="0" algn="r" rtl="1">
              <a:buNone/>
            </a:pPr>
            <a:r>
              <a:rPr lang="ar-SA" sz="3200" u="sng" dirty="0"/>
              <a:t> </a:t>
            </a:r>
            <a:r>
              <a:rPr lang="ar-SA" sz="3200" u="sng" dirty="0" smtClean="0"/>
              <a:t>مثال : سياسات المنظمة تكون متركزة على الجودة إو على السعر 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3328077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/>
              <a:t>تعريفها : </a:t>
            </a:r>
          </a:p>
          <a:p>
            <a:pPr algn="r" rtl="1"/>
            <a:r>
              <a:rPr lang="ar-SA" sz="3200" dirty="0" smtClean="0"/>
              <a:t>ما يجب القيام به و ما ينبغي الامتناع عنه من سلوك أو تصرفات</a:t>
            </a:r>
          </a:p>
          <a:p>
            <a:pPr algn="r" rtl="1"/>
            <a:r>
              <a:rPr lang="ar-SA" sz="3200" dirty="0" smtClean="0"/>
              <a:t>تعرف بالنظام أو القانون وترتبط بالجزاءات و المكافآت </a:t>
            </a:r>
          </a:p>
          <a:p>
            <a:pPr algn="r" rtl="1"/>
            <a:r>
              <a:rPr lang="ar-SA" sz="3200" u="sng" dirty="0" smtClean="0"/>
              <a:t>مثال: الامتناع عن التدخين داخل مقر العمل</a:t>
            </a:r>
          </a:p>
          <a:p>
            <a:pPr algn="r" rtl="1"/>
            <a:r>
              <a:rPr lang="ar-SA" sz="3200" dirty="0" smtClean="0"/>
              <a:t> </a:t>
            </a:r>
            <a:endParaRPr lang="en-US" sz="3200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dirty="0" smtClean="0"/>
              <a:t>القواعد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6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الإجراءات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/>
              <a:t>تعريفها</a:t>
            </a:r>
            <a:r>
              <a:rPr lang="ar-SA" sz="3200" dirty="0" smtClean="0"/>
              <a:t>:</a:t>
            </a:r>
          </a:p>
          <a:p>
            <a:pPr algn="r" rtl="1"/>
            <a:r>
              <a:rPr lang="ar-SA" sz="3200" dirty="0" smtClean="0"/>
              <a:t>سلسلة الأعمال والخطوات والمراحل التي يجب اتباعها بتنفيذ عمل ما </a:t>
            </a:r>
          </a:p>
          <a:p>
            <a:pPr algn="r" rtl="1"/>
            <a:r>
              <a:rPr lang="ar-SA" sz="3200" dirty="0" smtClean="0"/>
              <a:t>أكثر تحديد من السياسات لما يجب القيام به</a:t>
            </a:r>
          </a:p>
          <a:p>
            <a:pPr algn="r" rtl="1"/>
            <a:r>
              <a:rPr lang="ar-SA" sz="3200" dirty="0" smtClean="0"/>
              <a:t>تتصف التكرار والتسلسل وفق خطوات ومراحل ثابتة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87071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خطوات التخطيط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الخطوة الأولى </a:t>
            </a:r>
            <a:r>
              <a:rPr lang="ar-SA" dirty="0" smtClean="0"/>
              <a:t>: تحديد الأهداف </a:t>
            </a:r>
          </a:p>
          <a:p>
            <a:pPr algn="r" rtl="1"/>
            <a:r>
              <a:rPr lang="ar-SA" b="1" dirty="0" smtClean="0"/>
              <a:t>الخطوة الثانية: </a:t>
            </a:r>
            <a:r>
              <a:rPr lang="ar-SA" dirty="0" smtClean="0"/>
              <a:t>جمع المعلومات </a:t>
            </a:r>
          </a:p>
          <a:p>
            <a:pPr algn="r" rtl="1"/>
            <a:r>
              <a:rPr lang="ar-SA" dirty="0" smtClean="0"/>
              <a:t>يتطلب عمل </a:t>
            </a:r>
            <a:r>
              <a:rPr lang="en-US" dirty="0" smtClean="0"/>
              <a:t>SWOT &amp; Five Forces Analysis</a:t>
            </a:r>
            <a:endParaRPr lang="en-US" dirty="0" smtClean="0"/>
          </a:p>
          <a:p>
            <a:pPr algn="r" rtl="1"/>
            <a:r>
              <a:rPr lang="ar-SA" b="1" dirty="0" smtClean="0"/>
              <a:t>الخطوة الثالثة: </a:t>
            </a:r>
            <a:r>
              <a:rPr lang="ar-SA" dirty="0" smtClean="0"/>
              <a:t>وضع الإفتراضات </a:t>
            </a:r>
          </a:p>
          <a:p>
            <a:pPr algn="r" rtl="1"/>
            <a:r>
              <a:rPr lang="ar-SA" dirty="0" smtClean="0"/>
              <a:t>يشمل وضع تصورين لما سيكون علية الوضع في المستقبل ( ام ظروف ممتازة , أو سيئة) </a:t>
            </a:r>
          </a:p>
          <a:p>
            <a:pPr algn="r" rtl="1"/>
            <a:r>
              <a:rPr lang="ar-SA" b="1" dirty="0" smtClean="0"/>
              <a:t>الخطوة الرابعة :  </a:t>
            </a:r>
            <a:r>
              <a:rPr lang="ar-SA" dirty="0" smtClean="0"/>
              <a:t>تحديد البدائل والاختيار من بينها </a:t>
            </a:r>
          </a:p>
          <a:p>
            <a:pPr algn="r" rtl="1"/>
            <a:r>
              <a:rPr lang="ar-SA" b="1" dirty="0" smtClean="0"/>
              <a:t>الخطوة الخامسة: </a:t>
            </a:r>
            <a:r>
              <a:rPr lang="ar-SA" dirty="0" smtClean="0"/>
              <a:t>التنفيذ و تقويم النتائج </a:t>
            </a:r>
          </a:p>
        </p:txBody>
      </p:sp>
    </p:spTree>
    <p:extLst>
      <p:ext uri="{BB962C8B-B14F-4D97-AF65-F5344CB8AC3E}">
        <p14:creationId xmlns:p14="http://schemas.microsoft.com/office/powerpoint/2010/main" val="1621457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59105513"/>
              </p:ext>
            </p:extLst>
          </p:nvPr>
        </p:nvGraphicFramePr>
        <p:xfrm>
          <a:off x="2260769" y="997115"/>
          <a:ext cx="8023669" cy="4491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4438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تحليل </a:t>
            </a:r>
            <a:r>
              <a:rPr lang="en-US" dirty="0" smtClean="0"/>
              <a:t>SWOT </a:t>
            </a:r>
            <a:r>
              <a:rPr lang="ar-SA" dirty="0" smtClean="0"/>
              <a:t> لمشروع مطعم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78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image.slidesharecdn.com/mafaheem-strategy101-150408014745-conversion-gate01/95/101-12-638.jpg?cb=14284592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092" y="645610"/>
            <a:ext cx="7057821" cy="529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74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تحليل القوى الخمسة للخطوط الجوية السعودية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545661"/>
              </p:ext>
            </p:extLst>
          </p:nvPr>
        </p:nvGraphicFramePr>
        <p:xfrm>
          <a:off x="1096963" y="1846263"/>
          <a:ext cx="10058400" cy="4309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6515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صفات التخطيط الفعال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وضوح الهدف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المرونة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البساطة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المشاركة في الإعداد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الواقعية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تحقيق التوازن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المتابعه والتقويم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2791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معوقات التخطيط الفعال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البيئة المعقدة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نقص المعلومات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مقاومة التغيير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عدم الواقعية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عدم التنسيق بين المشروعات الإدارية المختلفة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وجود القيود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3200" dirty="0" smtClean="0"/>
              <a:t>الوقت والتكلفة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42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تعريف التخطيط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SA" dirty="0" smtClean="0"/>
              <a:t>التحديد في الوقت الحاضر لما سيتم عمله في المستقبل 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SA" dirty="0" smtClean="0"/>
              <a:t>تحديد أهداف المنظمة و تقرير أفضل السبل لإنجازها</a:t>
            </a:r>
          </a:p>
          <a:p>
            <a:pPr algn="r" rtl="1"/>
            <a:r>
              <a:rPr lang="ar-SA" b="1" dirty="0" smtClean="0">
                <a:solidFill>
                  <a:schemeClr val="accent1"/>
                </a:solidFill>
              </a:rPr>
              <a:t>خصائص التخطيط: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/>
              <a:t>ا</a:t>
            </a:r>
            <a:r>
              <a:rPr lang="ar-SA" dirty="0" smtClean="0"/>
              <a:t>نة مستقبلي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انة توقعي</a:t>
            </a:r>
            <a:endParaRPr lang="ar-SA" dirty="0" smtClean="0"/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يعتمد على القرارات والإجراءات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يركز على الأهداف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انه عملية مستمرة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746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الواجب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قومي بإختيار مشروع تجاري محدد ثم قومي بتحليل جدوى المشروع مستعينة بتحليل  </a:t>
            </a:r>
            <a:r>
              <a:rPr lang="en-US" dirty="0" smtClean="0"/>
              <a:t>SWOT </a:t>
            </a:r>
            <a:endParaRPr lang="ar-SA" dirty="0" smtClean="0"/>
          </a:p>
          <a:p>
            <a:pPr algn="r" rtl="1"/>
            <a:r>
              <a:rPr lang="ar-SA" dirty="0" smtClean="0"/>
              <a:t>وذلك عن طريق تحديد مواضع القوة والضعف و الفرص والتهديدات التي يواجهها المشروع .</a:t>
            </a:r>
          </a:p>
          <a:p>
            <a:pPr algn="r" rtl="1"/>
            <a:r>
              <a:rPr lang="ar-SA" dirty="0" smtClean="0"/>
              <a:t>امثلة المشاريع: </a:t>
            </a:r>
          </a:p>
          <a:p>
            <a:pPr algn="r" rtl="1"/>
            <a:r>
              <a:rPr lang="ar-SA" dirty="0" smtClean="0"/>
              <a:t>مغسلة ملابس </a:t>
            </a:r>
          </a:p>
          <a:p>
            <a:pPr algn="r" rtl="1"/>
            <a:r>
              <a:rPr lang="ar-SA" dirty="0" smtClean="0"/>
              <a:t>محل بيع الملابس الجاهزة </a:t>
            </a:r>
          </a:p>
          <a:p>
            <a:pPr algn="r" rtl="1"/>
            <a:r>
              <a:rPr lang="ar-SA" dirty="0" smtClean="0"/>
              <a:t>محل لبيع المواد الغذائية </a:t>
            </a:r>
          </a:p>
          <a:p>
            <a:pPr marL="0" indent="0" algn="r" rtl="1">
              <a:buNone/>
            </a:pPr>
            <a:r>
              <a:rPr lang="ar-SA" dirty="0" smtClean="0"/>
              <a:t>محل اتصالات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4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فوائد التخطيط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وضع أهداف واضحة للعمل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تحقيق التناسق بين الأهداف المتعددة و ازالة التعارض المحتمل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الكشف و التعرف على مشكلات المستقبل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ترشيد النفقات ووضع ضوابط للاستخدام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يسهم في الرقابة على العمل من خلال المقاييس والمعايير الرقابية للأداء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يسهم </a:t>
            </a:r>
            <a:r>
              <a:rPr lang="ar-SA" dirty="0" smtClean="0"/>
              <a:t>في وضع مدة زمنية </a:t>
            </a:r>
            <a:r>
              <a:rPr lang="ar-SA" dirty="0" smtClean="0"/>
              <a:t>محددة تتضح فيها مواعيد بدء البرنامج وانتهائة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 smtClean="0"/>
              <a:t>يتاعد في تنظيم العمل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182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انواع التخطيط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266426"/>
              </p:ext>
            </p:extLst>
          </p:nvPr>
        </p:nvGraphicFramePr>
        <p:xfrm>
          <a:off x="6239435" y="2527581"/>
          <a:ext cx="5570351" cy="3156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36494" y="3039036"/>
            <a:ext cx="4571999" cy="3854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الخطط طويلة الأجل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32729" y="4849906"/>
            <a:ext cx="1075764" cy="4500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قصيرة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الأجل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20471" y="3976744"/>
            <a:ext cx="2756645" cy="3854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الخطط متوسطة الأجل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493060" y="5423182"/>
            <a:ext cx="4675091" cy="484632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    1        2           3          4           5   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04848" y="2036116"/>
            <a:ext cx="3182470" cy="41124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حسب المستوى الإداري 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1658471" y="2036116"/>
            <a:ext cx="2823881" cy="407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حسب المدة الزمنية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9535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التخطيط حسب المدة الزمنية: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التخطيط طويل الأجل: </a:t>
            </a:r>
          </a:p>
          <a:p>
            <a:pPr algn="r" rtl="1"/>
            <a:r>
              <a:rPr lang="ar-SA" b="1" dirty="0" smtClean="0"/>
              <a:t>المدة</a:t>
            </a:r>
            <a:r>
              <a:rPr lang="ar-SA" dirty="0" smtClean="0"/>
              <a:t>  ما بين 3-10 سنوات أو اكثر </a:t>
            </a:r>
          </a:p>
          <a:p>
            <a:pPr algn="r" rtl="1"/>
            <a:r>
              <a:rPr lang="ar-SA" b="1" dirty="0" smtClean="0"/>
              <a:t>الهدف منة: </a:t>
            </a:r>
            <a:r>
              <a:rPr lang="ar-SA" dirty="0" smtClean="0"/>
              <a:t>إعطاء صورة واضحة عن مستقبل المنشأة </a:t>
            </a:r>
          </a:p>
          <a:p>
            <a:pPr algn="r" rtl="1"/>
            <a:r>
              <a:rPr lang="ar-SA" dirty="0" smtClean="0"/>
              <a:t>يتم على مستوى الدول و المنشآت</a:t>
            </a:r>
          </a:p>
          <a:p>
            <a:pPr algn="r" rtl="1"/>
            <a:r>
              <a:rPr lang="ar-SA" b="1" dirty="0" smtClean="0"/>
              <a:t>فوائدة: </a:t>
            </a:r>
          </a:p>
          <a:p>
            <a:pPr algn="r" rtl="1"/>
            <a:r>
              <a:rPr lang="ar-SA" dirty="0" smtClean="0"/>
              <a:t>التقليل من اثر المشكلات قصيرة المدى </a:t>
            </a:r>
          </a:p>
          <a:p>
            <a:pPr algn="r" rtl="1"/>
            <a:r>
              <a:rPr lang="ar-SA" dirty="0" smtClean="0"/>
              <a:t>اعطاء صورة واسعه عن متطلبات العمل ذ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7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التخطيط حسب المدة الزمنية: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9434" y="1944346"/>
            <a:ext cx="4996927" cy="3568948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/>
              <a:t>التخطيط متوسط الأجل:</a:t>
            </a:r>
          </a:p>
          <a:p>
            <a:pPr algn="r" rtl="1"/>
            <a:r>
              <a:rPr lang="ar-SA" sz="2800" b="1" dirty="0" smtClean="0"/>
              <a:t>المدة</a:t>
            </a:r>
            <a:r>
              <a:rPr lang="ar-SA" sz="2800" dirty="0" smtClean="0"/>
              <a:t>:  1إلى اقل من 3 سنوات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SA" sz="2800" dirty="0" smtClean="0"/>
              <a:t> تفصيل للخطط طويلة الأجل تتعلق بالإدارات والأقسام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SA" sz="2800" dirty="0" smtClean="0"/>
              <a:t>أكثر دقة و أقل عرضة للتغيير من الخطط طويلة الأجل </a:t>
            </a:r>
          </a:p>
          <a:p>
            <a:pPr marL="0" indent="0" algn="r" rtl="1">
              <a:buNone/>
            </a:pPr>
            <a:endParaRPr lang="ar-SA" sz="2800" dirty="0" smtClean="0"/>
          </a:p>
          <a:p>
            <a:pPr algn="r" rtl="1"/>
            <a:endParaRPr lang="ar-SA" sz="2800" dirty="0" smtClean="0"/>
          </a:p>
          <a:p>
            <a:pPr algn="r" rtl="1"/>
            <a:endParaRPr lang="ar-SA" sz="2800" dirty="0" smtClean="0"/>
          </a:p>
          <a:p>
            <a:pPr algn="r" rtl="1"/>
            <a:endParaRPr lang="ar-SA" sz="2800" dirty="0" smtClean="0"/>
          </a:p>
          <a:p>
            <a:pPr algn="r" rtl="1"/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9951" y="1827805"/>
            <a:ext cx="4996927" cy="356894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2800" b="1" dirty="0" smtClean="0"/>
              <a:t>التخطيط قصيرالأجل:</a:t>
            </a:r>
          </a:p>
          <a:p>
            <a:pPr algn="r" rtl="1"/>
            <a:r>
              <a:rPr lang="ar-SA" sz="2400" b="1" dirty="0" smtClean="0"/>
              <a:t>المدة:  </a:t>
            </a:r>
            <a:r>
              <a:rPr lang="ar-SA" sz="2400" dirty="0" smtClean="0"/>
              <a:t>أقل من سنة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/>
              <a:t> تحديد الجدول اليومي , الاسبوعي لكيفية آداء العمل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/>
              <a:t>تفصيل للخطط </a:t>
            </a:r>
            <a:r>
              <a:rPr lang="ar-SA" sz="2400" dirty="0" smtClean="0"/>
              <a:t>متوسطة الأجل و تحوي معايير محددة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/>
              <a:t>أكثر </a:t>
            </a:r>
            <a:r>
              <a:rPr lang="ar-SA" sz="2400" dirty="0" smtClean="0"/>
              <a:t>دقة واسهل تنبؤ من الخطط متوسطة الأجل 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26480" y="2061881"/>
            <a:ext cx="0" cy="3299012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1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التخطيط حسب المستوى الإداري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  <a:tabLst>
                <a:tab pos="7315200" algn="l"/>
              </a:tabLst>
            </a:pPr>
            <a:r>
              <a:rPr lang="ar-SA" sz="2400" b="1" dirty="0" smtClean="0">
                <a:solidFill>
                  <a:schemeClr val="accent1"/>
                </a:solidFill>
              </a:rPr>
              <a:t>التخطيط على مستوى الإدارة العليا: </a:t>
            </a:r>
          </a:p>
          <a:p>
            <a:pPr algn="r" rtl="1"/>
            <a:r>
              <a:rPr lang="ar-SA" sz="2400" dirty="0" smtClean="0"/>
              <a:t>يشمل التخطيط الاسترتيجي بعيد المدى </a:t>
            </a:r>
          </a:p>
          <a:p>
            <a:pPr algn="r" rtl="1"/>
            <a:r>
              <a:rPr lang="ar-SA" sz="2400" b="1" dirty="0" smtClean="0">
                <a:solidFill>
                  <a:schemeClr val="accent1"/>
                </a:solidFill>
              </a:rPr>
              <a:t>التخطيط على مستوى الإدارة الوسطى:</a:t>
            </a:r>
          </a:p>
          <a:p>
            <a:pPr algn="r" rtl="1"/>
            <a:r>
              <a:rPr lang="ar-SA" sz="2400" dirty="0" smtClean="0"/>
              <a:t>يتميز هذا النوع ببعدة التفصيلي و التنفيذي (البعد التكتيكي)</a:t>
            </a:r>
          </a:p>
          <a:p>
            <a:pPr algn="r" rtl="1"/>
            <a:r>
              <a:rPr lang="ar-SA" sz="2400" dirty="0" smtClean="0"/>
              <a:t>يتم تحديد الخطوات الرئيسية الواجب اتخاذها للوصول إلى الاهداف التفصيلية </a:t>
            </a:r>
          </a:p>
          <a:p>
            <a:pPr algn="r" rtl="1"/>
            <a:r>
              <a:rPr lang="ar-SA" sz="2400" b="1" dirty="0" smtClean="0">
                <a:solidFill>
                  <a:schemeClr val="accent1"/>
                </a:solidFill>
              </a:rPr>
              <a:t>التخطيط على مستوى الإدارة الدنيا : </a:t>
            </a:r>
          </a:p>
          <a:p>
            <a:pPr algn="r" rtl="1"/>
            <a:r>
              <a:rPr lang="ar-SA" sz="2400" dirty="0" smtClean="0"/>
              <a:t>يتسم هذا النوع من التخطيط بطبيعتة التشغيلية </a:t>
            </a:r>
          </a:p>
          <a:p>
            <a:pPr algn="r" rtl="1"/>
            <a:r>
              <a:rPr lang="ar-SA" sz="2400" dirty="0" smtClean="0"/>
              <a:t>يهدف إلى تحقيق الخطط التشغيلية للاهداف قريبة المدى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06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عناصر التخطيط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50231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/>
          <p:cNvSpPr/>
          <p:nvPr/>
        </p:nvSpPr>
        <p:spPr>
          <a:xfrm rot="19402272">
            <a:off x="879779" y="3216803"/>
            <a:ext cx="3826531" cy="69028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أكثرشمولا و عموما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2539186">
            <a:off x="7343332" y="3252663"/>
            <a:ext cx="3826531" cy="69028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أكثر تفصيلا وتحديدا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82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الأهداف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22367" cy="4330948"/>
          </a:xfrm>
        </p:spPr>
        <p:txBody>
          <a:bodyPr>
            <a:noAutofit/>
          </a:bodyPr>
          <a:lstStyle/>
          <a:p>
            <a:pPr algn="r" rtl="1"/>
            <a:r>
              <a:rPr lang="ar-SA" sz="2800" b="1" dirty="0" smtClean="0"/>
              <a:t>تعريفها:</a:t>
            </a:r>
            <a:r>
              <a:rPr lang="ar-SA" sz="2800" dirty="0" smtClean="0"/>
              <a:t> الأغراض والغايات المراد تحقيقها في المستقبل</a:t>
            </a:r>
          </a:p>
          <a:p>
            <a:pPr algn="r" rtl="1"/>
            <a:r>
              <a:rPr lang="ar-SA" sz="2800" dirty="0" smtClean="0"/>
              <a:t>هي اللبنة الأساسية التي يقوم عليها التخطيط</a:t>
            </a:r>
          </a:p>
          <a:p>
            <a:pPr algn="r" rtl="1"/>
            <a:r>
              <a:rPr lang="ar-SA" sz="2800" b="1" dirty="0" smtClean="0"/>
              <a:t>شروط وضع الأهداف: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/>
              <a:t>وضوح الهدف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/>
              <a:t>مشروعية الهدف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/>
              <a:t>واقعية الهدف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/>
              <a:t>قابلية قياس الهدف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/>
              <a:t>محدد بوقت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99451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769</TotalTime>
  <Words>689</Words>
  <Application>Microsoft Office PowerPoint</Application>
  <PresentationFormat>Widescreen</PresentationFormat>
  <Paragraphs>173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Retrospect</vt:lpstr>
      <vt:lpstr>الفصل الثالث </vt:lpstr>
      <vt:lpstr>تعريف التخطيط</vt:lpstr>
      <vt:lpstr>فوائد التخطيط</vt:lpstr>
      <vt:lpstr>انواع التخطيط </vt:lpstr>
      <vt:lpstr>التخطيط حسب المدة الزمنية: </vt:lpstr>
      <vt:lpstr>التخطيط حسب المدة الزمنية: </vt:lpstr>
      <vt:lpstr>التخطيط حسب المستوى الإداري </vt:lpstr>
      <vt:lpstr>عناصر التخطيط</vt:lpstr>
      <vt:lpstr>الأهداف </vt:lpstr>
      <vt:lpstr>السياسات</vt:lpstr>
      <vt:lpstr>القواعد </vt:lpstr>
      <vt:lpstr>الإجراءات</vt:lpstr>
      <vt:lpstr>خطوات التخطيط </vt:lpstr>
      <vt:lpstr>PowerPoint Presentation</vt:lpstr>
      <vt:lpstr>تحليل SWOT  لمشروع مطعم </vt:lpstr>
      <vt:lpstr>PowerPoint Presentation</vt:lpstr>
      <vt:lpstr>تحليل القوى الخمسة للخطوط الجوية السعودية </vt:lpstr>
      <vt:lpstr>صفات التخطيط الفعال </vt:lpstr>
      <vt:lpstr>معوقات التخطيط الفعال </vt:lpstr>
      <vt:lpstr>الواجب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Noha Al-Mohanna</dc:creator>
  <cp:lastModifiedBy>Noha Al-Mohanna</cp:lastModifiedBy>
  <cp:revision>30</cp:revision>
  <dcterms:created xsi:type="dcterms:W3CDTF">2016-02-07T10:16:05Z</dcterms:created>
  <dcterms:modified xsi:type="dcterms:W3CDTF">2016-02-08T20:36:51Z</dcterms:modified>
</cp:coreProperties>
</file>