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65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714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921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598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24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299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2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389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318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48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754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1E16D-D1BB-4642-8731-91353BF69871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8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2524388" y="2139042"/>
            <a:ext cx="7086599" cy="20247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مقاييس النزعة المركزية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5128" t="19521" r="35127" b="54109"/>
          <a:stretch/>
        </p:blipFill>
        <p:spPr>
          <a:xfrm>
            <a:off x="1658471" y="313765"/>
            <a:ext cx="9081247" cy="612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6317" t="14461" r="35456" b="53922"/>
          <a:stretch/>
        </p:blipFill>
        <p:spPr>
          <a:xfrm>
            <a:off x="1227909" y="339634"/>
            <a:ext cx="9879362" cy="63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8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5514" t="60663" r="36262" b="29078"/>
          <a:stretch/>
        </p:blipFill>
        <p:spPr>
          <a:xfrm>
            <a:off x="1881052" y="1412080"/>
            <a:ext cx="8633942" cy="2023451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6073422" y="824089"/>
            <a:ext cx="46171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حساب المنوال في المفردات المبوبة</a:t>
            </a:r>
            <a:endParaRPr lang="ar-SA" sz="28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3866607" y="3793738"/>
            <a:ext cx="666145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المنوال = مركز الفئة الأكبر تكرار</a:t>
            </a:r>
          </a:p>
          <a:p>
            <a:r>
              <a:rPr lang="ar-SA" sz="2800" dirty="0" smtClean="0"/>
              <a:t>المنوال = مركز الفئة </a:t>
            </a:r>
            <a:r>
              <a:rPr lang="en-US" sz="2800" dirty="0" smtClean="0"/>
              <a:t>34-30</a:t>
            </a:r>
          </a:p>
          <a:p>
            <a:r>
              <a:rPr lang="ar-SA" sz="2800" dirty="0" smtClean="0"/>
              <a:t>المنوال = </a:t>
            </a:r>
            <a:r>
              <a:rPr lang="en-US" sz="2800" dirty="0" smtClean="0"/>
              <a:t>32</a:t>
            </a:r>
          </a:p>
          <a:p>
            <a:r>
              <a:rPr lang="ar-SA" sz="2800" dirty="0" smtClean="0"/>
              <a:t>الفئة المنوالية  : الفئة التي تقابل اكبر تكرار = </a:t>
            </a:r>
            <a:r>
              <a:rPr lang="en-US" sz="2800" dirty="0" smtClean="0"/>
              <a:t>34-30</a:t>
            </a:r>
            <a:endParaRPr lang="ar-SA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011680" y="5982787"/>
            <a:ext cx="941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err="1" smtClean="0"/>
              <a:t>تمرين </a:t>
            </a:r>
            <a:r>
              <a:rPr lang="ar-MA" sz="2800" dirty="0" smtClean="0"/>
              <a:t>:بالرجوع </a:t>
            </a:r>
            <a:r>
              <a:rPr lang="ar-MA" sz="2800" dirty="0" err="1" smtClean="0"/>
              <a:t>للامثلة</a:t>
            </a:r>
            <a:r>
              <a:rPr lang="ar-MA" sz="2800" dirty="0" smtClean="0"/>
              <a:t> السابقة على الوسط الحسابي </a:t>
            </a:r>
            <a:r>
              <a:rPr lang="ar-MA" sz="2800" dirty="0" err="1" smtClean="0"/>
              <a:t>والوسيط.</a:t>
            </a:r>
            <a:r>
              <a:rPr lang="ar-MA" sz="2800" dirty="0" smtClean="0"/>
              <a:t>  اوجدي </a:t>
            </a:r>
            <a:r>
              <a:rPr lang="ar-MA" sz="2800" dirty="0" err="1" smtClean="0"/>
              <a:t>المنوال؟</a:t>
            </a:r>
            <a:r>
              <a:rPr lang="ar-MA" sz="2800" dirty="0" smtClean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5238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6027" t="37474" r="37397" b="44927"/>
          <a:stretch/>
        </p:blipFill>
        <p:spPr>
          <a:xfrm>
            <a:off x="1254030" y="3525302"/>
            <a:ext cx="9230813" cy="237907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0097589" y="444136"/>
            <a:ext cx="11435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واجب </a:t>
            </a:r>
            <a:r>
              <a:rPr lang="ar-SA" b="1" dirty="0" smtClean="0">
                <a:solidFill>
                  <a:srgbClr val="C00000"/>
                </a:solidFill>
              </a:rPr>
              <a:t>: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506685" y="5408022"/>
            <a:ext cx="27693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617031" y="6113417"/>
            <a:ext cx="4781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000" b="1" dirty="0" smtClean="0">
                <a:solidFill>
                  <a:schemeClr val="tx2">
                    <a:lumMod val="75000"/>
                  </a:schemeClr>
                </a:solidFill>
              </a:rPr>
              <a:t>ثانياً: اوجدي المنوال وحددي الفئة </a:t>
            </a:r>
            <a:r>
              <a:rPr lang="ar-MA" sz="2000" b="1" dirty="0" err="1" smtClean="0">
                <a:solidFill>
                  <a:schemeClr val="tx2">
                    <a:lumMod val="75000"/>
                  </a:schemeClr>
                </a:solidFill>
              </a:rPr>
              <a:t>المنوالية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9757955" y="3461655"/>
            <a:ext cx="7837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-</a:t>
            </a:r>
            <a:r>
              <a:rPr lang="en-US" sz="2400" dirty="0" smtClean="0"/>
              <a:t>2</a:t>
            </a:r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 cstate="print"/>
          <a:srcRect l="37569" t="71122" r="35637" b="18482"/>
          <a:stretch/>
        </p:blipFill>
        <p:spPr>
          <a:xfrm>
            <a:off x="2175995" y="264587"/>
            <a:ext cx="8117539" cy="1943037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910255" y="2090057"/>
            <a:ext cx="312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b="1" dirty="0" smtClean="0">
                <a:solidFill>
                  <a:schemeClr val="tx2">
                    <a:lumMod val="75000"/>
                  </a:schemeClr>
                </a:solidFill>
              </a:rPr>
              <a:t>ثانياً: اوجدي الوسيط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027822" y="2690947"/>
            <a:ext cx="295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b="1" dirty="0" smtClean="0">
                <a:solidFill>
                  <a:schemeClr val="tx2">
                    <a:lumMod val="75000"/>
                  </a:schemeClr>
                </a:solidFill>
              </a:rPr>
              <a:t>ثالثاً: اوجدي المنوال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9379131" y="313509"/>
            <a:ext cx="6792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-1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323806" y="1606729"/>
            <a:ext cx="17242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/>
          <a:srcRect l="34916" t="17391" r="34916" b="44991"/>
          <a:stretch/>
        </p:blipFill>
        <p:spPr>
          <a:xfrm>
            <a:off x="1149531" y="561704"/>
            <a:ext cx="9744892" cy="606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5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5779" t="58391" r="36158" b="20804"/>
          <a:stretch/>
        </p:blipFill>
        <p:spPr>
          <a:xfrm>
            <a:off x="2011680" y="1567542"/>
            <a:ext cx="8778240" cy="4624252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25336" y="742950"/>
            <a:ext cx="52169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MA" sz="3600" b="1" dirty="0" err="1" smtClean="0">
                <a:solidFill>
                  <a:schemeClr val="tx2">
                    <a:lumMod val="75000"/>
                  </a:schemeClr>
                </a:solidFill>
              </a:rPr>
              <a:t>اولاً:</a:t>
            </a:r>
            <a:r>
              <a:rPr lang="ar-MA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</a:rPr>
              <a:t>حساب الوسط الحسابي</a:t>
            </a:r>
            <a:endParaRPr lang="ar-SA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6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699545" y="1149292"/>
            <a:ext cx="18539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/>
          <a:srcRect l="35279" t="15589" r="35404" b="59204"/>
          <a:stretch/>
        </p:blipFill>
        <p:spPr>
          <a:xfrm>
            <a:off x="1645920" y="287383"/>
            <a:ext cx="9405257" cy="4467497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095897" y="1049448"/>
            <a:ext cx="2429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7277" y="4826640"/>
            <a:ext cx="8041386" cy="122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1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524124" y="5019675"/>
            <a:ext cx="6886575" cy="96202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5066" t="22378" r="37148" b="20249"/>
          <a:stretch/>
        </p:blipFill>
        <p:spPr>
          <a:xfrm>
            <a:off x="1362635" y="156755"/>
            <a:ext cx="9390107" cy="65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2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489166" y="1257299"/>
            <a:ext cx="941831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مثال :</a:t>
            </a:r>
          </a:p>
          <a:p>
            <a:r>
              <a:rPr lang="ar-SA" sz="2800" dirty="0" smtClean="0"/>
              <a:t>اذا كان لدينا مجموعه من المشاهدات مجموع تكراراتها </a:t>
            </a:r>
            <a:r>
              <a:rPr lang="en-US" sz="2800" dirty="0" smtClean="0"/>
              <a:t> 30 </a:t>
            </a:r>
            <a:r>
              <a:rPr lang="ar-SA" sz="2800" dirty="0" smtClean="0"/>
              <a:t> و مجموع حواصل ضرب المشاهدة بتكرارها </a:t>
            </a:r>
            <a:r>
              <a:rPr lang="en-US" sz="2800" dirty="0" smtClean="0"/>
              <a:t>420</a:t>
            </a:r>
            <a:r>
              <a:rPr lang="ar-SA" sz="2800" dirty="0" smtClean="0"/>
              <a:t> </a:t>
            </a:r>
            <a:r>
              <a:rPr lang="en-US" sz="2800" dirty="0" smtClean="0"/>
              <a:t>. </a:t>
            </a:r>
            <a:endParaRPr lang="ar-SA" sz="2800" dirty="0" smtClean="0"/>
          </a:p>
          <a:p>
            <a:r>
              <a:rPr lang="ar-SA" sz="2800" dirty="0" smtClean="0"/>
              <a:t>اوجدي الوسط الحسابي </a:t>
            </a:r>
            <a:r>
              <a:rPr lang="en-US" sz="2800" dirty="0" smtClean="0"/>
              <a:t>.</a:t>
            </a:r>
            <a:r>
              <a:rPr lang="ar-SA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001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6998" t="29962" r="35810" b="13109"/>
          <a:stretch/>
        </p:blipFill>
        <p:spPr>
          <a:xfrm>
            <a:off x="1005840" y="300447"/>
            <a:ext cx="977101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4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5913" t="32301" r="35714" b="55752"/>
          <a:stretch/>
        </p:blipFill>
        <p:spPr>
          <a:xfrm>
            <a:off x="1789610" y="1019175"/>
            <a:ext cx="9065623" cy="25908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2116183" y="1240971"/>
            <a:ext cx="2429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0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4394" t="16750" r="35303" b="14000"/>
          <a:stretch/>
        </p:blipFill>
        <p:spPr>
          <a:xfrm>
            <a:off x="1854926" y="365761"/>
            <a:ext cx="8843553" cy="6309359"/>
          </a:xfrm>
          <a:prstGeom prst="rect">
            <a:avLst/>
          </a:prstGeom>
        </p:spPr>
      </p:pic>
      <p:sp>
        <p:nvSpPr>
          <p:cNvPr id="3" name="الرمز &quot;ممنوع&quot; 2"/>
          <p:cNvSpPr/>
          <p:nvPr/>
        </p:nvSpPr>
        <p:spPr>
          <a:xfrm>
            <a:off x="3618410" y="3043646"/>
            <a:ext cx="2782389" cy="79683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5147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94</Words>
  <Application>Microsoft Office PowerPoint</Application>
  <PresentationFormat>ملء الشاشة</PresentationFormat>
  <Paragraphs>17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</dc:creator>
  <cp:lastModifiedBy>Laila</cp:lastModifiedBy>
  <cp:revision>30</cp:revision>
  <dcterms:created xsi:type="dcterms:W3CDTF">2017-02-09T06:05:00Z</dcterms:created>
  <dcterms:modified xsi:type="dcterms:W3CDTF">2017-02-22T07:31:40Z</dcterms:modified>
</cp:coreProperties>
</file>