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5.xml" ContentType="application/vnd.ms-office.drawingml.diagramDrawing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58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77F8A5-74A4-4EE6-9478-BF55EA0CFFD6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MY"/>
        </a:p>
      </dgm:t>
    </dgm:pt>
    <dgm:pt modelId="{EFA4489E-1486-469F-B05D-AAB097D677CD}">
      <dgm:prSet phldrT="[Text]"/>
      <dgm:spPr/>
      <dgm:t>
        <a:bodyPr/>
        <a:lstStyle/>
        <a:p>
          <a:r>
            <a:rPr lang="ar-KW" dirty="0" smtClean="0"/>
            <a:t>دراسة وتقييم بدائل تطوير النظام </a:t>
          </a:r>
          <a:endParaRPr lang="en-MY" dirty="0"/>
        </a:p>
      </dgm:t>
    </dgm:pt>
    <dgm:pt modelId="{12361612-CDA5-4ECB-A376-56011750D332}" type="parTrans" cxnId="{25AD4608-03F0-4F8B-B03F-DE93E9C54242}">
      <dgm:prSet/>
      <dgm:spPr/>
      <dgm:t>
        <a:bodyPr/>
        <a:lstStyle/>
        <a:p>
          <a:endParaRPr lang="en-MY"/>
        </a:p>
      </dgm:t>
    </dgm:pt>
    <dgm:pt modelId="{3296380F-DA2D-46A9-96AC-2942108126D7}" type="sibTrans" cxnId="{25AD4608-03F0-4F8B-B03F-DE93E9C54242}">
      <dgm:prSet/>
      <dgm:spPr/>
      <dgm:t>
        <a:bodyPr/>
        <a:lstStyle/>
        <a:p>
          <a:endParaRPr lang="en-MY"/>
        </a:p>
      </dgm:t>
    </dgm:pt>
    <dgm:pt modelId="{22103F88-C697-4741-838C-DAC9850C679D}">
      <dgm:prSet phldrT="[Text]"/>
      <dgm:spPr/>
      <dgm:t>
        <a:bodyPr/>
        <a:lstStyle/>
        <a:p>
          <a:r>
            <a:rPr lang="ar-KW" dirty="0" smtClean="0"/>
            <a:t>تحليل جدوى تطوير النظام </a:t>
          </a:r>
          <a:endParaRPr lang="en-MY" dirty="0"/>
        </a:p>
      </dgm:t>
    </dgm:pt>
    <dgm:pt modelId="{8E1BC046-92C2-4572-896E-ACB5E3A8E66F}" type="parTrans" cxnId="{5B139920-0DAB-4332-A5BE-062B089BB5DD}">
      <dgm:prSet/>
      <dgm:spPr/>
      <dgm:t>
        <a:bodyPr/>
        <a:lstStyle/>
        <a:p>
          <a:endParaRPr lang="en-MY"/>
        </a:p>
      </dgm:t>
    </dgm:pt>
    <dgm:pt modelId="{8BE45866-1A7C-4B29-99BC-E21C3189D8CD}" type="sibTrans" cxnId="{5B139920-0DAB-4332-A5BE-062B089BB5DD}">
      <dgm:prSet/>
      <dgm:spPr/>
      <dgm:t>
        <a:bodyPr/>
        <a:lstStyle/>
        <a:p>
          <a:endParaRPr lang="en-MY"/>
        </a:p>
      </dgm:t>
    </dgm:pt>
    <dgm:pt modelId="{5198BAF5-5E96-4602-952D-6464D19FB82B}">
      <dgm:prSet phldrT="[Text]"/>
      <dgm:spPr/>
      <dgm:t>
        <a:bodyPr/>
        <a:lstStyle/>
        <a:p>
          <a:r>
            <a:rPr lang="ar-KW" dirty="0" smtClean="0"/>
            <a:t>اعداد مواصفات تطوير النظام </a:t>
          </a:r>
          <a:endParaRPr lang="en-MY" dirty="0"/>
        </a:p>
      </dgm:t>
    </dgm:pt>
    <dgm:pt modelId="{D1C62D85-A326-41C8-9692-361E53F26160}" type="parTrans" cxnId="{331DE26E-1F20-4B60-8ACF-86C6666B31AC}">
      <dgm:prSet/>
      <dgm:spPr/>
      <dgm:t>
        <a:bodyPr/>
        <a:lstStyle/>
        <a:p>
          <a:endParaRPr lang="en-MY"/>
        </a:p>
      </dgm:t>
    </dgm:pt>
    <dgm:pt modelId="{C3915B86-7D2C-4199-BB1A-9E6697063DBC}" type="sibTrans" cxnId="{331DE26E-1F20-4B60-8ACF-86C6666B31AC}">
      <dgm:prSet/>
      <dgm:spPr/>
      <dgm:t>
        <a:bodyPr/>
        <a:lstStyle/>
        <a:p>
          <a:endParaRPr lang="en-MY"/>
        </a:p>
      </dgm:t>
    </dgm:pt>
    <dgm:pt modelId="{88077EE3-2B1C-4E62-95C5-0AA888E5EAF3}" type="pres">
      <dgm:prSet presAssocID="{9777F8A5-74A4-4EE6-9478-BF55EA0CFF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FFE4C73-4137-405D-B5DC-810A0B7B76E3}" type="pres">
      <dgm:prSet presAssocID="{EFA4489E-1486-469F-B05D-AAB097D677CD}" presName="composite" presStyleCnt="0"/>
      <dgm:spPr/>
    </dgm:pt>
    <dgm:pt modelId="{E614433B-97AD-40E6-9F78-37703E19F239}" type="pres">
      <dgm:prSet presAssocID="{EFA4489E-1486-469F-B05D-AAB097D677CD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CD6FA0-1676-465B-A905-720A6023F1F9}" type="pres">
      <dgm:prSet presAssocID="{EFA4489E-1486-469F-B05D-AAB097D677CD}" presName="rect2" presStyleLbl="fgImgPlace1" presStyleIdx="0" presStyleCnt="3" custFlipHor="1" custScaleX="12085" custScaleY="41548" custLinFactX="-100000" custLinFactNeighborX="-112187" custLinFactNeighborY="18808"/>
      <dgm:spPr/>
    </dgm:pt>
    <dgm:pt modelId="{75989FBC-588C-47B9-851A-784376DBF37A}" type="pres">
      <dgm:prSet presAssocID="{3296380F-DA2D-46A9-96AC-2942108126D7}" presName="sibTrans" presStyleCnt="0"/>
      <dgm:spPr/>
    </dgm:pt>
    <dgm:pt modelId="{0AE87722-91AB-4549-A4C8-F00E0A77091C}" type="pres">
      <dgm:prSet presAssocID="{22103F88-C697-4741-838C-DAC9850C679D}" presName="composite" presStyleCnt="0"/>
      <dgm:spPr/>
    </dgm:pt>
    <dgm:pt modelId="{D19EC45F-0AC5-4DA6-89BB-BFE4762C8A6F}" type="pres">
      <dgm:prSet presAssocID="{22103F88-C697-4741-838C-DAC9850C679D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38AB67-B85A-496C-B3C7-1E9352AAAB5D}" type="pres">
      <dgm:prSet presAssocID="{22103F88-C697-4741-838C-DAC9850C679D}" presName="rect2" presStyleLbl="fgImgPlace1" presStyleIdx="1" presStyleCnt="3" custLinFactX="-100000" custLinFactNeighborX="-127655" custLinFactNeighborY="-99583"/>
      <dgm:spPr/>
    </dgm:pt>
    <dgm:pt modelId="{D8CED88F-7A31-466A-A702-400C0A833110}" type="pres">
      <dgm:prSet presAssocID="{8BE45866-1A7C-4B29-99BC-E21C3189D8CD}" presName="sibTrans" presStyleCnt="0"/>
      <dgm:spPr/>
    </dgm:pt>
    <dgm:pt modelId="{A3D94BD4-0CA6-4606-9DB5-004812549EBE}" type="pres">
      <dgm:prSet presAssocID="{5198BAF5-5E96-4602-952D-6464D19FB82B}" presName="composite" presStyleCnt="0"/>
      <dgm:spPr/>
    </dgm:pt>
    <dgm:pt modelId="{38F3F822-F7B1-43C7-955F-59261B5B5FA8}" type="pres">
      <dgm:prSet presAssocID="{5198BAF5-5E96-4602-952D-6464D19FB82B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9C4000-D3D2-46AC-B47B-09BF349592A6}" type="pres">
      <dgm:prSet presAssocID="{5198BAF5-5E96-4602-952D-6464D19FB82B}" presName="rect2" presStyleLbl="fgImgPlace1" presStyleIdx="2" presStyleCnt="3" custLinFactX="-100000" custLinFactY="-100000" custLinFactNeighborX="-127655" custLinFactNeighborY="-119478"/>
      <dgm:spPr/>
    </dgm:pt>
  </dgm:ptLst>
  <dgm:cxnLst>
    <dgm:cxn modelId="{3C695669-A32F-49C5-BF23-3FDF8BCA69FE}" type="presOf" srcId="{9777F8A5-74A4-4EE6-9478-BF55EA0CFFD6}" destId="{88077EE3-2B1C-4E62-95C5-0AA888E5EAF3}" srcOrd="0" destOrd="0" presId="urn:microsoft.com/office/officeart/2008/layout/PictureStrips"/>
    <dgm:cxn modelId="{DEC4963A-2516-4C29-9624-1CBFB1911C50}" type="presOf" srcId="{EFA4489E-1486-469F-B05D-AAB097D677CD}" destId="{E614433B-97AD-40E6-9F78-37703E19F239}" srcOrd="0" destOrd="0" presId="urn:microsoft.com/office/officeart/2008/layout/PictureStrips"/>
    <dgm:cxn modelId="{F3000735-09CB-4FE1-BF3F-3CE371C3D060}" type="presOf" srcId="{22103F88-C697-4741-838C-DAC9850C679D}" destId="{D19EC45F-0AC5-4DA6-89BB-BFE4762C8A6F}" srcOrd="0" destOrd="0" presId="urn:microsoft.com/office/officeart/2008/layout/PictureStrips"/>
    <dgm:cxn modelId="{331DE26E-1F20-4B60-8ACF-86C6666B31AC}" srcId="{9777F8A5-74A4-4EE6-9478-BF55EA0CFFD6}" destId="{5198BAF5-5E96-4602-952D-6464D19FB82B}" srcOrd="2" destOrd="0" parTransId="{D1C62D85-A326-41C8-9692-361E53F26160}" sibTransId="{C3915B86-7D2C-4199-BB1A-9E6697063DBC}"/>
    <dgm:cxn modelId="{5B139920-0DAB-4332-A5BE-062B089BB5DD}" srcId="{9777F8A5-74A4-4EE6-9478-BF55EA0CFFD6}" destId="{22103F88-C697-4741-838C-DAC9850C679D}" srcOrd="1" destOrd="0" parTransId="{8E1BC046-92C2-4572-896E-ACB5E3A8E66F}" sibTransId="{8BE45866-1A7C-4B29-99BC-E21C3189D8CD}"/>
    <dgm:cxn modelId="{25AD4608-03F0-4F8B-B03F-DE93E9C54242}" srcId="{9777F8A5-74A4-4EE6-9478-BF55EA0CFFD6}" destId="{EFA4489E-1486-469F-B05D-AAB097D677CD}" srcOrd="0" destOrd="0" parTransId="{12361612-CDA5-4ECB-A376-56011750D332}" sibTransId="{3296380F-DA2D-46A9-96AC-2942108126D7}"/>
    <dgm:cxn modelId="{929D0EBD-D5B2-4B4B-9155-2F5EA77A9508}" type="presOf" srcId="{5198BAF5-5E96-4602-952D-6464D19FB82B}" destId="{38F3F822-F7B1-43C7-955F-59261B5B5FA8}" srcOrd="0" destOrd="0" presId="urn:microsoft.com/office/officeart/2008/layout/PictureStrips"/>
    <dgm:cxn modelId="{822DA0C3-729A-4597-BDE0-53A21E82AE84}" type="presParOf" srcId="{88077EE3-2B1C-4E62-95C5-0AA888E5EAF3}" destId="{8FFE4C73-4137-405D-B5DC-810A0B7B76E3}" srcOrd="0" destOrd="0" presId="urn:microsoft.com/office/officeart/2008/layout/PictureStrips"/>
    <dgm:cxn modelId="{43D25573-DD52-4127-B73E-897171D4A3AC}" type="presParOf" srcId="{8FFE4C73-4137-405D-B5DC-810A0B7B76E3}" destId="{E614433B-97AD-40E6-9F78-37703E19F239}" srcOrd="0" destOrd="0" presId="urn:microsoft.com/office/officeart/2008/layout/PictureStrips"/>
    <dgm:cxn modelId="{5E530AD9-8FBC-4E7E-BE36-5E9EBCE1A138}" type="presParOf" srcId="{8FFE4C73-4137-405D-B5DC-810A0B7B76E3}" destId="{D8CD6FA0-1676-465B-A905-720A6023F1F9}" srcOrd="1" destOrd="0" presId="urn:microsoft.com/office/officeart/2008/layout/PictureStrips"/>
    <dgm:cxn modelId="{72341C59-9465-4B90-A187-0F2696E5DE95}" type="presParOf" srcId="{88077EE3-2B1C-4E62-95C5-0AA888E5EAF3}" destId="{75989FBC-588C-47B9-851A-784376DBF37A}" srcOrd="1" destOrd="0" presId="urn:microsoft.com/office/officeart/2008/layout/PictureStrips"/>
    <dgm:cxn modelId="{9BCB7C93-4D39-4741-892E-4C556946A77E}" type="presParOf" srcId="{88077EE3-2B1C-4E62-95C5-0AA888E5EAF3}" destId="{0AE87722-91AB-4549-A4C8-F00E0A77091C}" srcOrd="2" destOrd="0" presId="urn:microsoft.com/office/officeart/2008/layout/PictureStrips"/>
    <dgm:cxn modelId="{4CB2AB16-9AB7-4829-AD46-06CC24B86B60}" type="presParOf" srcId="{0AE87722-91AB-4549-A4C8-F00E0A77091C}" destId="{D19EC45F-0AC5-4DA6-89BB-BFE4762C8A6F}" srcOrd="0" destOrd="0" presId="urn:microsoft.com/office/officeart/2008/layout/PictureStrips"/>
    <dgm:cxn modelId="{332CC057-840A-4835-9F76-DE241BE63F5F}" type="presParOf" srcId="{0AE87722-91AB-4549-A4C8-F00E0A77091C}" destId="{7C38AB67-B85A-496C-B3C7-1E9352AAAB5D}" srcOrd="1" destOrd="0" presId="urn:microsoft.com/office/officeart/2008/layout/PictureStrips"/>
    <dgm:cxn modelId="{95264B9F-2039-44F8-A35F-19B242E842A1}" type="presParOf" srcId="{88077EE3-2B1C-4E62-95C5-0AA888E5EAF3}" destId="{D8CED88F-7A31-466A-A702-400C0A833110}" srcOrd="3" destOrd="0" presId="urn:microsoft.com/office/officeart/2008/layout/PictureStrips"/>
    <dgm:cxn modelId="{95C2620E-B57D-4595-ABAF-08F03364DAF5}" type="presParOf" srcId="{88077EE3-2B1C-4E62-95C5-0AA888E5EAF3}" destId="{A3D94BD4-0CA6-4606-9DB5-004812549EBE}" srcOrd="4" destOrd="0" presId="urn:microsoft.com/office/officeart/2008/layout/PictureStrips"/>
    <dgm:cxn modelId="{6B1DA44C-DE0C-4880-AF85-ECF15F0EB6CA}" type="presParOf" srcId="{A3D94BD4-0CA6-4606-9DB5-004812549EBE}" destId="{38F3F822-F7B1-43C7-955F-59261B5B5FA8}" srcOrd="0" destOrd="0" presId="urn:microsoft.com/office/officeart/2008/layout/PictureStrips"/>
    <dgm:cxn modelId="{915ED881-C39B-4D99-879B-D98CE4607B88}" type="presParOf" srcId="{A3D94BD4-0CA6-4606-9DB5-004812549EBE}" destId="{839C4000-D3D2-46AC-B47B-09BF349592A6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5EA032-C920-457C-A7BB-3752958E290C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MY"/>
        </a:p>
      </dgm:t>
    </dgm:pt>
    <dgm:pt modelId="{5B02BBE1-D589-4F16-9102-60000DA39CFC}">
      <dgm:prSet phldrT="[Text]"/>
      <dgm:spPr/>
      <dgm:t>
        <a:bodyPr/>
        <a:lstStyle/>
        <a:p>
          <a:r>
            <a:rPr lang="ar-KW" dirty="0" smtClean="0"/>
            <a:t>تحديد مواصفات التشغيل </a:t>
          </a:r>
          <a:endParaRPr lang="en-MY" dirty="0"/>
        </a:p>
      </dgm:t>
    </dgm:pt>
    <dgm:pt modelId="{CB60A805-E742-47FF-875E-53208F0ABEAB}" type="parTrans" cxnId="{8B1F8264-B4C5-45B9-ACA1-3B5C010F20E3}">
      <dgm:prSet/>
      <dgm:spPr/>
      <dgm:t>
        <a:bodyPr/>
        <a:lstStyle/>
        <a:p>
          <a:endParaRPr lang="en-MY"/>
        </a:p>
      </dgm:t>
    </dgm:pt>
    <dgm:pt modelId="{063F8765-98EB-4E45-897E-B684401D64D3}" type="sibTrans" cxnId="{8B1F8264-B4C5-45B9-ACA1-3B5C010F20E3}">
      <dgm:prSet/>
      <dgm:spPr/>
      <dgm:t>
        <a:bodyPr/>
        <a:lstStyle/>
        <a:p>
          <a:endParaRPr lang="en-MY"/>
        </a:p>
      </dgm:t>
    </dgm:pt>
    <dgm:pt modelId="{DFD571F9-CF75-4C8F-B383-20D073FE7B4F}">
      <dgm:prSet phldrT="[Text]"/>
      <dgm:spPr/>
      <dgm:t>
        <a:bodyPr/>
        <a:lstStyle/>
        <a:p>
          <a:r>
            <a:rPr lang="ar-KW" dirty="0" smtClean="0"/>
            <a:t>تحديد مواصفات المدخلات </a:t>
          </a:r>
          <a:endParaRPr lang="en-MY" dirty="0"/>
        </a:p>
      </dgm:t>
    </dgm:pt>
    <dgm:pt modelId="{B4F1AB04-EAFB-4851-AEB6-14D7E53A18DC}" type="parTrans" cxnId="{13137F2A-1483-45B9-BFF0-886B604069DB}">
      <dgm:prSet/>
      <dgm:spPr/>
      <dgm:t>
        <a:bodyPr/>
        <a:lstStyle/>
        <a:p>
          <a:endParaRPr lang="en-MY"/>
        </a:p>
      </dgm:t>
    </dgm:pt>
    <dgm:pt modelId="{86415133-5888-4A5C-8930-A7A729767606}" type="sibTrans" cxnId="{13137F2A-1483-45B9-BFF0-886B604069DB}">
      <dgm:prSet/>
      <dgm:spPr/>
      <dgm:t>
        <a:bodyPr/>
        <a:lstStyle/>
        <a:p>
          <a:endParaRPr lang="en-MY"/>
        </a:p>
      </dgm:t>
    </dgm:pt>
    <dgm:pt modelId="{97095D90-BBEB-41C1-A49E-ACE68DA7C0F2}">
      <dgm:prSet phldrT="[Text]"/>
      <dgm:spPr/>
      <dgm:t>
        <a:bodyPr/>
        <a:lstStyle/>
        <a:p>
          <a:r>
            <a:rPr lang="ar-KW" dirty="0" smtClean="0"/>
            <a:t>تحديد مواصفات المخرجات </a:t>
          </a:r>
          <a:endParaRPr lang="en-MY" dirty="0"/>
        </a:p>
      </dgm:t>
    </dgm:pt>
    <dgm:pt modelId="{14EE4B49-C92B-4A4E-88AF-9634CE98A440}" type="parTrans" cxnId="{51CAE463-23E7-42CF-A8D3-DF9395BE3C88}">
      <dgm:prSet/>
      <dgm:spPr/>
      <dgm:t>
        <a:bodyPr/>
        <a:lstStyle/>
        <a:p>
          <a:endParaRPr lang="en-MY"/>
        </a:p>
      </dgm:t>
    </dgm:pt>
    <dgm:pt modelId="{788CEB00-1D16-461D-9ADA-9471C647FD06}" type="sibTrans" cxnId="{51CAE463-23E7-42CF-A8D3-DF9395BE3C88}">
      <dgm:prSet/>
      <dgm:spPr/>
      <dgm:t>
        <a:bodyPr/>
        <a:lstStyle/>
        <a:p>
          <a:endParaRPr lang="en-MY"/>
        </a:p>
      </dgm:t>
    </dgm:pt>
    <dgm:pt modelId="{9ABB59C6-D0AC-40D0-AA53-4B49CF27066B}">
      <dgm:prSet phldrT="[Text]"/>
      <dgm:spPr/>
      <dgm:t>
        <a:bodyPr/>
        <a:lstStyle/>
        <a:p>
          <a:r>
            <a:rPr lang="ar-KW" dirty="0" smtClean="0"/>
            <a:t>تقديم مواصفات النظام للاداره العليا للموافقه عليها</a:t>
          </a:r>
          <a:endParaRPr lang="en-MY" dirty="0"/>
        </a:p>
      </dgm:t>
    </dgm:pt>
    <dgm:pt modelId="{C1FDB13B-4BCC-4A11-BEE7-B3EFDC4211DA}" type="parTrans" cxnId="{53DFD5F4-0C56-464E-9EF5-CEFEEA8CC873}">
      <dgm:prSet/>
      <dgm:spPr/>
      <dgm:t>
        <a:bodyPr/>
        <a:lstStyle/>
        <a:p>
          <a:endParaRPr lang="en-MY"/>
        </a:p>
      </dgm:t>
    </dgm:pt>
    <dgm:pt modelId="{B84F1A63-0819-4DDE-9342-F104CFBD4C21}" type="sibTrans" cxnId="{53DFD5F4-0C56-464E-9EF5-CEFEEA8CC873}">
      <dgm:prSet/>
      <dgm:spPr/>
      <dgm:t>
        <a:bodyPr/>
        <a:lstStyle/>
        <a:p>
          <a:endParaRPr lang="en-MY"/>
        </a:p>
      </dgm:t>
    </dgm:pt>
    <dgm:pt modelId="{CE862465-7541-4C4C-852C-E1FFDAD839A6}">
      <dgm:prSet phldrT="[Text]"/>
      <dgm:spPr/>
      <dgm:t>
        <a:bodyPr/>
        <a:lstStyle/>
        <a:p>
          <a:r>
            <a:rPr lang="ar-KW" dirty="0" smtClean="0"/>
            <a:t>تحديد مواصفات قاعدة البيانات </a:t>
          </a:r>
          <a:endParaRPr lang="en-MY" dirty="0"/>
        </a:p>
      </dgm:t>
    </dgm:pt>
    <dgm:pt modelId="{4EC5EC90-5651-4218-82CE-FA184103B051}" type="parTrans" cxnId="{77A27D48-4BE8-400A-B970-DD79A0CBB9F5}">
      <dgm:prSet/>
      <dgm:spPr/>
      <dgm:t>
        <a:bodyPr/>
        <a:lstStyle/>
        <a:p>
          <a:endParaRPr lang="en-MY"/>
        </a:p>
      </dgm:t>
    </dgm:pt>
    <dgm:pt modelId="{5D612C9D-6957-4B6B-878E-9AE226CC0C9D}" type="sibTrans" cxnId="{77A27D48-4BE8-400A-B970-DD79A0CBB9F5}">
      <dgm:prSet/>
      <dgm:spPr/>
      <dgm:t>
        <a:bodyPr/>
        <a:lstStyle/>
        <a:p>
          <a:endParaRPr lang="en-MY"/>
        </a:p>
      </dgm:t>
    </dgm:pt>
    <dgm:pt modelId="{30E9F62C-3D40-47C5-8C44-908A1DB30A4B}" type="pres">
      <dgm:prSet presAssocID="{325EA032-C920-457C-A7BB-3752958E290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B00538B-2E27-4390-9264-72357C9F881A}" type="pres">
      <dgm:prSet presAssocID="{5B02BBE1-D589-4F16-9102-60000DA39CF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A00689-BF6A-4021-B699-EE6860FCEFBD}" type="pres">
      <dgm:prSet presAssocID="{063F8765-98EB-4E45-897E-B684401D64D3}" presName="sibTrans" presStyleCnt="0"/>
      <dgm:spPr/>
    </dgm:pt>
    <dgm:pt modelId="{0104BC8D-DD0D-41B9-9718-C46DB99CE322}" type="pres">
      <dgm:prSet presAssocID="{DFD571F9-CF75-4C8F-B383-20D073FE7B4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020FDB-DA74-4CC9-9DEA-5612CA17E8D1}" type="pres">
      <dgm:prSet presAssocID="{86415133-5888-4A5C-8930-A7A729767606}" presName="sibTrans" presStyleCnt="0"/>
      <dgm:spPr/>
    </dgm:pt>
    <dgm:pt modelId="{18F8B65C-9006-41FB-A562-1B3D22749B6B}" type="pres">
      <dgm:prSet presAssocID="{97095D90-BBEB-41C1-A49E-ACE68DA7C0F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31830A-F13B-4AF0-A166-9A0BCEFE1749}" type="pres">
      <dgm:prSet presAssocID="{788CEB00-1D16-461D-9ADA-9471C647FD06}" presName="sibTrans" presStyleCnt="0"/>
      <dgm:spPr/>
    </dgm:pt>
    <dgm:pt modelId="{A06549A3-4AA3-441D-BB25-58B670097637}" type="pres">
      <dgm:prSet presAssocID="{9ABB59C6-D0AC-40D0-AA53-4B49CF27066B}" presName="node" presStyleLbl="node1" presStyleIdx="3" presStyleCnt="5" custLinFactNeighborX="-1398" custLinFactNeighborY="8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BCA2E9-9AAE-4986-8545-951CDDCBF380}" type="pres">
      <dgm:prSet presAssocID="{B84F1A63-0819-4DDE-9342-F104CFBD4C21}" presName="sibTrans" presStyleCnt="0"/>
      <dgm:spPr/>
    </dgm:pt>
    <dgm:pt modelId="{5F93F934-C82D-4EA5-86FE-329D1B25ECEE}" type="pres">
      <dgm:prSet presAssocID="{CE862465-7541-4C4C-852C-E1FFDAD839A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DFD5F4-0C56-464E-9EF5-CEFEEA8CC873}" srcId="{325EA032-C920-457C-A7BB-3752958E290C}" destId="{9ABB59C6-D0AC-40D0-AA53-4B49CF27066B}" srcOrd="3" destOrd="0" parTransId="{C1FDB13B-4BCC-4A11-BEE7-B3EFDC4211DA}" sibTransId="{B84F1A63-0819-4DDE-9342-F104CFBD4C21}"/>
    <dgm:cxn modelId="{13137F2A-1483-45B9-BFF0-886B604069DB}" srcId="{325EA032-C920-457C-A7BB-3752958E290C}" destId="{DFD571F9-CF75-4C8F-B383-20D073FE7B4F}" srcOrd="1" destOrd="0" parTransId="{B4F1AB04-EAFB-4851-AEB6-14D7E53A18DC}" sibTransId="{86415133-5888-4A5C-8930-A7A729767606}"/>
    <dgm:cxn modelId="{51CAE463-23E7-42CF-A8D3-DF9395BE3C88}" srcId="{325EA032-C920-457C-A7BB-3752958E290C}" destId="{97095D90-BBEB-41C1-A49E-ACE68DA7C0F2}" srcOrd="2" destOrd="0" parTransId="{14EE4B49-C92B-4A4E-88AF-9634CE98A440}" sibTransId="{788CEB00-1D16-461D-9ADA-9471C647FD06}"/>
    <dgm:cxn modelId="{45161936-EB8A-4951-84CE-39E2279F5366}" type="presOf" srcId="{9ABB59C6-D0AC-40D0-AA53-4B49CF27066B}" destId="{A06549A3-4AA3-441D-BB25-58B670097637}" srcOrd="0" destOrd="0" presId="urn:microsoft.com/office/officeart/2005/8/layout/default#1"/>
    <dgm:cxn modelId="{7C0B2C83-0E35-435A-A7F0-E38355A0DA79}" type="presOf" srcId="{325EA032-C920-457C-A7BB-3752958E290C}" destId="{30E9F62C-3D40-47C5-8C44-908A1DB30A4B}" srcOrd="0" destOrd="0" presId="urn:microsoft.com/office/officeart/2005/8/layout/default#1"/>
    <dgm:cxn modelId="{77A27D48-4BE8-400A-B970-DD79A0CBB9F5}" srcId="{325EA032-C920-457C-A7BB-3752958E290C}" destId="{CE862465-7541-4C4C-852C-E1FFDAD839A6}" srcOrd="4" destOrd="0" parTransId="{4EC5EC90-5651-4218-82CE-FA184103B051}" sibTransId="{5D612C9D-6957-4B6B-878E-9AE226CC0C9D}"/>
    <dgm:cxn modelId="{8B1F8264-B4C5-45B9-ACA1-3B5C010F20E3}" srcId="{325EA032-C920-457C-A7BB-3752958E290C}" destId="{5B02BBE1-D589-4F16-9102-60000DA39CFC}" srcOrd="0" destOrd="0" parTransId="{CB60A805-E742-47FF-875E-53208F0ABEAB}" sibTransId="{063F8765-98EB-4E45-897E-B684401D64D3}"/>
    <dgm:cxn modelId="{ED5A7E6E-8B34-4170-A0C5-0A154A0E795A}" type="presOf" srcId="{CE862465-7541-4C4C-852C-E1FFDAD839A6}" destId="{5F93F934-C82D-4EA5-86FE-329D1B25ECEE}" srcOrd="0" destOrd="0" presId="urn:microsoft.com/office/officeart/2005/8/layout/default#1"/>
    <dgm:cxn modelId="{95582007-537B-4828-9A41-8402E17289D0}" type="presOf" srcId="{DFD571F9-CF75-4C8F-B383-20D073FE7B4F}" destId="{0104BC8D-DD0D-41B9-9718-C46DB99CE322}" srcOrd="0" destOrd="0" presId="urn:microsoft.com/office/officeart/2005/8/layout/default#1"/>
    <dgm:cxn modelId="{7F5B251F-70F4-4CE7-9D0A-A88A20059B27}" type="presOf" srcId="{5B02BBE1-D589-4F16-9102-60000DA39CFC}" destId="{2B00538B-2E27-4390-9264-72357C9F881A}" srcOrd="0" destOrd="0" presId="urn:microsoft.com/office/officeart/2005/8/layout/default#1"/>
    <dgm:cxn modelId="{F9287E67-0C7C-4D81-B1CF-2AC053A07C24}" type="presOf" srcId="{97095D90-BBEB-41C1-A49E-ACE68DA7C0F2}" destId="{18F8B65C-9006-41FB-A562-1B3D22749B6B}" srcOrd="0" destOrd="0" presId="urn:microsoft.com/office/officeart/2005/8/layout/default#1"/>
    <dgm:cxn modelId="{DC283E08-7FDA-4519-88F5-BF0AC608736D}" type="presParOf" srcId="{30E9F62C-3D40-47C5-8C44-908A1DB30A4B}" destId="{2B00538B-2E27-4390-9264-72357C9F881A}" srcOrd="0" destOrd="0" presId="urn:microsoft.com/office/officeart/2005/8/layout/default#1"/>
    <dgm:cxn modelId="{7D9BFC9A-BFD6-4624-BEDB-D3BDCEA303DD}" type="presParOf" srcId="{30E9F62C-3D40-47C5-8C44-908A1DB30A4B}" destId="{C9A00689-BF6A-4021-B699-EE6860FCEFBD}" srcOrd="1" destOrd="0" presId="urn:microsoft.com/office/officeart/2005/8/layout/default#1"/>
    <dgm:cxn modelId="{82C1C9EF-25C7-448E-8D61-59FB1D37F458}" type="presParOf" srcId="{30E9F62C-3D40-47C5-8C44-908A1DB30A4B}" destId="{0104BC8D-DD0D-41B9-9718-C46DB99CE322}" srcOrd="2" destOrd="0" presId="urn:microsoft.com/office/officeart/2005/8/layout/default#1"/>
    <dgm:cxn modelId="{12DF479F-3D9F-4799-973A-5B7C483619B5}" type="presParOf" srcId="{30E9F62C-3D40-47C5-8C44-908A1DB30A4B}" destId="{E7020FDB-DA74-4CC9-9DEA-5612CA17E8D1}" srcOrd="3" destOrd="0" presId="urn:microsoft.com/office/officeart/2005/8/layout/default#1"/>
    <dgm:cxn modelId="{669800CF-C246-4BF0-A96F-A1CA915C19BD}" type="presParOf" srcId="{30E9F62C-3D40-47C5-8C44-908A1DB30A4B}" destId="{18F8B65C-9006-41FB-A562-1B3D22749B6B}" srcOrd="4" destOrd="0" presId="urn:microsoft.com/office/officeart/2005/8/layout/default#1"/>
    <dgm:cxn modelId="{96CAEADF-CC07-475C-878A-77F37659F701}" type="presParOf" srcId="{30E9F62C-3D40-47C5-8C44-908A1DB30A4B}" destId="{8531830A-F13B-4AF0-A166-9A0BCEFE1749}" srcOrd="5" destOrd="0" presId="urn:microsoft.com/office/officeart/2005/8/layout/default#1"/>
    <dgm:cxn modelId="{6097E016-701B-44D2-9288-756F59588979}" type="presParOf" srcId="{30E9F62C-3D40-47C5-8C44-908A1DB30A4B}" destId="{A06549A3-4AA3-441D-BB25-58B670097637}" srcOrd="6" destOrd="0" presId="urn:microsoft.com/office/officeart/2005/8/layout/default#1"/>
    <dgm:cxn modelId="{7BF0134D-877B-4E78-9C06-B9132EF9E07E}" type="presParOf" srcId="{30E9F62C-3D40-47C5-8C44-908A1DB30A4B}" destId="{66BCA2E9-9AAE-4986-8545-951CDDCBF380}" srcOrd="7" destOrd="0" presId="urn:microsoft.com/office/officeart/2005/8/layout/default#1"/>
    <dgm:cxn modelId="{72418E67-9AE6-4D2C-936E-5135B8BEB559}" type="presParOf" srcId="{30E9F62C-3D40-47C5-8C44-908A1DB30A4B}" destId="{5F93F934-C82D-4EA5-86FE-329D1B25ECEE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60F3A9-31EC-4EE7-A054-FB326981CC0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MY"/>
        </a:p>
      </dgm:t>
    </dgm:pt>
    <dgm:pt modelId="{B7867C41-A533-4ACA-9D96-97BD8837058D}">
      <dgm:prSet phldrT="[Text]"/>
      <dgm:spPr/>
      <dgm:t>
        <a:bodyPr/>
        <a:lstStyle/>
        <a:p>
          <a:r>
            <a:rPr lang="ar-KW" dirty="0" smtClean="0"/>
            <a:t>توفير امكانات افضل لاداء العمليات المختلفه في الانظمه </a:t>
          </a:r>
          <a:endParaRPr lang="en-MY" dirty="0"/>
        </a:p>
      </dgm:t>
    </dgm:pt>
    <dgm:pt modelId="{CCE53140-5521-4FD3-B868-944B5A388173}" type="parTrans" cxnId="{7317014B-E58A-4DC2-BF74-786A15A952D6}">
      <dgm:prSet/>
      <dgm:spPr/>
      <dgm:t>
        <a:bodyPr/>
        <a:lstStyle/>
        <a:p>
          <a:endParaRPr lang="en-MY"/>
        </a:p>
      </dgm:t>
    </dgm:pt>
    <dgm:pt modelId="{A38CC66E-D6DC-465A-9A2F-00ED24EFB54B}" type="sibTrans" cxnId="{7317014B-E58A-4DC2-BF74-786A15A952D6}">
      <dgm:prSet/>
      <dgm:spPr/>
      <dgm:t>
        <a:bodyPr/>
        <a:lstStyle/>
        <a:p>
          <a:endParaRPr lang="en-MY"/>
        </a:p>
      </dgm:t>
    </dgm:pt>
    <dgm:pt modelId="{01787119-0B38-4CEB-AF82-6BBB50D941B0}">
      <dgm:prSet phldrT="[Text]"/>
      <dgm:spPr/>
      <dgm:t>
        <a:bodyPr/>
        <a:lstStyle/>
        <a:p>
          <a:r>
            <a:rPr lang="ar-KW" dirty="0" smtClean="0"/>
            <a:t>توفير تحكم ورقابه افضل</a:t>
          </a:r>
          <a:endParaRPr lang="en-MY" dirty="0"/>
        </a:p>
      </dgm:t>
    </dgm:pt>
    <dgm:pt modelId="{3E584835-E313-4BA8-94BD-B3AEF107C10D}" type="parTrans" cxnId="{5AAE8AB6-E3FD-44DA-B1AB-A14C77DAB3EF}">
      <dgm:prSet/>
      <dgm:spPr/>
      <dgm:t>
        <a:bodyPr/>
        <a:lstStyle/>
        <a:p>
          <a:endParaRPr lang="en-MY"/>
        </a:p>
      </dgm:t>
    </dgm:pt>
    <dgm:pt modelId="{4115A58B-A4F9-42B3-B488-364D603A8014}" type="sibTrans" cxnId="{5AAE8AB6-E3FD-44DA-B1AB-A14C77DAB3EF}">
      <dgm:prSet/>
      <dgm:spPr/>
      <dgm:t>
        <a:bodyPr/>
        <a:lstStyle/>
        <a:p>
          <a:endParaRPr lang="en-MY"/>
        </a:p>
      </dgm:t>
    </dgm:pt>
    <dgm:pt modelId="{3AC691D4-6122-4B29-8550-9201104907E4}">
      <dgm:prSet phldrT="[Text]"/>
      <dgm:spPr/>
      <dgm:t>
        <a:bodyPr/>
        <a:lstStyle/>
        <a:p>
          <a:r>
            <a:rPr lang="ar-KW" dirty="0" smtClean="0"/>
            <a:t>تحسين الاتصالات وتدفق  المعلومات </a:t>
          </a:r>
          <a:endParaRPr lang="en-MY" dirty="0"/>
        </a:p>
      </dgm:t>
    </dgm:pt>
    <dgm:pt modelId="{06B80F7D-9F6F-43F5-A7CE-670F981E0415}" type="parTrans" cxnId="{B39213EE-7849-4870-BA61-77236186F47D}">
      <dgm:prSet/>
      <dgm:spPr/>
      <dgm:t>
        <a:bodyPr/>
        <a:lstStyle/>
        <a:p>
          <a:endParaRPr lang="en-MY"/>
        </a:p>
      </dgm:t>
    </dgm:pt>
    <dgm:pt modelId="{2489ADD9-668D-4B29-BE64-DCC2F0E5DD5F}" type="sibTrans" cxnId="{B39213EE-7849-4870-BA61-77236186F47D}">
      <dgm:prSet/>
      <dgm:spPr/>
      <dgm:t>
        <a:bodyPr/>
        <a:lstStyle/>
        <a:p>
          <a:endParaRPr lang="en-MY"/>
        </a:p>
      </dgm:t>
    </dgm:pt>
    <dgm:pt modelId="{2CA6B7E0-70F3-48D5-AB0A-9489531ED952}">
      <dgm:prSet phldrT="[Text]"/>
      <dgm:spPr/>
      <dgm:t>
        <a:bodyPr/>
        <a:lstStyle/>
        <a:p>
          <a:r>
            <a:rPr lang="ar-KW" dirty="0" smtClean="0"/>
            <a:t>توفير مزايا تنافسيه </a:t>
          </a:r>
          <a:endParaRPr lang="en-MY" dirty="0"/>
        </a:p>
      </dgm:t>
    </dgm:pt>
    <dgm:pt modelId="{FBB61FFE-42BC-456F-88D6-0AC6EA65715C}" type="parTrans" cxnId="{5F6949D5-06D4-4600-874B-4549F904510D}">
      <dgm:prSet/>
      <dgm:spPr/>
      <dgm:t>
        <a:bodyPr/>
        <a:lstStyle/>
        <a:p>
          <a:endParaRPr lang="en-MY"/>
        </a:p>
      </dgm:t>
    </dgm:pt>
    <dgm:pt modelId="{0F3D28F8-9204-4C98-87DF-00B0066735D8}" type="sibTrans" cxnId="{5F6949D5-06D4-4600-874B-4549F904510D}">
      <dgm:prSet/>
      <dgm:spPr/>
      <dgm:t>
        <a:bodyPr/>
        <a:lstStyle/>
        <a:p>
          <a:endParaRPr lang="en-MY"/>
        </a:p>
      </dgm:t>
    </dgm:pt>
    <dgm:pt modelId="{A0719D0B-ADF5-4154-8C44-11D830F51328}">
      <dgm:prSet phldrT="[Text]"/>
      <dgm:spPr/>
      <dgm:t>
        <a:bodyPr/>
        <a:lstStyle/>
        <a:p>
          <a:r>
            <a:rPr lang="ar-KW" dirty="0" smtClean="0"/>
            <a:t>تضمن الدعم لاستمرار المنظمه </a:t>
          </a:r>
          <a:endParaRPr lang="en-MY" dirty="0"/>
        </a:p>
      </dgm:t>
    </dgm:pt>
    <dgm:pt modelId="{92EC2713-34A7-4045-9FD2-702BDA48E7BF}" type="parTrans" cxnId="{96F9AD9A-F18B-403E-8692-AF4409E8E526}">
      <dgm:prSet/>
      <dgm:spPr/>
      <dgm:t>
        <a:bodyPr/>
        <a:lstStyle/>
        <a:p>
          <a:endParaRPr lang="en-MY"/>
        </a:p>
      </dgm:t>
    </dgm:pt>
    <dgm:pt modelId="{26D6CF83-0E97-432B-8B8C-8E931C1A8CE3}" type="sibTrans" cxnId="{96F9AD9A-F18B-403E-8692-AF4409E8E526}">
      <dgm:prSet/>
      <dgm:spPr/>
      <dgm:t>
        <a:bodyPr/>
        <a:lstStyle/>
        <a:p>
          <a:endParaRPr lang="en-MY"/>
        </a:p>
      </dgm:t>
    </dgm:pt>
    <dgm:pt modelId="{99BFA9C9-8647-444F-9FF4-EC77F5B2750D}" type="pres">
      <dgm:prSet presAssocID="{F060F3A9-31EC-4EE7-A054-FB326981CC0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D05CCB8-0E36-4606-B3B8-009DA4BDDA7B}" type="pres">
      <dgm:prSet presAssocID="{B7867C41-A533-4ACA-9D96-97BD8837058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6CA3F6-D084-470F-9C76-004315414B1F}" type="pres">
      <dgm:prSet presAssocID="{A38CC66E-D6DC-465A-9A2F-00ED24EFB54B}" presName="sibTrans" presStyleLbl="sibTrans2D1" presStyleIdx="0" presStyleCnt="5"/>
      <dgm:spPr/>
      <dgm:t>
        <a:bodyPr/>
        <a:lstStyle/>
        <a:p>
          <a:endParaRPr lang="en-US"/>
        </a:p>
      </dgm:t>
    </dgm:pt>
    <dgm:pt modelId="{0E88170B-C10A-4023-9421-D8ADCE01B82F}" type="pres">
      <dgm:prSet presAssocID="{A38CC66E-D6DC-465A-9A2F-00ED24EFB54B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8F839534-6453-4E3F-878E-01C118EF17F2}" type="pres">
      <dgm:prSet presAssocID="{01787119-0B38-4CEB-AF82-6BBB50D941B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1E3EC2-EC06-4F6B-8908-8E90635C4284}" type="pres">
      <dgm:prSet presAssocID="{4115A58B-A4F9-42B3-B488-364D603A8014}" presName="sibTrans" presStyleLbl="sibTrans2D1" presStyleIdx="1" presStyleCnt="5"/>
      <dgm:spPr/>
      <dgm:t>
        <a:bodyPr/>
        <a:lstStyle/>
        <a:p>
          <a:endParaRPr lang="en-US"/>
        </a:p>
      </dgm:t>
    </dgm:pt>
    <dgm:pt modelId="{C7A78398-71B3-46C2-AADA-BF996F411B77}" type="pres">
      <dgm:prSet presAssocID="{4115A58B-A4F9-42B3-B488-364D603A8014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D0C7C8BE-B5FE-4051-B78A-0C2F1B7C983F}" type="pres">
      <dgm:prSet presAssocID="{3AC691D4-6122-4B29-8550-9201104907E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F85EAF-E30B-46AD-BE04-5F6CDA9428E9}" type="pres">
      <dgm:prSet presAssocID="{2489ADD9-668D-4B29-BE64-DCC2F0E5DD5F}" presName="sibTrans" presStyleLbl="sibTrans2D1" presStyleIdx="2" presStyleCnt="5"/>
      <dgm:spPr/>
      <dgm:t>
        <a:bodyPr/>
        <a:lstStyle/>
        <a:p>
          <a:endParaRPr lang="en-US"/>
        </a:p>
      </dgm:t>
    </dgm:pt>
    <dgm:pt modelId="{3C325E9C-C004-47C4-9708-A755F7C73D6A}" type="pres">
      <dgm:prSet presAssocID="{2489ADD9-668D-4B29-BE64-DCC2F0E5DD5F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1354B829-206C-42F0-82AA-135756438E23}" type="pres">
      <dgm:prSet presAssocID="{2CA6B7E0-70F3-48D5-AB0A-9489531ED952}" presName="node" presStyleLbl="node1" presStyleIdx="3" presStyleCnt="5" custScaleX="108111" custScaleY="1156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535262-842D-4CDE-BE1B-185F3AC163DC}" type="pres">
      <dgm:prSet presAssocID="{0F3D28F8-9204-4C98-87DF-00B0066735D8}" presName="sibTrans" presStyleLbl="sibTrans2D1" presStyleIdx="3" presStyleCnt="5"/>
      <dgm:spPr/>
      <dgm:t>
        <a:bodyPr/>
        <a:lstStyle/>
        <a:p>
          <a:endParaRPr lang="en-US"/>
        </a:p>
      </dgm:t>
    </dgm:pt>
    <dgm:pt modelId="{A9187163-3FE9-4588-9E63-210211C464E6}" type="pres">
      <dgm:prSet presAssocID="{0F3D28F8-9204-4C98-87DF-00B0066735D8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E20A2D4D-77D4-46F9-BE8F-56362288B28F}" type="pres">
      <dgm:prSet presAssocID="{A0719D0B-ADF5-4154-8C44-11D830F5132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C2A47A-5E7C-4861-8E9D-D03F155ED676}" type="pres">
      <dgm:prSet presAssocID="{26D6CF83-0E97-432B-8B8C-8E931C1A8CE3}" presName="sibTrans" presStyleLbl="sibTrans2D1" presStyleIdx="4" presStyleCnt="5"/>
      <dgm:spPr/>
      <dgm:t>
        <a:bodyPr/>
        <a:lstStyle/>
        <a:p>
          <a:endParaRPr lang="en-US"/>
        </a:p>
      </dgm:t>
    </dgm:pt>
    <dgm:pt modelId="{8DB6FA7C-0E5B-4851-ACEC-1855CA293BED}" type="pres">
      <dgm:prSet presAssocID="{26D6CF83-0E97-432B-8B8C-8E931C1A8CE3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7317014B-E58A-4DC2-BF74-786A15A952D6}" srcId="{F060F3A9-31EC-4EE7-A054-FB326981CC09}" destId="{B7867C41-A533-4ACA-9D96-97BD8837058D}" srcOrd="0" destOrd="0" parTransId="{CCE53140-5521-4FD3-B868-944B5A388173}" sibTransId="{A38CC66E-D6DC-465A-9A2F-00ED24EFB54B}"/>
    <dgm:cxn modelId="{07120CBA-1C55-40AA-AC81-668F31EF9112}" type="presOf" srcId="{B7867C41-A533-4ACA-9D96-97BD8837058D}" destId="{3D05CCB8-0E36-4606-B3B8-009DA4BDDA7B}" srcOrd="0" destOrd="0" presId="urn:microsoft.com/office/officeart/2005/8/layout/cycle2"/>
    <dgm:cxn modelId="{5F6949D5-06D4-4600-874B-4549F904510D}" srcId="{F060F3A9-31EC-4EE7-A054-FB326981CC09}" destId="{2CA6B7E0-70F3-48D5-AB0A-9489531ED952}" srcOrd="3" destOrd="0" parTransId="{FBB61FFE-42BC-456F-88D6-0AC6EA65715C}" sibTransId="{0F3D28F8-9204-4C98-87DF-00B0066735D8}"/>
    <dgm:cxn modelId="{B802CBCE-9780-4721-801B-83CCB224BCF3}" type="presOf" srcId="{01787119-0B38-4CEB-AF82-6BBB50D941B0}" destId="{8F839534-6453-4E3F-878E-01C118EF17F2}" srcOrd="0" destOrd="0" presId="urn:microsoft.com/office/officeart/2005/8/layout/cycle2"/>
    <dgm:cxn modelId="{CA318609-D065-4A0B-96BB-039EB23427CA}" type="presOf" srcId="{4115A58B-A4F9-42B3-B488-364D603A8014}" destId="{8A1E3EC2-EC06-4F6B-8908-8E90635C4284}" srcOrd="0" destOrd="0" presId="urn:microsoft.com/office/officeart/2005/8/layout/cycle2"/>
    <dgm:cxn modelId="{F28BD4A7-9135-4427-A8FE-8FE7C8EC0195}" type="presOf" srcId="{A38CC66E-D6DC-465A-9A2F-00ED24EFB54B}" destId="{0E88170B-C10A-4023-9421-D8ADCE01B82F}" srcOrd="1" destOrd="0" presId="urn:microsoft.com/office/officeart/2005/8/layout/cycle2"/>
    <dgm:cxn modelId="{5AF74AE8-1522-417E-8779-417792F7E2B1}" type="presOf" srcId="{F060F3A9-31EC-4EE7-A054-FB326981CC09}" destId="{99BFA9C9-8647-444F-9FF4-EC77F5B2750D}" srcOrd="0" destOrd="0" presId="urn:microsoft.com/office/officeart/2005/8/layout/cycle2"/>
    <dgm:cxn modelId="{25FAF27D-4C33-408B-9F04-CDAA4AE043AF}" type="presOf" srcId="{2489ADD9-668D-4B29-BE64-DCC2F0E5DD5F}" destId="{02F85EAF-E30B-46AD-BE04-5F6CDA9428E9}" srcOrd="0" destOrd="0" presId="urn:microsoft.com/office/officeart/2005/8/layout/cycle2"/>
    <dgm:cxn modelId="{B39213EE-7849-4870-BA61-77236186F47D}" srcId="{F060F3A9-31EC-4EE7-A054-FB326981CC09}" destId="{3AC691D4-6122-4B29-8550-9201104907E4}" srcOrd="2" destOrd="0" parTransId="{06B80F7D-9F6F-43F5-A7CE-670F981E0415}" sibTransId="{2489ADD9-668D-4B29-BE64-DCC2F0E5DD5F}"/>
    <dgm:cxn modelId="{890F47FB-2313-4F77-93F1-7EF92D8F65B0}" type="presOf" srcId="{2489ADD9-668D-4B29-BE64-DCC2F0E5DD5F}" destId="{3C325E9C-C004-47C4-9708-A755F7C73D6A}" srcOrd="1" destOrd="0" presId="urn:microsoft.com/office/officeart/2005/8/layout/cycle2"/>
    <dgm:cxn modelId="{F582CC2C-D269-487A-B659-23D56E18332E}" type="presOf" srcId="{0F3D28F8-9204-4C98-87DF-00B0066735D8}" destId="{2C535262-842D-4CDE-BE1B-185F3AC163DC}" srcOrd="0" destOrd="0" presId="urn:microsoft.com/office/officeart/2005/8/layout/cycle2"/>
    <dgm:cxn modelId="{B405BFE3-5356-4625-9235-5FED8AA81C41}" type="presOf" srcId="{4115A58B-A4F9-42B3-B488-364D603A8014}" destId="{C7A78398-71B3-46C2-AADA-BF996F411B77}" srcOrd="1" destOrd="0" presId="urn:microsoft.com/office/officeart/2005/8/layout/cycle2"/>
    <dgm:cxn modelId="{4BBA8AA3-FB84-4D74-80B3-A34C3C3A183E}" type="presOf" srcId="{3AC691D4-6122-4B29-8550-9201104907E4}" destId="{D0C7C8BE-B5FE-4051-B78A-0C2F1B7C983F}" srcOrd="0" destOrd="0" presId="urn:microsoft.com/office/officeart/2005/8/layout/cycle2"/>
    <dgm:cxn modelId="{F03B6BA0-562B-4D97-A436-8C047D2B2FDC}" type="presOf" srcId="{26D6CF83-0E97-432B-8B8C-8E931C1A8CE3}" destId="{8DB6FA7C-0E5B-4851-ACEC-1855CA293BED}" srcOrd="1" destOrd="0" presId="urn:microsoft.com/office/officeart/2005/8/layout/cycle2"/>
    <dgm:cxn modelId="{5AAE8AB6-E3FD-44DA-B1AB-A14C77DAB3EF}" srcId="{F060F3A9-31EC-4EE7-A054-FB326981CC09}" destId="{01787119-0B38-4CEB-AF82-6BBB50D941B0}" srcOrd="1" destOrd="0" parTransId="{3E584835-E313-4BA8-94BD-B3AEF107C10D}" sibTransId="{4115A58B-A4F9-42B3-B488-364D603A8014}"/>
    <dgm:cxn modelId="{C6CD5CCA-D4DC-4230-8A61-D960889C9712}" type="presOf" srcId="{A38CC66E-D6DC-465A-9A2F-00ED24EFB54B}" destId="{566CA3F6-D084-470F-9C76-004315414B1F}" srcOrd="0" destOrd="0" presId="urn:microsoft.com/office/officeart/2005/8/layout/cycle2"/>
    <dgm:cxn modelId="{C247DBDD-0474-4692-A9A4-C1D7400DEDDB}" type="presOf" srcId="{2CA6B7E0-70F3-48D5-AB0A-9489531ED952}" destId="{1354B829-206C-42F0-82AA-135756438E23}" srcOrd="0" destOrd="0" presId="urn:microsoft.com/office/officeart/2005/8/layout/cycle2"/>
    <dgm:cxn modelId="{09829A95-A470-47A1-A78D-A6FF9ABAF4C2}" type="presOf" srcId="{0F3D28F8-9204-4C98-87DF-00B0066735D8}" destId="{A9187163-3FE9-4588-9E63-210211C464E6}" srcOrd="1" destOrd="0" presId="urn:microsoft.com/office/officeart/2005/8/layout/cycle2"/>
    <dgm:cxn modelId="{AD493067-773E-4D09-B4A9-F212D0506AB9}" type="presOf" srcId="{26D6CF83-0E97-432B-8B8C-8E931C1A8CE3}" destId="{DCC2A47A-5E7C-4861-8E9D-D03F155ED676}" srcOrd="0" destOrd="0" presId="urn:microsoft.com/office/officeart/2005/8/layout/cycle2"/>
    <dgm:cxn modelId="{96F9AD9A-F18B-403E-8692-AF4409E8E526}" srcId="{F060F3A9-31EC-4EE7-A054-FB326981CC09}" destId="{A0719D0B-ADF5-4154-8C44-11D830F51328}" srcOrd="4" destOrd="0" parTransId="{92EC2713-34A7-4045-9FD2-702BDA48E7BF}" sibTransId="{26D6CF83-0E97-432B-8B8C-8E931C1A8CE3}"/>
    <dgm:cxn modelId="{7F9F9932-765C-4C00-9D0D-9DD2B676A58A}" type="presOf" srcId="{A0719D0B-ADF5-4154-8C44-11D830F51328}" destId="{E20A2D4D-77D4-46F9-BE8F-56362288B28F}" srcOrd="0" destOrd="0" presId="urn:microsoft.com/office/officeart/2005/8/layout/cycle2"/>
    <dgm:cxn modelId="{26166BA3-4EC7-41A8-8C69-29138E88D744}" type="presParOf" srcId="{99BFA9C9-8647-444F-9FF4-EC77F5B2750D}" destId="{3D05CCB8-0E36-4606-B3B8-009DA4BDDA7B}" srcOrd="0" destOrd="0" presId="urn:microsoft.com/office/officeart/2005/8/layout/cycle2"/>
    <dgm:cxn modelId="{DF7D10C5-72DF-4F17-8BBC-292804DA7465}" type="presParOf" srcId="{99BFA9C9-8647-444F-9FF4-EC77F5B2750D}" destId="{566CA3F6-D084-470F-9C76-004315414B1F}" srcOrd="1" destOrd="0" presId="urn:microsoft.com/office/officeart/2005/8/layout/cycle2"/>
    <dgm:cxn modelId="{2E27ABD6-B8A8-40CE-840A-0186903B4281}" type="presParOf" srcId="{566CA3F6-D084-470F-9C76-004315414B1F}" destId="{0E88170B-C10A-4023-9421-D8ADCE01B82F}" srcOrd="0" destOrd="0" presId="urn:microsoft.com/office/officeart/2005/8/layout/cycle2"/>
    <dgm:cxn modelId="{90BD0F39-B804-4643-A406-FCC259C053ED}" type="presParOf" srcId="{99BFA9C9-8647-444F-9FF4-EC77F5B2750D}" destId="{8F839534-6453-4E3F-878E-01C118EF17F2}" srcOrd="2" destOrd="0" presId="urn:microsoft.com/office/officeart/2005/8/layout/cycle2"/>
    <dgm:cxn modelId="{28347D3E-8220-4467-8AC3-B4B63514FFA2}" type="presParOf" srcId="{99BFA9C9-8647-444F-9FF4-EC77F5B2750D}" destId="{8A1E3EC2-EC06-4F6B-8908-8E90635C4284}" srcOrd="3" destOrd="0" presId="urn:microsoft.com/office/officeart/2005/8/layout/cycle2"/>
    <dgm:cxn modelId="{4E10D310-B3FB-4292-89C5-F4A77D974C4E}" type="presParOf" srcId="{8A1E3EC2-EC06-4F6B-8908-8E90635C4284}" destId="{C7A78398-71B3-46C2-AADA-BF996F411B77}" srcOrd="0" destOrd="0" presId="urn:microsoft.com/office/officeart/2005/8/layout/cycle2"/>
    <dgm:cxn modelId="{EFFE7E3E-7755-4AD9-8C31-AB48FDCC3BB2}" type="presParOf" srcId="{99BFA9C9-8647-444F-9FF4-EC77F5B2750D}" destId="{D0C7C8BE-B5FE-4051-B78A-0C2F1B7C983F}" srcOrd="4" destOrd="0" presId="urn:microsoft.com/office/officeart/2005/8/layout/cycle2"/>
    <dgm:cxn modelId="{127BB1DD-18A5-4AB9-9BA3-E31125D5E04F}" type="presParOf" srcId="{99BFA9C9-8647-444F-9FF4-EC77F5B2750D}" destId="{02F85EAF-E30B-46AD-BE04-5F6CDA9428E9}" srcOrd="5" destOrd="0" presId="urn:microsoft.com/office/officeart/2005/8/layout/cycle2"/>
    <dgm:cxn modelId="{E297D360-0EEE-4912-97E0-3030475BBF02}" type="presParOf" srcId="{02F85EAF-E30B-46AD-BE04-5F6CDA9428E9}" destId="{3C325E9C-C004-47C4-9708-A755F7C73D6A}" srcOrd="0" destOrd="0" presId="urn:microsoft.com/office/officeart/2005/8/layout/cycle2"/>
    <dgm:cxn modelId="{D0096A2D-CAC3-4DAA-BB03-4C22802D99A9}" type="presParOf" srcId="{99BFA9C9-8647-444F-9FF4-EC77F5B2750D}" destId="{1354B829-206C-42F0-82AA-135756438E23}" srcOrd="6" destOrd="0" presId="urn:microsoft.com/office/officeart/2005/8/layout/cycle2"/>
    <dgm:cxn modelId="{2163EB21-DAF7-4F34-89D6-B3B47E68944B}" type="presParOf" srcId="{99BFA9C9-8647-444F-9FF4-EC77F5B2750D}" destId="{2C535262-842D-4CDE-BE1B-185F3AC163DC}" srcOrd="7" destOrd="0" presId="urn:microsoft.com/office/officeart/2005/8/layout/cycle2"/>
    <dgm:cxn modelId="{833ABF0C-BE2D-4E67-8B34-59399FCD0C01}" type="presParOf" srcId="{2C535262-842D-4CDE-BE1B-185F3AC163DC}" destId="{A9187163-3FE9-4588-9E63-210211C464E6}" srcOrd="0" destOrd="0" presId="urn:microsoft.com/office/officeart/2005/8/layout/cycle2"/>
    <dgm:cxn modelId="{1678A3AD-388C-4EBC-B5B8-174BF110A647}" type="presParOf" srcId="{99BFA9C9-8647-444F-9FF4-EC77F5B2750D}" destId="{E20A2D4D-77D4-46F9-BE8F-56362288B28F}" srcOrd="8" destOrd="0" presId="urn:microsoft.com/office/officeart/2005/8/layout/cycle2"/>
    <dgm:cxn modelId="{D1604D1E-32C6-45AB-8AC9-E908C06622BC}" type="presParOf" srcId="{99BFA9C9-8647-444F-9FF4-EC77F5B2750D}" destId="{DCC2A47A-5E7C-4861-8E9D-D03F155ED676}" srcOrd="9" destOrd="0" presId="urn:microsoft.com/office/officeart/2005/8/layout/cycle2"/>
    <dgm:cxn modelId="{86F16AD8-66EE-481C-8910-8DC9A1FA72FD}" type="presParOf" srcId="{DCC2A47A-5E7C-4861-8E9D-D03F155ED676}" destId="{8DB6FA7C-0E5B-4851-ACEC-1855CA293BE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AF399A4-6DE0-4FAB-8315-397D8E0A1D22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MY"/>
        </a:p>
      </dgm:t>
    </dgm:pt>
    <dgm:pt modelId="{5D4BE3FB-549E-400F-A748-03951BAB3082}">
      <dgm:prSet phldrT="[Text]"/>
      <dgm:spPr/>
      <dgm:t>
        <a:bodyPr/>
        <a:lstStyle/>
        <a:p>
          <a:r>
            <a:rPr lang="ar-KW" dirty="0" smtClean="0"/>
            <a:t>وصف كيفية عمل النظام </a:t>
          </a:r>
          <a:endParaRPr lang="en-MY" dirty="0"/>
        </a:p>
      </dgm:t>
    </dgm:pt>
    <dgm:pt modelId="{D523678F-1CC3-487C-83D2-EBD98FD2C6EA}" type="parTrans" cxnId="{CD12C445-2D64-49C4-8BB0-D0310EB91A34}">
      <dgm:prSet/>
      <dgm:spPr/>
      <dgm:t>
        <a:bodyPr/>
        <a:lstStyle/>
        <a:p>
          <a:endParaRPr lang="en-MY"/>
        </a:p>
      </dgm:t>
    </dgm:pt>
    <dgm:pt modelId="{55AAEAC9-80C7-4BDD-BD3B-8F7A4B57C78C}" type="sibTrans" cxnId="{CD12C445-2D64-49C4-8BB0-D0310EB91A34}">
      <dgm:prSet/>
      <dgm:spPr/>
      <dgm:t>
        <a:bodyPr/>
        <a:lstStyle/>
        <a:p>
          <a:endParaRPr lang="en-MY"/>
        </a:p>
      </dgm:t>
    </dgm:pt>
    <dgm:pt modelId="{B1F93ED6-2140-4DFA-80AC-571DD18864C3}">
      <dgm:prSet phldrT="[Text]"/>
      <dgm:spPr/>
      <dgm:t>
        <a:bodyPr/>
        <a:lstStyle/>
        <a:p>
          <a:r>
            <a:rPr lang="ar-KW" dirty="0" smtClean="0"/>
            <a:t>المساعده في تصميم نظام المراقبه </a:t>
          </a:r>
          <a:endParaRPr lang="en-MY" dirty="0"/>
        </a:p>
      </dgm:t>
    </dgm:pt>
    <dgm:pt modelId="{C6A11B2A-7E06-43A3-AAD1-25C449DCFF3A}" type="parTrans" cxnId="{7227A8A2-05CC-4DE0-97EB-879FD03E7C0A}">
      <dgm:prSet/>
      <dgm:spPr/>
      <dgm:t>
        <a:bodyPr/>
        <a:lstStyle/>
        <a:p>
          <a:endParaRPr lang="en-MY"/>
        </a:p>
      </dgm:t>
    </dgm:pt>
    <dgm:pt modelId="{8C0DC385-71B1-4C79-9CE7-F369D076D1F1}" type="sibTrans" cxnId="{7227A8A2-05CC-4DE0-97EB-879FD03E7C0A}">
      <dgm:prSet/>
      <dgm:spPr/>
      <dgm:t>
        <a:bodyPr/>
        <a:lstStyle/>
        <a:p>
          <a:endParaRPr lang="en-MY"/>
        </a:p>
      </dgm:t>
    </dgm:pt>
    <dgm:pt modelId="{BE77EDA9-A1EA-43F3-9DF9-9E180886F767}">
      <dgm:prSet phldrT="[Text]"/>
      <dgm:spPr/>
      <dgm:t>
        <a:bodyPr/>
        <a:lstStyle/>
        <a:p>
          <a:r>
            <a:rPr lang="ar-KW" dirty="0" smtClean="0"/>
            <a:t>تدريب مستخدمي النظم </a:t>
          </a:r>
          <a:endParaRPr lang="en-MY" dirty="0"/>
        </a:p>
      </dgm:t>
    </dgm:pt>
    <dgm:pt modelId="{EBDE7C4B-ECBA-4127-B10A-FAFDDD72C468}" type="parTrans" cxnId="{B07226F5-0591-46B6-B5E7-51626ECF3858}">
      <dgm:prSet/>
      <dgm:spPr/>
      <dgm:t>
        <a:bodyPr/>
        <a:lstStyle/>
        <a:p>
          <a:endParaRPr lang="en-MY"/>
        </a:p>
      </dgm:t>
    </dgm:pt>
    <dgm:pt modelId="{7B993B75-AE97-4DB0-A6F0-8DF6B4803BAC}" type="sibTrans" cxnId="{B07226F5-0591-46B6-B5E7-51626ECF3858}">
      <dgm:prSet/>
      <dgm:spPr/>
      <dgm:t>
        <a:bodyPr/>
        <a:lstStyle/>
        <a:p>
          <a:endParaRPr lang="en-MY"/>
        </a:p>
      </dgm:t>
    </dgm:pt>
    <dgm:pt modelId="{87B070CB-69E7-4A55-8C04-581FE4C59D39}">
      <dgm:prSet phldrT="[Text]"/>
      <dgm:spPr/>
      <dgm:t>
        <a:bodyPr/>
        <a:lstStyle/>
        <a:p>
          <a:r>
            <a:rPr lang="ar-KW" dirty="0" smtClean="0"/>
            <a:t>الرقابه على تطوير النظم وتكاليف الصيانه</a:t>
          </a:r>
          <a:endParaRPr lang="en-MY" dirty="0"/>
        </a:p>
      </dgm:t>
    </dgm:pt>
    <dgm:pt modelId="{43B0CEB0-4409-48FD-B665-797384BEF033}" type="parTrans" cxnId="{8220D7DE-10F2-43E2-88C3-D74C7186ED41}">
      <dgm:prSet/>
      <dgm:spPr/>
      <dgm:t>
        <a:bodyPr/>
        <a:lstStyle/>
        <a:p>
          <a:endParaRPr lang="en-MY"/>
        </a:p>
      </dgm:t>
    </dgm:pt>
    <dgm:pt modelId="{E5D8BA8E-DBCD-4335-B090-B4259B57875C}" type="sibTrans" cxnId="{8220D7DE-10F2-43E2-88C3-D74C7186ED41}">
      <dgm:prSet/>
      <dgm:spPr/>
      <dgm:t>
        <a:bodyPr/>
        <a:lstStyle/>
        <a:p>
          <a:endParaRPr lang="en-MY"/>
        </a:p>
      </dgm:t>
    </dgm:pt>
    <dgm:pt modelId="{D42BA5D1-0929-4DDD-A00E-A600CF703BDC}">
      <dgm:prSet phldrT="[Text]"/>
      <dgm:spPr/>
      <dgm:t>
        <a:bodyPr/>
        <a:lstStyle/>
        <a:p>
          <a:r>
            <a:rPr lang="ar-KW" dirty="0" smtClean="0"/>
            <a:t>تسهيل عملية الاتصال مع الاخرين</a:t>
          </a:r>
          <a:endParaRPr lang="en-MY" dirty="0"/>
        </a:p>
      </dgm:t>
    </dgm:pt>
    <dgm:pt modelId="{E037543F-D329-4A61-A9AC-C1E8A2B0A969}" type="parTrans" cxnId="{A47B0341-3042-49B1-A122-FAE5A318C054}">
      <dgm:prSet/>
      <dgm:spPr/>
      <dgm:t>
        <a:bodyPr/>
        <a:lstStyle/>
        <a:p>
          <a:endParaRPr lang="en-MY"/>
        </a:p>
      </dgm:t>
    </dgm:pt>
    <dgm:pt modelId="{58FBEB0B-B6F5-4FF4-9FFD-CFC7EAC8EA77}" type="sibTrans" cxnId="{A47B0341-3042-49B1-A122-FAE5A318C054}">
      <dgm:prSet/>
      <dgm:spPr/>
      <dgm:t>
        <a:bodyPr/>
        <a:lstStyle/>
        <a:p>
          <a:endParaRPr lang="en-MY"/>
        </a:p>
      </dgm:t>
    </dgm:pt>
    <dgm:pt modelId="{812514AA-920E-42B2-9EC3-62457F58D110}" type="pres">
      <dgm:prSet presAssocID="{0AF399A4-6DE0-4FAB-8315-397D8E0A1D2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30A1DDA-DF5D-4214-8FFA-6660C12C5575}" type="pres">
      <dgm:prSet presAssocID="{0AF399A4-6DE0-4FAB-8315-397D8E0A1D22}" presName="cycle" presStyleCnt="0"/>
      <dgm:spPr/>
    </dgm:pt>
    <dgm:pt modelId="{AB6F94CD-4662-4BD1-AD5F-2818A9159512}" type="pres">
      <dgm:prSet presAssocID="{5D4BE3FB-549E-400F-A748-03951BAB3082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492B30-1F23-4207-95C6-0927826B9F0F}" type="pres">
      <dgm:prSet presAssocID="{55AAEAC9-80C7-4BDD-BD3B-8F7A4B57C78C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11FC75BA-6CF6-4318-901D-6BA9F6E4CE16}" type="pres">
      <dgm:prSet presAssocID="{B1F93ED6-2140-4DFA-80AC-571DD18864C3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81311A70-5967-4FF7-8F4E-B95022479BCB}" type="pres">
      <dgm:prSet presAssocID="{BE77EDA9-A1EA-43F3-9DF9-9E180886F767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830C32-A791-41CC-AFDA-0AE2D90AFA5C}" type="pres">
      <dgm:prSet presAssocID="{87B070CB-69E7-4A55-8C04-581FE4C59D39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96538C-D30D-4FB6-AAE7-E1CFB52C4895}" type="pres">
      <dgm:prSet presAssocID="{D42BA5D1-0929-4DDD-A00E-A600CF703BDC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38504A9-C58D-4782-AEE1-48F42E979446}" type="presOf" srcId="{5D4BE3FB-549E-400F-A748-03951BAB3082}" destId="{AB6F94CD-4662-4BD1-AD5F-2818A9159512}" srcOrd="0" destOrd="0" presId="urn:microsoft.com/office/officeart/2005/8/layout/cycle3"/>
    <dgm:cxn modelId="{7227A8A2-05CC-4DE0-97EB-879FD03E7C0A}" srcId="{0AF399A4-6DE0-4FAB-8315-397D8E0A1D22}" destId="{B1F93ED6-2140-4DFA-80AC-571DD18864C3}" srcOrd="1" destOrd="0" parTransId="{C6A11B2A-7E06-43A3-AAD1-25C449DCFF3A}" sibTransId="{8C0DC385-71B1-4C79-9CE7-F369D076D1F1}"/>
    <dgm:cxn modelId="{81B790D5-ACF3-47D8-8B0A-11BFBDB710D4}" type="presOf" srcId="{BE77EDA9-A1EA-43F3-9DF9-9E180886F767}" destId="{81311A70-5967-4FF7-8F4E-B95022479BCB}" srcOrd="0" destOrd="0" presId="urn:microsoft.com/office/officeart/2005/8/layout/cycle3"/>
    <dgm:cxn modelId="{CD12C445-2D64-49C4-8BB0-D0310EB91A34}" srcId="{0AF399A4-6DE0-4FAB-8315-397D8E0A1D22}" destId="{5D4BE3FB-549E-400F-A748-03951BAB3082}" srcOrd="0" destOrd="0" parTransId="{D523678F-1CC3-487C-83D2-EBD98FD2C6EA}" sibTransId="{55AAEAC9-80C7-4BDD-BD3B-8F7A4B57C78C}"/>
    <dgm:cxn modelId="{2F62A1B3-5DC9-421B-B0A0-14BE596840CC}" type="presOf" srcId="{87B070CB-69E7-4A55-8C04-581FE4C59D39}" destId="{F3830C32-A791-41CC-AFDA-0AE2D90AFA5C}" srcOrd="0" destOrd="0" presId="urn:microsoft.com/office/officeart/2005/8/layout/cycle3"/>
    <dgm:cxn modelId="{4B2A116B-8FB3-4C2F-A9E3-CA76D7F4ACF7}" type="presOf" srcId="{D42BA5D1-0929-4DDD-A00E-A600CF703BDC}" destId="{B396538C-D30D-4FB6-AAE7-E1CFB52C4895}" srcOrd="0" destOrd="0" presId="urn:microsoft.com/office/officeart/2005/8/layout/cycle3"/>
    <dgm:cxn modelId="{8C9D3FF3-571F-4626-A4EC-17D058F5C929}" type="presOf" srcId="{0AF399A4-6DE0-4FAB-8315-397D8E0A1D22}" destId="{812514AA-920E-42B2-9EC3-62457F58D110}" srcOrd="0" destOrd="0" presId="urn:microsoft.com/office/officeart/2005/8/layout/cycle3"/>
    <dgm:cxn modelId="{29E2D02D-7D31-44E7-9F15-0C6608ABB6B9}" type="presOf" srcId="{55AAEAC9-80C7-4BDD-BD3B-8F7A4B57C78C}" destId="{32492B30-1F23-4207-95C6-0927826B9F0F}" srcOrd="0" destOrd="0" presId="urn:microsoft.com/office/officeart/2005/8/layout/cycle3"/>
    <dgm:cxn modelId="{B07226F5-0591-46B6-B5E7-51626ECF3858}" srcId="{0AF399A4-6DE0-4FAB-8315-397D8E0A1D22}" destId="{BE77EDA9-A1EA-43F3-9DF9-9E180886F767}" srcOrd="2" destOrd="0" parTransId="{EBDE7C4B-ECBA-4127-B10A-FAFDDD72C468}" sibTransId="{7B993B75-AE97-4DB0-A6F0-8DF6B4803BAC}"/>
    <dgm:cxn modelId="{8220D7DE-10F2-43E2-88C3-D74C7186ED41}" srcId="{0AF399A4-6DE0-4FAB-8315-397D8E0A1D22}" destId="{87B070CB-69E7-4A55-8C04-581FE4C59D39}" srcOrd="3" destOrd="0" parTransId="{43B0CEB0-4409-48FD-B665-797384BEF033}" sibTransId="{E5D8BA8E-DBCD-4335-B090-B4259B57875C}"/>
    <dgm:cxn modelId="{A47B0341-3042-49B1-A122-FAE5A318C054}" srcId="{0AF399A4-6DE0-4FAB-8315-397D8E0A1D22}" destId="{D42BA5D1-0929-4DDD-A00E-A600CF703BDC}" srcOrd="4" destOrd="0" parTransId="{E037543F-D329-4A61-A9AC-C1E8A2B0A969}" sibTransId="{58FBEB0B-B6F5-4FF4-9FFD-CFC7EAC8EA77}"/>
    <dgm:cxn modelId="{D1E3B713-23FF-43EE-92C2-6DB56F50C828}" type="presOf" srcId="{B1F93ED6-2140-4DFA-80AC-571DD18864C3}" destId="{11FC75BA-6CF6-4318-901D-6BA9F6E4CE16}" srcOrd="0" destOrd="0" presId="urn:microsoft.com/office/officeart/2005/8/layout/cycle3"/>
    <dgm:cxn modelId="{D27A6CF0-DAAA-4FEA-934D-C6838523E4D9}" type="presParOf" srcId="{812514AA-920E-42B2-9EC3-62457F58D110}" destId="{B30A1DDA-DF5D-4214-8FFA-6660C12C5575}" srcOrd="0" destOrd="0" presId="urn:microsoft.com/office/officeart/2005/8/layout/cycle3"/>
    <dgm:cxn modelId="{0FE61270-0397-42DD-A027-98B0A5541AFE}" type="presParOf" srcId="{B30A1DDA-DF5D-4214-8FFA-6660C12C5575}" destId="{AB6F94CD-4662-4BD1-AD5F-2818A9159512}" srcOrd="0" destOrd="0" presId="urn:microsoft.com/office/officeart/2005/8/layout/cycle3"/>
    <dgm:cxn modelId="{B488D53F-FA45-4DF3-B6F0-2C24FA214556}" type="presParOf" srcId="{B30A1DDA-DF5D-4214-8FFA-6660C12C5575}" destId="{32492B30-1F23-4207-95C6-0927826B9F0F}" srcOrd="1" destOrd="0" presId="urn:microsoft.com/office/officeart/2005/8/layout/cycle3"/>
    <dgm:cxn modelId="{1D97E8F7-52BE-420C-8913-F3FA2C7FDF2C}" type="presParOf" srcId="{B30A1DDA-DF5D-4214-8FFA-6660C12C5575}" destId="{11FC75BA-6CF6-4318-901D-6BA9F6E4CE16}" srcOrd="2" destOrd="0" presId="urn:microsoft.com/office/officeart/2005/8/layout/cycle3"/>
    <dgm:cxn modelId="{CF6C4D2F-862F-4357-AEFB-45A488F5C0DF}" type="presParOf" srcId="{B30A1DDA-DF5D-4214-8FFA-6660C12C5575}" destId="{81311A70-5967-4FF7-8F4E-B95022479BCB}" srcOrd="3" destOrd="0" presId="urn:microsoft.com/office/officeart/2005/8/layout/cycle3"/>
    <dgm:cxn modelId="{EB65A033-03C2-45E4-B71A-B33589C1A911}" type="presParOf" srcId="{B30A1DDA-DF5D-4214-8FFA-6660C12C5575}" destId="{F3830C32-A791-41CC-AFDA-0AE2D90AFA5C}" srcOrd="4" destOrd="0" presId="urn:microsoft.com/office/officeart/2005/8/layout/cycle3"/>
    <dgm:cxn modelId="{5F4ACCB9-F53E-4146-B920-E57E5B410272}" type="presParOf" srcId="{B30A1DDA-DF5D-4214-8FFA-6660C12C5575}" destId="{B396538C-D30D-4FB6-AAE7-E1CFB52C4895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D7EC05A-0CF7-4768-A0BE-C7A993463A64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7A83EA00-DF28-45DC-809C-99F68E67F171}">
      <dgm:prSet phldrT="[Text]"/>
      <dgm:spPr/>
      <dgm:t>
        <a:bodyPr/>
        <a:lstStyle/>
        <a:p>
          <a:r>
            <a:rPr lang="ar-KW" dirty="0" smtClean="0"/>
            <a:t>خرائط تدفق المستندات </a:t>
          </a:r>
          <a:endParaRPr lang="en-MY" dirty="0"/>
        </a:p>
      </dgm:t>
    </dgm:pt>
    <dgm:pt modelId="{22566332-1490-4EC1-BE5C-0CD901C9EFB5}" type="parTrans" cxnId="{5E1DDEA6-0E78-4282-B3FC-7EF8F3428E76}">
      <dgm:prSet/>
      <dgm:spPr/>
      <dgm:t>
        <a:bodyPr/>
        <a:lstStyle/>
        <a:p>
          <a:endParaRPr lang="en-MY"/>
        </a:p>
      </dgm:t>
    </dgm:pt>
    <dgm:pt modelId="{5D927368-225F-46B5-85DF-92DBE50F7C6F}" type="sibTrans" cxnId="{5E1DDEA6-0E78-4282-B3FC-7EF8F3428E76}">
      <dgm:prSet/>
      <dgm:spPr/>
      <dgm:t>
        <a:bodyPr/>
        <a:lstStyle/>
        <a:p>
          <a:endParaRPr lang="en-MY"/>
        </a:p>
      </dgm:t>
    </dgm:pt>
    <dgm:pt modelId="{9200D04A-9F45-4D1D-A4F8-61FE1159439E}">
      <dgm:prSet phldrT="[Text]"/>
      <dgm:spPr/>
      <dgm:t>
        <a:bodyPr/>
        <a:lstStyle/>
        <a:p>
          <a:r>
            <a:rPr lang="ar-KW" dirty="0" smtClean="0"/>
            <a:t>خرائط تدفق النظام </a:t>
          </a:r>
          <a:endParaRPr lang="en-MY" dirty="0"/>
        </a:p>
      </dgm:t>
    </dgm:pt>
    <dgm:pt modelId="{09F9A46B-EACD-4043-883A-8B2BC6DD9A2A}" type="parTrans" cxnId="{B5DF5737-E042-4B7A-B3EC-A6C462578631}">
      <dgm:prSet/>
      <dgm:spPr/>
      <dgm:t>
        <a:bodyPr/>
        <a:lstStyle/>
        <a:p>
          <a:endParaRPr lang="en-MY"/>
        </a:p>
      </dgm:t>
    </dgm:pt>
    <dgm:pt modelId="{CA8CAAA9-0382-4F8A-8EC2-40407DC0FDD4}" type="sibTrans" cxnId="{B5DF5737-E042-4B7A-B3EC-A6C462578631}">
      <dgm:prSet/>
      <dgm:spPr/>
      <dgm:t>
        <a:bodyPr/>
        <a:lstStyle/>
        <a:p>
          <a:endParaRPr lang="en-MY"/>
        </a:p>
      </dgm:t>
    </dgm:pt>
    <dgm:pt modelId="{3A809CA4-CC3E-483F-A423-76AD2A4AD8D8}">
      <dgm:prSet phldrT="[Text]"/>
      <dgm:spPr/>
      <dgm:t>
        <a:bodyPr/>
        <a:lstStyle/>
        <a:p>
          <a:r>
            <a:rPr lang="ar-KW" dirty="0" smtClean="0"/>
            <a:t>خرائط تدفق البيانات</a:t>
          </a:r>
          <a:endParaRPr lang="en-MY" dirty="0"/>
        </a:p>
      </dgm:t>
    </dgm:pt>
    <dgm:pt modelId="{CC6B8CBF-DB42-4A10-9ECD-773F9E9E3C1E}" type="parTrans" cxnId="{BBA297C9-D322-4B60-B6C7-4505002D4AD5}">
      <dgm:prSet/>
      <dgm:spPr/>
      <dgm:t>
        <a:bodyPr/>
        <a:lstStyle/>
        <a:p>
          <a:endParaRPr lang="en-MY"/>
        </a:p>
      </dgm:t>
    </dgm:pt>
    <dgm:pt modelId="{4B66D20A-102F-4A78-A294-55361DB96560}" type="sibTrans" cxnId="{BBA297C9-D322-4B60-B6C7-4505002D4AD5}">
      <dgm:prSet/>
      <dgm:spPr/>
      <dgm:t>
        <a:bodyPr/>
        <a:lstStyle/>
        <a:p>
          <a:endParaRPr lang="en-MY"/>
        </a:p>
      </dgm:t>
    </dgm:pt>
    <dgm:pt modelId="{40E5F250-C1CB-4520-B16B-CE2080937C4F}" type="pres">
      <dgm:prSet presAssocID="{2D7EC05A-0CF7-4768-A0BE-C7A993463A64}" presName="compositeShape" presStyleCnt="0">
        <dgm:presLayoutVars>
          <dgm:chMax val="7"/>
          <dgm:dir/>
          <dgm:resizeHandles val="exact"/>
        </dgm:presLayoutVars>
      </dgm:prSet>
      <dgm:spPr/>
    </dgm:pt>
    <dgm:pt modelId="{F18F8B96-9C0F-4461-B109-283C4A5AAADF}" type="pres">
      <dgm:prSet presAssocID="{7A83EA00-DF28-45DC-809C-99F68E67F171}" presName="circ1" presStyleLbl="vennNode1" presStyleIdx="0" presStyleCnt="3"/>
      <dgm:spPr/>
      <dgm:t>
        <a:bodyPr/>
        <a:lstStyle/>
        <a:p>
          <a:endParaRPr lang="en-US"/>
        </a:p>
      </dgm:t>
    </dgm:pt>
    <dgm:pt modelId="{9D6DD85C-E3EE-4F2A-A075-DE205D175D14}" type="pres">
      <dgm:prSet presAssocID="{7A83EA00-DF28-45DC-809C-99F68E67F17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7072BA-E458-437D-A2D0-67BDE6575D21}" type="pres">
      <dgm:prSet presAssocID="{9200D04A-9F45-4D1D-A4F8-61FE1159439E}" presName="circ2" presStyleLbl="vennNode1" presStyleIdx="1" presStyleCnt="3"/>
      <dgm:spPr/>
      <dgm:t>
        <a:bodyPr/>
        <a:lstStyle/>
        <a:p>
          <a:endParaRPr lang="en-US"/>
        </a:p>
      </dgm:t>
    </dgm:pt>
    <dgm:pt modelId="{2DE59C79-B76A-439A-8C35-048C04191E82}" type="pres">
      <dgm:prSet presAssocID="{9200D04A-9F45-4D1D-A4F8-61FE1159439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77727E-005B-4337-A23F-EFCD3C00CCE9}" type="pres">
      <dgm:prSet presAssocID="{3A809CA4-CC3E-483F-A423-76AD2A4AD8D8}" presName="circ3" presStyleLbl="vennNode1" presStyleIdx="2" presStyleCnt="3"/>
      <dgm:spPr/>
      <dgm:t>
        <a:bodyPr/>
        <a:lstStyle/>
        <a:p>
          <a:endParaRPr lang="en-US"/>
        </a:p>
      </dgm:t>
    </dgm:pt>
    <dgm:pt modelId="{361C2206-E23E-4DE1-B1D1-14369CBB034F}" type="pres">
      <dgm:prSet presAssocID="{3A809CA4-CC3E-483F-A423-76AD2A4AD8D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C6D302-62E1-49E1-86F3-3254AF3F0201}" type="presOf" srcId="{7A83EA00-DF28-45DC-809C-99F68E67F171}" destId="{F18F8B96-9C0F-4461-B109-283C4A5AAADF}" srcOrd="0" destOrd="0" presId="urn:microsoft.com/office/officeart/2005/8/layout/venn1"/>
    <dgm:cxn modelId="{61178785-350F-460A-B642-01B6A03906CC}" type="presOf" srcId="{9200D04A-9F45-4D1D-A4F8-61FE1159439E}" destId="{2DE59C79-B76A-439A-8C35-048C04191E82}" srcOrd="1" destOrd="0" presId="urn:microsoft.com/office/officeart/2005/8/layout/venn1"/>
    <dgm:cxn modelId="{7B2E88E9-1741-4BE6-AAF3-BF08EE88D55C}" type="presOf" srcId="{3A809CA4-CC3E-483F-A423-76AD2A4AD8D8}" destId="{7477727E-005B-4337-A23F-EFCD3C00CCE9}" srcOrd="0" destOrd="0" presId="urn:microsoft.com/office/officeart/2005/8/layout/venn1"/>
    <dgm:cxn modelId="{61D23EE9-9E3C-47ED-B4B1-7F33AE8AA938}" type="presOf" srcId="{3A809CA4-CC3E-483F-A423-76AD2A4AD8D8}" destId="{361C2206-E23E-4DE1-B1D1-14369CBB034F}" srcOrd="1" destOrd="0" presId="urn:microsoft.com/office/officeart/2005/8/layout/venn1"/>
    <dgm:cxn modelId="{BBA297C9-D322-4B60-B6C7-4505002D4AD5}" srcId="{2D7EC05A-0CF7-4768-A0BE-C7A993463A64}" destId="{3A809CA4-CC3E-483F-A423-76AD2A4AD8D8}" srcOrd="2" destOrd="0" parTransId="{CC6B8CBF-DB42-4A10-9ECD-773F9E9E3C1E}" sibTransId="{4B66D20A-102F-4A78-A294-55361DB96560}"/>
    <dgm:cxn modelId="{B5DF5737-E042-4B7A-B3EC-A6C462578631}" srcId="{2D7EC05A-0CF7-4768-A0BE-C7A993463A64}" destId="{9200D04A-9F45-4D1D-A4F8-61FE1159439E}" srcOrd="1" destOrd="0" parTransId="{09F9A46B-EACD-4043-883A-8B2BC6DD9A2A}" sibTransId="{CA8CAAA9-0382-4F8A-8EC2-40407DC0FDD4}"/>
    <dgm:cxn modelId="{EC51CA96-BFBA-421C-AFE8-EEE8107F6571}" type="presOf" srcId="{7A83EA00-DF28-45DC-809C-99F68E67F171}" destId="{9D6DD85C-E3EE-4F2A-A075-DE205D175D14}" srcOrd="1" destOrd="0" presId="urn:microsoft.com/office/officeart/2005/8/layout/venn1"/>
    <dgm:cxn modelId="{2A682881-F544-4128-A923-440B2AC525A1}" type="presOf" srcId="{9200D04A-9F45-4D1D-A4F8-61FE1159439E}" destId="{B87072BA-E458-437D-A2D0-67BDE6575D21}" srcOrd="0" destOrd="0" presId="urn:microsoft.com/office/officeart/2005/8/layout/venn1"/>
    <dgm:cxn modelId="{5E1DDEA6-0E78-4282-B3FC-7EF8F3428E76}" srcId="{2D7EC05A-0CF7-4768-A0BE-C7A993463A64}" destId="{7A83EA00-DF28-45DC-809C-99F68E67F171}" srcOrd="0" destOrd="0" parTransId="{22566332-1490-4EC1-BE5C-0CD901C9EFB5}" sibTransId="{5D927368-225F-46B5-85DF-92DBE50F7C6F}"/>
    <dgm:cxn modelId="{81DF4999-B681-4551-BEF0-D7A6D796EBA4}" type="presOf" srcId="{2D7EC05A-0CF7-4768-A0BE-C7A993463A64}" destId="{40E5F250-C1CB-4520-B16B-CE2080937C4F}" srcOrd="0" destOrd="0" presId="urn:microsoft.com/office/officeart/2005/8/layout/venn1"/>
    <dgm:cxn modelId="{CA18709D-06F9-4F05-924F-656BB2D68A89}" type="presParOf" srcId="{40E5F250-C1CB-4520-B16B-CE2080937C4F}" destId="{F18F8B96-9C0F-4461-B109-283C4A5AAADF}" srcOrd="0" destOrd="0" presId="urn:microsoft.com/office/officeart/2005/8/layout/venn1"/>
    <dgm:cxn modelId="{E415418D-CF3B-4F8A-8BF0-7BCDEC623D9D}" type="presParOf" srcId="{40E5F250-C1CB-4520-B16B-CE2080937C4F}" destId="{9D6DD85C-E3EE-4F2A-A075-DE205D175D14}" srcOrd="1" destOrd="0" presId="urn:microsoft.com/office/officeart/2005/8/layout/venn1"/>
    <dgm:cxn modelId="{169110AB-60EE-4118-B430-B9FBD7780E12}" type="presParOf" srcId="{40E5F250-C1CB-4520-B16B-CE2080937C4F}" destId="{B87072BA-E458-437D-A2D0-67BDE6575D21}" srcOrd="2" destOrd="0" presId="urn:microsoft.com/office/officeart/2005/8/layout/venn1"/>
    <dgm:cxn modelId="{C575E076-B93B-44D4-9C72-D59B81BDC690}" type="presParOf" srcId="{40E5F250-C1CB-4520-B16B-CE2080937C4F}" destId="{2DE59C79-B76A-439A-8C35-048C04191E82}" srcOrd="3" destOrd="0" presId="urn:microsoft.com/office/officeart/2005/8/layout/venn1"/>
    <dgm:cxn modelId="{F014F92D-FE18-49CC-B24E-612C5B2F1D59}" type="presParOf" srcId="{40E5F250-C1CB-4520-B16B-CE2080937C4F}" destId="{7477727E-005B-4337-A23F-EFCD3C00CCE9}" srcOrd="4" destOrd="0" presId="urn:microsoft.com/office/officeart/2005/8/layout/venn1"/>
    <dgm:cxn modelId="{7C0BE4CB-3528-49C7-BF25-DBAD7E8AB72F}" type="presParOf" srcId="{40E5F250-C1CB-4520-B16B-CE2080937C4F}" destId="{361C2206-E23E-4DE1-B1D1-14369CBB034F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14433B-97AD-40E6-9F78-37703E19F239}">
      <dsp:nvSpPr>
        <dsp:cNvPr id="0" name=""/>
        <dsp:cNvSpPr/>
      </dsp:nvSpPr>
      <dsp:spPr>
        <a:xfrm>
          <a:off x="2135838" y="87497"/>
          <a:ext cx="3957923" cy="123685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776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KW" sz="3500" kern="1200" dirty="0" smtClean="0"/>
            <a:t>دراسة وتقييم بدائل تطوير النظام </a:t>
          </a:r>
          <a:endParaRPr lang="en-MY" sz="3500" kern="1200" dirty="0"/>
        </a:p>
      </dsp:txBody>
      <dsp:txXfrm>
        <a:off x="2135838" y="87497"/>
        <a:ext cx="3957923" cy="1236851"/>
      </dsp:txXfrm>
    </dsp:sp>
    <dsp:sp modelId="{D8CD6FA0-1676-465B-A905-720A6023F1F9}">
      <dsp:nvSpPr>
        <dsp:cNvPr id="0" name=""/>
        <dsp:cNvSpPr/>
      </dsp:nvSpPr>
      <dsp:spPr>
        <a:xfrm flipH="1">
          <a:off x="514401" y="532656"/>
          <a:ext cx="104631" cy="539581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9EC45F-0AC5-4DA6-89BB-BFE4762C8A6F}">
      <dsp:nvSpPr>
        <dsp:cNvPr id="0" name=""/>
        <dsp:cNvSpPr/>
      </dsp:nvSpPr>
      <dsp:spPr>
        <a:xfrm>
          <a:off x="2218295" y="1644555"/>
          <a:ext cx="3957923" cy="123685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776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KW" sz="3500" kern="1200" dirty="0" smtClean="0"/>
            <a:t>تحليل جدوى تطوير النظام </a:t>
          </a:r>
          <a:endParaRPr lang="en-MY" sz="3500" kern="1200" dirty="0"/>
        </a:p>
      </dsp:txBody>
      <dsp:txXfrm>
        <a:off x="2218295" y="1644555"/>
        <a:ext cx="3957923" cy="1236851"/>
      </dsp:txXfrm>
    </dsp:sp>
    <dsp:sp modelId="{7C38AB67-B85A-496C-B3C7-1E9352AAAB5D}">
      <dsp:nvSpPr>
        <dsp:cNvPr id="0" name=""/>
        <dsp:cNvSpPr/>
      </dsp:nvSpPr>
      <dsp:spPr>
        <a:xfrm>
          <a:off x="82354" y="172621"/>
          <a:ext cx="865795" cy="129869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F3F822-F7B1-43C7-955F-59261B5B5FA8}">
      <dsp:nvSpPr>
        <dsp:cNvPr id="0" name=""/>
        <dsp:cNvSpPr/>
      </dsp:nvSpPr>
      <dsp:spPr>
        <a:xfrm>
          <a:off x="2218295" y="3201613"/>
          <a:ext cx="3957923" cy="123685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776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KW" sz="3500" kern="1200" dirty="0" smtClean="0"/>
            <a:t>اعداد مواصفات تطوير النظام </a:t>
          </a:r>
          <a:endParaRPr lang="en-MY" sz="3500" kern="1200" dirty="0"/>
        </a:p>
      </dsp:txBody>
      <dsp:txXfrm>
        <a:off x="2218295" y="3201613"/>
        <a:ext cx="3957923" cy="1236851"/>
      </dsp:txXfrm>
    </dsp:sp>
    <dsp:sp modelId="{839C4000-D3D2-46AC-B47B-09BF349592A6}">
      <dsp:nvSpPr>
        <dsp:cNvPr id="0" name=""/>
        <dsp:cNvSpPr/>
      </dsp:nvSpPr>
      <dsp:spPr>
        <a:xfrm>
          <a:off x="82354" y="172611"/>
          <a:ext cx="865795" cy="129869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B00538B-2E27-4390-9264-72357C9F881A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KW" sz="3000" kern="1200" dirty="0" smtClean="0"/>
            <a:t>تحديد مواصفات التشغيل </a:t>
          </a:r>
          <a:endParaRPr lang="en-MY" sz="3000" kern="1200" dirty="0"/>
        </a:p>
      </dsp:txBody>
      <dsp:txXfrm>
        <a:off x="0" y="591343"/>
        <a:ext cx="2571749" cy="1543050"/>
      </dsp:txXfrm>
    </dsp:sp>
    <dsp:sp modelId="{0104BC8D-DD0D-41B9-9718-C46DB99CE322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KW" sz="3000" kern="1200" dirty="0" smtClean="0"/>
            <a:t>تحديد مواصفات المدخلات </a:t>
          </a:r>
          <a:endParaRPr lang="en-MY" sz="3000" kern="1200" dirty="0"/>
        </a:p>
      </dsp:txBody>
      <dsp:txXfrm>
        <a:off x="2828925" y="591343"/>
        <a:ext cx="2571749" cy="1543050"/>
      </dsp:txXfrm>
    </dsp:sp>
    <dsp:sp modelId="{18F8B65C-9006-41FB-A562-1B3D22749B6B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KW" sz="3000" kern="1200" dirty="0" smtClean="0"/>
            <a:t>تحديد مواصفات المخرجات </a:t>
          </a:r>
          <a:endParaRPr lang="en-MY" sz="3000" kern="1200" dirty="0"/>
        </a:p>
      </dsp:txBody>
      <dsp:txXfrm>
        <a:off x="5657849" y="591343"/>
        <a:ext cx="2571749" cy="1543050"/>
      </dsp:txXfrm>
    </dsp:sp>
    <dsp:sp modelId="{A06549A3-4AA3-441D-BB25-58B670097637}">
      <dsp:nvSpPr>
        <dsp:cNvPr id="0" name=""/>
        <dsp:cNvSpPr/>
      </dsp:nvSpPr>
      <dsp:spPr>
        <a:xfrm>
          <a:off x="1378509" y="2404870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KW" sz="3000" kern="1200" dirty="0" smtClean="0"/>
            <a:t>تقديم مواصفات النظام للاداره العليا للموافقه عليها</a:t>
          </a:r>
          <a:endParaRPr lang="en-MY" sz="3000" kern="1200" dirty="0"/>
        </a:p>
      </dsp:txBody>
      <dsp:txXfrm>
        <a:off x="1378509" y="2404870"/>
        <a:ext cx="2571749" cy="1543050"/>
      </dsp:txXfrm>
    </dsp:sp>
    <dsp:sp modelId="{5F93F934-C82D-4EA5-86FE-329D1B25ECEE}">
      <dsp:nvSpPr>
        <dsp:cNvPr id="0" name=""/>
        <dsp:cNvSpPr/>
      </dsp:nvSpPr>
      <dsp:spPr>
        <a:xfrm>
          <a:off x="4243387" y="2391569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KW" sz="3000" kern="1200" dirty="0" smtClean="0"/>
            <a:t>تحديد مواصفات قاعدة البيانات </a:t>
          </a:r>
          <a:endParaRPr lang="en-MY" sz="3000" kern="1200" dirty="0"/>
        </a:p>
      </dsp:txBody>
      <dsp:txXfrm>
        <a:off x="4243387" y="2391569"/>
        <a:ext cx="2571749" cy="154305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05CCB8-0E36-4606-B3B8-009DA4BDDA7B}">
      <dsp:nvSpPr>
        <dsp:cNvPr id="0" name=""/>
        <dsp:cNvSpPr/>
      </dsp:nvSpPr>
      <dsp:spPr>
        <a:xfrm>
          <a:off x="3431678" y="-53177"/>
          <a:ext cx="1366242" cy="13662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KW" sz="1300" kern="1200" dirty="0" smtClean="0"/>
            <a:t>توفير امكانات افضل لاداء العمليات المختلفه في الانظمه </a:t>
          </a:r>
          <a:endParaRPr lang="en-MY" sz="1300" kern="1200" dirty="0"/>
        </a:p>
      </dsp:txBody>
      <dsp:txXfrm>
        <a:off x="3431678" y="-53177"/>
        <a:ext cx="1366242" cy="1366242"/>
      </dsp:txXfrm>
    </dsp:sp>
    <dsp:sp modelId="{566CA3F6-D084-470F-9C76-004315414B1F}">
      <dsp:nvSpPr>
        <dsp:cNvPr id="0" name=""/>
        <dsp:cNvSpPr/>
      </dsp:nvSpPr>
      <dsp:spPr>
        <a:xfrm rot="2160000">
          <a:off x="4754947" y="996732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100" kern="1200"/>
        </a:p>
      </dsp:txBody>
      <dsp:txXfrm rot="2160000">
        <a:off x="4754947" y="996732"/>
        <a:ext cx="364047" cy="461106"/>
      </dsp:txXfrm>
    </dsp:sp>
    <dsp:sp modelId="{8F839534-6453-4E3F-878E-01C118EF17F2}">
      <dsp:nvSpPr>
        <dsp:cNvPr id="0" name=""/>
        <dsp:cNvSpPr/>
      </dsp:nvSpPr>
      <dsp:spPr>
        <a:xfrm>
          <a:off x="5092691" y="1153618"/>
          <a:ext cx="1366242" cy="13662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KW" sz="1300" kern="1200" dirty="0" smtClean="0"/>
            <a:t>توفير تحكم ورقابه افضل</a:t>
          </a:r>
          <a:endParaRPr lang="en-MY" sz="1300" kern="1200" dirty="0"/>
        </a:p>
      </dsp:txBody>
      <dsp:txXfrm>
        <a:off x="5092691" y="1153618"/>
        <a:ext cx="1366242" cy="1366242"/>
      </dsp:txXfrm>
    </dsp:sp>
    <dsp:sp modelId="{8A1E3EC2-EC06-4F6B-8908-8E90635C4284}">
      <dsp:nvSpPr>
        <dsp:cNvPr id="0" name=""/>
        <dsp:cNvSpPr/>
      </dsp:nvSpPr>
      <dsp:spPr>
        <a:xfrm rot="6480000">
          <a:off x="5279747" y="2572706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100" kern="1200"/>
        </a:p>
      </dsp:txBody>
      <dsp:txXfrm rot="6480000">
        <a:off x="5279747" y="2572706"/>
        <a:ext cx="364047" cy="461106"/>
      </dsp:txXfrm>
    </dsp:sp>
    <dsp:sp modelId="{D0C7C8BE-B5FE-4051-B78A-0C2F1B7C983F}">
      <dsp:nvSpPr>
        <dsp:cNvPr id="0" name=""/>
        <dsp:cNvSpPr/>
      </dsp:nvSpPr>
      <dsp:spPr>
        <a:xfrm>
          <a:off x="4458241" y="3106256"/>
          <a:ext cx="1366242" cy="13662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KW" sz="1300" kern="1200" dirty="0" smtClean="0"/>
            <a:t>تحسين الاتصالات وتدفق  المعلومات </a:t>
          </a:r>
          <a:endParaRPr lang="en-MY" sz="1300" kern="1200" dirty="0"/>
        </a:p>
      </dsp:txBody>
      <dsp:txXfrm>
        <a:off x="4458241" y="3106256"/>
        <a:ext cx="1366242" cy="1366242"/>
      </dsp:txXfrm>
    </dsp:sp>
    <dsp:sp modelId="{02F85EAF-E30B-46AD-BE04-5F6CDA9428E9}">
      <dsp:nvSpPr>
        <dsp:cNvPr id="0" name=""/>
        <dsp:cNvSpPr/>
      </dsp:nvSpPr>
      <dsp:spPr>
        <a:xfrm rot="10800000">
          <a:off x="3984635" y="3558824"/>
          <a:ext cx="334681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100" kern="1200"/>
        </a:p>
      </dsp:txBody>
      <dsp:txXfrm rot="10800000">
        <a:off x="3984635" y="3558824"/>
        <a:ext cx="334681" cy="461106"/>
      </dsp:txXfrm>
    </dsp:sp>
    <dsp:sp modelId="{1354B829-206C-42F0-82AA-135756438E23}">
      <dsp:nvSpPr>
        <dsp:cNvPr id="0" name=""/>
        <dsp:cNvSpPr/>
      </dsp:nvSpPr>
      <dsp:spPr>
        <a:xfrm>
          <a:off x="2349708" y="2999614"/>
          <a:ext cx="1477058" cy="15795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KW" sz="1300" kern="1200" dirty="0" smtClean="0"/>
            <a:t>توفير مزايا تنافسيه </a:t>
          </a:r>
          <a:endParaRPr lang="en-MY" sz="1300" kern="1200" dirty="0"/>
        </a:p>
      </dsp:txBody>
      <dsp:txXfrm>
        <a:off x="2349708" y="2999614"/>
        <a:ext cx="1477058" cy="1579526"/>
      </dsp:txXfrm>
    </dsp:sp>
    <dsp:sp modelId="{2C535262-842D-4CDE-BE1B-185F3AC163DC}">
      <dsp:nvSpPr>
        <dsp:cNvPr id="0" name=""/>
        <dsp:cNvSpPr/>
      </dsp:nvSpPr>
      <dsp:spPr>
        <a:xfrm rot="15120000">
          <a:off x="2602893" y="2542696"/>
          <a:ext cx="31036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100" kern="1200"/>
        </a:p>
      </dsp:txBody>
      <dsp:txXfrm rot="15120000">
        <a:off x="2602893" y="2542696"/>
        <a:ext cx="310367" cy="461106"/>
      </dsp:txXfrm>
    </dsp:sp>
    <dsp:sp modelId="{E20A2D4D-77D4-46F9-BE8F-56362288B28F}">
      <dsp:nvSpPr>
        <dsp:cNvPr id="0" name=""/>
        <dsp:cNvSpPr/>
      </dsp:nvSpPr>
      <dsp:spPr>
        <a:xfrm>
          <a:off x="1770665" y="1153618"/>
          <a:ext cx="1366242" cy="13662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KW" sz="1300" kern="1200" dirty="0" smtClean="0"/>
            <a:t>تضمن الدعم لاستمرار المنظمه </a:t>
          </a:r>
          <a:endParaRPr lang="en-MY" sz="1300" kern="1200" dirty="0"/>
        </a:p>
      </dsp:txBody>
      <dsp:txXfrm>
        <a:off x="1770665" y="1153618"/>
        <a:ext cx="1366242" cy="1366242"/>
      </dsp:txXfrm>
    </dsp:sp>
    <dsp:sp modelId="{DCC2A47A-5E7C-4861-8E9D-D03F155ED676}">
      <dsp:nvSpPr>
        <dsp:cNvPr id="0" name=""/>
        <dsp:cNvSpPr/>
      </dsp:nvSpPr>
      <dsp:spPr>
        <a:xfrm rot="19440000">
          <a:off x="3093934" y="1008844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100" kern="1200"/>
        </a:p>
      </dsp:txBody>
      <dsp:txXfrm rot="19440000">
        <a:off x="3093934" y="1008844"/>
        <a:ext cx="364047" cy="46110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2492B30-1F23-4207-95C6-0927826B9F0F}">
      <dsp:nvSpPr>
        <dsp:cNvPr id="0" name=""/>
        <dsp:cNvSpPr/>
      </dsp:nvSpPr>
      <dsp:spPr>
        <a:xfrm>
          <a:off x="1867779" y="-27638"/>
          <a:ext cx="4494040" cy="4494040"/>
        </a:xfrm>
        <a:prstGeom prst="circularArrow">
          <a:avLst>
            <a:gd name="adj1" fmla="val 5544"/>
            <a:gd name="adj2" fmla="val 330680"/>
            <a:gd name="adj3" fmla="val 13765712"/>
            <a:gd name="adj4" fmla="val 17392183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6F94CD-4662-4BD1-AD5F-2818A9159512}">
      <dsp:nvSpPr>
        <dsp:cNvPr id="0" name=""/>
        <dsp:cNvSpPr/>
      </dsp:nvSpPr>
      <dsp:spPr>
        <a:xfrm>
          <a:off x="3057971" y="1135"/>
          <a:ext cx="2113657" cy="10568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KW" sz="2000" kern="1200" dirty="0" smtClean="0"/>
            <a:t>وصف كيفية عمل النظام </a:t>
          </a:r>
          <a:endParaRPr lang="en-MY" sz="2000" kern="1200" dirty="0"/>
        </a:p>
      </dsp:txBody>
      <dsp:txXfrm>
        <a:off x="3057971" y="1135"/>
        <a:ext cx="2113657" cy="1056828"/>
      </dsp:txXfrm>
    </dsp:sp>
    <dsp:sp modelId="{11FC75BA-6CF6-4318-901D-6BA9F6E4CE16}">
      <dsp:nvSpPr>
        <dsp:cNvPr id="0" name=""/>
        <dsp:cNvSpPr/>
      </dsp:nvSpPr>
      <dsp:spPr>
        <a:xfrm>
          <a:off x="4880609" y="1325359"/>
          <a:ext cx="2113657" cy="10568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KW" sz="2000" kern="1200" dirty="0" smtClean="0"/>
            <a:t>المساعده في تصميم نظام المراقبه </a:t>
          </a:r>
          <a:endParaRPr lang="en-MY" sz="2000" kern="1200" dirty="0"/>
        </a:p>
      </dsp:txBody>
      <dsp:txXfrm>
        <a:off x="4880609" y="1325359"/>
        <a:ext cx="2113657" cy="1056828"/>
      </dsp:txXfrm>
    </dsp:sp>
    <dsp:sp modelId="{81311A70-5967-4FF7-8F4E-B95022479BCB}">
      <dsp:nvSpPr>
        <dsp:cNvPr id="0" name=""/>
        <dsp:cNvSpPr/>
      </dsp:nvSpPr>
      <dsp:spPr>
        <a:xfrm>
          <a:off x="4184423" y="3467999"/>
          <a:ext cx="2113657" cy="10568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KW" sz="2000" kern="1200" dirty="0" smtClean="0"/>
            <a:t>تدريب مستخدمي النظم </a:t>
          </a:r>
          <a:endParaRPr lang="en-MY" sz="2000" kern="1200" dirty="0"/>
        </a:p>
      </dsp:txBody>
      <dsp:txXfrm>
        <a:off x="4184423" y="3467999"/>
        <a:ext cx="2113657" cy="1056828"/>
      </dsp:txXfrm>
    </dsp:sp>
    <dsp:sp modelId="{F3830C32-A791-41CC-AFDA-0AE2D90AFA5C}">
      <dsp:nvSpPr>
        <dsp:cNvPr id="0" name=""/>
        <dsp:cNvSpPr/>
      </dsp:nvSpPr>
      <dsp:spPr>
        <a:xfrm>
          <a:off x="1931519" y="3467999"/>
          <a:ext cx="2113657" cy="10568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KW" sz="2000" kern="1200" dirty="0" smtClean="0"/>
            <a:t>الرقابه على تطوير النظم وتكاليف الصيانه</a:t>
          </a:r>
          <a:endParaRPr lang="en-MY" sz="2000" kern="1200" dirty="0"/>
        </a:p>
      </dsp:txBody>
      <dsp:txXfrm>
        <a:off x="1931519" y="3467999"/>
        <a:ext cx="2113657" cy="1056828"/>
      </dsp:txXfrm>
    </dsp:sp>
    <dsp:sp modelId="{B396538C-D30D-4FB6-AAE7-E1CFB52C4895}">
      <dsp:nvSpPr>
        <dsp:cNvPr id="0" name=""/>
        <dsp:cNvSpPr/>
      </dsp:nvSpPr>
      <dsp:spPr>
        <a:xfrm>
          <a:off x="1235333" y="1325359"/>
          <a:ext cx="2113657" cy="10568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KW" sz="2000" kern="1200" dirty="0" smtClean="0"/>
            <a:t>تسهيل عملية الاتصال مع الاخرين</a:t>
          </a:r>
          <a:endParaRPr lang="en-MY" sz="2000" kern="1200" dirty="0"/>
        </a:p>
      </dsp:txBody>
      <dsp:txXfrm>
        <a:off x="1235333" y="1325359"/>
        <a:ext cx="2113657" cy="105682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8F8B96-9C0F-4461-B109-283C4A5AAADF}">
      <dsp:nvSpPr>
        <dsp:cNvPr id="0" name=""/>
        <dsp:cNvSpPr/>
      </dsp:nvSpPr>
      <dsp:spPr>
        <a:xfrm>
          <a:off x="2757011" y="56574"/>
          <a:ext cx="2715577" cy="27155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KW" sz="3700" kern="1200" dirty="0" smtClean="0"/>
            <a:t>خرائط تدفق المستندات </a:t>
          </a:r>
          <a:endParaRPr lang="en-MY" sz="3700" kern="1200" dirty="0"/>
        </a:p>
      </dsp:txBody>
      <dsp:txXfrm>
        <a:off x="3119088" y="531800"/>
        <a:ext cx="1991423" cy="1222010"/>
      </dsp:txXfrm>
    </dsp:sp>
    <dsp:sp modelId="{B87072BA-E458-437D-A2D0-67BDE6575D21}">
      <dsp:nvSpPr>
        <dsp:cNvPr id="0" name=""/>
        <dsp:cNvSpPr/>
      </dsp:nvSpPr>
      <dsp:spPr>
        <a:xfrm>
          <a:off x="3736882" y="1753810"/>
          <a:ext cx="2715577" cy="27155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KW" sz="3700" kern="1200" dirty="0" smtClean="0"/>
            <a:t>خرائط تدفق النظام </a:t>
          </a:r>
          <a:endParaRPr lang="en-MY" sz="3700" kern="1200" dirty="0"/>
        </a:p>
      </dsp:txBody>
      <dsp:txXfrm>
        <a:off x="4567396" y="2455334"/>
        <a:ext cx="1629346" cy="1493567"/>
      </dsp:txXfrm>
    </dsp:sp>
    <dsp:sp modelId="{7477727E-005B-4337-A23F-EFCD3C00CCE9}">
      <dsp:nvSpPr>
        <dsp:cNvPr id="0" name=""/>
        <dsp:cNvSpPr/>
      </dsp:nvSpPr>
      <dsp:spPr>
        <a:xfrm>
          <a:off x="1777140" y="1753810"/>
          <a:ext cx="2715577" cy="27155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KW" sz="3700" kern="1200" dirty="0" smtClean="0"/>
            <a:t>خرائط تدفق البيانات</a:t>
          </a:r>
          <a:endParaRPr lang="en-MY" sz="3700" kern="1200" dirty="0"/>
        </a:p>
      </dsp:txBody>
      <dsp:txXfrm>
        <a:off x="2032857" y="2455334"/>
        <a:ext cx="1629346" cy="14935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C333-999B-43FD-9134-CF3132744D4E}" type="datetimeFigureOut">
              <a:rPr lang="en-MY" smtClean="0"/>
              <a:pPr/>
              <a:t>3/1/2015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EB41-9A20-4C75-96C1-347742257BAA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1769110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C333-999B-43FD-9134-CF3132744D4E}" type="datetimeFigureOut">
              <a:rPr lang="en-MY" smtClean="0"/>
              <a:pPr/>
              <a:t>3/1/2015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EB41-9A20-4C75-96C1-347742257BAA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3839916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C333-999B-43FD-9134-CF3132744D4E}" type="datetimeFigureOut">
              <a:rPr lang="en-MY" smtClean="0"/>
              <a:pPr/>
              <a:t>3/1/2015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EB41-9A20-4C75-96C1-347742257BAA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3927317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C333-999B-43FD-9134-CF3132744D4E}" type="datetimeFigureOut">
              <a:rPr lang="en-MY" smtClean="0"/>
              <a:pPr/>
              <a:t>3/1/2015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EB41-9A20-4C75-96C1-347742257BAA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711609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C333-999B-43FD-9134-CF3132744D4E}" type="datetimeFigureOut">
              <a:rPr lang="en-MY" smtClean="0"/>
              <a:pPr/>
              <a:t>3/1/2015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EB41-9A20-4C75-96C1-347742257BAA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3915435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C333-999B-43FD-9134-CF3132744D4E}" type="datetimeFigureOut">
              <a:rPr lang="en-MY" smtClean="0"/>
              <a:pPr/>
              <a:t>3/1/2015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EB41-9A20-4C75-96C1-347742257BAA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3887567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C333-999B-43FD-9134-CF3132744D4E}" type="datetimeFigureOut">
              <a:rPr lang="en-MY" smtClean="0"/>
              <a:pPr/>
              <a:t>3/1/2015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EB41-9A20-4C75-96C1-347742257BAA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1799188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C333-999B-43FD-9134-CF3132744D4E}" type="datetimeFigureOut">
              <a:rPr lang="en-MY" smtClean="0"/>
              <a:pPr/>
              <a:t>3/1/2015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EB41-9A20-4C75-96C1-347742257BAA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3631766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C333-999B-43FD-9134-CF3132744D4E}" type="datetimeFigureOut">
              <a:rPr lang="en-MY" smtClean="0"/>
              <a:pPr/>
              <a:t>3/1/2015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EB41-9A20-4C75-96C1-347742257BAA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4213945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C333-999B-43FD-9134-CF3132744D4E}" type="datetimeFigureOut">
              <a:rPr lang="en-MY" smtClean="0"/>
              <a:pPr/>
              <a:t>3/1/2015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EB41-9A20-4C75-96C1-347742257BAA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3697528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C333-999B-43FD-9134-CF3132744D4E}" type="datetimeFigureOut">
              <a:rPr lang="en-MY" smtClean="0"/>
              <a:pPr/>
              <a:t>3/1/2015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EB41-9A20-4C75-96C1-347742257BAA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4236365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9C333-999B-43FD-9134-CF3132744D4E}" type="datetimeFigureOut">
              <a:rPr lang="en-MY" smtClean="0"/>
              <a:pPr/>
              <a:t>3/1/2015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7EB41-9A20-4C75-96C1-347742257BAA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1555350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KW" smtClean="0"/>
              <a:t>تخطيط وتحليل وتطوير وتصميم وتوثيق نظم المعلومات المحاسبيه (دورة حياة النظم)</a:t>
            </a:r>
            <a:endParaRPr lang="en-MY" dirty="0"/>
          </a:p>
        </p:txBody>
      </p:sp>
      <p:sp>
        <p:nvSpPr>
          <p:cNvPr id="3" name="Subtitle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Autofit/>
          </a:bodyPr>
          <a:lstStyle/>
          <a:p>
            <a:pPr marL="457200" indent="-457200" algn="ctr" rtl="1">
              <a:buFont typeface="Wingdings" panose="05000000000000000000" pitchFamily="2" charset="2"/>
              <a:buChar char="v"/>
            </a:pPr>
            <a:r>
              <a:rPr lang="ar-KW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اهداف دورة حياة النظام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KW" sz="2800" dirty="0" smtClean="0">
                <a:solidFill>
                  <a:srgbClr val="FF0000"/>
                </a:solidFill>
              </a:rPr>
              <a:t>مقدمه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KW" sz="2800" dirty="0" smtClean="0">
                <a:solidFill>
                  <a:srgbClr val="FF0000"/>
                </a:solidFill>
              </a:rPr>
              <a:t>مرحلة تخطيط نظم المعلومات المحاسبيه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KW" sz="2800" dirty="0" smtClean="0">
                <a:solidFill>
                  <a:srgbClr val="FF0000"/>
                </a:solidFill>
              </a:rPr>
              <a:t>مرحلة تحليل نظم المعلومات المحاسبيه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KW" sz="2800" dirty="0" smtClean="0">
                <a:solidFill>
                  <a:srgbClr val="FF0000"/>
                </a:solidFill>
              </a:rPr>
              <a:t>مرحلة تطوير نظم المعلومات المحاسبيه </a:t>
            </a:r>
          </a:p>
          <a:p>
            <a:pPr algn="r"/>
            <a:endParaRPr lang="ar-KW" sz="28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773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KW" dirty="0" smtClean="0"/>
              <a:t>مواصفات تطوير النظام </a:t>
            </a:r>
            <a:endParaRPr lang="en-MY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5760229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9368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rtl="1">
              <a:buFont typeface="Wingdings" panose="05000000000000000000" pitchFamily="2" charset="2"/>
              <a:buChar char="v"/>
            </a:pPr>
            <a:r>
              <a:rPr lang="ar-KW" dirty="0" smtClean="0"/>
              <a:t>خطوات تطوير نظم المعلومات المحاسبيه 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ar-KW" sz="2800" i="1" dirty="0" smtClean="0">
                <a:solidFill>
                  <a:srgbClr val="C00000"/>
                </a:solidFill>
              </a:rPr>
              <a:t>تحليل جدوى نظام المعلومات المحاسبي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KW" sz="2800" i="1" dirty="0" smtClean="0">
                <a:solidFill>
                  <a:srgbClr val="C00000"/>
                </a:solidFill>
              </a:rPr>
              <a:t>دراسة وتقييم بدائل تطويرنظام المعلومات المحاسبي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KW" sz="2800" i="1" dirty="0" smtClean="0">
                <a:solidFill>
                  <a:srgbClr val="C00000"/>
                </a:solidFill>
              </a:rPr>
              <a:t>اعداد مواصفات النظام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KW" sz="2800" i="1" dirty="0" smtClean="0">
                <a:solidFill>
                  <a:srgbClr val="C00000"/>
                </a:solidFill>
              </a:rPr>
              <a:t>واصفات النظام الي الاداره العليا لاعتمادها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KW" sz="2800" i="1" dirty="0" smtClean="0">
                <a:solidFill>
                  <a:srgbClr val="C00000"/>
                </a:solidFill>
              </a:rPr>
              <a:t>مرحلة التصميم لنظم المعلومات المحاسبيه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KW" sz="2800" i="1" dirty="0" smtClean="0">
                <a:solidFill>
                  <a:srgbClr val="C00000"/>
                </a:solidFill>
              </a:rPr>
              <a:t>مرحلة التنفيذ والمتابعه والتقييم لنظم المعلومات المحاسبيه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KW" sz="2800" i="1" dirty="0" smtClean="0">
                <a:solidFill>
                  <a:srgbClr val="C00000"/>
                </a:solidFill>
              </a:rPr>
              <a:t>مرحلة توثيق النظم انواع خرائط التدفق المرتبطه بعملية التوثيق في نظم المعلومات المحاسبيه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KW" sz="2800" i="1" dirty="0" smtClean="0">
                <a:solidFill>
                  <a:srgbClr val="C00000"/>
                </a:solidFill>
              </a:rPr>
              <a:t>نظام الترميز</a:t>
            </a:r>
            <a:endParaRPr lang="en-MY" sz="28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955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KW" dirty="0" smtClean="0"/>
              <a:t>تحليل جدوى تطوير نظام المعلومات المحاسبي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ar-KW" sz="4000" dirty="0" smtClean="0">
                <a:solidFill>
                  <a:srgbClr val="C00000"/>
                </a:solidFill>
              </a:rPr>
              <a:t>دراسة الجدوى الفنيه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KW" sz="4000" dirty="0" smtClean="0">
                <a:solidFill>
                  <a:srgbClr val="C00000"/>
                </a:solidFill>
              </a:rPr>
              <a:t>دراسة الجدوى الاقتصاديه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KW" sz="4000" dirty="0" smtClean="0">
                <a:solidFill>
                  <a:srgbClr val="C00000"/>
                </a:solidFill>
              </a:rPr>
              <a:t>دراسة الجدوى القانونيه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KW" sz="4000" dirty="0" smtClean="0">
                <a:solidFill>
                  <a:srgbClr val="C00000"/>
                </a:solidFill>
              </a:rPr>
              <a:t>دراسة الجدوى التشغيليه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KW" sz="4000" dirty="0" smtClean="0">
                <a:solidFill>
                  <a:srgbClr val="C00000"/>
                </a:solidFill>
              </a:rPr>
              <a:t>دراسة الجدوى الزمنيه </a:t>
            </a:r>
            <a:endParaRPr lang="en-MY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023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KW" dirty="0" smtClean="0"/>
              <a:t>دراسة وتقييم بدائل تطوير نظام المعلومات المحاسبي 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556792"/>
            <a:ext cx="8229600" cy="4525963"/>
          </a:xfrm>
        </p:spPr>
        <p:txBody>
          <a:bodyPr/>
          <a:lstStyle/>
          <a:p>
            <a:pPr algn="r" rtl="1">
              <a:buFont typeface="Wingdings" panose="05000000000000000000" pitchFamily="2" charset="2"/>
              <a:buChar char="Ø"/>
            </a:pPr>
            <a:r>
              <a:rPr lang="ar-KW" dirty="0" smtClean="0">
                <a:solidFill>
                  <a:srgbClr val="C00000"/>
                </a:solidFill>
              </a:rPr>
              <a:t>تحديد بدائل التطوير 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ar-KW" dirty="0" smtClean="0">
                <a:solidFill>
                  <a:srgbClr val="C00000"/>
                </a:solidFill>
              </a:rPr>
              <a:t>الاختيار المبدئي للبدائل 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ar-KW" dirty="0" smtClean="0">
                <a:solidFill>
                  <a:srgbClr val="C00000"/>
                </a:solidFill>
              </a:rPr>
              <a:t>وصف بدائل التطوير </a:t>
            </a:r>
          </a:p>
          <a:p>
            <a:pPr marL="0" indent="0" algn="r" rtl="1">
              <a:buNone/>
            </a:pPr>
            <a:endParaRPr lang="ar-KW" dirty="0"/>
          </a:p>
          <a:p>
            <a:pPr marL="0" indent="0" algn="r" rtl="1">
              <a:buNone/>
            </a:pPr>
            <a:endParaRPr lang="ar-KW" dirty="0" smtClean="0"/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KW" b="1" dirty="0" smtClean="0"/>
              <a:t>وفي نهاية هذه المرحله يتم تقديم افضل البدائل للتطوير الي اللجنه العليا لتطوير النظم للمفاضله بينها </a:t>
            </a:r>
            <a:endParaRPr lang="en-MY" b="1" dirty="0"/>
          </a:p>
        </p:txBody>
      </p:sp>
    </p:spTree>
    <p:extLst>
      <p:ext uri="{BB962C8B-B14F-4D97-AF65-F5344CB8AC3E}">
        <p14:creationId xmlns:p14="http://schemas.microsoft.com/office/powerpoint/2010/main" xmlns="" val="343690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71500" indent="-571500" rtl="1">
              <a:buFont typeface="Wingdings" panose="05000000000000000000" pitchFamily="2" charset="2"/>
              <a:buChar char="v"/>
            </a:pPr>
            <a:r>
              <a:rPr lang="ar-KW" dirty="0" smtClean="0"/>
              <a:t>قاعدة البيانات يجب ان تتوافر فيها مجموعه من الخصائص اهمها ما يلي :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/>
            <a:r>
              <a:rPr lang="ar-KW" sz="3600" dirty="0" smtClean="0">
                <a:solidFill>
                  <a:srgbClr val="C00000"/>
                </a:solidFill>
              </a:rPr>
              <a:t>الشمول</a:t>
            </a:r>
          </a:p>
          <a:p>
            <a:pPr algn="r" rtl="1"/>
            <a:r>
              <a:rPr lang="ar-KW" sz="3600" dirty="0" smtClean="0">
                <a:solidFill>
                  <a:srgbClr val="C00000"/>
                </a:solidFill>
              </a:rPr>
              <a:t>النظام</a:t>
            </a:r>
          </a:p>
          <a:p>
            <a:pPr algn="r" rtl="1"/>
            <a:r>
              <a:rPr lang="ar-KW" sz="3600" dirty="0" smtClean="0">
                <a:solidFill>
                  <a:srgbClr val="C00000"/>
                </a:solidFill>
              </a:rPr>
              <a:t>الكفاءة</a:t>
            </a:r>
          </a:p>
          <a:p>
            <a:pPr algn="r" rtl="1"/>
            <a:r>
              <a:rPr lang="ar-KW" sz="3600" dirty="0" smtClean="0">
                <a:solidFill>
                  <a:srgbClr val="C00000"/>
                </a:solidFill>
              </a:rPr>
              <a:t>سهولة الوصول الي البيانات المخزنه بها</a:t>
            </a:r>
          </a:p>
          <a:p>
            <a:pPr algn="r" rtl="1"/>
            <a:r>
              <a:rPr lang="ar-KW" sz="3600" dirty="0" smtClean="0">
                <a:solidFill>
                  <a:srgbClr val="C00000"/>
                </a:solidFill>
              </a:rPr>
              <a:t>المرونه </a:t>
            </a:r>
          </a:p>
          <a:p>
            <a:pPr algn="r" rtl="1"/>
            <a:r>
              <a:rPr lang="ar-KW" sz="3600" dirty="0" smtClean="0">
                <a:solidFill>
                  <a:srgbClr val="C00000"/>
                </a:solidFill>
              </a:rPr>
              <a:t>الحمايه للبيانات من الاشخاص غير المرخص لهم </a:t>
            </a:r>
          </a:p>
          <a:p>
            <a:pPr algn="r" rtl="1"/>
            <a:r>
              <a:rPr lang="ar-KW" sz="3600" dirty="0" smtClean="0">
                <a:solidFill>
                  <a:srgbClr val="C00000"/>
                </a:solidFill>
              </a:rPr>
              <a:t>توافر الدقه في البيانات المخزنه </a:t>
            </a:r>
          </a:p>
          <a:p>
            <a:pPr algn="r" rtl="1"/>
            <a:r>
              <a:rPr lang="ar-KW" sz="3600" dirty="0" smtClean="0">
                <a:solidFill>
                  <a:srgbClr val="C00000"/>
                </a:solidFill>
              </a:rPr>
              <a:t>اعتبارات التكلفه </a:t>
            </a:r>
            <a:endParaRPr lang="en-MY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940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KW" dirty="0" smtClean="0"/>
              <a:t>من اهم اهداف مراحل التصميم لنظم المعلومات المحاسبيه  </a:t>
            </a:r>
            <a:endParaRPr lang="en-MY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2100705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49160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71500" indent="-571500" rtl="1">
              <a:buFont typeface="Wingdings" panose="05000000000000000000" pitchFamily="2" charset="2"/>
              <a:buChar char="v"/>
            </a:pPr>
            <a:r>
              <a:rPr lang="ar-KW" dirty="0" smtClean="0"/>
              <a:t>مرحلة التنفيذ والمتابعه والتقييم لنظم المعلومات المحاسبيه 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anose="05000000000000000000" pitchFamily="2" charset="2"/>
              <a:buChar char="ü"/>
            </a:pPr>
            <a:r>
              <a:rPr lang="ar-KW" sz="4000" dirty="0" smtClean="0">
                <a:solidFill>
                  <a:srgbClr val="C00000"/>
                </a:solidFill>
              </a:rPr>
              <a:t>تتطلب مرحلة التنفيذ تحديد الانشطه اللازمه للتنفيذ ،وتوفير الموارد اللازمه لتنفيذ هذه الانشطه ،ومتابعة التنفيذ بشكل مستمر واتخاذ الاجراءات التصحيحيه اللازمه في الوقت المناسب .</a:t>
            </a:r>
            <a:endParaRPr lang="en-MY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111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ar-KW" dirty="0" smtClean="0"/>
              <a:t>هناك عدة اسباب تبرر اهمية التوثيق في نظم المعلومات المحاسبيه منها ما يلي : </a:t>
            </a:r>
            <a:endParaRPr lang="en-MY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5949806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60585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ar-KW" dirty="0" smtClean="0"/>
              <a:t>انواع خرائط التدفق المرتبطه بعملية التوثيق في نظم المعلومات المحاسبيه </a:t>
            </a:r>
            <a:endParaRPr lang="en-MY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0611199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90785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rtl="1">
              <a:buFont typeface="Arial" panose="020B0604020202020204" pitchFamily="34" charset="0"/>
              <a:buChar char="•"/>
            </a:pPr>
            <a:r>
              <a:rPr lang="ar-KW" dirty="0" smtClean="0"/>
              <a:t>يتم استخدام نظام الترميز في :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ar-KW" sz="3800" dirty="0" smtClean="0">
                <a:solidFill>
                  <a:srgbClr val="C00000"/>
                </a:solidFill>
              </a:rPr>
              <a:t>تحديد الحسابات والعمليات بشكل دقيق وفريد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KW" sz="3800" dirty="0" smtClean="0">
                <a:solidFill>
                  <a:srgbClr val="C00000"/>
                </a:solidFill>
              </a:rPr>
              <a:t>تقليل مساحة التخزين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KW" sz="3800" dirty="0" smtClean="0">
                <a:solidFill>
                  <a:srgbClr val="C00000"/>
                </a:solidFill>
              </a:rPr>
              <a:t>تسهيل عملية تبويب الحسابات والعمليات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KW" sz="3800" dirty="0" smtClean="0">
                <a:solidFill>
                  <a:srgbClr val="C00000"/>
                </a:solidFill>
              </a:rPr>
              <a:t>توصيل معلومات سريه  </a:t>
            </a:r>
          </a:p>
          <a:p>
            <a:pPr marL="0" indent="0" algn="r" rtl="1">
              <a:buNone/>
            </a:pPr>
            <a:endParaRPr lang="ar-KW" dirty="0"/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KW" sz="3800" b="1" dirty="0" smtClean="0"/>
              <a:t>ولاستخدام نظام الترميز في نظم المعلومات المحاسبيه يمكن الاستعانه بأنواع كثيره من الرموزمنها مايلي 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KW" sz="3800" dirty="0" smtClean="0">
                <a:solidFill>
                  <a:srgbClr val="C00000"/>
                </a:solidFill>
              </a:rPr>
              <a:t>رموز تذكيريه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KW" sz="3800" dirty="0" smtClean="0">
                <a:solidFill>
                  <a:srgbClr val="C00000"/>
                </a:solidFill>
              </a:rPr>
              <a:t>رموز تسلسليه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KW" sz="3800" dirty="0" smtClean="0">
                <a:solidFill>
                  <a:srgbClr val="C00000"/>
                </a:solidFill>
              </a:rPr>
              <a:t>نظام المجموعات </a:t>
            </a:r>
          </a:p>
        </p:txBody>
      </p:sp>
    </p:spTree>
    <p:extLst>
      <p:ext uri="{BB962C8B-B14F-4D97-AF65-F5344CB8AC3E}">
        <p14:creationId xmlns:p14="http://schemas.microsoft.com/office/powerpoint/2010/main" xmlns="" val="34779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571500" indent="-571500" rtl="1">
              <a:buFont typeface="Wingdings" panose="05000000000000000000" pitchFamily="2" charset="2"/>
              <a:buChar char="v"/>
            </a:pPr>
            <a:r>
              <a:rPr lang="ar-KW" dirty="0" smtClean="0"/>
              <a:t>قد تحدث عدة مشكلات اذا لم يتم التخطيط بشكل سليم منها :</a:t>
            </a:r>
            <a:endParaRPr lang="en-MY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marL="514350" indent="-514350" rtl="1">
              <a:buFont typeface="+mj-lt"/>
              <a:buAutoNum type="arabicPeriod"/>
            </a:pPr>
            <a:r>
              <a:rPr lang="ar-KW" sz="2400" dirty="0" smtClean="0">
                <a:solidFill>
                  <a:srgbClr val="FF0000"/>
                </a:solidFill>
              </a:rPr>
              <a:t>تطوير نظم مكلفه من حيث التشغيل او الصيانه </a:t>
            </a:r>
          </a:p>
          <a:p>
            <a:pPr marL="514350" indent="-514350" rtl="1">
              <a:buFont typeface="+mj-lt"/>
              <a:buAutoNum type="arabicPeriod"/>
            </a:pPr>
            <a:r>
              <a:rPr lang="ar-KW" sz="2400" dirty="0" smtClean="0">
                <a:solidFill>
                  <a:srgbClr val="FF0000"/>
                </a:solidFill>
              </a:rPr>
              <a:t>عدم توافر ميزانيه محدده وواضحه لمراحل التطور </a:t>
            </a:r>
          </a:p>
          <a:p>
            <a:pPr marL="514350" indent="-514350" rtl="1">
              <a:buFont typeface="+mj-lt"/>
              <a:buAutoNum type="arabicPeriod"/>
            </a:pPr>
            <a:r>
              <a:rPr lang="ar-KW" sz="2400" dirty="0" smtClean="0">
                <a:solidFill>
                  <a:srgbClr val="FF0000"/>
                </a:solidFill>
              </a:rPr>
              <a:t>عدم توافر جدول زمني محدد وواضح لمراحل التطوير</a:t>
            </a:r>
          </a:p>
          <a:p>
            <a:pPr marL="514350" indent="-514350" rtl="1">
              <a:buFont typeface="+mj-lt"/>
              <a:buAutoNum type="arabicPeriod"/>
            </a:pPr>
            <a:r>
              <a:rPr lang="ar-KW" sz="2400" dirty="0" smtClean="0">
                <a:solidFill>
                  <a:srgbClr val="FF0000"/>
                </a:solidFill>
              </a:rPr>
              <a:t>تطوير النظم بشكل لا يفي باحتياجات المستفيدين </a:t>
            </a:r>
          </a:p>
        </p:txBody>
      </p:sp>
    </p:spTree>
    <p:extLst>
      <p:ext uri="{BB962C8B-B14F-4D97-AF65-F5344CB8AC3E}">
        <p14:creationId xmlns:p14="http://schemas.microsoft.com/office/powerpoint/2010/main" xmlns="" val="418930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71500" indent="-571500" rtl="1">
              <a:buFont typeface="Wingdings" panose="05000000000000000000" pitchFamily="2" charset="2"/>
              <a:buChar char="v"/>
            </a:pPr>
            <a:r>
              <a:rPr lang="ar-KW" dirty="0" smtClean="0"/>
              <a:t>التخطيط بشكل صحيح يحتاج الي مجموعه من العوامل منها :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KW" dirty="0" smtClean="0">
                <a:solidFill>
                  <a:srgbClr val="FF0000"/>
                </a:solidFill>
              </a:rPr>
              <a:t>النظر في المشكلات من وجهة نظر شامله وموضوعيه اذا امكن </a:t>
            </a:r>
          </a:p>
          <a:p>
            <a:pPr algn="r" rtl="1"/>
            <a:r>
              <a:rPr lang="ar-KW" dirty="0" smtClean="0">
                <a:solidFill>
                  <a:srgbClr val="FF0000"/>
                </a:solidFill>
              </a:rPr>
              <a:t>استخدام فريق استشاري لدراسة النظم </a:t>
            </a:r>
          </a:p>
          <a:p>
            <a:pPr algn="r" rtl="1"/>
            <a:r>
              <a:rPr lang="ar-KW" dirty="0" smtClean="0">
                <a:solidFill>
                  <a:srgbClr val="FF0000"/>
                </a:solidFill>
              </a:rPr>
              <a:t>دعم الاداره العليا لعملية دراسة النظم </a:t>
            </a:r>
          </a:p>
          <a:p>
            <a:pPr algn="r" rtl="1"/>
            <a:r>
              <a:rPr lang="ar-KW" dirty="0" smtClean="0">
                <a:solidFill>
                  <a:srgbClr val="FF0000"/>
                </a:solidFill>
              </a:rPr>
              <a:t>تحديد الموارد اللازمه لتطوير كل نظام فرعي على حده</a:t>
            </a:r>
          </a:p>
          <a:p>
            <a:pPr algn="r" rtl="1"/>
            <a:r>
              <a:rPr lang="ar-KW" dirty="0" smtClean="0">
                <a:solidFill>
                  <a:srgbClr val="FF0000"/>
                </a:solidFill>
              </a:rPr>
              <a:t>تلافي الازدواج والجهد الضائع </a:t>
            </a:r>
          </a:p>
          <a:p>
            <a:pPr algn="r" rtl="1"/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xmlns="" val="239718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340768" y="0"/>
            <a:ext cx="13609512" cy="7029400"/>
          </a:xfrm>
        </p:spPr>
        <p:txBody>
          <a:bodyPr>
            <a:normAutofit/>
          </a:bodyPr>
          <a:lstStyle/>
          <a:p>
            <a:pPr rtl="1"/>
            <a:r>
              <a:rPr lang="ar-KW" dirty="0" smtClean="0"/>
              <a:t>مرحلة تحليل نظم المعلومات المحاسبيه :</a:t>
            </a:r>
            <a:br>
              <a:rPr lang="ar-KW" dirty="0" smtClean="0"/>
            </a:br>
            <a:r>
              <a:rPr lang="ar-KW" dirty="0" smtClean="0"/>
              <a:t>تهدف مرحلة التحليل الي تحديد نقاط القوه والضعف في النظام الحالي ومحاولة القضاء على نقاط الضعف وتعزيز نقاط القوه ،وهناك اربع مستويات للاهداف يمكن دراسة وتحليل النظم من خلالها وهي : </a:t>
            </a:r>
            <a:br>
              <a:rPr lang="ar-KW" dirty="0" smtClean="0"/>
            </a:br>
            <a:r>
              <a:rPr lang="ar-KW" dirty="0" smtClean="0">
                <a:solidFill>
                  <a:srgbClr val="C00000"/>
                </a:solidFill>
              </a:rPr>
              <a:t>1- اهداف النظم العامه </a:t>
            </a:r>
            <a:br>
              <a:rPr lang="ar-KW" dirty="0" smtClean="0">
                <a:solidFill>
                  <a:srgbClr val="C00000"/>
                </a:solidFill>
              </a:rPr>
            </a:br>
            <a:r>
              <a:rPr lang="ar-KW" dirty="0" smtClean="0">
                <a:solidFill>
                  <a:srgbClr val="C00000"/>
                </a:solidFill>
              </a:rPr>
              <a:t>2- اهداف نظم الاداره العليا </a:t>
            </a:r>
            <a:br>
              <a:rPr lang="ar-KW" dirty="0" smtClean="0">
                <a:solidFill>
                  <a:srgbClr val="C00000"/>
                </a:solidFill>
              </a:rPr>
            </a:br>
            <a:r>
              <a:rPr lang="ar-KW" dirty="0" smtClean="0">
                <a:solidFill>
                  <a:srgbClr val="C00000"/>
                </a:solidFill>
              </a:rPr>
              <a:t>3- اهداف نظم الاداره الاشرافيه (الوسطى)</a:t>
            </a:r>
            <a:br>
              <a:rPr lang="ar-KW" dirty="0" smtClean="0">
                <a:solidFill>
                  <a:srgbClr val="C00000"/>
                </a:solidFill>
              </a:rPr>
            </a:br>
            <a:r>
              <a:rPr lang="ar-KW" dirty="0" smtClean="0">
                <a:solidFill>
                  <a:srgbClr val="C00000"/>
                </a:solidFill>
              </a:rPr>
              <a:t>4- اهداف نظم الاداره التشغيليه (الدنيا)</a:t>
            </a:r>
            <a:endParaRPr lang="en-MY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865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71500" indent="-571500" rtl="1">
              <a:buFont typeface="Wingdings" panose="05000000000000000000" pitchFamily="2" charset="2"/>
              <a:buChar char="v"/>
            </a:pPr>
            <a:r>
              <a:rPr lang="ar-KW" dirty="0" smtClean="0"/>
              <a:t>تهدف دراسة النظام الحالي الي تحقيق مجموعه من الاغراض اهمها :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KW" dirty="0" smtClean="0">
                <a:solidFill>
                  <a:srgbClr val="FF0000"/>
                </a:solidFill>
              </a:rPr>
              <a:t>تعريف محللي النظم بعمليات المنشأه وتدفق البيانات والمعلومات </a:t>
            </a:r>
          </a:p>
          <a:p>
            <a:pPr algn="r" rtl="1"/>
            <a:r>
              <a:rPr lang="ar-KW" dirty="0" smtClean="0">
                <a:solidFill>
                  <a:srgbClr val="FF0000"/>
                </a:solidFill>
              </a:rPr>
              <a:t>تحديد مدى حاجة النظام الي التطوير بالكشف عن نقاط الضعف والمشكلات </a:t>
            </a:r>
          </a:p>
          <a:p>
            <a:pPr algn="r" rtl="1"/>
            <a:r>
              <a:rPr lang="ar-KW" dirty="0" smtClean="0">
                <a:solidFill>
                  <a:srgbClr val="FF0000"/>
                </a:solidFill>
              </a:rPr>
              <a:t>تحديد تكلفة النظام الحالي </a:t>
            </a:r>
          </a:p>
          <a:p>
            <a:pPr algn="r" rtl="1"/>
            <a:r>
              <a:rPr lang="ar-KW" dirty="0" smtClean="0">
                <a:solidFill>
                  <a:srgbClr val="FF0000"/>
                </a:solidFill>
              </a:rPr>
              <a:t>تحقيق مشاركة مستخدمي النظام حتى يتحقق قبول النظا</a:t>
            </a:r>
            <a:r>
              <a:rPr lang="ar-KW" dirty="0">
                <a:solidFill>
                  <a:srgbClr val="FF0000"/>
                </a:solidFill>
              </a:rPr>
              <a:t>م</a:t>
            </a:r>
            <a:r>
              <a:rPr lang="ar-KW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84505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571500" indent="-571500" rtl="1">
              <a:buFont typeface="Wingdings" panose="05000000000000000000" pitchFamily="2" charset="2"/>
              <a:buChar char="v"/>
            </a:pPr>
            <a:r>
              <a:rPr lang="ar-KW" dirty="0" smtClean="0"/>
              <a:t>يتم فحص النظام من خلال فريق عمل يحتوي على تخصصات متنوعه وذلك بتجميع البيانات الخاصه عن النظام بمجموعه من الطرق منها مايلي :</a:t>
            </a:r>
            <a:endParaRPr lang="en-MY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4221088"/>
            <a:ext cx="6912768" cy="2376264"/>
          </a:xfrm>
        </p:spPr>
        <p:txBody>
          <a:bodyPr>
            <a:normAutofit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ar-KW" dirty="0" smtClean="0">
                <a:solidFill>
                  <a:srgbClr val="C00000"/>
                </a:solidFill>
              </a:rPr>
              <a:t>مراجعة المستندات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KW" dirty="0" smtClean="0">
                <a:solidFill>
                  <a:srgbClr val="C00000"/>
                </a:solidFill>
              </a:rPr>
              <a:t>ملاحظة العمل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KW" dirty="0" smtClean="0">
                <a:solidFill>
                  <a:srgbClr val="C00000"/>
                </a:solidFill>
              </a:rPr>
              <a:t>اجراء مقابلات شخصيه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KW" dirty="0" smtClean="0">
                <a:solidFill>
                  <a:srgbClr val="C00000"/>
                </a:solidFill>
              </a:rPr>
              <a:t>توزيع قوائم استبيان على موظفين معينين</a:t>
            </a:r>
          </a:p>
          <a:p>
            <a:pPr marL="514350" indent="-514350" rtl="1">
              <a:buFont typeface="+mj-lt"/>
              <a:buAutoNum type="arabicPeriod"/>
            </a:pPr>
            <a:endParaRPr lang="ar-KW" dirty="0">
              <a:solidFill>
                <a:srgbClr val="C00000"/>
              </a:solidFill>
            </a:endParaRPr>
          </a:p>
          <a:p>
            <a:pPr marL="514350" indent="-514350" rtl="1">
              <a:buFont typeface="+mj-lt"/>
              <a:buAutoNum type="arabicPeriod"/>
            </a:pPr>
            <a:endParaRPr lang="ar-KW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113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571500" indent="-571500" rtl="1">
              <a:buFont typeface="Wingdings" panose="05000000000000000000" pitchFamily="2" charset="2"/>
              <a:buChar char="v"/>
            </a:pPr>
            <a:r>
              <a:rPr lang="ar-KW" dirty="0" smtClean="0"/>
              <a:t>وبعد فحص النظام وتجميع البيانات المطلوبه يتم تحليل البيانات المجمعه من النظام باستخدام مجموعه من الطرق ،اهمها مايلي :</a:t>
            </a:r>
            <a:endParaRPr lang="en-MY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rtl="1">
              <a:buFont typeface="Wingdings" panose="05000000000000000000" pitchFamily="2" charset="2"/>
              <a:buChar char="§"/>
            </a:pPr>
            <a:r>
              <a:rPr lang="ar-KW" dirty="0" smtClean="0">
                <a:solidFill>
                  <a:srgbClr val="C00000"/>
                </a:solidFill>
              </a:rPr>
              <a:t>خرائط تدفق المستندات </a:t>
            </a:r>
          </a:p>
          <a:p>
            <a:pPr marL="457200" indent="-457200" rtl="1">
              <a:buFont typeface="Wingdings" panose="05000000000000000000" pitchFamily="2" charset="2"/>
              <a:buChar char="§"/>
            </a:pPr>
            <a:r>
              <a:rPr lang="ar-KW" dirty="0" smtClean="0">
                <a:solidFill>
                  <a:srgbClr val="C00000"/>
                </a:solidFill>
              </a:rPr>
              <a:t>خرائط تدفق البيانات </a:t>
            </a:r>
          </a:p>
          <a:p>
            <a:pPr marL="457200" indent="-457200" rtl="1">
              <a:buFont typeface="Wingdings" panose="05000000000000000000" pitchFamily="2" charset="2"/>
              <a:buChar char="§"/>
            </a:pPr>
            <a:r>
              <a:rPr lang="ar-KW" dirty="0" smtClean="0">
                <a:solidFill>
                  <a:srgbClr val="C00000"/>
                </a:solidFill>
              </a:rPr>
              <a:t>التحليل الاحصائي </a:t>
            </a:r>
            <a:endParaRPr lang="en-MY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066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/>
          <a:lstStyle/>
          <a:p>
            <a:pPr marL="571500" indent="-571500" rtl="1">
              <a:buFont typeface="Wingdings" panose="05000000000000000000" pitchFamily="2" charset="2"/>
              <a:buChar char="v"/>
            </a:pPr>
            <a:r>
              <a:rPr lang="ar-KW" dirty="0" smtClean="0"/>
              <a:t>مرحلة تطوير نظم المعلومات المحاسبيه :</a:t>
            </a:r>
            <a:endParaRPr lang="en-MY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5" y="1484784"/>
            <a:ext cx="8607787" cy="5373216"/>
          </a:xfrm>
        </p:spPr>
        <p:txBody>
          <a:bodyPr/>
          <a:lstStyle/>
          <a:p>
            <a:pPr rtl="1"/>
            <a:r>
              <a:rPr lang="ar-KW" dirty="0" smtClean="0"/>
              <a:t>موضح بالجدول التالي </a:t>
            </a:r>
            <a:endParaRPr lang="en-MY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15546815"/>
              </p:ext>
            </p:extLst>
          </p:nvPr>
        </p:nvGraphicFramePr>
        <p:xfrm>
          <a:off x="611560" y="2132856"/>
          <a:ext cx="7920880" cy="44828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0923"/>
                <a:gridCol w="1873366"/>
                <a:gridCol w="3776591"/>
              </a:tblGrid>
              <a:tr h="2196897">
                <a:tc>
                  <a:txBody>
                    <a:bodyPr/>
                    <a:lstStyle/>
                    <a:p>
                      <a:r>
                        <a:rPr lang="ar-KW" dirty="0" smtClean="0"/>
                        <a:t>التطورات التكنولوجيه 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KW" dirty="0" smtClean="0"/>
                        <a:t>وجود قصور في نظم المعلومات الحاليه 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KW" sz="1800" dirty="0" smtClean="0"/>
                        <a:t>تغير</a:t>
                      </a:r>
                      <a:r>
                        <a:rPr lang="ar-KW" sz="1800" baseline="0" dirty="0" smtClean="0"/>
                        <a:t> بيئة المشروعات نتيجة :</a:t>
                      </a:r>
                      <a:endParaRPr lang="en-MY" sz="1800" dirty="0"/>
                    </a:p>
                  </a:txBody>
                  <a:tcPr/>
                </a:tc>
              </a:tr>
              <a:tr h="2267599">
                <a:tc>
                  <a:txBody>
                    <a:bodyPr/>
                    <a:lstStyle/>
                    <a:p>
                      <a:pPr algn="r" rtl="1"/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KW" dirty="0" smtClean="0"/>
                        <a:t>1-البطء في توفير التقاريرالمطلوبه</a:t>
                      </a:r>
                      <a:r>
                        <a:rPr lang="ar-KW" baseline="0" dirty="0" smtClean="0"/>
                        <a:t> </a:t>
                      </a:r>
                    </a:p>
                    <a:p>
                      <a:r>
                        <a:rPr lang="ar-KW" baseline="0" dirty="0" smtClean="0"/>
                        <a:t>2- الانخفاض في انتاجية العمل </a:t>
                      </a:r>
                    </a:p>
                    <a:p>
                      <a:r>
                        <a:rPr lang="ar-KW" baseline="0" dirty="0" smtClean="0"/>
                        <a:t>3- التشغيل غير اللازم للبيانات </a:t>
                      </a:r>
                    </a:p>
                    <a:p>
                      <a:r>
                        <a:rPr lang="ar-KW" baseline="0" dirty="0" smtClean="0"/>
                        <a:t>4- عدم دقة المعلومات المتاحه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KW" dirty="0" smtClean="0"/>
                        <a:t>1- اتساع اعمالها وتطورها </a:t>
                      </a:r>
                    </a:p>
                    <a:p>
                      <a:r>
                        <a:rPr lang="ar-KW" dirty="0" smtClean="0"/>
                        <a:t>2-</a:t>
                      </a:r>
                      <a:r>
                        <a:rPr lang="ar-KW" baseline="0" dirty="0" smtClean="0"/>
                        <a:t> حدوث تغيرات في الهيكل التنظيمي </a:t>
                      </a:r>
                    </a:p>
                    <a:p>
                      <a:r>
                        <a:rPr lang="ar-KW" baseline="0" dirty="0" smtClean="0"/>
                        <a:t>3- حدوث تغيرات في القوانين واللوائح الحكوميه </a:t>
                      </a:r>
                    </a:p>
                    <a:p>
                      <a:r>
                        <a:rPr lang="ar-KW" baseline="0" dirty="0" smtClean="0"/>
                        <a:t>4- حدوث تطوير في المنتجات </a:t>
                      </a:r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7410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KW" dirty="0" smtClean="0"/>
              <a:t>خطوات تطويرنظم المعلومات المحاسبيه </a:t>
            </a:r>
            <a:endParaRPr lang="en-MY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8067152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70363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641</Words>
  <Application>Microsoft Office PowerPoint</Application>
  <PresentationFormat>عرض على الشاشة (3:4)‏</PresentationFormat>
  <Paragraphs>114</Paragraphs>
  <Slides>19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Office Theme</vt:lpstr>
      <vt:lpstr>تخطيط وتحليل وتطوير وتصميم وتوثيق نظم المعلومات المحاسبيه (دورة حياة النظم)</vt:lpstr>
      <vt:lpstr>قد تحدث عدة مشكلات اذا لم يتم التخطيط بشكل سليم منها :</vt:lpstr>
      <vt:lpstr>التخطيط بشكل صحيح يحتاج الي مجموعه من العوامل منها :</vt:lpstr>
      <vt:lpstr>مرحلة تحليل نظم المعلومات المحاسبيه : تهدف مرحلة التحليل الي تحديد نقاط القوه والضعف في النظام الحالي ومحاولة القضاء على نقاط الضعف وتعزيز نقاط القوه ،وهناك اربع مستويات للاهداف يمكن دراسة وتحليل النظم من خلالها وهي :  1- اهداف النظم العامه  2- اهداف نظم الاداره العليا  3- اهداف نظم الاداره الاشرافيه (الوسطى) 4- اهداف نظم الاداره التشغيليه (الدنيا)</vt:lpstr>
      <vt:lpstr>تهدف دراسة النظام الحالي الي تحقيق مجموعه من الاغراض اهمها :</vt:lpstr>
      <vt:lpstr>يتم فحص النظام من خلال فريق عمل يحتوي على تخصصات متنوعه وذلك بتجميع البيانات الخاصه عن النظام بمجموعه من الطرق منها مايلي :</vt:lpstr>
      <vt:lpstr>وبعد فحص النظام وتجميع البيانات المطلوبه يتم تحليل البيانات المجمعه من النظام باستخدام مجموعه من الطرق ،اهمها مايلي :</vt:lpstr>
      <vt:lpstr>مرحلة تطوير نظم المعلومات المحاسبيه :</vt:lpstr>
      <vt:lpstr>خطوات تطويرنظم المعلومات المحاسبيه </vt:lpstr>
      <vt:lpstr>مواصفات تطوير النظام </vt:lpstr>
      <vt:lpstr>خطوات تطوير نظم المعلومات المحاسبيه </vt:lpstr>
      <vt:lpstr>تحليل جدوى تطوير نظام المعلومات المحاسبي</vt:lpstr>
      <vt:lpstr>دراسة وتقييم بدائل تطوير نظام المعلومات المحاسبي </vt:lpstr>
      <vt:lpstr>قاعدة البيانات يجب ان تتوافر فيها مجموعه من الخصائص اهمها ما يلي :</vt:lpstr>
      <vt:lpstr>من اهم اهداف مراحل التصميم لنظم المعلومات المحاسبيه  </vt:lpstr>
      <vt:lpstr>مرحلة التنفيذ والمتابعه والتقييم لنظم المعلومات المحاسبيه </vt:lpstr>
      <vt:lpstr>هناك عدة اسباب تبرر اهمية التوثيق في نظم المعلومات المحاسبيه منها ما يلي : </vt:lpstr>
      <vt:lpstr>انواع خرائط التدفق المرتبطه بعملية التوثيق في نظم المعلومات المحاسبيه </vt:lpstr>
      <vt:lpstr>يتم استخدام نظام الترميز في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تخطيط وتحليل وتطوير وتصميم وتوثيق نظم المعلومات المحاسبيه (دورة حياة النظم)</dc:title>
  <dc:creator>Guest</dc:creator>
  <cp:lastModifiedBy>user</cp:lastModifiedBy>
  <cp:revision>42</cp:revision>
  <dcterms:created xsi:type="dcterms:W3CDTF">2014-09-17T14:09:05Z</dcterms:created>
  <dcterms:modified xsi:type="dcterms:W3CDTF">2015-01-03T05:04:06Z</dcterms:modified>
</cp:coreProperties>
</file>