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BD7DD-190B-49BD-AB25-D3F50489B08D}" type="doc">
      <dgm:prSet loTypeId="urn:microsoft.com/office/officeart/2005/8/layout/chevron1" loCatId="process" qsTypeId="urn:microsoft.com/office/officeart/2005/8/quickstyle/simple1" qsCatId="simple" csTypeId="urn:microsoft.com/office/officeart/2005/8/colors/accent5_3" csCatId="accent5" phldr="1"/>
      <dgm:spPr/>
    </dgm:pt>
    <dgm:pt modelId="{06A0D289-BFA0-4E0E-A68F-6CD911087AD7}">
      <dgm:prSet phldrT="[نص]"/>
      <dgm:spPr/>
      <dgm:t>
        <a:bodyPr/>
        <a:lstStyle/>
        <a:p>
          <a:pPr rtl="1"/>
          <a:r>
            <a:rPr lang="ar-SA" dirty="0" smtClean="0"/>
            <a:t>حاجه غير مشبعه</a:t>
          </a:r>
          <a:endParaRPr lang="ar-SA" dirty="0"/>
        </a:p>
      </dgm:t>
    </dgm:pt>
    <dgm:pt modelId="{C77ABFE6-61B4-45AD-8F7A-64EE8D0C4F03}" type="parTrans" cxnId="{3A782FF4-5D66-4550-BBEB-5D8F97489AA5}">
      <dgm:prSet/>
      <dgm:spPr/>
    </dgm:pt>
    <dgm:pt modelId="{B2ADD3C7-C303-4371-A61A-83546A2E3610}" type="sibTrans" cxnId="{3A782FF4-5D66-4550-BBEB-5D8F97489AA5}">
      <dgm:prSet/>
      <dgm:spPr/>
    </dgm:pt>
    <dgm:pt modelId="{9D528D2F-6C00-4109-BDFF-60D4A5E17740}">
      <dgm:prSet phldrT="[نص]"/>
      <dgm:spPr/>
      <dgm:t>
        <a:bodyPr/>
        <a:lstStyle/>
        <a:p>
          <a:pPr rtl="1"/>
          <a:r>
            <a:rPr lang="ar-SA" dirty="0" smtClean="0"/>
            <a:t>سلوك</a:t>
          </a:r>
          <a:endParaRPr lang="ar-SA" dirty="0"/>
        </a:p>
      </dgm:t>
    </dgm:pt>
    <dgm:pt modelId="{D854D4E6-D033-444C-B05D-DE3A9118E1EF}" type="parTrans" cxnId="{EE1BD9A0-573F-4EDC-8F37-93D8CE2080DE}">
      <dgm:prSet/>
      <dgm:spPr/>
    </dgm:pt>
    <dgm:pt modelId="{BA3D6345-366D-436D-BCFE-D25D73C79038}" type="sibTrans" cxnId="{EE1BD9A0-573F-4EDC-8F37-93D8CE2080DE}">
      <dgm:prSet/>
      <dgm:spPr/>
    </dgm:pt>
    <dgm:pt modelId="{DBC2F35F-3DA5-4C2B-BEB9-4620E714F7D7}">
      <dgm:prSet phldrT="[نص]"/>
      <dgm:spPr/>
      <dgm:t>
        <a:bodyPr/>
        <a:lstStyle/>
        <a:p>
          <a:pPr rtl="1"/>
          <a:r>
            <a:rPr lang="ar-SA" dirty="0" smtClean="0"/>
            <a:t>رضا أو </a:t>
          </a:r>
          <a:r>
            <a:rPr lang="ar-SA" dirty="0" err="1" smtClean="0"/>
            <a:t>اشباع</a:t>
          </a:r>
          <a:endParaRPr lang="ar-SA" dirty="0"/>
        </a:p>
      </dgm:t>
    </dgm:pt>
    <dgm:pt modelId="{F45A4175-53DD-4186-98A3-C9281F6BC760}" type="parTrans" cxnId="{7BFDF19A-81F3-4137-8F4E-424169A24323}">
      <dgm:prSet/>
      <dgm:spPr/>
    </dgm:pt>
    <dgm:pt modelId="{7A2F5857-C41E-49A4-8537-C92E910B63E2}" type="sibTrans" cxnId="{7BFDF19A-81F3-4137-8F4E-424169A24323}">
      <dgm:prSet/>
      <dgm:spPr/>
    </dgm:pt>
    <dgm:pt modelId="{356D8CD8-BCE2-4B2F-BEFE-24055177D185}" type="pres">
      <dgm:prSet presAssocID="{98CBD7DD-190B-49BD-AB25-D3F50489B08D}" presName="Name0" presStyleCnt="0">
        <dgm:presLayoutVars>
          <dgm:dir/>
          <dgm:animLvl val="lvl"/>
          <dgm:resizeHandles val="exact"/>
        </dgm:presLayoutVars>
      </dgm:prSet>
      <dgm:spPr/>
    </dgm:pt>
    <dgm:pt modelId="{71FD04EE-5228-4828-AD9F-C3E9627877B9}" type="pres">
      <dgm:prSet presAssocID="{06A0D289-BFA0-4E0E-A68F-6CD911087AD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926863-AB3B-4C62-92A1-C8ECFF24284A}" type="pres">
      <dgm:prSet presAssocID="{B2ADD3C7-C303-4371-A61A-83546A2E3610}" presName="parTxOnlySpace" presStyleCnt="0"/>
      <dgm:spPr/>
    </dgm:pt>
    <dgm:pt modelId="{6C7F0271-6923-46BE-B72A-3E061C242064}" type="pres">
      <dgm:prSet presAssocID="{9D528D2F-6C00-4109-BDFF-60D4A5E1774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CD0D73-2D89-4DE1-9FAD-958F2CFADA1A}" type="pres">
      <dgm:prSet presAssocID="{BA3D6345-366D-436D-BCFE-D25D73C79038}" presName="parTxOnlySpace" presStyleCnt="0"/>
      <dgm:spPr/>
    </dgm:pt>
    <dgm:pt modelId="{AD2FE974-2A94-4E8D-AC85-D78CCA3AE1FB}" type="pres">
      <dgm:prSet presAssocID="{DBC2F35F-3DA5-4C2B-BEB9-4620E714F7D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C71FCC-4CCB-4999-BC72-012A80F264D8}" type="presOf" srcId="{DBC2F35F-3DA5-4C2B-BEB9-4620E714F7D7}" destId="{AD2FE974-2A94-4E8D-AC85-D78CCA3AE1FB}" srcOrd="0" destOrd="0" presId="urn:microsoft.com/office/officeart/2005/8/layout/chevron1"/>
    <dgm:cxn modelId="{EE1BD9A0-573F-4EDC-8F37-93D8CE2080DE}" srcId="{98CBD7DD-190B-49BD-AB25-D3F50489B08D}" destId="{9D528D2F-6C00-4109-BDFF-60D4A5E17740}" srcOrd="1" destOrd="0" parTransId="{D854D4E6-D033-444C-B05D-DE3A9118E1EF}" sibTransId="{BA3D6345-366D-436D-BCFE-D25D73C79038}"/>
    <dgm:cxn modelId="{7BFDF19A-81F3-4137-8F4E-424169A24323}" srcId="{98CBD7DD-190B-49BD-AB25-D3F50489B08D}" destId="{DBC2F35F-3DA5-4C2B-BEB9-4620E714F7D7}" srcOrd="2" destOrd="0" parTransId="{F45A4175-53DD-4186-98A3-C9281F6BC760}" sibTransId="{7A2F5857-C41E-49A4-8537-C92E910B63E2}"/>
    <dgm:cxn modelId="{5F6DF25C-AD77-4425-8213-234F2578A95F}" type="presOf" srcId="{98CBD7DD-190B-49BD-AB25-D3F50489B08D}" destId="{356D8CD8-BCE2-4B2F-BEFE-24055177D185}" srcOrd="0" destOrd="0" presId="urn:microsoft.com/office/officeart/2005/8/layout/chevron1"/>
    <dgm:cxn modelId="{3A782FF4-5D66-4550-BBEB-5D8F97489AA5}" srcId="{98CBD7DD-190B-49BD-AB25-D3F50489B08D}" destId="{06A0D289-BFA0-4E0E-A68F-6CD911087AD7}" srcOrd="0" destOrd="0" parTransId="{C77ABFE6-61B4-45AD-8F7A-64EE8D0C4F03}" sibTransId="{B2ADD3C7-C303-4371-A61A-83546A2E3610}"/>
    <dgm:cxn modelId="{50940439-10CC-4641-9531-CDC9BEE31FE6}" type="presOf" srcId="{9D528D2F-6C00-4109-BDFF-60D4A5E17740}" destId="{6C7F0271-6923-46BE-B72A-3E061C242064}" srcOrd="0" destOrd="0" presId="urn:microsoft.com/office/officeart/2005/8/layout/chevron1"/>
    <dgm:cxn modelId="{31C49A81-6AA8-4961-841F-5B28E1D234E3}" type="presOf" srcId="{06A0D289-BFA0-4E0E-A68F-6CD911087AD7}" destId="{71FD04EE-5228-4828-AD9F-C3E9627877B9}" srcOrd="0" destOrd="0" presId="urn:microsoft.com/office/officeart/2005/8/layout/chevron1"/>
    <dgm:cxn modelId="{C08CCE3E-12D7-4DF6-A9AB-FA9198E525F7}" type="presParOf" srcId="{356D8CD8-BCE2-4B2F-BEFE-24055177D185}" destId="{71FD04EE-5228-4828-AD9F-C3E9627877B9}" srcOrd="0" destOrd="0" presId="urn:microsoft.com/office/officeart/2005/8/layout/chevron1"/>
    <dgm:cxn modelId="{6912CC89-EE9A-43A2-A0CD-A91D1B99F4F9}" type="presParOf" srcId="{356D8CD8-BCE2-4B2F-BEFE-24055177D185}" destId="{16926863-AB3B-4C62-92A1-C8ECFF24284A}" srcOrd="1" destOrd="0" presId="urn:microsoft.com/office/officeart/2005/8/layout/chevron1"/>
    <dgm:cxn modelId="{F40F6E95-B27D-4A39-9987-9119D7352EE1}" type="presParOf" srcId="{356D8CD8-BCE2-4B2F-BEFE-24055177D185}" destId="{6C7F0271-6923-46BE-B72A-3E061C242064}" srcOrd="2" destOrd="0" presId="urn:microsoft.com/office/officeart/2005/8/layout/chevron1"/>
    <dgm:cxn modelId="{03CF6F74-B761-46C4-8DA6-3D58436A32A3}" type="presParOf" srcId="{356D8CD8-BCE2-4B2F-BEFE-24055177D185}" destId="{D6CD0D73-2D89-4DE1-9FAD-958F2CFADA1A}" srcOrd="3" destOrd="0" presId="urn:microsoft.com/office/officeart/2005/8/layout/chevron1"/>
    <dgm:cxn modelId="{15E66B21-E421-4C0B-BC9A-A19C775E9BF8}" type="presParOf" srcId="{356D8CD8-BCE2-4B2F-BEFE-24055177D185}" destId="{AD2FE974-2A94-4E8D-AC85-D78CCA3AE1FB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CE6F15-5143-4068-AF7E-E153B334E04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DAA85D8-BF4E-43CC-81D4-46366812708D}">
      <dgm:prSet phldrT="[نص]"/>
      <dgm:spPr/>
      <dgm:t>
        <a:bodyPr/>
        <a:lstStyle/>
        <a:p>
          <a:pPr rtl="1"/>
          <a:r>
            <a:rPr lang="ar-SA" b="1" dirty="0" smtClean="0"/>
            <a:t>دوافع أولية وثانوية</a:t>
          </a:r>
          <a:endParaRPr lang="ar-SA" b="1" dirty="0"/>
        </a:p>
      </dgm:t>
    </dgm:pt>
    <dgm:pt modelId="{6E9B16CE-E095-47C9-A286-82975C54C749}" type="parTrans" cxnId="{FC0F7F3B-E70D-42C7-9A56-0EB274B7C5AE}">
      <dgm:prSet/>
      <dgm:spPr/>
      <dgm:t>
        <a:bodyPr/>
        <a:lstStyle/>
        <a:p>
          <a:pPr rtl="1"/>
          <a:endParaRPr lang="ar-SA"/>
        </a:p>
      </dgm:t>
    </dgm:pt>
    <dgm:pt modelId="{7536779F-DCE1-41CD-9510-C23730E5FA34}" type="sibTrans" cxnId="{FC0F7F3B-E70D-42C7-9A56-0EB274B7C5AE}">
      <dgm:prSet/>
      <dgm:spPr/>
      <dgm:t>
        <a:bodyPr/>
        <a:lstStyle/>
        <a:p>
          <a:pPr rtl="1"/>
          <a:endParaRPr lang="ar-SA"/>
        </a:p>
      </dgm:t>
    </dgm:pt>
    <dgm:pt modelId="{CC799587-42E6-488E-9393-9D4C98543C88}">
      <dgm:prSet phldrT="[نص]"/>
      <dgm:spPr/>
      <dgm:t>
        <a:bodyPr/>
        <a:lstStyle/>
        <a:p>
          <a:pPr rtl="1"/>
          <a:r>
            <a:rPr lang="ar-SA" b="1" dirty="0" smtClean="0"/>
            <a:t>أولية: مرتبطة بالتكوين الجسماني , وهي تتميز بالثبات وعدم التغير</a:t>
          </a:r>
          <a:endParaRPr lang="ar-SA" b="1" dirty="0"/>
        </a:p>
      </dgm:t>
    </dgm:pt>
    <dgm:pt modelId="{E442DE84-3189-44A9-B453-03FB8763568A}" type="parTrans" cxnId="{E1C63B22-F38B-48E7-8731-4481AD942202}">
      <dgm:prSet/>
      <dgm:spPr/>
      <dgm:t>
        <a:bodyPr/>
        <a:lstStyle/>
        <a:p>
          <a:pPr rtl="1"/>
          <a:endParaRPr lang="ar-SA"/>
        </a:p>
      </dgm:t>
    </dgm:pt>
    <dgm:pt modelId="{1589DDD4-541F-41BB-B8B1-C2CD60918E0C}" type="sibTrans" cxnId="{E1C63B22-F38B-48E7-8731-4481AD942202}">
      <dgm:prSet/>
      <dgm:spPr/>
      <dgm:t>
        <a:bodyPr/>
        <a:lstStyle/>
        <a:p>
          <a:pPr rtl="1"/>
          <a:endParaRPr lang="ar-SA"/>
        </a:p>
      </dgm:t>
    </dgm:pt>
    <dgm:pt modelId="{8C09E1D0-BB32-41E5-80D2-F83D52DDAF35}">
      <dgm:prSet phldrT="[نص]"/>
      <dgm:spPr/>
      <dgm:t>
        <a:bodyPr/>
        <a:lstStyle/>
        <a:p>
          <a:pPr rtl="1"/>
          <a:r>
            <a:rPr lang="ar-SA" b="1" dirty="0" smtClean="0"/>
            <a:t>ثانوية:تكتسب من البيئة التي نعيش فيها , وهي قابلة للتغيير والتعديل</a:t>
          </a:r>
          <a:endParaRPr lang="ar-SA" b="1" dirty="0"/>
        </a:p>
      </dgm:t>
    </dgm:pt>
    <dgm:pt modelId="{A20D918F-BE63-464A-A592-62BF9F114677}" type="parTrans" cxnId="{43BD6E4A-408F-481C-9E54-6A0CC1B1A2EE}">
      <dgm:prSet/>
      <dgm:spPr/>
      <dgm:t>
        <a:bodyPr/>
        <a:lstStyle/>
        <a:p>
          <a:pPr rtl="1"/>
          <a:endParaRPr lang="ar-SA"/>
        </a:p>
      </dgm:t>
    </dgm:pt>
    <dgm:pt modelId="{8E329B09-DA01-443B-8C44-FE2B75F5A989}" type="sibTrans" cxnId="{43BD6E4A-408F-481C-9E54-6A0CC1B1A2EE}">
      <dgm:prSet/>
      <dgm:spPr/>
      <dgm:t>
        <a:bodyPr/>
        <a:lstStyle/>
        <a:p>
          <a:pPr rtl="1"/>
          <a:endParaRPr lang="ar-SA"/>
        </a:p>
      </dgm:t>
    </dgm:pt>
    <dgm:pt modelId="{ED35B30A-85AE-4C27-A936-BADA6019C5C7}">
      <dgm:prSet phldrT="[نص]"/>
      <dgm:spPr/>
      <dgm:t>
        <a:bodyPr/>
        <a:lstStyle/>
        <a:p>
          <a:pPr rtl="1"/>
          <a:r>
            <a:rPr lang="ar-SA" b="1" dirty="0" smtClean="0"/>
            <a:t>دوافع فردية ودوافع اجتماعية</a:t>
          </a:r>
          <a:endParaRPr lang="ar-SA" b="1" dirty="0"/>
        </a:p>
      </dgm:t>
    </dgm:pt>
    <dgm:pt modelId="{F4ADFA8F-6573-491E-916A-0A2B1C75F962}" type="parTrans" cxnId="{01324F3F-02A7-43EA-A279-6F06BB6857D3}">
      <dgm:prSet/>
      <dgm:spPr/>
      <dgm:t>
        <a:bodyPr/>
        <a:lstStyle/>
        <a:p>
          <a:pPr rtl="1"/>
          <a:endParaRPr lang="ar-SA"/>
        </a:p>
      </dgm:t>
    </dgm:pt>
    <dgm:pt modelId="{E91F8932-99CB-4EB2-8EFB-B391B02870F4}" type="sibTrans" cxnId="{01324F3F-02A7-43EA-A279-6F06BB6857D3}">
      <dgm:prSet/>
      <dgm:spPr/>
      <dgm:t>
        <a:bodyPr/>
        <a:lstStyle/>
        <a:p>
          <a:pPr rtl="1"/>
          <a:endParaRPr lang="ar-SA"/>
        </a:p>
      </dgm:t>
    </dgm:pt>
    <dgm:pt modelId="{F570A75F-DC86-4DBD-B875-9062D897C253}">
      <dgm:prSet phldrT="[نص]"/>
      <dgm:spPr/>
      <dgm:t>
        <a:bodyPr/>
        <a:lstStyle/>
        <a:p>
          <a:pPr rtl="1"/>
          <a:r>
            <a:rPr lang="ar-SA" b="1" dirty="0" smtClean="0"/>
            <a:t>الفردية : قوى داخلية محركه للسلوك(مثل الأكل والشرب والتنفس)</a:t>
          </a:r>
          <a:endParaRPr lang="ar-SA" b="1" dirty="0"/>
        </a:p>
      </dgm:t>
    </dgm:pt>
    <dgm:pt modelId="{C1571FCC-CE7C-4A5F-956A-FF56266D70F8}" type="parTrans" cxnId="{61C314AC-3023-418C-AB65-D7C924FC57F3}">
      <dgm:prSet/>
      <dgm:spPr/>
      <dgm:t>
        <a:bodyPr/>
        <a:lstStyle/>
        <a:p>
          <a:pPr rtl="1"/>
          <a:endParaRPr lang="ar-SA"/>
        </a:p>
      </dgm:t>
    </dgm:pt>
    <dgm:pt modelId="{DFA52B91-F260-4C22-A162-CD459D3254C4}" type="sibTrans" cxnId="{61C314AC-3023-418C-AB65-D7C924FC57F3}">
      <dgm:prSet/>
      <dgm:spPr/>
      <dgm:t>
        <a:bodyPr/>
        <a:lstStyle/>
        <a:p>
          <a:pPr rtl="1"/>
          <a:endParaRPr lang="ar-SA"/>
        </a:p>
      </dgm:t>
    </dgm:pt>
    <dgm:pt modelId="{678A2822-415F-4704-889F-0AEDC07369CA}">
      <dgm:prSet phldrT="[نص]"/>
      <dgm:spPr/>
      <dgm:t>
        <a:bodyPr/>
        <a:lstStyle/>
        <a:p>
          <a:pPr rtl="1"/>
          <a:r>
            <a:rPr lang="ar-SA" b="1" dirty="0" err="1" smtClean="0"/>
            <a:t>الأجتماعية</a:t>
          </a:r>
          <a:r>
            <a:rPr lang="ar-SA" b="1" dirty="0" smtClean="0"/>
            <a:t>:يكتسبها </a:t>
          </a:r>
          <a:r>
            <a:rPr lang="ar-SA" b="1" dirty="0" err="1" smtClean="0"/>
            <a:t>الفردخلال</a:t>
          </a:r>
          <a:r>
            <a:rPr lang="ar-SA" b="1" dirty="0" smtClean="0"/>
            <a:t> مراحل التنشئة </a:t>
          </a:r>
          <a:r>
            <a:rPr lang="ar-SA" b="1" dirty="0" err="1" smtClean="0"/>
            <a:t>الأجتماعية</a:t>
          </a:r>
          <a:r>
            <a:rPr lang="ar-SA" b="1" dirty="0" smtClean="0"/>
            <a:t> (مثل حب السيطرة والتملق)</a:t>
          </a:r>
          <a:endParaRPr lang="ar-SA" b="1" dirty="0"/>
        </a:p>
      </dgm:t>
    </dgm:pt>
    <dgm:pt modelId="{78E0C15A-122C-4DED-AE11-52BD12C6A159}" type="parTrans" cxnId="{589BFF51-D913-485B-9A76-797828EED09B}">
      <dgm:prSet/>
      <dgm:spPr/>
      <dgm:t>
        <a:bodyPr/>
        <a:lstStyle/>
        <a:p>
          <a:pPr rtl="1"/>
          <a:endParaRPr lang="ar-SA"/>
        </a:p>
      </dgm:t>
    </dgm:pt>
    <dgm:pt modelId="{82B5DB94-190D-40DA-8281-F00A3BB9BD0B}" type="sibTrans" cxnId="{589BFF51-D913-485B-9A76-797828EED09B}">
      <dgm:prSet/>
      <dgm:spPr/>
      <dgm:t>
        <a:bodyPr/>
        <a:lstStyle/>
        <a:p>
          <a:pPr rtl="1"/>
          <a:endParaRPr lang="ar-SA"/>
        </a:p>
      </dgm:t>
    </dgm:pt>
    <dgm:pt modelId="{B7E3785E-5FAB-44F2-BA45-14410952B684}">
      <dgm:prSet phldrT="[نص]"/>
      <dgm:spPr/>
      <dgm:t>
        <a:bodyPr/>
        <a:lstStyle/>
        <a:p>
          <a:pPr rtl="1"/>
          <a:r>
            <a:rPr lang="ar-SA" b="1" dirty="0" smtClean="0"/>
            <a:t>دوافع شعورية ولا شعورية</a:t>
          </a:r>
          <a:endParaRPr lang="ar-SA" b="1" dirty="0"/>
        </a:p>
      </dgm:t>
    </dgm:pt>
    <dgm:pt modelId="{34D31E33-E6CA-4DD3-931A-743B2C32E87B}" type="parTrans" cxnId="{8FD30CEE-D958-4F9B-9461-C98B51819381}">
      <dgm:prSet/>
      <dgm:spPr/>
      <dgm:t>
        <a:bodyPr/>
        <a:lstStyle/>
        <a:p>
          <a:pPr rtl="1"/>
          <a:endParaRPr lang="ar-SA"/>
        </a:p>
      </dgm:t>
    </dgm:pt>
    <dgm:pt modelId="{4AC39718-3CE3-4008-882F-65F15677B5CB}" type="sibTrans" cxnId="{8FD30CEE-D958-4F9B-9461-C98B51819381}">
      <dgm:prSet/>
      <dgm:spPr/>
      <dgm:t>
        <a:bodyPr/>
        <a:lstStyle/>
        <a:p>
          <a:pPr rtl="1"/>
          <a:endParaRPr lang="ar-SA"/>
        </a:p>
      </dgm:t>
    </dgm:pt>
    <dgm:pt modelId="{FA872972-6163-48DF-A0B1-11123A443D20}">
      <dgm:prSet phldrT="[نص]"/>
      <dgm:spPr/>
      <dgm:t>
        <a:bodyPr/>
        <a:lstStyle/>
        <a:p>
          <a:pPr rtl="1"/>
          <a:r>
            <a:rPr lang="ar-SA" b="1" dirty="0" smtClean="0"/>
            <a:t>الشعورية : تخضع لسيطرة وتحكم وإرادة الفرد</a:t>
          </a:r>
          <a:endParaRPr lang="ar-SA" b="1" dirty="0"/>
        </a:p>
      </dgm:t>
    </dgm:pt>
    <dgm:pt modelId="{85C4049C-745E-43A4-8C5F-F5D0FBD5DC94}" type="parTrans" cxnId="{4D2FB160-A31B-424F-9C92-EDEA29D09A6F}">
      <dgm:prSet/>
      <dgm:spPr/>
      <dgm:t>
        <a:bodyPr/>
        <a:lstStyle/>
        <a:p>
          <a:pPr rtl="1"/>
          <a:endParaRPr lang="ar-SA"/>
        </a:p>
      </dgm:t>
    </dgm:pt>
    <dgm:pt modelId="{8E0340CB-2438-40C7-8F08-6D4DEE23F8D4}" type="sibTrans" cxnId="{4D2FB160-A31B-424F-9C92-EDEA29D09A6F}">
      <dgm:prSet/>
      <dgm:spPr/>
      <dgm:t>
        <a:bodyPr/>
        <a:lstStyle/>
        <a:p>
          <a:pPr rtl="1"/>
          <a:endParaRPr lang="ar-SA"/>
        </a:p>
      </dgm:t>
    </dgm:pt>
    <dgm:pt modelId="{D740E389-E92E-4C03-8897-CE439542C8CA}">
      <dgm:prSet phldrT="[نص]"/>
      <dgm:spPr/>
      <dgm:t>
        <a:bodyPr/>
        <a:lstStyle/>
        <a:p>
          <a:pPr rtl="1"/>
          <a:r>
            <a:rPr lang="ar-SA" b="1" dirty="0" smtClean="0"/>
            <a:t>اللاشعورية: </a:t>
          </a:r>
          <a:r>
            <a:rPr lang="ar-SA" b="1" dirty="0" err="1" smtClean="0"/>
            <a:t>لاتخضع</a:t>
          </a:r>
          <a:r>
            <a:rPr lang="ar-SA" b="1" dirty="0" smtClean="0"/>
            <a:t> لسيطرة وتحكم </a:t>
          </a:r>
          <a:r>
            <a:rPr lang="ar-SA" b="1" dirty="0" err="1" smtClean="0"/>
            <a:t>ارادة</a:t>
          </a:r>
          <a:r>
            <a:rPr lang="ar-SA" b="1" dirty="0" smtClean="0"/>
            <a:t> الفرد</a:t>
          </a:r>
          <a:endParaRPr lang="ar-SA" b="1" dirty="0"/>
        </a:p>
      </dgm:t>
    </dgm:pt>
    <dgm:pt modelId="{882200CB-61B9-4AA3-A3B6-A4F6AB20CEA6}" type="parTrans" cxnId="{36FDD9E9-7E3F-4857-A76D-BE67B5B30490}">
      <dgm:prSet/>
      <dgm:spPr/>
      <dgm:t>
        <a:bodyPr/>
        <a:lstStyle/>
        <a:p>
          <a:pPr rtl="1"/>
          <a:endParaRPr lang="ar-SA"/>
        </a:p>
      </dgm:t>
    </dgm:pt>
    <dgm:pt modelId="{1E51BC5A-C8AC-4AF0-BE3B-90598266E740}" type="sibTrans" cxnId="{36FDD9E9-7E3F-4857-A76D-BE67B5B30490}">
      <dgm:prSet/>
      <dgm:spPr/>
      <dgm:t>
        <a:bodyPr/>
        <a:lstStyle/>
        <a:p>
          <a:pPr rtl="1"/>
          <a:endParaRPr lang="ar-SA"/>
        </a:p>
      </dgm:t>
    </dgm:pt>
    <dgm:pt modelId="{40B3A28F-FB21-4745-8101-D717C59CD360}" type="pres">
      <dgm:prSet presAssocID="{0BCE6F15-5143-4068-AF7E-E153B334E0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5677EB-C152-4928-9849-23811AB9062C}" type="pres">
      <dgm:prSet presAssocID="{6DAA85D8-BF4E-43CC-81D4-46366812708D}" presName="composite" presStyleCnt="0"/>
      <dgm:spPr/>
    </dgm:pt>
    <dgm:pt modelId="{F6A710B1-CBAA-4F1D-8558-5A57D9B11B5B}" type="pres">
      <dgm:prSet presAssocID="{6DAA85D8-BF4E-43CC-81D4-4636681270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E4C381-DFF7-4596-9E1F-A95029768D2E}" type="pres">
      <dgm:prSet presAssocID="{6DAA85D8-BF4E-43CC-81D4-4636681270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FA2B57-5B33-4D9A-84D4-44DCCBAFE7D4}" type="pres">
      <dgm:prSet presAssocID="{7536779F-DCE1-41CD-9510-C23730E5FA34}" presName="sp" presStyleCnt="0"/>
      <dgm:spPr/>
    </dgm:pt>
    <dgm:pt modelId="{7CF90A79-E639-4899-8E3E-4030D0DB8411}" type="pres">
      <dgm:prSet presAssocID="{ED35B30A-85AE-4C27-A936-BADA6019C5C7}" presName="composite" presStyleCnt="0"/>
      <dgm:spPr/>
    </dgm:pt>
    <dgm:pt modelId="{9CF69CB3-62F8-4BB4-9B94-7200CD6E8A29}" type="pres">
      <dgm:prSet presAssocID="{ED35B30A-85AE-4C27-A936-BADA6019C5C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F56404-0A0A-482D-B0BD-0E32BDFC5E8F}" type="pres">
      <dgm:prSet presAssocID="{ED35B30A-85AE-4C27-A936-BADA6019C5C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B01B90-04BB-47A6-853C-32A5F332C9BF}" type="pres">
      <dgm:prSet presAssocID="{E91F8932-99CB-4EB2-8EFB-B391B02870F4}" presName="sp" presStyleCnt="0"/>
      <dgm:spPr/>
    </dgm:pt>
    <dgm:pt modelId="{9DD0ECA7-388A-4BFD-A4F8-54E6D541367D}" type="pres">
      <dgm:prSet presAssocID="{B7E3785E-5FAB-44F2-BA45-14410952B684}" presName="composite" presStyleCnt="0"/>
      <dgm:spPr/>
    </dgm:pt>
    <dgm:pt modelId="{954499E8-8C02-4713-A558-94D62499DD77}" type="pres">
      <dgm:prSet presAssocID="{B7E3785E-5FAB-44F2-BA45-14410952B6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93F100-9D64-4A42-9460-874CED919924}" type="pres">
      <dgm:prSet presAssocID="{B7E3785E-5FAB-44F2-BA45-14410952B6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799FA5C-F34E-4409-8C2A-1F02996197C6}" type="presOf" srcId="{D740E389-E92E-4C03-8897-CE439542C8CA}" destId="{CA93F100-9D64-4A42-9460-874CED919924}" srcOrd="0" destOrd="1" presId="urn:microsoft.com/office/officeart/2005/8/layout/chevron2"/>
    <dgm:cxn modelId="{01324F3F-02A7-43EA-A279-6F06BB6857D3}" srcId="{0BCE6F15-5143-4068-AF7E-E153B334E04F}" destId="{ED35B30A-85AE-4C27-A936-BADA6019C5C7}" srcOrd="1" destOrd="0" parTransId="{F4ADFA8F-6573-491E-916A-0A2B1C75F962}" sibTransId="{E91F8932-99CB-4EB2-8EFB-B391B02870F4}"/>
    <dgm:cxn modelId="{8FD30CEE-D958-4F9B-9461-C98B51819381}" srcId="{0BCE6F15-5143-4068-AF7E-E153B334E04F}" destId="{B7E3785E-5FAB-44F2-BA45-14410952B684}" srcOrd="2" destOrd="0" parTransId="{34D31E33-E6CA-4DD3-931A-743B2C32E87B}" sibTransId="{4AC39718-3CE3-4008-882F-65F15677B5CB}"/>
    <dgm:cxn modelId="{4D2FB160-A31B-424F-9C92-EDEA29D09A6F}" srcId="{B7E3785E-5FAB-44F2-BA45-14410952B684}" destId="{FA872972-6163-48DF-A0B1-11123A443D20}" srcOrd="0" destOrd="0" parTransId="{85C4049C-745E-43A4-8C5F-F5D0FBD5DC94}" sibTransId="{8E0340CB-2438-40C7-8F08-6D4DEE23F8D4}"/>
    <dgm:cxn modelId="{768BA7DD-7D21-4527-830D-829C04C2714B}" type="presOf" srcId="{F570A75F-DC86-4DBD-B875-9062D897C253}" destId="{94F56404-0A0A-482D-B0BD-0E32BDFC5E8F}" srcOrd="0" destOrd="0" presId="urn:microsoft.com/office/officeart/2005/8/layout/chevron2"/>
    <dgm:cxn modelId="{560AEED5-9DC3-4415-8BE3-0594A54A93E3}" type="presOf" srcId="{8C09E1D0-BB32-41E5-80D2-F83D52DDAF35}" destId="{8DE4C381-DFF7-4596-9E1F-A95029768D2E}" srcOrd="0" destOrd="1" presId="urn:microsoft.com/office/officeart/2005/8/layout/chevron2"/>
    <dgm:cxn modelId="{23D10704-71D8-457E-AEC6-F5FDB283DB33}" type="presOf" srcId="{6DAA85D8-BF4E-43CC-81D4-46366812708D}" destId="{F6A710B1-CBAA-4F1D-8558-5A57D9B11B5B}" srcOrd="0" destOrd="0" presId="urn:microsoft.com/office/officeart/2005/8/layout/chevron2"/>
    <dgm:cxn modelId="{23999838-25A1-40C6-8FA3-87C80D2172AE}" type="presOf" srcId="{CC799587-42E6-488E-9393-9D4C98543C88}" destId="{8DE4C381-DFF7-4596-9E1F-A95029768D2E}" srcOrd="0" destOrd="0" presId="urn:microsoft.com/office/officeart/2005/8/layout/chevron2"/>
    <dgm:cxn modelId="{FC0F7F3B-E70D-42C7-9A56-0EB274B7C5AE}" srcId="{0BCE6F15-5143-4068-AF7E-E153B334E04F}" destId="{6DAA85D8-BF4E-43CC-81D4-46366812708D}" srcOrd="0" destOrd="0" parTransId="{6E9B16CE-E095-47C9-A286-82975C54C749}" sibTransId="{7536779F-DCE1-41CD-9510-C23730E5FA34}"/>
    <dgm:cxn modelId="{1E07A39F-B802-48B4-90DB-37D8D88A1F08}" type="presOf" srcId="{FA872972-6163-48DF-A0B1-11123A443D20}" destId="{CA93F100-9D64-4A42-9460-874CED919924}" srcOrd="0" destOrd="0" presId="urn:microsoft.com/office/officeart/2005/8/layout/chevron2"/>
    <dgm:cxn modelId="{346ACFA9-2495-43C0-AE35-395C751AD1CD}" type="presOf" srcId="{678A2822-415F-4704-889F-0AEDC07369CA}" destId="{94F56404-0A0A-482D-B0BD-0E32BDFC5E8F}" srcOrd="0" destOrd="1" presId="urn:microsoft.com/office/officeart/2005/8/layout/chevron2"/>
    <dgm:cxn modelId="{28CE7E6E-54ED-4120-A52B-518F21C4005D}" type="presOf" srcId="{0BCE6F15-5143-4068-AF7E-E153B334E04F}" destId="{40B3A28F-FB21-4745-8101-D717C59CD360}" srcOrd="0" destOrd="0" presId="urn:microsoft.com/office/officeart/2005/8/layout/chevron2"/>
    <dgm:cxn modelId="{61C314AC-3023-418C-AB65-D7C924FC57F3}" srcId="{ED35B30A-85AE-4C27-A936-BADA6019C5C7}" destId="{F570A75F-DC86-4DBD-B875-9062D897C253}" srcOrd="0" destOrd="0" parTransId="{C1571FCC-CE7C-4A5F-956A-FF56266D70F8}" sibTransId="{DFA52B91-F260-4C22-A162-CD459D3254C4}"/>
    <dgm:cxn modelId="{589BFF51-D913-485B-9A76-797828EED09B}" srcId="{ED35B30A-85AE-4C27-A936-BADA6019C5C7}" destId="{678A2822-415F-4704-889F-0AEDC07369CA}" srcOrd="1" destOrd="0" parTransId="{78E0C15A-122C-4DED-AE11-52BD12C6A159}" sibTransId="{82B5DB94-190D-40DA-8281-F00A3BB9BD0B}"/>
    <dgm:cxn modelId="{2A562ED6-7A99-4D34-8A11-3539734FCBF0}" type="presOf" srcId="{ED35B30A-85AE-4C27-A936-BADA6019C5C7}" destId="{9CF69CB3-62F8-4BB4-9B94-7200CD6E8A29}" srcOrd="0" destOrd="0" presId="urn:microsoft.com/office/officeart/2005/8/layout/chevron2"/>
    <dgm:cxn modelId="{43BD6E4A-408F-481C-9E54-6A0CC1B1A2EE}" srcId="{6DAA85D8-BF4E-43CC-81D4-46366812708D}" destId="{8C09E1D0-BB32-41E5-80D2-F83D52DDAF35}" srcOrd="1" destOrd="0" parTransId="{A20D918F-BE63-464A-A592-62BF9F114677}" sibTransId="{8E329B09-DA01-443B-8C44-FE2B75F5A989}"/>
    <dgm:cxn modelId="{36FDD9E9-7E3F-4857-A76D-BE67B5B30490}" srcId="{B7E3785E-5FAB-44F2-BA45-14410952B684}" destId="{D740E389-E92E-4C03-8897-CE439542C8CA}" srcOrd="1" destOrd="0" parTransId="{882200CB-61B9-4AA3-A3B6-A4F6AB20CEA6}" sibTransId="{1E51BC5A-C8AC-4AF0-BE3B-90598266E740}"/>
    <dgm:cxn modelId="{7F3347BA-AD79-4D05-A3BF-57D6A016941E}" type="presOf" srcId="{B7E3785E-5FAB-44F2-BA45-14410952B684}" destId="{954499E8-8C02-4713-A558-94D62499DD77}" srcOrd="0" destOrd="0" presId="urn:microsoft.com/office/officeart/2005/8/layout/chevron2"/>
    <dgm:cxn modelId="{E1C63B22-F38B-48E7-8731-4481AD942202}" srcId="{6DAA85D8-BF4E-43CC-81D4-46366812708D}" destId="{CC799587-42E6-488E-9393-9D4C98543C88}" srcOrd="0" destOrd="0" parTransId="{E442DE84-3189-44A9-B453-03FB8763568A}" sibTransId="{1589DDD4-541F-41BB-B8B1-C2CD60918E0C}"/>
    <dgm:cxn modelId="{58FAA16E-822F-4BE3-AEB0-538CE753433B}" type="presParOf" srcId="{40B3A28F-FB21-4745-8101-D717C59CD360}" destId="{305677EB-C152-4928-9849-23811AB9062C}" srcOrd="0" destOrd="0" presId="urn:microsoft.com/office/officeart/2005/8/layout/chevron2"/>
    <dgm:cxn modelId="{775CA1DD-8455-4304-970D-3B1AD9E3D3AC}" type="presParOf" srcId="{305677EB-C152-4928-9849-23811AB9062C}" destId="{F6A710B1-CBAA-4F1D-8558-5A57D9B11B5B}" srcOrd="0" destOrd="0" presId="urn:microsoft.com/office/officeart/2005/8/layout/chevron2"/>
    <dgm:cxn modelId="{5ACD2CE6-DBD4-48B4-8C2F-D040AAE182EB}" type="presParOf" srcId="{305677EB-C152-4928-9849-23811AB9062C}" destId="{8DE4C381-DFF7-4596-9E1F-A95029768D2E}" srcOrd="1" destOrd="0" presId="urn:microsoft.com/office/officeart/2005/8/layout/chevron2"/>
    <dgm:cxn modelId="{ADACB01D-007D-4785-911D-A76AB67D1257}" type="presParOf" srcId="{40B3A28F-FB21-4745-8101-D717C59CD360}" destId="{4DFA2B57-5B33-4D9A-84D4-44DCCBAFE7D4}" srcOrd="1" destOrd="0" presId="urn:microsoft.com/office/officeart/2005/8/layout/chevron2"/>
    <dgm:cxn modelId="{4CA69C07-C424-4727-B328-F6F0859BD8DE}" type="presParOf" srcId="{40B3A28F-FB21-4745-8101-D717C59CD360}" destId="{7CF90A79-E639-4899-8E3E-4030D0DB8411}" srcOrd="2" destOrd="0" presId="urn:microsoft.com/office/officeart/2005/8/layout/chevron2"/>
    <dgm:cxn modelId="{BF84603F-7639-4EE5-9608-3D44765F2E47}" type="presParOf" srcId="{7CF90A79-E639-4899-8E3E-4030D0DB8411}" destId="{9CF69CB3-62F8-4BB4-9B94-7200CD6E8A29}" srcOrd="0" destOrd="0" presId="urn:microsoft.com/office/officeart/2005/8/layout/chevron2"/>
    <dgm:cxn modelId="{EE78530D-DC99-4496-9BA5-83C9682B1A1B}" type="presParOf" srcId="{7CF90A79-E639-4899-8E3E-4030D0DB8411}" destId="{94F56404-0A0A-482D-B0BD-0E32BDFC5E8F}" srcOrd="1" destOrd="0" presId="urn:microsoft.com/office/officeart/2005/8/layout/chevron2"/>
    <dgm:cxn modelId="{CED05CB4-30ED-4FD3-8E29-B69006778B54}" type="presParOf" srcId="{40B3A28F-FB21-4745-8101-D717C59CD360}" destId="{B7B01B90-04BB-47A6-853C-32A5F332C9BF}" srcOrd="3" destOrd="0" presId="urn:microsoft.com/office/officeart/2005/8/layout/chevron2"/>
    <dgm:cxn modelId="{74D2E309-1142-48BB-B9E0-47D66FCD2921}" type="presParOf" srcId="{40B3A28F-FB21-4745-8101-D717C59CD360}" destId="{9DD0ECA7-388A-4BFD-A4F8-54E6D541367D}" srcOrd="4" destOrd="0" presId="urn:microsoft.com/office/officeart/2005/8/layout/chevron2"/>
    <dgm:cxn modelId="{183C6325-E37B-4A45-B068-EC83488BF440}" type="presParOf" srcId="{9DD0ECA7-388A-4BFD-A4F8-54E6D541367D}" destId="{954499E8-8C02-4713-A558-94D62499DD77}" srcOrd="0" destOrd="0" presId="urn:microsoft.com/office/officeart/2005/8/layout/chevron2"/>
    <dgm:cxn modelId="{9C6C5F24-5202-44F5-A8AD-F9D543146EBE}" type="presParOf" srcId="{9DD0ECA7-388A-4BFD-A4F8-54E6D541367D}" destId="{CA93F100-9D64-4A42-9460-874CED919924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6230E-198E-48C8-B2E0-62F05F17C7D5}" type="doc">
      <dgm:prSet loTypeId="urn:microsoft.com/office/officeart/2005/8/layout/h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523C447-D70D-4600-A086-1C9CB0928349}">
      <dgm:prSet phldrT="[نص]" phldr="1"/>
      <dgm:spPr/>
      <dgm:t>
        <a:bodyPr/>
        <a:lstStyle/>
        <a:p>
          <a:pPr rtl="1"/>
          <a:endParaRPr lang="ar-SA"/>
        </a:p>
      </dgm:t>
    </dgm:pt>
    <dgm:pt modelId="{7A041D8A-573E-4C6E-BDFE-647CA5CE478D}" type="parTrans" cxnId="{EF73946E-BE23-424A-8C55-21A002622E18}">
      <dgm:prSet/>
      <dgm:spPr/>
      <dgm:t>
        <a:bodyPr/>
        <a:lstStyle/>
        <a:p>
          <a:pPr rtl="1"/>
          <a:endParaRPr lang="ar-SA"/>
        </a:p>
      </dgm:t>
    </dgm:pt>
    <dgm:pt modelId="{D8892958-CC7D-4F0A-A331-D75DD214F591}" type="sibTrans" cxnId="{EF73946E-BE23-424A-8C55-21A002622E18}">
      <dgm:prSet/>
      <dgm:spPr/>
      <dgm:t>
        <a:bodyPr/>
        <a:lstStyle/>
        <a:p>
          <a:pPr rtl="1"/>
          <a:endParaRPr lang="ar-SA"/>
        </a:p>
      </dgm:t>
    </dgm:pt>
    <dgm:pt modelId="{114320E6-602A-4984-AC05-1A6F6FCCF6F6}">
      <dgm:prSet phldrT="[نص]" custT="1"/>
      <dgm:spPr/>
      <dgm:t>
        <a:bodyPr/>
        <a:lstStyle/>
        <a:p>
          <a:pPr rtl="1"/>
          <a:r>
            <a:rPr lang="ar-SA" sz="1400" b="1" dirty="0" smtClean="0"/>
            <a:t>نظرية (</a:t>
          </a:r>
          <a:r>
            <a:rPr lang="en-US" sz="1400" b="1" dirty="0" smtClean="0"/>
            <a:t>X,Y</a:t>
          </a:r>
          <a:r>
            <a:rPr lang="ar-SA" sz="1400" b="1" dirty="0" smtClean="0"/>
            <a:t>)</a:t>
          </a:r>
        </a:p>
      </dgm:t>
    </dgm:pt>
    <dgm:pt modelId="{D8B5FA73-CD01-4589-B3B0-F901E21816B5}" type="parTrans" cxnId="{7DAD960D-A1A9-48E6-9C2F-49A12E63A47C}">
      <dgm:prSet/>
      <dgm:spPr/>
      <dgm:t>
        <a:bodyPr/>
        <a:lstStyle/>
        <a:p>
          <a:pPr rtl="1"/>
          <a:endParaRPr lang="ar-SA"/>
        </a:p>
      </dgm:t>
    </dgm:pt>
    <dgm:pt modelId="{B8B9FA29-6464-483D-A294-02F6431FEBEE}" type="sibTrans" cxnId="{7DAD960D-A1A9-48E6-9C2F-49A12E63A47C}">
      <dgm:prSet/>
      <dgm:spPr/>
      <dgm:t>
        <a:bodyPr/>
        <a:lstStyle/>
        <a:p>
          <a:pPr rtl="1"/>
          <a:endParaRPr lang="ar-SA"/>
        </a:p>
      </dgm:t>
    </dgm:pt>
    <dgm:pt modelId="{6DE4084A-D700-4B37-B069-DC297D135D7B}">
      <dgm:prSet phldrT="[نص]" custT="1"/>
      <dgm:spPr/>
      <dgm:t>
        <a:bodyPr/>
        <a:lstStyle/>
        <a:p>
          <a:pPr rtl="1"/>
          <a:r>
            <a:rPr lang="ar-SA" sz="1400" b="1" dirty="0" err="1" smtClean="0"/>
            <a:t>ماكجريجور</a:t>
          </a:r>
          <a:endParaRPr lang="ar-SA" sz="1400" b="1" dirty="0" smtClean="0"/>
        </a:p>
      </dgm:t>
    </dgm:pt>
    <dgm:pt modelId="{89DABD85-D4F4-4F7E-BB3C-CA640114F0AB}" type="parTrans" cxnId="{679F6ECF-4C2F-4229-8C9A-BF667DCED241}">
      <dgm:prSet/>
      <dgm:spPr/>
      <dgm:t>
        <a:bodyPr/>
        <a:lstStyle/>
        <a:p>
          <a:pPr rtl="1"/>
          <a:endParaRPr lang="ar-SA"/>
        </a:p>
      </dgm:t>
    </dgm:pt>
    <dgm:pt modelId="{29AD4528-D595-4497-893E-E3E32FA6DCCD}" type="sibTrans" cxnId="{679F6ECF-4C2F-4229-8C9A-BF667DCED241}">
      <dgm:prSet/>
      <dgm:spPr/>
      <dgm:t>
        <a:bodyPr/>
        <a:lstStyle/>
        <a:p>
          <a:pPr rtl="1"/>
          <a:endParaRPr lang="ar-SA"/>
        </a:p>
      </dgm:t>
    </dgm:pt>
    <dgm:pt modelId="{8BAF81E3-7A9B-429C-BB8B-48A35976B50E}">
      <dgm:prSet phldrT="[نص]" phldr="1"/>
      <dgm:spPr/>
      <dgm:t>
        <a:bodyPr/>
        <a:lstStyle/>
        <a:p>
          <a:pPr rtl="1"/>
          <a:endParaRPr lang="ar-SA"/>
        </a:p>
      </dgm:t>
    </dgm:pt>
    <dgm:pt modelId="{AFE33821-647A-4AC7-A17B-19339F64ACB1}" type="parTrans" cxnId="{64FB4FB7-1BC8-4013-B8DC-00E8C9A0540C}">
      <dgm:prSet/>
      <dgm:spPr/>
      <dgm:t>
        <a:bodyPr/>
        <a:lstStyle/>
        <a:p>
          <a:pPr rtl="1"/>
          <a:endParaRPr lang="ar-SA"/>
        </a:p>
      </dgm:t>
    </dgm:pt>
    <dgm:pt modelId="{6F7BB80B-AB26-4C07-915B-CD0962A087A2}" type="sibTrans" cxnId="{64FB4FB7-1BC8-4013-B8DC-00E8C9A0540C}">
      <dgm:prSet/>
      <dgm:spPr/>
      <dgm:t>
        <a:bodyPr/>
        <a:lstStyle/>
        <a:p>
          <a:pPr rtl="1"/>
          <a:endParaRPr lang="ar-SA"/>
        </a:p>
      </dgm:t>
    </dgm:pt>
    <dgm:pt modelId="{14D68052-2EBC-4C36-A0EC-9120D3AC1C1F}">
      <dgm:prSet phldrT="[نص]" custT="1"/>
      <dgm:spPr/>
      <dgm:t>
        <a:bodyPr/>
        <a:lstStyle/>
        <a:p>
          <a:pPr rtl="1"/>
          <a:r>
            <a:rPr lang="ar-SA" sz="1400" b="1" dirty="0" smtClean="0"/>
            <a:t>نظرية العاملين</a:t>
          </a:r>
        </a:p>
      </dgm:t>
    </dgm:pt>
    <dgm:pt modelId="{D33AF4BF-B45A-489C-81F9-2823D785B27D}" type="parTrans" cxnId="{76AAE288-6E53-4DC9-B2D5-0F392B087506}">
      <dgm:prSet/>
      <dgm:spPr/>
      <dgm:t>
        <a:bodyPr/>
        <a:lstStyle/>
        <a:p>
          <a:pPr rtl="1"/>
          <a:endParaRPr lang="ar-SA"/>
        </a:p>
      </dgm:t>
    </dgm:pt>
    <dgm:pt modelId="{93B91EC6-595A-473D-8F81-2ACC5A83B268}" type="sibTrans" cxnId="{76AAE288-6E53-4DC9-B2D5-0F392B087506}">
      <dgm:prSet/>
      <dgm:spPr/>
      <dgm:t>
        <a:bodyPr/>
        <a:lstStyle/>
        <a:p>
          <a:pPr rtl="1"/>
          <a:endParaRPr lang="ar-SA"/>
        </a:p>
      </dgm:t>
    </dgm:pt>
    <dgm:pt modelId="{8231EEC4-83A0-463F-9119-208AF366B1D8}">
      <dgm:prSet phldrT="[نص]" custT="1"/>
      <dgm:spPr/>
      <dgm:t>
        <a:bodyPr/>
        <a:lstStyle/>
        <a:p>
          <a:pPr rtl="1"/>
          <a:r>
            <a:rPr lang="ar-SA" sz="1400" b="1" dirty="0" err="1" smtClean="0"/>
            <a:t>هيرزبيرج</a:t>
          </a:r>
          <a:endParaRPr lang="ar-SA" sz="1400" b="1" dirty="0" smtClean="0"/>
        </a:p>
      </dgm:t>
    </dgm:pt>
    <dgm:pt modelId="{19BBDFB1-24D6-46A8-8E5C-62FD6DD90582}" type="parTrans" cxnId="{8E19562E-4A80-4CC5-809E-6968021610BF}">
      <dgm:prSet/>
      <dgm:spPr/>
      <dgm:t>
        <a:bodyPr/>
        <a:lstStyle/>
        <a:p>
          <a:pPr rtl="1"/>
          <a:endParaRPr lang="ar-SA"/>
        </a:p>
      </dgm:t>
    </dgm:pt>
    <dgm:pt modelId="{3237FE7D-DE0E-4724-9B0C-1BB6769082CB}" type="sibTrans" cxnId="{8E19562E-4A80-4CC5-809E-6968021610BF}">
      <dgm:prSet/>
      <dgm:spPr/>
      <dgm:t>
        <a:bodyPr/>
        <a:lstStyle/>
        <a:p>
          <a:pPr rtl="1"/>
          <a:endParaRPr lang="ar-SA"/>
        </a:p>
      </dgm:t>
    </dgm:pt>
    <dgm:pt modelId="{2DAD416B-ABC1-4F1F-8188-45C9FBA3B1A8}">
      <dgm:prSet phldrT="[نص]" phldr="1"/>
      <dgm:spPr/>
      <dgm:t>
        <a:bodyPr/>
        <a:lstStyle/>
        <a:p>
          <a:pPr rtl="1"/>
          <a:endParaRPr lang="ar-SA"/>
        </a:p>
      </dgm:t>
    </dgm:pt>
    <dgm:pt modelId="{1FB7B8FC-7164-4E42-8105-9841338367ED}" type="parTrans" cxnId="{66A70FC9-CC65-4E51-B800-4A1798EB73A5}">
      <dgm:prSet/>
      <dgm:spPr/>
      <dgm:t>
        <a:bodyPr/>
        <a:lstStyle/>
        <a:p>
          <a:pPr rtl="1"/>
          <a:endParaRPr lang="ar-SA"/>
        </a:p>
      </dgm:t>
    </dgm:pt>
    <dgm:pt modelId="{76BEAE6D-FC1A-4D41-AF9D-B18B78BFD13A}" type="sibTrans" cxnId="{66A70FC9-CC65-4E51-B800-4A1798EB73A5}">
      <dgm:prSet/>
      <dgm:spPr/>
      <dgm:t>
        <a:bodyPr/>
        <a:lstStyle/>
        <a:p>
          <a:pPr rtl="1"/>
          <a:endParaRPr lang="ar-SA"/>
        </a:p>
      </dgm:t>
    </dgm:pt>
    <dgm:pt modelId="{E1F3FBB3-587D-4798-A3A9-3753EC9C1C57}">
      <dgm:prSet phldrT="[نص]" custT="1"/>
      <dgm:spPr/>
      <dgm:t>
        <a:bodyPr/>
        <a:lstStyle/>
        <a:p>
          <a:pPr rtl="1"/>
          <a:r>
            <a:rPr lang="ar-SA" sz="1400" b="1" dirty="0" smtClean="0"/>
            <a:t>نظرية تدرج الحاجات</a:t>
          </a:r>
          <a:endParaRPr lang="ar-SA" sz="1400" b="1" dirty="0"/>
        </a:p>
      </dgm:t>
    </dgm:pt>
    <dgm:pt modelId="{53522250-E938-463D-9305-5B75C83926E6}" type="parTrans" cxnId="{4B1D10BA-7E76-48EF-A3E3-E7DF461520E1}">
      <dgm:prSet/>
      <dgm:spPr/>
      <dgm:t>
        <a:bodyPr/>
        <a:lstStyle/>
        <a:p>
          <a:pPr rtl="1"/>
          <a:endParaRPr lang="ar-SA"/>
        </a:p>
      </dgm:t>
    </dgm:pt>
    <dgm:pt modelId="{407E0EDC-7E7D-4DE3-8D7F-34E8CD682C1B}" type="sibTrans" cxnId="{4B1D10BA-7E76-48EF-A3E3-E7DF461520E1}">
      <dgm:prSet/>
      <dgm:spPr/>
      <dgm:t>
        <a:bodyPr/>
        <a:lstStyle/>
        <a:p>
          <a:pPr rtl="1"/>
          <a:endParaRPr lang="ar-SA"/>
        </a:p>
      </dgm:t>
    </dgm:pt>
    <dgm:pt modelId="{320ADD0F-056C-4329-9A21-E12CC389D65A}">
      <dgm:prSet phldrT="[نص]" custT="1"/>
      <dgm:spPr/>
      <dgm:t>
        <a:bodyPr/>
        <a:lstStyle/>
        <a:p>
          <a:pPr rtl="1"/>
          <a:r>
            <a:rPr lang="ar-SA" sz="1400" b="1" dirty="0" err="1" smtClean="0"/>
            <a:t>ابراهام</a:t>
          </a:r>
          <a:r>
            <a:rPr lang="ar-SA" sz="1400" b="1" dirty="0" smtClean="0"/>
            <a:t> </a:t>
          </a:r>
          <a:r>
            <a:rPr lang="ar-SA" sz="1400" b="1" dirty="0" err="1" smtClean="0"/>
            <a:t>ماسلو</a:t>
          </a:r>
          <a:endParaRPr lang="ar-SA" sz="1400" b="1" dirty="0"/>
        </a:p>
      </dgm:t>
    </dgm:pt>
    <dgm:pt modelId="{DFD7A55C-181F-46B4-96E7-231510233875}" type="parTrans" cxnId="{5475C952-A662-4A27-860B-41DD64D8725B}">
      <dgm:prSet/>
      <dgm:spPr/>
      <dgm:t>
        <a:bodyPr/>
        <a:lstStyle/>
        <a:p>
          <a:pPr rtl="1"/>
          <a:endParaRPr lang="ar-SA"/>
        </a:p>
      </dgm:t>
    </dgm:pt>
    <dgm:pt modelId="{E89F708F-7699-477E-B090-39FF388B97B1}" type="sibTrans" cxnId="{5475C952-A662-4A27-860B-41DD64D8725B}">
      <dgm:prSet/>
      <dgm:spPr/>
      <dgm:t>
        <a:bodyPr/>
        <a:lstStyle/>
        <a:p>
          <a:pPr rtl="1"/>
          <a:endParaRPr lang="ar-SA"/>
        </a:p>
      </dgm:t>
    </dgm:pt>
    <dgm:pt modelId="{5FE968FF-D942-4AC9-B780-BC7739CC5101}" type="pres">
      <dgm:prSet presAssocID="{1A96230E-198E-48C8-B2E0-62F05F17C7D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077AF96-1C83-4A8D-8AED-F01FEE65A825}" type="pres">
      <dgm:prSet presAssocID="{D523C447-D70D-4600-A086-1C9CB0928349}" presName="compositeNode" presStyleCnt="0">
        <dgm:presLayoutVars>
          <dgm:bulletEnabled val="1"/>
        </dgm:presLayoutVars>
      </dgm:prSet>
      <dgm:spPr/>
    </dgm:pt>
    <dgm:pt modelId="{DE1D96B8-4E78-4ED3-B12C-AC722B0F87E2}" type="pres">
      <dgm:prSet presAssocID="{D523C447-D70D-4600-A086-1C9CB0928349}" presName="image" presStyleLbl="fgImgPlace1" presStyleIdx="0" presStyleCnt="3" custScaleX="462235" custScaleY="736508" custLinFactNeighborX="94156" custLinFactNeighborY="938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91570CD4-41CA-4660-91C6-DCE5F5ED41EB}" type="pres">
      <dgm:prSet presAssocID="{D523C447-D70D-4600-A086-1C9CB0928349}" presName="childNode" presStyleLbl="node1" presStyleIdx="0" presStyleCnt="3" custScaleX="195474" custScaleY="33092" custLinFactNeighborX="-8105" custLinFactNeighborY="3226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071FC6-3786-43E7-A890-1BB6D672818D}" type="pres">
      <dgm:prSet presAssocID="{D523C447-D70D-4600-A086-1C9CB0928349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BBFA05-1B31-4468-967F-0F102ECB8F10}" type="pres">
      <dgm:prSet presAssocID="{D8892958-CC7D-4F0A-A331-D75DD214F591}" presName="sibTrans" presStyleCnt="0"/>
      <dgm:spPr/>
    </dgm:pt>
    <dgm:pt modelId="{C7C10EB4-4AE4-498E-865A-79AE281D5D7F}" type="pres">
      <dgm:prSet presAssocID="{8BAF81E3-7A9B-429C-BB8B-48A35976B50E}" presName="compositeNode" presStyleCnt="0">
        <dgm:presLayoutVars>
          <dgm:bulletEnabled val="1"/>
        </dgm:presLayoutVars>
      </dgm:prSet>
      <dgm:spPr/>
    </dgm:pt>
    <dgm:pt modelId="{D8AAFE92-2847-496F-A855-736EBEEF074B}" type="pres">
      <dgm:prSet presAssocID="{8BAF81E3-7A9B-429C-BB8B-48A35976B50E}" presName="image" presStyleLbl="fgImgPlace1" presStyleIdx="1" presStyleCnt="3" custScaleX="495990" custScaleY="754518" custLinFactNeighborX="48442" custLinFactNeighborY="8061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06246E52-15AB-491F-A63D-57C08B84E29A}" type="pres">
      <dgm:prSet presAssocID="{8BAF81E3-7A9B-429C-BB8B-48A35976B50E}" presName="childNode" presStyleLbl="node1" presStyleIdx="1" presStyleCnt="3" custScaleX="183547" custScaleY="32585" custLinFactNeighborX="-21416" custLinFactNeighborY="315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F15B8F-4968-44C6-967D-12928CB2B5DF}" type="pres">
      <dgm:prSet presAssocID="{8BAF81E3-7A9B-429C-BB8B-48A35976B50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BE0C03-A91D-49FD-B92C-F0BF588CE5A8}" type="pres">
      <dgm:prSet presAssocID="{6F7BB80B-AB26-4C07-915B-CD0962A087A2}" presName="sibTrans" presStyleCnt="0"/>
      <dgm:spPr/>
    </dgm:pt>
    <dgm:pt modelId="{246A325F-DFD8-4B5B-9957-C5DD1714E565}" type="pres">
      <dgm:prSet presAssocID="{2DAD416B-ABC1-4F1F-8188-45C9FBA3B1A8}" presName="compositeNode" presStyleCnt="0">
        <dgm:presLayoutVars>
          <dgm:bulletEnabled val="1"/>
        </dgm:presLayoutVars>
      </dgm:prSet>
      <dgm:spPr/>
    </dgm:pt>
    <dgm:pt modelId="{14E1A019-FF4E-4FC0-9DD4-A8FF97710B30}" type="pres">
      <dgm:prSet presAssocID="{2DAD416B-ABC1-4F1F-8188-45C9FBA3B1A8}" presName="image" presStyleLbl="fgImgPlace1" presStyleIdx="2" presStyleCnt="3" custScaleX="445865" custScaleY="750371" custLinFactNeighborX="-5117" custLinFactNeighborY="9026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3E5E4F99-D4B9-4203-B2E7-5CD63FD427ED}" type="pres">
      <dgm:prSet presAssocID="{2DAD416B-ABC1-4F1F-8188-45C9FBA3B1A8}" presName="childNode" presStyleLbl="node1" presStyleIdx="2" presStyleCnt="3" custScaleX="174366" custScaleY="32824" custLinFactNeighborX="-36060" custLinFactNeighborY="317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AA8489-2494-48C0-B5B9-32689E7770CF}" type="pres">
      <dgm:prSet presAssocID="{2DAD416B-ABC1-4F1F-8188-45C9FBA3B1A8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A4192E6-F2D4-4356-B3E0-667400756C9A}" type="presOf" srcId="{6DE4084A-D700-4B37-B069-DC297D135D7B}" destId="{91570CD4-41CA-4660-91C6-DCE5F5ED41EB}" srcOrd="0" destOrd="1" presId="urn:microsoft.com/office/officeart/2005/8/layout/hList2"/>
    <dgm:cxn modelId="{76AAE288-6E53-4DC9-B2D5-0F392B087506}" srcId="{8BAF81E3-7A9B-429C-BB8B-48A35976B50E}" destId="{14D68052-2EBC-4C36-A0EC-9120D3AC1C1F}" srcOrd="0" destOrd="0" parTransId="{D33AF4BF-B45A-489C-81F9-2823D785B27D}" sibTransId="{93B91EC6-595A-473D-8F81-2ACC5A83B268}"/>
    <dgm:cxn modelId="{2A21BC10-046A-48FC-AB6F-FA8BF028F7B7}" type="presOf" srcId="{D523C447-D70D-4600-A086-1C9CB0928349}" destId="{92071FC6-3786-43E7-A890-1BB6D672818D}" srcOrd="0" destOrd="0" presId="urn:microsoft.com/office/officeart/2005/8/layout/hList2"/>
    <dgm:cxn modelId="{5475C952-A662-4A27-860B-41DD64D8725B}" srcId="{2DAD416B-ABC1-4F1F-8188-45C9FBA3B1A8}" destId="{320ADD0F-056C-4329-9A21-E12CC389D65A}" srcOrd="1" destOrd="0" parTransId="{DFD7A55C-181F-46B4-96E7-231510233875}" sibTransId="{E89F708F-7699-477E-B090-39FF388B97B1}"/>
    <dgm:cxn modelId="{F34030E3-8D71-406E-BB0C-900334C364DD}" type="presOf" srcId="{114320E6-602A-4984-AC05-1A6F6FCCF6F6}" destId="{91570CD4-41CA-4660-91C6-DCE5F5ED41EB}" srcOrd="0" destOrd="0" presId="urn:microsoft.com/office/officeart/2005/8/layout/hList2"/>
    <dgm:cxn modelId="{20EBEF5C-028F-4641-91F0-C263C4C8F0E6}" type="presOf" srcId="{8231EEC4-83A0-463F-9119-208AF366B1D8}" destId="{06246E52-15AB-491F-A63D-57C08B84E29A}" srcOrd="0" destOrd="1" presId="urn:microsoft.com/office/officeart/2005/8/layout/hList2"/>
    <dgm:cxn modelId="{0300E6CD-571C-45AA-B409-E64434EDB20C}" type="presOf" srcId="{14D68052-2EBC-4C36-A0EC-9120D3AC1C1F}" destId="{06246E52-15AB-491F-A63D-57C08B84E29A}" srcOrd="0" destOrd="0" presId="urn:microsoft.com/office/officeart/2005/8/layout/hList2"/>
    <dgm:cxn modelId="{F7B5F214-FF2A-4605-B364-1ED2E7C91D8A}" type="presOf" srcId="{8BAF81E3-7A9B-429C-BB8B-48A35976B50E}" destId="{E6F15B8F-4968-44C6-967D-12928CB2B5DF}" srcOrd="0" destOrd="0" presId="urn:microsoft.com/office/officeart/2005/8/layout/hList2"/>
    <dgm:cxn modelId="{4B1D10BA-7E76-48EF-A3E3-E7DF461520E1}" srcId="{2DAD416B-ABC1-4F1F-8188-45C9FBA3B1A8}" destId="{E1F3FBB3-587D-4798-A3A9-3753EC9C1C57}" srcOrd="0" destOrd="0" parTransId="{53522250-E938-463D-9305-5B75C83926E6}" sibTransId="{407E0EDC-7E7D-4DE3-8D7F-34E8CD682C1B}"/>
    <dgm:cxn modelId="{8E19562E-4A80-4CC5-809E-6968021610BF}" srcId="{8BAF81E3-7A9B-429C-BB8B-48A35976B50E}" destId="{8231EEC4-83A0-463F-9119-208AF366B1D8}" srcOrd="1" destOrd="0" parTransId="{19BBDFB1-24D6-46A8-8E5C-62FD6DD90582}" sibTransId="{3237FE7D-DE0E-4724-9B0C-1BB6769082CB}"/>
    <dgm:cxn modelId="{EF73946E-BE23-424A-8C55-21A002622E18}" srcId="{1A96230E-198E-48C8-B2E0-62F05F17C7D5}" destId="{D523C447-D70D-4600-A086-1C9CB0928349}" srcOrd="0" destOrd="0" parTransId="{7A041D8A-573E-4C6E-BDFE-647CA5CE478D}" sibTransId="{D8892958-CC7D-4F0A-A331-D75DD214F591}"/>
    <dgm:cxn modelId="{7DAD960D-A1A9-48E6-9C2F-49A12E63A47C}" srcId="{D523C447-D70D-4600-A086-1C9CB0928349}" destId="{114320E6-602A-4984-AC05-1A6F6FCCF6F6}" srcOrd="0" destOrd="0" parTransId="{D8B5FA73-CD01-4589-B3B0-F901E21816B5}" sibTransId="{B8B9FA29-6464-483D-A294-02F6431FEBEE}"/>
    <dgm:cxn modelId="{16C619CF-E45E-44A2-97F6-C3B05DEEA15E}" type="presOf" srcId="{1A96230E-198E-48C8-B2E0-62F05F17C7D5}" destId="{5FE968FF-D942-4AC9-B780-BC7739CC5101}" srcOrd="0" destOrd="0" presId="urn:microsoft.com/office/officeart/2005/8/layout/hList2"/>
    <dgm:cxn modelId="{66A70FC9-CC65-4E51-B800-4A1798EB73A5}" srcId="{1A96230E-198E-48C8-B2E0-62F05F17C7D5}" destId="{2DAD416B-ABC1-4F1F-8188-45C9FBA3B1A8}" srcOrd="2" destOrd="0" parTransId="{1FB7B8FC-7164-4E42-8105-9841338367ED}" sibTransId="{76BEAE6D-FC1A-4D41-AF9D-B18B78BFD13A}"/>
    <dgm:cxn modelId="{A2C3B001-CBD8-468B-9F1B-B96D922E6C39}" type="presOf" srcId="{E1F3FBB3-587D-4798-A3A9-3753EC9C1C57}" destId="{3E5E4F99-D4B9-4203-B2E7-5CD63FD427ED}" srcOrd="0" destOrd="0" presId="urn:microsoft.com/office/officeart/2005/8/layout/hList2"/>
    <dgm:cxn modelId="{679F6ECF-4C2F-4229-8C9A-BF667DCED241}" srcId="{D523C447-D70D-4600-A086-1C9CB0928349}" destId="{6DE4084A-D700-4B37-B069-DC297D135D7B}" srcOrd="1" destOrd="0" parTransId="{89DABD85-D4F4-4F7E-BB3C-CA640114F0AB}" sibTransId="{29AD4528-D595-4497-893E-E3E32FA6DCCD}"/>
    <dgm:cxn modelId="{BC532504-6E16-416B-A847-9198A8CC77AB}" type="presOf" srcId="{2DAD416B-ABC1-4F1F-8188-45C9FBA3B1A8}" destId="{7EAA8489-2494-48C0-B5B9-32689E7770CF}" srcOrd="0" destOrd="0" presId="urn:microsoft.com/office/officeart/2005/8/layout/hList2"/>
    <dgm:cxn modelId="{64FB4FB7-1BC8-4013-B8DC-00E8C9A0540C}" srcId="{1A96230E-198E-48C8-B2E0-62F05F17C7D5}" destId="{8BAF81E3-7A9B-429C-BB8B-48A35976B50E}" srcOrd="1" destOrd="0" parTransId="{AFE33821-647A-4AC7-A17B-19339F64ACB1}" sibTransId="{6F7BB80B-AB26-4C07-915B-CD0962A087A2}"/>
    <dgm:cxn modelId="{43DF0B5C-5DF9-4270-93BA-E75944962ABC}" type="presOf" srcId="{320ADD0F-056C-4329-9A21-E12CC389D65A}" destId="{3E5E4F99-D4B9-4203-B2E7-5CD63FD427ED}" srcOrd="0" destOrd="1" presId="urn:microsoft.com/office/officeart/2005/8/layout/hList2"/>
    <dgm:cxn modelId="{1ACD3CB6-40A3-4EB0-A002-151F9306CA62}" type="presParOf" srcId="{5FE968FF-D942-4AC9-B780-BC7739CC5101}" destId="{0077AF96-1C83-4A8D-8AED-F01FEE65A825}" srcOrd="0" destOrd="0" presId="urn:microsoft.com/office/officeart/2005/8/layout/hList2"/>
    <dgm:cxn modelId="{28990EE2-1C14-4C37-9B70-FD3B14378C08}" type="presParOf" srcId="{0077AF96-1C83-4A8D-8AED-F01FEE65A825}" destId="{DE1D96B8-4E78-4ED3-B12C-AC722B0F87E2}" srcOrd="0" destOrd="0" presId="urn:microsoft.com/office/officeart/2005/8/layout/hList2"/>
    <dgm:cxn modelId="{C8913409-ABA9-44F4-86FC-0FD345E01C0B}" type="presParOf" srcId="{0077AF96-1C83-4A8D-8AED-F01FEE65A825}" destId="{91570CD4-41CA-4660-91C6-DCE5F5ED41EB}" srcOrd="1" destOrd="0" presId="urn:microsoft.com/office/officeart/2005/8/layout/hList2"/>
    <dgm:cxn modelId="{E901E67A-387D-41A3-8336-892DA11DD26B}" type="presParOf" srcId="{0077AF96-1C83-4A8D-8AED-F01FEE65A825}" destId="{92071FC6-3786-43E7-A890-1BB6D672818D}" srcOrd="2" destOrd="0" presId="urn:microsoft.com/office/officeart/2005/8/layout/hList2"/>
    <dgm:cxn modelId="{FAB39970-38AE-4BBD-B34F-A04D6630BAE5}" type="presParOf" srcId="{5FE968FF-D942-4AC9-B780-BC7739CC5101}" destId="{9DBBFA05-1B31-4468-967F-0F102ECB8F10}" srcOrd="1" destOrd="0" presId="urn:microsoft.com/office/officeart/2005/8/layout/hList2"/>
    <dgm:cxn modelId="{0311D9EC-A8BA-4AE2-8B12-540E374949D4}" type="presParOf" srcId="{5FE968FF-D942-4AC9-B780-BC7739CC5101}" destId="{C7C10EB4-4AE4-498E-865A-79AE281D5D7F}" srcOrd="2" destOrd="0" presId="urn:microsoft.com/office/officeart/2005/8/layout/hList2"/>
    <dgm:cxn modelId="{A7C429DF-8EC5-4E03-A5A4-76DC4DA13F63}" type="presParOf" srcId="{C7C10EB4-4AE4-498E-865A-79AE281D5D7F}" destId="{D8AAFE92-2847-496F-A855-736EBEEF074B}" srcOrd="0" destOrd="0" presId="urn:microsoft.com/office/officeart/2005/8/layout/hList2"/>
    <dgm:cxn modelId="{3B36E026-1813-4A82-8074-DD2C3598AF9D}" type="presParOf" srcId="{C7C10EB4-4AE4-498E-865A-79AE281D5D7F}" destId="{06246E52-15AB-491F-A63D-57C08B84E29A}" srcOrd="1" destOrd="0" presId="urn:microsoft.com/office/officeart/2005/8/layout/hList2"/>
    <dgm:cxn modelId="{601FCC91-1198-4E6B-8025-62A188BC9783}" type="presParOf" srcId="{C7C10EB4-4AE4-498E-865A-79AE281D5D7F}" destId="{E6F15B8F-4968-44C6-967D-12928CB2B5DF}" srcOrd="2" destOrd="0" presId="urn:microsoft.com/office/officeart/2005/8/layout/hList2"/>
    <dgm:cxn modelId="{2777EFE3-608F-4940-8D9B-2A910AFC5EFB}" type="presParOf" srcId="{5FE968FF-D942-4AC9-B780-BC7739CC5101}" destId="{3EBE0C03-A91D-49FD-B92C-F0BF588CE5A8}" srcOrd="3" destOrd="0" presId="urn:microsoft.com/office/officeart/2005/8/layout/hList2"/>
    <dgm:cxn modelId="{16A42E49-08EC-4FA1-8173-650B7857A902}" type="presParOf" srcId="{5FE968FF-D942-4AC9-B780-BC7739CC5101}" destId="{246A325F-DFD8-4B5B-9957-C5DD1714E565}" srcOrd="4" destOrd="0" presId="urn:microsoft.com/office/officeart/2005/8/layout/hList2"/>
    <dgm:cxn modelId="{B93047E1-A3D9-46C7-8560-2E002D462A90}" type="presParOf" srcId="{246A325F-DFD8-4B5B-9957-C5DD1714E565}" destId="{14E1A019-FF4E-4FC0-9DD4-A8FF97710B30}" srcOrd="0" destOrd="0" presId="urn:microsoft.com/office/officeart/2005/8/layout/hList2"/>
    <dgm:cxn modelId="{FC50B242-E901-426B-AB6D-74BAA5AF4F61}" type="presParOf" srcId="{246A325F-DFD8-4B5B-9957-C5DD1714E565}" destId="{3E5E4F99-D4B9-4203-B2E7-5CD63FD427ED}" srcOrd="1" destOrd="0" presId="urn:microsoft.com/office/officeart/2005/8/layout/hList2"/>
    <dgm:cxn modelId="{5E75E835-4F8D-4608-94CD-CB00D0DCE6FD}" type="presParOf" srcId="{246A325F-DFD8-4B5B-9957-C5DD1714E565}" destId="{7EAA8489-2494-48C0-B5B9-32689E7770CF}" srcOrd="2" destOrd="0" presId="urn:microsoft.com/office/officeart/2005/8/layout/h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9C50D7-E38E-44F4-B64B-B9F5668DB713}" type="datetimeFigureOut">
              <a:rPr lang="ar-SA" smtClean="0"/>
              <a:pPr/>
              <a:t>07/01/35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5D4674-6641-4E53-8157-4129DAEE32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الثامن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الدافعية والحوافز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تعريف الدافعية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حاجات يشعر </a:t>
            </a:r>
            <a:r>
              <a:rPr lang="ar-SA" dirty="0" err="1" smtClean="0"/>
              <a:t>بها</a:t>
            </a:r>
            <a:r>
              <a:rPr lang="ar-SA" dirty="0" smtClean="0"/>
              <a:t> الفرد تؤدي إلى </a:t>
            </a:r>
            <a:r>
              <a:rPr lang="ar-SA" dirty="0" err="1" smtClean="0"/>
              <a:t>احداث</a:t>
            </a:r>
            <a:r>
              <a:rPr lang="ar-SA" dirty="0" smtClean="0"/>
              <a:t> سلوك معين يؤدي </a:t>
            </a:r>
            <a:r>
              <a:rPr lang="ar-SA" dirty="0" err="1" smtClean="0"/>
              <a:t>الى</a:t>
            </a:r>
            <a:r>
              <a:rPr lang="ar-SA" dirty="0" smtClean="0"/>
              <a:t> تحقيق الرضا أو </a:t>
            </a:r>
            <a:r>
              <a:rPr lang="ar-SA" dirty="0" err="1" smtClean="0"/>
              <a:t>اشباع</a:t>
            </a:r>
            <a:r>
              <a:rPr lang="ar-SA" dirty="0" smtClean="0"/>
              <a:t> هذه </a:t>
            </a:r>
            <a:r>
              <a:rPr lang="ar-SA" dirty="0" err="1" smtClean="0"/>
              <a:t>الحاجه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 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وجهة نظرك هل هناك فرق بين الحوافز والدوافع ,أم أنها مجرد مصطلحات مختلفة لمفهوم واحد , وضحي بمثال؟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الدوافع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نظريات الدوافع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نظريات الدوافع: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4857752" y="1643050"/>
            <a:ext cx="2000264" cy="3071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>
                <a:solidFill>
                  <a:schemeClr val="tx1"/>
                </a:solidFill>
              </a:rPr>
              <a:t>تركز على ثلاث حاجات أساسية:</a:t>
            </a:r>
          </a:p>
          <a:p>
            <a:pPr>
              <a:buFontTx/>
              <a:buChar char="-"/>
            </a:pPr>
            <a:r>
              <a:rPr lang="ar-SA" dirty="0" err="1" smtClean="0">
                <a:solidFill>
                  <a:schemeClr val="tx1"/>
                </a:solidFill>
              </a:rPr>
              <a:t>الأنجاز</a:t>
            </a:r>
            <a:endParaRPr lang="ar-SA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القوة</a:t>
            </a:r>
          </a:p>
          <a:p>
            <a:pPr>
              <a:buFontTx/>
              <a:buChar char="-"/>
            </a:pPr>
            <a:r>
              <a:rPr lang="ar-SA" dirty="0" err="1" smtClean="0">
                <a:solidFill>
                  <a:schemeClr val="tx1"/>
                </a:solidFill>
              </a:rPr>
              <a:t>الأنتماء</a:t>
            </a:r>
            <a:endParaRPr lang="ar-SA" dirty="0" smtClean="0">
              <a:solidFill>
                <a:schemeClr val="tx1"/>
              </a:solidFill>
            </a:endParaRPr>
          </a:p>
          <a:p>
            <a:endParaRPr lang="ar-SA" dirty="0" smtClean="0">
              <a:solidFill>
                <a:schemeClr val="tx1"/>
              </a:solidFill>
            </a:endParaRPr>
          </a:p>
          <a:p>
            <a:endParaRPr lang="ar-SA" dirty="0" smtClean="0">
              <a:solidFill>
                <a:schemeClr val="tx1"/>
              </a:solidFill>
            </a:endParaRPr>
          </a:p>
          <a:p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857752" y="5072074"/>
            <a:ext cx="2000264" cy="121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نظرية دافع </a:t>
            </a:r>
            <a:r>
              <a:rPr lang="ar-SA" sz="1600" b="1" dirty="0" err="1" smtClean="0"/>
              <a:t>الأنجاز</a:t>
            </a:r>
            <a:endParaRPr lang="ar-SA" sz="1600" b="1" dirty="0" smtClean="0"/>
          </a:p>
          <a:p>
            <a:pPr algn="ctr"/>
            <a:r>
              <a:rPr lang="ar-SA" sz="1600" b="1" dirty="0" err="1" smtClean="0"/>
              <a:t>مكيلاند</a:t>
            </a:r>
            <a:endParaRPr lang="ar-S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الحوافز: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071802" y="3000372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الحوافز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5643570" y="471488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مادية </a:t>
            </a:r>
            <a:r>
              <a:rPr lang="ar-SA" sz="1600" b="1" dirty="0" err="1" smtClean="0"/>
              <a:t>ومعنويه</a:t>
            </a:r>
            <a:endParaRPr lang="ar-SA" sz="1600" b="1" dirty="0"/>
          </a:p>
        </p:txBody>
      </p:sp>
      <p:sp>
        <p:nvSpPr>
          <p:cNvPr id="7" name="مستطيل 6"/>
          <p:cNvSpPr/>
          <p:nvPr/>
        </p:nvSpPr>
        <p:spPr>
          <a:xfrm>
            <a:off x="3286116" y="471488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فردية وجماعية</a:t>
            </a:r>
            <a:endParaRPr lang="ar-SA" sz="1600" b="1" dirty="0"/>
          </a:p>
        </p:txBody>
      </p:sp>
      <p:sp>
        <p:nvSpPr>
          <p:cNvPr id="8" name="مستطيل 7"/>
          <p:cNvSpPr/>
          <p:nvPr/>
        </p:nvSpPr>
        <p:spPr>
          <a:xfrm>
            <a:off x="928662" y="4714884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ايجابية وسلبية</a:t>
            </a:r>
            <a:endParaRPr lang="ar-SA" sz="1600" b="1" dirty="0"/>
          </a:p>
        </p:txBody>
      </p:sp>
      <p:cxnSp>
        <p:nvCxnSpPr>
          <p:cNvPr id="10" name="رابط كسهم مستقيم 9"/>
          <p:cNvCxnSpPr/>
          <p:nvPr/>
        </p:nvCxnSpPr>
        <p:spPr>
          <a:xfrm rot="5400000">
            <a:off x="3714744" y="3857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4000496" y="4143380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10800000">
            <a:off x="1643042" y="4143380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6286512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5400000">
            <a:off x="3714744" y="43576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1500166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حالة دراسية (مشكلة نوف)</a:t>
            </a:r>
            <a:endParaRPr lang="ar-SA" dirty="0"/>
          </a:p>
        </p:txBody>
      </p:sp>
      <p:pic>
        <p:nvPicPr>
          <p:cNvPr id="4" name="عنصر نائب للمحتوى 3" descr="--2_1_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7094"/>
            <a:ext cx="7429552" cy="44251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السؤال رقم (5) :</a:t>
            </a:r>
          </a:p>
          <a:p>
            <a:r>
              <a:rPr lang="ar-SA" dirty="0" smtClean="0"/>
              <a:t>عرضت </a:t>
            </a:r>
            <a:r>
              <a:rPr lang="ar-SA" dirty="0" err="1" smtClean="0"/>
              <a:t>عليكي</a:t>
            </a:r>
            <a:r>
              <a:rPr lang="ar-SA" dirty="0" smtClean="0"/>
              <a:t> المواصفات </a:t>
            </a:r>
            <a:r>
              <a:rPr lang="ar-SA" dirty="0" err="1" smtClean="0"/>
              <a:t>الخاصه</a:t>
            </a:r>
            <a:r>
              <a:rPr lang="ar-SA" dirty="0" smtClean="0"/>
              <a:t> بعدد من الأفراد في موقع العمل وطلب منك اختيار واحده من الطرق </a:t>
            </a:r>
            <a:r>
              <a:rPr lang="ar-SA" dirty="0" err="1" smtClean="0"/>
              <a:t>الأتية</a:t>
            </a:r>
            <a:r>
              <a:rPr lang="ar-SA" dirty="0" smtClean="0"/>
              <a:t> وذلك لحفزهم على </a:t>
            </a:r>
            <a:r>
              <a:rPr lang="ar-SA" smtClean="0"/>
              <a:t>تحسين الأداء .....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200</Words>
  <Application>Microsoft Office PowerPoint</Application>
  <PresentationFormat>عرض على الشاشة (3:4)‏</PresentationFormat>
  <Paragraphs>43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وافر</vt:lpstr>
      <vt:lpstr>الفصل الثامن</vt:lpstr>
      <vt:lpstr>تعريف الدافعية</vt:lpstr>
      <vt:lpstr>تطبيق 1</vt:lpstr>
      <vt:lpstr>أنواع الدوافع</vt:lpstr>
      <vt:lpstr>نظريات الدوافع</vt:lpstr>
      <vt:lpstr>نظريات الدوافع:</vt:lpstr>
      <vt:lpstr>أنواع الحوافز:</vt:lpstr>
      <vt:lpstr>حالة دراسية (مشكلة نوف)</vt:lpstr>
      <vt:lpstr>الواجب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</dc:title>
  <dc:creator>Samsung</dc:creator>
  <cp:lastModifiedBy>Samsung</cp:lastModifiedBy>
  <cp:revision>7</cp:revision>
  <dcterms:created xsi:type="dcterms:W3CDTF">2013-11-05T07:30:35Z</dcterms:created>
  <dcterms:modified xsi:type="dcterms:W3CDTF">2013-11-10T20:04:37Z</dcterms:modified>
</cp:coreProperties>
</file>