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61" r:id="rId5"/>
    <p:sldId id="259" r:id="rId6"/>
    <p:sldId id="260" r:id="rId7"/>
    <p:sldId id="262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ksu-user" initials="k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102" d="100"/>
          <a:sy n="102" d="100"/>
        </p:scale>
        <p:origin x="-23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commentAuthors" Target="commentAuthor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14-09-11T10:35:10.485" idx="1">
    <p:pos x="4355" y="1963"/>
    <p:text>ما معنى كامل الاهلية ؟</p:text>
  </p:cm>
</p:cmLst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800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0"/>
            <a:ext cx="7772400" cy="2505075"/>
          </a:xfrm>
        </p:spPr>
        <p:txBody>
          <a:bodyPr anchor="b"/>
          <a:lstStyle>
            <a:lvl1pPr algn="ctr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48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3"/>
            <a:ext cx="7772400" cy="11318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296728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48"/>
            <a:ext cx="4041648" cy="3913187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7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37" y="273050"/>
            <a:ext cx="4995863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7" y="2438400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6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r-SA" smtClean="0"/>
              <a:t>انقر فوق الأيقونة لإضافة صورة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6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0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CF54EFEC-A92C-4F9D-A05B-CB36C7A43CDB}" type="datetimeFigureOut">
              <a:rPr lang="ar-SA" smtClean="0"/>
              <a:t>17/11/35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0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8" y="6356350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3B440AF0-46D7-4201-B9D8-8CC4F897E5B1}" type="slidenum">
              <a:rPr lang="ar-SA" smtClean="0"/>
              <a:t>‹#›</a:t>
            </a:fld>
            <a:endParaRPr lang="ar-SA"/>
          </a:p>
        </p:txBody>
      </p:sp>
      <p:sp>
        <p:nvSpPr>
          <p:cNvPr id="7" name="Oval 6"/>
          <p:cNvSpPr/>
          <p:nvPr/>
        </p:nvSpPr>
        <p:spPr>
          <a:xfrm>
            <a:off x="8457760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Oval 7"/>
          <p:cNvSpPr/>
          <p:nvPr/>
        </p:nvSpPr>
        <p:spPr>
          <a:xfrm>
            <a:off x="569119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1" eaLnBrk="1" latinLnBrk="0" hangingPunct="1">
        <a:lnSpc>
          <a:spcPts val="5800"/>
        </a:lnSpc>
        <a:spcBef>
          <a:spcPct val="0"/>
        </a:spcBef>
        <a:buNone/>
        <a:defRPr sz="540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ocpa.org.sa/Home/License/Accounting-offices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ocpa.org.sa/Home/Homepage/About-us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ifac.org/auditing-assurance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ocpa.org.sa/Home/License/Accounting-offices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sz="5400" dirty="0" smtClean="0"/>
              <a:t>المراجعة </a:t>
            </a:r>
            <a:r>
              <a:rPr lang="ar-SA" sz="5400" dirty="0"/>
              <a:t>في المملكة العربية السعودية</a:t>
            </a: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/>
              <a:t>الفصل الثاني </a:t>
            </a:r>
          </a:p>
        </p:txBody>
      </p:sp>
    </p:spTree>
    <p:extLst>
      <p:ext uri="{BB962C8B-B14F-4D97-AF65-F5344CB8AC3E}">
        <p14:creationId xmlns:p14="http://schemas.microsoft.com/office/powerpoint/2010/main" val="28565615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800" dirty="0" smtClean="0"/>
              <a:t>الأجندة </a:t>
            </a:r>
            <a:endParaRPr lang="ar-SA" sz="48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2132856"/>
            <a:ext cx="8229600" cy="3993307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ar-SA" sz="2000" dirty="0" smtClean="0"/>
              <a:t>الهيئة </a:t>
            </a:r>
            <a:r>
              <a:rPr lang="ar-SA" sz="2000" dirty="0"/>
              <a:t>السعودية للمحاسبين </a:t>
            </a:r>
            <a:r>
              <a:rPr lang="ar-SA" sz="2000" dirty="0" smtClean="0"/>
              <a:t>القانونين</a:t>
            </a:r>
          </a:p>
          <a:p>
            <a:pPr marL="457200" indent="-457200">
              <a:buFont typeface="+mj-lt"/>
              <a:buAutoNum type="arabicPeriod"/>
            </a:pPr>
            <a:r>
              <a:rPr lang="ar-SA" sz="2000" dirty="0" smtClean="0"/>
              <a:t>المكاتب </a:t>
            </a:r>
            <a:r>
              <a:rPr lang="ar-SA" sz="2000" dirty="0"/>
              <a:t>المصرح لها بالعمل في المملكة </a:t>
            </a:r>
            <a:endParaRPr lang="ar-SA" sz="2000" dirty="0" smtClean="0"/>
          </a:p>
          <a:p>
            <a:pPr marL="0" indent="0" algn="ctr">
              <a:buNone/>
            </a:pPr>
            <a:r>
              <a:rPr lang="en-US" sz="1800" dirty="0" smtClean="0">
                <a:hlinkClick r:id="rId2"/>
              </a:rPr>
              <a:t>http</a:t>
            </a:r>
            <a:r>
              <a:rPr lang="en-US" sz="1800" dirty="0">
                <a:hlinkClick r:id="rId2"/>
              </a:rPr>
              <a:t>://</a:t>
            </a:r>
            <a:r>
              <a:rPr lang="en-US" sz="1800" dirty="0" smtClean="0">
                <a:hlinkClick r:id="rId2"/>
              </a:rPr>
              <a:t>www.socpa.org.sa/Home/License/Accounting-offices</a:t>
            </a:r>
            <a:endParaRPr lang="en-US" sz="1800" dirty="0" smtClean="0"/>
          </a:p>
          <a:p>
            <a:pPr marL="457200" indent="-457200">
              <a:buFont typeface="+mj-lt"/>
              <a:buAutoNum type="arabicPeriod" startAt="3"/>
            </a:pPr>
            <a:r>
              <a:rPr lang="ar-SA" sz="2000" dirty="0" smtClean="0"/>
              <a:t>مستلزمات العمل كمراجع في المملكة </a:t>
            </a:r>
          </a:p>
          <a:p>
            <a:endParaRPr lang="ar-SA" sz="2000" dirty="0"/>
          </a:p>
        </p:txBody>
      </p:sp>
    </p:spTree>
    <p:extLst>
      <p:ext uri="{BB962C8B-B14F-4D97-AF65-F5344CB8AC3E}">
        <p14:creationId xmlns:p14="http://schemas.microsoft.com/office/powerpoint/2010/main" val="3403461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800" dirty="0"/>
              <a:t>الهيئة السعودية للمحاسبين القانونين </a:t>
            </a:r>
            <a:r>
              <a:rPr lang="en-US" sz="4800" dirty="0"/>
              <a:t>SOCPA</a:t>
            </a:r>
            <a:endParaRPr lang="ar-SA" sz="48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2204864"/>
            <a:ext cx="8229600" cy="3921299"/>
          </a:xfrm>
        </p:spPr>
        <p:txBody>
          <a:bodyPr/>
          <a:lstStyle/>
          <a:p>
            <a:r>
              <a:rPr lang="ar-SA" sz="2000" dirty="0"/>
              <a:t>الموقع الالكتروني للهيئة  </a:t>
            </a:r>
            <a:endParaRPr lang="ar-SA" sz="2000" dirty="0" smtClean="0"/>
          </a:p>
          <a:p>
            <a:pPr marL="0" indent="0" algn="ctr">
              <a:buNone/>
            </a:pPr>
            <a:r>
              <a:rPr lang="en-US" sz="1800" dirty="0" smtClean="0">
                <a:hlinkClick r:id="rId2"/>
              </a:rPr>
              <a:t>http</a:t>
            </a:r>
            <a:r>
              <a:rPr lang="en-US" sz="1800" dirty="0">
                <a:hlinkClick r:id="rId2"/>
              </a:rPr>
              <a:t>://</a:t>
            </a:r>
            <a:r>
              <a:rPr lang="en-US" sz="1800" dirty="0" smtClean="0">
                <a:hlinkClick r:id="rId2"/>
              </a:rPr>
              <a:t>www.socpa.org.sa/Home/Homepage/About-us</a:t>
            </a:r>
            <a:endParaRPr lang="en-US" sz="1800" dirty="0" smtClean="0"/>
          </a:p>
          <a:p>
            <a:r>
              <a:rPr lang="ar-SA" sz="2000" dirty="0" smtClean="0"/>
              <a:t>هي </a:t>
            </a:r>
            <a:r>
              <a:rPr lang="ar-SA" sz="2000" dirty="0"/>
              <a:t>منظمة تهتم بريادة مهنة المحاسبة والمراجعة والإشراف عليها بالمملكة العربية السعودية . </a:t>
            </a:r>
            <a:endParaRPr lang="ar-SA" sz="2000" dirty="0" smtClean="0"/>
          </a:p>
          <a:p>
            <a:pPr lvl="1"/>
            <a:r>
              <a:rPr lang="ar-SA" sz="1400" dirty="0" smtClean="0"/>
              <a:t>أسست </a:t>
            </a:r>
            <a:r>
              <a:rPr lang="ar-SA" sz="1400" dirty="0"/>
              <a:t>عام 1992 م و مقرها الرئيسي في الرياض.</a:t>
            </a:r>
          </a:p>
        </p:txBody>
      </p:sp>
    </p:spTree>
    <p:extLst>
      <p:ext uri="{BB962C8B-B14F-4D97-AF65-F5344CB8AC3E}">
        <p14:creationId xmlns:p14="http://schemas.microsoft.com/office/powerpoint/2010/main" val="3843570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800" dirty="0"/>
              <a:t>الهيئة السعودية للمحاسبين القانونين </a:t>
            </a:r>
            <a:r>
              <a:rPr lang="en-US" sz="4800" dirty="0"/>
              <a:t>SOCPA</a:t>
            </a:r>
            <a:endParaRPr lang="ar-SA" sz="48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2132856"/>
            <a:ext cx="8229600" cy="3993307"/>
          </a:xfrm>
        </p:spPr>
        <p:txBody>
          <a:bodyPr>
            <a:normAutofit/>
          </a:bodyPr>
          <a:lstStyle/>
          <a:p>
            <a:r>
              <a:rPr lang="ar-SA" sz="2000" dirty="0" smtClean="0"/>
              <a:t>أعمالها المتعلقة بالمراجعة </a:t>
            </a:r>
            <a:r>
              <a:rPr lang="ar-SA" sz="2000" dirty="0"/>
              <a:t>تشمل :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مراجعه </a:t>
            </a:r>
            <a:r>
              <a:rPr lang="ar-SA" sz="1400" dirty="0"/>
              <a:t>و تطوير و اعتماد معايير </a:t>
            </a:r>
            <a:r>
              <a:rPr lang="ar-SA" sz="1400" dirty="0" smtClean="0"/>
              <a:t>المراجعة </a:t>
            </a:r>
            <a:endParaRPr lang="ar-SA" sz="1400" dirty="0"/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وضـع </a:t>
            </a:r>
            <a:r>
              <a:rPr lang="ar-SA" sz="1400" dirty="0"/>
              <a:t>التنظيم المناسب للرقابة الميدانية للتأكد من قيام المحاسب القانوني بتطبيق معايير المحاسبة والمراجعة والتقيد بأحكام هذا النظام ولوائحه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إعداد </a:t>
            </a:r>
            <a:r>
              <a:rPr lang="ar-SA" sz="1400" dirty="0"/>
              <a:t>البحوث والدراسات الخاصة بالمحاسبة والمراجعة وما يتصل بهما.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إصدار </a:t>
            </a:r>
            <a:r>
              <a:rPr lang="ar-SA" sz="1400" dirty="0"/>
              <a:t>الدوريات والكتب والنشرات في موضوعات المحاسبة والمراجعة.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المشاركة </a:t>
            </a:r>
            <a:r>
              <a:rPr lang="ar-SA" sz="1400" dirty="0"/>
              <a:t>في الندوات واللجان المحلية والدولية المتعلقة بمهنة المحاسبة والمراجعة</a:t>
            </a:r>
          </a:p>
          <a:p>
            <a:pPr marL="400050"/>
            <a:r>
              <a:rPr lang="ar-SA" sz="2000" dirty="0" smtClean="0"/>
              <a:t>أهم </a:t>
            </a:r>
            <a:r>
              <a:rPr lang="ar-SA" sz="2000" dirty="0"/>
              <a:t>المشاريع الحالية : 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/>
              <a:t>التحول الى معايير </a:t>
            </a:r>
            <a:r>
              <a:rPr lang="ar-SA" sz="1400" dirty="0" smtClean="0"/>
              <a:t>المراجعة </a:t>
            </a:r>
            <a:r>
              <a:rPr lang="ar-SA" sz="1400" dirty="0"/>
              <a:t>الدولية </a:t>
            </a:r>
            <a:r>
              <a:rPr lang="en-US" sz="1400" dirty="0"/>
              <a:t>ISA's  </a:t>
            </a:r>
            <a:r>
              <a:rPr lang="ar-SA" sz="1400" dirty="0" smtClean="0"/>
              <a:t> التم </a:t>
            </a:r>
            <a:r>
              <a:rPr lang="ar-SA" sz="1400" dirty="0"/>
              <a:t>تم اصدارها عام 2010 </a:t>
            </a:r>
          </a:p>
          <a:p>
            <a:pPr marL="457200" lvl="1" indent="0" algn="ctr">
              <a:buNone/>
            </a:pPr>
            <a:r>
              <a:rPr lang="en-US" sz="1400" dirty="0">
                <a:hlinkClick r:id="rId2"/>
              </a:rPr>
              <a:t>http://</a:t>
            </a:r>
            <a:r>
              <a:rPr lang="en-US" sz="1400" dirty="0" smtClean="0">
                <a:hlinkClick r:id="rId2"/>
              </a:rPr>
              <a:t>www.ifac.org/auditing-assurance</a:t>
            </a:r>
            <a:endParaRPr lang="en-US" sz="1400" dirty="0" smtClean="0"/>
          </a:p>
          <a:p>
            <a:pPr marL="457200" lvl="1" indent="0" algn="ctr">
              <a:buNone/>
            </a:pP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809795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800" dirty="0"/>
              <a:t>المكاتب المصرح لها بالعمل في المملكة 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sz="2000" dirty="0"/>
          </a:p>
          <a:p>
            <a:r>
              <a:rPr lang="ar-SA" sz="2000" dirty="0"/>
              <a:t>حسب </a:t>
            </a:r>
            <a:r>
              <a:rPr lang="en-US" sz="2000" dirty="0" smtClean="0"/>
              <a:t> SOCPA  </a:t>
            </a:r>
            <a:r>
              <a:rPr lang="ar-SA" sz="2000" dirty="0" smtClean="0"/>
              <a:t> فانه </a:t>
            </a:r>
            <a:r>
              <a:rPr lang="ar-SA" sz="2000" dirty="0"/>
              <a:t>يوجد في المملكة 139 مكتب محاسبة مرخص لمزاولة </a:t>
            </a:r>
            <a:r>
              <a:rPr lang="ar-SA" sz="2000" dirty="0" smtClean="0"/>
              <a:t>المهنة.</a:t>
            </a:r>
            <a:endParaRPr lang="ar-SA" sz="2000" dirty="0"/>
          </a:p>
          <a:p>
            <a:pPr marL="457200" lvl="1" indent="0" algn="ctr">
              <a:buNone/>
            </a:pPr>
            <a:r>
              <a:rPr lang="en-US" sz="1400" dirty="0">
                <a:hlinkClick r:id="rId2"/>
              </a:rPr>
              <a:t>http://www.socpa.org.sa/Home/License/Accounting-offices</a:t>
            </a:r>
            <a:endParaRPr lang="en-US" sz="1400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8009027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800" dirty="0"/>
              <a:t>مستلزمات العمل كمراجع في المملكة 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2060848"/>
            <a:ext cx="8229600" cy="4065315"/>
          </a:xfrm>
        </p:spPr>
        <p:txBody>
          <a:bodyPr>
            <a:normAutofit/>
          </a:bodyPr>
          <a:lstStyle/>
          <a:p>
            <a:r>
              <a:rPr lang="ar-SA" sz="2000" dirty="0" smtClean="0"/>
              <a:t>لا </a:t>
            </a:r>
            <a:r>
              <a:rPr lang="ar-SA" sz="2000" dirty="0"/>
              <a:t>يجوز لأي شخص طبيعي أو معنوي مزاولة مهنة مراجعة الحسابات إلا إذا كان اسمه مقيدا في سجل المحاسبين القانونيين لدى وزارة التجارة. , و التي تكون  بالشروط التالية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سعودي </a:t>
            </a:r>
            <a:r>
              <a:rPr lang="ar-SA" sz="1400" dirty="0"/>
              <a:t>الجنسي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كامل </a:t>
            </a:r>
            <a:r>
              <a:rPr lang="ar-SA" sz="1400" dirty="0"/>
              <a:t>الأهلية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حسن </a:t>
            </a:r>
            <a:r>
              <a:rPr lang="ar-SA" sz="1400" dirty="0"/>
              <a:t>السيرة والسلوك 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حاصلا </a:t>
            </a:r>
            <a:r>
              <a:rPr lang="ar-SA" sz="1400" dirty="0"/>
              <a:t>على درجة البكالوريوس (تخصص محاسبة) أو أي شهادة أخرى تعتبرها الجهة المختصة بمعادلة الشهادات معادلة لها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لديه </a:t>
            </a:r>
            <a:r>
              <a:rPr lang="ar-SA" sz="1400" dirty="0"/>
              <a:t>خبرة عملية في أعمال محاسبية 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عضوا </a:t>
            </a:r>
            <a:r>
              <a:rPr lang="ar-SA" sz="1400" dirty="0"/>
              <a:t>أساسياً بالهيئة السعودية للمحاسبين القانونيين.</a:t>
            </a:r>
          </a:p>
          <a:p>
            <a:pPr marL="800100" lvl="1" indent="-342900">
              <a:buFont typeface="+mj-lt"/>
              <a:buAutoNum type="arabicPeriod"/>
            </a:pPr>
            <a:r>
              <a:rPr lang="ar-SA" sz="1400" dirty="0" smtClean="0"/>
              <a:t>متفرغا </a:t>
            </a:r>
            <a:r>
              <a:rPr lang="ar-SA" sz="1400" dirty="0"/>
              <a:t>لمزاولة المهنة ، ومع ذلك يجوز للمحاسب القانوني الجمع بين المهنة ومزاولة الأعمال التي لا تتعارض مع سلوك وآداب المهنة طبقا للضوابط التي تحددها اللائحة التنفيذية.</a:t>
            </a:r>
          </a:p>
          <a:p>
            <a:endParaRPr lang="ar-SA" sz="2000" dirty="0"/>
          </a:p>
        </p:txBody>
      </p:sp>
    </p:spTree>
    <p:extLst>
      <p:ext uri="{BB962C8B-B14F-4D97-AF65-F5344CB8AC3E}">
        <p14:creationId xmlns:p14="http://schemas.microsoft.com/office/powerpoint/2010/main" val="3055807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800" dirty="0" smtClean="0"/>
              <a:t>المصادر</a:t>
            </a:r>
            <a:endParaRPr lang="ar-SA" sz="48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2060848"/>
            <a:ext cx="8229600" cy="4065315"/>
          </a:xfrm>
        </p:spPr>
        <p:txBody>
          <a:bodyPr>
            <a:normAutofit/>
          </a:bodyPr>
          <a:lstStyle/>
          <a:p>
            <a:r>
              <a:rPr lang="ar-SA" sz="2000" dirty="0" err="1"/>
              <a:t>المراجعه</a:t>
            </a:r>
            <a:r>
              <a:rPr lang="ar-SA" sz="2000" dirty="0"/>
              <a:t> مدخل متكامل – تأليف ألفين </a:t>
            </a:r>
            <a:r>
              <a:rPr lang="ar-SA" sz="2000" dirty="0" err="1"/>
              <a:t>أرينز</a:t>
            </a:r>
            <a:r>
              <a:rPr lang="ar-SA" sz="2000" dirty="0"/>
              <a:t> </a:t>
            </a:r>
            <a:r>
              <a:rPr lang="en-US" sz="2000" dirty="0"/>
              <a:t>Alvin A. </a:t>
            </a:r>
            <a:r>
              <a:rPr lang="en-US" sz="2000" dirty="0" err="1"/>
              <a:t>Arens</a:t>
            </a:r>
            <a:r>
              <a:rPr lang="en-US" sz="2000" dirty="0"/>
              <a:t>  </a:t>
            </a:r>
            <a:r>
              <a:rPr lang="ar-SA" sz="2000" dirty="0"/>
              <a:t>و جيمس لوبك </a:t>
            </a:r>
            <a:r>
              <a:rPr lang="en-US" sz="2000" dirty="0"/>
              <a:t>James K. </a:t>
            </a:r>
            <a:r>
              <a:rPr lang="en-US" sz="2000" dirty="0" err="1"/>
              <a:t>Loebbeck</a:t>
            </a:r>
            <a:r>
              <a:rPr lang="en-US" sz="2000" dirty="0"/>
              <a:t>  , </a:t>
            </a:r>
            <a:r>
              <a:rPr lang="ar-SA" sz="2000" dirty="0"/>
              <a:t>ترجمه د. محمد </a:t>
            </a:r>
            <a:r>
              <a:rPr lang="ar-SA" sz="2000" dirty="0" err="1"/>
              <a:t>الديسطي</a:t>
            </a:r>
            <a:r>
              <a:rPr lang="ar-SA" sz="2000" dirty="0"/>
              <a:t>. دار المريخ للنشر </a:t>
            </a:r>
          </a:p>
          <a:p>
            <a:r>
              <a:rPr lang="ar-SA" sz="2000" dirty="0" err="1"/>
              <a:t>المراجعه</a:t>
            </a:r>
            <a:r>
              <a:rPr lang="ar-SA" sz="2000" dirty="0"/>
              <a:t>  , المفاهيم و المعايير و الاجراءات. الدكتور مصطفى عيسى خضير.</a:t>
            </a:r>
          </a:p>
          <a:p>
            <a:r>
              <a:rPr lang="ar-SA" sz="2000" dirty="0"/>
              <a:t>ملخصات و ملاحظات أ. هناء </a:t>
            </a:r>
            <a:r>
              <a:rPr lang="ar-SA" sz="2000" dirty="0" err="1"/>
              <a:t>المغامس</a:t>
            </a:r>
            <a:r>
              <a:rPr lang="ar-SA" sz="2000" dirty="0"/>
              <a:t> , قسم المحاسبة , جامعه الملك </a:t>
            </a:r>
            <a:r>
              <a:rPr lang="ar-SA" sz="2000" dirty="0" smtClean="0"/>
              <a:t>سعود</a:t>
            </a:r>
          </a:p>
          <a:p>
            <a:r>
              <a:rPr lang="ar-SA" sz="2000" dirty="0" smtClean="0"/>
              <a:t>الموقع الالكتروني للهيئة السعودية للمحاسبين القانونين </a:t>
            </a:r>
            <a:endParaRPr lang="ar-SA" sz="2000" dirty="0"/>
          </a:p>
        </p:txBody>
      </p:sp>
    </p:spTree>
    <p:extLst>
      <p:ext uri="{BB962C8B-B14F-4D97-AF65-F5344CB8AC3E}">
        <p14:creationId xmlns:p14="http://schemas.microsoft.com/office/powerpoint/2010/main" val="1843062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مدير تنفيذي">
  <a:themeElements>
    <a:clrScheme name="مدير تنفيذي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مدير تنفيذي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مدير تنفيذي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Executive</Template>
  <TotalTime>19</TotalTime>
  <Words>329</Words>
  <Application>Microsoft Office PowerPoint</Application>
  <PresentationFormat>عرض على الشاشة (3:4)‏</PresentationFormat>
  <Paragraphs>40</Paragraphs>
  <Slides>7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8" baseType="lpstr">
      <vt:lpstr>مدير تنفيذي</vt:lpstr>
      <vt:lpstr>المراجعة في المملكة العربية السعودية</vt:lpstr>
      <vt:lpstr>الأجندة </vt:lpstr>
      <vt:lpstr>الهيئة السعودية للمحاسبين القانونين SOCPA</vt:lpstr>
      <vt:lpstr>الهيئة السعودية للمحاسبين القانونين SOCPA</vt:lpstr>
      <vt:lpstr>المكاتب المصرح لها بالعمل في المملكة </vt:lpstr>
      <vt:lpstr>مستلزمات العمل كمراجع في المملكة </vt:lpstr>
      <vt:lpstr>المصادر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المراجعة في المملكة العربية السعودية</dc:title>
  <dc:creator>ksu-user</dc:creator>
  <cp:lastModifiedBy>ksu-user</cp:lastModifiedBy>
  <cp:revision>10</cp:revision>
  <dcterms:created xsi:type="dcterms:W3CDTF">2014-09-11T07:21:15Z</dcterms:created>
  <dcterms:modified xsi:type="dcterms:W3CDTF">2014-09-11T07:40:18Z</dcterms:modified>
</cp:coreProperties>
</file>

<file path=docProps/thumbnail.jpeg>
</file>