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D4C5B-8535-460C-A0C7-90615912F1F2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858D247-0673-4E1B-9A3D-75E3725B19FF}">
      <dgm:prSet phldrT="[نص]"/>
      <dgm:spPr/>
      <dgm:t>
        <a:bodyPr/>
        <a:lstStyle/>
        <a:p>
          <a:pPr rtl="1"/>
          <a:r>
            <a:rPr lang="ar-SA" dirty="0" err="1" smtClean="0"/>
            <a:t>معرفةجوهرية</a:t>
          </a:r>
          <a:endParaRPr lang="ar-SA" dirty="0"/>
        </a:p>
      </dgm:t>
    </dgm:pt>
    <dgm:pt modelId="{80CFC746-AF41-4711-9FF6-F926F77DB4DD}" type="parTrans" cxnId="{366F89C2-C554-4E44-9BB8-751D7D088C56}">
      <dgm:prSet/>
      <dgm:spPr/>
    </dgm:pt>
    <dgm:pt modelId="{2142DB9B-1FB3-4F76-819E-D99718230B63}" type="sibTrans" cxnId="{366F89C2-C554-4E44-9BB8-751D7D088C56}">
      <dgm:prSet/>
      <dgm:spPr/>
    </dgm:pt>
    <dgm:pt modelId="{51D03299-1BE7-4CF4-B344-0580B3B2C8F2}">
      <dgm:prSet phldrT="[نص]"/>
      <dgm:spPr/>
      <dgm:t>
        <a:bodyPr/>
        <a:lstStyle/>
        <a:p>
          <a:pPr rtl="1"/>
          <a:r>
            <a:rPr lang="ar-SA" dirty="0" smtClean="0"/>
            <a:t>معرفة متقدمة</a:t>
          </a:r>
          <a:endParaRPr lang="ar-SA" dirty="0"/>
        </a:p>
      </dgm:t>
    </dgm:pt>
    <dgm:pt modelId="{A1D4ABA1-AB8B-4F5B-8864-B7751C275101}" type="parTrans" cxnId="{7E3F9A79-3F58-4E8A-AE1A-D8F66B6B481E}">
      <dgm:prSet/>
      <dgm:spPr/>
    </dgm:pt>
    <dgm:pt modelId="{8E732455-D0BB-4BC3-8D8B-C2063AC470A3}" type="sibTrans" cxnId="{7E3F9A79-3F58-4E8A-AE1A-D8F66B6B481E}">
      <dgm:prSet/>
      <dgm:spPr/>
    </dgm:pt>
    <dgm:pt modelId="{64BEED3A-A05A-4F51-B69A-59B4FB53CDE1}">
      <dgm:prSet phldrT="[نص]"/>
      <dgm:spPr/>
      <dgm:t>
        <a:bodyPr/>
        <a:lstStyle/>
        <a:p>
          <a:pPr rtl="1"/>
          <a:r>
            <a:rPr lang="ar-SA" dirty="0" smtClean="0"/>
            <a:t>معرفة </a:t>
          </a:r>
          <a:r>
            <a:rPr lang="ar-SA" dirty="0" err="1" smtClean="0"/>
            <a:t>ابتكارية</a:t>
          </a:r>
          <a:endParaRPr lang="ar-SA" dirty="0"/>
        </a:p>
      </dgm:t>
    </dgm:pt>
    <dgm:pt modelId="{C5C1B0DF-2E8F-4FF3-8F91-B4115F963D1F}" type="parTrans" cxnId="{1AA4CC40-6B61-43F6-AF17-F0659CB52742}">
      <dgm:prSet/>
      <dgm:spPr/>
    </dgm:pt>
    <dgm:pt modelId="{91B03A47-C78B-45C9-A227-0CCB35D0FDAD}" type="sibTrans" cxnId="{1AA4CC40-6B61-43F6-AF17-F0659CB52742}">
      <dgm:prSet/>
      <dgm:spPr/>
    </dgm:pt>
    <dgm:pt modelId="{C3366520-C4CC-4354-89A4-3DCCC1CE5B4F}" type="pres">
      <dgm:prSet presAssocID="{B6CD4C5B-8535-460C-A0C7-90615912F1F2}" presName="arrowDiagram" presStyleCnt="0">
        <dgm:presLayoutVars>
          <dgm:chMax val="5"/>
          <dgm:dir/>
          <dgm:resizeHandles val="exact"/>
        </dgm:presLayoutVars>
      </dgm:prSet>
      <dgm:spPr/>
    </dgm:pt>
    <dgm:pt modelId="{782E44E2-DD9A-4E90-98AF-02CE7338DED3}" type="pres">
      <dgm:prSet presAssocID="{B6CD4C5B-8535-460C-A0C7-90615912F1F2}" presName="arrow" presStyleLbl="bgShp" presStyleIdx="0" presStyleCnt="1"/>
      <dgm:spPr/>
    </dgm:pt>
    <dgm:pt modelId="{E76E1ED9-775A-4DB5-80E2-82F926A62F6F}" type="pres">
      <dgm:prSet presAssocID="{B6CD4C5B-8535-460C-A0C7-90615912F1F2}" presName="arrowDiagram3" presStyleCnt="0"/>
      <dgm:spPr/>
    </dgm:pt>
    <dgm:pt modelId="{DAA00BCA-2854-4CC0-8F83-1BC026E3B3E3}" type="pres">
      <dgm:prSet presAssocID="{0858D247-0673-4E1B-9A3D-75E3725B19FF}" presName="bullet3a" presStyleLbl="node1" presStyleIdx="0" presStyleCnt="3"/>
      <dgm:spPr/>
    </dgm:pt>
    <dgm:pt modelId="{CAEF9FD0-3263-4808-B8EB-3C7535836D6F}" type="pres">
      <dgm:prSet presAssocID="{0858D247-0673-4E1B-9A3D-75E3725B19F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2E2600-10DC-4A91-B5B6-BCC19CAB2E80}" type="pres">
      <dgm:prSet presAssocID="{51D03299-1BE7-4CF4-B344-0580B3B2C8F2}" presName="bullet3b" presStyleLbl="node1" presStyleIdx="1" presStyleCnt="3"/>
      <dgm:spPr/>
    </dgm:pt>
    <dgm:pt modelId="{BDF93DB7-4345-4DC6-A006-7525BA588BE9}" type="pres">
      <dgm:prSet presAssocID="{51D03299-1BE7-4CF4-B344-0580B3B2C8F2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E2F7C6-2EF3-410E-8223-F0A22F8A0CB9}" type="pres">
      <dgm:prSet presAssocID="{64BEED3A-A05A-4F51-B69A-59B4FB53CDE1}" presName="bullet3c" presStyleLbl="node1" presStyleIdx="2" presStyleCnt="3"/>
      <dgm:spPr/>
    </dgm:pt>
    <dgm:pt modelId="{1D29872D-AE13-4C56-8CA1-A296DF4B8949}" type="pres">
      <dgm:prSet presAssocID="{64BEED3A-A05A-4F51-B69A-59B4FB53CDE1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E3F9A79-3F58-4E8A-AE1A-D8F66B6B481E}" srcId="{B6CD4C5B-8535-460C-A0C7-90615912F1F2}" destId="{51D03299-1BE7-4CF4-B344-0580B3B2C8F2}" srcOrd="1" destOrd="0" parTransId="{A1D4ABA1-AB8B-4F5B-8864-B7751C275101}" sibTransId="{8E732455-D0BB-4BC3-8D8B-C2063AC470A3}"/>
    <dgm:cxn modelId="{366F89C2-C554-4E44-9BB8-751D7D088C56}" srcId="{B6CD4C5B-8535-460C-A0C7-90615912F1F2}" destId="{0858D247-0673-4E1B-9A3D-75E3725B19FF}" srcOrd="0" destOrd="0" parTransId="{80CFC746-AF41-4711-9FF6-F926F77DB4DD}" sibTransId="{2142DB9B-1FB3-4F76-819E-D99718230B63}"/>
    <dgm:cxn modelId="{1AA4CC40-6B61-43F6-AF17-F0659CB52742}" srcId="{B6CD4C5B-8535-460C-A0C7-90615912F1F2}" destId="{64BEED3A-A05A-4F51-B69A-59B4FB53CDE1}" srcOrd="2" destOrd="0" parTransId="{C5C1B0DF-2E8F-4FF3-8F91-B4115F963D1F}" sibTransId="{91B03A47-C78B-45C9-A227-0CCB35D0FDAD}"/>
    <dgm:cxn modelId="{CBCED178-98E9-43A5-B07C-F24B9E21E8A7}" type="presOf" srcId="{0858D247-0673-4E1B-9A3D-75E3725B19FF}" destId="{CAEF9FD0-3263-4808-B8EB-3C7535836D6F}" srcOrd="0" destOrd="0" presId="urn:microsoft.com/office/officeart/2005/8/layout/arrow2"/>
    <dgm:cxn modelId="{E3FE2E0B-9A73-49C7-82CC-5E3070DCDC8D}" type="presOf" srcId="{B6CD4C5B-8535-460C-A0C7-90615912F1F2}" destId="{C3366520-C4CC-4354-89A4-3DCCC1CE5B4F}" srcOrd="0" destOrd="0" presId="urn:microsoft.com/office/officeart/2005/8/layout/arrow2"/>
    <dgm:cxn modelId="{40271CB2-1E58-4803-94D1-A6A3522ADC5E}" type="presOf" srcId="{64BEED3A-A05A-4F51-B69A-59B4FB53CDE1}" destId="{1D29872D-AE13-4C56-8CA1-A296DF4B8949}" srcOrd="0" destOrd="0" presId="urn:microsoft.com/office/officeart/2005/8/layout/arrow2"/>
    <dgm:cxn modelId="{11970E48-174A-484C-BF0C-106C604DFC47}" type="presOf" srcId="{51D03299-1BE7-4CF4-B344-0580B3B2C8F2}" destId="{BDF93DB7-4345-4DC6-A006-7525BA588BE9}" srcOrd="0" destOrd="0" presId="urn:microsoft.com/office/officeart/2005/8/layout/arrow2"/>
    <dgm:cxn modelId="{18CABFE9-E2F1-47B8-95B8-A502AC1FC29B}" type="presParOf" srcId="{C3366520-C4CC-4354-89A4-3DCCC1CE5B4F}" destId="{782E44E2-DD9A-4E90-98AF-02CE7338DED3}" srcOrd="0" destOrd="0" presId="urn:microsoft.com/office/officeart/2005/8/layout/arrow2"/>
    <dgm:cxn modelId="{B3713132-D6A8-46CF-B263-003C794B9B57}" type="presParOf" srcId="{C3366520-C4CC-4354-89A4-3DCCC1CE5B4F}" destId="{E76E1ED9-775A-4DB5-80E2-82F926A62F6F}" srcOrd="1" destOrd="0" presId="urn:microsoft.com/office/officeart/2005/8/layout/arrow2"/>
    <dgm:cxn modelId="{B20CC24D-B226-47CD-9145-CB9DE17D6409}" type="presParOf" srcId="{E76E1ED9-775A-4DB5-80E2-82F926A62F6F}" destId="{DAA00BCA-2854-4CC0-8F83-1BC026E3B3E3}" srcOrd="0" destOrd="0" presId="urn:microsoft.com/office/officeart/2005/8/layout/arrow2"/>
    <dgm:cxn modelId="{FBDBA423-6E36-49FB-BC91-943FC1A6AC8F}" type="presParOf" srcId="{E76E1ED9-775A-4DB5-80E2-82F926A62F6F}" destId="{CAEF9FD0-3263-4808-B8EB-3C7535836D6F}" srcOrd="1" destOrd="0" presId="urn:microsoft.com/office/officeart/2005/8/layout/arrow2"/>
    <dgm:cxn modelId="{40D95BE8-7669-4195-BD18-8CE14C52DFAD}" type="presParOf" srcId="{E76E1ED9-775A-4DB5-80E2-82F926A62F6F}" destId="{732E2600-10DC-4A91-B5B6-BCC19CAB2E80}" srcOrd="2" destOrd="0" presId="urn:microsoft.com/office/officeart/2005/8/layout/arrow2"/>
    <dgm:cxn modelId="{86AE8BB8-E053-4C88-B1FD-15620F24024E}" type="presParOf" srcId="{E76E1ED9-775A-4DB5-80E2-82F926A62F6F}" destId="{BDF93DB7-4345-4DC6-A006-7525BA588BE9}" srcOrd="3" destOrd="0" presId="urn:microsoft.com/office/officeart/2005/8/layout/arrow2"/>
    <dgm:cxn modelId="{EF412EC1-5BC0-4189-994D-4B4A7DF8EFB2}" type="presParOf" srcId="{E76E1ED9-775A-4DB5-80E2-82F926A62F6F}" destId="{38E2F7C6-2EF3-410E-8223-F0A22F8A0CB9}" srcOrd="4" destOrd="0" presId="urn:microsoft.com/office/officeart/2005/8/layout/arrow2"/>
    <dgm:cxn modelId="{0C681F20-C694-4815-B425-60A6DF67E237}" type="presParOf" srcId="{E76E1ED9-775A-4DB5-80E2-82F926A62F6F}" destId="{1D29872D-AE13-4C56-8CA1-A296DF4B894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2E44E2-DD9A-4E90-98AF-02CE7338DED3}">
      <dsp:nvSpPr>
        <dsp:cNvPr id="0" name=""/>
        <dsp:cNvSpPr/>
      </dsp:nvSpPr>
      <dsp:spPr>
        <a:xfrm>
          <a:off x="0" y="56753"/>
          <a:ext cx="7499350" cy="468709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00BCA-2854-4CC0-8F83-1BC026E3B3E3}">
      <dsp:nvSpPr>
        <dsp:cNvPr id="0" name=""/>
        <dsp:cNvSpPr/>
      </dsp:nvSpPr>
      <dsp:spPr>
        <a:xfrm>
          <a:off x="952417" y="3291785"/>
          <a:ext cx="194983" cy="1949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F9FD0-3263-4808-B8EB-3C7535836D6F}">
      <dsp:nvSpPr>
        <dsp:cNvPr id="0" name=""/>
        <dsp:cNvSpPr/>
      </dsp:nvSpPr>
      <dsp:spPr>
        <a:xfrm>
          <a:off x="1049909" y="3389276"/>
          <a:ext cx="1747348" cy="1354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318" tIns="0" rIns="0" bIns="0" numCol="1" spcCol="1270" anchor="t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err="1" smtClean="0"/>
            <a:t>معرفةجوهرية</a:t>
          </a:r>
          <a:endParaRPr lang="ar-SA" sz="2900" kern="1200" dirty="0"/>
        </a:p>
      </dsp:txBody>
      <dsp:txXfrm>
        <a:off x="1049909" y="3389276"/>
        <a:ext cx="1747348" cy="1354570"/>
      </dsp:txXfrm>
    </dsp:sp>
    <dsp:sp modelId="{732E2600-10DC-4A91-B5B6-BCC19CAB2E80}">
      <dsp:nvSpPr>
        <dsp:cNvPr id="0" name=""/>
        <dsp:cNvSpPr/>
      </dsp:nvSpPr>
      <dsp:spPr>
        <a:xfrm>
          <a:off x="2673518" y="2017833"/>
          <a:ext cx="352469" cy="352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F93DB7-4345-4DC6-A006-7525BA588BE9}">
      <dsp:nvSpPr>
        <dsp:cNvPr id="0" name=""/>
        <dsp:cNvSpPr/>
      </dsp:nvSpPr>
      <dsp:spPr>
        <a:xfrm>
          <a:off x="2849753" y="2194067"/>
          <a:ext cx="1799844" cy="2549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766" tIns="0" rIns="0" bIns="0" numCol="1" spcCol="1270" anchor="t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معرفة متقدمة</a:t>
          </a:r>
          <a:endParaRPr lang="ar-SA" sz="2900" kern="1200" dirty="0"/>
        </a:p>
      </dsp:txBody>
      <dsp:txXfrm>
        <a:off x="2849753" y="2194067"/>
        <a:ext cx="1799844" cy="2549778"/>
      </dsp:txXfrm>
    </dsp:sp>
    <dsp:sp modelId="{38E2F7C6-2EF3-410E-8223-F0A22F8A0CB9}">
      <dsp:nvSpPr>
        <dsp:cNvPr id="0" name=""/>
        <dsp:cNvSpPr/>
      </dsp:nvSpPr>
      <dsp:spPr>
        <a:xfrm>
          <a:off x="4743338" y="1242587"/>
          <a:ext cx="487457" cy="4874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9872D-AE13-4C56-8CA1-A296DF4B8949}">
      <dsp:nvSpPr>
        <dsp:cNvPr id="0" name=""/>
        <dsp:cNvSpPr/>
      </dsp:nvSpPr>
      <dsp:spPr>
        <a:xfrm>
          <a:off x="4987067" y="1486316"/>
          <a:ext cx="1799844" cy="3257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294" tIns="0" rIns="0" bIns="0" numCol="1" spcCol="1270" anchor="t" anchorCtr="0">
          <a:noAutofit/>
        </a:bodyPr>
        <a:lstStyle/>
        <a:p>
          <a:pPr lvl="0" algn="l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معرفة </a:t>
          </a:r>
          <a:r>
            <a:rPr lang="ar-SA" sz="2900" kern="1200" dirty="0" err="1" smtClean="0"/>
            <a:t>ابتكارية</a:t>
          </a:r>
          <a:endParaRPr lang="ar-SA" sz="2900" kern="1200" dirty="0"/>
        </a:p>
      </dsp:txBody>
      <dsp:txXfrm>
        <a:off x="4987067" y="1486316"/>
        <a:ext cx="1799844" cy="3257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706C7E-9E30-43DD-A789-179742CAD9E2}" type="datetimeFigureOut">
              <a:rPr lang="ar-SA" smtClean="0"/>
              <a:pPr/>
              <a:t>22/05/38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AE19E3-C181-48F8-9348-E1D8C8CED6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الفصل الثاني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28" y="2786058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ar-SA" sz="6000" dirty="0" smtClean="0"/>
              <a:t>تطور الفكر الإداري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 l="19865" t="18670" r="12438"/>
          <a:stretch>
            <a:fillRect/>
          </a:stretch>
        </p:blipFill>
        <p:spPr bwMode="auto">
          <a:xfrm>
            <a:off x="0" y="214290"/>
            <a:ext cx="9144000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مدرسة النظم</a:t>
            </a:r>
            <a:endParaRPr lang="ar-SA" dirty="0"/>
          </a:p>
        </p:txBody>
      </p:sp>
      <p:pic>
        <p:nvPicPr>
          <p:cNvPr id="8" name="عنصر نائب للمحتوى 7" descr="2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643050"/>
            <a:ext cx="778674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إدارة المعرفة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14</Words>
  <Application>Microsoft Office PowerPoint</Application>
  <PresentationFormat>عرض على الشاشة (3:4)‏</PresentationFormat>
  <Paragraphs>7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9" baseType="lpstr">
      <vt:lpstr>Gill Sans MT</vt:lpstr>
      <vt:lpstr>Majalla UI</vt:lpstr>
      <vt:lpstr>Verdana</vt:lpstr>
      <vt:lpstr>Wingdings 2</vt:lpstr>
      <vt:lpstr>انقلاب</vt:lpstr>
      <vt:lpstr>الفصل الثاني</vt:lpstr>
      <vt:lpstr>عرض تقديمي في PowerPoint</vt:lpstr>
      <vt:lpstr>مدرسة النظم</vt:lpstr>
      <vt:lpstr>إدارة المعرفة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</dc:title>
  <dc:creator>Samsung</dc:creator>
  <cp:lastModifiedBy>user</cp:lastModifiedBy>
  <cp:revision>7</cp:revision>
  <dcterms:created xsi:type="dcterms:W3CDTF">2014-02-19T01:00:36Z</dcterms:created>
  <dcterms:modified xsi:type="dcterms:W3CDTF">2017-02-18T16:40:01Z</dcterms:modified>
</cp:coreProperties>
</file>