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71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0109210-90AA-4C15-8110-C7EDD650EDEC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3F78FE-6082-4A19-A2A0-4075CC7C7B5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6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الفصل الأول</a:t>
            </a:r>
            <a:endParaRPr lang="ar-SA" sz="7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  </a:t>
            </a:r>
          </a:p>
          <a:p>
            <a:r>
              <a:rPr lang="ar-SA" sz="65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65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9400" dirty="0" smtClean="0">
                <a:latin typeface="Arabic Typesetting" pitchFamily="66" charset="-78"/>
                <a:cs typeface="Arabic Typesetting" pitchFamily="66" charset="-78"/>
              </a:rPr>
              <a:t>مقدمة عامة</a:t>
            </a:r>
          </a:p>
          <a:p>
            <a:endParaRPr lang="ar-SA" sz="2800" dirty="0"/>
          </a:p>
          <a:p>
            <a:endParaRPr lang="ar-SA" sz="2800" dirty="0" smtClean="0"/>
          </a:p>
          <a:p>
            <a:endParaRPr lang="ar-SA" sz="2800" dirty="0"/>
          </a:p>
          <a:p>
            <a:endParaRPr lang="ar-SA" sz="2800" dirty="0" smtClean="0"/>
          </a:p>
          <a:p>
            <a:endParaRPr lang="ar-SA" sz="2800" dirty="0"/>
          </a:p>
          <a:p>
            <a:endParaRPr lang="ar-SA" sz="2800" dirty="0" smtClean="0"/>
          </a:p>
          <a:p>
            <a:endParaRPr lang="ar-SA" sz="2800" dirty="0"/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0323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r"/>
            <a:r>
              <a:rPr lang="ar-SA" sz="3600" u="sng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تعريف علم الاقتصاد:</a:t>
            </a:r>
            <a:endParaRPr lang="ar-SA" sz="3600" u="sng" dirty="0">
              <a:solidFill>
                <a:srgbClr val="D60093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124744"/>
            <a:ext cx="7239000" cy="4846320"/>
          </a:xfrm>
        </p:spPr>
        <p:txBody>
          <a:bodyPr>
            <a:normAutofit fontScale="92500" lnSpcReduction="10000"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هو العلم الذي يهتم بدراسة ومعرفة الكيفية التي يتم بها توزيع الموارد الاقتصادية المحدودة (النادرة) على الرغبات والحاجات الإنسانية اللامحدودة ,وذلك لمساعدة الأفراد والمجتمع على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الإختيار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بين البدائل المتعددة بغرض تحقيق أقصى منفعة أو عائد ممكن . </a:t>
            </a:r>
          </a:p>
          <a:p>
            <a:pPr marL="0" indent="0" algn="ctr">
              <a:buNone/>
            </a:pPr>
            <a:r>
              <a:rPr lang="ar-SA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¤¤¤¤¤¤¤¤¤¤¤¤¤¤¤¤¤¤¤¤¤¤¤¤¤¤¤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التعريف السابق يمكن ملاحظة ثلاث مفاهيم أساسية: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1- أن الرغبات والحاجات الإنسانية غير محدودة او لا نهائية.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2-أن الموارد الاقتصادية محدودة وتتصف بالندرة.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3-الاختيار من خلال التوزيع الأمثل للموارد المحدودة على الرغبات والأهداف المتنافسة.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وعليها يمكن القول أن هناك مشكلة اقتصادية تتمحور في محدودية </a:t>
            </a:r>
            <a:r>
              <a:rPr lang="ar-SA" sz="2800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وندرةالموارد</a:t>
            </a:r>
            <a:r>
              <a:rPr lang="ar-SA" sz="28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الاقتصادية ,وكذلك عملية الاختيار لأن الرغبات والحاجات الإنسانية لا نهائية.</a:t>
            </a:r>
          </a:p>
          <a:p>
            <a:pPr marL="0" indent="0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74190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28640"/>
          </a:xfrm>
        </p:spPr>
        <p:txBody>
          <a:bodyPr>
            <a:normAutofit fontScale="90000"/>
          </a:bodyPr>
          <a:lstStyle/>
          <a:p>
            <a:pPr algn="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توجد عدة تقسيمات للموارد الاقتصادية لكن التقسيم الأكثر استخداماً هو  من حيث الأصل :</a:t>
            </a:r>
          </a:p>
          <a:p>
            <a:pPr marL="0" indent="0">
              <a:buNone/>
            </a:pPr>
            <a:r>
              <a:rPr lang="ar-SA" sz="3200" u="sng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1- الموارد الطبيعية: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وتعرف عادةً باسم الأرض وهي تشمل الأرض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وماعليها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ومافوقها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ومافي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باطنها من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موارد،وايضاً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المياه والحيوانات وبعض أنواع التربة والنباتات والمعادن الطبيعية .</a:t>
            </a:r>
          </a:p>
          <a:p>
            <a:pPr marL="0" indent="0">
              <a:buNone/>
            </a:pPr>
            <a:r>
              <a:rPr lang="ar-SA" sz="3200" u="sng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2-الموارد البشرية: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وتعرف عادةً باسم العمل وتشمل كل جهد بشري سواء كان يدوياً او ذهنياً أو تنظيمياً.</a:t>
            </a:r>
          </a:p>
          <a:p>
            <a:pPr marL="0" indent="0">
              <a:buNone/>
            </a:pPr>
            <a:r>
              <a:rPr lang="ar-SA" sz="3200" u="sng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3-الموارد المادية: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وتعرف عادة باسم رأس المال وتشمل :رأس المال أو النقود بمفهومها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الشامل،والآلات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، والمعدات ،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والمباني،والطرق،وجميع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ماينتجه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الإنسان من الموارد الاخرى لغرض استخدامه في انتاج السلع والخدمات. </a:t>
            </a:r>
          </a:p>
          <a:p>
            <a:pPr marL="0" indent="0" algn="ctr">
              <a:buNone/>
            </a:pPr>
            <a:r>
              <a:rPr lang="ar-SA" sz="28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ar-SA" sz="3600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وعادة </a:t>
            </a:r>
            <a:r>
              <a:rPr lang="ar-SA" sz="3600" dirty="0" err="1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ماتسمى</a:t>
            </a:r>
            <a:r>
              <a:rPr lang="ar-SA" sz="3600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 الموارد الاقتصادية بعناصر الإنتاج</a:t>
            </a:r>
          </a:p>
        </p:txBody>
      </p:sp>
    </p:spTree>
    <p:extLst>
      <p:ext uri="{BB962C8B-B14F-4D97-AF65-F5344CB8AC3E}">
        <p14:creationId xmlns:p14="http://schemas.microsoft.com/office/powerpoint/2010/main" val="76329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ar-SA" sz="5800" u="sng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أهمية علم الاقتصاد:</a:t>
            </a:r>
          </a:p>
          <a:p>
            <a:pPr marL="0" indent="0">
              <a:buNone/>
            </a:pPr>
            <a:r>
              <a:rPr lang="ar-SA" sz="51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إن أهمية علم الاقتصاد تكمن في كونه يعالج المشكلة الاقتصادية التي تواجه المجتمع ويدرس قضايا أساسية تهم جميع أفراده، ويساعدهم في اتحاذ القرارات المناسبة والصحيحة . </a:t>
            </a:r>
            <a:endParaRPr lang="ar-SA" sz="51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endParaRPr lang="ar-SA" sz="5100" dirty="0">
              <a:solidFill>
                <a:srgbClr val="D60093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 algn="ctr">
              <a:buNone/>
            </a:pPr>
            <a:r>
              <a:rPr lang="ar-SA" sz="51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¤¤¤¤¤¤¤¤¤¤¤¤¤¤¤¤¤¤¤¤¤¤¤¤¤¤¤</a:t>
            </a:r>
          </a:p>
          <a:p>
            <a:pPr marL="0" indent="0">
              <a:buNone/>
            </a:pPr>
            <a:r>
              <a:rPr lang="ar-SA" sz="5800" u="sng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فروع النظرية الاقتصادية:</a:t>
            </a:r>
          </a:p>
          <a:p>
            <a:pPr marL="0" indent="0" algn="ctr">
              <a:buNone/>
            </a:pPr>
            <a:r>
              <a:rPr lang="ar-SA" sz="5800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(1) النظرية </a:t>
            </a:r>
            <a:r>
              <a:rPr lang="ar-SA" sz="5800" dirty="0" err="1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الاقتصاديةالكلية</a:t>
            </a:r>
            <a:endParaRPr lang="ar-SA" sz="5800" dirty="0" smtClean="0">
              <a:solidFill>
                <a:srgbClr val="D60093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r>
              <a:rPr lang="ar-SA" sz="51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51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هي التي تهتم بدراسة نشاط ومعالجة مشاكل النظام الاقتصادي ككل.</a:t>
            </a:r>
            <a:endParaRPr lang="ar-SA" sz="51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endParaRPr lang="ar-SA" sz="5100" dirty="0" smtClean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r>
              <a:rPr lang="ar-SA" sz="5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51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                             </a:t>
            </a:r>
            <a:r>
              <a:rPr lang="ar-SA" sz="5800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(2) </a:t>
            </a:r>
            <a:r>
              <a:rPr lang="ar-SA" sz="5800" dirty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النظرية </a:t>
            </a:r>
            <a:r>
              <a:rPr lang="ar-SA" sz="5800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الاقتصادية الجزئية</a:t>
            </a:r>
          </a:p>
          <a:p>
            <a:pPr marL="0" indent="0">
              <a:buNone/>
            </a:pPr>
            <a:r>
              <a:rPr lang="ar-SA" sz="51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51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51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هي التي تهتم بدراسة نشاط ومعالجة مشاكل الوحدات الاقتصادية الفردية المكونة للنظام الاقتصادي .</a:t>
            </a:r>
          </a:p>
          <a:p>
            <a:pPr marL="0" indent="0">
              <a:buNone/>
            </a:pPr>
            <a:r>
              <a:rPr lang="ar-SA" sz="51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51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51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307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2000" u="sng" dirty="0" smtClean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ar-SA" sz="3200" b="1" u="sng" dirty="0" smtClean="0">
                <a:solidFill>
                  <a:srgbClr val="D60093"/>
                </a:solidFill>
                <a:latin typeface="Arabic Typesetting" pitchFamily="66" charset="-78"/>
                <a:cs typeface="Arabic Typesetting" pitchFamily="66" charset="-78"/>
              </a:rPr>
              <a:t>مجالات علم الاقتصاد: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يرتبط علم الاقتصاد بعلاقات وطيدة بالعلوم الأخرى ،حيث أن هناك تداخلاً كبيراً بين هذا العلم والكثير من العلوم الإنسانية المختلفة, لكون هذا العلم يؤثر و يتأثر بعوامل اخرى عديدة غير اقتصادية.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الاقتصاد السياسي , الاقتصاد السكاني , اقتصاديات التعليم ...... وغيرها</a:t>
            </a:r>
            <a:endParaRPr lang="ar-SA" sz="28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endParaRPr lang="ar-SA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ar-SA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¤¤¤¤¤¤¤¤¤¤¤¤¤¤¤¤¤¤¤¤¤¤¤¤¤¤¤</a:t>
            </a:r>
          </a:p>
          <a:p>
            <a:pPr marL="0" indent="0" algn="ctr">
              <a:buNone/>
            </a:pPr>
            <a:endParaRPr lang="ar-SA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ar-SA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شكل موجة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338</Words>
  <Application>Microsoft Office PowerPoint</Application>
  <PresentationFormat>عرض على الشاشة (3:4)‏</PresentationFormat>
  <Paragraphs>43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وافر</vt:lpstr>
      <vt:lpstr> الفصل الأول</vt:lpstr>
      <vt:lpstr>تعريف علم الاقتصاد: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</dc:title>
  <dc:creator>nawaf</dc:creator>
  <cp:lastModifiedBy>nawaf</cp:lastModifiedBy>
  <cp:revision>24</cp:revision>
  <dcterms:created xsi:type="dcterms:W3CDTF">2014-12-31T14:02:49Z</dcterms:created>
  <dcterms:modified xsi:type="dcterms:W3CDTF">2014-12-31T17:13:07Z</dcterms:modified>
</cp:coreProperties>
</file>