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80" r:id="rId3"/>
    <p:sldId id="265" r:id="rId4"/>
    <p:sldId id="273" r:id="rId5"/>
    <p:sldId id="274" r:id="rId6"/>
    <p:sldId id="275" r:id="rId7"/>
    <p:sldId id="281" r:id="rId8"/>
    <p:sldId id="276" r:id="rId9"/>
    <p:sldId id="285" r:id="rId10"/>
    <p:sldId id="266" r:id="rId11"/>
    <p:sldId id="268" r:id="rId12"/>
    <p:sldId id="269" r:id="rId13"/>
    <p:sldId id="286" r:id="rId14"/>
    <p:sldId id="271" r:id="rId15"/>
    <p:sldId id="272" r:id="rId16"/>
    <p:sldId id="287" r:id="rId17"/>
    <p:sldId id="288" r:id="rId18"/>
    <p:sldId id="289" r:id="rId19"/>
    <p:sldId id="290" r:id="rId20"/>
    <p:sldId id="291" r:id="rId21"/>
    <p:sldId id="292" r:id="rId22"/>
    <p:sldId id="294" r:id="rId23"/>
    <p:sldId id="295" r:id="rId24"/>
    <p:sldId id="296" r:id="rId25"/>
    <p:sldId id="297" r:id="rId26"/>
    <p:sldId id="298" r:id="rId27"/>
    <p:sldId id="299" r:id="rId28"/>
    <p:sldId id="300" r:id="rId29"/>
    <p:sldId id="301" r:id="rId30"/>
    <p:sldId id="302" r:id="rId31"/>
    <p:sldId id="303" r:id="rId32"/>
    <p:sldId id="304" r:id="rId33"/>
    <p:sldId id="305" r:id="rId34"/>
    <p:sldId id="306" r:id="rId35"/>
    <p:sldId id="307" r:id="rId36"/>
    <p:sldId id="308" r:id="rId37"/>
    <p:sldId id="309" r:id="rId38"/>
    <p:sldId id="310" r:id="rId39"/>
    <p:sldId id="311" r:id="rId40"/>
    <p:sldId id="312" r:id="rId41"/>
    <p:sldId id="313" r:id="rId42"/>
    <p:sldId id="314" r:id="rId43"/>
    <p:sldId id="315" r:id="rId44"/>
    <p:sldId id="316" r:id="rId45"/>
    <p:sldId id="317" r:id="rId46"/>
    <p:sldId id="318" r:id="rId47"/>
    <p:sldId id="319" r:id="rId48"/>
    <p:sldId id="320" r:id="rId4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759CB4-E42B-428B-B429-963E0C9F49BF}"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pPr rtl="1"/>
          <a:endParaRPr lang="ar-SA"/>
        </a:p>
      </dgm:t>
    </dgm:pt>
    <dgm:pt modelId="{D32CD91E-2EF6-4D3D-9ECA-189287B88D86}">
      <dgm:prSet phldrT="[نص]"/>
      <dgm:spPr/>
      <dgm:t>
        <a:bodyPr/>
        <a:lstStyle/>
        <a:p>
          <a:pPr rtl="1"/>
          <a:r>
            <a:rPr lang="ar-SA" dirty="0" smtClean="0"/>
            <a:t>رئاسة الدولة</a:t>
          </a:r>
          <a:endParaRPr lang="ar-MA" dirty="0" smtClean="0"/>
        </a:p>
        <a:p>
          <a:pPr rtl="1"/>
          <a:r>
            <a:rPr lang="ar-MA" dirty="0" smtClean="0"/>
            <a:t>«المؤسسة الملكية»</a:t>
          </a:r>
          <a:endParaRPr lang="ar-SA" dirty="0"/>
        </a:p>
      </dgm:t>
    </dgm:pt>
    <dgm:pt modelId="{A341D00F-FFD1-4524-8A9F-403C04F5223A}" type="parTrans" cxnId="{FEC57C8B-1922-4552-8B15-ECA0158CFF7B}">
      <dgm:prSet/>
      <dgm:spPr/>
      <dgm:t>
        <a:bodyPr/>
        <a:lstStyle/>
        <a:p>
          <a:pPr rtl="1"/>
          <a:endParaRPr lang="ar-SA"/>
        </a:p>
      </dgm:t>
    </dgm:pt>
    <dgm:pt modelId="{950B6814-C038-437A-BC10-B8A98FD96825}" type="sibTrans" cxnId="{FEC57C8B-1922-4552-8B15-ECA0158CFF7B}">
      <dgm:prSet/>
      <dgm:spPr/>
      <dgm:t>
        <a:bodyPr/>
        <a:lstStyle/>
        <a:p>
          <a:pPr rtl="1"/>
          <a:endParaRPr lang="ar-SA"/>
        </a:p>
      </dgm:t>
    </dgm:pt>
    <dgm:pt modelId="{96756E07-72B6-4450-8B2F-D08DA04ABFB3}">
      <dgm:prSet phldrT="[نص]"/>
      <dgm:spPr/>
      <dgm:t>
        <a:bodyPr/>
        <a:lstStyle/>
        <a:p>
          <a:pPr rtl="1"/>
          <a:r>
            <a:rPr lang="ar-SA" dirty="0" smtClean="0"/>
            <a:t>التنفيذية</a:t>
          </a:r>
          <a:endParaRPr lang="ar-MA" dirty="0" smtClean="0"/>
        </a:p>
        <a:p>
          <a:pPr rtl="1"/>
          <a:r>
            <a:rPr lang="ar-MA" dirty="0" smtClean="0"/>
            <a:t>«مجلس الوزراء»</a:t>
          </a:r>
          <a:endParaRPr lang="ar-SA" dirty="0"/>
        </a:p>
      </dgm:t>
    </dgm:pt>
    <dgm:pt modelId="{80B9B6C6-5B55-4DD3-85D4-AE4E4638E288}" type="parTrans" cxnId="{2E98EFAD-290E-4E7D-9B56-095E6CA12666}">
      <dgm:prSet/>
      <dgm:spPr/>
      <dgm:t>
        <a:bodyPr/>
        <a:lstStyle/>
        <a:p>
          <a:pPr rtl="1"/>
          <a:endParaRPr lang="ar-SA"/>
        </a:p>
      </dgm:t>
    </dgm:pt>
    <dgm:pt modelId="{2C057634-C124-44CC-B64A-2EA4F4FC4293}" type="sibTrans" cxnId="{2E98EFAD-290E-4E7D-9B56-095E6CA12666}">
      <dgm:prSet/>
      <dgm:spPr/>
      <dgm:t>
        <a:bodyPr/>
        <a:lstStyle/>
        <a:p>
          <a:pPr rtl="1"/>
          <a:endParaRPr lang="ar-SA"/>
        </a:p>
      </dgm:t>
    </dgm:pt>
    <dgm:pt modelId="{BDF925BB-832B-47CB-9F12-8F01C5DBD385}">
      <dgm:prSet phldrT="[نص]"/>
      <dgm:spPr/>
      <dgm:t>
        <a:bodyPr/>
        <a:lstStyle/>
        <a:p>
          <a:pPr rtl="1"/>
          <a:r>
            <a:rPr lang="ar-SA" dirty="0" smtClean="0"/>
            <a:t>التشريعية</a:t>
          </a:r>
          <a:endParaRPr lang="ar-MA" dirty="0" smtClean="0"/>
        </a:p>
        <a:p>
          <a:pPr rtl="1"/>
          <a:r>
            <a:rPr lang="ar-MA" dirty="0" smtClean="0"/>
            <a:t>«مجلس الوزراء + الشورى»</a:t>
          </a:r>
          <a:endParaRPr lang="ar-SA" dirty="0"/>
        </a:p>
      </dgm:t>
    </dgm:pt>
    <dgm:pt modelId="{801B43BC-85E0-4343-83BA-2EFEA5282FDD}" type="parTrans" cxnId="{0A2FF2C3-D615-4A67-AB5F-8801AEE0D1D5}">
      <dgm:prSet/>
      <dgm:spPr/>
      <dgm:t>
        <a:bodyPr/>
        <a:lstStyle/>
        <a:p>
          <a:pPr rtl="1"/>
          <a:endParaRPr lang="ar-SA"/>
        </a:p>
      </dgm:t>
    </dgm:pt>
    <dgm:pt modelId="{99219EC5-EC34-460F-983D-62184286B0FA}" type="sibTrans" cxnId="{0A2FF2C3-D615-4A67-AB5F-8801AEE0D1D5}">
      <dgm:prSet/>
      <dgm:spPr/>
      <dgm:t>
        <a:bodyPr/>
        <a:lstStyle/>
        <a:p>
          <a:pPr rtl="1"/>
          <a:endParaRPr lang="ar-SA"/>
        </a:p>
      </dgm:t>
    </dgm:pt>
    <dgm:pt modelId="{7BD50C3E-3365-45F2-8A4C-0C06C8C4BAD5}">
      <dgm:prSet phldrT="[نص]"/>
      <dgm:spPr/>
      <dgm:t>
        <a:bodyPr/>
        <a:lstStyle/>
        <a:p>
          <a:pPr rtl="1"/>
          <a:r>
            <a:rPr lang="ar-SA" dirty="0" smtClean="0"/>
            <a:t>القضائية</a:t>
          </a:r>
          <a:endParaRPr lang="ar-SA" dirty="0"/>
        </a:p>
      </dgm:t>
    </dgm:pt>
    <dgm:pt modelId="{10DB8D7F-FAD3-4C93-9EA1-E5CD436F6F8B}" type="parTrans" cxnId="{D4C93E4F-8ED2-4F97-ABFD-89059DB1502B}">
      <dgm:prSet/>
      <dgm:spPr/>
      <dgm:t>
        <a:bodyPr/>
        <a:lstStyle/>
        <a:p>
          <a:pPr rtl="1"/>
          <a:endParaRPr lang="ar-SA"/>
        </a:p>
      </dgm:t>
    </dgm:pt>
    <dgm:pt modelId="{0EDC3CEE-82A8-4455-8D73-13DB98EB446F}" type="sibTrans" cxnId="{D4C93E4F-8ED2-4F97-ABFD-89059DB1502B}">
      <dgm:prSet/>
      <dgm:spPr/>
      <dgm:t>
        <a:bodyPr/>
        <a:lstStyle/>
        <a:p>
          <a:pPr rtl="1"/>
          <a:endParaRPr lang="ar-SA"/>
        </a:p>
      </dgm:t>
    </dgm:pt>
    <dgm:pt modelId="{4B33B195-1111-48B8-8D4D-02B0839F5325}" type="pres">
      <dgm:prSet presAssocID="{88759CB4-E42B-428B-B429-963E0C9F49BF}" presName="composite" presStyleCnt="0">
        <dgm:presLayoutVars>
          <dgm:chMax val="1"/>
          <dgm:dir/>
          <dgm:resizeHandles val="exact"/>
        </dgm:presLayoutVars>
      </dgm:prSet>
      <dgm:spPr/>
      <dgm:t>
        <a:bodyPr/>
        <a:lstStyle/>
        <a:p>
          <a:endParaRPr lang="en-US"/>
        </a:p>
      </dgm:t>
    </dgm:pt>
    <dgm:pt modelId="{EEA5AC1F-91D5-433E-8B48-856748C10AA6}" type="pres">
      <dgm:prSet presAssocID="{88759CB4-E42B-428B-B429-963E0C9F49BF}" presName="radial" presStyleCnt="0">
        <dgm:presLayoutVars>
          <dgm:animLvl val="ctr"/>
        </dgm:presLayoutVars>
      </dgm:prSet>
      <dgm:spPr/>
    </dgm:pt>
    <dgm:pt modelId="{0F8F03AB-2D45-4BA3-ADC7-F8ED692EE4ED}" type="pres">
      <dgm:prSet presAssocID="{D32CD91E-2EF6-4D3D-9ECA-189287B88D86}" presName="centerShape" presStyleLbl="vennNode1" presStyleIdx="0" presStyleCnt="4"/>
      <dgm:spPr/>
      <dgm:t>
        <a:bodyPr/>
        <a:lstStyle/>
        <a:p>
          <a:pPr rtl="1"/>
          <a:endParaRPr lang="ar-SA"/>
        </a:p>
      </dgm:t>
    </dgm:pt>
    <dgm:pt modelId="{7ACF0ECF-4916-497F-BA54-2C7A92FA6186}" type="pres">
      <dgm:prSet presAssocID="{96756E07-72B6-4450-8B2F-D08DA04ABFB3}" presName="node" presStyleLbl="vennNode1" presStyleIdx="1" presStyleCnt="4">
        <dgm:presLayoutVars>
          <dgm:bulletEnabled val="1"/>
        </dgm:presLayoutVars>
      </dgm:prSet>
      <dgm:spPr/>
      <dgm:t>
        <a:bodyPr/>
        <a:lstStyle/>
        <a:p>
          <a:endParaRPr lang="en-US"/>
        </a:p>
      </dgm:t>
    </dgm:pt>
    <dgm:pt modelId="{8EA7A5DC-F62F-4424-886A-96BB14C26419}" type="pres">
      <dgm:prSet presAssocID="{BDF925BB-832B-47CB-9F12-8F01C5DBD385}" presName="node" presStyleLbl="vennNode1" presStyleIdx="2" presStyleCnt="4">
        <dgm:presLayoutVars>
          <dgm:bulletEnabled val="1"/>
        </dgm:presLayoutVars>
      </dgm:prSet>
      <dgm:spPr/>
      <dgm:t>
        <a:bodyPr/>
        <a:lstStyle/>
        <a:p>
          <a:endParaRPr lang="en-US"/>
        </a:p>
      </dgm:t>
    </dgm:pt>
    <dgm:pt modelId="{A264033E-18E1-4BAF-B0DE-812DF9BE0342}" type="pres">
      <dgm:prSet presAssocID="{7BD50C3E-3365-45F2-8A4C-0C06C8C4BAD5}" presName="node" presStyleLbl="vennNode1" presStyleIdx="3" presStyleCnt="4">
        <dgm:presLayoutVars>
          <dgm:bulletEnabled val="1"/>
        </dgm:presLayoutVars>
      </dgm:prSet>
      <dgm:spPr/>
      <dgm:t>
        <a:bodyPr/>
        <a:lstStyle/>
        <a:p>
          <a:endParaRPr lang="en-US"/>
        </a:p>
      </dgm:t>
    </dgm:pt>
  </dgm:ptLst>
  <dgm:cxnLst>
    <dgm:cxn modelId="{80C0AE98-5369-4234-97E9-C79E2FE98743}" type="presOf" srcId="{BDF925BB-832B-47CB-9F12-8F01C5DBD385}" destId="{8EA7A5DC-F62F-4424-886A-96BB14C26419}" srcOrd="0" destOrd="0" presId="urn:microsoft.com/office/officeart/2005/8/layout/radial3"/>
    <dgm:cxn modelId="{B19E5580-31C3-4A4F-9A8A-E6D46158A64C}" type="presOf" srcId="{88759CB4-E42B-428B-B429-963E0C9F49BF}" destId="{4B33B195-1111-48B8-8D4D-02B0839F5325}" srcOrd="0" destOrd="0" presId="urn:microsoft.com/office/officeart/2005/8/layout/radial3"/>
    <dgm:cxn modelId="{58A98486-BE11-42C9-B0D0-4979018279DD}" type="presOf" srcId="{7BD50C3E-3365-45F2-8A4C-0C06C8C4BAD5}" destId="{A264033E-18E1-4BAF-B0DE-812DF9BE0342}" srcOrd="0" destOrd="0" presId="urn:microsoft.com/office/officeart/2005/8/layout/radial3"/>
    <dgm:cxn modelId="{0A2FF2C3-D615-4A67-AB5F-8801AEE0D1D5}" srcId="{D32CD91E-2EF6-4D3D-9ECA-189287B88D86}" destId="{BDF925BB-832B-47CB-9F12-8F01C5DBD385}" srcOrd="1" destOrd="0" parTransId="{801B43BC-85E0-4343-83BA-2EFEA5282FDD}" sibTransId="{99219EC5-EC34-460F-983D-62184286B0FA}"/>
    <dgm:cxn modelId="{FEC57C8B-1922-4552-8B15-ECA0158CFF7B}" srcId="{88759CB4-E42B-428B-B429-963E0C9F49BF}" destId="{D32CD91E-2EF6-4D3D-9ECA-189287B88D86}" srcOrd="0" destOrd="0" parTransId="{A341D00F-FFD1-4524-8A9F-403C04F5223A}" sibTransId="{950B6814-C038-437A-BC10-B8A98FD96825}"/>
    <dgm:cxn modelId="{2E98EFAD-290E-4E7D-9B56-095E6CA12666}" srcId="{D32CD91E-2EF6-4D3D-9ECA-189287B88D86}" destId="{96756E07-72B6-4450-8B2F-D08DA04ABFB3}" srcOrd="0" destOrd="0" parTransId="{80B9B6C6-5B55-4DD3-85D4-AE4E4638E288}" sibTransId="{2C057634-C124-44CC-B64A-2EA4F4FC4293}"/>
    <dgm:cxn modelId="{D4C93E4F-8ED2-4F97-ABFD-89059DB1502B}" srcId="{D32CD91E-2EF6-4D3D-9ECA-189287B88D86}" destId="{7BD50C3E-3365-45F2-8A4C-0C06C8C4BAD5}" srcOrd="2" destOrd="0" parTransId="{10DB8D7F-FAD3-4C93-9EA1-E5CD436F6F8B}" sibTransId="{0EDC3CEE-82A8-4455-8D73-13DB98EB446F}"/>
    <dgm:cxn modelId="{835D8C9C-9A30-460E-94A9-F99143EED1B3}" type="presOf" srcId="{96756E07-72B6-4450-8B2F-D08DA04ABFB3}" destId="{7ACF0ECF-4916-497F-BA54-2C7A92FA6186}" srcOrd="0" destOrd="0" presId="urn:microsoft.com/office/officeart/2005/8/layout/radial3"/>
    <dgm:cxn modelId="{9466C1CD-B74E-466B-B2FD-B219056AB446}" type="presOf" srcId="{D32CD91E-2EF6-4D3D-9ECA-189287B88D86}" destId="{0F8F03AB-2D45-4BA3-ADC7-F8ED692EE4ED}" srcOrd="0" destOrd="0" presId="urn:microsoft.com/office/officeart/2005/8/layout/radial3"/>
    <dgm:cxn modelId="{28DBBE95-010D-4B25-B6F4-290D0C552B84}" type="presParOf" srcId="{4B33B195-1111-48B8-8D4D-02B0839F5325}" destId="{EEA5AC1F-91D5-433E-8B48-856748C10AA6}" srcOrd="0" destOrd="0" presId="urn:microsoft.com/office/officeart/2005/8/layout/radial3"/>
    <dgm:cxn modelId="{294EC836-866E-442F-9BDA-AA1C312B2A41}" type="presParOf" srcId="{EEA5AC1F-91D5-433E-8B48-856748C10AA6}" destId="{0F8F03AB-2D45-4BA3-ADC7-F8ED692EE4ED}" srcOrd="0" destOrd="0" presId="urn:microsoft.com/office/officeart/2005/8/layout/radial3"/>
    <dgm:cxn modelId="{E2DD94C1-5075-4442-9726-63FC48F18AC9}" type="presParOf" srcId="{EEA5AC1F-91D5-433E-8B48-856748C10AA6}" destId="{7ACF0ECF-4916-497F-BA54-2C7A92FA6186}" srcOrd="1" destOrd="0" presId="urn:microsoft.com/office/officeart/2005/8/layout/radial3"/>
    <dgm:cxn modelId="{2FC431D1-A9B6-4B49-A5ED-4256E7D6C4C5}" type="presParOf" srcId="{EEA5AC1F-91D5-433E-8B48-856748C10AA6}" destId="{8EA7A5DC-F62F-4424-886A-96BB14C26419}" srcOrd="2" destOrd="0" presId="urn:microsoft.com/office/officeart/2005/8/layout/radial3"/>
    <dgm:cxn modelId="{E607E138-9116-4D40-9FA3-C68A98EE4F80}" type="presParOf" srcId="{EEA5AC1F-91D5-433E-8B48-856748C10AA6}" destId="{A264033E-18E1-4BAF-B0DE-812DF9BE0342}" srcOrd="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FED60EE-B47F-435B-A1C3-2EC2204FAC48}"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202BF5D0-6A4B-4D11-98A7-3B8A7FF2FE0C}">
      <dgm:prSet phldrT="[نص]" phldr="1"/>
      <dgm:spPr/>
      <dgm:t>
        <a:bodyPr/>
        <a:lstStyle/>
        <a:p>
          <a:endParaRPr lang="en-US" dirty="0"/>
        </a:p>
      </dgm:t>
    </dgm:pt>
    <dgm:pt modelId="{17ED1A9E-57D1-42F5-A74A-0917C4B328CD}" type="parTrans" cxnId="{2F97FBF7-02F8-4814-B2C9-17D78C27E414}">
      <dgm:prSet/>
      <dgm:spPr/>
      <dgm:t>
        <a:bodyPr/>
        <a:lstStyle/>
        <a:p>
          <a:endParaRPr lang="en-US"/>
        </a:p>
      </dgm:t>
    </dgm:pt>
    <dgm:pt modelId="{5AE0EF03-5BFD-4D75-9BAC-7C04F6CB36F4}" type="sibTrans" cxnId="{2F97FBF7-02F8-4814-B2C9-17D78C27E414}">
      <dgm:prSet/>
      <dgm:spPr/>
      <dgm:t>
        <a:bodyPr/>
        <a:lstStyle/>
        <a:p>
          <a:endParaRPr lang="en-US"/>
        </a:p>
      </dgm:t>
    </dgm:pt>
    <dgm:pt modelId="{FA587B48-0E8C-4B0C-9EDC-D9EF8EC8BBD3}">
      <dgm:prSet phldrT="[نص]" phldr="1"/>
      <dgm:spPr/>
      <dgm:t>
        <a:bodyPr/>
        <a:lstStyle/>
        <a:p>
          <a:endParaRPr lang="en-US"/>
        </a:p>
      </dgm:t>
    </dgm:pt>
    <dgm:pt modelId="{98D45727-7183-47E7-A311-6B6EE19E1CE5}" type="parTrans" cxnId="{39B3D294-AF84-4332-8CE5-DB19C34D3EAD}">
      <dgm:prSet/>
      <dgm:spPr/>
      <dgm:t>
        <a:bodyPr/>
        <a:lstStyle/>
        <a:p>
          <a:endParaRPr lang="en-US"/>
        </a:p>
      </dgm:t>
    </dgm:pt>
    <dgm:pt modelId="{03CC273C-2E3F-424E-9870-47EBDF9D6B19}" type="sibTrans" cxnId="{39B3D294-AF84-4332-8CE5-DB19C34D3EAD}">
      <dgm:prSet/>
      <dgm:spPr/>
      <dgm:t>
        <a:bodyPr/>
        <a:lstStyle/>
        <a:p>
          <a:endParaRPr lang="en-US"/>
        </a:p>
      </dgm:t>
    </dgm:pt>
    <dgm:pt modelId="{A076A12B-ABC0-4F9C-9EC9-3DBD6D150FE2}">
      <dgm:prSet/>
      <dgm:spPr/>
      <dgm:t>
        <a:bodyPr/>
        <a:lstStyle/>
        <a:p>
          <a:r>
            <a:rPr lang="ar-MA" dirty="0" smtClean="0"/>
            <a:t>الدعوة لمبايعة ولي العهد ملك للبلاد</a:t>
          </a:r>
          <a:endParaRPr lang="en-US" dirty="0"/>
        </a:p>
      </dgm:t>
    </dgm:pt>
    <dgm:pt modelId="{ADD58A86-2300-46EF-A2F1-86E0274DB99E}" type="parTrans" cxnId="{9E8711A0-7498-4618-81DF-807C3BE38D83}">
      <dgm:prSet/>
      <dgm:spPr/>
      <dgm:t>
        <a:bodyPr/>
        <a:lstStyle/>
        <a:p>
          <a:endParaRPr lang="en-US"/>
        </a:p>
      </dgm:t>
    </dgm:pt>
    <dgm:pt modelId="{77233229-392E-490F-91E6-4C03CF6E4204}" type="sibTrans" cxnId="{9E8711A0-7498-4618-81DF-807C3BE38D83}">
      <dgm:prSet/>
      <dgm:spPr/>
      <dgm:t>
        <a:bodyPr/>
        <a:lstStyle/>
        <a:p>
          <a:endParaRPr lang="en-US"/>
        </a:p>
      </dgm:t>
    </dgm:pt>
    <dgm:pt modelId="{1D321683-32AC-43D3-B982-B5821ED7F69A}">
      <dgm:prSet/>
      <dgm:spPr/>
      <dgm:t>
        <a:bodyPr/>
        <a:lstStyle/>
        <a:p>
          <a:r>
            <a:rPr lang="ar-MA" dirty="0" smtClean="0"/>
            <a:t>الترشيح لمنصب ولي العهد بالمشاركة مع الملك او بصورة منفردة</a:t>
          </a:r>
          <a:endParaRPr lang="en-US" dirty="0"/>
        </a:p>
      </dgm:t>
    </dgm:pt>
    <dgm:pt modelId="{3FC64931-7FA5-449F-B9A7-9C55CCC60F37}" type="parTrans" cxnId="{1235F040-ED01-4391-ADFD-626FCE485A4B}">
      <dgm:prSet/>
      <dgm:spPr/>
      <dgm:t>
        <a:bodyPr/>
        <a:lstStyle/>
        <a:p>
          <a:endParaRPr lang="en-US"/>
        </a:p>
      </dgm:t>
    </dgm:pt>
    <dgm:pt modelId="{F572EFFB-CEFA-47E6-B2FF-BA331C439039}" type="sibTrans" cxnId="{1235F040-ED01-4391-ADFD-626FCE485A4B}">
      <dgm:prSet/>
      <dgm:spPr/>
      <dgm:t>
        <a:bodyPr/>
        <a:lstStyle/>
        <a:p>
          <a:endParaRPr lang="en-US"/>
        </a:p>
      </dgm:t>
    </dgm:pt>
    <dgm:pt modelId="{C3E55399-32B3-4B2C-81DE-E96694513D20}">
      <dgm:prSet/>
      <dgm:spPr/>
      <dgm:t>
        <a:bodyPr/>
        <a:lstStyle/>
        <a:p>
          <a:r>
            <a:rPr lang="ar-MA" dirty="0" smtClean="0"/>
            <a:t>تشكيل مجلس مؤقت للحكم في حالتين: صدور تقرير طبي يثبت عدم قدرة الملك وولي العهد على ممارسة السلطة بصفة مؤقته او دائمة أو وفاتهما في وقت واحد</a:t>
          </a:r>
          <a:endParaRPr lang="en-US" dirty="0"/>
        </a:p>
      </dgm:t>
    </dgm:pt>
    <dgm:pt modelId="{3280FB6E-FCFA-495B-9C54-4529330926E4}" type="parTrans" cxnId="{1DAA20EA-9606-4104-9825-68EE5BACAF95}">
      <dgm:prSet/>
      <dgm:spPr/>
      <dgm:t>
        <a:bodyPr/>
        <a:lstStyle/>
        <a:p>
          <a:endParaRPr lang="en-US"/>
        </a:p>
      </dgm:t>
    </dgm:pt>
    <dgm:pt modelId="{E1E599D8-9DEF-40A7-80D0-8743B69113DE}" type="sibTrans" cxnId="{1DAA20EA-9606-4104-9825-68EE5BACAF95}">
      <dgm:prSet/>
      <dgm:spPr/>
      <dgm:t>
        <a:bodyPr/>
        <a:lstStyle/>
        <a:p>
          <a:endParaRPr lang="en-US"/>
        </a:p>
      </dgm:t>
    </dgm:pt>
    <dgm:pt modelId="{D7EC4E79-C1B5-46DB-A05A-BEF23620EDCD}">
      <dgm:prSet phldrT="[نص]"/>
      <dgm:spPr/>
      <dgm:t>
        <a:bodyPr/>
        <a:lstStyle/>
        <a:p>
          <a:endParaRPr lang="en-US" dirty="0"/>
        </a:p>
      </dgm:t>
    </dgm:pt>
    <dgm:pt modelId="{B9B56589-3DA4-4F2E-8E0D-CD6A6BA59D5D}" type="sibTrans" cxnId="{617A8309-97C0-4B51-B84F-EEE82BE36804}">
      <dgm:prSet/>
      <dgm:spPr/>
      <dgm:t>
        <a:bodyPr/>
        <a:lstStyle/>
        <a:p>
          <a:endParaRPr lang="en-US"/>
        </a:p>
      </dgm:t>
    </dgm:pt>
    <dgm:pt modelId="{45508FC6-353C-4886-B55E-100CB863669C}" type="parTrans" cxnId="{617A8309-97C0-4B51-B84F-EEE82BE36804}">
      <dgm:prSet/>
      <dgm:spPr/>
      <dgm:t>
        <a:bodyPr/>
        <a:lstStyle/>
        <a:p>
          <a:endParaRPr lang="en-US"/>
        </a:p>
      </dgm:t>
    </dgm:pt>
    <dgm:pt modelId="{4FD4AD93-9D17-4F72-9E5E-E55BBA0F111F}" type="pres">
      <dgm:prSet presAssocID="{4FED60EE-B47F-435B-A1C3-2EC2204FAC48}" presName="linearFlow" presStyleCnt="0">
        <dgm:presLayoutVars>
          <dgm:dir/>
          <dgm:animLvl val="lvl"/>
          <dgm:resizeHandles val="exact"/>
        </dgm:presLayoutVars>
      </dgm:prSet>
      <dgm:spPr/>
      <dgm:t>
        <a:bodyPr/>
        <a:lstStyle/>
        <a:p>
          <a:endParaRPr lang="en-US"/>
        </a:p>
      </dgm:t>
    </dgm:pt>
    <dgm:pt modelId="{2F1E59D8-01F7-4023-8D37-A477C88C0644}" type="pres">
      <dgm:prSet presAssocID="{D7EC4E79-C1B5-46DB-A05A-BEF23620EDCD}" presName="composite" presStyleCnt="0"/>
      <dgm:spPr/>
    </dgm:pt>
    <dgm:pt modelId="{56A0D952-28A8-4F60-99B7-8CC8B256A489}" type="pres">
      <dgm:prSet presAssocID="{D7EC4E79-C1B5-46DB-A05A-BEF23620EDCD}" presName="parentText" presStyleLbl="alignNode1" presStyleIdx="0" presStyleCnt="3">
        <dgm:presLayoutVars>
          <dgm:chMax val="1"/>
          <dgm:bulletEnabled val="1"/>
        </dgm:presLayoutVars>
      </dgm:prSet>
      <dgm:spPr/>
      <dgm:t>
        <a:bodyPr/>
        <a:lstStyle/>
        <a:p>
          <a:endParaRPr lang="en-US"/>
        </a:p>
      </dgm:t>
    </dgm:pt>
    <dgm:pt modelId="{928D4AC4-1A51-4AB5-ADCD-77BE70120541}" type="pres">
      <dgm:prSet presAssocID="{D7EC4E79-C1B5-46DB-A05A-BEF23620EDCD}" presName="descendantText" presStyleLbl="alignAcc1" presStyleIdx="0" presStyleCnt="3">
        <dgm:presLayoutVars>
          <dgm:bulletEnabled val="1"/>
        </dgm:presLayoutVars>
      </dgm:prSet>
      <dgm:spPr/>
      <dgm:t>
        <a:bodyPr/>
        <a:lstStyle/>
        <a:p>
          <a:endParaRPr lang="en-US"/>
        </a:p>
      </dgm:t>
    </dgm:pt>
    <dgm:pt modelId="{4013E827-84BE-46CB-A231-CFA4EC085CA5}" type="pres">
      <dgm:prSet presAssocID="{B9B56589-3DA4-4F2E-8E0D-CD6A6BA59D5D}" presName="sp" presStyleCnt="0"/>
      <dgm:spPr/>
    </dgm:pt>
    <dgm:pt modelId="{5584066C-A482-4022-93B9-C79C8415540D}" type="pres">
      <dgm:prSet presAssocID="{202BF5D0-6A4B-4D11-98A7-3B8A7FF2FE0C}" presName="composite" presStyleCnt="0"/>
      <dgm:spPr/>
    </dgm:pt>
    <dgm:pt modelId="{05D2C284-9BC6-4FC6-A69F-86541AB2B561}" type="pres">
      <dgm:prSet presAssocID="{202BF5D0-6A4B-4D11-98A7-3B8A7FF2FE0C}" presName="parentText" presStyleLbl="alignNode1" presStyleIdx="1" presStyleCnt="3">
        <dgm:presLayoutVars>
          <dgm:chMax val="1"/>
          <dgm:bulletEnabled val="1"/>
        </dgm:presLayoutVars>
      </dgm:prSet>
      <dgm:spPr/>
      <dgm:t>
        <a:bodyPr/>
        <a:lstStyle/>
        <a:p>
          <a:endParaRPr lang="en-US"/>
        </a:p>
      </dgm:t>
    </dgm:pt>
    <dgm:pt modelId="{6E9944C4-D070-4409-8D92-66B9901CC245}" type="pres">
      <dgm:prSet presAssocID="{202BF5D0-6A4B-4D11-98A7-3B8A7FF2FE0C}" presName="descendantText" presStyleLbl="alignAcc1" presStyleIdx="1" presStyleCnt="3">
        <dgm:presLayoutVars>
          <dgm:bulletEnabled val="1"/>
        </dgm:presLayoutVars>
      </dgm:prSet>
      <dgm:spPr/>
      <dgm:t>
        <a:bodyPr/>
        <a:lstStyle/>
        <a:p>
          <a:endParaRPr lang="en-US"/>
        </a:p>
      </dgm:t>
    </dgm:pt>
    <dgm:pt modelId="{7050B58B-CF42-49F1-8939-249F350838A0}" type="pres">
      <dgm:prSet presAssocID="{5AE0EF03-5BFD-4D75-9BAC-7C04F6CB36F4}" presName="sp" presStyleCnt="0"/>
      <dgm:spPr/>
    </dgm:pt>
    <dgm:pt modelId="{FFDD4D95-29C2-4F93-9679-67177FE0F4E8}" type="pres">
      <dgm:prSet presAssocID="{FA587B48-0E8C-4B0C-9EDC-D9EF8EC8BBD3}" presName="composite" presStyleCnt="0"/>
      <dgm:spPr/>
    </dgm:pt>
    <dgm:pt modelId="{557504C2-4A0D-4670-85FD-4333F6B018B1}" type="pres">
      <dgm:prSet presAssocID="{FA587B48-0E8C-4B0C-9EDC-D9EF8EC8BBD3}" presName="parentText" presStyleLbl="alignNode1" presStyleIdx="2" presStyleCnt="3">
        <dgm:presLayoutVars>
          <dgm:chMax val="1"/>
          <dgm:bulletEnabled val="1"/>
        </dgm:presLayoutVars>
      </dgm:prSet>
      <dgm:spPr/>
      <dgm:t>
        <a:bodyPr/>
        <a:lstStyle/>
        <a:p>
          <a:endParaRPr lang="en-US"/>
        </a:p>
      </dgm:t>
    </dgm:pt>
    <dgm:pt modelId="{9F26C394-ADCD-4201-8C47-AD6F74832CC4}" type="pres">
      <dgm:prSet presAssocID="{FA587B48-0E8C-4B0C-9EDC-D9EF8EC8BBD3}" presName="descendantText" presStyleLbl="alignAcc1" presStyleIdx="2" presStyleCnt="3">
        <dgm:presLayoutVars>
          <dgm:bulletEnabled val="1"/>
        </dgm:presLayoutVars>
      </dgm:prSet>
      <dgm:spPr/>
      <dgm:t>
        <a:bodyPr/>
        <a:lstStyle/>
        <a:p>
          <a:endParaRPr lang="en-US"/>
        </a:p>
      </dgm:t>
    </dgm:pt>
  </dgm:ptLst>
  <dgm:cxnLst>
    <dgm:cxn modelId="{CADB9F74-F4AE-46CF-8692-6EDD48CD218C}" type="presOf" srcId="{1D321683-32AC-43D3-B982-B5821ED7F69A}" destId="{6E9944C4-D070-4409-8D92-66B9901CC245}" srcOrd="0" destOrd="0" presId="urn:microsoft.com/office/officeart/2005/8/layout/chevron2"/>
    <dgm:cxn modelId="{9E8711A0-7498-4618-81DF-807C3BE38D83}" srcId="{D7EC4E79-C1B5-46DB-A05A-BEF23620EDCD}" destId="{A076A12B-ABC0-4F9C-9EC9-3DBD6D150FE2}" srcOrd="0" destOrd="0" parTransId="{ADD58A86-2300-46EF-A2F1-86E0274DB99E}" sibTransId="{77233229-392E-490F-91E6-4C03CF6E4204}"/>
    <dgm:cxn modelId="{83DA2FE9-3A2F-4BA3-A699-98E1377FA440}" type="presOf" srcId="{4FED60EE-B47F-435B-A1C3-2EC2204FAC48}" destId="{4FD4AD93-9D17-4F72-9E5E-E55BBA0F111F}" srcOrd="0" destOrd="0" presId="urn:microsoft.com/office/officeart/2005/8/layout/chevron2"/>
    <dgm:cxn modelId="{34AF2F51-9401-452C-8965-8945855407D7}" type="presOf" srcId="{FA587B48-0E8C-4B0C-9EDC-D9EF8EC8BBD3}" destId="{557504C2-4A0D-4670-85FD-4333F6B018B1}" srcOrd="0" destOrd="0" presId="urn:microsoft.com/office/officeart/2005/8/layout/chevron2"/>
    <dgm:cxn modelId="{BE1F6F81-A547-4D58-B3C3-588FCFE4938C}" type="presOf" srcId="{C3E55399-32B3-4B2C-81DE-E96694513D20}" destId="{9F26C394-ADCD-4201-8C47-AD6F74832CC4}" srcOrd="0" destOrd="0" presId="urn:microsoft.com/office/officeart/2005/8/layout/chevron2"/>
    <dgm:cxn modelId="{2F97FBF7-02F8-4814-B2C9-17D78C27E414}" srcId="{4FED60EE-B47F-435B-A1C3-2EC2204FAC48}" destId="{202BF5D0-6A4B-4D11-98A7-3B8A7FF2FE0C}" srcOrd="1" destOrd="0" parTransId="{17ED1A9E-57D1-42F5-A74A-0917C4B328CD}" sibTransId="{5AE0EF03-5BFD-4D75-9BAC-7C04F6CB36F4}"/>
    <dgm:cxn modelId="{1DAA20EA-9606-4104-9825-68EE5BACAF95}" srcId="{FA587B48-0E8C-4B0C-9EDC-D9EF8EC8BBD3}" destId="{C3E55399-32B3-4B2C-81DE-E96694513D20}" srcOrd="0" destOrd="0" parTransId="{3280FB6E-FCFA-495B-9C54-4529330926E4}" sibTransId="{E1E599D8-9DEF-40A7-80D0-8743B69113DE}"/>
    <dgm:cxn modelId="{617A8309-97C0-4B51-B84F-EEE82BE36804}" srcId="{4FED60EE-B47F-435B-A1C3-2EC2204FAC48}" destId="{D7EC4E79-C1B5-46DB-A05A-BEF23620EDCD}" srcOrd="0" destOrd="0" parTransId="{45508FC6-353C-4886-B55E-100CB863669C}" sibTransId="{B9B56589-3DA4-4F2E-8E0D-CD6A6BA59D5D}"/>
    <dgm:cxn modelId="{3B2D9A69-18A1-410C-9188-BED97B3BD8DB}" type="presOf" srcId="{A076A12B-ABC0-4F9C-9EC9-3DBD6D150FE2}" destId="{928D4AC4-1A51-4AB5-ADCD-77BE70120541}" srcOrd="0" destOrd="0" presId="urn:microsoft.com/office/officeart/2005/8/layout/chevron2"/>
    <dgm:cxn modelId="{7BEFEF8D-144C-44E2-BECD-2F92A3575196}" type="presOf" srcId="{D7EC4E79-C1B5-46DB-A05A-BEF23620EDCD}" destId="{56A0D952-28A8-4F60-99B7-8CC8B256A489}" srcOrd="0" destOrd="0" presId="urn:microsoft.com/office/officeart/2005/8/layout/chevron2"/>
    <dgm:cxn modelId="{39B3D294-AF84-4332-8CE5-DB19C34D3EAD}" srcId="{4FED60EE-B47F-435B-A1C3-2EC2204FAC48}" destId="{FA587B48-0E8C-4B0C-9EDC-D9EF8EC8BBD3}" srcOrd="2" destOrd="0" parTransId="{98D45727-7183-47E7-A311-6B6EE19E1CE5}" sibTransId="{03CC273C-2E3F-424E-9870-47EBDF9D6B19}"/>
    <dgm:cxn modelId="{91EF5C7E-8E44-42C2-8A33-8AA24236CEEC}" type="presOf" srcId="{202BF5D0-6A4B-4D11-98A7-3B8A7FF2FE0C}" destId="{05D2C284-9BC6-4FC6-A69F-86541AB2B561}" srcOrd="0" destOrd="0" presId="urn:microsoft.com/office/officeart/2005/8/layout/chevron2"/>
    <dgm:cxn modelId="{1235F040-ED01-4391-ADFD-626FCE485A4B}" srcId="{202BF5D0-6A4B-4D11-98A7-3B8A7FF2FE0C}" destId="{1D321683-32AC-43D3-B982-B5821ED7F69A}" srcOrd="0" destOrd="0" parTransId="{3FC64931-7FA5-449F-B9A7-9C55CCC60F37}" sibTransId="{F572EFFB-CEFA-47E6-B2FF-BA331C439039}"/>
    <dgm:cxn modelId="{CC9E4636-E687-49C9-AB91-457B4CA72AF9}" type="presParOf" srcId="{4FD4AD93-9D17-4F72-9E5E-E55BBA0F111F}" destId="{2F1E59D8-01F7-4023-8D37-A477C88C0644}" srcOrd="0" destOrd="0" presId="urn:microsoft.com/office/officeart/2005/8/layout/chevron2"/>
    <dgm:cxn modelId="{382FA17B-1A87-4AE8-AE85-66F30F2650CF}" type="presParOf" srcId="{2F1E59D8-01F7-4023-8D37-A477C88C0644}" destId="{56A0D952-28A8-4F60-99B7-8CC8B256A489}" srcOrd="0" destOrd="0" presId="urn:microsoft.com/office/officeart/2005/8/layout/chevron2"/>
    <dgm:cxn modelId="{1BB492AD-0623-4949-B72F-CB6BE918153F}" type="presParOf" srcId="{2F1E59D8-01F7-4023-8D37-A477C88C0644}" destId="{928D4AC4-1A51-4AB5-ADCD-77BE70120541}" srcOrd="1" destOrd="0" presId="urn:microsoft.com/office/officeart/2005/8/layout/chevron2"/>
    <dgm:cxn modelId="{B265C16F-A947-4B8A-8FE6-087932FA2CAD}" type="presParOf" srcId="{4FD4AD93-9D17-4F72-9E5E-E55BBA0F111F}" destId="{4013E827-84BE-46CB-A231-CFA4EC085CA5}" srcOrd="1" destOrd="0" presId="urn:microsoft.com/office/officeart/2005/8/layout/chevron2"/>
    <dgm:cxn modelId="{7AC7B9EE-E139-411E-B437-3AB22DE7BCFA}" type="presParOf" srcId="{4FD4AD93-9D17-4F72-9E5E-E55BBA0F111F}" destId="{5584066C-A482-4022-93B9-C79C8415540D}" srcOrd="2" destOrd="0" presId="urn:microsoft.com/office/officeart/2005/8/layout/chevron2"/>
    <dgm:cxn modelId="{8E2DAED2-EFFA-42D8-8D44-DF25441A2098}" type="presParOf" srcId="{5584066C-A482-4022-93B9-C79C8415540D}" destId="{05D2C284-9BC6-4FC6-A69F-86541AB2B561}" srcOrd="0" destOrd="0" presId="urn:microsoft.com/office/officeart/2005/8/layout/chevron2"/>
    <dgm:cxn modelId="{934195C7-880F-487A-8883-BE3A7AA8A6C5}" type="presParOf" srcId="{5584066C-A482-4022-93B9-C79C8415540D}" destId="{6E9944C4-D070-4409-8D92-66B9901CC245}" srcOrd="1" destOrd="0" presId="urn:microsoft.com/office/officeart/2005/8/layout/chevron2"/>
    <dgm:cxn modelId="{4CAECCBE-464E-44C9-BBFD-2D81FDD433E3}" type="presParOf" srcId="{4FD4AD93-9D17-4F72-9E5E-E55BBA0F111F}" destId="{7050B58B-CF42-49F1-8939-249F350838A0}" srcOrd="3" destOrd="0" presId="urn:microsoft.com/office/officeart/2005/8/layout/chevron2"/>
    <dgm:cxn modelId="{7EC9ABC1-0C4A-4883-8E76-C0E0637D557F}" type="presParOf" srcId="{4FD4AD93-9D17-4F72-9E5E-E55BBA0F111F}" destId="{FFDD4D95-29C2-4F93-9679-67177FE0F4E8}" srcOrd="4" destOrd="0" presId="urn:microsoft.com/office/officeart/2005/8/layout/chevron2"/>
    <dgm:cxn modelId="{ED45CC77-DB32-454F-BA06-26238BB29DC8}" type="presParOf" srcId="{FFDD4D95-29C2-4F93-9679-67177FE0F4E8}" destId="{557504C2-4A0D-4670-85FD-4333F6B018B1}" srcOrd="0" destOrd="0" presId="urn:microsoft.com/office/officeart/2005/8/layout/chevron2"/>
    <dgm:cxn modelId="{36F02A7F-028E-4464-9DA3-A02BF5D1C725}" type="presParOf" srcId="{FFDD4D95-29C2-4F93-9679-67177FE0F4E8}" destId="{9F26C394-ADCD-4201-8C47-AD6F74832CC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FED60EE-B47F-435B-A1C3-2EC2204FAC48}"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202BF5D0-6A4B-4D11-98A7-3B8A7FF2FE0C}">
      <dgm:prSet phldrT="[نص]" custT="1"/>
      <dgm:spPr/>
      <dgm:t>
        <a:bodyPr/>
        <a:lstStyle/>
        <a:p>
          <a:r>
            <a:rPr lang="ar-MA" sz="2000" b="1" dirty="0" smtClean="0">
              <a:solidFill>
                <a:schemeClr val="tx1"/>
              </a:solidFill>
            </a:rPr>
            <a:t>حضور الاجتماعات</a:t>
          </a:r>
          <a:endParaRPr lang="en-US" sz="2000" b="1" dirty="0">
            <a:solidFill>
              <a:schemeClr val="tx1"/>
            </a:solidFill>
          </a:endParaRPr>
        </a:p>
      </dgm:t>
    </dgm:pt>
    <dgm:pt modelId="{17ED1A9E-57D1-42F5-A74A-0917C4B328CD}" type="parTrans" cxnId="{2F97FBF7-02F8-4814-B2C9-17D78C27E414}">
      <dgm:prSet/>
      <dgm:spPr/>
      <dgm:t>
        <a:bodyPr/>
        <a:lstStyle/>
        <a:p>
          <a:endParaRPr lang="en-US"/>
        </a:p>
      </dgm:t>
    </dgm:pt>
    <dgm:pt modelId="{5AE0EF03-5BFD-4D75-9BAC-7C04F6CB36F4}" type="sibTrans" cxnId="{2F97FBF7-02F8-4814-B2C9-17D78C27E414}">
      <dgm:prSet/>
      <dgm:spPr/>
      <dgm:t>
        <a:bodyPr/>
        <a:lstStyle/>
        <a:p>
          <a:endParaRPr lang="en-US"/>
        </a:p>
      </dgm:t>
    </dgm:pt>
    <dgm:pt modelId="{FA587B48-0E8C-4B0C-9EDC-D9EF8EC8BBD3}">
      <dgm:prSet phldrT="[نص]" custT="1"/>
      <dgm:spPr/>
      <dgm:t>
        <a:bodyPr/>
        <a:lstStyle/>
        <a:p>
          <a:r>
            <a:rPr lang="ar-MA" sz="2000" b="1" dirty="0" smtClean="0">
              <a:solidFill>
                <a:schemeClr val="tx1"/>
              </a:solidFill>
            </a:rPr>
            <a:t>نسبة التصويت</a:t>
          </a:r>
          <a:endParaRPr lang="en-US" sz="2000" b="1" dirty="0">
            <a:solidFill>
              <a:schemeClr val="tx1"/>
            </a:solidFill>
          </a:endParaRPr>
        </a:p>
      </dgm:t>
    </dgm:pt>
    <dgm:pt modelId="{98D45727-7183-47E7-A311-6B6EE19E1CE5}" type="parTrans" cxnId="{39B3D294-AF84-4332-8CE5-DB19C34D3EAD}">
      <dgm:prSet/>
      <dgm:spPr/>
      <dgm:t>
        <a:bodyPr/>
        <a:lstStyle/>
        <a:p>
          <a:endParaRPr lang="en-US"/>
        </a:p>
      </dgm:t>
    </dgm:pt>
    <dgm:pt modelId="{03CC273C-2E3F-424E-9870-47EBDF9D6B19}" type="sibTrans" cxnId="{39B3D294-AF84-4332-8CE5-DB19C34D3EAD}">
      <dgm:prSet/>
      <dgm:spPr/>
      <dgm:t>
        <a:bodyPr/>
        <a:lstStyle/>
        <a:p>
          <a:endParaRPr lang="en-US"/>
        </a:p>
      </dgm:t>
    </dgm:pt>
    <dgm:pt modelId="{A076A12B-ABC0-4F9C-9EC9-3DBD6D150FE2}">
      <dgm:prSet custT="1"/>
      <dgm:spPr/>
      <dgm:t>
        <a:bodyPr/>
        <a:lstStyle/>
        <a:p>
          <a:r>
            <a:rPr lang="ar-MA" sz="2000" dirty="0" smtClean="0"/>
            <a:t> الاجتماعات سرية</a:t>
          </a:r>
          <a:endParaRPr lang="en-US" sz="2000" dirty="0"/>
        </a:p>
      </dgm:t>
    </dgm:pt>
    <dgm:pt modelId="{ADD58A86-2300-46EF-A2F1-86E0274DB99E}" type="parTrans" cxnId="{9E8711A0-7498-4618-81DF-807C3BE38D83}">
      <dgm:prSet/>
      <dgm:spPr/>
      <dgm:t>
        <a:bodyPr/>
        <a:lstStyle/>
        <a:p>
          <a:endParaRPr lang="en-US"/>
        </a:p>
      </dgm:t>
    </dgm:pt>
    <dgm:pt modelId="{77233229-392E-490F-91E6-4C03CF6E4204}" type="sibTrans" cxnId="{9E8711A0-7498-4618-81DF-807C3BE38D83}">
      <dgm:prSet/>
      <dgm:spPr/>
      <dgm:t>
        <a:bodyPr/>
        <a:lstStyle/>
        <a:p>
          <a:endParaRPr lang="en-US"/>
        </a:p>
      </dgm:t>
    </dgm:pt>
    <dgm:pt modelId="{1D321683-32AC-43D3-B982-B5821ED7F69A}">
      <dgm:prSet custT="1"/>
      <dgm:spPr/>
      <dgm:t>
        <a:bodyPr/>
        <a:lstStyle/>
        <a:p>
          <a:r>
            <a:rPr lang="ar-MA" sz="2000" dirty="0" smtClean="0"/>
            <a:t>حتى ينعقد اجتماع الهيئة يجب في </a:t>
          </a:r>
          <a:r>
            <a:rPr lang="ar-MA" sz="2000" dirty="0" smtClean="0"/>
            <a:t>الحالات العادية </a:t>
          </a:r>
          <a:r>
            <a:rPr lang="ar-MA" sz="2000" dirty="0" smtClean="0"/>
            <a:t>حضور </a:t>
          </a:r>
          <a:r>
            <a:rPr lang="ar-MA" sz="2000" dirty="0" smtClean="0"/>
            <a:t>(الثلثين بمن فيهم رئيسها او من ينوب عنه)</a:t>
          </a:r>
          <a:endParaRPr lang="en-US" sz="2000" dirty="0"/>
        </a:p>
      </dgm:t>
    </dgm:pt>
    <dgm:pt modelId="{3FC64931-7FA5-449F-B9A7-9C55CCC60F37}" type="parTrans" cxnId="{1235F040-ED01-4391-ADFD-626FCE485A4B}">
      <dgm:prSet/>
      <dgm:spPr/>
      <dgm:t>
        <a:bodyPr/>
        <a:lstStyle/>
        <a:p>
          <a:endParaRPr lang="en-US"/>
        </a:p>
      </dgm:t>
    </dgm:pt>
    <dgm:pt modelId="{F572EFFB-CEFA-47E6-B2FF-BA331C439039}" type="sibTrans" cxnId="{1235F040-ED01-4391-ADFD-626FCE485A4B}">
      <dgm:prSet/>
      <dgm:spPr/>
      <dgm:t>
        <a:bodyPr/>
        <a:lstStyle/>
        <a:p>
          <a:endParaRPr lang="en-US"/>
        </a:p>
      </dgm:t>
    </dgm:pt>
    <dgm:pt modelId="{C3E55399-32B3-4B2C-81DE-E96694513D20}">
      <dgm:prSet custT="1"/>
      <dgm:spPr/>
      <dgm:t>
        <a:bodyPr/>
        <a:lstStyle/>
        <a:p>
          <a:r>
            <a:rPr lang="ar-MA" sz="2000" dirty="0" smtClean="0"/>
            <a:t>حتى يصدر القرار سليمًا يجب في الحالات العادية أن يصدر القرار من  (اغلبية الحاضرين) وعند التساوي يرجح الجانب الذي صوت معه الرئيس</a:t>
          </a:r>
          <a:endParaRPr lang="en-US" sz="2000" dirty="0"/>
        </a:p>
      </dgm:t>
    </dgm:pt>
    <dgm:pt modelId="{3280FB6E-FCFA-495B-9C54-4529330926E4}" type="parTrans" cxnId="{1DAA20EA-9606-4104-9825-68EE5BACAF95}">
      <dgm:prSet/>
      <dgm:spPr/>
      <dgm:t>
        <a:bodyPr/>
        <a:lstStyle/>
        <a:p>
          <a:endParaRPr lang="en-US"/>
        </a:p>
      </dgm:t>
    </dgm:pt>
    <dgm:pt modelId="{E1E599D8-9DEF-40A7-80D0-8743B69113DE}" type="sibTrans" cxnId="{1DAA20EA-9606-4104-9825-68EE5BACAF95}">
      <dgm:prSet/>
      <dgm:spPr/>
      <dgm:t>
        <a:bodyPr/>
        <a:lstStyle/>
        <a:p>
          <a:endParaRPr lang="en-US"/>
        </a:p>
      </dgm:t>
    </dgm:pt>
    <dgm:pt modelId="{D7EC4E79-C1B5-46DB-A05A-BEF23620EDCD}">
      <dgm:prSet phldrT="[نص]" custT="1"/>
      <dgm:spPr/>
      <dgm:t>
        <a:bodyPr/>
        <a:lstStyle/>
        <a:p>
          <a:endParaRPr lang="en-US" sz="1800" dirty="0"/>
        </a:p>
      </dgm:t>
    </dgm:pt>
    <dgm:pt modelId="{B9B56589-3DA4-4F2E-8E0D-CD6A6BA59D5D}" type="sibTrans" cxnId="{617A8309-97C0-4B51-B84F-EEE82BE36804}">
      <dgm:prSet/>
      <dgm:spPr/>
      <dgm:t>
        <a:bodyPr/>
        <a:lstStyle/>
        <a:p>
          <a:endParaRPr lang="en-US"/>
        </a:p>
      </dgm:t>
    </dgm:pt>
    <dgm:pt modelId="{45508FC6-353C-4886-B55E-100CB863669C}" type="parTrans" cxnId="{617A8309-97C0-4B51-B84F-EEE82BE36804}">
      <dgm:prSet/>
      <dgm:spPr/>
      <dgm:t>
        <a:bodyPr/>
        <a:lstStyle/>
        <a:p>
          <a:endParaRPr lang="en-US"/>
        </a:p>
      </dgm:t>
    </dgm:pt>
    <dgm:pt modelId="{010B8ABF-3118-464D-9CF2-C1081920642A}">
      <dgm:prSet custT="1"/>
      <dgm:spPr/>
      <dgm:t>
        <a:bodyPr/>
        <a:lstStyle/>
        <a:p>
          <a:r>
            <a:rPr lang="ar-MA" sz="2000" dirty="0" smtClean="0"/>
            <a:t>تعقد الاجتماعات بناء على موافقة الملك</a:t>
          </a:r>
          <a:endParaRPr lang="en-US" sz="2000" dirty="0"/>
        </a:p>
      </dgm:t>
    </dgm:pt>
    <dgm:pt modelId="{DB0AAF87-0B2B-4B91-9A15-9C8A2E80F8A6}" type="parTrans" cxnId="{D204F4FC-992C-42B3-BDD6-BE233B6074CD}">
      <dgm:prSet/>
      <dgm:spPr/>
      <dgm:t>
        <a:bodyPr/>
        <a:lstStyle/>
        <a:p>
          <a:endParaRPr lang="en-US"/>
        </a:p>
      </dgm:t>
    </dgm:pt>
    <dgm:pt modelId="{8B53B68F-C9DC-4DB8-AFBE-D9CEAD5CECE2}" type="sibTrans" cxnId="{D204F4FC-992C-42B3-BDD6-BE233B6074CD}">
      <dgm:prSet/>
      <dgm:spPr/>
      <dgm:t>
        <a:bodyPr/>
        <a:lstStyle/>
        <a:p>
          <a:endParaRPr lang="en-US"/>
        </a:p>
      </dgm:t>
    </dgm:pt>
    <dgm:pt modelId="{5348C764-EE01-46C0-8DB1-859604B8B3FE}">
      <dgm:prSet custT="1"/>
      <dgm:spPr/>
      <dgm:t>
        <a:bodyPr/>
        <a:lstStyle/>
        <a:p>
          <a:r>
            <a:rPr lang="ar-MA" sz="2000" dirty="0" smtClean="0"/>
            <a:t>حالات طارئة (نصف الاعضاء)</a:t>
          </a:r>
          <a:endParaRPr lang="en-US" sz="2000" dirty="0"/>
        </a:p>
      </dgm:t>
    </dgm:pt>
    <dgm:pt modelId="{A57AC564-BC52-411C-8C69-7625EEC11FFF}" type="parTrans" cxnId="{B876CD2C-D9E9-4B16-B744-C4E607D1B37D}">
      <dgm:prSet/>
      <dgm:spPr/>
      <dgm:t>
        <a:bodyPr/>
        <a:lstStyle/>
        <a:p>
          <a:endParaRPr lang="en-US"/>
        </a:p>
      </dgm:t>
    </dgm:pt>
    <dgm:pt modelId="{2DE102F8-8855-40FD-8836-FCA84B2AE70F}" type="sibTrans" cxnId="{B876CD2C-D9E9-4B16-B744-C4E607D1B37D}">
      <dgm:prSet/>
      <dgm:spPr/>
      <dgm:t>
        <a:bodyPr/>
        <a:lstStyle/>
        <a:p>
          <a:endParaRPr lang="en-US"/>
        </a:p>
      </dgm:t>
    </dgm:pt>
    <dgm:pt modelId="{924B031F-5665-417A-BAEE-98A3F33EEAA1}">
      <dgm:prSet custT="1"/>
      <dgm:spPr/>
      <dgm:t>
        <a:bodyPr/>
        <a:lstStyle/>
        <a:p>
          <a:r>
            <a:rPr lang="ar-MA" sz="2000" dirty="0" smtClean="0"/>
            <a:t>الطارئة (ثلثين)</a:t>
          </a:r>
          <a:endParaRPr lang="en-US" sz="2000" dirty="0"/>
        </a:p>
      </dgm:t>
    </dgm:pt>
    <dgm:pt modelId="{D76CFB21-5DF7-4AB6-AF5D-A9F8EE457415}" type="parTrans" cxnId="{44D1A370-F35D-40DB-B24A-F112286F4655}">
      <dgm:prSet/>
      <dgm:spPr/>
      <dgm:t>
        <a:bodyPr/>
        <a:lstStyle/>
        <a:p>
          <a:endParaRPr lang="en-US"/>
        </a:p>
      </dgm:t>
    </dgm:pt>
    <dgm:pt modelId="{79A7EBF7-A1C2-4FC0-A31F-812C99A813B3}" type="sibTrans" cxnId="{44D1A370-F35D-40DB-B24A-F112286F4655}">
      <dgm:prSet/>
      <dgm:spPr/>
      <dgm:t>
        <a:bodyPr/>
        <a:lstStyle/>
        <a:p>
          <a:endParaRPr lang="en-US"/>
        </a:p>
      </dgm:t>
    </dgm:pt>
    <dgm:pt modelId="{E11D90AD-00CA-4556-947C-0CD0BCF170D8}">
      <dgm:prSet custT="1"/>
      <dgm:spPr/>
      <dgm:t>
        <a:bodyPr/>
        <a:lstStyle/>
        <a:p>
          <a:r>
            <a:rPr lang="ar-MA" sz="2000" dirty="0" smtClean="0"/>
            <a:t>التصويت يكون سري بدون اسماء وانما تعد نماذج لذلك</a:t>
          </a:r>
          <a:endParaRPr lang="en-US" sz="2000" dirty="0"/>
        </a:p>
      </dgm:t>
    </dgm:pt>
    <dgm:pt modelId="{10A32B78-7EE3-4C62-B779-AC92AFDE178A}" type="parTrans" cxnId="{43430389-86C8-4B20-8CB0-FDE993357B83}">
      <dgm:prSet/>
      <dgm:spPr/>
      <dgm:t>
        <a:bodyPr/>
        <a:lstStyle/>
        <a:p>
          <a:endParaRPr lang="en-US"/>
        </a:p>
      </dgm:t>
    </dgm:pt>
    <dgm:pt modelId="{C96B6594-FEEF-4D83-94AB-AD6FD2249EC6}" type="sibTrans" cxnId="{43430389-86C8-4B20-8CB0-FDE993357B83}">
      <dgm:prSet/>
      <dgm:spPr/>
      <dgm:t>
        <a:bodyPr/>
        <a:lstStyle/>
        <a:p>
          <a:endParaRPr lang="en-US"/>
        </a:p>
      </dgm:t>
    </dgm:pt>
    <dgm:pt modelId="{4FD4AD93-9D17-4F72-9E5E-E55BBA0F111F}" type="pres">
      <dgm:prSet presAssocID="{4FED60EE-B47F-435B-A1C3-2EC2204FAC48}" presName="linearFlow" presStyleCnt="0">
        <dgm:presLayoutVars>
          <dgm:dir/>
          <dgm:animLvl val="lvl"/>
          <dgm:resizeHandles val="exact"/>
        </dgm:presLayoutVars>
      </dgm:prSet>
      <dgm:spPr/>
      <dgm:t>
        <a:bodyPr/>
        <a:lstStyle/>
        <a:p>
          <a:endParaRPr lang="en-US"/>
        </a:p>
      </dgm:t>
    </dgm:pt>
    <dgm:pt modelId="{2F1E59D8-01F7-4023-8D37-A477C88C0644}" type="pres">
      <dgm:prSet presAssocID="{D7EC4E79-C1B5-46DB-A05A-BEF23620EDCD}" presName="composite" presStyleCnt="0"/>
      <dgm:spPr/>
    </dgm:pt>
    <dgm:pt modelId="{56A0D952-28A8-4F60-99B7-8CC8B256A489}" type="pres">
      <dgm:prSet presAssocID="{D7EC4E79-C1B5-46DB-A05A-BEF23620EDCD}" presName="parentText" presStyleLbl="alignNode1" presStyleIdx="0" presStyleCnt="3">
        <dgm:presLayoutVars>
          <dgm:chMax val="1"/>
          <dgm:bulletEnabled val="1"/>
        </dgm:presLayoutVars>
      </dgm:prSet>
      <dgm:spPr/>
      <dgm:t>
        <a:bodyPr/>
        <a:lstStyle/>
        <a:p>
          <a:endParaRPr lang="en-US"/>
        </a:p>
      </dgm:t>
    </dgm:pt>
    <dgm:pt modelId="{928D4AC4-1A51-4AB5-ADCD-77BE70120541}" type="pres">
      <dgm:prSet presAssocID="{D7EC4E79-C1B5-46DB-A05A-BEF23620EDCD}" presName="descendantText" presStyleLbl="alignAcc1" presStyleIdx="0" presStyleCnt="3">
        <dgm:presLayoutVars>
          <dgm:bulletEnabled val="1"/>
        </dgm:presLayoutVars>
      </dgm:prSet>
      <dgm:spPr/>
      <dgm:t>
        <a:bodyPr/>
        <a:lstStyle/>
        <a:p>
          <a:endParaRPr lang="en-US"/>
        </a:p>
      </dgm:t>
    </dgm:pt>
    <dgm:pt modelId="{4013E827-84BE-46CB-A231-CFA4EC085CA5}" type="pres">
      <dgm:prSet presAssocID="{B9B56589-3DA4-4F2E-8E0D-CD6A6BA59D5D}" presName="sp" presStyleCnt="0"/>
      <dgm:spPr/>
    </dgm:pt>
    <dgm:pt modelId="{5584066C-A482-4022-93B9-C79C8415540D}" type="pres">
      <dgm:prSet presAssocID="{202BF5D0-6A4B-4D11-98A7-3B8A7FF2FE0C}" presName="composite" presStyleCnt="0"/>
      <dgm:spPr/>
    </dgm:pt>
    <dgm:pt modelId="{05D2C284-9BC6-4FC6-A69F-86541AB2B561}" type="pres">
      <dgm:prSet presAssocID="{202BF5D0-6A4B-4D11-98A7-3B8A7FF2FE0C}" presName="parentText" presStyleLbl="alignNode1" presStyleIdx="1" presStyleCnt="3">
        <dgm:presLayoutVars>
          <dgm:chMax val="1"/>
          <dgm:bulletEnabled val="1"/>
        </dgm:presLayoutVars>
      </dgm:prSet>
      <dgm:spPr/>
      <dgm:t>
        <a:bodyPr/>
        <a:lstStyle/>
        <a:p>
          <a:endParaRPr lang="en-US"/>
        </a:p>
      </dgm:t>
    </dgm:pt>
    <dgm:pt modelId="{6E9944C4-D070-4409-8D92-66B9901CC245}" type="pres">
      <dgm:prSet presAssocID="{202BF5D0-6A4B-4D11-98A7-3B8A7FF2FE0C}" presName="descendantText" presStyleLbl="alignAcc1" presStyleIdx="1" presStyleCnt="3">
        <dgm:presLayoutVars>
          <dgm:bulletEnabled val="1"/>
        </dgm:presLayoutVars>
      </dgm:prSet>
      <dgm:spPr/>
      <dgm:t>
        <a:bodyPr/>
        <a:lstStyle/>
        <a:p>
          <a:endParaRPr lang="en-US"/>
        </a:p>
      </dgm:t>
    </dgm:pt>
    <dgm:pt modelId="{7050B58B-CF42-49F1-8939-249F350838A0}" type="pres">
      <dgm:prSet presAssocID="{5AE0EF03-5BFD-4D75-9BAC-7C04F6CB36F4}" presName="sp" presStyleCnt="0"/>
      <dgm:spPr/>
    </dgm:pt>
    <dgm:pt modelId="{FFDD4D95-29C2-4F93-9679-67177FE0F4E8}" type="pres">
      <dgm:prSet presAssocID="{FA587B48-0E8C-4B0C-9EDC-D9EF8EC8BBD3}" presName="composite" presStyleCnt="0"/>
      <dgm:spPr/>
    </dgm:pt>
    <dgm:pt modelId="{557504C2-4A0D-4670-85FD-4333F6B018B1}" type="pres">
      <dgm:prSet presAssocID="{FA587B48-0E8C-4B0C-9EDC-D9EF8EC8BBD3}" presName="parentText" presStyleLbl="alignNode1" presStyleIdx="2" presStyleCnt="3">
        <dgm:presLayoutVars>
          <dgm:chMax val="1"/>
          <dgm:bulletEnabled val="1"/>
        </dgm:presLayoutVars>
      </dgm:prSet>
      <dgm:spPr/>
      <dgm:t>
        <a:bodyPr/>
        <a:lstStyle/>
        <a:p>
          <a:endParaRPr lang="en-US"/>
        </a:p>
      </dgm:t>
    </dgm:pt>
    <dgm:pt modelId="{9F26C394-ADCD-4201-8C47-AD6F74832CC4}" type="pres">
      <dgm:prSet presAssocID="{FA587B48-0E8C-4B0C-9EDC-D9EF8EC8BBD3}" presName="descendantText" presStyleLbl="alignAcc1" presStyleIdx="2" presStyleCnt="3">
        <dgm:presLayoutVars>
          <dgm:bulletEnabled val="1"/>
        </dgm:presLayoutVars>
      </dgm:prSet>
      <dgm:spPr/>
      <dgm:t>
        <a:bodyPr/>
        <a:lstStyle/>
        <a:p>
          <a:endParaRPr lang="en-US"/>
        </a:p>
      </dgm:t>
    </dgm:pt>
  </dgm:ptLst>
  <dgm:cxnLst>
    <dgm:cxn modelId="{421685BF-B0D4-4FE4-A9EC-88D320F7C228}" type="presOf" srcId="{E11D90AD-00CA-4556-947C-0CD0BCF170D8}" destId="{928D4AC4-1A51-4AB5-ADCD-77BE70120541}" srcOrd="0" destOrd="1" presId="urn:microsoft.com/office/officeart/2005/8/layout/chevron2"/>
    <dgm:cxn modelId="{183C1350-F342-4915-B254-92D80D1496BF}" type="presOf" srcId="{C3E55399-32B3-4B2C-81DE-E96694513D20}" destId="{9F26C394-ADCD-4201-8C47-AD6F74832CC4}" srcOrd="0" destOrd="0" presId="urn:microsoft.com/office/officeart/2005/8/layout/chevron2"/>
    <dgm:cxn modelId="{9E8711A0-7498-4618-81DF-807C3BE38D83}" srcId="{D7EC4E79-C1B5-46DB-A05A-BEF23620EDCD}" destId="{A076A12B-ABC0-4F9C-9EC9-3DBD6D150FE2}" srcOrd="0" destOrd="0" parTransId="{ADD58A86-2300-46EF-A2F1-86E0274DB99E}" sibTransId="{77233229-392E-490F-91E6-4C03CF6E4204}"/>
    <dgm:cxn modelId="{B876CD2C-D9E9-4B16-B744-C4E607D1B37D}" srcId="{202BF5D0-6A4B-4D11-98A7-3B8A7FF2FE0C}" destId="{5348C764-EE01-46C0-8DB1-859604B8B3FE}" srcOrd="1" destOrd="0" parTransId="{A57AC564-BC52-411C-8C69-7625EEC11FFF}" sibTransId="{2DE102F8-8855-40FD-8836-FCA84B2AE70F}"/>
    <dgm:cxn modelId="{50490293-9BF2-4017-9BD7-B252C606E212}" type="presOf" srcId="{924B031F-5665-417A-BAEE-98A3F33EEAA1}" destId="{9F26C394-ADCD-4201-8C47-AD6F74832CC4}" srcOrd="0" destOrd="1" presId="urn:microsoft.com/office/officeart/2005/8/layout/chevron2"/>
    <dgm:cxn modelId="{4C103AF4-DE88-4581-B549-A867CD9BC41D}" type="presOf" srcId="{FA587B48-0E8C-4B0C-9EDC-D9EF8EC8BBD3}" destId="{557504C2-4A0D-4670-85FD-4333F6B018B1}" srcOrd="0" destOrd="0" presId="urn:microsoft.com/office/officeart/2005/8/layout/chevron2"/>
    <dgm:cxn modelId="{1DAA20EA-9606-4104-9825-68EE5BACAF95}" srcId="{FA587B48-0E8C-4B0C-9EDC-D9EF8EC8BBD3}" destId="{C3E55399-32B3-4B2C-81DE-E96694513D20}" srcOrd="0" destOrd="0" parTransId="{3280FB6E-FCFA-495B-9C54-4529330926E4}" sibTransId="{E1E599D8-9DEF-40A7-80D0-8743B69113DE}"/>
    <dgm:cxn modelId="{2F97FBF7-02F8-4814-B2C9-17D78C27E414}" srcId="{4FED60EE-B47F-435B-A1C3-2EC2204FAC48}" destId="{202BF5D0-6A4B-4D11-98A7-3B8A7FF2FE0C}" srcOrd="1" destOrd="0" parTransId="{17ED1A9E-57D1-42F5-A74A-0917C4B328CD}" sibTransId="{5AE0EF03-5BFD-4D75-9BAC-7C04F6CB36F4}"/>
    <dgm:cxn modelId="{617A8309-97C0-4B51-B84F-EEE82BE36804}" srcId="{4FED60EE-B47F-435B-A1C3-2EC2204FAC48}" destId="{D7EC4E79-C1B5-46DB-A05A-BEF23620EDCD}" srcOrd="0" destOrd="0" parTransId="{45508FC6-353C-4886-B55E-100CB863669C}" sibTransId="{B9B56589-3DA4-4F2E-8E0D-CD6A6BA59D5D}"/>
    <dgm:cxn modelId="{F652C09A-6CA0-489B-BBCD-CC722C44A766}" type="presOf" srcId="{D7EC4E79-C1B5-46DB-A05A-BEF23620EDCD}" destId="{56A0D952-28A8-4F60-99B7-8CC8B256A489}" srcOrd="0" destOrd="0" presId="urn:microsoft.com/office/officeart/2005/8/layout/chevron2"/>
    <dgm:cxn modelId="{32350587-BDB7-45A1-82FE-28EF8F4AFABF}" type="presOf" srcId="{202BF5D0-6A4B-4D11-98A7-3B8A7FF2FE0C}" destId="{05D2C284-9BC6-4FC6-A69F-86541AB2B561}" srcOrd="0" destOrd="0" presId="urn:microsoft.com/office/officeart/2005/8/layout/chevron2"/>
    <dgm:cxn modelId="{93B9B68A-B147-4668-805C-DE22AC0BA4CE}" type="presOf" srcId="{4FED60EE-B47F-435B-A1C3-2EC2204FAC48}" destId="{4FD4AD93-9D17-4F72-9E5E-E55BBA0F111F}" srcOrd="0" destOrd="0" presId="urn:microsoft.com/office/officeart/2005/8/layout/chevron2"/>
    <dgm:cxn modelId="{241B5349-264D-4501-9907-CF12B060FB20}" type="presOf" srcId="{5348C764-EE01-46C0-8DB1-859604B8B3FE}" destId="{6E9944C4-D070-4409-8D92-66B9901CC245}" srcOrd="0" destOrd="1" presId="urn:microsoft.com/office/officeart/2005/8/layout/chevron2"/>
    <dgm:cxn modelId="{BAFA29FF-199E-4146-B901-40312C5221B2}" type="presOf" srcId="{1D321683-32AC-43D3-B982-B5821ED7F69A}" destId="{6E9944C4-D070-4409-8D92-66B9901CC245}" srcOrd="0" destOrd="0" presId="urn:microsoft.com/office/officeart/2005/8/layout/chevron2"/>
    <dgm:cxn modelId="{39B3D294-AF84-4332-8CE5-DB19C34D3EAD}" srcId="{4FED60EE-B47F-435B-A1C3-2EC2204FAC48}" destId="{FA587B48-0E8C-4B0C-9EDC-D9EF8EC8BBD3}" srcOrd="2" destOrd="0" parTransId="{98D45727-7183-47E7-A311-6B6EE19E1CE5}" sibTransId="{03CC273C-2E3F-424E-9870-47EBDF9D6B19}"/>
    <dgm:cxn modelId="{44D1A370-F35D-40DB-B24A-F112286F4655}" srcId="{FA587B48-0E8C-4B0C-9EDC-D9EF8EC8BBD3}" destId="{924B031F-5665-417A-BAEE-98A3F33EEAA1}" srcOrd="1" destOrd="0" parTransId="{D76CFB21-5DF7-4AB6-AF5D-A9F8EE457415}" sibTransId="{79A7EBF7-A1C2-4FC0-A31F-812C99A813B3}"/>
    <dgm:cxn modelId="{D204F4FC-992C-42B3-BDD6-BE233B6074CD}" srcId="{D7EC4E79-C1B5-46DB-A05A-BEF23620EDCD}" destId="{010B8ABF-3118-464D-9CF2-C1081920642A}" srcOrd="2" destOrd="0" parTransId="{DB0AAF87-0B2B-4B91-9A15-9C8A2E80F8A6}" sibTransId="{8B53B68F-C9DC-4DB8-AFBE-D9CEAD5CECE2}"/>
    <dgm:cxn modelId="{43430389-86C8-4B20-8CB0-FDE993357B83}" srcId="{D7EC4E79-C1B5-46DB-A05A-BEF23620EDCD}" destId="{E11D90AD-00CA-4556-947C-0CD0BCF170D8}" srcOrd="1" destOrd="0" parTransId="{10A32B78-7EE3-4C62-B779-AC92AFDE178A}" sibTransId="{C96B6594-FEEF-4D83-94AB-AD6FD2249EC6}"/>
    <dgm:cxn modelId="{78C0F270-9999-4F0A-AE4E-2AE63A2D6EC4}" type="presOf" srcId="{A076A12B-ABC0-4F9C-9EC9-3DBD6D150FE2}" destId="{928D4AC4-1A51-4AB5-ADCD-77BE70120541}" srcOrd="0" destOrd="0" presId="urn:microsoft.com/office/officeart/2005/8/layout/chevron2"/>
    <dgm:cxn modelId="{1235F040-ED01-4391-ADFD-626FCE485A4B}" srcId="{202BF5D0-6A4B-4D11-98A7-3B8A7FF2FE0C}" destId="{1D321683-32AC-43D3-B982-B5821ED7F69A}" srcOrd="0" destOrd="0" parTransId="{3FC64931-7FA5-449F-B9A7-9C55CCC60F37}" sibTransId="{F572EFFB-CEFA-47E6-B2FF-BA331C439039}"/>
    <dgm:cxn modelId="{E26BF3B9-B220-49D4-A3D5-5302C6710D08}" type="presOf" srcId="{010B8ABF-3118-464D-9CF2-C1081920642A}" destId="{928D4AC4-1A51-4AB5-ADCD-77BE70120541}" srcOrd="0" destOrd="2" presId="urn:microsoft.com/office/officeart/2005/8/layout/chevron2"/>
    <dgm:cxn modelId="{4DA8D7F0-0963-4112-B4EB-2E3CA1FB0E70}" type="presParOf" srcId="{4FD4AD93-9D17-4F72-9E5E-E55BBA0F111F}" destId="{2F1E59D8-01F7-4023-8D37-A477C88C0644}" srcOrd="0" destOrd="0" presId="urn:microsoft.com/office/officeart/2005/8/layout/chevron2"/>
    <dgm:cxn modelId="{64E47CB7-76C9-42C8-B3F1-5FFE736CC6CA}" type="presParOf" srcId="{2F1E59D8-01F7-4023-8D37-A477C88C0644}" destId="{56A0D952-28A8-4F60-99B7-8CC8B256A489}" srcOrd="0" destOrd="0" presId="urn:microsoft.com/office/officeart/2005/8/layout/chevron2"/>
    <dgm:cxn modelId="{BACADD66-F4CC-4FE8-B3E7-95FE22ADF316}" type="presParOf" srcId="{2F1E59D8-01F7-4023-8D37-A477C88C0644}" destId="{928D4AC4-1A51-4AB5-ADCD-77BE70120541}" srcOrd="1" destOrd="0" presId="urn:microsoft.com/office/officeart/2005/8/layout/chevron2"/>
    <dgm:cxn modelId="{AAB74CF0-CE7D-4817-8BAD-64BF3741B7D5}" type="presParOf" srcId="{4FD4AD93-9D17-4F72-9E5E-E55BBA0F111F}" destId="{4013E827-84BE-46CB-A231-CFA4EC085CA5}" srcOrd="1" destOrd="0" presId="urn:microsoft.com/office/officeart/2005/8/layout/chevron2"/>
    <dgm:cxn modelId="{7B48CAC5-8A09-43BF-A4AB-FC1D8A309790}" type="presParOf" srcId="{4FD4AD93-9D17-4F72-9E5E-E55BBA0F111F}" destId="{5584066C-A482-4022-93B9-C79C8415540D}" srcOrd="2" destOrd="0" presId="urn:microsoft.com/office/officeart/2005/8/layout/chevron2"/>
    <dgm:cxn modelId="{D27A26CF-C19C-4FD5-94D3-4A370B4F3126}" type="presParOf" srcId="{5584066C-A482-4022-93B9-C79C8415540D}" destId="{05D2C284-9BC6-4FC6-A69F-86541AB2B561}" srcOrd="0" destOrd="0" presId="urn:microsoft.com/office/officeart/2005/8/layout/chevron2"/>
    <dgm:cxn modelId="{5470E0EA-0C00-4244-AC53-7271EA503A3F}" type="presParOf" srcId="{5584066C-A482-4022-93B9-C79C8415540D}" destId="{6E9944C4-D070-4409-8D92-66B9901CC245}" srcOrd="1" destOrd="0" presId="urn:microsoft.com/office/officeart/2005/8/layout/chevron2"/>
    <dgm:cxn modelId="{1C32BA8C-95D7-4024-AD23-9151F50148B0}" type="presParOf" srcId="{4FD4AD93-9D17-4F72-9E5E-E55BBA0F111F}" destId="{7050B58B-CF42-49F1-8939-249F350838A0}" srcOrd="3" destOrd="0" presId="urn:microsoft.com/office/officeart/2005/8/layout/chevron2"/>
    <dgm:cxn modelId="{05D4A6F4-C07E-445E-A00D-A96561BC1E88}" type="presParOf" srcId="{4FD4AD93-9D17-4F72-9E5E-E55BBA0F111F}" destId="{FFDD4D95-29C2-4F93-9679-67177FE0F4E8}" srcOrd="4" destOrd="0" presId="urn:microsoft.com/office/officeart/2005/8/layout/chevron2"/>
    <dgm:cxn modelId="{478BF849-DC1D-4085-A0BD-2682BF9CE8B6}" type="presParOf" srcId="{FFDD4D95-29C2-4F93-9679-67177FE0F4E8}" destId="{557504C2-4A0D-4670-85FD-4333F6B018B1}" srcOrd="0" destOrd="0" presId="urn:microsoft.com/office/officeart/2005/8/layout/chevron2"/>
    <dgm:cxn modelId="{61B428A8-9DE8-46A7-A27E-BBCF7F2F307B}" type="presParOf" srcId="{FFDD4D95-29C2-4F93-9679-67177FE0F4E8}" destId="{9F26C394-ADCD-4201-8C47-AD6F74832CC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FED60EE-B47F-435B-A1C3-2EC2204FAC48}"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202BF5D0-6A4B-4D11-98A7-3B8A7FF2FE0C}">
      <dgm:prSet phldrT="[نص]" phldr="1"/>
      <dgm:spPr/>
      <dgm:t>
        <a:bodyPr/>
        <a:lstStyle/>
        <a:p>
          <a:pPr rtl="1"/>
          <a:endParaRPr lang="en-US" dirty="0"/>
        </a:p>
      </dgm:t>
    </dgm:pt>
    <dgm:pt modelId="{17ED1A9E-57D1-42F5-A74A-0917C4B328CD}" type="parTrans" cxnId="{2F97FBF7-02F8-4814-B2C9-17D78C27E414}">
      <dgm:prSet/>
      <dgm:spPr/>
      <dgm:t>
        <a:bodyPr/>
        <a:lstStyle/>
        <a:p>
          <a:endParaRPr lang="en-US"/>
        </a:p>
      </dgm:t>
    </dgm:pt>
    <dgm:pt modelId="{5AE0EF03-5BFD-4D75-9BAC-7C04F6CB36F4}" type="sibTrans" cxnId="{2F97FBF7-02F8-4814-B2C9-17D78C27E414}">
      <dgm:prSet/>
      <dgm:spPr/>
      <dgm:t>
        <a:bodyPr/>
        <a:lstStyle/>
        <a:p>
          <a:endParaRPr lang="en-US"/>
        </a:p>
      </dgm:t>
    </dgm:pt>
    <dgm:pt modelId="{FA587B48-0E8C-4B0C-9EDC-D9EF8EC8BBD3}">
      <dgm:prSet phldrT="[نص]" phldr="1"/>
      <dgm:spPr/>
      <dgm:t>
        <a:bodyPr/>
        <a:lstStyle/>
        <a:p>
          <a:pPr rtl="1"/>
          <a:endParaRPr lang="en-US" dirty="0"/>
        </a:p>
      </dgm:t>
    </dgm:pt>
    <dgm:pt modelId="{98D45727-7183-47E7-A311-6B6EE19E1CE5}" type="parTrans" cxnId="{39B3D294-AF84-4332-8CE5-DB19C34D3EAD}">
      <dgm:prSet/>
      <dgm:spPr/>
      <dgm:t>
        <a:bodyPr/>
        <a:lstStyle/>
        <a:p>
          <a:endParaRPr lang="en-US"/>
        </a:p>
      </dgm:t>
    </dgm:pt>
    <dgm:pt modelId="{03CC273C-2E3F-424E-9870-47EBDF9D6B19}" type="sibTrans" cxnId="{39B3D294-AF84-4332-8CE5-DB19C34D3EAD}">
      <dgm:prSet/>
      <dgm:spPr/>
      <dgm:t>
        <a:bodyPr/>
        <a:lstStyle/>
        <a:p>
          <a:endParaRPr lang="en-US"/>
        </a:p>
      </dgm:t>
    </dgm:pt>
    <dgm:pt modelId="{A076A12B-ABC0-4F9C-9EC9-3DBD6D150FE2}">
      <dgm:prSet/>
      <dgm:spPr/>
      <dgm:t>
        <a:bodyPr/>
        <a:lstStyle/>
        <a:p>
          <a:pPr rtl="1"/>
          <a:r>
            <a:rPr lang="ar-MA" dirty="0" smtClean="0"/>
            <a:t>خلال </a:t>
          </a:r>
          <a:r>
            <a:rPr lang="ar-MA" u="sng" dirty="0" smtClean="0"/>
            <a:t>العشرة ايام الاولى</a:t>
          </a:r>
          <a:r>
            <a:rPr lang="ar-MA" dirty="0" smtClean="0"/>
            <a:t> من مبايعة الملك الجديد على الحكم، يقوم الملك بترشيح شخص او شخصان او ثلاثة بحد أقصى ويعرضهم على هيئة البيعة للتصويت.</a:t>
          </a:r>
          <a:endParaRPr lang="en-US" dirty="0"/>
        </a:p>
      </dgm:t>
    </dgm:pt>
    <dgm:pt modelId="{ADD58A86-2300-46EF-A2F1-86E0274DB99E}" type="parTrans" cxnId="{9E8711A0-7498-4618-81DF-807C3BE38D83}">
      <dgm:prSet/>
      <dgm:spPr/>
      <dgm:t>
        <a:bodyPr/>
        <a:lstStyle/>
        <a:p>
          <a:endParaRPr lang="en-US"/>
        </a:p>
      </dgm:t>
    </dgm:pt>
    <dgm:pt modelId="{77233229-392E-490F-91E6-4C03CF6E4204}" type="sibTrans" cxnId="{9E8711A0-7498-4618-81DF-807C3BE38D83}">
      <dgm:prSet/>
      <dgm:spPr/>
      <dgm:t>
        <a:bodyPr/>
        <a:lstStyle/>
        <a:p>
          <a:endParaRPr lang="en-US"/>
        </a:p>
      </dgm:t>
    </dgm:pt>
    <dgm:pt modelId="{1D321683-32AC-43D3-B982-B5821ED7F69A}">
      <dgm:prSet/>
      <dgm:spPr/>
      <dgm:t>
        <a:bodyPr/>
        <a:lstStyle/>
        <a:p>
          <a:pPr rtl="1"/>
          <a:r>
            <a:rPr lang="ar-MA" dirty="0" smtClean="0"/>
            <a:t>اذا حصل مرشح الملك (أو أحد المرشحين ان كانوا اكثر من واحد) على النسبة المطلوبة من أصوات الهيئة يصبح ولياً للعهد أما اذا لم يحصل على النسبة المطلوبة تقوم الهيئة بترشيح من تراه وعرضه على الملك.</a:t>
          </a:r>
          <a:endParaRPr lang="en-US" dirty="0"/>
        </a:p>
      </dgm:t>
    </dgm:pt>
    <dgm:pt modelId="{3FC64931-7FA5-449F-B9A7-9C55CCC60F37}" type="parTrans" cxnId="{1235F040-ED01-4391-ADFD-626FCE485A4B}">
      <dgm:prSet/>
      <dgm:spPr/>
      <dgm:t>
        <a:bodyPr/>
        <a:lstStyle/>
        <a:p>
          <a:endParaRPr lang="en-US"/>
        </a:p>
      </dgm:t>
    </dgm:pt>
    <dgm:pt modelId="{F572EFFB-CEFA-47E6-B2FF-BA331C439039}" type="sibTrans" cxnId="{1235F040-ED01-4391-ADFD-626FCE485A4B}">
      <dgm:prSet/>
      <dgm:spPr/>
      <dgm:t>
        <a:bodyPr/>
        <a:lstStyle/>
        <a:p>
          <a:endParaRPr lang="en-US"/>
        </a:p>
      </dgm:t>
    </dgm:pt>
    <dgm:pt modelId="{C3E55399-32B3-4B2C-81DE-E96694513D20}">
      <dgm:prSet/>
      <dgm:spPr/>
      <dgm:t>
        <a:bodyPr/>
        <a:lstStyle/>
        <a:p>
          <a:pPr rtl="1"/>
          <a:r>
            <a:rPr lang="ar-MA" dirty="0" smtClean="0"/>
            <a:t>اذا وافق الملك على مرشح الهيئة أصبح ولياً للعهد ، أما اذا لم يوافق فيتم التصويت بين مرشح واحد للملك ومرشح الهيئة وأكثرهما أصواتاً يصبح ولياً للعهد.</a:t>
          </a:r>
          <a:endParaRPr lang="en-US" dirty="0"/>
        </a:p>
      </dgm:t>
    </dgm:pt>
    <dgm:pt modelId="{3280FB6E-FCFA-495B-9C54-4529330926E4}" type="parTrans" cxnId="{1DAA20EA-9606-4104-9825-68EE5BACAF95}">
      <dgm:prSet/>
      <dgm:spPr/>
      <dgm:t>
        <a:bodyPr/>
        <a:lstStyle/>
        <a:p>
          <a:endParaRPr lang="en-US"/>
        </a:p>
      </dgm:t>
    </dgm:pt>
    <dgm:pt modelId="{E1E599D8-9DEF-40A7-80D0-8743B69113DE}" type="sibTrans" cxnId="{1DAA20EA-9606-4104-9825-68EE5BACAF95}">
      <dgm:prSet/>
      <dgm:spPr/>
      <dgm:t>
        <a:bodyPr/>
        <a:lstStyle/>
        <a:p>
          <a:endParaRPr lang="en-US"/>
        </a:p>
      </dgm:t>
    </dgm:pt>
    <dgm:pt modelId="{D7EC4E79-C1B5-46DB-A05A-BEF23620EDCD}">
      <dgm:prSet phldrT="[نص]"/>
      <dgm:spPr/>
      <dgm:t>
        <a:bodyPr/>
        <a:lstStyle/>
        <a:p>
          <a:pPr rtl="1"/>
          <a:endParaRPr lang="en-US" dirty="0"/>
        </a:p>
      </dgm:t>
    </dgm:pt>
    <dgm:pt modelId="{B9B56589-3DA4-4F2E-8E0D-CD6A6BA59D5D}" type="sibTrans" cxnId="{617A8309-97C0-4B51-B84F-EEE82BE36804}">
      <dgm:prSet/>
      <dgm:spPr/>
      <dgm:t>
        <a:bodyPr/>
        <a:lstStyle/>
        <a:p>
          <a:endParaRPr lang="en-US"/>
        </a:p>
      </dgm:t>
    </dgm:pt>
    <dgm:pt modelId="{45508FC6-353C-4886-B55E-100CB863669C}" type="parTrans" cxnId="{617A8309-97C0-4B51-B84F-EEE82BE36804}">
      <dgm:prSet/>
      <dgm:spPr/>
      <dgm:t>
        <a:bodyPr/>
        <a:lstStyle/>
        <a:p>
          <a:endParaRPr lang="en-US"/>
        </a:p>
      </dgm:t>
    </dgm:pt>
    <dgm:pt modelId="{8FEC0E26-57ED-4831-BB9B-222D3BEC4314}">
      <dgm:prSet/>
      <dgm:spPr/>
      <dgm:t>
        <a:bodyPr/>
        <a:lstStyle/>
        <a:p>
          <a:pPr rtl="1"/>
          <a:r>
            <a:rPr lang="ar-MA" smtClean="0"/>
            <a:t>قد يقوم الملك بالتنازل عن حقه في الترشيح ويترك للهيئة مسألة ترشيح من تراه وفي هذه الحالة نطبق فقرة </a:t>
          </a:r>
          <a:r>
            <a:rPr lang="en-US" smtClean="0"/>
            <a:t>(3)</a:t>
          </a:r>
          <a:r>
            <a:rPr lang="ar-MA" smtClean="0"/>
            <a:t> فقط.</a:t>
          </a:r>
          <a:endParaRPr lang="en-US" dirty="0"/>
        </a:p>
      </dgm:t>
    </dgm:pt>
    <dgm:pt modelId="{3A3CE422-EE0F-496F-8369-7B322DCC63E7}" type="parTrans" cxnId="{285F2E02-3C4D-49A6-AE9B-C3BBC0754C10}">
      <dgm:prSet/>
      <dgm:spPr/>
      <dgm:t>
        <a:bodyPr/>
        <a:lstStyle/>
        <a:p>
          <a:endParaRPr lang="en-US"/>
        </a:p>
      </dgm:t>
    </dgm:pt>
    <dgm:pt modelId="{139CCFC7-5800-4CDC-9819-821EEC250585}" type="sibTrans" cxnId="{285F2E02-3C4D-49A6-AE9B-C3BBC0754C10}">
      <dgm:prSet/>
      <dgm:spPr/>
      <dgm:t>
        <a:bodyPr/>
        <a:lstStyle/>
        <a:p>
          <a:endParaRPr lang="en-US"/>
        </a:p>
      </dgm:t>
    </dgm:pt>
    <dgm:pt modelId="{F74F5B4E-F0DD-4452-8694-A3BF21FAFF77}">
      <dgm:prSet/>
      <dgm:spPr/>
      <dgm:t>
        <a:bodyPr/>
        <a:lstStyle/>
        <a:p>
          <a:pPr rtl="1"/>
          <a:endParaRPr lang="en-US" dirty="0"/>
        </a:p>
      </dgm:t>
    </dgm:pt>
    <dgm:pt modelId="{B264F03C-ABD9-458B-830B-BF26EFD39DFC}" type="parTrans" cxnId="{5A5D1174-96F6-45F7-9578-A6F0108B0575}">
      <dgm:prSet/>
      <dgm:spPr/>
      <dgm:t>
        <a:bodyPr/>
        <a:lstStyle/>
        <a:p>
          <a:endParaRPr lang="en-US"/>
        </a:p>
      </dgm:t>
    </dgm:pt>
    <dgm:pt modelId="{946554B9-556A-44F1-8B82-538F409E4BBD}" type="sibTrans" cxnId="{5A5D1174-96F6-45F7-9578-A6F0108B0575}">
      <dgm:prSet/>
      <dgm:spPr/>
      <dgm:t>
        <a:bodyPr/>
        <a:lstStyle/>
        <a:p>
          <a:endParaRPr lang="en-US"/>
        </a:p>
      </dgm:t>
    </dgm:pt>
    <dgm:pt modelId="{4FD4AD93-9D17-4F72-9E5E-E55BBA0F111F}" type="pres">
      <dgm:prSet presAssocID="{4FED60EE-B47F-435B-A1C3-2EC2204FAC48}" presName="linearFlow" presStyleCnt="0">
        <dgm:presLayoutVars>
          <dgm:dir/>
          <dgm:animLvl val="lvl"/>
          <dgm:resizeHandles val="exact"/>
        </dgm:presLayoutVars>
      </dgm:prSet>
      <dgm:spPr/>
      <dgm:t>
        <a:bodyPr/>
        <a:lstStyle/>
        <a:p>
          <a:endParaRPr lang="en-US"/>
        </a:p>
      </dgm:t>
    </dgm:pt>
    <dgm:pt modelId="{2F1E59D8-01F7-4023-8D37-A477C88C0644}" type="pres">
      <dgm:prSet presAssocID="{D7EC4E79-C1B5-46DB-A05A-BEF23620EDCD}" presName="composite" presStyleCnt="0"/>
      <dgm:spPr/>
    </dgm:pt>
    <dgm:pt modelId="{56A0D952-28A8-4F60-99B7-8CC8B256A489}" type="pres">
      <dgm:prSet presAssocID="{D7EC4E79-C1B5-46DB-A05A-BEF23620EDCD}" presName="parentText" presStyleLbl="alignNode1" presStyleIdx="0" presStyleCnt="4">
        <dgm:presLayoutVars>
          <dgm:chMax val="1"/>
          <dgm:bulletEnabled val="1"/>
        </dgm:presLayoutVars>
      </dgm:prSet>
      <dgm:spPr/>
      <dgm:t>
        <a:bodyPr/>
        <a:lstStyle/>
        <a:p>
          <a:endParaRPr lang="en-US"/>
        </a:p>
      </dgm:t>
    </dgm:pt>
    <dgm:pt modelId="{928D4AC4-1A51-4AB5-ADCD-77BE70120541}" type="pres">
      <dgm:prSet presAssocID="{D7EC4E79-C1B5-46DB-A05A-BEF23620EDCD}" presName="descendantText" presStyleLbl="alignAcc1" presStyleIdx="0" presStyleCnt="4">
        <dgm:presLayoutVars>
          <dgm:bulletEnabled val="1"/>
        </dgm:presLayoutVars>
      </dgm:prSet>
      <dgm:spPr/>
      <dgm:t>
        <a:bodyPr/>
        <a:lstStyle/>
        <a:p>
          <a:endParaRPr lang="en-US"/>
        </a:p>
      </dgm:t>
    </dgm:pt>
    <dgm:pt modelId="{4013E827-84BE-46CB-A231-CFA4EC085CA5}" type="pres">
      <dgm:prSet presAssocID="{B9B56589-3DA4-4F2E-8E0D-CD6A6BA59D5D}" presName="sp" presStyleCnt="0"/>
      <dgm:spPr/>
    </dgm:pt>
    <dgm:pt modelId="{5584066C-A482-4022-93B9-C79C8415540D}" type="pres">
      <dgm:prSet presAssocID="{202BF5D0-6A4B-4D11-98A7-3B8A7FF2FE0C}" presName="composite" presStyleCnt="0"/>
      <dgm:spPr/>
    </dgm:pt>
    <dgm:pt modelId="{05D2C284-9BC6-4FC6-A69F-86541AB2B561}" type="pres">
      <dgm:prSet presAssocID="{202BF5D0-6A4B-4D11-98A7-3B8A7FF2FE0C}" presName="parentText" presStyleLbl="alignNode1" presStyleIdx="1" presStyleCnt="4">
        <dgm:presLayoutVars>
          <dgm:chMax val="1"/>
          <dgm:bulletEnabled val="1"/>
        </dgm:presLayoutVars>
      </dgm:prSet>
      <dgm:spPr/>
      <dgm:t>
        <a:bodyPr/>
        <a:lstStyle/>
        <a:p>
          <a:endParaRPr lang="en-US"/>
        </a:p>
      </dgm:t>
    </dgm:pt>
    <dgm:pt modelId="{6E9944C4-D070-4409-8D92-66B9901CC245}" type="pres">
      <dgm:prSet presAssocID="{202BF5D0-6A4B-4D11-98A7-3B8A7FF2FE0C}" presName="descendantText" presStyleLbl="alignAcc1" presStyleIdx="1" presStyleCnt="4">
        <dgm:presLayoutVars>
          <dgm:bulletEnabled val="1"/>
        </dgm:presLayoutVars>
      </dgm:prSet>
      <dgm:spPr/>
      <dgm:t>
        <a:bodyPr/>
        <a:lstStyle/>
        <a:p>
          <a:endParaRPr lang="en-US"/>
        </a:p>
      </dgm:t>
    </dgm:pt>
    <dgm:pt modelId="{7050B58B-CF42-49F1-8939-249F350838A0}" type="pres">
      <dgm:prSet presAssocID="{5AE0EF03-5BFD-4D75-9BAC-7C04F6CB36F4}" presName="sp" presStyleCnt="0"/>
      <dgm:spPr/>
    </dgm:pt>
    <dgm:pt modelId="{FFDD4D95-29C2-4F93-9679-67177FE0F4E8}" type="pres">
      <dgm:prSet presAssocID="{FA587B48-0E8C-4B0C-9EDC-D9EF8EC8BBD3}" presName="composite" presStyleCnt="0"/>
      <dgm:spPr/>
    </dgm:pt>
    <dgm:pt modelId="{557504C2-4A0D-4670-85FD-4333F6B018B1}" type="pres">
      <dgm:prSet presAssocID="{FA587B48-0E8C-4B0C-9EDC-D9EF8EC8BBD3}" presName="parentText" presStyleLbl="alignNode1" presStyleIdx="2" presStyleCnt="4">
        <dgm:presLayoutVars>
          <dgm:chMax val="1"/>
          <dgm:bulletEnabled val="1"/>
        </dgm:presLayoutVars>
      </dgm:prSet>
      <dgm:spPr/>
      <dgm:t>
        <a:bodyPr/>
        <a:lstStyle/>
        <a:p>
          <a:endParaRPr lang="en-US"/>
        </a:p>
      </dgm:t>
    </dgm:pt>
    <dgm:pt modelId="{9F26C394-ADCD-4201-8C47-AD6F74832CC4}" type="pres">
      <dgm:prSet presAssocID="{FA587B48-0E8C-4B0C-9EDC-D9EF8EC8BBD3}" presName="descendantText" presStyleLbl="alignAcc1" presStyleIdx="2" presStyleCnt="4">
        <dgm:presLayoutVars>
          <dgm:bulletEnabled val="1"/>
        </dgm:presLayoutVars>
      </dgm:prSet>
      <dgm:spPr/>
      <dgm:t>
        <a:bodyPr/>
        <a:lstStyle/>
        <a:p>
          <a:endParaRPr lang="en-US"/>
        </a:p>
      </dgm:t>
    </dgm:pt>
    <dgm:pt modelId="{EEDB92E3-77D3-4EB7-A7FE-FC4C5D2C8400}" type="pres">
      <dgm:prSet presAssocID="{03CC273C-2E3F-424E-9870-47EBDF9D6B19}" presName="sp" presStyleCnt="0"/>
      <dgm:spPr/>
    </dgm:pt>
    <dgm:pt modelId="{9B7E589F-8C14-4A6E-9774-292C4C1D9889}" type="pres">
      <dgm:prSet presAssocID="{F74F5B4E-F0DD-4452-8694-A3BF21FAFF77}" presName="composite" presStyleCnt="0"/>
      <dgm:spPr/>
    </dgm:pt>
    <dgm:pt modelId="{9C333F4A-6DD6-40A8-9F43-D80B7A106A96}" type="pres">
      <dgm:prSet presAssocID="{F74F5B4E-F0DD-4452-8694-A3BF21FAFF77}" presName="parentText" presStyleLbl="alignNode1" presStyleIdx="3" presStyleCnt="4">
        <dgm:presLayoutVars>
          <dgm:chMax val="1"/>
          <dgm:bulletEnabled val="1"/>
        </dgm:presLayoutVars>
      </dgm:prSet>
      <dgm:spPr/>
      <dgm:t>
        <a:bodyPr/>
        <a:lstStyle/>
        <a:p>
          <a:endParaRPr lang="en-US"/>
        </a:p>
      </dgm:t>
    </dgm:pt>
    <dgm:pt modelId="{223B366A-6ACE-4011-93FB-617603B4D8E9}" type="pres">
      <dgm:prSet presAssocID="{F74F5B4E-F0DD-4452-8694-A3BF21FAFF77}" presName="descendantText" presStyleLbl="alignAcc1" presStyleIdx="3" presStyleCnt="4">
        <dgm:presLayoutVars>
          <dgm:bulletEnabled val="1"/>
        </dgm:presLayoutVars>
      </dgm:prSet>
      <dgm:spPr/>
      <dgm:t>
        <a:bodyPr/>
        <a:lstStyle/>
        <a:p>
          <a:endParaRPr lang="en-US"/>
        </a:p>
      </dgm:t>
    </dgm:pt>
  </dgm:ptLst>
  <dgm:cxnLst>
    <dgm:cxn modelId="{B7CB18BC-A72C-49AB-9E7B-73F60DEADBD0}" type="presOf" srcId="{C3E55399-32B3-4B2C-81DE-E96694513D20}" destId="{9F26C394-ADCD-4201-8C47-AD6F74832CC4}" srcOrd="0" destOrd="0" presId="urn:microsoft.com/office/officeart/2005/8/layout/chevron2"/>
    <dgm:cxn modelId="{9E8711A0-7498-4618-81DF-807C3BE38D83}" srcId="{D7EC4E79-C1B5-46DB-A05A-BEF23620EDCD}" destId="{A076A12B-ABC0-4F9C-9EC9-3DBD6D150FE2}" srcOrd="0" destOrd="0" parTransId="{ADD58A86-2300-46EF-A2F1-86E0274DB99E}" sibTransId="{77233229-392E-490F-91E6-4C03CF6E4204}"/>
    <dgm:cxn modelId="{6BBD4FB1-CC14-4978-B24E-0D6D415D942A}" type="presOf" srcId="{1D321683-32AC-43D3-B982-B5821ED7F69A}" destId="{6E9944C4-D070-4409-8D92-66B9901CC245}" srcOrd="0" destOrd="0" presId="urn:microsoft.com/office/officeart/2005/8/layout/chevron2"/>
    <dgm:cxn modelId="{97AA4820-1C7B-499C-9616-97E072AF7E9A}" type="presOf" srcId="{8FEC0E26-57ED-4831-BB9B-222D3BEC4314}" destId="{223B366A-6ACE-4011-93FB-617603B4D8E9}" srcOrd="0" destOrd="0" presId="urn:microsoft.com/office/officeart/2005/8/layout/chevron2"/>
    <dgm:cxn modelId="{093F97AA-6BA9-40B3-98E8-32800D452C3A}" type="presOf" srcId="{FA587B48-0E8C-4B0C-9EDC-D9EF8EC8BBD3}" destId="{557504C2-4A0D-4670-85FD-4333F6B018B1}" srcOrd="0" destOrd="0" presId="urn:microsoft.com/office/officeart/2005/8/layout/chevron2"/>
    <dgm:cxn modelId="{285F2E02-3C4D-49A6-AE9B-C3BBC0754C10}" srcId="{F74F5B4E-F0DD-4452-8694-A3BF21FAFF77}" destId="{8FEC0E26-57ED-4831-BB9B-222D3BEC4314}" srcOrd="0" destOrd="0" parTransId="{3A3CE422-EE0F-496F-8369-7B322DCC63E7}" sibTransId="{139CCFC7-5800-4CDC-9819-821EEC250585}"/>
    <dgm:cxn modelId="{1DAA20EA-9606-4104-9825-68EE5BACAF95}" srcId="{FA587B48-0E8C-4B0C-9EDC-D9EF8EC8BBD3}" destId="{C3E55399-32B3-4B2C-81DE-E96694513D20}" srcOrd="0" destOrd="0" parTransId="{3280FB6E-FCFA-495B-9C54-4529330926E4}" sibTransId="{E1E599D8-9DEF-40A7-80D0-8743B69113DE}"/>
    <dgm:cxn modelId="{2F97FBF7-02F8-4814-B2C9-17D78C27E414}" srcId="{4FED60EE-B47F-435B-A1C3-2EC2204FAC48}" destId="{202BF5D0-6A4B-4D11-98A7-3B8A7FF2FE0C}" srcOrd="1" destOrd="0" parTransId="{17ED1A9E-57D1-42F5-A74A-0917C4B328CD}" sibTransId="{5AE0EF03-5BFD-4D75-9BAC-7C04F6CB36F4}"/>
    <dgm:cxn modelId="{617A8309-97C0-4B51-B84F-EEE82BE36804}" srcId="{4FED60EE-B47F-435B-A1C3-2EC2204FAC48}" destId="{D7EC4E79-C1B5-46DB-A05A-BEF23620EDCD}" srcOrd="0" destOrd="0" parTransId="{45508FC6-353C-4886-B55E-100CB863669C}" sibTransId="{B9B56589-3DA4-4F2E-8E0D-CD6A6BA59D5D}"/>
    <dgm:cxn modelId="{A58FA87A-BFA4-466E-B6EB-6E303A29E07B}" type="presOf" srcId="{D7EC4E79-C1B5-46DB-A05A-BEF23620EDCD}" destId="{56A0D952-28A8-4F60-99B7-8CC8B256A489}" srcOrd="0" destOrd="0" presId="urn:microsoft.com/office/officeart/2005/8/layout/chevron2"/>
    <dgm:cxn modelId="{AEB7C7E2-549F-4FFF-80F9-CAF7A70D4537}" type="presOf" srcId="{4FED60EE-B47F-435B-A1C3-2EC2204FAC48}" destId="{4FD4AD93-9D17-4F72-9E5E-E55BBA0F111F}" srcOrd="0" destOrd="0" presId="urn:microsoft.com/office/officeart/2005/8/layout/chevron2"/>
    <dgm:cxn modelId="{090F0181-5CFA-44EA-B65C-B2016CED75EB}" type="presOf" srcId="{A076A12B-ABC0-4F9C-9EC9-3DBD6D150FE2}" destId="{928D4AC4-1A51-4AB5-ADCD-77BE70120541}" srcOrd="0" destOrd="0" presId="urn:microsoft.com/office/officeart/2005/8/layout/chevron2"/>
    <dgm:cxn modelId="{39B3D294-AF84-4332-8CE5-DB19C34D3EAD}" srcId="{4FED60EE-B47F-435B-A1C3-2EC2204FAC48}" destId="{FA587B48-0E8C-4B0C-9EDC-D9EF8EC8BBD3}" srcOrd="2" destOrd="0" parTransId="{98D45727-7183-47E7-A311-6B6EE19E1CE5}" sibTransId="{03CC273C-2E3F-424E-9870-47EBDF9D6B19}"/>
    <dgm:cxn modelId="{85916219-15D2-47B7-9BB1-7319223D8FC7}" type="presOf" srcId="{202BF5D0-6A4B-4D11-98A7-3B8A7FF2FE0C}" destId="{05D2C284-9BC6-4FC6-A69F-86541AB2B561}" srcOrd="0" destOrd="0" presId="urn:microsoft.com/office/officeart/2005/8/layout/chevron2"/>
    <dgm:cxn modelId="{5A5D1174-96F6-45F7-9578-A6F0108B0575}" srcId="{4FED60EE-B47F-435B-A1C3-2EC2204FAC48}" destId="{F74F5B4E-F0DD-4452-8694-A3BF21FAFF77}" srcOrd="3" destOrd="0" parTransId="{B264F03C-ABD9-458B-830B-BF26EFD39DFC}" sibTransId="{946554B9-556A-44F1-8B82-538F409E4BBD}"/>
    <dgm:cxn modelId="{1235F040-ED01-4391-ADFD-626FCE485A4B}" srcId="{202BF5D0-6A4B-4D11-98A7-3B8A7FF2FE0C}" destId="{1D321683-32AC-43D3-B982-B5821ED7F69A}" srcOrd="0" destOrd="0" parTransId="{3FC64931-7FA5-449F-B9A7-9C55CCC60F37}" sibTransId="{F572EFFB-CEFA-47E6-B2FF-BA331C439039}"/>
    <dgm:cxn modelId="{83A22D10-C49F-4F59-AB0E-49603B3A096A}" type="presOf" srcId="{F74F5B4E-F0DD-4452-8694-A3BF21FAFF77}" destId="{9C333F4A-6DD6-40A8-9F43-D80B7A106A96}" srcOrd="0" destOrd="0" presId="urn:microsoft.com/office/officeart/2005/8/layout/chevron2"/>
    <dgm:cxn modelId="{C8A952ED-035B-415E-A95D-219A1E176E1F}" type="presParOf" srcId="{4FD4AD93-9D17-4F72-9E5E-E55BBA0F111F}" destId="{2F1E59D8-01F7-4023-8D37-A477C88C0644}" srcOrd="0" destOrd="0" presId="urn:microsoft.com/office/officeart/2005/8/layout/chevron2"/>
    <dgm:cxn modelId="{4B18ABB2-C02F-43D8-B8CA-4F3B8EA3ED38}" type="presParOf" srcId="{2F1E59D8-01F7-4023-8D37-A477C88C0644}" destId="{56A0D952-28A8-4F60-99B7-8CC8B256A489}" srcOrd="0" destOrd="0" presId="urn:microsoft.com/office/officeart/2005/8/layout/chevron2"/>
    <dgm:cxn modelId="{40E51BE9-517C-4BA7-A736-A5EB301EBA25}" type="presParOf" srcId="{2F1E59D8-01F7-4023-8D37-A477C88C0644}" destId="{928D4AC4-1A51-4AB5-ADCD-77BE70120541}" srcOrd="1" destOrd="0" presId="urn:microsoft.com/office/officeart/2005/8/layout/chevron2"/>
    <dgm:cxn modelId="{0DF0199A-9AA1-4DA4-A824-7A7AF5B7FF00}" type="presParOf" srcId="{4FD4AD93-9D17-4F72-9E5E-E55BBA0F111F}" destId="{4013E827-84BE-46CB-A231-CFA4EC085CA5}" srcOrd="1" destOrd="0" presId="urn:microsoft.com/office/officeart/2005/8/layout/chevron2"/>
    <dgm:cxn modelId="{2798CE1D-4484-468B-A203-ADE853CA9998}" type="presParOf" srcId="{4FD4AD93-9D17-4F72-9E5E-E55BBA0F111F}" destId="{5584066C-A482-4022-93B9-C79C8415540D}" srcOrd="2" destOrd="0" presId="urn:microsoft.com/office/officeart/2005/8/layout/chevron2"/>
    <dgm:cxn modelId="{260110F4-D3A6-45B3-9F47-CAE26FCFCEB2}" type="presParOf" srcId="{5584066C-A482-4022-93B9-C79C8415540D}" destId="{05D2C284-9BC6-4FC6-A69F-86541AB2B561}" srcOrd="0" destOrd="0" presId="urn:microsoft.com/office/officeart/2005/8/layout/chevron2"/>
    <dgm:cxn modelId="{5794E090-44BD-40EA-88B7-7CADDA73B013}" type="presParOf" srcId="{5584066C-A482-4022-93B9-C79C8415540D}" destId="{6E9944C4-D070-4409-8D92-66B9901CC245}" srcOrd="1" destOrd="0" presId="urn:microsoft.com/office/officeart/2005/8/layout/chevron2"/>
    <dgm:cxn modelId="{9CE61E9E-93B9-46E4-B667-35F41AA9DF65}" type="presParOf" srcId="{4FD4AD93-9D17-4F72-9E5E-E55BBA0F111F}" destId="{7050B58B-CF42-49F1-8939-249F350838A0}" srcOrd="3" destOrd="0" presId="urn:microsoft.com/office/officeart/2005/8/layout/chevron2"/>
    <dgm:cxn modelId="{C4578115-647B-4F37-9A32-18D7D6823BB5}" type="presParOf" srcId="{4FD4AD93-9D17-4F72-9E5E-E55BBA0F111F}" destId="{FFDD4D95-29C2-4F93-9679-67177FE0F4E8}" srcOrd="4" destOrd="0" presId="urn:microsoft.com/office/officeart/2005/8/layout/chevron2"/>
    <dgm:cxn modelId="{CF35DF31-0F52-4265-8383-D48C1FC02BE0}" type="presParOf" srcId="{FFDD4D95-29C2-4F93-9679-67177FE0F4E8}" destId="{557504C2-4A0D-4670-85FD-4333F6B018B1}" srcOrd="0" destOrd="0" presId="urn:microsoft.com/office/officeart/2005/8/layout/chevron2"/>
    <dgm:cxn modelId="{BD76B658-83E3-4E71-8BE0-CBA8757C3F85}" type="presParOf" srcId="{FFDD4D95-29C2-4F93-9679-67177FE0F4E8}" destId="{9F26C394-ADCD-4201-8C47-AD6F74832CC4}" srcOrd="1" destOrd="0" presId="urn:microsoft.com/office/officeart/2005/8/layout/chevron2"/>
    <dgm:cxn modelId="{D2203A2F-FEC2-4845-9814-1FAA28BB57C4}" type="presParOf" srcId="{4FD4AD93-9D17-4F72-9E5E-E55BBA0F111F}" destId="{EEDB92E3-77D3-4EB7-A7FE-FC4C5D2C8400}" srcOrd="5" destOrd="0" presId="urn:microsoft.com/office/officeart/2005/8/layout/chevron2"/>
    <dgm:cxn modelId="{0410DFE1-56F6-4C4C-9409-6D74E2EFD7FF}" type="presParOf" srcId="{4FD4AD93-9D17-4F72-9E5E-E55BBA0F111F}" destId="{9B7E589F-8C14-4A6E-9774-292C4C1D9889}" srcOrd="6" destOrd="0" presId="urn:microsoft.com/office/officeart/2005/8/layout/chevron2"/>
    <dgm:cxn modelId="{494510DA-7B6B-4C22-962E-CD0C440BEDB9}" type="presParOf" srcId="{9B7E589F-8C14-4A6E-9774-292C4C1D9889}" destId="{9C333F4A-6DD6-40A8-9F43-D80B7A106A96}" srcOrd="0" destOrd="0" presId="urn:microsoft.com/office/officeart/2005/8/layout/chevron2"/>
    <dgm:cxn modelId="{9D63E4FE-D53A-4417-9DFD-AF365CBF6669}" type="presParOf" srcId="{9B7E589F-8C14-4A6E-9774-292C4C1D9889}" destId="{223B366A-6ACE-4011-93FB-617603B4D8E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6078662-1DAD-4895-AA8E-BD35CCECD886}" type="doc">
      <dgm:prSet loTypeId="urn:microsoft.com/office/officeart/2005/8/layout/hierarchy1" loCatId="hierarchy" qsTypeId="urn:microsoft.com/office/officeart/2005/8/quickstyle/simple1" qsCatId="simple" csTypeId="urn:microsoft.com/office/officeart/2005/8/colors/colorful3" csCatId="colorful" phldr="1"/>
      <dgm:spPr/>
      <dgm:t>
        <a:bodyPr/>
        <a:lstStyle/>
        <a:p>
          <a:endParaRPr lang="en-US"/>
        </a:p>
      </dgm:t>
    </dgm:pt>
    <dgm:pt modelId="{CFC638AA-EE05-46A7-B4FB-D88B0C18D08C}">
      <dgm:prSet phldrT="[نص]" custT="1"/>
      <dgm:spPr/>
      <dgm:t>
        <a:bodyPr/>
        <a:lstStyle/>
        <a:p>
          <a:r>
            <a:rPr lang="ar-MA" sz="2400" dirty="0" smtClean="0"/>
            <a:t>رسم شجري لتوضيح اختيار ولي العهد</a:t>
          </a:r>
          <a:endParaRPr lang="en-US" sz="2400" dirty="0"/>
        </a:p>
      </dgm:t>
    </dgm:pt>
    <dgm:pt modelId="{3163641A-4289-442B-8F8E-CB5C6BDE65AE}" type="parTrans" cxnId="{26189CE4-AB3D-4E24-BBBC-39950EF3818E}">
      <dgm:prSet/>
      <dgm:spPr/>
      <dgm:t>
        <a:bodyPr/>
        <a:lstStyle/>
        <a:p>
          <a:endParaRPr lang="en-US"/>
        </a:p>
      </dgm:t>
    </dgm:pt>
    <dgm:pt modelId="{F7715113-4DF8-4423-87AB-FA9FFCCF4C50}" type="sibTrans" cxnId="{26189CE4-AB3D-4E24-BBBC-39950EF3818E}">
      <dgm:prSet/>
      <dgm:spPr/>
      <dgm:t>
        <a:bodyPr/>
        <a:lstStyle/>
        <a:p>
          <a:endParaRPr lang="en-US"/>
        </a:p>
      </dgm:t>
    </dgm:pt>
    <dgm:pt modelId="{0D1C6548-6F8C-4C1D-8C5C-5903CAE119E3}">
      <dgm:prSet phldrT="[نص]"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MA" sz="1600" dirty="0" smtClean="0"/>
            <a:t>يرشح الملك من (1-3) أشخاص يراهم صالحين لولاية العهد خلال 10 أيام من مبايعته</a:t>
          </a:r>
          <a:endParaRPr lang="en-US" sz="1600" dirty="0" smtClean="0"/>
        </a:p>
      </dgm:t>
    </dgm:pt>
    <dgm:pt modelId="{470E2AB3-6C3B-41F9-8E0A-EB9347B3C0E5}" type="parTrans" cxnId="{94024DAD-1F07-4D7F-A70E-F148CD0D5494}">
      <dgm:prSet/>
      <dgm:spPr/>
      <dgm:t>
        <a:bodyPr/>
        <a:lstStyle/>
        <a:p>
          <a:endParaRPr lang="en-US" sz="1600"/>
        </a:p>
      </dgm:t>
    </dgm:pt>
    <dgm:pt modelId="{5596DBCD-0215-4D01-831B-8A8E55A72C36}" type="sibTrans" cxnId="{94024DAD-1F07-4D7F-A70E-F148CD0D5494}">
      <dgm:prSet/>
      <dgm:spPr/>
      <dgm:t>
        <a:bodyPr/>
        <a:lstStyle/>
        <a:p>
          <a:endParaRPr lang="en-US"/>
        </a:p>
      </dgm:t>
    </dgm:pt>
    <dgm:pt modelId="{BA83F26A-EDF1-47D2-BFC9-DE6B4879514D}">
      <dgm:prSet phldrT="[نص]" custT="1"/>
      <dgm:spPr/>
      <dgm:t>
        <a:bodyPr/>
        <a:lstStyle/>
        <a:p>
          <a:r>
            <a:rPr lang="ar-MA" sz="1600" dirty="0" smtClean="0"/>
            <a:t>وافقت هيئة البيعة على أحدهم</a:t>
          </a:r>
          <a:endParaRPr lang="en-US" sz="1600" dirty="0"/>
        </a:p>
      </dgm:t>
    </dgm:pt>
    <dgm:pt modelId="{FC4AE79C-B804-4DE3-A577-D555D4322C28}" type="parTrans" cxnId="{B4FC4E1B-5023-4A86-91F0-A0818F4BEAF6}">
      <dgm:prSet/>
      <dgm:spPr/>
      <dgm:t>
        <a:bodyPr/>
        <a:lstStyle/>
        <a:p>
          <a:endParaRPr lang="en-US" sz="1600"/>
        </a:p>
      </dgm:t>
    </dgm:pt>
    <dgm:pt modelId="{036C8C65-8B28-4DC4-83BB-15D207F87016}" type="sibTrans" cxnId="{B4FC4E1B-5023-4A86-91F0-A0818F4BEAF6}">
      <dgm:prSet/>
      <dgm:spPr/>
      <dgm:t>
        <a:bodyPr/>
        <a:lstStyle/>
        <a:p>
          <a:endParaRPr lang="en-US"/>
        </a:p>
      </dgm:t>
    </dgm:pt>
    <dgm:pt modelId="{EBB2F207-5A30-402C-89E0-A864831A6216}">
      <dgm:prSet custT="1"/>
      <dgm:spPr/>
      <dgm:t>
        <a:bodyPr/>
        <a:lstStyle/>
        <a:p>
          <a:r>
            <a:rPr lang="ar-MA" sz="1600" dirty="0" smtClean="0"/>
            <a:t>قد يترك الأمر لهيئة البيعة أن ترشح هي من تراه مناسب</a:t>
          </a:r>
          <a:endParaRPr lang="en-US" sz="1600" dirty="0"/>
        </a:p>
      </dgm:t>
    </dgm:pt>
    <dgm:pt modelId="{10AF0105-EE4E-419B-9DCD-B49E89300ACB}" type="parTrans" cxnId="{3CC39DE2-CE6E-4BD1-AE90-70894AA2F574}">
      <dgm:prSet/>
      <dgm:spPr/>
      <dgm:t>
        <a:bodyPr/>
        <a:lstStyle/>
        <a:p>
          <a:endParaRPr lang="en-US" sz="1600"/>
        </a:p>
      </dgm:t>
    </dgm:pt>
    <dgm:pt modelId="{1F7612CD-00A3-46A4-987A-40F41170E10D}" type="sibTrans" cxnId="{3CC39DE2-CE6E-4BD1-AE90-70894AA2F574}">
      <dgm:prSet/>
      <dgm:spPr/>
      <dgm:t>
        <a:bodyPr/>
        <a:lstStyle/>
        <a:p>
          <a:endParaRPr lang="en-US"/>
        </a:p>
      </dgm:t>
    </dgm:pt>
    <dgm:pt modelId="{65447CAC-D6E8-4583-994B-3E09F44C9C06}">
      <dgm:prSet phldrT="[نص]" custT="1"/>
      <dgm:spPr/>
      <dgm:t>
        <a:bodyPr/>
        <a:lstStyle/>
        <a:p>
          <a:r>
            <a:rPr lang="ar-MA" sz="1600" dirty="0" smtClean="0"/>
            <a:t>لم توافق الهيئة على أي منهم</a:t>
          </a:r>
          <a:endParaRPr lang="en-US" sz="1600" dirty="0"/>
        </a:p>
      </dgm:t>
    </dgm:pt>
    <dgm:pt modelId="{4D0F90AE-57B4-44D3-A164-933A610E048E}" type="parTrans" cxnId="{24B7FA74-3AB8-4CAA-A99F-446C8C8F4227}">
      <dgm:prSet/>
      <dgm:spPr/>
      <dgm:t>
        <a:bodyPr/>
        <a:lstStyle/>
        <a:p>
          <a:endParaRPr lang="en-US" sz="1600"/>
        </a:p>
      </dgm:t>
    </dgm:pt>
    <dgm:pt modelId="{762E3984-D7E6-4ACF-A158-20DED2CA28CC}" type="sibTrans" cxnId="{24B7FA74-3AB8-4CAA-A99F-446C8C8F4227}">
      <dgm:prSet/>
      <dgm:spPr/>
      <dgm:t>
        <a:bodyPr/>
        <a:lstStyle/>
        <a:p>
          <a:endParaRPr lang="en-US"/>
        </a:p>
      </dgm:t>
    </dgm:pt>
    <dgm:pt modelId="{31A98978-AB1B-4798-B187-79E870510791}">
      <dgm:prSet phldrT="[نص]" custT="1"/>
      <dgm:spPr/>
      <dgm:t>
        <a:bodyPr/>
        <a:lstStyle/>
        <a:p>
          <a:r>
            <a:rPr lang="ar-MA" sz="1600" dirty="0" smtClean="0"/>
            <a:t>لا يوجد مشكلة، يتم تعيين من حصل على أكثر الأصوات وليا للعهد</a:t>
          </a:r>
          <a:endParaRPr lang="en-US" sz="1600" dirty="0"/>
        </a:p>
      </dgm:t>
    </dgm:pt>
    <dgm:pt modelId="{A1061F83-1E2A-48B7-B9D2-7C6A11EE8083}" type="parTrans" cxnId="{295FADA9-81ED-4203-ACA3-BB2E33BFBC12}">
      <dgm:prSet/>
      <dgm:spPr/>
      <dgm:t>
        <a:bodyPr/>
        <a:lstStyle/>
        <a:p>
          <a:endParaRPr lang="en-US" sz="1600"/>
        </a:p>
      </dgm:t>
    </dgm:pt>
    <dgm:pt modelId="{E4BAA420-F875-4510-A5B8-30FE16796648}" type="sibTrans" cxnId="{295FADA9-81ED-4203-ACA3-BB2E33BFBC12}">
      <dgm:prSet/>
      <dgm:spPr/>
      <dgm:t>
        <a:bodyPr/>
        <a:lstStyle/>
        <a:p>
          <a:endParaRPr lang="en-US"/>
        </a:p>
      </dgm:t>
    </dgm:pt>
    <dgm:pt modelId="{6CC1B4DD-4B85-41B5-A604-B787453ED640}">
      <dgm:prSet phldrT="[نص]" custT="1"/>
      <dgm:spPr/>
      <dgm:t>
        <a:bodyPr/>
        <a:lstStyle/>
        <a:p>
          <a:r>
            <a:rPr lang="ar-MA" sz="1600" dirty="0" smtClean="0"/>
            <a:t>ترشح  الهيئة من تراه مناسب</a:t>
          </a:r>
          <a:endParaRPr lang="en-US" sz="1600" dirty="0"/>
        </a:p>
      </dgm:t>
    </dgm:pt>
    <dgm:pt modelId="{26957EAE-0459-43E3-8014-44F23CF7EAFC}" type="parTrans" cxnId="{2CA2A4C8-07E1-4A91-B002-70A26DB6283C}">
      <dgm:prSet/>
      <dgm:spPr/>
      <dgm:t>
        <a:bodyPr/>
        <a:lstStyle/>
        <a:p>
          <a:endParaRPr lang="en-US" sz="1600"/>
        </a:p>
      </dgm:t>
    </dgm:pt>
    <dgm:pt modelId="{24F7A687-D225-44FE-A745-8B019E0AABAC}" type="sibTrans" cxnId="{2CA2A4C8-07E1-4A91-B002-70A26DB6283C}">
      <dgm:prSet/>
      <dgm:spPr/>
      <dgm:t>
        <a:bodyPr/>
        <a:lstStyle/>
        <a:p>
          <a:endParaRPr lang="en-US"/>
        </a:p>
      </dgm:t>
    </dgm:pt>
    <dgm:pt modelId="{CAA94E52-610C-4581-B201-64FC44B67EAE}">
      <dgm:prSet phldrT="[نص]" custT="1"/>
      <dgm:spPr/>
      <dgm:t>
        <a:bodyPr/>
        <a:lstStyle/>
        <a:p>
          <a:r>
            <a:rPr lang="ar-MA" sz="1600" dirty="0" smtClean="0"/>
            <a:t>وافق الملك على المرشح من الهيئة</a:t>
          </a:r>
          <a:endParaRPr lang="en-US" sz="1600" dirty="0"/>
        </a:p>
      </dgm:t>
    </dgm:pt>
    <dgm:pt modelId="{BB8A296D-2608-4E03-8638-E7C7CFBC9150}" type="parTrans" cxnId="{01275FC1-19B6-4A58-B6CD-AF786C007AA8}">
      <dgm:prSet/>
      <dgm:spPr/>
      <dgm:t>
        <a:bodyPr/>
        <a:lstStyle/>
        <a:p>
          <a:endParaRPr lang="en-US" sz="1600"/>
        </a:p>
      </dgm:t>
    </dgm:pt>
    <dgm:pt modelId="{5D704A2B-0B58-4A59-9077-CDB8E477CE8D}" type="sibTrans" cxnId="{01275FC1-19B6-4A58-B6CD-AF786C007AA8}">
      <dgm:prSet/>
      <dgm:spPr/>
      <dgm:t>
        <a:bodyPr/>
        <a:lstStyle/>
        <a:p>
          <a:endParaRPr lang="en-US"/>
        </a:p>
      </dgm:t>
    </dgm:pt>
    <dgm:pt modelId="{B1BC70C7-E1D0-43D1-8B43-0862F0EB387B}">
      <dgm:prSet phldrT="[نص]" custT="1"/>
      <dgm:spPr/>
      <dgm:t>
        <a:bodyPr/>
        <a:lstStyle/>
        <a:p>
          <a:r>
            <a:rPr lang="ar-MA" sz="1600" dirty="0" smtClean="0"/>
            <a:t>لم يوافق الملك على مرشح الهيئة</a:t>
          </a:r>
          <a:endParaRPr lang="en-US" sz="1600" dirty="0"/>
        </a:p>
      </dgm:t>
    </dgm:pt>
    <dgm:pt modelId="{D6FBB06F-D889-4B4E-A3EA-F184D2EB0DE1}" type="parTrans" cxnId="{41DB503B-C0B1-4212-BEA7-DB51D22EF997}">
      <dgm:prSet/>
      <dgm:spPr/>
      <dgm:t>
        <a:bodyPr/>
        <a:lstStyle/>
        <a:p>
          <a:endParaRPr lang="en-US" sz="1600"/>
        </a:p>
      </dgm:t>
    </dgm:pt>
    <dgm:pt modelId="{7F661B07-D536-452F-A7DB-C0A69573267B}" type="sibTrans" cxnId="{41DB503B-C0B1-4212-BEA7-DB51D22EF997}">
      <dgm:prSet/>
      <dgm:spPr/>
      <dgm:t>
        <a:bodyPr/>
        <a:lstStyle/>
        <a:p>
          <a:endParaRPr lang="en-US"/>
        </a:p>
      </dgm:t>
    </dgm:pt>
    <dgm:pt modelId="{9931CBFD-8595-4EC9-A923-680ECB7A7CF4}">
      <dgm:prSet phldrT="[نص]" custT="1"/>
      <dgm:spPr/>
      <dgm:t>
        <a:bodyPr/>
        <a:lstStyle/>
        <a:p>
          <a:r>
            <a:rPr lang="ar-MA" sz="1600" dirty="0" smtClean="0"/>
            <a:t>لا يوجد مشكلة ، يتم تعيين الشخص المتفق عليه وليًا للعهد</a:t>
          </a:r>
          <a:endParaRPr lang="en-US" sz="1600" dirty="0"/>
        </a:p>
      </dgm:t>
    </dgm:pt>
    <dgm:pt modelId="{71BFCB6B-E7D4-46AF-9E87-7CEC15568559}" type="parTrans" cxnId="{B2DCE704-9ED9-4176-90B1-C89247704847}">
      <dgm:prSet/>
      <dgm:spPr/>
      <dgm:t>
        <a:bodyPr/>
        <a:lstStyle/>
        <a:p>
          <a:endParaRPr lang="en-US" sz="1600"/>
        </a:p>
      </dgm:t>
    </dgm:pt>
    <dgm:pt modelId="{3D179FCD-74C6-4D97-9601-EBF9ADF2F73F}" type="sibTrans" cxnId="{B2DCE704-9ED9-4176-90B1-C89247704847}">
      <dgm:prSet/>
      <dgm:spPr/>
      <dgm:t>
        <a:bodyPr/>
        <a:lstStyle/>
        <a:p>
          <a:endParaRPr lang="en-US"/>
        </a:p>
      </dgm:t>
    </dgm:pt>
    <dgm:pt modelId="{24F73E55-8F3E-427F-9736-026CB2671D5F}">
      <dgm:prSet phldrT="[نص]" custT="1"/>
      <dgm:spPr/>
      <dgm:t>
        <a:bodyPr/>
        <a:lstStyle/>
        <a:p>
          <a:r>
            <a:rPr lang="ar-MA" sz="1600" dirty="0" smtClean="0"/>
            <a:t>يتم التصويت بين شخص يرشحه الملك والشخص الذي رشحته الهيئة وأكثر شخص يحصل على الأصوات يتم تعيينه وليًا للعهد</a:t>
          </a:r>
          <a:endParaRPr lang="en-US" sz="1600" dirty="0"/>
        </a:p>
      </dgm:t>
    </dgm:pt>
    <dgm:pt modelId="{BFA2E434-D124-41F3-8FFD-DAD6C60B0DE1}" type="parTrans" cxnId="{4A690674-5903-4074-9D4F-4F07E8D2F3CD}">
      <dgm:prSet/>
      <dgm:spPr/>
      <dgm:t>
        <a:bodyPr/>
        <a:lstStyle/>
        <a:p>
          <a:endParaRPr lang="en-US" sz="1600"/>
        </a:p>
      </dgm:t>
    </dgm:pt>
    <dgm:pt modelId="{67D0CED5-6BEE-4DDA-ACC2-83A645573745}" type="sibTrans" cxnId="{4A690674-5903-4074-9D4F-4F07E8D2F3CD}">
      <dgm:prSet/>
      <dgm:spPr/>
      <dgm:t>
        <a:bodyPr/>
        <a:lstStyle/>
        <a:p>
          <a:endParaRPr lang="en-US"/>
        </a:p>
      </dgm:t>
    </dgm:pt>
    <dgm:pt modelId="{EEF51851-4715-4582-B1A8-D9BA2E3CD106}">
      <dgm:prSet phldrT="[نص]" custT="1"/>
      <dgm:spPr/>
      <dgm:t>
        <a:bodyPr/>
        <a:lstStyle/>
        <a:p>
          <a:r>
            <a:rPr lang="ar-MA" sz="1600" smtClean="0"/>
            <a:t>وافق الملك على المرشح من الهيئة</a:t>
          </a:r>
          <a:endParaRPr lang="en-US" sz="1600" dirty="0"/>
        </a:p>
      </dgm:t>
    </dgm:pt>
    <dgm:pt modelId="{A45B225E-354C-467F-9748-7DDAEB527A9F}" type="parTrans" cxnId="{54DF3EC9-38E8-433C-9BA0-E55E6160F8D2}">
      <dgm:prSet/>
      <dgm:spPr/>
      <dgm:t>
        <a:bodyPr/>
        <a:lstStyle/>
        <a:p>
          <a:endParaRPr lang="en-US" sz="1600"/>
        </a:p>
      </dgm:t>
    </dgm:pt>
    <dgm:pt modelId="{CEED9E53-44B0-451E-B41C-4EB14CF86EAC}" type="sibTrans" cxnId="{54DF3EC9-38E8-433C-9BA0-E55E6160F8D2}">
      <dgm:prSet/>
      <dgm:spPr/>
      <dgm:t>
        <a:bodyPr/>
        <a:lstStyle/>
        <a:p>
          <a:endParaRPr lang="en-US"/>
        </a:p>
      </dgm:t>
    </dgm:pt>
    <dgm:pt modelId="{9759866A-B58E-45E3-83FB-E5674B200807}">
      <dgm:prSet phldrT="[نص]" custT="1"/>
      <dgm:spPr/>
      <dgm:t>
        <a:bodyPr/>
        <a:lstStyle/>
        <a:p>
          <a:r>
            <a:rPr lang="ar-MA" sz="1600" dirty="0" smtClean="0"/>
            <a:t>لا يوجد مشكلة ، يتم تعيين الشخص المتفق عليه وليًا للعهد</a:t>
          </a:r>
          <a:endParaRPr lang="en-US" sz="1600" dirty="0"/>
        </a:p>
      </dgm:t>
    </dgm:pt>
    <dgm:pt modelId="{CA7EA052-3593-452E-889B-AC0A3D7E4263}" type="parTrans" cxnId="{D65EC5F8-1156-4652-BEA0-3F313DF1BFC3}">
      <dgm:prSet/>
      <dgm:spPr/>
      <dgm:t>
        <a:bodyPr/>
        <a:lstStyle/>
        <a:p>
          <a:endParaRPr lang="en-US" sz="1600"/>
        </a:p>
      </dgm:t>
    </dgm:pt>
    <dgm:pt modelId="{CB426D5D-0CB3-460D-9578-583C21CEAD2E}" type="sibTrans" cxnId="{D65EC5F8-1156-4652-BEA0-3F313DF1BFC3}">
      <dgm:prSet/>
      <dgm:spPr/>
      <dgm:t>
        <a:bodyPr/>
        <a:lstStyle/>
        <a:p>
          <a:endParaRPr lang="en-US"/>
        </a:p>
      </dgm:t>
    </dgm:pt>
    <dgm:pt modelId="{78C10145-D7B0-43BB-88E2-4E52CEF57BF9}">
      <dgm:prSet phldrT="[نص]" custT="1"/>
      <dgm:spPr/>
      <dgm:t>
        <a:bodyPr/>
        <a:lstStyle/>
        <a:p>
          <a:r>
            <a:rPr lang="ar-MA" sz="1600" dirty="0" smtClean="0"/>
            <a:t>لم يوافق الملك على مرشح الهيئة</a:t>
          </a:r>
          <a:endParaRPr lang="en-US" sz="1600" dirty="0"/>
        </a:p>
      </dgm:t>
    </dgm:pt>
    <dgm:pt modelId="{1E7930DA-499D-4D20-9EC0-3EC04BFC7897}" type="parTrans" cxnId="{788A85CE-B77F-467A-815A-59E256318B6C}">
      <dgm:prSet/>
      <dgm:spPr/>
      <dgm:t>
        <a:bodyPr/>
        <a:lstStyle/>
        <a:p>
          <a:endParaRPr lang="en-US" sz="1600"/>
        </a:p>
      </dgm:t>
    </dgm:pt>
    <dgm:pt modelId="{CFE83978-F763-44E5-A7CF-3293B6C0FCFB}" type="sibTrans" cxnId="{788A85CE-B77F-467A-815A-59E256318B6C}">
      <dgm:prSet/>
      <dgm:spPr/>
      <dgm:t>
        <a:bodyPr/>
        <a:lstStyle/>
        <a:p>
          <a:endParaRPr lang="en-US"/>
        </a:p>
      </dgm:t>
    </dgm:pt>
    <dgm:pt modelId="{6992F304-D27A-445B-A5AB-9C4366F031C3}">
      <dgm:prSet phldrT="[نص]" custT="1"/>
      <dgm:spPr/>
      <dgm:t>
        <a:bodyPr/>
        <a:lstStyle/>
        <a:p>
          <a:r>
            <a:rPr lang="ar-MA" sz="1600" dirty="0" smtClean="0"/>
            <a:t>يتم التصويت بين شخص يرشحه الملك والشخص الذي رشحته الهيئة وأكثر شخص يحصل على الأصوات يتم تعيينه وليًا للعهد</a:t>
          </a:r>
          <a:endParaRPr lang="en-US" sz="1600" dirty="0"/>
        </a:p>
      </dgm:t>
    </dgm:pt>
    <dgm:pt modelId="{B8C2B7A1-C75D-4ADF-9FD3-494CB92CF011}" type="parTrans" cxnId="{AE0268E2-605A-4AAE-BF64-E16070932145}">
      <dgm:prSet/>
      <dgm:spPr/>
      <dgm:t>
        <a:bodyPr/>
        <a:lstStyle/>
        <a:p>
          <a:endParaRPr lang="en-US" sz="1600"/>
        </a:p>
      </dgm:t>
    </dgm:pt>
    <dgm:pt modelId="{04E2F3CD-9F28-495E-BC61-5F5DA56A5C32}" type="sibTrans" cxnId="{AE0268E2-605A-4AAE-BF64-E16070932145}">
      <dgm:prSet/>
      <dgm:spPr/>
      <dgm:t>
        <a:bodyPr/>
        <a:lstStyle/>
        <a:p>
          <a:endParaRPr lang="en-US"/>
        </a:p>
      </dgm:t>
    </dgm:pt>
    <dgm:pt modelId="{223D6CCC-E5E8-4D26-A4B8-C74E3EA81BD2}" type="pres">
      <dgm:prSet presAssocID="{46078662-1DAD-4895-AA8E-BD35CCECD886}" presName="hierChild1" presStyleCnt="0">
        <dgm:presLayoutVars>
          <dgm:chPref val="1"/>
          <dgm:dir val="rev"/>
          <dgm:animOne val="branch"/>
          <dgm:animLvl val="lvl"/>
          <dgm:resizeHandles/>
        </dgm:presLayoutVars>
      </dgm:prSet>
      <dgm:spPr/>
      <dgm:t>
        <a:bodyPr/>
        <a:lstStyle/>
        <a:p>
          <a:endParaRPr lang="en-US"/>
        </a:p>
      </dgm:t>
    </dgm:pt>
    <dgm:pt modelId="{77238492-9CBE-491B-9DDF-9543F2B10639}" type="pres">
      <dgm:prSet presAssocID="{CFC638AA-EE05-46A7-B4FB-D88B0C18D08C}" presName="hierRoot1" presStyleCnt="0"/>
      <dgm:spPr/>
      <dgm:t>
        <a:bodyPr/>
        <a:lstStyle/>
        <a:p>
          <a:endParaRPr lang="en-US"/>
        </a:p>
      </dgm:t>
    </dgm:pt>
    <dgm:pt modelId="{F866DE3D-EEA8-424E-B3DE-777242FA8C08}" type="pres">
      <dgm:prSet presAssocID="{CFC638AA-EE05-46A7-B4FB-D88B0C18D08C}" presName="composite" presStyleCnt="0"/>
      <dgm:spPr/>
      <dgm:t>
        <a:bodyPr/>
        <a:lstStyle/>
        <a:p>
          <a:endParaRPr lang="en-US"/>
        </a:p>
      </dgm:t>
    </dgm:pt>
    <dgm:pt modelId="{3D6B238C-FCB9-4F01-9C32-24254469B864}" type="pres">
      <dgm:prSet presAssocID="{CFC638AA-EE05-46A7-B4FB-D88B0C18D08C}" presName="background" presStyleLbl="node0" presStyleIdx="0" presStyleCnt="1"/>
      <dgm:spPr/>
      <dgm:t>
        <a:bodyPr/>
        <a:lstStyle/>
        <a:p>
          <a:endParaRPr lang="en-US"/>
        </a:p>
      </dgm:t>
    </dgm:pt>
    <dgm:pt modelId="{64782E2E-13D7-4665-85D6-0134B204C2CD}" type="pres">
      <dgm:prSet presAssocID="{CFC638AA-EE05-46A7-B4FB-D88B0C18D08C}" presName="text" presStyleLbl="fgAcc0" presStyleIdx="0" presStyleCnt="1" custScaleX="483681">
        <dgm:presLayoutVars>
          <dgm:chPref val="3"/>
        </dgm:presLayoutVars>
      </dgm:prSet>
      <dgm:spPr/>
      <dgm:t>
        <a:bodyPr/>
        <a:lstStyle/>
        <a:p>
          <a:endParaRPr lang="en-US"/>
        </a:p>
      </dgm:t>
    </dgm:pt>
    <dgm:pt modelId="{D68904F8-8C81-4399-8314-1CB6CC7BBB20}" type="pres">
      <dgm:prSet presAssocID="{CFC638AA-EE05-46A7-B4FB-D88B0C18D08C}" presName="hierChild2" presStyleCnt="0"/>
      <dgm:spPr/>
      <dgm:t>
        <a:bodyPr/>
        <a:lstStyle/>
        <a:p>
          <a:endParaRPr lang="en-US"/>
        </a:p>
      </dgm:t>
    </dgm:pt>
    <dgm:pt modelId="{98EDC9F7-4673-40D2-B30F-705FDE4AAC4F}" type="pres">
      <dgm:prSet presAssocID="{470E2AB3-6C3B-41F9-8E0A-EB9347B3C0E5}" presName="Name10" presStyleLbl="parChTrans1D2" presStyleIdx="0" presStyleCnt="2"/>
      <dgm:spPr/>
      <dgm:t>
        <a:bodyPr/>
        <a:lstStyle/>
        <a:p>
          <a:endParaRPr lang="en-US"/>
        </a:p>
      </dgm:t>
    </dgm:pt>
    <dgm:pt modelId="{28D8DAFF-0B29-4DC5-9488-DFDF0EFC39AE}" type="pres">
      <dgm:prSet presAssocID="{0D1C6548-6F8C-4C1D-8C5C-5903CAE119E3}" presName="hierRoot2" presStyleCnt="0"/>
      <dgm:spPr/>
      <dgm:t>
        <a:bodyPr/>
        <a:lstStyle/>
        <a:p>
          <a:endParaRPr lang="en-US"/>
        </a:p>
      </dgm:t>
    </dgm:pt>
    <dgm:pt modelId="{9A4D5D0C-921B-4DA4-B537-D0F6ABDD08E4}" type="pres">
      <dgm:prSet presAssocID="{0D1C6548-6F8C-4C1D-8C5C-5903CAE119E3}" presName="composite2" presStyleCnt="0"/>
      <dgm:spPr/>
      <dgm:t>
        <a:bodyPr/>
        <a:lstStyle/>
        <a:p>
          <a:endParaRPr lang="en-US"/>
        </a:p>
      </dgm:t>
    </dgm:pt>
    <dgm:pt modelId="{DF82D817-A790-4296-B7C0-4A3016E91162}" type="pres">
      <dgm:prSet presAssocID="{0D1C6548-6F8C-4C1D-8C5C-5903CAE119E3}" presName="background2" presStyleLbl="node2" presStyleIdx="0" presStyleCnt="2"/>
      <dgm:spPr/>
      <dgm:t>
        <a:bodyPr/>
        <a:lstStyle/>
        <a:p>
          <a:endParaRPr lang="en-US"/>
        </a:p>
      </dgm:t>
    </dgm:pt>
    <dgm:pt modelId="{C319A879-45A7-4145-A39E-A0624BBB5B8E}" type="pres">
      <dgm:prSet presAssocID="{0D1C6548-6F8C-4C1D-8C5C-5903CAE119E3}" presName="text2" presStyleLbl="fgAcc2" presStyleIdx="0" presStyleCnt="2" custScaleX="249989" custScaleY="137865" custLinFactNeighborX="7748">
        <dgm:presLayoutVars>
          <dgm:chPref val="3"/>
        </dgm:presLayoutVars>
      </dgm:prSet>
      <dgm:spPr/>
      <dgm:t>
        <a:bodyPr/>
        <a:lstStyle/>
        <a:p>
          <a:endParaRPr lang="en-US"/>
        </a:p>
      </dgm:t>
    </dgm:pt>
    <dgm:pt modelId="{723112E6-D0C2-4DA6-AEDB-C155024EF3B8}" type="pres">
      <dgm:prSet presAssocID="{0D1C6548-6F8C-4C1D-8C5C-5903CAE119E3}" presName="hierChild3" presStyleCnt="0"/>
      <dgm:spPr/>
      <dgm:t>
        <a:bodyPr/>
        <a:lstStyle/>
        <a:p>
          <a:endParaRPr lang="en-US"/>
        </a:p>
      </dgm:t>
    </dgm:pt>
    <dgm:pt modelId="{8F2D417F-3877-4C7F-9F40-834C9B86B15D}" type="pres">
      <dgm:prSet presAssocID="{FC4AE79C-B804-4DE3-A577-D555D4322C28}" presName="Name17" presStyleLbl="parChTrans1D3" presStyleIdx="0" presStyleCnt="4"/>
      <dgm:spPr/>
      <dgm:t>
        <a:bodyPr/>
        <a:lstStyle/>
        <a:p>
          <a:endParaRPr lang="en-US"/>
        </a:p>
      </dgm:t>
    </dgm:pt>
    <dgm:pt modelId="{9D6A2750-9948-4ACD-A1D4-16A876FF064A}" type="pres">
      <dgm:prSet presAssocID="{BA83F26A-EDF1-47D2-BFC9-DE6B4879514D}" presName="hierRoot3" presStyleCnt="0"/>
      <dgm:spPr/>
      <dgm:t>
        <a:bodyPr/>
        <a:lstStyle/>
        <a:p>
          <a:endParaRPr lang="en-US"/>
        </a:p>
      </dgm:t>
    </dgm:pt>
    <dgm:pt modelId="{217C075E-5341-4368-899A-1DBDBDDF9155}" type="pres">
      <dgm:prSet presAssocID="{BA83F26A-EDF1-47D2-BFC9-DE6B4879514D}" presName="composite3" presStyleCnt="0"/>
      <dgm:spPr/>
      <dgm:t>
        <a:bodyPr/>
        <a:lstStyle/>
        <a:p>
          <a:endParaRPr lang="en-US"/>
        </a:p>
      </dgm:t>
    </dgm:pt>
    <dgm:pt modelId="{A0216414-A6C9-4EC1-A693-3CEEA0AE3B98}" type="pres">
      <dgm:prSet presAssocID="{BA83F26A-EDF1-47D2-BFC9-DE6B4879514D}" presName="background3" presStyleLbl="node3" presStyleIdx="0" presStyleCnt="4"/>
      <dgm:spPr/>
      <dgm:t>
        <a:bodyPr/>
        <a:lstStyle/>
        <a:p>
          <a:endParaRPr lang="en-US"/>
        </a:p>
      </dgm:t>
    </dgm:pt>
    <dgm:pt modelId="{83B0BBB8-88A5-45B7-A9DD-85C2D8A53CB2}" type="pres">
      <dgm:prSet presAssocID="{BA83F26A-EDF1-47D2-BFC9-DE6B4879514D}" presName="text3" presStyleLbl="fgAcc3" presStyleIdx="0" presStyleCnt="4" custScaleX="167583" custLinFactNeighborX="35100">
        <dgm:presLayoutVars>
          <dgm:chPref val="3"/>
        </dgm:presLayoutVars>
      </dgm:prSet>
      <dgm:spPr/>
      <dgm:t>
        <a:bodyPr/>
        <a:lstStyle/>
        <a:p>
          <a:endParaRPr lang="en-US"/>
        </a:p>
      </dgm:t>
    </dgm:pt>
    <dgm:pt modelId="{8C0D7723-6092-4C11-8982-C5A47A440762}" type="pres">
      <dgm:prSet presAssocID="{BA83F26A-EDF1-47D2-BFC9-DE6B4879514D}" presName="hierChild4" presStyleCnt="0"/>
      <dgm:spPr/>
      <dgm:t>
        <a:bodyPr/>
        <a:lstStyle/>
        <a:p>
          <a:endParaRPr lang="en-US"/>
        </a:p>
      </dgm:t>
    </dgm:pt>
    <dgm:pt modelId="{650F2142-3731-4732-BAD9-E48806B74BA5}" type="pres">
      <dgm:prSet presAssocID="{A1061F83-1E2A-48B7-B9D2-7C6A11EE8083}" presName="Name23" presStyleLbl="parChTrans1D4" presStyleIdx="0" presStyleCnt="8"/>
      <dgm:spPr/>
      <dgm:t>
        <a:bodyPr/>
        <a:lstStyle/>
        <a:p>
          <a:endParaRPr lang="en-US"/>
        </a:p>
      </dgm:t>
    </dgm:pt>
    <dgm:pt modelId="{B3E53074-FF36-414B-B32A-CDE25B0B2D41}" type="pres">
      <dgm:prSet presAssocID="{31A98978-AB1B-4798-B187-79E870510791}" presName="hierRoot4" presStyleCnt="0"/>
      <dgm:spPr/>
      <dgm:t>
        <a:bodyPr/>
        <a:lstStyle/>
        <a:p>
          <a:endParaRPr lang="en-US"/>
        </a:p>
      </dgm:t>
    </dgm:pt>
    <dgm:pt modelId="{9AAA3BBE-E73C-4B30-ACFF-9CBE41925A35}" type="pres">
      <dgm:prSet presAssocID="{31A98978-AB1B-4798-B187-79E870510791}" presName="composite4" presStyleCnt="0"/>
      <dgm:spPr/>
      <dgm:t>
        <a:bodyPr/>
        <a:lstStyle/>
        <a:p>
          <a:endParaRPr lang="en-US"/>
        </a:p>
      </dgm:t>
    </dgm:pt>
    <dgm:pt modelId="{9B2B674D-86EF-4F78-840F-0FBC764444A3}" type="pres">
      <dgm:prSet presAssocID="{31A98978-AB1B-4798-B187-79E870510791}" presName="background4" presStyleLbl="node4" presStyleIdx="0" presStyleCnt="8"/>
      <dgm:spPr/>
      <dgm:t>
        <a:bodyPr/>
        <a:lstStyle/>
        <a:p>
          <a:endParaRPr lang="en-US"/>
        </a:p>
      </dgm:t>
    </dgm:pt>
    <dgm:pt modelId="{DA98A1BF-81E6-422D-9B4C-7AA523301A6C}" type="pres">
      <dgm:prSet presAssocID="{31A98978-AB1B-4798-B187-79E870510791}" presName="text4" presStyleLbl="fgAcc4" presStyleIdx="0" presStyleCnt="8" custScaleX="171580" custScaleY="161061" custLinFactNeighborX="35100" custLinFactNeighborY="-17766">
        <dgm:presLayoutVars>
          <dgm:chPref val="3"/>
        </dgm:presLayoutVars>
      </dgm:prSet>
      <dgm:spPr/>
      <dgm:t>
        <a:bodyPr/>
        <a:lstStyle/>
        <a:p>
          <a:endParaRPr lang="en-US"/>
        </a:p>
      </dgm:t>
    </dgm:pt>
    <dgm:pt modelId="{177EC2D6-2B44-4DB5-ADF8-63800F4F7BD2}" type="pres">
      <dgm:prSet presAssocID="{31A98978-AB1B-4798-B187-79E870510791}" presName="hierChild5" presStyleCnt="0"/>
      <dgm:spPr/>
      <dgm:t>
        <a:bodyPr/>
        <a:lstStyle/>
        <a:p>
          <a:endParaRPr lang="en-US"/>
        </a:p>
      </dgm:t>
    </dgm:pt>
    <dgm:pt modelId="{A3F9A434-1CB0-4E25-A0D0-F6F2428E8356}" type="pres">
      <dgm:prSet presAssocID="{4D0F90AE-57B4-44D3-A164-933A610E048E}" presName="Name17" presStyleLbl="parChTrans1D3" presStyleIdx="1" presStyleCnt="4"/>
      <dgm:spPr/>
      <dgm:t>
        <a:bodyPr/>
        <a:lstStyle/>
        <a:p>
          <a:endParaRPr lang="en-US"/>
        </a:p>
      </dgm:t>
    </dgm:pt>
    <dgm:pt modelId="{A12F0132-CBE8-4D57-9E58-D0BF368F84A2}" type="pres">
      <dgm:prSet presAssocID="{65447CAC-D6E8-4583-994B-3E09F44C9C06}" presName="hierRoot3" presStyleCnt="0"/>
      <dgm:spPr/>
      <dgm:t>
        <a:bodyPr/>
        <a:lstStyle/>
        <a:p>
          <a:endParaRPr lang="en-US"/>
        </a:p>
      </dgm:t>
    </dgm:pt>
    <dgm:pt modelId="{DD8511A0-3339-4741-97D7-673178F24E49}" type="pres">
      <dgm:prSet presAssocID="{65447CAC-D6E8-4583-994B-3E09F44C9C06}" presName="composite3" presStyleCnt="0"/>
      <dgm:spPr/>
      <dgm:t>
        <a:bodyPr/>
        <a:lstStyle/>
        <a:p>
          <a:endParaRPr lang="en-US"/>
        </a:p>
      </dgm:t>
    </dgm:pt>
    <dgm:pt modelId="{062D4460-8D67-4320-8737-400BE10B65FB}" type="pres">
      <dgm:prSet presAssocID="{65447CAC-D6E8-4583-994B-3E09F44C9C06}" presName="background3" presStyleLbl="node3" presStyleIdx="1" presStyleCnt="4"/>
      <dgm:spPr/>
      <dgm:t>
        <a:bodyPr/>
        <a:lstStyle/>
        <a:p>
          <a:endParaRPr lang="en-US"/>
        </a:p>
      </dgm:t>
    </dgm:pt>
    <dgm:pt modelId="{10DC2688-2C50-408F-9A46-D655E8C49847}" type="pres">
      <dgm:prSet presAssocID="{65447CAC-D6E8-4583-994B-3E09F44C9C06}" presName="text3" presStyleLbl="fgAcc3" presStyleIdx="1" presStyleCnt="4" custScaleX="167583" custLinFactNeighborX="4095">
        <dgm:presLayoutVars>
          <dgm:chPref val="3"/>
        </dgm:presLayoutVars>
      </dgm:prSet>
      <dgm:spPr/>
      <dgm:t>
        <a:bodyPr/>
        <a:lstStyle/>
        <a:p>
          <a:endParaRPr lang="en-US"/>
        </a:p>
      </dgm:t>
    </dgm:pt>
    <dgm:pt modelId="{0029CEF0-6393-4E0E-BFFD-235FE36F41AA}" type="pres">
      <dgm:prSet presAssocID="{65447CAC-D6E8-4583-994B-3E09F44C9C06}" presName="hierChild4" presStyleCnt="0"/>
      <dgm:spPr/>
      <dgm:t>
        <a:bodyPr/>
        <a:lstStyle/>
        <a:p>
          <a:endParaRPr lang="en-US"/>
        </a:p>
      </dgm:t>
    </dgm:pt>
    <dgm:pt modelId="{2E76C107-0DE1-4633-8112-240B15E8FC01}" type="pres">
      <dgm:prSet presAssocID="{26957EAE-0459-43E3-8014-44F23CF7EAFC}" presName="Name23" presStyleLbl="parChTrans1D4" presStyleIdx="1" presStyleCnt="8"/>
      <dgm:spPr/>
      <dgm:t>
        <a:bodyPr/>
        <a:lstStyle/>
        <a:p>
          <a:endParaRPr lang="en-US"/>
        </a:p>
      </dgm:t>
    </dgm:pt>
    <dgm:pt modelId="{7F9298E1-BEC6-4C54-ACE0-16E14B47025F}" type="pres">
      <dgm:prSet presAssocID="{6CC1B4DD-4B85-41B5-A604-B787453ED640}" presName="hierRoot4" presStyleCnt="0"/>
      <dgm:spPr/>
      <dgm:t>
        <a:bodyPr/>
        <a:lstStyle/>
        <a:p>
          <a:endParaRPr lang="en-US"/>
        </a:p>
      </dgm:t>
    </dgm:pt>
    <dgm:pt modelId="{4686D64E-1CF3-4C69-BB11-242444DF1524}" type="pres">
      <dgm:prSet presAssocID="{6CC1B4DD-4B85-41B5-A604-B787453ED640}" presName="composite4" presStyleCnt="0"/>
      <dgm:spPr/>
      <dgm:t>
        <a:bodyPr/>
        <a:lstStyle/>
        <a:p>
          <a:endParaRPr lang="en-US"/>
        </a:p>
      </dgm:t>
    </dgm:pt>
    <dgm:pt modelId="{B2949318-1D20-4653-8247-2AE7933853E7}" type="pres">
      <dgm:prSet presAssocID="{6CC1B4DD-4B85-41B5-A604-B787453ED640}" presName="background4" presStyleLbl="node4" presStyleIdx="1" presStyleCnt="8"/>
      <dgm:spPr/>
      <dgm:t>
        <a:bodyPr/>
        <a:lstStyle/>
        <a:p>
          <a:endParaRPr lang="en-US"/>
        </a:p>
      </dgm:t>
    </dgm:pt>
    <dgm:pt modelId="{EBE12095-607C-435B-BCE0-3177BF1581B6}" type="pres">
      <dgm:prSet presAssocID="{6CC1B4DD-4B85-41B5-A604-B787453ED640}" presName="text4" presStyleLbl="fgAcc4" presStyleIdx="1" presStyleCnt="8" custScaleX="171580" custScaleY="161061" custLinFactNeighborX="4095" custLinFactNeighborY="-17766">
        <dgm:presLayoutVars>
          <dgm:chPref val="3"/>
        </dgm:presLayoutVars>
      </dgm:prSet>
      <dgm:spPr/>
      <dgm:t>
        <a:bodyPr/>
        <a:lstStyle/>
        <a:p>
          <a:endParaRPr lang="en-US"/>
        </a:p>
      </dgm:t>
    </dgm:pt>
    <dgm:pt modelId="{EC052BC3-1D6C-47EA-A618-70A669B51883}" type="pres">
      <dgm:prSet presAssocID="{6CC1B4DD-4B85-41B5-A604-B787453ED640}" presName="hierChild5" presStyleCnt="0"/>
      <dgm:spPr/>
      <dgm:t>
        <a:bodyPr/>
        <a:lstStyle/>
        <a:p>
          <a:endParaRPr lang="en-US"/>
        </a:p>
      </dgm:t>
    </dgm:pt>
    <dgm:pt modelId="{2B7FFFBA-010E-4AB7-840E-AFBDA3AA804E}" type="pres">
      <dgm:prSet presAssocID="{BB8A296D-2608-4E03-8638-E7C7CFBC9150}" presName="Name23" presStyleLbl="parChTrans1D4" presStyleIdx="2" presStyleCnt="8"/>
      <dgm:spPr/>
      <dgm:t>
        <a:bodyPr/>
        <a:lstStyle/>
        <a:p>
          <a:endParaRPr lang="en-US"/>
        </a:p>
      </dgm:t>
    </dgm:pt>
    <dgm:pt modelId="{8AA0C00D-BAE6-4C48-9E7F-02C773625A82}" type="pres">
      <dgm:prSet presAssocID="{CAA94E52-610C-4581-B201-64FC44B67EAE}" presName="hierRoot4" presStyleCnt="0"/>
      <dgm:spPr/>
      <dgm:t>
        <a:bodyPr/>
        <a:lstStyle/>
        <a:p>
          <a:endParaRPr lang="en-US"/>
        </a:p>
      </dgm:t>
    </dgm:pt>
    <dgm:pt modelId="{83E4933B-B2EE-4249-A71C-BE5AA3DD76F6}" type="pres">
      <dgm:prSet presAssocID="{CAA94E52-610C-4581-B201-64FC44B67EAE}" presName="composite4" presStyleCnt="0"/>
      <dgm:spPr/>
      <dgm:t>
        <a:bodyPr/>
        <a:lstStyle/>
        <a:p>
          <a:endParaRPr lang="en-US"/>
        </a:p>
      </dgm:t>
    </dgm:pt>
    <dgm:pt modelId="{4E62605E-CF7F-4A2C-8E65-8E545779FFD0}" type="pres">
      <dgm:prSet presAssocID="{CAA94E52-610C-4581-B201-64FC44B67EAE}" presName="background4" presStyleLbl="node4" presStyleIdx="2" presStyleCnt="8"/>
      <dgm:spPr/>
      <dgm:t>
        <a:bodyPr/>
        <a:lstStyle/>
        <a:p>
          <a:endParaRPr lang="en-US"/>
        </a:p>
      </dgm:t>
    </dgm:pt>
    <dgm:pt modelId="{CC92A4EA-9E3C-42E4-AAD8-4CAE2D9BB50A}" type="pres">
      <dgm:prSet presAssocID="{CAA94E52-610C-4581-B201-64FC44B67EAE}" presName="text4" presStyleLbl="fgAcc4" presStyleIdx="2" presStyleCnt="8" custScaleX="219070" custScaleY="186787" custLinFactNeighborX="-862" custLinFactNeighborY="-13579">
        <dgm:presLayoutVars>
          <dgm:chPref val="3"/>
        </dgm:presLayoutVars>
      </dgm:prSet>
      <dgm:spPr/>
      <dgm:t>
        <a:bodyPr/>
        <a:lstStyle/>
        <a:p>
          <a:endParaRPr lang="en-US"/>
        </a:p>
      </dgm:t>
    </dgm:pt>
    <dgm:pt modelId="{8A638CA8-EB17-4F86-9C6A-758151457B1A}" type="pres">
      <dgm:prSet presAssocID="{CAA94E52-610C-4581-B201-64FC44B67EAE}" presName="hierChild5" presStyleCnt="0"/>
      <dgm:spPr/>
      <dgm:t>
        <a:bodyPr/>
        <a:lstStyle/>
        <a:p>
          <a:endParaRPr lang="en-US"/>
        </a:p>
      </dgm:t>
    </dgm:pt>
    <dgm:pt modelId="{A29E8463-08CC-4F0C-B3AB-F6E98BE1D457}" type="pres">
      <dgm:prSet presAssocID="{71BFCB6B-E7D4-46AF-9E87-7CEC15568559}" presName="Name23" presStyleLbl="parChTrans1D4" presStyleIdx="3" presStyleCnt="8"/>
      <dgm:spPr/>
      <dgm:t>
        <a:bodyPr/>
        <a:lstStyle/>
        <a:p>
          <a:endParaRPr lang="en-US"/>
        </a:p>
      </dgm:t>
    </dgm:pt>
    <dgm:pt modelId="{4D9ED451-CCB9-4A1A-9E97-271F5DDEC638}" type="pres">
      <dgm:prSet presAssocID="{9931CBFD-8595-4EC9-A923-680ECB7A7CF4}" presName="hierRoot4" presStyleCnt="0"/>
      <dgm:spPr/>
      <dgm:t>
        <a:bodyPr/>
        <a:lstStyle/>
        <a:p>
          <a:endParaRPr lang="en-US"/>
        </a:p>
      </dgm:t>
    </dgm:pt>
    <dgm:pt modelId="{4584836E-493F-49C1-9188-51FF7F409DB7}" type="pres">
      <dgm:prSet presAssocID="{9931CBFD-8595-4EC9-A923-680ECB7A7CF4}" presName="composite4" presStyleCnt="0"/>
      <dgm:spPr/>
      <dgm:t>
        <a:bodyPr/>
        <a:lstStyle/>
        <a:p>
          <a:endParaRPr lang="en-US"/>
        </a:p>
      </dgm:t>
    </dgm:pt>
    <dgm:pt modelId="{380665B5-0578-4899-BCF9-E1923A408747}" type="pres">
      <dgm:prSet presAssocID="{9931CBFD-8595-4EC9-A923-680ECB7A7CF4}" presName="background4" presStyleLbl="node4" presStyleIdx="3" presStyleCnt="8"/>
      <dgm:spPr/>
      <dgm:t>
        <a:bodyPr/>
        <a:lstStyle/>
        <a:p>
          <a:endParaRPr lang="en-US"/>
        </a:p>
      </dgm:t>
    </dgm:pt>
    <dgm:pt modelId="{B21E4C2F-A6B6-4AD5-879D-7CBCE0320EEC}" type="pres">
      <dgm:prSet presAssocID="{9931CBFD-8595-4EC9-A923-680ECB7A7CF4}" presName="text4" presStyleLbl="fgAcc4" presStyleIdx="3" presStyleCnt="8" custScaleX="246813" custScaleY="186787" custLinFactNeighborX="1899" custLinFactNeighborY="-13579">
        <dgm:presLayoutVars>
          <dgm:chPref val="3"/>
        </dgm:presLayoutVars>
      </dgm:prSet>
      <dgm:spPr/>
      <dgm:t>
        <a:bodyPr/>
        <a:lstStyle/>
        <a:p>
          <a:endParaRPr lang="en-US"/>
        </a:p>
      </dgm:t>
    </dgm:pt>
    <dgm:pt modelId="{2170AC40-CD4F-4106-8362-2E2ACE5867B2}" type="pres">
      <dgm:prSet presAssocID="{9931CBFD-8595-4EC9-A923-680ECB7A7CF4}" presName="hierChild5" presStyleCnt="0"/>
      <dgm:spPr/>
      <dgm:t>
        <a:bodyPr/>
        <a:lstStyle/>
        <a:p>
          <a:endParaRPr lang="en-US"/>
        </a:p>
      </dgm:t>
    </dgm:pt>
    <dgm:pt modelId="{27ECB0A8-B91B-44E4-BAAF-297D09D25F70}" type="pres">
      <dgm:prSet presAssocID="{D6FBB06F-D889-4B4E-A3EA-F184D2EB0DE1}" presName="Name23" presStyleLbl="parChTrans1D4" presStyleIdx="4" presStyleCnt="8"/>
      <dgm:spPr/>
      <dgm:t>
        <a:bodyPr/>
        <a:lstStyle/>
        <a:p>
          <a:endParaRPr lang="en-US"/>
        </a:p>
      </dgm:t>
    </dgm:pt>
    <dgm:pt modelId="{B9AC261D-BD20-4353-8F30-071E21302C8D}" type="pres">
      <dgm:prSet presAssocID="{B1BC70C7-E1D0-43D1-8B43-0862F0EB387B}" presName="hierRoot4" presStyleCnt="0"/>
      <dgm:spPr/>
      <dgm:t>
        <a:bodyPr/>
        <a:lstStyle/>
        <a:p>
          <a:endParaRPr lang="en-US"/>
        </a:p>
      </dgm:t>
    </dgm:pt>
    <dgm:pt modelId="{5926BD03-B64B-4186-B105-11E4D9859DCC}" type="pres">
      <dgm:prSet presAssocID="{B1BC70C7-E1D0-43D1-8B43-0862F0EB387B}" presName="composite4" presStyleCnt="0"/>
      <dgm:spPr/>
      <dgm:t>
        <a:bodyPr/>
        <a:lstStyle/>
        <a:p>
          <a:endParaRPr lang="en-US"/>
        </a:p>
      </dgm:t>
    </dgm:pt>
    <dgm:pt modelId="{C2931AFD-59F2-447F-A534-37E2BD38C91A}" type="pres">
      <dgm:prSet presAssocID="{B1BC70C7-E1D0-43D1-8B43-0862F0EB387B}" presName="background4" presStyleLbl="node4" presStyleIdx="4" presStyleCnt="8"/>
      <dgm:spPr/>
      <dgm:t>
        <a:bodyPr/>
        <a:lstStyle/>
        <a:p>
          <a:endParaRPr lang="en-US"/>
        </a:p>
      </dgm:t>
    </dgm:pt>
    <dgm:pt modelId="{DE832045-8B33-4B8E-8381-34046D192EF5}" type="pres">
      <dgm:prSet presAssocID="{B1BC70C7-E1D0-43D1-8B43-0862F0EB387B}" presName="text4" presStyleLbl="fgAcc4" presStyleIdx="4" presStyleCnt="8" custScaleX="219070" custScaleY="186787" custLinFactNeighborX="4095" custLinFactNeighborY="-13579">
        <dgm:presLayoutVars>
          <dgm:chPref val="3"/>
        </dgm:presLayoutVars>
      </dgm:prSet>
      <dgm:spPr/>
      <dgm:t>
        <a:bodyPr/>
        <a:lstStyle/>
        <a:p>
          <a:endParaRPr lang="en-US"/>
        </a:p>
      </dgm:t>
    </dgm:pt>
    <dgm:pt modelId="{54FA1D0A-DFAF-47B9-AE86-35E2E841F8A8}" type="pres">
      <dgm:prSet presAssocID="{B1BC70C7-E1D0-43D1-8B43-0862F0EB387B}" presName="hierChild5" presStyleCnt="0"/>
      <dgm:spPr/>
      <dgm:t>
        <a:bodyPr/>
        <a:lstStyle/>
        <a:p>
          <a:endParaRPr lang="en-US"/>
        </a:p>
      </dgm:t>
    </dgm:pt>
    <dgm:pt modelId="{3F3FF118-9BD7-46D8-8532-E2EF9D5C58CA}" type="pres">
      <dgm:prSet presAssocID="{BFA2E434-D124-41F3-8FFD-DAD6C60B0DE1}" presName="Name23" presStyleLbl="parChTrans1D4" presStyleIdx="5" presStyleCnt="8"/>
      <dgm:spPr/>
      <dgm:t>
        <a:bodyPr/>
        <a:lstStyle/>
        <a:p>
          <a:endParaRPr lang="en-US"/>
        </a:p>
      </dgm:t>
    </dgm:pt>
    <dgm:pt modelId="{BC00BFC3-4080-4ED4-A088-CA7F5E5649DD}" type="pres">
      <dgm:prSet presAssocID="{24F73E55-8F3E-427F-9736-026CB2671D5F}" presName="hierRoot4" presStyleCnt="0"/>
      <dgm:spPr/>
      <dgm:t>
        <a:bodyPr/>
        <a:lstStyle/>
        <a:p>
          <a:endParaRPr lang="en-US"/>
        </a:p>
      </dgm:t>
    </dgm:pt>
    <dgm:pt modelId="{70A8C6D3-F379-489D-9B82-95C12EFF081B}" type="pres">
      <dgm:prSet presAssocID="{24F73E55-8F3E-427F-9736-026CB2671D5F}" presName="composite4" presStyleCnt="0"/>
      <dgm:spPr/>
      <dgm:t>
        <a:bodyPr/>
        <a:lstStyle/>
        <a:p>
          <a:endParaRPr lang="en-US"/>
        </a:p>
      </dgm:t>
    </dgm:pt>
    <dgm:pt modelId="{FCB286A3-28BC-4D3B-9D5C-4A638E7829C4}" type="pres">
      <dgm:prSet presAssocID="{24F73E55-8F3E-427F-9736-026CB2671D5F}" presName="background4" presStyleLbl="node4" presStyleIdx="5" presStyleCnt="8"/>
      <dgm:spPr/>
      <dgm:t>
        <a:bodyPr/>
        <a:lstStyle/>
        <a:p>
          <a:endParaRPr lang="en-US"/>
        </a:p>
      </dgm:t>
    </dgm:pt>
    <dgm:pt modelId="{474C3328-858F-4013-B529-0C1165346922}" type="pres">
      <dgm:prSet presAssocID="{24F73E55-8F3E-427F-9736-026CB2671D5F}" presName="text4" presStyleLbl="fgAcc4" presStyleIdx="5" presStyleCnt="8" custScaleX="246813" custScaleY="186787" custLinFactNeighborX="4095" custLinFactNeighborY="-13579">
        <dgm:presLayoutVars>
          <dgm:chPref val="3"/>
        </dgm:presLayoutVars>
      </dgm:prSet>
      <dgm:spPr/>
      <dgm:t>
        <a:bodyPr/>
        <a:lstStyle/>
        <a:p>
          <a:endParaRPr lang="en-US"/>
        </a:p>
      </dgm:t>
    </dgm:pt>
    <dgm:pt modelId="{6ED9884A-21E0-4F3A-9BB8-580D7693F3F3}" type="pres">
      <dgm:prSet presAssocID="{24F73E55-8F3E-427F-9736-026CB2671D5F}" presName="hierChild5" presStyleCnt="0"/>
      <dgm:spPr/>
      <dgm:t>
        <a:bodyPr/>
        <a:lstStyle/>
        <a:p>
          <a:endParaRPr lang="en-US"/>
        </a:p>
      </dgm:t>
    </dgm:pt>
    <dgm:pt modelId="{29FAAC8E-D60C-4448-8ED7-907596A46BEB}" type="pres">
      <dgm:prSet presAssocID="{10AF0105-EE4E-419B-9DCD-B49E89300ACB}" presName="Name10" presStyleLbl="parChTrans1D2" presStyleIdx="1" presStyleCnt="2"/>
      <dgm:spPr/>
      <dgm:t>
        <a:bodyPr/>
        <a:lstStyle/>
        <a:p>
          <a:endParaRPr lang="en-US"/>
        </a:p>
      </dgm:t>
    </dgm:pt>
    <dgm:pt modelId="{91E952F1-25D2-4F46-9AC6-E69089895263}" type="pres">
      <dgm:prSet presAssocID="{EBB2F207-5A30-402C-89E0-A864831A6216}" presName="hierRoot2" presStyleCnt="0"/>
      <dgm:spPr/>
      <dgm:t>
        <a:bodyPr/>
        <a:lstStyle/>
        <a:p>
          <a:endParaRPr lang="en-US"/>
        </a:p>
      </dgm:t>
    </dgm:pt>
    <dgm:pt modelId="{D3029455-176E-4E3C-A12D-BFDDF89367A1}" type="pres">
      <dgm:prSet presAssocID="{EBB2F207-5A30-402C-89E0-A864831A6216}" presName="composite2" presStyleCnt="0"/>
      <dgm:spPr/>
      <dgm:t>
        <a:bodyPr/>
        <a:lstStyle/>
        <a:p>
          <a:endParaRPr lang="en-US"/>
        </a:p>
      </dgm:t>
    </dgm:pt>
    <dgm:pt modelId="{E886AA95-8070-4DF4-B8E3-02F7EA756AFD}" type="pres">
      <dgm:prSet presAssocID="{EBB2F207-5A30-402C-89E0-A864831A6216}" presName="background2" presStyleLbl="node2" presStyleIdx="1" presStyleCnt="2"/>
      <dgm:spPr/>
      <dgm:t>
        <a:bodyPr/>
        <a:lstStyle/>
        <a:p>
          <a:endParaRPr lang="en-US"/>
        </a:p>
      </dgm:t>
    </dgm:pt>
    <dgm:pt modelId="{1BBA870A-E128-49D3-8F5A-B6CA1BD3A109}" type="pres">
      <dgm:prSet presAssocID="{EBB2F207-5A30-402C-89E0-A864831A6216}" presName="text2" presStyleLbl="fgAcc2" presStyleIdx="1" presStyleCnt="2" custScaleX="249989" custScaleY="137865" custLinFactNeighborX="-4233">
        <dgm:presLayoutVars>
          <dgm:chPref val="3"/>
        </dgm:presLayoutVars>
      </dgm:prSet>
      <dgm:spPr/>
      <dgm:t>
        <a:bodyPr/>
        <a:lstStyle/>
        <a:p>
          <a:endParaRPr lang="en-US"/>
        </a:p>
      </dgm:t>
    </dgm:pt>
    <dgm:pt modelId="{7ADB0C25-1EA7-487B-ABD4-0F68284A02ED}" type="pres">
      <dgm:prSet presAssocID="{EBB2F207-5A30-402C-89E0-A864831A6216}" presName="hierChild3" presStyleCnt="0"/>
      <dgm:spPr/>
      <dgm:t>
        <a:bodyPr/>
        <a:lstStyle/>
        <a:p>
          <a:endParaRPr lang="en-US"/>
        </a:p>
      </dgm:t>
    </dgm:pt>
    <dgm:pt modelId="{ADF10C80-4CBD-4E9C-8EAD-C8D119B238ED}" type="pres">
      <dgm:prSet presAssocID="{A45B225E-354C-467F-9748-7DDAEB527A9F}" presName="Name17" presStyleLbl="parChTrans1D3" presStyleIdx="2" presStyleCnt="4"/>
      <dgm:spPr/>
      <dgm:t>
        <a:bodyPr/>
        <a:lstStyle/>
        <a:p>
          <a:endParaRPr lang="en-US"/>
        </a:p>
      </dgm:t>
    </dgm:pt>
    <dgm:pt modelId="{8F5F823B-50A0-48AC-A4B7-4738F5D779E0}" type="pres">
      <dgm:prSet presAssocID="{EEF51851-4715-4582-B1A8-D9BA2E3CD106}" presName="hierRoot3" presStyleCnt="0"/>
      <dgm:spPr/>
      <dgm:t>
        <a:bodyPr/>
        <a:lstStyle/>
        <a:p>
          <a:endParaRPr lang="en-US"/>
        </a:p>
      </dgm:t>
    </dgm:pt>
    <dgm:pt modelId="{7AC8DFD5-18EF-47A8-9C3B-99579B7C525B}" type="pres">
      <dgm:prSet presAssocID="{EEF51851-4715-4582-B1A8-D9BA2E3CD106}" presName="composite3" presStyleCnt="0"/>
      <dgm:spPr/>
      <dgm:t>
        <a:bodyPr/>
        <a:lstStyle/>
        <a:p>
          <a:endParaRPr lang="en-US"/>
        </a:p>
      </dgm:t>
    </dgm:pt>
    <dgm:pt modelId="{CFC35CCD-588E-425B-B0D5-D05C2BAAB145}" type="pres">
      <dgm:prSet presAssocID="{EEF51851-4715-4582-B1A8-D9BA2E3CD106}" presName="background3" presStyleLbl="node3" presStyleIdx="2" presStyleCnt="4"/>
      <dgm:spPr/>
      <dgm:t>
        <a:bodyPr/>
        <a:lstStyle/>
        <a:p>
          <a:endParaRPr lang="en-US"/>
        </a:p>
      </dgm:t>
    </dgm:pt>
    <dgm:pt modelId="{2247B5AF-A966-470D-B904-8A0954FA614E}" type="pres">
      <dgm:prSet presAssocID="{EEF51851-4715-4582-B1A8-D9BA2E3CD106}" presName="text3" presStyleLbl="fgAcc3" presStyleIdx="2" presStyleCnt="4" custScaleX="172622" custLinFactNeighborX="-4233">
        <dgm:presLayoutVars>
          <dgm:chPref val="3"/>
        </dgm:presLayoutVars>
      </dgm:prSet>
      <dgm:spPr/>
      <dgm:t>
        <a:bodyPr/>
        <a:lstStyle/>
        <a:p>
          <a:endParaRPr lang="en-US"/>
        </a:p>
      </dgm:t>
    </dgm:pt>
    <dgm:pt modelId="{AFA230B4-E464-46DD-9CE6-C7852A0A2E78}" type="pres">
      <dgm:prSet presAssocID="{EEF51851-4715-4582-B1A8-D9BA2E3CD106}" presName="hierChild4" presStyleCnt="0"/>
      <dgm:spPr/>
      <dgm:t>
        <a:bodyPr/>
        <a:lstStyle/>
        <a:p>
          <a:endParaRPr lang="en-US"/>
        </a:p>
      </dgm:t>
    </dgm:pt>
    <dgm:pt modelId="{19F475E5-918B-457E-B653-46DF58D670C0}" type="pres">
      <dgm:prSet presAssocID="{CA7EA052-3593-452E-889B-AC0A3D7E4263}" presName="Name23" presStyleLbl="parChTrans1D4" presStyleIdx="6" presStyleCnt="8"/>
      <dgm:spPr/>
      <dgm:t>
        <a:bodyPr/>
        <a:lstStyle/>
        <a:p>
          <a:endParaRPr lang="en-US"/>
        </a:p>
      </dgm:t>
    </dgm:pt>
    <dgm:pt modelId="{FEDFE1A8-0B4B-4D29-A4A7-1B60ED9583EB}" type="pres">
      <dgm:prSet presAssocID="{9759866A-B58E-45E3-83FB-E5674B200807}" presName="hierRoot4" presStyleCnt="0"/>
      <dgm:spPr/>
      <dgm:t>
        <a:bodyPr/>
        <a:lstStyle/>
        <a:p>
          <a:endParaRPr lang="en-US"/>
        </a:p>
      </dgm:t>
    </dgm:pt>
    <dgm:pt modelId="{976B1EB2-A296-45EE-A5D4-3CAA3A3DC1BF}" type="pres">
      <dgm:prSet presAssocID="{9759866A-B58E-45E3-83FB-E5674B200807}" presName="composite4" presStyleCnt="0"/>
      <dgm:spPr/>
      <dgm:t>
        <a:bodyPr/>
        <a:lstStyle/>
        <a:p>
          <a:endParaRPr lang="en-US"/>
        </a:p>
      </dgm:t>
    </dgm:pt>
    <dgm:pt modelId="{E6EA3685-E24C-47BA-9E42-5E4628C83CF4}" type="pres">
      <dgm:prSet presAssocID="{9759866A-B58E-45E3-83FB-E5674B200807}" presName="background4" presStyleLbl="node4" presStyleIdx="6" presStyleCnt="8"/>
      <dgm:spPr/>
      <dgm:t>
        <a:bodyPr/>
        <a:lstStyle/>
        <a:p>
          <a:endParaRPr lang="en-US"/>
        </a:p>
      </dgm:t>
    </dgm:pt>
    <dgm:pt modelId="{9B6CBCBE-A952-43BD-AB9F-123C27080061}" type="pres">
      <dgm:prSet presAssocID="{9759866A-B58E-45E3-83FB-E5674B200807}" presName="text4" presStyleLbl="fgAcc4" presStyleIdx="6" presStyleCnt="8" custScaleX="193789" custScaleY="280495" custLinFactNeighborX="-4233">
        <dgm:presLayoutVars>
          <dgm:chPref val="3"/>
        </dgm:presLayoutVars>
      </dgm:prSet>
      <dgm:spPr/>
      <dgm:t>
        <a:bodyPr/>
        <a:lstStyle/>
        <a:p>
          <a:endParaRPr lang="en-US"/>
        </a:p>
      </dgm:t>
    </dgm:pt>
    <dgm:pt modelId="{675F672E-2B56-4A9B-9ABD-0C895E69E826}" type="pres">
      <dgm:prSet presAssocID="{9759866A-B58E-45E3-83FB-E5674B200807}" presName="hierChild5" presStyleCnt="0"/>
      <dgm:spPr/>
      <dgm:t>
        <a:bodyPr/>
        <a:lstStyle/>
        <a:p>
          <a:endParaRPr lang="en-US"/>
        </a:p>
      </dgm:t>
    </dgm:pt>
    <dgm:pt modelId="{96806D5E-74EB-4572-B4FA-F1512EC19B46}" type="pres">
      <dgm:prSet presAssocID="{1E7930DA-499D-4D20-9EC0-3EC04BFC7897}" presName="Name17" presStyleLbl="parChTrans1D3" presStyleIdx="3" presStyleCnt="4"/>
      <dgm:spPr/>
      <dgm:t>
        <a:bodyPr/>
        <a:lstStyle/>
        <a:p>
          <a:endParaRPr lang="en-US"/>
        </a:p>
      </dgm:t>
    </dgm:pt>
    <dgm:pt modelId="{A32AF0D9-88DF-48BF-9965-E2B3B50117CE}" type="pres">
      <dgm:prSet presAssocID="{78C10145-D7B0-43BB-88E2-4E52CEF57BF9}" presName="hierRoot3" presStyleCnt="0"/>
      <dgm:spPr/>
      <dgm:t>
        <a:bodyPr/>
        <a:lstStyle/>
        <a:p>
          <a:endParaRPr lang="en-US"/>
        </a:p>
      </dgm:t>
    </dgm:pt>
    <dgm:pt modelId="{5E0FA79F-C603-46A9-90BB-6C1016798460}" type="pres">
      <dgm:prSet presAssocID="{78C10145-D7B0-43BB-88E2-4E52CEF57BF9}" presName="composite3" presStyleCnt="0"/>
      <dgm:spPr/>
      <dgm:t>
        <a:bodyPr/>
        <a:lstStyle/>
        <a:p>
          <a:endParaRPr lang="en-US"/>
        </a:p>
      </dgm:t>
    </dgm:pt>
    <dgm:pt modelId="{E1694CFE-C5CB-4C55-9CEF-093BE89B7D01}" type="pres">
      <dgm:prSet presAssocID="{78C10145-D7B0-43BB-88E2-4E52CEF57BF9}" presName="background3" presStyleLbl="node3" presStyleIdx="3" presStyleCnt="4"/>
      <dgm:spPr/>
      <dgm:t>
        <a:bodyPr/>
        <a:lstStyle/>
        <a:p>
          <a:endParaRPr lang="en-US"/>
        </a:p>
      </dgm:t>
    </dgm:pt>
    <dgm:pt modelId="{CC9801AE-4B47-4EB2-9A91-457DF755D1B5}" type="pres">
      <dgm:prSet presAssocID="{78C10145-D7B0-43BB-88E2-4E52CEF57BF9}" presName="text3" presStyleLbl="fgAcc3" presStyleIdx="3" presStyleCnt="4" custScaleX="172622" custLinFactNeighborX="3780">
        <dgm:presLayoutVars>
          <dgm:chPref val="3"/>
        </dgm:presLayoutVars>
      </dgm:prSet>
      <dgm:spPr/>
      <dgm:t>
        <a:bodyPr/>
        <a:lstStyle/>
        <a:p>
          <a:endParaRPr lang="en-US"/>
        </a:p>
      </dgm:t>
    </dgm:pt>
    <dgm:pt modelId="{815FE391-AE19-4907-A0B2-7E59F78DD4E0}" type="pres">
      <dgm:prSet presAssocID="{78C10145-D7B0-43BB-88E2-4E52CEF57BF9}" presName="hierChild4" presStyleCnt="0"/>
      <dgm:spPr/>
      <dgm:t>
        <a:bodyPr/>
        <a:lstStyle/>
        <a:p>
          <a:endParaRPr lang="en-US"/>
        </a:p>
      </dgm:t>
    </dgm:pt>
    <dgm:pt modelId="{53E7FA7E-BB9C-4F41-B04A-61A536E82756}" type="pres">
      <dgm:prSet presAssocID="{B8C2B7A1-C75D-4ADF-9FD3-494CB92CF011}" presName="Name23" presStyleLbl="parChTrans1D4" presStyleIdx="7" presStyleCnt="8"/>
      <dgm:spPr/>
      <dgm:t>
        <a:bodyPr/>
        <a:lstStyle/>
        <a:p>
          <a:endParaRPr lang="en-US"/>
        </a:p>
      </dgm:t>
    </dgm:pt>
    <dgm:pt modelId="{15EB2FFF-C7E0-48D8-8FC4-EFCE2CD5F35E}" type="pres">
      <dgm:prSet presAssocID="{6992F304-D27A-445B-A5AB-9C4366F031C3}" presName="hierRoot4" presStyleCnt="0"/>
      <dgm:spPr/>
      <dgm:t>
        <a:bodyPr/>
        <a:lstStyle/>
        <a:p>
          <a:endParaRPr lang="en-US"/>
        </a:p>
      </dgm:t>
    </dgm:pt>
    <dgm:pt modelId="{D6EF2AB1-1834-4D58-8325-32A9634B908B}" type="pres">
      <dgm:prSet presAssocID="{6992F304-D27A-445B-A5AB-9C4366F031C3}" presName="composite4" presStyleCnt="0"/>
      <dgm:spPr/>
      <dgm:t>
        <a:bodyPr/>
        <a:lstStyle/>
        <a:p>
          <a:endParaRPr lang="en-US"/>
        </a:p>
      </dgm:t>
    </dgm:pt>
    <dgm:pt modelId="{42A0219F-307B-420F-A67C-A987CF5F6418}" type="pres">
      <dgm:prSet presAssocID="{6992F304-D27A-445B-A5AB-9C4366F031C3}" presName="background4" presStyleLbl="node4" presStyleIdx="7" presStyleCnt="8"/>
      <dgm:spPr/>
      <dgm:t>
        <a:bodyPr/>
        <a:lstStyle/>
        <a:p>
          <a:endParaRPr lang="en-US"/>
        </a:p>
      </dgm:t>
    </dgm:pt>
    <dgm:pt modelId="{794E5D88-69B3-478F-AD04-2883E86A9F93}" type="pres">
      <dgm:prSet presAssocID="{6992F304-D27A-445B-A5AB-9C4366F031C3}" presName="text4" presStyleLbl="fgAcc4" presStyleIdx="7" presStyleCnt="8" custScaleX="193789" custScaleY="280495" custLinFactNeighborX="5309">
        <dgm:presLayoutVars>
          <dgm:chPref val="3"/>
        </dgm:presLayoutVars>
      </dgm:prSet>
      <dgm:spPr/>
      <dgm:t>
        <a:bodyPr/>
        <a:lstStyle/>
        <a:p>
          <a:endParaRPr lang="en-US"/>
        </a:p>
      </dgm:t>
    </dgm:pt>
    <dgm:pt modelId="{A4370E7F-5A6D-4228-9622-E2811F5905B8}" type="pres">
      <dgm:prSet presAssocID="{6992F304-D27A-445B-A5AB-9C4366F031C3}" presName="hierChild5" presStyleCnt="0"/>
      <dgm:spPr/>
      <dgm:t>
        <a:bodyPr/>
        <a:lstStyle/>
        <a:p>
          <a:endParaRPr lang="en-US"/>
        </a:p>
      </dgm:t>
    </dgm:pt>
  </dgm:ptLst>
  <dgm:cxnLst>
    <dgm:cxn modelId="{F3DDBD6B-82C5-42A9-A01A-BD28BD483273}" type="presOf" srcId="{1E7930DA-499D-4D20-9EC0-3EC04BFC7897}" destId="{96806D5E-74EB-4572-B4FA-F1512EC19B46}" srcOrd="0" destOrd="0" presId="urn:microsoft.com/office/officeart/2005/8/layout/hierarchy1"/>
    <dgm:cxn modelId="{7D8D5B08-A546-4EC2-AF4E-20F09C536D58}" type="presOf" srcId="{65447CAC-D6E8-4583-994B-3E09F44C9C06}" destId="{10DC2688-2C50-408F-9A46-D655E8C49847}" srcOrd="0" destOrd="0" presId="urn:microsoft.com/office/officeart/2005/8/layout/hierarchy1"/>
    <dgm:cxn modelId="{D18CBBE4-CC48-45FF-A210-065E350E69E2}" type="presOf" srcId="{CFC638AA-EE05-46A7-B4FB-D88B0C18D08C}" destId="{64782E2E-13D7-4665-85D6-0134B204C2CD}" srcOrd="0" destOrd="0" presId="urn:microsoft.com/office/officeart/2005/8/layout/hierarchy1"/>
    <dgm:cxn modelId="{B4FC4E1B-5023-4A86-91F0-A0818F4BEAF6}" srcId="{0D1C6548-6F8C-4C1D-8C5C-5903CAE119E3}" destId="{BA83F26A-EDF1-47D2-BFC9-DE6B4879514D}" srcOrd="0" destOrd="0" parTransId="{FC4AE79C-B804-4DE3-A577-D555D4322C28}" sibTransId="{036C8C65-8B28-4DC4-83BB-15D207F87016}"/>
    <dgm:cxn modelId="{24B7FA74-3AB8-4CAA-A99F-446C8C8F4227}" srcId="{0D1C6548-6F8C-4C1D-8C5C-5903CAE119E3}" destId="{65447CAC-D6E8-4583-994B-3E09F44C9C06}" srcOrd="1" destOrd="0" parTransId="{4D0F90AE-57B4-44D3-A164-933A610E048E}" sibTransId="{762E3984-D7E6-4ACF-A158-20DED2CA28CC}"/>
    <dgm:cxn modelId="{0864666E-2E00-414E-ACFE-C8941A6AC8DD}" type="presOf" srcId="{0D1C6548-6F8C-4C1D-8C5C-5903CAE119E3}" destId="{C319A879-45A7-4145-A39E-A0624BBB5B8E}" srcOrd="0" destOrd="0" presId="urn:microsoft.com/office/officeart/2005/8/layout/hierarchy1"/>
    <dgm:cxn modelId="{B2DCE704-9ED9-4176-90B1-C89247704847}" srcId="{CAA94E52-610C-4581-B201-64FC44B67EAE}" destId="{9931CBFD-8595-4EC9-A923-680ECB7A7CF4}" srcOrd="0" destOrd="0" parTransId="{71BFCB6B-E7D4-46AF-9E87-7CEC15568559}" sibTransId="{3D179FCD-74C6-4D97-9601-EBF9ADF2F73F}"/>
    <dgm:cxn modelId="{26189CE4-AB3D-4E24-BBBC-39950EF3818E}" srcId="{46078662-1DAD-4895-AA8E-BD35CCECD886}" destId="{CFC638AA-EE05-46A7-B4FB-D88B0C18D08C}" srcOrd="0" destOrd="0" parTransId="{3163641A-4289-442B-8F8E-CB5C6BDE65AE}" sibTransId="{F7715113-4DF8-4423-87AB-FA9FFCCF4C50}"/>
    <dgm:cxn modelId="{35D0275E-47E5-4A1A-8BDE-7887188625A2}" type="presOf" srcId="{9931CBFD-8595-4EC9-A923-680ECB7A7CF4}" destId="{B21E4C2F-A6B6-4AD5-879D-7CBCE0320EEC}" srcOrd="0" destOrd="0" presId="urn:microsoft.com/office/officeart/2005/8/layout/hierarchy1"/>
    <dgm:cxn modelId="{0F57BCDE-1019-4BA0-B8BA-1DA204FA195A}" type="presOf" srcId="{BFA2E434-D124-41F3-8FFD-DAD6C60B0DE1}" destId="{3F3FF118-9BD7-46D8-8532-E2EF9D5C58CA}" srcOrd="0" destOrd="0" presId="urn:microsoft.com/office/officeart/2005/8/layout/hierarchy1"/>
    <dgm:cxn modelId="{54DF3EC9-38E8-433C-9BA0-E55E6160F8D2}" srcId="{EBB2F207-5A30-402C-89E0-A864831A6216}" destId="{EEF51851-4715-4582-B1A8-D9BA2E3CD106}" srcOrd="0" destOrd="0" parTransId="{A45B225E-354C-467F-9748-7DDAEB527A9F}" sibTransId="{CEED9E53-44B0-451E-B41C-4EB14CF86EAC}"/>
    <dgm:cxn modelId="{4A690674-5903-4074-9D4F-4F07E8D2F3CD}" srcId="{B1BC70C7-E1D0-43D1-8B43-0862F0EB387B}" destId="{24F73E55-8F3E-427F-9736-026CB2671D5F}" srcOrd="0" destOrd="0" parTransId="{BFA2E434-D124-41F3-8FFD-DAD6C60B0DE1}" sibTransId="{67D0CED5-6BEE-4DDA-ACC2-83A645573745}"/>
    <dgm:cxn modelId="{F077FFEE-3862-4E2D-B30B-BA6C0171712B}" type="presOf" srcId="{A1061F83-1E2A-48B7-B9D2-7C6A11EE8083}" destId="{650F2142-3731-4732-BAD9-E48806B74BA5}" srcOrd="0" destOrd="0" presId="urn:microsoft.com/office/officeart/2005/8/layout/hierarchy1"/>
    <dgm:cxn modelId="{01275FC1-19B6-4A58-B6CD-AF786C007AA8}" srcId="{6CC1B4DD-4B85-41B5-A604-B787453ED640}" destId="{CAA94E52-610C-4581-B201-64FC44B67EAE}" srcOrd="0" destOrd="0" parTransId="{BB8A296D-2608-4E03-8638-E7C7CFBC9150}" sibTransId="{5D704A2B-0B58-4A59-9077-CDB8E477CE8D}"/>
    <dgm:cxn modelId="{41DB503B-C0B1-4212-BEA7-DB51D22EF997}" srcId="{6CC1B4DD-4B85-41B5-A604-B787453ED640}" destId="{B1BC70C7-E1D0-43D1-8B43-0862F0EB387B}" srcOrd="1" destOrd="0" parTransId="{D6FBB06F-D889-4B4E-A3EA-F184D2EB0DE1}" sibTransId="{7F661B07-D536-452F-A7DB-C0A69573267B}"/>
    <dgm:cxn modelId="{5D03AF38-5DE6-44F2-928B-161B2A00B440}" type="presOf" srcId="{EEF51851-4715-4582-B1A8-D9BA2E3CD106}" destId="{2247B5AF-A966-470D-B904-8A0954FA614E}" srcOrd="0" destOrd="0" presId="urn:microsoft.com/office/officeart/2005/8/layout/hierarchy1"/>
    <dgm:cxn modelId="{D65EC5F8-1156-4652-BEA0-3F313DF1BFC3}" srcId="{EEF51851-4715-4582-B1A8-D9BA2E3CD106}" destId="{9759866A-B58E-45E3-83FB-E5674B200807}" srcOrd="0" destOrd="0" parTransId="{CA7EA052-3593-452E-889B-AC0A3D7E4263}" sibTransId="{CB426D5D-0CB3-460D-9578-583C21CEAD2E}"/>
    <dgm:cxn modelId="{069F9122-2BF8-46AE-A79D-F3E1795753A6}" type="presOf" srcId="{470E2AB3-6C3B-41F9-8E0A-EB9347B3C0E5}" destId="{98EDC9F7-4673-40D2-B30F-705FDE4AAC4F}" srcOrd="0" destOrd="0" presId="urn:microsoft.com/office/officeart/2005/8/layout/hierarchy1"/>
    <dgm:cxn modelId="{B3CDD571-BBAC-4B7B-BE3E-90344842797C}" type="presOf" srcId="{24F73E55-8F3E-427F-9736-026CB2671D5F}" destId="{474C3328-858F-4013-B529-0C1165346922}" srcOrd="0" destOrd="0" presId="urn:microsoft.com/office/officeart/2005/8/layout/hierarchy1"/>
    <dgm:cxn modelId="{3E63BCC0-372F-48E9-9DEF-936926FA6C4E}" type="presOf" srcId="{BA83F26A-EDF1-47D2-BFC9-DE6B4879514D}" destId="{83B0BBB8-88A5-45B7-A9DD-85C2D8A53CB2}" srcOrd="0" destOrd="0" presId="urn:microsoft.com/office/officeart/2005/8/layout/hierarchy1"/>
    <dgm:cxn modelId="{342AC0AE-B169-4A58-B88C-CA0AFD2518CE}" type="presOf" srcId="{31A98978-AB1B-4798-B187-79E870510791}" destId="{DA98A1BF-81E6-422D-9B4C-7AA523301A6C}" srcOrd="0" destOrd="0" presId="urn:microsoft.com/office/officeart/2005/8/layout/hierarchy1"/>
    <dgm:cxn modelId="{94024DAD-1F07-4D7F-A70E-F148CD0D5494}" srcId="{CFC638AA-EE05-46A7-B4FB-D88B0C18D08C}" destId="{0D1C6548-6F8C-4C1D-8C5C-5903CAE119E3}" srcOrd="0" destOrd="0" parTransId="{470E2AB3-6C3B-41F9-8E0A-EB9347B3C0E5}" sibTransId="{5596DBCD-0215-4D01-831B-8A8E55A72C36}"/>
    <dgm:cxn modelId="{788A85CE-B77F-467A-815A-59E256318B6C}" srcId="{EBB2F207-5A30-402C-89E0-A864831A6216}" destId="{78C10145-D7B0-43BB-88E2-4E52CEF57BF9}" srcOrd="1" destOrd="0" parTransId="{1E7930DA-499D-4D20-9EC0-3EC04BFC7897}" sibTransId="{CFE83978-F763-44E5-A7CF-3293B6C0FCFB}"/>
    <dgm:cxn modelId="{78566076-C06F-4D89-8124-EFB2EB27472F}" type="presOf" srcId="{10AF0105-EE4E-419B-9DCD-B49E89300ACB}" destId="{29FAAC8E-D60C-4448-8ED7-907596A46BEB}" srcOrd="0" destOrd="0" presId="urn:microsoft.com/office/officeart/2005/8/layout/hierarchy1"/>
    <dgm:cxn modelId="{1591E3F1-5821-4544-9A2A-FF55DDAF5D57}" type="presOf" srcId="{9759866A-B58E-45E3-83FB-E5674B200807}" destId="{9B6CBCBE-A952-43BD-AB9F-123C27080061}" srcOrd="0" destOrd="0" presId="urn:microsoft.com/office/officeart/2005/8/layout/hierarchy1"/>
    <dgm:cxn modelId="{8F879B19-3ADF-4115-AF84-8CEEC8C35090}" type="presOf" srcId="{FC4AE79C-B804-4DE3-A577-D555D4322C28}" destId="{8F2D417F-3877-4C7F-9F40-834C9B86B15D}" srcOrd="0" destOrd="0" presId="urn:microsoft.com/office/officeart/2005/8/layout/hierarchy1"/>
    <dgm:cxn modelId="{BCCCEB09-FE01-47C8-877D-3316108EDD5F}" type="presOf" srcId="{B8C2B7A1-C75D-4ADF-9FD3-494CB92CF011}" destId="{53E7FA7E-BB9C-4F41-B04A-61A536E82756}" srcOrd="0" destOrd="0" presId="urn:microsoft.com/office/officeart/2005/8/layout/hierarchy1"/>
    <dgm:cxn modelId="{1788D994-56EB-41C0-A0BB-ABD621089811}" type="presOf" srcId="{B1BC70C7-E1D0-43D1-8B43-0862F0EB387B}" destId="{DE832045-8B33-4B8E-8381-34046D192EF5}" srcOrd="0" destOrd="0" presId="urn:microsoft.com/office/officeart/2005/8/layout/hierarchy1"/>
    <dgm:cxn modelId="{06A81CF6-FA17-4B17-8892-FA2A91F97E1C}" type="presOf" srcId="{78C10145-D7B0-43BB-88E2-4E52CEF57BF9}" destId="{CC9801AE-4B47-4EB2-9A91-457DF755D1B5}" srcOrd="0" destOrd="0" presId="urn:microsoft.com/office/officeart/2005/8/layout/hierarchy1"/>
    <dgm:cxn modelId="{71277AB2-11AD-400A-AF79-91377C3A9FF1}" type="presOf" srcId="{4D0F90AE-57B4-44D3-A164-933A610E048E}" destId="{A3F9A434-1CB0-4E25-A0D0-F6F2428E8356}" srcOrd="0" destOrd="0" presId="urn:microsoft.com/office/officeart/2005/8/layout/hierarchy1"/>
    <dgm:cxn modelId="{3CC39DE2-CE6E-4BD1-AE90-70894AA2F574}" srcId="{CFC638AA-EE05-46A7-B4FB-D88B0C18D08C}" destId="{EBB2F207-5A30-402C-89E0-A864831A6216}" srcOrd="1" destOrd="0" parTransId="{10AF0105-EE4E-419B-9DCD-B49E89300ACB}" sibTransId="{1F7612CD-00A3-46A4-987A-40F41170E10D}"/>
    <dgm:cxn modelId="{295FADA9-81ED-4203-ACA3-BB2E33BFBC12}" srcId="{BA83F26A-EDF1-47D2-BFC9-DE6B4879514D}" destId="{31A98978-AB1B-4798-B187-79E870510791}" srcOrd="0" destOrd="0" parTransId="{A1061F83-1E2A-48B7-B9D2-7C6A11EE8083}" sibTransId="{E4BAA420-F875-4510-A5B8-30FE16796648}"/>
    <dgm:cxn modelId="{2CA2A4C8-07E1-4A91-B002-70A26DB6283C}" srcId="{65447CAC-D6E8-4583-994B-3E09F44C9C06}" destId="{6CC1B4DD-4B85-41B5-A604-B787453ED640}" srcOrd="0" destOrd="0" parTransId="{26957EAE-0459-43E3-8014-44F23CF7EAFC}" sibTransId="{24F7A687-D225-44FE-A745-8B019E0AABAC}"/>
    <dgm:cxn modelId="{68B1019D-DE87-4E81-9F48-22D5C37FD5E9}" type="presOf" srcId="{6992F304-D27A-445B-A5AB-9C4366F031C3}" destId="{794E5D88-69B3-478F-AD04-2883E86A9F93}" srcOrd="0" destOrd="0" presId="urn:microsoft.com/office/officeart/2005/8/layout/hierarchy1"/>
    <dgm:cxn modelId="{1102B64D-0423-4E3C-ACA9-7BA4C5266B88}" type="presOf" srcId="{6CC1B4DD-4B85-41B5-A604-B787453ED640}" destId="{EBE12095-607C-435B-BCE0-3177BF1581B6}" srcOrd="0" destOrd="0" presId="urn:microsoft.com/office/officeart/2005/8/layout/hierarchy1"/>
    <dgm:cxn modelId="{C38F8CD1-1B7D-44BE-8F9A-5BAA8DA0C178}" type="presOf" srcId="{46078662-1DAD-4895-AA8E-BD35CCECD886}" destId="{223D6CCC-E5E8-4D26-A4B8-C74E3EA81BD2}" srcOrd="0" destOrd="0" presId="urn:microsoft.com/office/officeart/2005/8/layout/hierarchy1"/>
    <dgm:cxn modelId="{1333C607-8C95-4B58-9CBC-D0295AAC4FF2}" type="presOf" srcId="{CAA94E52-610C-4581-B201-64FC44B67EAE}" destId="{CC92A4EA-9E3C-42E4-AAD8-4CAE2D9BB50A}" srcOrd="0" destOrd="0" presId="urn:microsoft.com/office/officeart/2005/8/layout/hierarchy1"/>
    <dgm:cxn modelId="{AE0268E2-605A-4AAE-BF64-E16070932145}" srcId="{78C10145-D7B0-43BB-88E2-4E52CEF57BF9}" destId="{6992F304-D27A-445B-A5AB-9C4366F031C3}" srcOrd="0" destOrd="0" parTransId="{B8C2B7A1-C75D-4ADF-9FD3-494CB92CF011}" sibTransId="{04E2F3CD-9F28-495E-BC61-5F5DA56A5C32}"/>
    <dgm:cxn modelId="{B542B798-1C75-4D81-9868-106CB164FCDB}" type="presOf" srcId="{71BFCB6B-E7D4-46AF-9E87-7CEC15568559}" destId="{A29E8463-08CC-4F0C-B3AB-F6E98BE1D457}" srcOrd="0" destOrd="0" presId="urn:microsoft.com/office/officeart/2005/8/layout/hierarchy1"/>
    <dgm:cxn modelId="{1B4AE2B1-5876-4988-80EE-D5B2F8D84658}" type="presOf" srcId="{EBB2F207-5A30-402C-89E0-A864831A6216}" destId="{1BBA870A-E128-49D3-8F5A-B6CA1BD3A109}" srcOrd="0" destOrd="0" presId="urn:microsoft.com/office/officeart/2005/8/layout/hierarchy1"/>
    <dgm:cxn modelId="{66086D10-5AD8-4B6F-B960-7861A8A28C5D}" type="presOf" srcId="{26957EAE-0459-43E3-8014-44F23CF7EAFC}" destId="{2E76C107-0DE1-4633-8112-240B15E8FC01}" srcOrd="0" destOrd="0" presId="urn:microsoft.com/office/officeart/2005/8/layout/hierarchy1"/>
    <dgm:cxn modelId="{1988DC34-97CD-44BE-A09F-8E1CCD8DE2E9}" type="presOf" srcId="{CA7EA052-3593-452E-889B-AC0A3D7E4263}" destId="{19F475E5-918B-457E-B653-46DF58D670C0}" srcOrd="0" destOrd="0" presId="urn:microsoft.com/office/officeart/2005/8/layout/hierarchy1"/>
    <dgm:cxn modelId="{D2C959C5-6FF6-4609-8039-3D999F6B492D}" type="presOf" srcId="{D6FBB06F-D889-4B4E-A3EA-F184D2EB0DE1}" destId="{27ECB0A8-B91B-44E4-BAAF-297D09D25F70}" srcOrd="0" destOrd="0" presId="urn:microsoft.com/office/officeart/2005/8/layout/hierarchy1"/>
    <dgm:cxn modelId="{5E3BA4CF-1C44-46F9-9B12-804A60E12ACD}" type="presOf" srcId="{A45B225E-354C-467F-9748-7DDAEB527A9F}" destId="{ADF10C80-4CBD-4E9C-8EAD-C8D119B238ED}" srcOrd="0" destOrd="0" presId="urn:microsoft.com/office/officeart/2005/8/layout/hierarchy1"/>
    <dgm:cxn modelId="{FCF6F9A0-0587-4BD3-B27A-74D5D96B55F8}" type="presOf" srcId="{BB8A296D-2608-4E03-8638-E7C7CFBC9150}" destId="{2B7FFFBA-010E-4AB7-840E-AFBDA3AA804E}" srcOrd="0" destOrd="0" presId="urn:microsoft.com/office/officeart/2005/8/layout/hierarchy1"/>
    <dgm:cxn modelId="{4D0503ED-67C7-43F9-8D25-C5E0B5F47601}" type="presParOf" srcId="{223D6CCC-E5E8-4D26-A4B8-C74E3EA81BD2}" destId="{77238492-9CBE-491B-9DDF-9543F2B10639}" srcOrd="0" destOrd="0" presId="urn:microsoft.com/office/officeart/2005/8/layout/hierarchy1"/>
    <dgm:cxn modelId="{26607EC3-7B8E-4238-8A87-A4F987E04725}" type="presParOf" srcId="{77238492-9CBE-491B-9DDF-9543F2B10639}" destId="{F866DE3D-EEA8-424E-B3DE-777242FA8C08}" srcOrd="0" destOrd="0" presId="urn:microsoft.com/office/officeart/2005/8/layout/hierarchy1"/>
    <dgm:cxn modelId="{117616D5-2946-4863-88F6-ABCAB9390496}" type="presParOf" srcId="{F866DE3D-EEA8-424E-B3DE-777242FA8C08}" destId="{3D6B238C-FCB9-4F01-9C32-24254469B864}" srcOrd="0" destOrd="0" presId="urn:microsoft.com/office/officeart/2005/8/layout/hierarchy1"/>
    <dgm:cxn modelId="{5839F7A1-C636-45C5-8B63-70F85994F952}" type="presParOf" srcId="{F866DE3D-EEA8-424E-B3DE-777242FA8C08}" destId="{64782E2E-13D7-4665-85D6-0134B204C2CD}" srcOrd="1" destOrd="0" presId="urn:microsoft.com/office/officeart/2005/8/layout/hierarchy1"/>
    <dgm:cxn modelId="{27341E58-0CD9-479C-8413-E57D86F235D4}" type="presParOf" srcId="{77238492-9CBE-491B-9DDF-9543F2B10639}" destId="{D68904F8-8C81-4399-8314-1CB6CC7BBB20}" srcOrd="1" destOrd="0" presId="urn:microsoft.com/office/officeart/2005/8/layout/hierarchy1"/>
    <dgm:cxn modelId="{CAC7AE7D-AA56-4D1B-A254-71B9C6B3F114}" type="presParOf" srcId="{D68904F8-8C81-4399-8314-1CB6CC7BBB20}" destId="{98EDC9F7-4673-40D2-B30F-705FDE4AAC4F}" srcOrd="0" destOrd="0" presId="urn:microsoft.com/office/officeart/2005/8/layout/hierarchy1"/>
    <dgm:cxn modelId="{402D5EB4-985C-473D-A331-CB4904DF3630}" type="presParOf" srcId="{D68904F8-8C81-4399-8314-1CB6CC7BBB20}" destId="{28D8DAFF-0B29-4DC5-9488-DFDF0EFC39AE}" srcOrd="1" destOrd="0" presId="urn:microsoft.com/office/officeart/2005/8/layout/hierarchy1"/>
    <dgm:cxn modelId="{35B930CE-86FB-4BB0-98FB-04728441ECDA}" type="presParOf" srcId="{28D8DAFF-0B29-4DC5-9488-DFDF0EFC39AE}" destId="{9A4D5D0C-921B-4DA4-B537-D0F6ABDD08E4}" srcOrd="0" destOrd="0" presId="urn:microsoft.com/office/officeart/2005/8/layout/hierarchy1"/>
    <dgm:cxn modelId="{2960B75A-5C0E-4AA3-86E3-1DEBF7761339}" type="presParOf" srcId="{9A4D5D0C-921B-4DA4-B537-D0F6ABDD08E4}" destId="{DF82D817-A790-4296-B7C0-4A3016E91162}" srcOrd="0" destOrd="0" presId="urn:microsoft.com/office/officeart/2005/8/layout/hierarchy1"/>
    <dgm:cxn modelId="{FB24F64E-CB60-47B5-9E80-F3194A7F92C4}" type="presParOf" srcId="{9A4D5D0C-921B-4DA4-B537-D0F6ABDD08E4}" destId="{C319A879-45A7-4145-A39E-A0624BBB5B8E}" srcOrd="1" destOrd="0" presId="urn:microsoft.com/office/officeart/2005/8/layout/hierarchy1"/>
    <dgm:cxn modelId="{5545196F-247F-4E2F-BD6C-6B637BBD70BC}" type="presParOf" srcId="{28D8DAFF-0B29-4DC5-9488-DFDF0EFC39AE}" destId="{723112E6-D0C2-4DA6-AEDB-C155024EF3B8}" srcOrd="1" destOrd="0" presId="urn:microsoft.com/office/officeart/2005/8/layout/hierarchy1"/>
    <dgm:cxn modelId="{16B2FC04-1A8D-42F3-835E-F1FD83AD4F0E}" type="presParOf" srcId="{723112E6-D0C2-4DA6-AEDB-C155024EF3B8}" destId="{8F2D417F-3877-4C7F-9F40-834C9B86B15D}" srcOrd="0" destOrd="0" presId="urn:microsoft.com/office/officeart/2005/8/layout/hierarchy1"/>
    <dgm:cxn modelId="{9EB9EF39-42AF-4C85-82DD-FD37259C0F1B}" type="presParOf" srcId="{723112E6-D0C2-4DA6-AEDB-C155024EF3B8}" destId="{9D6A2750-9948-4ACD-A1D4-16A876FF064A}" srcOrd="1" destOrd="0" presId="urn:microsoft.com/office/officeart/2005/8/layout/hierarchy1"/>
    <dgm:cxn modelId="{A6385AD7-3B53-43A4-B013-F7265883BD7F}" type="presParOf" srcId="{9D6A2750-9948-4ACD-A1D4-16A876FF064A}" destId="{217C075E-5341-4368-899A-1DBDBDDF9155}" srcOrd="0" destOrd="0" presId="urn:microsoft.com/office/officeart/2005/8/layout/hierarchy1"/>
    <dgm:cxn modelId="{BB26A13F-487C-44A6-853E-5F87AF2921C8}" type="presParOf" srcId="{217C075E-5341-4368-899A-1DBDBDDF9155}" destId="{A0216414-A6C9-4EC1-A693-3CEEA0AE3B98}" srcOrd="0" destOrd="0" presId="urn:microsoft.com/office/officeart/2005/8/layout/hierarchy1"/>
    <dgm:cxn modelId="{4AF41013-9806-4B27-BDB5-D3F25D60F5E7}" type="presParOf" srcId="{217C075E-5341-4368-899A-1DBDBDDF9155}" destId="{83B0BBB8-88A5-45B7-A9DD-85C2D8A53CB2}" srcOrd="1" destOrd="0" presId="urn:microsoft.com/office/officeart/2005/8/layout/hierarchy1"/>
    <dgm:cxn modelId="{C01C67C5-99ED-4845-AB90-E8E9B95C89A0}" type="presParOf" srcId="{9D6A2750-9948-4ACD-A1D4-16A876FF064A}" destId="{8C0D7723-6092-4C11-8982-C5A47A440762}" srcOrd="1" destOrd="0" presId="urn:microsoft.com/office/officeart/2005/8/layout/hierarchy1"/>
    <dgm:cxn modelId="{F3E92C8C-DCD2-43E1-8573-FC8AE1EE98B9}" type="presParOf" srcId="{8C0D7723-6092-4C11-8982-C5A47A440762}" destId="{650F2142-3731-4732-BAD9-E48806B74BA5}" srcOrd="0" destOrd="0" presId="urn:microsoft.com/office/officeart/2005/8/layout/hierarchy1"/>
    <dgm:cxn modelId="{EB4F31C6-0B51-4F1A-B9C6-EF2D407C7B31}" type="presParOf" srcId="{8C0D7723-6092-4C11-8982-C5A47A440762}" destId="{B3E53074-FF36-414B-B32A-CDE25B0B2D41}" srcOrd="1" destOrd="0" presId="urn:microsoft.com/office/officeart/2005/8/layout/hierarchy1"/>
    <dgm:cxn modelId="{2DC43223-6111-4E9A-BF07-23698381A327}" type="presParOf" srcId="{B3E53074-FF36-414B-B32A-CDE25B0B2D41}" destId="{9AAA3BBE-E73C-4B30-ACFF-9CBE41925A35}" srcOrd="0" destOrd="0" presId="urn:microsoft.com/office/officeart/2005/8/layout/hierarchy1"/>
    <dgm:cxn modelId="{8C1A5AD9-1D22-4529-A255-8158C8A1B0CA}" type="presParOf" srcId="{9AAA3BBE-E73C-4B30-ACFF-9CBE41925A35}" destId="{9B2B674D-86EF-4F78-840F-0FBC764444A3}" srcOrd="0" destOrd="0" presId="urn:microsoft.com/office/officeart/2005/8/layout/hierarchy1"/>
    <dgm:cxn modelId="{86A5BBFA-A993-4483-A018-29C10DF7FC95}" type="presParOf" srcId="{9AAA3BBE-E73C-4B30-ACFF-9CBE41925A35}" destId="{DA98A1BF-81E6-422D-9B4C-7AA523301A6C}" srcOrd="1" destOrd="0" presId="urn:microsoft.com/office/officeart/2005/8/layout/hierarchy1"/>
    <dgm:cxn modelId="{C247F259-F73E-440A-ADAA-95C640F21F7F}" type="presParOf" srcId="{B3E53074-FF36-414B-B32A-CDE25B0B2D41}" destId="{177EC2D6-2B44-4DB5-ADF8-63800F4F7BD2}" srcOrd="1" destOrd="0" presId="urn:microsoft.com/office/officeart/2005/8/layout/hierarchy1"/>
    <dgm:cxn modelId="{81B07DC3-6A48-44EA-9ADC-86121D45A474}" type="presParOf" srcId="{723112E6-D0C2-4DA6-AEDB-C155024EF3B8}" destId="{A3F9A434-1CB0-4E25-A0D0-F6F2428E8356}" srcOrd="2" destOrd="0" presId="urn:microsoft.com/office/officeart/2005/8/layout/hierarchy1"/>
    <dgm:cxn modelId="{8F9CF802-42FB-46DD-9249-3E94CCEB3E27}" type="presParOf" srcId="{723112E6-D0C2-4DA6-AEDB-C155024EF3B8}" destId="{A12F0132-CBE8-4D57-9E58-D0BF368F84A2}" srcOrd="3" destOrd="0" presId="urn:microsoft.com/office/officeart/2005/8/layout/hierarchy1"/>
    <dgm:cxn modelId="{DDF26BBC-57CB-49E7-8BE7-3F1DFB3D3D71}" type="presParOf" srcId="{A12F0132-CBE8-4D57-9E58-D0BF368F84A2}" destId="{DD8511A0-3339-4741-97D7-673178F24E49}" srcOrd="0" destOrd="0" presId="urn:microsoft.com/office/officeart/2005/8/layout/hierarchy1"/>
    <dgm:cxn modelId="{25F79BD5-6BB0-4BE7-AA0D-63E0984482A2}" type="presParOf" srcId="{DD8511A0-3339-4741-97D7-673178F24E49}" destId="{062D4460-8D67-4320-8737-400BE10B65FB}" srcOrd="0" destOrd="0" presId="urn:microsoft.com/office/officeart/2005/8/layout/hierarchy1"/>
    <dgm:cxn modelId="{39796C1E-5B2B-49B1-850F-F7E106BAC52C}" type="presParOf" srcId="{DD8511A0-3339-4741-97D7-673178F24E49}" destId="{10DC2688-2C50-408F-9A46-D655E8C49847}" srcOrd="1" destOrd="0" presId="urn:microsoft.com/office/officeart/2005/8/layout/hierarchy1"/>
    <dgm:cxn modelId="{B24606D6-5C10-4498-BBD2-CD2E02B0CF3C}" type="presParOf" srcId="{A12F0132-CBE8-4D57-9E58-D0BF368F84A2}" destId="{0029CEF0-6393-4E0E-BFFD-235FE36F41AA}" srcOrd="1" destOrd="0" presId="urn:microsoft.com/office/officeart/2005/8/layout/hierarchy1"/>
    <dgm:cxn modelId="{2EF463CC-9BF1-4EE1-A8C1-93D7BF9DD43B}" type="presParOf" srcId="{0029CEF0-6393-4E0E-BFFD-235FE36F41AA}" destId="{2E76C107-0DE1-4633-8112-240B15E8FC01}" srcOrd="0" destOrd="0" presId="urn:microsoft.com/office/officeart/2005/8/layout/hierarchy1"/>
    <dgm:cxn modelId="{487D615D-DE30-4290-8415-AE4EE68F5AC8}" type="presParOf" srcId="{0029CEF0-6393-4E0E-BFFD-235FE36F41AA}" destId="{7F9298E1-BEC6-4C54-ACE0-16E14B47025F}" srcOrd="1" destOrd="0" presId="urn:microsoft.com/office/officeart/2005/8/layout/hierarchy1"/>
    <dgm:cxn modelId="{AF38DB58-77FD-4B70-B12B-78B1369972C5}" type="presParOf" srcId="{7F9298E1-BEC6-4C54-ACE0-16E14B47025F}" destId="{4686D64E-1CF3-4C69-BB11-242444DF1524}" srcOrd="0" destOrd="0" presId="urn:microsoft.com/office/officeart/2005/8/layout/hierarchy1"/>
    <dgm:cxn modelId="{7B52F469-4632-4461-8D53-7C40205D83B0}" type="presParOf" srcId="{4686D64E-1CF3-4C69-BB11-242444DF1524}" destId="{B2949318-1D20-4653-8247-2AE7933853E7}" srcOrd="0" destOrd="0" presId="urn:microsoft.com/office/officeart/2005/8/layout/hierarchy1"/>
    <dgm:cxn modelId="{290EF8BE-D7EE-4426-9BA2-E50AB1FCAA9B}" type="presParOf" srcId="{4686D64E-1CF3-4C69-BB11-242444DF1524}" destId="{EBE12095-607C-435B-BCE0-3177BF1581B6}" srcOrd="1" destOrd="0" presId="urn:microsoft.com/office/officeart/2005/8/layout/hierarchy1"/>
    <dgm:cxn modelId="{AC94091E-2609-4846-92A9-6AE96916969B}" type="presParOf" srcId="{7F9298E1-BEC6-4C54-ACE0-16E14B47025F}" destId="{EC052BC3-1D6C-47EA-A618-70A669B51883}" srcOrd="1" destOrd="0" presId="urn:microsoft.com/office/officeart/2005/8/layout/hierarchy1"/>
    <dgm:cxn modelId="{3103FFF5-8892-4D8E-A919-4A03E072A3B7}" type="presParOf" srcId="{EC052BC3-1D6C-47EA-A618-70A669B51883}" destId="{2B7FFFBA-010E-4AB7-840E-AFBDA3AA804E}" srcOrd="0" destOrd="0" presId="urn:microsoft.com/office/officeart/2005/8/layout/hierarchy1"/>
    <dgm:cxn modelId="{43B284B3-224A-47A1-8959-326D299130AF}" type="presParOf" srcId="{EC052BC3-1D6C-47EA-A618-70A669B51883}" destId="{8AA0C00D-BAE6-4C48-9E7F-02C773625A82}" srcOrd="1" destOrd="0" presId="urn:microsoft.com/office/officeart/2005/8/layout/hierarchy1"/>
    <dgm:cxn modelId="{1A845F5F-7011-42DC-A6E1-A9F60A320329}" type="presParOf" srcId="{8AA0C00D-BAE6-4C48-9E7F-02C773625A82}" destId="{83E4933B-B2EE-4249-A71C-BE5AA3DD76F6}" srcOrd="0" destOrd="0" presId="urn:microsoft.com/office/officeart/2005/8/layout/hierarchy1"/>
    <dgm:cxn modelId="{39706F9F-A81B-4DAE-B87E-662BC65FFEED}" type="presParOf" srcId="{83E4933B-B2EE-4249-A71C-BE5AA3DD76F6}" destId="{4E62605E-CF7F-4A2C-8E65-8E545779FFD0}" srcOrd="0" destOrd="0" presId="urn:microsoft.com/office/officeart/2005/8/layout/hierarchy1"/>
    <dgm:cxn modelId="{935A1CC7-ED99-4881-8F41-17754982923C}" type="presParOf" srcId="{83E4933B-B2EE-4249-A71C-BE5AA3DD76F6}" destId="{CC92A4EA-9E3C-42E4-AAD8-4CAE2D9BB50A}" srcOrd="1" destOrd="0" presId="urn:microsoft.com/office/officeart/2005/8/layout/hierarchy1"/>
    <dgm:cxn modelId="{6F65F8B1-8CE8-483E-BEE9-7B9EE777C680}" type="presParOf" srcId="{8AA0C00D-BAE6-4C48-9E7F-02C773625A82}" destId="{8A638CA8-EB17-4F86-9C6A-758151457B1A}" srcOrd="1" destOrd="0" presId="urn:microsoft.com/office/officeart/2005/8/layout/hierarchy1"/>
    <dgm:cxn modelId="{CD5C23EA-0635-4251-9249-9B87D9D4E677}" type="presParOf" srcId="{8A638CA8-EB17-4F86-9C6A-758151457B1A}" destId="{A29E8463-08CC-4F0C-B3AB-F6E98BE1D457}" srcOrd="0" destOrd="0" presId="urn:microsoft.com/office/officeart/2005/8/layout/hierarchy1"/>
    <dgm:cxn modelId="{53397D53-4334-4F23-B30D-767F363971EB}" type="presParOf" srcId="{8A638CA8-EB17-4F86-9C6A-758151457B1A}" destId="{4D9ED451-CCB9-4A1A-9E97-271F5DDEC638}" srcOrd="1" destOrd="0" presId="urn:microsoft.com/office/officeart/2005/8/layout/hierarchy1"/>
    <dgm:cxn modelId="{196201A4-7663-4344-AEA5-97D8758EE41D}" type="presParOf" srcId="{4D9ED451-CCB9-4A1A-9E97-271F5DDEC638}" destId="{4584836E-493F-49C1-9188-51FF7F409DB7}" srcOrd="0" destOrd="0" presId="urn:microsoft.com/office/officeart/2005/8/layout/hierarchy1"/>
    <dgm:cxn modelId="{EB5C2FA8-67D5-4436-9B16-44D8E494E5C6}" type="presParOf" srcId="{4584836E-493F-49C1-9188-51FF7F409DB7}" destId="{380665B5-0578-4899-BCF9-E1923A408747}" srcOrd="0" destOrd="0" presId="urn:microsoft.com/office/officeart/2005/8/layout/hierarchy1"/>
    <dgm:cxn modelId="{91AB4F41-EDFF-4E46-91CA-B95710B02B5F}" type="presParOf" srcId="{4584836E-493F-49C1-9188-51FF7F409DB7}" destId="{B21E4C2F-A6B6-4AD5-879D-7CBCE0320EEC}" srcOrd="1" destOrd="0" presId="urn:microsoft.com/office/officeart/2005/8/layout/hierarchy1"/>
    <dgm:cxn modelId="{0EB6DFEE-8980-4330-BC82-8773131DD404}" type="presParOf" srcId="{4D9ED451-CCB9-4A1A-9E97-271F5DDEC638}" destId="{2170AC40-CD4F-4106-8362-2E2ACE5867B2}" srcOrd="1" destOrd="0" presId="urn:microsoft.com/office/officeart/2005/8/layout/hierarchy1"/>
    <dgm:cxn modelId="{1E762855-E98B-4730-B9D9-844EE9CD77D2}" type="presParOf" srcId="{EC052BC3-1D6C-47EA-A618-70A669B51883}" destId="{27ECB0A8-B91B-44E4-BAAF-297D09D25F70}" srcOrd="2" destOrd="0" presId="urn:microsoft.com/office/officeart/2005/8/layout/hierarchy1"/>
    <dgm:cxn modelId="{AB17B779-3363-4EC5-86EA-06C2323F39D9}" type="presParOf" srcId="{EC052BC3-1D6C-47EA-A618-70A669B51883}" destId="{B9AC261D-BD20-4353-8F30-071E21302C8D}" srcOrd="3" destOrd="0" presId="urn:microsoft.com/office/officeart/2005/8/layout/hierarchy1"/>
    <dgm:cxn modelId="{D38ABDBD-8946-4870-AA74-E8F17FE93695}" type="presParOf" srcId="{B9AC261D-BD20-4353-8F30-071E21302C8D}" destId="{5926BD03-B64B-4186-B105-11E4D9859DCC}" srcOrd="0" destOrd="0" presId="urn:microsoft.com/office/officeart/2005/8/layout/hierarchy1"/>
    <dgm:cxn modelId="{37BD8300-7B7E-4EA4-9BA9-C5B98E2452AA}" type="presParOf" srcId="{5926BD03-B64B-4186-B105-11E4D9859DCC}" destId="{C2931AFD-59F2-447F-A534-37E2BD38C91A}" srcOrd="0" destOrd="0" presId="urn:microsoft.com/office/officeart/2005/8/layout/hierarchy1"/>
    <dgm:cxn modelId="{26621E00-2BC6-4041-BEA5-0B32A8040E48}" type="presParOf" srcId="{5926BD03-B64B-4186-B105-11E4D9859DCC}" destId="{DE832045-8B33-4B8E-8381-34046D192EF5}" srcOrd="1" destOrd="0" presId="urn:microsoft.com/office/officeart/2005/8/layout/hierarchy1"/>
    <dgm:cxn modelId="{309E533A-C247-4C7B-BD52-B69889775FA2}" type="presParOf" srcId="{B9AC261D-BD20-4353-8F30-071E21302C8D}" destId="{54FA1D0A-DFAF-47B9-AE86-35E2E841F8A8}" srcOrd="1" destOrd="0" presId="urn:microsoft.com/office/officeart/2005/8/layout/hierarchy1"/>
    <dgm:cxn modelId="{D8EECDF6-30CF-46B3-8CD9-15429E0D6098}" type="presParOf" srcId="{54FA1D0A-DFAF-47B9-AE86-35E2E841F8A8}" destId="{3F3FF118-9BD7-46D8-8532-E2EF9D5C58CA}" srcOrd="0" destOrd="0" presId="urn:microsoft.com/office/officeart/2005/8/layout/hierarchy1"/>
    <dgm:cxn modelId="{9904F1A7-8245-4787-B170-C5E161ECABF7}" type="presParOf" srcId="{54FA1D0A-DFAF-47B9-AE86-35E2E841F8A8}" destId="{BC00BFC3-4080-4ED4-A088-CA7F5E5649DD}" srcOrd="1" destOrd="0" presId="urn:microsoft.com/office/officeart/2005/8/layout/hierarchy1"/>
    <dgm:cxn modelId="{929827E9-4695-45F9-BBC5-EA7546F6C59A}" type="presParOf" srcId="{BC00BFC3-4080-4ED4-A088-CA7F5E5649DD}" destId="{70A8C6D3-F379-489D-9B82-95C12EFF081B}" srcOrd="0" destOrd="0" presId="urn:microsoft.com/office/officeart/2005/8/layout/hierarchy1"/>
    <dgm:cxn modelId="{D01F2691-322F-49B9-9D14-CE050DFA9477}" type="presParOf" srcId="{70A8C6D3-F379-489D-9B82-95C12EFF081B}" destId="{FCB286A3-28BC-4D3B-9D5C-4A638E7829C4}" srcOrd="0" destOrd="0" presId="urn:microsoft.com/office/officeart/2005/8/layout/hierarchy1"/>
    <dgm:cxn modelId="{ABC05DFC-032E-41CA-B905-0AB88DEE0AD6}" type="presParOf" srcId="{70A8C6D3-F379-489D-9B82-95C12EFF081B}" destId="{474C3328-858F-4013-B529-0C1165346922}" srcOrd="1" destOrd="0" presId="urn:microsoft.com/office/officeart/2005/8/layout/hierarchy1"/>
    <dgm:cxn modelId="{DD88B899-89A4-47CE-B9E8-C6DC89DB09C2}" type="presParOf" srcId="{BC00BFC3-4080-4ED4-A088-CA7F5E5649DD}" destId="{6ED9884A-21E0-4F3A-9BB8-580D7693F3F3}" srcOrd="1" destOrd="0" presId="urn:microsoft.com/office/officeart/2005/8/layout/hierarchy1"/>
    <dgm:cxn modelId="{856D3B8E-2BA9-46B1-872D-5690537957D5}" type="presParOf" srcId="{D68904F8-8C81-4399-8314-1CB6CC7BBB20}" destId="{29FAAC8E-D60C-4448-8ED7-907596A46BEB}" srcOrd="2" destOrd="0" presId="urn:microsoft.com/office/officeart/2005/8/layout/hierarchy1"/>
    <dgm:cxn modelId="{9C83B4BF-58C6-4C5D-8C9E-C610EE013ECD}" type="presParOf" srcId="{D68904F8-8C81-4399-8314-1CB6CC7BBB20}" destId="{91E952F1-25D2-4F46-9AC6-E69089895263}" srcOrd="3" destOrd="0" presId="urn:microsoft.com/office/officeart/2005/8/layout/hierarchy1"/>
    <dgm:cxn modelId="{FCDE72F2-5528-4D76-A671-FFEE3EA37A5F}" type="presParOf" srcId="{91E952F1-25D2-4F46-9AC6-E69089895263}" destId="{D3029455-176E-4E3C-A12D-BFDDF89367A1}" srcOrd="0" destOrd="0" presId="urn:microsoft.com/office/officeart/2005/8/layout/hierarchy1"/>
    <dgm:cxn modelId="{83B126A7-27D2-420F-8C59-9DFF8ACED38C}" type="presParOf" srcId="{D3029455-176E-4E3C-A12D-BFDDF89367A1}" destId="{E886AA95-8070-4DF4-B8E3-02F7EA756AFD}" srcOrd="0" destOrd="0" presId="urn:microsoft.com/office/officeart/2005/8/layout/hierarchy1"/>
    <dgm:cxn modelId="{F13943CD-C58B-452A-ABD2-13A3624854AD}" type="presParOf" srcId="{D3029455-176E-4E3C-A12D-BFDDF89367A1}" destId="{1BBA870A-E128-49D3-8F5A-B6CA1BD3A109}" srcOrd="1" destOrd="0" presId="urn:microsoft.com/office/officeart/2005/8/layout/hierarchy1"/>
    <dgm:cxn modelId="{CA9ED9A0-A27F-43E2-A9B2-1DADD399902D}" type="presParOf" srcId="{91E952F1-25D2-4F46-9AC6-E69089895263}" destId="{7ADB0C25-1EA7-487B-ABD4-0F68284A02ED}" srcOrd="1" destOrd="0" presId="urn:microsoft.com/office/officeart/2005/8/layout/hierarchy1"/>
    <dgm:cxn modelId="{7AFF7DDE-2D8B-4A6D-A8F7-3155E465CC8E}" type="presParOf" srcId="{7ADB0C25-1EA7-487B-ABD4-0F68284A02ED}" destId="{ADF10C80-4CBD-4E9C-8EAD-C8D119B238ED}" srcOrd="0" destOrd="0" presId="urn:microsoft.com/office/officeart/2005/8/layout/hierarchy1"/>
    <dgm:cxn modelId="{7FB22251-0FAA-46F7-9EE3-930AD0A85B65}" type="presParOf" srcId="{7ADB0C25-1EA7-487B-ABD4-0F68284A02ED}" destId="{8F5F823B-50A0-48AC-A4B7-4738F5D779E0}" srcOrd="1" destOrd="0" presId="urn:microsoft.com/office/officeart/2005/8/layout/hierarchy1"/>
    <dgm:cxn modelId="{F1BD245E-0239-4E28-A937-B34623257D91}" type="presParOf" srcId="{8F5F823B-50A0-48AC-A4B7-4738F5D779E0}" destId="{7AC8DFD5-18EF-47A8-9C3B-99579B7C525B}" srcOrd="0" destOrd="0" presId="urn:microsoft.com/office/officeart/2005/8/layout/hierarchy1"/>
    <dgm:cxn modelId="{B1F57795-A2C8-430C-A0A6-4FEF603A9F25}" type="presParOf" srcId="{7AC8DFD5-18EF-47A8-9C3B-99579B7C525B}" destId="{CFC35CCD-588E-425B-B0D5-D05C2BAAB145}" srcOrd="0" destOrd="0" presId="urn:microsoft.com/office/officeart/2005/8/layout/hierarchy1"/>
    <dgm:cxn modelId="{1137E8A0-27A1-4B2B-B9FA-5799AA2966DE}" type="presParOf" srcId="{7AC8DFD5-18EF-47A8-9C3B-99579B7C525B}" destId="{2247B5AF-A966-470D-B904-8A0954FA614E}" srcOrd="1" destOrd="0" presId="urn:microsoft.com/office/officeart/2005/8/layout/hierarchy1"/>
    <dgm:cxn modelId="{28D1A535-C5B3-46DD-8A0F-DFE79505AE02}" type="presParOf" srcId="{8F5F823B-50A0-48AC-A4B7-4738F5D779E0}" destId="{AFA230B4-E464-46DD-9CE6-C7852A0A2E78}" srcOrd="1" destOrd="0" presId="urn:microsoft.com/office/officeart/2005/8/layout/hierarchy1"/>
    <dgm:cxn modelId="{535FED4E-3157-4674-99C5-43203E4B52FD}" type="presParOf" srcId="{AFA230B4-E464-46DD-9CE6-C7852A0A2E78}" destId="{19F475E5-918B-457E-B653-46DF58D670C0}" srcOrd="0" destOrd="0" presId="urn:microsoft.com/office/officeart/2005/8/layout/hierarchy1"/>
    <dgm:cxn modelId="{C7991537-8AB2-4722-B4C9-B6954E527653}" type="presParOf" srcId="{AFA230B4-E464-46DD-9CE6-C7852A0A2E78}" destId="{FEDFE1A8-0B4B-4D29-A4A7-1B60ED9583EB}" srcOrd="1" destOrd="0" presId="urn:microsoft.com/office/officeart/2005/8/layout/hierarchy1"/>
    <dgm:cxn modelId="{AE7F9A5A-720D-4527-899A-FB2D7F251BA9}" type="presParOf" srcId="{FEDFE1A8-0B4B-4D29-A4A7-1B60ED9583EB}" destId="{976B1EB2-A296-45EE-A5D4-3CAA3A3DC1BF}" srcOrd="0" destOrd="0" presId="urn:microsoft.com/office/officeart/2005/8/layout/hierarchy1"/>
    <dgm:cxn modelId="{752DB35E-F477-4E83-B175-90FAF149DCA4}" type="presParOf" srcId="{976B1EB2-A296-45EE-A5D4-3CAA3A3DC1BF}" destId="{E6EA3685-E24C-47BA-9E42-5E4628C83CF4}" srcOrd="0" destOrd="0" presId="urn:microsoft.com/office/officeart/2005/8/layout/hierarchy1"/>
    <dgm:cxn modelId="{D518D8CE-06D1-4154-927B-0AF6A67950DF}" type="presParOf" srcId="{976B1EB2-A296-45EE-A5D4-3CAA3A3DC1BF}" destId="{9B6CBCBE-A952-43BD-AB9F-123C27080061}" srcOrd="1" destOrd="0" presId="urn:microsoft.com/office/officeart/2005/8/layout/hierarchy1"/>
    <dgm:cxn modelId="{1FE747C5-E161-43E9-A655-43A3C5A0D711}" type="presParOf" srcId="{FEDFE1A8-0B4B-4D29-A4A7-1B60ED9583EB}" destId="{675F672E-2B56-4A9B-9ABD-0C895E69E826}" srcOrd="1" destOrd="0" presId="urn:microsoft.com/office/officeart/2005/8/layout/hierarchy1"/>
    <dgm:cxn modelId="{8ECFD0AC-555B-4D83-9466-9FE9C7835D15}" type="presParOf" srcId="{7ADB0C25-1EA7-487B-ABD4-0F68284A02ED}" destId="{96806D5E-74EB-4572-B4FA-F1512EC19B46}" srcOrd="2" destOrd="0" presId="urn:microsoft.com/office/officeart/2005/8/layout/hierarchy1"/>
    <dgm:cxn modelId="{CE60A649-DFC4-48D1-9728-AA2A4DEB52B5}" type="presParOf" srcId="{7ADB0C25-1EA7-487B-ABD4-0F68284A02ED}" destId="{A32AF0D9-88DF-48BF-9965-E2B3B50117CE}" srcOrd="3" destOrd="0" presId="urn:microsoft.com/office/officeart/2005/8/layout/hierarchy1"/>
    <dgm:cxn modelId="{F68293B1-FD5F-4CCD-B344-413C58F8517C}" type="presParOf" srcId="{A32AF0D9-88DF-48BF-9965-E2B3B50117CE}" destId="{5E0FA79F-C603-46A9-90BB-6C1016798460}" srcOrd="0" destOrd="0" presId="urn:microsoft.com/office/officeart/2005/8/layout/hierarchy1"/>
    <dgm:cxn modelId="{E6E5CAA0-CC64-4B3A-B909-B4FDBE6EF0BE}" type="presParOf" srcId="{5E0FA79F-C603-46A9-90BB-6C1016798460}" destId="{E1694CFE-C5CB-4C55-9CEF-093BE89B7D01}" srcOrd="0" destOrd="0" presId="urn:microsoft.com/office/officeart/2005/8/layout/hierarchy1"/>
    <dgm:cxn modelId="{E7AF0785-5636-4B85-8A74-B163B42BBAE6}" type="presParOf" srcId="{5E0FA79F-C603-46A9-90BB-6C1016798460}" destId="{CC9801AE-4B47-4EB2-9A91-457DF755D1B5}" srcOrd="1" destOrd="0" presId="urn:microsoft.com/office/officeart/2005/8/layout/hierarchy1"/>
    <dgm:cxn modelId="{7D44E818-8448-4F52-A735-45C225A1C853}" type="presParOf" srcId="{A32AF0D9-88DF-48BF-9965-E2B3B50117CE}" destId="{815FE391-AE19-4907-A0B2-7E59F78DD4E0}" srcOrd="1" destOrd="0" presId="urn:microsoft.com/office/officeart/2005/8/layout/hierarchy1"/>
    <dgm:cxn modelId="{A73EF5E5-8992-4AA2-A3DA-A528D1E379F1}" type="presParOf" srcId="{815FE391-AE19-4907-A0B2-7E59F78DD4E0}" destId="{53E7FA7E-BB9C-4F41-B04A-61A536E82756}" srcOrd="0" destOrd="0" presId="urn:microsoft.com/office/officeart/2005/8/layout/hierarchy1"/>
    <dgm:cxn modelId="{07002B3A-A0C3-4068-BD34-1686184B5E67}" type="presParOf" srcId="{815FE391-AE19-4907-A0B2-7E59F78DD4E0}" destId="{15EB2FFF-C7E0-48D8-8FC4-EFCE2CD5F35E}" srcOrd="1" destOrd="0" presId="urn:microsoft.com/office/officeart/2005/8/layout/hierarchy1"/>
    <dgm:cxn modelId="{4706EEFF-B9E0-4604-B3E1-36DE1BD597DC}" type="presParOf" srcId="{15EB2FFF-C7E0-48D8-8FC4-EFCE2CD5F35E}" destId="{D6EF2AB1-1834-4D58-8325-32A9634B908B}" srcOrd="0" destOrd="0" presId="urn:microsoft.com/office/officeart/2005/8/layout/hierarchy1"/>
    <dgm:cxn modelId="{E78A6F28-22EC-4334-9329-CEFD3B68E1B5}" type="presParOf" srcId="{D6EF2AB1-1834-4D58-8325-32A9634B908B}" destId="{42A0219F-307B-420F-A67C-A987CF5F6418}" srcOrd="0" destOrd="0" presId="urn:microsoft.com/office/officeart/2005/8/layout/hierarchy1"/>
    <dgm:cxn modelId="{43FE8842-7796-4C64-A473-303031F7472C}" type="presParOf" srcId="{D6EF2AB1-1834-4D58-8325-32A9634B908B}" destId="{794E5D88-69B3-478F-AD04-2883E86A9F93}" srcOrd="1" destOrd="0" presId="urn:microsoft.com/office/officeart/2005/8/layout/hierarchy1"/>
    <dgm:cxn modelId="{0CA24C32-F9E2-4DC1-B0F5-C226F630D480}" type="presParOf" srcId="{15EB2FFF-C7E0-48D8-8FC4-EFCE2CD5F35E}" destId="{A4370E7F-5A6D-4228-9622-E2811F5905B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565DB74-8C49-4C70-A0A3-BDFEFA5C71A0}" type="doc">
      <dgm:prSet loTypeId="urn:microsoft.com/office/officeart/2005/8/layout/radial1" loCatId="cycle" qsTypeId="urn:microsoft.com/office/officeart/2005/8/quickstyle/simple1" qsCatId="simple" csTypeId="urn:microsoft.com/office/officeart/2005/8/colors/colorful4" csCatId="colorful" phldr="1"/>
      <dgm:spPr/>
      <dgm:t>
        <a:bodyPr/>
        <a:lstStyle/>
        <a:p>
          <a:pPr rtl="1"/>
          <a:endParaRPr lang="ar-SA"/>
        </a:p>
      </dgm:t>
    </dgm:pt>
    <dgm:pt modelId="{3100B61E-7025-4CB4-BE60-E7EBD5F638D9}">
      <dgm:prSet phldrT="[نص]"/>
      <dgm:spPr/>
      <dgm:t>
        <a:bodyPr/>
        <a:lstStyle/>
        <a:p>
          <a:pPr rtl="1"/>
          <a:r>
            <a:rPr lang="ar-SA" dirty="0" smtClean="0"/>
            <a:t>تشكيل مجلس الوزراء</a:t>
          </a:r>
          <a:endParaRPr lang="ar-SA" dirty="0"/>
        </a:p>
      </dgm:t>
    </dgm:pt>
    <dgm:pt modelId="{D7691E68-030D-4E2A-87B8-CC60199F46FA}" type="parTrans" cxnId="{AE4B8557-F6EF-49B9-B120-379E2FC41963}">
      <dgm:prSet/>
      <dgm:spPr/>
      <dgm:t>
        <a:bodyPr/>
        <a:lstStyle/>
        <a:p>
          <a:pPr rtl="1"/>
          <a:endParaRPr lang="ar-SA"/>
        </a:p>
      </dgm:t>
    </dgm:pt>
    <dgm:pt modelId="{2995B864-F34D-4310-B2E6-79576A52FA2F}" type="sibTrans" cxnId="{AE4B8557-F6EF-49B9-B120-379E2FC41963}">
      <dgm:prSet/>
      <dgm:spPr/>
      <dgm:t>
        <a:bodyPr/>
        <a:lstStyle/>
        <a:p>
          <a:pPr rtl="1"/>
          <a:endParaRPr lang="ar-SA"/>
        </a:p>
      </dgm:t>
    </dgm:pt>
    <dgm:pt modelId="{02D874D7-C198-4D21-9D9B-5F56552087F6}">
      <dgm:prSet phldrT="[نص]"/>
      <dgm:spPr/>
      <dgm:t>
        <a:bodyPr/>
        <a:lstStyle/>
        <a:p>
          <a:pPr rtl="1"/>
          <a:r>
            <a:rPr lang="ar-SA" dirty="0" smtClean="0"/>
            <a:t>الامانة العامة</a:t>
          </a:r>
          <a:endParaRPr lang="ar-SA" dirty="0"/>
        </a:p>
      </dgm:t>
    </dgm:pt>
    <dgm:pt modelId="{0D7A456F-077F-4D9D-B187-5A533132F4DA}" type="parTrans" cxnId="{D3101BAB-610F-49AB-8573-1E7BD95C1C71}">
      <dgm:prSet/>
      <dgm:spPr/>
      <dgm:t>
        <a:bodyPr/>
        <a:lstStyle/>
        <a:p>
          <a:pPr rtl="1"/>
          <a:endParaRPr lang="ar-SA"/>
        </a:p>
      </dgm:t>
    </dgm:pt>
    <dgm:pt modelId="{0DAC753D-14D8-46E9-A208-BFF5A4C03A05}" type="sibTrans" cxnId="{D3101BAB-610F-49AB-8573-1E7BD95C1C71}">
      <dgm:prSet/>
      <dgm:spPr/>
      <dgm:t>
        <a:bodyPr/>
        <a:lstStyle/>
        <a:p>
          <a:pPr rtl="1"/>
          <a:endParaRPr lang="ar-SA"/>
        </a:p>
      </dgm:t>
    </dgm:pt>
    <dgm:pt modelId="{2E066310-DDD2-41CB-BCEB-00D984A757A0}">
      <dgm:prSet phldrT="[نص]"/>
      <dgm:spPr/>
      <dgm:t>
        <a:bodyPr/>
        <a:lstStyle/>
        <a:p>
          <a:pPr rtl="1"/>
          <a:r>
            <a:rPr lang="ar-SA" dirty="0" smtClean="0"/>
            <a:t>هيئة الخبراء</a:t>
          </a:r>
          <a:endParaRPr lang="ar-SA" dirty="0"/>
        </a:p>
      </dgm:t>
    </dgm:pt>
    <dgm:pt modelId="{8DC6F6F1-851C-4E12-8781-935709C5CA77}" type="parTrans" cxnId="{4A246C86-A966-4C41-9442-5C7618357623}">
      <dgm:prSet/>
      <dgm:spPr/>
      <dgm:t>
        <a:bodyPr/>
        <a:lstStyle/>
        <a:p>
          <a:pPr rtl="1"/>
          <a:endParaRPr lang="ar-SA"/>
        </a:p>
      </dgm:t>
    </dgm:pt>
    <dgm:pt modelId="{E757326D-9FC5-44F0-B86B-2DFF19E0DF6E}" type="sibTrans" cxnId="{4A246C86-A966-4C41-9442-5C7618357623}">
      <dgm:prSet/>
      <dgm:spPr/>
      <dgm:t>
        <a:bodyPr/>
        <a:lstStyle/>
        <a:p>
          <a:pPr rtl="1"/>
          <a:endParaRPr lang="ar-SA"/>
        </a:p>
      </dgm:t>
    </dgm:pt>
    <dgm:pt modelId="{CBE5DB98-ACDA-4B8E-9585-4238490AE879}">
      <dgm:prSet phldrT="[نص]"/>
      <dgm:spPr/>
      <dgm:t>
        <a:bodyPr/>
        <a:lstStyle/>
        <a:p>
          <a:pPr rtl="1"/>
          <a:r>
            <a:rPr lang="ar-MA" dirty="0" smtClean="0"/>
            <a:t>ال</a:t>
          </a:r>
          <a:r>
            <a:rPr lang="ar-SA" dirty="0" smtClean="0"/>
            <a:t>لجان</a:t>
          </a:r>
          <a:r>
            <a:rPr lang="ar-MA" dirty="0" smtClean="0"/>
            <a:t> والمجالس الداخلية</a:t>
          </a:r>
          <a:endParaRPr lang="ar-SA" dirty="0"/>
        </a:p>
      </dgm:t>
    </dgm:pt>
    <dgm:pt modelId="{6209C200-0633-42C2-A824-6D223E855DB3}" type="parTrans" cxnId="{0D2B5CB1-ADAE-44C6-87C1-8B75E0D155EA}">
      <dgm:prSet/>
      <dgm:spPr/>
      <dgm:t>
        <a:bodyPr/>
        <a:lstStyle/>
        <a:p>
          <a:pPr rtl="1"/>
          <a:endParaRPr lang="ar-SA"/>
        </a:p>
      </dgm:t>
    </dgm:pt>
    <dgm:pt modelId="{C25C0DDD-2220-473A-8F8F-3D026863796C}" type="sibTrans" cxnId="{0D2B5CB1-ADAE-44C6-87C1-8B75E0D155EA}">
      <dgm:prSet/>
      <dgm:spPr/>
      <dgm:t>
        <a:bodyPr/>
        <a:lstStyle/>
        <a:p>
          <a:pPr rtl="1"/>
          <a:endParaRPr lang="ar-SA"/>
        </a:p>
      </dgm:t>
    </dgm:pt>
    <dgm:pt modelId="{BCB4D3B3-646B-484E-8F5A-03EDFF9B83AC}" type="pres">
      <dgm:prSet presAssocID="{6565DB74-8C49-4C70-A0A3-BDFEFA5C71A0}" presName="cycle" presStyleCnt="0">
        <dgm:presLayoutVars>
          <dgm:chMax val="1"/>
          <dgm:dir/>
          <dgm:animLvl val="ctr"/>
          <dgm:resizeHandles val="exact"/>
        </dgm:presLayoutVars>
      </dgm:prSet>
      <dgm:spPr/>
      <dgm:t>
        <a:bodyPr/>
        <a:lstStyle/>
        <a:p>
          <a:endParaRPr lang="en-US"/>
        </a:p>
      </dgm:t>
    </dgm:pt>
    <dgm:pt modelId="{58DB8B25-09D1-4B9B-B5D3-8EB0E01B8B4B}" type="pres">
      <dgm:prSet presAssocID="{3100B61E-7025-4CB4-BE60-E7EBD5F638D9}" presName="centerShape" presStyleLbl="node0" presStyleIdx="0" presStyleCnt="1"/>
      <dgm:spPr/>
      <dgm:t>
        <a:bodyPr/>
        <a:lstStyle/>
        <a:p>
          <a:pPr rtl="1"/>
          <a:endParaRPr lang="ar-SA"/>
        </a:p>
      </dgm:t>
    </dgm:pt>
    <dgm:pt modelId="{B7552196-DF55-44D8-95D0-57A031A10155}" type="pres">
      <dgm:prSet presAssocID="{0D7A456F-077F-4D9D-B187-5A533132F4DA}" presName="Name9" presStyleLbl="parChTrans1D2" presStyleIdx="0" presStyleCnt="3"/>
      <dgm:spPr/>
      <dgm:t>
        <a:bodyPr/>
        <a:lstStyle/>
        <a:p>
          <a:endParaRPr lang="en-US"/>
        </a:p>
      </dgm:t>
    </dgm:pt>
    <dgm:pt modelId="{7EC367AE-807F-40C2-AE20-46779B92533D}" type="pres">
      <dgm:prSet presAssocID="{0D7A456F-077F-4D9D-B187-5A533132F4DA}" presName="connTx" presStyleLbl="parChTrans1D2" presStyleIdx="0" presStyleCnt="3"/>
      <dgm:spPr/>
      <dgm:t>
        <a:bodyPr/>
        <a:lstStyle/>
        <a:p>
          <a:endParaRPr lang="en-US"/>
        </a:p>
      </dgm:t>
    </dgm:pt>
    <dgm:pt modelId="{2665F16E-F08A-42C0-A13D-F8BFE5CA66E2}" type="pres">
      <dgm:prSet presAssocID="{02D874D7-C198-4D21-9D9B-5F56552087F6}" presName="node" presStyleLbl="node1" presStyleIdx="0" presStyleCnt="3">
        <dgm:presLayoutVars>
          <dgm:bulletEnabled val="1"/>
        </dgm:presLayoutVars>
      </dgm:prSet>
      <dgm:spPr/>
      <dgm:t>
        <a:bodyPr/>
        <a:lstStyle/>
        <a:p>
          <a:pPr rtl="1"/>
          <a:endParaRPr lang="ar-SA"/>
        </a:p>
      </dgm:t>
    </dgm:pt>
    <dgm:pt modelId="{09EBD8EC-B7E8-43F9-9A36-077FA14BC996}" type="pres">
      <dgm:prSet presAssocID="{8DC6F6F1-851C-4E12-8781-935709C5CA77}" presName="Name9" presStyleLbl="parChTrans1D2" presStyleIdx="1" presStyleCnt="3"/>
      <dgm:spPr/>
      <dgm:t>
        <a:bodyPr/>
        <a:lstStyle/>
        <a:p>
          <a:endParaRPr lang="en-US"/>
        </a:p>
      </dgm:t>
    </dgm:pt>
    <dgm:pt modelId="{81EBAB9A-E45D-4B74-BDAF-C07AB37EE11D}" type="pres">
      <dgm:prSet presAssocID="{8DC6F6F1-851C-4E12-8781-935709C5CA77}" presName="connTx" presStyleLbl="parChTrans1D2" presStyleIdx="1" presStyleCnt="3"/>
      <dgm:spPr/>
      <dgm:t>
        <a:bodyPr/>
        <a:lstStyle/>
        <a:p>
          <a:endParaRPr lang="en-US"/>
        </a:p>
      </dgm:t>
    </dgm:pt>
    <dgm:pt modelId="{E386DB3E-2954-43A5-AC41-EE9CBDA9CEFE}" type="pres">
      <dgm:prSet presAssocID="{2E066310-DDD2-41CB-BCEB-00D984A757A0}" presName="node" presStyleLbl="node1" presStyleIdx="1" presStyleCnt="3">
        <dgm:presLayoutVars>
          <dgm:bulletEnabled val="1"/>
        </dgm:presLayoutVars>
      </dgm:prSet>
      <dgm:spPr/>
      <dgm:t>
        <a:bodyPr/>
        <a:lstStyle/>
        <a:p>
          <a:endParaRPr lang="en-US"/>
        </a:p>
      </dgm:t>
    </dgm:pt>
    <dgm:pt modelId="{1ACE7F29-75C8-4912-BB84-784A5450FAA4}" type="pres">
      <dgm:prSet presAssocID="{6209C200-0633-42C2-A824-6D223E855DB3}" presName="Name9" presStyleLbl="parChTrans1D2" presStyleIdx="2" presStyleCnt="3"/>
      <dgm:spPr/>
      <dgm:t>
        <a:bodyPr/>
        <a:lstStyle/>
        <a:p>
          <a:endParaRPr lang="en-US"/>
        </a:p>
      </dgm:t>
    </dgm:pt>
    <dgm:pt modelId="{6115E9D0-1C32-4639-9998-6AC8B7E0CA31}" type="pres">
      <dgm:prSet presAssocID="{6209C200-0633-42C2-A824-6D223E855DB3}" presName="connTx" presStyleLbl="parChTrans1D2" presStyleIdx="2" presStyleCnt="3"/>
      <dgm:spPr/>
      <dgm:t>
        <a:bodyPr/>
        <a:lstStyle/>
        <a:p>
          <a:endParaRPr lang="en-US"/>
        </a:p>
      </dgm:t>
    </dgm:pt>
    <dgm:pt modelId="{DCB04F71-3223-42DD-A594-B6B31A111BE7}" type="pres">
      <dgm:prSet presAssocID="{CBE5DB98-ACDA-4B8E-9585-4238490AE879}" presName="node" presStyleLbl="node1" presStyleIdx="2" presStyleCnt="3">
        <dgm:presLayoutVars>
          <dgm:bulletEnabled val="1"/>
        </dgm:presLayoutVars>
      </dgm:prSet>
      <dgm:spPr/>
      <dgm:t>
        <a:bodyPr/>
        <a:lstStyle/>
        <a:p>
          <a:pPr rtl="1"/>
          <a:endParaRPr lang="ar-SA"/>
        </a:p>
      </dgm:t>
    </dgm:pt>
  </dgm:ptLst>
  <dgm:cxnLst>
    <dgm:cxn modelId="{1728136C-A5F5-4B99-9A97-9A541822A1A2}" type="presOf" srcId="{3100B61E-7025-4CB4-BE60-E7EBD5F638D9}" destId="{58DB8B25-09D1-4B9B-B5D3-8EB0E01B8B4B}" srcOrd="0" destOrd="0" presId="urn:microsoft.com/office/officeart/2005/8/layout/radial1"/>
    <dgm:cxn modelId="{FD7E1BA2-4154-442F-B0A9-79401EEF4D37}" type="presOf" srcId="{0D7A456F-077F-4D9D-B187-5A533132F4DA}" destId="{B7552196-DF55-44D8-95D0-57A031A10155}" srcOrd="0" destOrd="0" presId="urn:microsoft.com/office/officeart/2005/8/layout/radial1"/>
    <dgm:cxn modelId="{602985BD-0F06-477B-AA28-2C341D1BB84C}" type="presOf" srcId="{8DC6F6F1-851C-4E12-8781-935709C5CA77}" destId="{09EBD8EC-B7E8-43F9-9A36-077FA14BC996}" srcOrd="0" destOrd="0" presId="urn:microsoft.com/office/officeart/2005/8/layout/radial1"/>
    <dgm:cxn modelId="{1EF2F21A-5AA7-4BEE-B40C-BD30738FFD88}" type="presOf" srcId="{CBE5DB98-ACDA-4B8E-9585-4238490AE879}" destId="{DCB04F71-3223-42DD-A594-B6B31A111BE7}" srcOrd="0" destOrd="0" presId="urn:microsoft.com/office/officeart/2005/8/layout/radial1"/>
    <dgm:cxn modelId="{D5F25BF7-7BC7-478C-8BF1-0BC12179CE52}" type="presOf" srcId="{2E066310-DDD2-41CB-BCEB-00D984A757A0}" destId="{E386DB3E-2954-43A5-AC41-EE9CBDA9CEFE}" srcOrd="0" destOrd="0" presId="urn:microsoft.com/office/officeart/2005/8/layout/radial1"/>
    <dgm:cxn modelId="{0D2B5CB1-ADAE-44C6-87C1-8B75E0D155EA}" srcId="{3100B61E-7025-4CB4-BE60-E7EBD5F638D9}" destId="{CBE5DB98-ACDA-4B8E-9585-4238490AE879}" srcOrd="2" destOrd="0" parTransId="{6209C200-0633-42C2-A824-6D223E855DB3}" sibTransId="{C25C0DDD-2220-473A-8F8F-3D026863796C}"/>
    <dgm:cxn modelId="{F07B1341-EC0F-4546-890D-F650B7F97CF1}" type="presOf" srcId="{6209C200-0633-42C2-A824-6D223E855DB3}" destId="{6115E9D0-1C32-4639-9998-6AC8B7E0CA31}" srcOrd="1" destOrd="0" presId="urn:microsoft.com/office/officeart/2005/8/layout/radial1"/>
    <dgm:cxn modelId="{AE4B8557-F6EF-49B9-B120-379E2FC41963}" srcId="{6565DB74-8C49-4C70-A0A3-BDFEFA5C71A0}" destId="{3100B61E-7025-4CB4-BE60-E7EBD5F638D9}" srcOrd="0" destOrd="0" parTransId="{D7691E68-030D-4E2A-87B8-CC60199F46FA}" sibTransId="{2995B864-F34D-4310-B2E6-79576A52FA2F}"/>
    <dgm:cxn modelId="{488CE9A6-DF7A-4FCE-A39A-E122EF65EA48}" type="presOf" srcId="{6565DB74-8C49-4C70-A0A3-BDFEFA5C71A0}" destId="{BCB4D3B3-646B-484E-8F5A-03EDFF9B83AC}" srcOrd="0" destOrd="0" presId="urn:microsoft.com/office/officeart/2005/8/layout/radial1"/>
    <dgm:cxn modelId="{4A246C86-A966-4C41-9442-5C7618357623}" srcId="{3100B61E-7025-4CB4-BE60-E7EBD5F638D9}" destId="{2E066310-DDD2-41CB-BCEB-00D984A757A0}" srcOrd="1" destOrd="0" parTransId="{8DC6F6F1-851C-4E12-8781-935709C5CA77}" sibTransId="{E757326D-9FC5-44F0-B86B-2DFF19E0DF6E}"/>
    <dgm:cxn modelId="{86F1CDCB-FD6D-4D2E-91D9-A62541E0F09B}" type="presOf" srcId="{8DC6F6F1-851C-4E12-8781-935709C5CA77}" destId="{81EBAB9A-E45D-4B74-BDAF-C07AB37EE11D}" srcOrd="1" destOrd="0" presId="urn:microsoft.com/office/officeart/2005/8/layout/radial1"/>
    <dgm:cxn modelId="{1A858B1D-5F00-44DE-AF90-2A1B5FE8D204}" type="presOf" srcId="{6209C200-0633-42C2-A824-6D223E855DB3}" destId="{1ACE7F29-75C8-4912-BB84-784A5450FAA4}" srcOrd="0" destOrd="0" presId="urn:microsoft.com/office/officeart/2005/8/layout/radial1"/>
    <dgm:cxn modelId="{CDDD5769-40CD-4E6A-AD5B-9EC1161DF58D}" type="presOf" srcId="{02D874D7-C198-4D21-9D9B-5F56552087F6}" destId="{2665F16E-F08A-42C0-A13D-F8BFE5CA66E2}" srcOrd="0" destOrd="0" presId="urn:microsoft.com/office/officeart/2005/8/layout/radial1"/>
    <dgm:cxn modelId="{C1BE64F7-4289-408E-A3A0-11462F52723E}" type="presOf" srcId="{0D7A456F-077F-4D9D-B187-5A533132F4DA}" destId="{7EC367AE-807F-40C2-AE20-46779B92533D}" srcOrd="1" destOrd="0" presId="urn:microsoft.com/office/officeart/2005/8/layout/radial1"/>
    <dgm:cxn modelId="{D3101BAB-610F-49AB-8573-1E7BD95C1C71}" srcId="{3100B61E-7025-4CB4-BE60-E7EBD5F638D9}" destId="{02D874D7-C198-4D21-9D9B-5F56552087F6}" srcOrd="0" destOrd="0" parTransId="{0D7A456F-077F-4D9D-B187-5A533132F4DA}" sibTransId="{0DAC753D-14D8-46E9-A208-BFF5A4C03A05}"/>
    <dgm:cxn modelId="{19177A58-AA71-4621-BFA9-A3461E364BF5}" type="presParOf" srcId="{BCB4D3B3-646B-484E-8F5A-03EDFF9B83AC}" destId="{58DB8B25-09D1-4B9B-B5D3-8EB0E01B8B4B}" srcOrd="0" destOrd="0" presId="urn:microsoft.com/office/officeart/2005/8/layout/radial1"/>
    <dgm:cxn modelId="{C995BBD3-7FCF-4335-BC11-471B2FFAA299}" type="presParOf" srcId="{BCB4D3B3-646B-484E-8F5A-03EDFF9B83AC}" destId="{B7552196-DF55-44D8-95D0-57A031A10155}" srcOrd="1" destOrd="0" presId="urn:microsoft.com/office/officeart/2005/8/layout/radial1"/>
    <dgm:cxn modelId="{ED4CC939-055B-4F94-848E-D9F6B21307DB}" type="presParOf" srcId="{B7552196-DF55-44D8-95D0-57A031A10155}" destId="{7EC367AE-807F-40C2-AE20-46779B92533D}" srcOrd="0" destOrd="0" presId="urn:microsoft.com/office/officeart/2005/8/layout/radial1"/>
    <dgm:cxn modelId="{B9125F2A-D2C7-47B7-9465-8F8F345D4425}" type="presParOf" srcId="{BCB4D3B3-646B-484E-8F5A-03EDFF9B83AC}" destId="{2665F16E-F08A-42C0-A13D-F8BFE5CA66E2}" srcOrd="2" destOrd="0" presId="urn:microsoft.com/office/officeart/2005/8/layout/radial1"/>
    <dgm:cxn modelId="{33B62B34-70DF-44A3-92E6-BE2AC09D6C61}" type="presParOf" srcId="{BCB4D3B3-646B-484E-8F5A-03EDFF9B83AC}" destId="{09EBD8EC-B7E8-43F9-9A36-077FA14BC996}" srcOrd="3" destOrd="0" presId="urn:microsoft.com/office/officeart/2005/8/layout/radial1"/>
    <dgm:cxn modelId="{2BE2851B-AD2C-49D6-8A91-87322B9D9E53}" type="presParOf" srcId="{09EBD8EC-B7E8-43F9-9A36-077FA14BC996}" destId="{81EBAB9A-E45D-4B74-BDAF-C07AB37EE11D}" srcOrd="0" destOrd="0" presId="urn:microsoft.com/office/officeart/2005/8/layout/radial1"/>
    <dgm:cxn modelId="{93D402CA-B4E8-40A3-BCA5-C088070D9710}" type="presParOf" srcId="{BCB4D3B3-646B-484E-8F5A-03EDFF9B83AC}" destId="{E386DB3E-2954-43A5-AC41-EE9CBDA9CEFE}" srcOrd="4" destOrd="0" presId="urn:microsoft.com/office/officeart/2005/8/layout/radial1"/>
    <dgm:cxn modelId="{37C003F2-2025-43B7-BDEA-2BB662BA5683}" type="presParOf" srcId="{BCB4D3B3-646B-484E-8F5A-03EDFF9B83AC}" destId="{1ACE7F29-75C8-4912-BB84-784A5450FAA4}" srcOrd="5" destOrd="0" presId="urn:microsoft.com/office/officeart/2005/8/layout/radial1"/>
    <dgm:cxn modelId="{1348AE09-806A-4B4C-814F-F1D64B0F5FC7}" type="presParOf" srcId="{1ACE7F29-75C8-4912-BB84-784A5450FAA4}" destId="{6115E9D0-1C32-4639-9998-6AC8B7E0CA31}" srcOrd="0" destOrd="0" presId="urn:microsoft.com/office/officeart/2005/8/layout/radial1"/>
    <dgm:cxn modelId="{A183673C-827D-4E11-B403-9FC4F5DA2931}" type="presParOf" srcId="{BCB4D3B3-646B-484E-8F5A-03EDFF9B83AC}" destId="{DCB04F71-3223-42DD-A594-B6B31A111BE7}" srcOrd="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BA743DB-DBB9-4231-B819-91000ADFF5B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D91C30BE-1A96-40E7-A1E8-3ECE96AB6B2C}">
      <dgm:prSet phldrT="[نص]" custT="1"/>
      <dgm:spPr/>
      <dgm:t>
        <a:bodyPr/>
        <a:lstStyle/>
        <a:p>
          <a:pPr rtl="1"/>
          <a:r>
            <a:rPr lang="ar-SA" sz="2000" dirty="0" smtClean="0"/>
            <a:t>الاقتراح</a:t>
          </a:r>
          <a:endParaRPr lang="ar-SA" sz="2000" dirty="0"/>
        </a:p>
      </dgm:t>
    </dgm:pt>
    <dgm:pt modelId="{AEFB0C46-2E70-40DE-AB06-5FD43112EC26}" type="parTrans" cxnId="{7523C6E8-D62D-4C79-B936-A1FAB9D28B69}">
      <dgm:prSet/>
      <dgm:spPr/>
      <dgm:t>
        <a:bodyPr/>
        <a:lstStyle/>
        <a:p>
          <a:pPr rtl="1"/>
          <a:endParaRPr lang="ar-SA"/>
        </a:p>
      </dgm:t>
    </dgm:pt>
    <dgm:pt modelId="{83AC1CFF-6E3F-4CD9-B740-DDDB13A09520}" type="sibTrans" cxnId="{7523C6E8-D62D-4C79-B936-A1FAB9D28B69}">
      <dgm:prSet/>
      <dgm:spPr/>
      <dgm:t>
        <a:bodyPr/>
        <a:lstStyle/>
        <a:p>
          <a:pPr rtl="1"/>
          <a:endParaRPr lang="ar-SA"/>
        </a:p>
      </dgm:t>
    </dgm:pt>
    <dgm:pt modelId="{26485222-CF39-4D02-828B-995873DF6CF4}">
      <dgm:prSet phldrT="[نص]" custT="1"/>
      <dgm:spPr/>
      <dgm:t>
        <a:bodyPr/>
        <a:lstStyle/>
        <a:p>
          <a:pPr rtl="1"/>
          <a:r>
            <a:rPr lang="ar-SA" sz="1800" dirty="0" smtClean="0"/>
            <a:t>يقدم القانون في مراحله الاولى على شكل اقتراح او مشروع قانون وللمجلس حق الموافقة عليه او رفضه.</a:t>
          </a:r>
          <a:endParaRPr lang="ar-SA" sz="1800" dirty="0"/>
        </a:p>
      </dgm:t>
    </dgm:pt>
    <dgm:pt modelId="{B7F9DA22-8035-4320-AE8D-33764DDB9598}" type="parTrans" cxnId="{D892117A-092E-45B9-8277-B11A7AEF8341}">
      <dgm:prSet/>
      <dgm:spPr/>
      <dgm:t>
        <a:bodyPr/>
        <a:lstStyle/>
        <a:p>
          <a:pPr rtl="1"/>
          <a:endParaRPr lang="ar-SA"/>
        </a:p>
      </dgm:t>
    </dgm:pt>
    <dgm:pt modelId="{A13F2E17-30D4-486C-ABFA-333B2877AFC0}" type="sibTrans" cxnId="{D892117A-092E-45B9-8277-B11A7AEF8341}">
      <dgm:prSet/>
      <dgm:spPr/>
      <dgm:t>
        <a:bodyPr/>
        <a:lstStyle/>
        <a:p>
          <a:pPr rtl="1"/>
          <a:endParaRPr lang="ar-SA"/>
        </a:p>
      </dgm:t>
    </dgm:pt>
    <dgm:pt modelId="{32040375-CE84-4F6F-8F5F-75ED23B558EA}">
      <dgm:prSet phldrT="[نص]" custT="1"/>
      <dgm:spPr/>
      <dgm:t>
        <a:bodyPr/>
        <a:lstStyle/>
        <a:p>
          <a:pPr rtl="1"/>
          <a:r>
            <a:rPr lang="ar-SA" sz="1800" dirty="0" smtClean="0"/>
            <a:t>اذا رفض المجلس اقتراح فلا يجوز اعادة عرضه عليه الا اذا دعت الضرورة.</a:t>
          </a:r>
          <a:endParaRPr lang="ar-SA" sz="1800" dirty="0"/>
        </a:p>
      </dgm:t>
    </dgm:pt>
    <dgm:pt modelId="{BF7A475E-1B23-4ADD-8052-AB0AFB5BFBE8}" type="parTrans" cxnId="{E6CB9D7D-1FD1-413D-AE01-5915F2BE1264}">
      <dgm:prSet/>
      <dgm:spPr/>
      <dgm:t>
        <a:bodyPr/>
        <a:lstStyle/>
        <a:p>
          <a:pPr rtl="1"/>
          <a:endParaRPr lang="ar-SA"/>
        </a:p>
      </dgm:t>
    </dgm:pt>
    <dgm:pt modelId="{0F4B7930-E72C-465D-A903-7E4EA5956150}" type="sibTrans" cxnId="{E6CB9D7D-1FD1-413D-AE01-5915F2BE1264}">
      <dgm:prSet/>
      <dgm:spPr/>
      <dgm:t>
        <a:bodyPr/>
        <a:lstStyle/>
        <a:p>
          <a:pPr rtl="1"/>
          <a:endParaRPr lang="ar-SA"/>
        </a:p>
      </dgm:t>
    </dgm:pt>
    <dgm:pt modelId="{F9FBAC79-0FEA-472D-98AD-E0E52BC3C0E1}">
      <dgm:prSet phldrT="[نص]" custT="1"/>
      <dgm:spPr/>
      <dgm:t>
        <a:bodyPr/>
        <a:lstStyle/>
        <a:p>
          <a:pPr rtl="1"/>
          <a:r>
            <a:rPr lang="ar-SA" sz="2000" dirty="0" smtClean="0"/>
            <a:t>المناقشة والتصويت</a:t>
          </a:r>
          <a:endParaRPr lang="ar-SA" sz="2000" dirty="0"/>
        </a:p>
      </dgm:t>
    </dgm:pt>
    <dgm:pt modelId="{7F906758-AE9E-4134-BA8D-A79E520E1AFF}" type="parTrans" cxnId="{879B31E4-9CE8-405D-B1D7-4D61FCDA25B3}">
      <dgm:prSet/>
      <dgm:spPr/>
      <dgm:t>
        <a:bodyPr/>
        <a:lstStyle/>
        <a:p>
          <a:pPr rtl="1"/>
          <a:endParaRPr lang="ar-SA"/>
        </a:p>
      </dgm:t>
    </dgm:pt>
    <dgm:pt modelId="{3620FBC1-28F4-4941-B0FA-F023A9F5EFBA}" type="sibTrans" cxnId="{879B31E4-9CE8-405D-B1D7-4D61FCDA25B3}">
      <dgm:prSet/>
      <dgm:spPr/>
      <dgm:t>
        <a:bodyPr/>
        <a:lstStyle/>
        <a:p>
          <a:pPr rtl="1"/>
          <a:endParaRPr lang="ar-SA"/>
        </a:p>
      </dgm:t>
    </dgm:pt>
    <dgm:pt modelId="{FC69F0C5-B6F2-478C-B9E9-2FA24205324D}">
      <dgm:prSet phldrT="[نص]" custT="1"/>
      <dgm:spPr/>
      <dgm:t>
        <a:bodyPr/>
        <a:lstStyle/>
        <a:p>
          <a:pPr rtl="1"/>
          <a:r>
            <a:rPr lang="ar-SA" sz="1800" dirty="0" smtClean="0"/>
            <a:t>يناقش المجلس تقرير اللجنة المختصة ومشروع النظام ويبت في مشروعات الانظمة المعروضة.</a:t>
          </a:r>
          <a:endParaRPr lang="ar-SA" sz="1800" dirty="0"/>
        </a:p>
      </dgm:t>
    </dgm:pt>
    <dgm:pt modelId="{8CFEC8F4-2DC4-421E-8269-66DCB7403F4B}" type="parTrans" cxnId="{75884E5A-E692-4FE4-A4EA-E71C0C4F7B3E}">
      <dgm:prSet/>
      <dgm:spPr/>
      <dgm:t>
        <a:bodyPr/>
        <a:lstStyle/>
        <a:p>
          <a:pPr rtl="1"/>
          <a:endParaRPr lang="ar-SA"/>
        </a:p>
      </dgm:t>
    </dgm:pt>
    <dgm:pt modelId="{F5C88660-E387-4B94-96EC-9F3DC11B9E44}" type="sibTrans" cxnId="{75884E5A-E692-4FE4-A4EA-E71C0C4F7B3E}">
      <dgm:prSet/>
      <dgm:spPr/>
      <dgm:t>
        <a:bodyPr/>
        <a:lstStyle/>
        <a:p>
          <a:pPr rtl="1"/>
          <a:endParaRPr lang="ar-SA"/>
        </a:p>
      </dgm:t>
    </dgm:pt>
    <dgm:pt modelId="{9AE2736B-879F-4B36-BE51-45DE53EC0254}">
      <dgm:prSet phldrT="[نص]" custT="1"/>
      <dgm:spPr/>
      <dgm:t>
        <a:bodyPr/>
        <a:lstStyle/>
        <a:p>
          <a:pPr rtl="1"/>
          <a:r>
            <a:rPr lang="ar-SA" sz="1800" dirty="0" smtClean="0"/>
            <a:t>يتم التصويت وابداء الرأي والملاحظات ويقر كما هو أو اجراء تعديلات عليه أو تأجيله لمزيد من الايضاحات.</a:t>
          </a:r>
          <a:endParaRPr lang="ar-SA" sz="1800" dirty="0"/>
        </a:p>
      </dgm:t>
    </dgm:pt>
    <dgm:pt modelId="{3A92DFBC-CDF3-4BCF-BC4B-BB12282E222F}" type="parTrans" cxnId="{BFB9B9BB-3D60-43F9-986A-003A81E1E17B}">
      <dgm:prSet/>
      <dgm:spPr/>
      <dgm:t>
        <a:bodyPr/>
        <a:lstStyle/>
        <a:p>
          <a:pPr rtl="1"/>
          <a:endParaRPr lang="ar-SA"/>
        </a:p>
      </dgm:t>
    </dgm:pt>
    <dgm:pt modelId="{636C145F-024C-484B-BDF0-226301B4026A}" type="sibTrans" cxnId="{BFB9B9BB-3D60-43F9-986A-003A81E1E17B}">
      <dgm:prSet/>
      <dgm:spPr/>
      <dgm:t>
        <a:bodyPr/>
        <a:lstStyle/>
        <a:p>
          <a:pPr rtl="1"/>
          <a:endParaRPr lang="ar-SA"/>
        </a:p>
      </dgm:t>
    </dgm:pt>
    <dgm:pt modelId="{7B0D2C83-F71F-43B7-8752-23D1DD0AE9A6}">
      <dgm:prSet phldrT="[نص]" custT="1"/>
      <dgm:spPr/>
      <dgm:t>
        <a:bodyPr/>
        <a:lstStyle/>
        <a:p>
          <a:pPr rtl="1"/>
          <a:r>
            <a:rPr lang="ar-SA" sz="2000" dirty="0" smtClean="0"/>
            <a:t>الاقرار</a:t>
          </a:r>
          <a:endParaRPr lang="ar-SA" sz="2000" dirty="0"/>
        </a:p>
      </dgm:t>
    </dgm:pt>
    <dgm:pt modelId="{8657FFF3-0274-48A9-B985-42A905158479}" type="parTrans" cxnId="{F74A44C3-0C32-4A22-97CF-E642DF9EF842}">
      <dgm:prSet/>
      <dgm:spPr/>
      <dgm:t>
        <a:bodyPr/>
        <a:lstStyle/>
        <a:p>
          <a:pPr rtl="1"/>
          <a:endParaRPr lang="ar-SA"/>
        </a:p>
      </dgm:t>
    </dgm:pt>
    <dgm:pt modelId="{2F15FEF0-6450-4E76-851E-040041D8F0BA}" type="sibTrans" cxnId="{F74A44C3-0C32-4A22-97CF-E642DF9EF842}">
      <dgm:prSet/>
      <dgm:spPr/>
      <dgm:t>
        <a:bodyPr/>
        <a:lstStyle/>
        <a:p>
          <a:pPr rtl="1"/>
          <a:endParaRPr lang="ar-SA"/>
        </a:p>
      </dgm:t>
    </dgm:pt>
    <dgm:pt modelId="{D4BC3467-00AB-44A0-803F-7ABE3F8DDC9E}">
      <dgm:prSet phldrT="[نص]" custT="1"/>
      <dgm:spPr/>
      <dgm:t>
        <a:bodyPr/>
        <a:lstStyle/>
        <a:p>
          <a:pPr rtl="1"/>
          <a:r>
            <a:rPr lang="ar-SA" sz="1800" dirty="0" smtClean="0"/>
            <a:t>يصدر المجلس قراره بالموافقة على مشروع النظام وينظم مسودة مرسوم ملكي مرفق بالنظام يتم رفعها للملك للاطلاع والمصادقة.</a:t>
          </a:r>
          <a:endParaRPr lang="ar-SA" sz="1800" dirty="0"/>
        </a:p>
      </dgm:t>
    </dgm:pt>
    <dgm:pt modelId="{4824B0D8-0058-4FA0-9A3E-92CB1BCF6929}" type="parTrans" cxnId="{068EF47A-71C2-4E1C-8758-F78959CD3CE9}">
      <dgm:prSet/>
      <dgm:spPr/>
      <dgm:t>
        <a:bodyPr/>
        <a:lstStyle/>
        <a:p>
          <a:pPr rtl="1"/>
          <a:endParaRPr lang="ar-SA"/>
        </a:p>
      </dgm:t>
    </dgm:pt>
    <dgm:pt modelId="{D5DD184F-B516-4DA0-859B-30B1D646D60F}" type="sibTrans" cxnId="{068EF47A-71C2-4E1C-8758-F78959CD3CE9}">
      <dgm:prSet/>
      <dgm:spPr/>
      <dgm:t>
        <a:bodyPr/>
        <a:lstStyle/>
        <a:p>
          <a:pPr rtl="1"/>
          <a:endParaRPr lang="ar-SA"/>
        </a:p>
      </dgm:t>
    </dgm:pt>
    <dgm:pt modelId="{5A284B8E-6A94-417E-9080-84BCB1BC1B74}">
      <dgm:prSet phldrT="[نص]" custT="1"/>
      <dgm:spPr/>
      <dgm:t>
        <a:bodyPr/>
        <a:lstStyle/>
        <a:p>
          <a:pPr rtl="1"/>
          <a:r>
            <a:rPr lang="ar-SA" sz="1800" dirty="0" smtClean="0"/>
            <a:t>اذا وافق المجلس يحال الاقتراح الى احد اللجان المختصة والى هيئة الخبراء لدراسته وتقديم تقرير عنه ثم يعاد المشروع مع الدراسة الى المجلس مرة أخرى للمناقشة والتصويت.</a:t>
          </a:r>
          <a:endParaRPr lang="ar-SA" sz="1800" dirty="0"/>
        </a:p>
      </dgm:t>
    </dgm:pt>
    <dgm:pt modelId="{FC00485F-1844-4623-B572-ED02C606E1C9}" type="parTrans" cxnId="{A8AA03D6-B085-4210-9015-A15996872C44}">
      <dgm:prSet/>
      <dgm:spPr/>
      <dgm:t>
        <a:bodyPr/>
        <a:lstStyle/>
        <a:p>
          <a:pPr rtl="1"/>
          <a:endParaRPr lang="ar-SA"/>
        </a:p>
      </dgm:t>
    </dgm:pt>
    <dgm:pt modelId="{CE5976BE-FD41-4342-9F85-1644ACDF3BA1}" type="sibTrans" cxnId="{A8AA03D6-B085-4210-9015-A15996872C44}">
      <dgm:prSet/>
      <dgm:spPr/>
      <dgm:t>
        <a:bodyPr/>
        <a:lstStyle/>
        <a:p>
          <a:pPr rtl="1"/>
          <a:endParaRPr lang="ar-SA"/>
        </a:p>
      </dgm:t>
    </dgm:pt>
    <dgm:pt modelId="{8259C80F-2523-4D59-ACF9-B20F83E5FB17}" type="pres">
      <dgm:prSet presAssocID="{5BA743DB-DBB9-4231-B819-91000ADFF5B1}" presName="linearFlow" presStyleCnt="0">
        <dgm:presLayoutVars>
          <dgm:dir val="rev"/>
          <dgm:animLvl val="lvl"/>
          <dgm:resizeHandles val="exact"/>
        </dgm:presLayoutVars>
      </dgm:prSet>
      <dgm:spPr/>
      <dgm:t>
        <a:bodyPr/>
        <a:lstStyle/>
        <a:p>
          <a:endParaRPr lang="en-US"/>
        </a:p>
      </dgm:t>
    </dgm:pt>
    <dgm:pt modelId="{11BF5AF9-D29C-46C6-8B7C-4973ECD9D122}" type="pres">
      <dgm:prSet presAssocID="{D91C30BE-1A96-40E7-A1E8-3ECE96AB6B2C}" presName="composite" presStyleCnt="0"/>
      <dgm:spPr/>
    </dgm:pt>
    <dgm:pt modelId="{97E2E026-CF0E-44C3-9F75-04111A84A90D}" type="pres">
      <dgm:prSet presAssocID="{D91C30BE-1A96-40E7-A1E8-3ECE96AB6B2C}" presName="parentText" presStyleLbl="alignNode1" presStyleIdx="0" presStyleCnt="3">
        <dgm:presLayoutVars>
          <dgm:chMax val="1"/>
          <dgm:bulletEnabled val="1"/>
        </dgm:presLayoutVars>
      </dgm:prSet>
      <dgm:spPr/>
      <dgm:t>
        <a:bodyPr/>
        <a:lstStyle/>
        <a:p>
          <a:endParaRPr lang="en-US"/>
        </a:p>
      </dgm:t>
    </dgm:pt>
    <dgm:pt modelId="{B95AA38C-9292-47D2-8BDF-354263057DDA}" type="pres">
      <dgm:prSet presAssocID="{D91C30BE-1A96-40E7-A1E8-3ECE96AB6B2C}" presName="descendantText" presStyleLbl="alignAcc1" presStyleIdx="0" presStyleCnt="3" custScaleY="135417">
        <dgm:presLayoutVars>
          <dgm:bulletEnabled val="1"/>
        </dgm:presLayoutVars>
      </dgm:prSet>
      <dgm:spPr/>
      <dgm:t>
        <a:bodyPr/>
        <a:lstStyle/>
        <a:p>
          <a:pPr rtl="1"/>
          <a:endParaRPr lang="ar-SA"/>
        </a:p>
      </dgm:t>
    </dgm:pt>
    <dgm:pt modelId="{E7A38050-F9BC-4167-9E14-DCE60E65672F}" type="pres">
      <dgm:prSet presAssocID="{83AC1CFF-6E3F-4CD9-B740-DDDB13A09520}" presName="sp" presStyleCnt="0"/>
      <dgm:spPr/>
    </dgm:pt>
    <dgm:pt modelId="{CE223827-CA78-4254-836B-DA2A49B09B33}" type="pres">
      <dgm:prSet presAssocID="{F9FBAC79-0FEA-472D-98AD-E0E52BC3C0E1}" presName="composite" presStyleCnt="0"/>
      <dgm:spPr/>
    </dgm:pt>
    <dgm:pt modelId="{03A03FCD-17FB-414C-8D3B-B2310050E0E4}" type="pres">
      <dgm:prSet presAssocID="{F9FBAC79-0FEA-472D-98AD-E0E52BC3C0E1}" presName="parentText" presStyleLbl="alignNode1" presStyleIdx="1" presStyleCnt="3">
        <dgm:presLayoutVars>
          <dgm:chMax val="1"/>
          <dgm:bulletEnabled val="1"/>
        </dgm:presLayoutVars>
      </dgm:prSet>
      <dgm:spPr/>
      <dgm:t>
        <a:bodyPr/>
        <a:lstStyle/>
        <a:p>
          <a:endParaRPr lang="en-US"/>
        </a:p>
      </dgm:t>
    </dgm:pt>
    <dgm:pt modelId="{D028737C-F2E9-4B9D-ACA5-4C34934F95AC}" type="pres">
      <dgm:prSet presAssocID="{F9FBAC79-0FEA-472D-98AD-E0E52BC3C0E1}" presName="descendantText" presStyleLbl="alignAcc1" presStyleIdx="1" presStyleCnt="3">
        <dgm:presLayoutVars>
          <dgm:bulletEnabled val="1"/>
        </dgm:presLayoutVars>
      </dgm:prSet>
      <dgm:spPr/>
      <dgm:t>
        <a:bodyPr/>
        <a:lstStyle/>
        <a:p>
          <a:pPr rtl="1"/>
          <a:endParaRPr lang="ar-SA"/>
        </a:p>
      </dgm:t>
    </dgm:pt>
    <dgm:pt modelId="{35DAAC45-7AFF-4089-8BE2-4C9F87418561}" type="pres">
      <dgm:prSet presAssocID="{3620FBC1-28F4-4941-B0FA-F023A9F5EFBA}" presName="sp" presStyleCnt="0"/>
      <dgm:spPr/>
    </dgm:pt>
    <dgm:pt modelId="{2E01B772-280B-4CDF-9428-AAE2383AFCF8}" type="pres">
      <dgm:prSet presAssocID="{7B0D2C83-F71F-43B7-8752-23D1DD0AE9A6}" presName="composite" presStyleCnt="0"/>
      <dgm:spPr/>
    </dgm:pt>
    <dgm:pt modelId="{31B1FADD-846D-4E4C-AF6E-B75782105922}" type="pres">
      <dgm:prSet presAssocID="{7B0D2C83-F71F-43B7-8752-23D1DD0AE9A6}" presName="parentText" presStyleLbl="alignNode1" presStyleIdx="2" presStyleCnt="3">
        <dgm:presLayoutVars>
          <dgm:chMax val="1"/>
          <dgm:bulletEnabled val="1"/>
        </dgm:presLayoutVars>
      </dgm:prSet>
      <dgm:spPr/>
      <dgm:t>
        <a:bodyPr/>
        <a:lstStyle/>
        <a:p>
          <a:endParaRPr lang="en-US"/>
        </a:p>
      </dgm:t>
    </dgm:pt>
    <dgm:pt modelId="{434E176E-8A32-49A1-B68D-192CC600AA7F}" type="pres">
      <dgm:prSet presAssocID="{7B0D2C83-F71F-43B7-8752-23D1DD0AE9A6}" presName="descendantText" presStyleLbl="alignAcc1" presStyleIdx="2" presStyleCnt="3">
        <dgm:presLayoutVars>
          <dgm:bulletEnabled val="1"/>
        </dgm:presLayoutVars>
      </dgm:prSet>
      <dgm:spPr/>
      <dgm:t>
        <a:bodyPr/>
        <a:lstStyle/>
        <a:p>
          <a:pPr rtl="1"/>
          <a:endParaRPr lang="ar-SA"/>
        </a:p>
      </dgm:t>
    </dgm:pt>
  </dgm:ptLst>
  <dgm:cxnLst>
    <dgm:cxn modelId="{0F0DEF76-CBCA-413B-8746-0FAD87893698}" type="presOf" srcId="{32040375-CE84-4F6F-8F5F-75ED23B558EA}" destId="{B95AA38C-9292-47D2-8BDF-354263057DDA}" srcOrd="0" destOrd="1" presId="urn:microsoft.com/office/officeart/2005/8/layout/chevron2"/>
    <dgm:cxn modelId="{FD2F1F38-5C29-40E3-986A-4E36283A7695}" type="presOf" srcId="{5BA743DB-DBB9-4231-B819-91000ADFF5B1}" destId="{8259C80F-2523-4D59-ACF9-B20F83E5FB17}" srcOrd="0" destOrd="0" presId="urn:microsoft.com/office/officeart/2005/8/layout/chevron2"/>
    <dgm:cxn modelId="{47EDE95E-7273-4D47-B872-E38714C38321}" type="presOf" srcId="{F9FBAC79-0FEA-472D-98AD-E0E52BC3C0E1}" destId="{03A03FCD-17FB-414C-8D3B-B2310050E0E4}" srcOrd="0" destOrd="0" presId="urn:microsoft.com/office/officeart/2005/8/layout/chevron2"/>
    <dgm:cxn modelId="{DCB461FD-B02C-4B9C-8215-64B7337208E0}" type="presOf" srcId="{7B0D2C83-F71F-43B7-8752-23D1DD0AE9A6}" destId="{31B1FADD-846D-4E4C-AF6E-B75782105922}" srcOrd="0" destOrd="0" presId="urn:microsoft.com/office/officeart/2005/8/layout/chevron2"/>
    <dgm:cxn modelId="{F74A44C3-0C32-4A22-97CF-E642DF9EF842}" srcId="{5BA743DB-DBB9-4231-B819-91000ADFF5B1}" destId="{7B0D2C83-F71F-43B7-8752-23D1DD0AE9A6}" srcOrd="2" destOrd="0" parTransId="{8657FFF3-0274-48A9-B985-42A905158479}" sibTransId="{2F15FEF0-6450-4E76-851E-040041D8F0BA}"/>
    <dgm:cxn modelId="{879B31E4-9CE8-405D-B1D7-4D61FCDA25B3}" srcId="{5BA743DB-DBB9-4231-B819-91000ADFF5B1}" destId="{F9FBAC79-0FEA-472D-98AD-E0E52BC3C0E1}" srcOrd="1" destOrd="0" parTransId="{7F906758-AE9E-4134-BA8D-A79E520E1AFF}" sibTransId="{3620FBC1-28F4-4941-B0FA-F023A9F5EFBA}"/>
    <dgm:cxn modelId="{06C466D5-53D7-4644-99B5-3898C2E72B59}" type="presOf" srcId="{D4BC3467-00AB-44A0-803F-7ABE3F8DDC9E}" destId="{434E176E-8A32-49A1-B68D-192CC600AA7F}" srcOrd="0" destOrd="0" presId="urn:microsoft.com/office/officeart/2005/8/layout/chevron2"/>
    <dgm:cxn modelId="{75884E5A-E692-4FE4-A4EA-E71C0C4F7B3E}" srcId="{F9FBAC79-0FEA-472D-98AD-E0E52BC3C0E1}" destId="{FC69F0C5-B6F2-478C-B9E9-2FA24205324D}" srcOrd="0" destOrd="0" parTransId="{8CFEC8F4-2DC4-421E-8269-66DCB7403F4B}" sibTransId="{F5C88660-E387-4B94-96EC-9F3DC11B9E44}"/>
    <dgm:cxn modelId="{AAA83E60-DF9A-41B2-8792-55AAF3185AF2}" type="presOf" srcId="{9AE2736B-879F-4B36-BE51-45DE53EC0254}" destId="{D028737C-F2E9-4B9D-ACA5-4C34934F95AC}" srcOrd="0" destOrd="1" presId="urn:microsoft.com/office/officeart/2005/8/layout/chevron2"/>
    <dgm:cxn modelId="{3D17A83D-35E9-464D-B137-DE4ECE56B93E}" type="presOf" srcId="{5A284B8E-6A94-417E-9080-84BCB1BC1B74}" destId="{B95AA38C-9292-47D2-8BDF-354263057DDA}" srcOrd="0" destOrd="2" presId="urn:microsoft.com/office/officeart/2005/8/layout/chevron2"/>
    <dgm:cxn modelId="{A8AA03D6-B085-4210-9015-A15996872C44}" srcId="{D91C30BE-1A96-40E7-A1E8-3ECE96AB6B2C}" destId="{5A284B8E-6A94-417E-9080-84BCB1BC1B74}" srcOrd="2" destOrd="0" parTransId="{FC00485F-1844-4623-B572-ED02C606E1C9}" sibTransId="{CE5976BE-FD41-4342-9F85-1644ACDF3BA1}"/>
    <dgm:cxn modelId="{BFB9B9BB-3D60-43F9-986A-003A81E1E17B}" srcId="{F9FBAC79-0FEA-472D-98AD-E0E52BC3C0E1}" destId="{9AE2736B-879F-4B36-BE51-45DE53EC0254}" srcOrd="1" destOrd="0" parTransId="{3A92DFBC-CDF3-4BCF-BC4B-BB12282E222F}" sibTransId="{636C145F-024C-484B-BDF0-226301B4026A}"/>
    <dgm:cxn modelId="{D892117A-092E-45B9-8277-B11A7AEF8341}" srcId="{D91C30BE-1A96-40E7-A1E8-3ECE96AB6B2C}" destId="{26485222-CF39-4D02-828B-995873DF6CF4}" srcOrd="0" destOrd="0" parTransId="{B7F9DA22-8035-4320-AE8D-33764DDB9598}" sibTransId="{A13F2E17-30D4-486C-ABFA-333B2877AFC0}"/>
    <dgm:cxn modelId="{068EF47A-71C2-4E1C-8758-F78959CD3CE9}" srcId="{7B0D2C83-F71F-43B7-8752-23D1DD0AE9A6}" destId="{D4BC3467-00AB-44A0-803F-7ABE3F8DDC9E}" srcOrd="0" destOrd="0" parTransId="{4824B0D8-0058-4FA0-9A3E-92CB1BCF6929}" sibTransId="{D5DD184F-B516-4DA0-859B-30B1D646D60F}"/>
    <dgm:cxn modelId="{399636CE-988F-423D-B3BE-BB550AA58417}" type="presOf" srcId="{FC69F0C5-B6F2-478C-B9E9-2FA24205324D}" destId="{D028737C-F2E9-4B9D-ACA5-4C34934F95AC}" srcOrd="0" destOrd="0" presId="urn:microsoft.com/office/officeart/2005/8/layout/chevron2"/>
    <dgm:cxn modelId="{7523C6E8-D62D-4C79-B936-A1FAB9D28B69}" srcId="{5BA743DB-DBB9-4231-B819-91000ADFF5B1}" destId="{D91C30BE-1A96-40E7-A1E8-3ECE96AB6B2C}" srcOrd="0" destOrd="0" parTransId="{AEFB0C46-2E70-40DE-AB06-5FD43112EC26}" sibTransId="{83AC1CFF-6E3F-4CD9-B740-DDDB13A09520}"/>
    <dgm:cxn modelId="{E6CB9D7D-1FD1-413D-AE01-5915F2BE1264}" srcId="{D91C30BE-1A96-40E7-A1E8-3ECE96AB6B2C}" destId="{32040375-CE84-4F6F-8F5F-75ED23B558EA}" srcOrd="1" destOrd="0" parTransId="{BF7A475E-1B23-4ADD-8052-AB0AFB5BFBE8}" sibTransId="{0F4B7930-E72C-465D-A903-7E4EA5956150}"/>
    <dgm:cxn modelId="{BF3FE001-24D6-4870-9BEF-EEF29EC7F423}" type="presOf" srcId="{D91C30BE-1A96-40E7-A1E8-3ECE96AB6B2C}" destId="{97E2E026-CF0E-44C3-9F75-04111A84A90D}" srcOrd="0" destOrd="0" presId="urn:microsoft.com/office/officeart/2005/8/layout/chevron2"/>
    <dgm:cxn modelId="{BEE765C3-0E2D-4B10-8B44-3A55A462F76D}" type="presOf" srcId="{26485222-CF39-4D02-828B-995873DF6CF4}" destId="{B95AA38C-9292-47D2-8BDF-354263057DDA}" srcOrd="0" destOrd="0" presId="urn:microsoft.com/office/officeart/2005/8/layout/chevron2"/>
    <dgm:cxn modelId="{D2564093-5723-4441-8D0D-18286631014B}" type="presParOf" srcId="{8259C80F-2523-4D59-ACF9-B20F83E5FB17}" destId="{11BF5AF9-D29C-46C6-8B7C-4973ECD9D122}" srcOrd="0" destOrd="0" presId="urn:microsoft.com/office/officeart/2005/8/layout/chevron2"/>
    <dgm:cxn modelId="{A7184FDF-8FC3-482E-B3D9-1265D1BC8FBA}" type="presParOf" srcId="{11BF5AF9-D29C-46C6-8B7C-4973ECD9D122}" destId="{97E2E026-CF0E-44C3-9F75-04111A84A90D}" srcOrd="0" destOrd="0" presId="urn:microsoft.com/office/officeart/2005/8/layout/chevron2"/>
    <dgm:cxn modelId="{C31EF6B9-7FA0-4C42-8EE3-F4B4A2A2FD5F}" type="presParOf" srcId="{11BF5AF9-D29C-46C6-8B7C-4973ECD9D122}" destId="{B95AA38C-9292-47D2-8BDF-354263057DDA}" srcOrd="1" destOrd="0" presId="urn:microsoft.com/office/officeart/2005/8/layout/chevron2"/>
    <dgm:cxn modelId="{EDCB6C71-29D6-4E99-A635-7010FF71681A}" type="presParOf" srcId="{8259C80F-2523-4D59-ACF9-B20F83E5FB17}" destId="{E7A38050-F9BC-4167-9E14-DCE60E65672F}" srcOrd="1" destOrd="0" presId="urn:microsoft.com/office/officeart/2005/8/layout/chevron2"/>
    <dgm:cxn modelId="{4EFF64C0-2665-4BFA-A59A-A1557DE78BD1}" type="presParOf" srcId="{8259C80F-2523-4D59-ACF9-B20F83E5FB17}" destId="{CE223827-CA78-4254-836B-DA2A49B09B33}" srcOrd="2" destOrd="0" presId="urn:microsoft.com/office/officeart/2005/8/layout/chevron2"/>
    <dgm:cxn modelId="{FAD1BD4F-C2A6-4751-BE66-AB648A5A8BCE}" type="presParOf" srcId="{CE223827-CA78-4254-836B-DA2A49B09B33}" destId="{03A03FCD-17FB-414C-8D3B-B2310050E0E4}" srcOrd="0" destOrd="0" presId="urn:microsoft.com/office/officeart/2005/8/layout/chevron2"/>
    <dgm:cxn modelId="{550B4A95-6C29-4662-AACE-9E4338566845}" type="presParOf" srcId="{CE223827-CA78-4254-836B-DA2A49B09B33}" destId="{D028737C-F2E9-4B9D-ACA5-4C34934F95AC}" srcOrd="1" destOrd="0" presId="urn:microsoft.com/office/officeart/2005/8/layout/chevron2"/>
    <dgm:cxn modelId="{3605D514-63CE-4EB4-8FCB-B5D89A8EBD35}" type="presParOf" srcId="{8259C80F-2523-4D59-ACF9-B20F83E5FB17}" destId="{35DAAC45-7AFF-4089-8BE2-4C9F87418561}" srcOrd="3" destOrd="0" presId="urn:microsoft.com/office/officeart/2005/8/layout/chevron2"/>
    <dgm:cxn modelId="{25B420B5-44C0-481F-B3BC-DC59BE0FC3BC}" type="presParOf" srcId="{8259C80F-2523-4D59-ACF9-B20F83E5FB17}" destId="{2E01B772-280B-4CDF-9428-AAE2383AFCF8}" srcOrd="4" destOrd="0" presId="urn:microsoft.com/office/officeart/2005/8/layout/chevron2"/>
    <dgm:cxn modelId="{05417301-DDE1-452B-AF73-73DDDF6A5A69}" type="presParOf" srcId="{2E01B772-280B-4CDF-9428-AAE2383AFCF8}" destId="{31B1FADD-846D-4E4C-AF6E-B75782105922}" srcOrd="0" destOrd="0" presId="urn:microsoft.com/office/officeart/2005/8/layout/chevron2"/>
    <dgm:cxn modelId="{926579B7-993E-42CD-A551-76E294E94CB9}" type="presParOf" srcId="{2E01B772-280B-4CDF-9428-AAE2383AFCF8}" destId="{434E176E-8A32-49A1-B68D-192CC600AA7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394BD54-B20D-449F-9BBF-547E65FE2AA9}"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35842288-13FF-4D30-B9C9-841AB7A1D79F}">
      <dgm:prSet phldrT="[نص]" custT="1"/>
      <dgm:spPr/>
      <dgm: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kern="1200" dirty="0" smtClean="0"/>
            <a:t>التصديق</a:t>
          </a:r>
        </a:p>
        <a:p>
          <a:pPr rtl="1"/>
          <a:endParaRPr lang="ar-SA" sz="4000" dirty="0"/>
        </a:p>
      </dgm:t>
    </dgm:pt>
    <dgm:pt modelId="{D0F6DFDD-B478-4426-A5C3-465A6B713AD3}" type="parTrans" cxnId="{BB69B14A-6CEC-4021-B380-B9DB54A749AE}">
      <dgm:prSet/>
      <dgm:spPr/>
      <dgm:t>
        <a:bodyPr/>
        <a:lstStyle/>
        <a:p>
          <a:pPr rtl="1"/>
          <a:endParaRPr lang="ar-SA"/>
        </a:p>
      </dgm:t>
    </dgm:pt>
    <dgm:pt modelId="{83D91E85-11D4-4332-B5EC-EEF24A62F4F4}" type="sibTrans" cxnId="{BB69B14A-6CEC-4021-B380-B9DB54A749AE}">
      <dgm:prSet/>
      <dgm:spPr/>
      <dgm:t>
        <a:bodyPr/>
        <a:lstStyle/>
        <a:p>
          <a:pPr rtl="1"/>
          <a:endParaRPr lang="ar-SA"/>
        </a:p>
      </dgm:t>
    </dgm:pt>
    <dgm:pt modelId="{FC3906DB-2692-4F96-BD11-3A5180D37BA6}">
      <dgm:prSet phldrT="[نص]"/>
      <dgm:spPr/>
      <dgm:t>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sz="1400" kern="1200" dirty="0" smtClean="0"/>
            <a:t>يصدر الملك أمره بالموافقة عندما يوقع على المرسوم الخاص بالنظام.</a:t>
          </a:r>
        </a:p>
      </dgm:t>
    </dgm:pt>
    <dgm:pt modelId="{AB5B72FE-0252-4770-899F-EDBCCF1E67A7}" type="parTrans" cxnId="{40C5177A-BAE6-494E-9762-371490BAE8F7}">
      <dgm:prSet/>
      <dgm:spPr/>
      <dgm:t>
        <a:bodyPr/>
        <a:lstStyle/>
        <a:p>
          <a:pPr rtl="1"/>
          <a:endParaRPr lang="ar-SA"/>
        </a:p>
      </dgm:t>
    </dgm:pt>
    <dgm:pt modelId="{85B36BA3-A458-4FD2-A762-0DEB7A58A248}" type="sibTrans" cxnId="{40C5177A-BAE6-494E-9762-371490BAE8F7}">
      <dgm:prSet/>
      <dgm:spPr/>
      <dgm:t>
        <a:bodyPr/>
        <a:lstStyle/>
        <a:p>
          <a:pPr rtl="1"/>
          <a:endParaRPr lang="ar-SA"/>
        </a:p>
      </dgm:t>
    </dgm:pt>
    <dgm:pt modelId="{C6037B81-D890-4904-B04A-D00CF21D350F}">
      <dgm:prSet phldrT="[نص]" custT="1"/>
      <dgm:spPr/>
      <dgm: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kern="1200" dirty="0" smtClean="0"/>
            <a:t>النشر والنفاذ</a:t>
          </a:r>
        </a:p>
        <a:p>
          <a:pPr rtl="1"/>
          <a:endParaRPr lang="ar-SA" dirty="0"/>
        </a:p>
      </dgm:t>
    </dgm:pt>
    <dgm:pt modelId="{24D4602E-7D8F-47A2-9AAD-5FAAEBB6C947}" type="parTrans" cxnId="{8B4ED971-49CF-49FD-BF25-9AF380FE3895}">
      <dgm:prSet/>
      <dgm:spPr/>
      <dgm:t>
        <a:bodyPr/>
        <a:lstStyle/>
        <a:p>
          <a:pPr rtl="1"/>
          <a:endParaRPr lang="ar-SA"/>
        </a:p>
      </dgm:t>
    </dgm:pt>
    <dgm:pt modelId="{4394E1B8-956C-4F90-8524-5482187CB47C}" type="sibTrans" cxnId="{8B4ED971-49CF-49FD-BF25-9AF380FE3895}">
      <dgm:prSet/>
      <dgm:spPr/>
      <dgm:t>
        <a:bodyPr/>
        <a:lstStyle/>
        <a:p>
          <a:pPr rtl="1"/>
          <a:endParaRPr lang="ar-SA"/>
        </a:p>
      </dgm:t>
    </dgm:pt>
    <dgm:pt modelId="{588E95C7-3E85-413A-B14C-D552179D2459}">
      <dgm:prSet phldrT="[نص]"/>
      <dgm:spPr/>
      <dgm:t>
        <a:bodyPr/>
        <a:lstStyle/>
        <a:p>
          <a:pPr rtl="1"/>
          <a:r>
            <a:rPr lang="ar-SA" dirty="0" smtClean="0"/>
            <a:t>النشر في الجريدة </a:t>
          </a:r>
          <a:r>
            <a:rPr lang="ar-SA" dirty="0" err="1" smtClean="0"/>
            <a:t>الرسميه</a:t>
          </a:r>
          <a:r>
            <a:rPr lang="ar-SA" dirty="0" smtClean="0"/>
            <a:t> والهدف منه اطلاع الجمهور على مضمون ما تمت الموافقة عليه بصورة نهائية</a:t>
          </a:r>
          <a:endParaRPr lang="ar-SA" dirty="0"/>
        </a:p>
      </dgm:t>
    </dgm:pt>
    <dgm:pt modelId="{D355C703-9E8F-4D70-9D06-E1E10D0D2B1A}" type="parTrans" cxnId="{6969AB9E-33D0-48BE-BC97-E3DCC5C0A7FF}">
      <dgm:prSet/>
      <dgm:spPr/>
      <dgm:t>
        <a:bodyPr/>
        <a:lstStyle/>
        <a:p>
          <a:pPr rtl="1"/>
          <a:endParaRPr lang="ar-SA"/>
        </a:p>
      </dgm:t>
    </dgm:pt>
    <dgm:pt modelId="{14F954D1-E295-4221-8885-BAE309A69E5E}" type="sibTrans" cxnId="{6969AB9E-33D0-48BE-BC97-E3DCC5C0A7FF}">
      <dgm:prSet/>
      <dgm:spPr/>
      <dgm:t>
        <a:bodyPr/>
        <a:lstStyle/>
        <a:p>
          <a:pPr rtl="1"/>
          <a:endParaRPr lang="ar-SA"/>
        </a:p>
      </dgm:t>
    </dgm:pt>
    <dgm:pt modelId="{83967BE0-D086-42A4-B823-98CF962AC9E7}">
      <dgm:prSet phldrT="[نص]" phldr="1"/>
      <dgm:spPr/>
      <dgm:t>
        <a:bodyPr/>
        <a:lstStyle/>
        <a:p>
          <a:pPr rtl="1"/>
          <a:endParaRPr lang="ar-SA"/>
        </a:p>
      </dgm:t>
    </dgm:pt>
    <dgm:pt modelId="{F6F9404C-1130-4659-A64D-9978CB0064F5}" type="parTrans" cxnId="{D11D4D82-0F45-41D4-9DEF-ED47CCD3921C}">
      <dgm:prSet/>
      <dgm:spPr/>
      <dgm:t>
        <a:bodyPr/>
        <a:lstStyle/>
        <a:p>
          <a:pPr rtl="1"/>
          <a:endParaRPr lang="ar-SA"/>
        </a:p>
      </dgm:t>
    </dgm:pt>
    <dgm:pt modelId="{D53ECC4B-88E0-4ACE-961C-7F94B1905CC5}" type="sibTrans" cxnId="{D11D4D82-0F45-41D4-9DEF-ED47CCD3921C}">
      <dgm:prSet/>
      <dgm:spPr/>
      <dgm:t>
        <a:bodyPr/>
        <a:lstStyle/>
        <a:p>
          <a:pPr rtl="1"/>
          <a:endParaRPr lang="ar-SA"/>
        </a:p>
      </dgm:t>
    </dgm:pt>
    <dgm:pt modelId="{BD16905A-F31F-4866-BFAC-AD4906A9EBB0}">
      <dgm:prSet/>
      <dgm:spPr/>
      <dgm:t>
        <a:bodyPr/>
        <a:lstStyle/>
        <a:p>
          <a:pPr rtl="1"/>
          <a:r>
            <a:rPr lang="ar-SA" dirty="0" smtClean="0"/>
            <a:t>يبدأ نفاذ القانون من تاريخ نشره ما لم ينص على تاريخ معين.</a:t>
          </a:r>
          <a:endParaRPr lang="ar-SA" dirty="0"/>
        </a:p>
      </dgm:t>
    </dgm:pt>
    <dgm:pt modelId="{6AE7A7BF-74B5-4D59-905D-94AE0B627E70}" type="parTrans" cxnId="{0FA6A308-0407-4E11-9146-8821CD27AE7E}">
      <dgm:prSet/>
      <dgm:spPr/>
      <dgm:t>
        <a:bodyPr/>
        <a:lstStyle/>
        <a:p>
          <a:pPr rtl="1"/>
          <a:endParaRPr lang="ar-SA"/>
        </a:p>
      </dgm:t>
    </dgm:pt>
    <dgm:pt modelId="{14837883-0887-4A5D-BA61-132FAEF71E6E}" type="sibTrans" cxnId="{0FA6A308-0407-4E11-9146-8821CD27AE7E}">
      <dgm:prSet/>
      <dgm:spPr/>
      <dgm:t>
        <a:bodyPr/>
        <a:lstStyle/>
        <a:p>
          <a:pPr rtl="1"/>
          <a:endParaRPr lang="ar-SA"/>
        </a:p>
      </dgm:t>
    </dgm:pt>
    <dgm:pt modelId="{694BA539-6AA3-42B3-BC50-F92E0A622604}" type="pres">
      <dgm:prSet presAssocID="{0394BD54-B20D-449F-9BBF-547E65FE2AA9}" presName="linearFlow" presStyleCnt="0">
        <dgm:presLayoutVars>
          <dgm:dir val="rev"/>
          <dgm:animLvl val="lvl"/>
          <dgm:resizeHandles val="exact"/>
        </dgm:presLayoutVars>
      </dgm:prSet>
      <dgm:spPr/>
      <dgm:t>
        <a:bodyPr/>
        <a:lstStyle/>
        <a:p>
          <a:endParaRPr lang="en-US"/>
        </a:p>
      </dgm:t>
    </dgm:pt>
    <dgm:pt modelId="{12F27941-AB0C-4738-947F-9902357B0316}" type="pres">
      <dgm:prSet presAssocID="{35842288-13FF-4D30-B9C9-841AB7A1D79F}" presName="composite" presStyleCnt="0"/>
      <dgm:spPr/>
    </dgm:pt>
    <dgm:pt modelId="{48D25210-1EBE-4E3E-A1BC-4641A81AF98A}" type="pres">
      <dgm:prSet presAssocID="{35842288-13FF-4D30-B9C9-841AB7A1D79F}" presName="parentText" presStyleLbl="alignNode1" presStyleIdx="0" presStyleCnt="2">
        <dgm:presLayoutVars>
          <dgm:chMax val="1"/>
          <dgm:bulletEnabled val="1"/>
        </dgm:presLayoutVars>
      </dgm:prSet>
      <dgm:spPr/>
      <dgm:t>
        <a:bodyPr/>
        <a:lstStyle/>
        <a:p>
          <a:endParaRPr lang="en-US"/>
        </a:p>
      </dgm:t>
    </dgm:pt>
    <dgm:pt modelId="{F23A9839-BD84-4DBF-B11E-9E355CB80797}" type="pres">
      <dgm:prSet presAssocID="{35842288-13FF-4D30-B9C9-841AB7A1D79F}" presName="descendantText" presStyleLbl="alignAcc1" presStyleIdx="0" presStyleCnt="2">
        <dgm:presLayoutVars>
          <dgm:bulletEnabled val="1"/>
        </dgm:presLayoutVars>
      </dgm:prSet>
      <dgm:spPr/>
      <dgm:t>
        <a:bodyPr/>
        <a:lstStyle/>
        <a:p>
          <a:pPr rtl="1"/>
          <a:endParaRPr lang="ar-SA"/>
        </a:p>
      </dgm:t>
    </dgm:pt>
    <dgm:pt modelId="{5F8BE632-4788-48E3-B580-164BBB06681D}" type="pres">
      <dgm:prSet presAssocID="{83D91E85-11D4-4332-B5EC-EEF24A62F4F4}" presName="sp" presStyleCnt="0"/>
      <dgm:spPr/>
    </dgm:pt>
    <dgm:pt modelId="{1B90B775-95C5-4E13-A720-683FCC1AF5D4}" type="pres">
      <dgm:prSet presAssocID="{C6037B81-D890-4904-B04A-D00CF21D350F}" presName="composite" presStyleCnt="0"/>
      <dgm:spPr/>
    </dgm:pt>
    <dgm:pt modelId="{F1B14249-ECCC-4F90-8BB3-E9D3A908F9C2}" type="pres">
      <dgm:prSet presAssocID="{C6037B81-D890-4904-B04A-D00CF21D350F}" presName="parentText" presStyleLbl="alignNode1" presStyleIdx="1" presStyleCnt="2">
        <dgm:presLayoutVars>
          <dgm:chMax val="1"/>
          <dgm:bulletEnabled val="1"/>
        </dgm:presLayoutVars>
      </dgm:prSet>
      <dgm:spPr/>
      <dgm:t>
        <a:bodyPr/>
        <a:lstStyle/>
        <a:p>
          <a:endParaRPr lang="en-US"/>
        </a:p>
      </dgm:t>
    </dgm:pt>
    <dgm:pt modelId="{B72E46C7-367A-41BC-9E52-D60F0A9D71FB}" type="pres">
      <dgm:prSet presAssocID="{C6037B81-D890-4904-B04A-D00CF21D350F}" presName="descendantText" presStyleLbl="alignAcc1" presStyleIdx="1" presStyleCnt="2">
        <dgm:presLayoutVars>
          <dgm:bulletEnabled val="1"/>
        </dgm:presLayoutVars>
      </dgm:prSet>
      <dgm:spPr/>
      <dgm:t>
        <a:bodyPr/>
        <a:lstStyle/>
        <a:p>
          <a:pPr rtl="1"/>
          <a:endParaRPr lang="ar-SA"/>
        </a:p>
      </dgm:t>
    </dgm:pt>
  </dgm:ptLst>
  <dgm:cxnLst>
    <dgm:cxn modelId="{F8A0AE10-B320-44D2-83DD-62AE2A1E9B7D}" type="presOf" srcId="{588E95C7-3E85-413A-B14C-D552179D2459}" destId="{B72E46C7-367A-41BC-9E52-D60F0A9D71FB}" srcOrd="0" destOrd="0" presId="urn:microsoft.com/office/officeart/2005/8/layout/chevron2"/>
    <dgm:cxn modelId="{40C5177A-BAE6-494E-9762-371490BAE8F7}" srcId="{35842288-13FF-4D30-B9C9-841AB7A1D79F}" destId="{FC3906DB-2692-4F96-BD11-3A5180D37BA6}" srcOrd="0" destOrd="0" parTransId="{AB5B72FE-0252-4770-899F-EDBCCF1E67A7}" sibTransId="{85B36BA3-A458-4FD2-A762-0DEB7A58A248}"/>
    <dgm:cxn modelId="{D11D4D82-0F45-41D4-9DEF-ED47CCD3921C}" srcId="{C6037B81-D890-4904-B04A-D00CF21D350F}" destId="{83967BE0-D086-42A4-B823-98CF962AC9E7}" srcOrd="2" destOrd="0" parTransId="{F6F9404C-1130-4659-A64D-9978CB0064F5}" sibTransId="{D53ECC4B-88E0-4ACE-961C-7F94B1905CC5}"/>
    <dgm:cxn modelId="{0FA6A308-0407-4E11-9146-8821CD27AE7E}" srcId="{C6037B81-D890-4904-B04A-D00CF21D350F}" destId="{BD16905A-F31F-4866-BFAC-AD4906A9EBB0}" srcOrd="1" destOrd="0" parTransId="{6AE7A7BF-74B5-4D59-905D-94AE0B627E70}" sibTransId="{14837883-0887-4A5D-BA61-132FAEF71E6E}"/>
    <dgm:cxn modelId="{A6A38F1D-D0C6-4E2A-A6B9-9499DC054AFB}" type="presOf" srcId="{C6037B81-D890-4904-B04A-D00CF21D350F}" destId="{F1B14249-ECCC-4F90-8BB3-E9D3A908F9C2}" srcOrd="0" destOrd="0" presId="urn:microsoft.com/office/officeart/2005/8/layout/chevron2"/>
    <dgm:cxn modelId="{4D2A97F8-2E95-4267-A2EE-2DB0CB281853}" type="presOf" srcId="{83967BE0-D086-42A4-B823-98CF962AC9E7}" destId="{B72E46C7-367A-41BC-9E52-D60F0A9D71FB}" srcOrd="0" destOrd="2" presId="urn:microsoft.com/office/officeart/2005/8/layout/chevron2"/>
    <dgm:cxn modelId="{BB69B14A-6CEC-4021-B380-B9DB54A749AE}" srcId="{0394BD54-B20D-449F-9BBF-547E65FE2AA9}" destId="{35842288-13FF-4D30-B9C9-841AB7A1D79F}" srcOrd="0" destOrd="0" parTransId="{D0F6DFDD-B478-4426-A5C3-465A6B713AD3}" sibTransId="{83D91E85-11D4-4332-B5EC-EEF24A62F4F4}"/>
    <dgm:cxn modelId="{9C29FA90-7A63-45CA-B82E-4BF5AB2804FD}" type="presOf" srcId="{FC3906DB-2692-4F96-BD11-3A5180D37BA6}" destId="{F23A9839-BD84-4DBF-B11E-9E355CB80797}" srcOrd="0" destOrd="0" presId="urn:microsoft.com/office/officeart/2005/8/layout/chevron2"/>
    <dgm:cxn modelId="{A634DE29-A9DD-498E-9100-38A8E2E70C99}" type="presOf" srcId="{35842288-13FF-4D30-B9C9-841AB7A1D79F}" destId="{48D25210-1EBE-4E3E-A1BC-4641A81AF98A}" srcOrd="0" destOrd="0" presId="urn:microsoft.com/office/officeart/2005/8/layout/chevron2"/>
    <dgm:cxn modelId="{C3DF8C9F-E397-4C45-A347-4D5502B1C58F}" type="presOf" srcId="{0394BD54-B20D-449F-9BBF-547E65FE2AA9}" destId="{694BA539-6AA3-42B3-BC50-F92E0A622604}" srcOrd="0" destOrd="0" presId="urn:microsoft.com/office/officeart/2005/8/layout/chevron2"/>
    <dgm:cxn modelId="{0BAB78EB-6FA1-45EE-9697-00A7A8E6D4EA}" type="presOf" srcId="{BD16905A-F31F-4866-BFAC-AD4906A9EBB0}" destId="{B72E46C7-367A-41BC-9E52-D60F0A9D71FB}" srcOrd="0" destOrd="1" presId="urn:microsoft.com/office/officeart/2005/8/layout/chevron2"/>
    <dgm:cxn modelId="{8B4ED971-49CF-49FD-BF25-9AF380FE3895}" srcId="{0394BD54-B20D-449F-9BBF-547E65FE2AA9}" destId="{C6037B81-D890-4904-B04A-D00CF21D350F}" srcOrd="1" destOrd="0" parTransId="{24D4602E-7D8F-47A2-9AAD-5FAAEBB6C947}" sibTransId="{4394E1B8-956C-4F90-8524-5482187CB47C}"/>
    <dgm:cxn modelId="{6969AB9E-33D0-48BE-BC97-E3DCC5C0A7FF}" srcId="{C6037B81-D890-4904-B04A-D00CF21D350F}" destId="{588E95C7-3E85-413A-B14C-D552179D2459}" srcOrd="0" destOrd="0" parTransId="{D355C703-9E8F-4D70-9D06-E1E10D0D2B1A}" sibTransId="{14F954D1-E295-4221-8885-BAE309A69E5E}"/>
    <dgm:cxn modelId="{3AC2D7B5-AB65-4C53-AAFE-552D82D1A7AA}" type="presParOf" srcId="{694BA539-6AA3-42B3-BC50-F92E0A622604}" destId="{12F27941-AB0C-4738-947F-9902357B0316}" srcOrd="0" destOrd="0" presId="urn:microsoft.com/office/officeart/2005/8/layout/chevron2"/>
    <dgm:cxn modelId="{D124D489-09B6-4FF5-A02F-A989911DF314}" type="presParOf" srcId="{12F27941-AB0C-4738-947F-9902357B0316}" destId="{48D25210-1EBE-4E3E-A1BC-4641A81AF98A}" srcOrd="0" destOrd="0" presId="urn:microsoft.com/office/officeart/2005/8/layout/chevron2"/>
    <dgm:cxn modelId="{571CB2BA-8379-41A5-9836-DF4FDBA73C0C}" type="presParOf" srcId="{12F27941-AB0C-4738-947F-9902357B0316}" destId="{F23A9839-BD84-4DBF-B11E-9E355CB80797}" srcOrd="1" destOrd="0" presId="urn:microsoft.com/office/officeart/2005/8/layout/chevron2"/>
    <dgm:cxn modelId="{D39FBBFA-B593-4758-AF92-0CA3AF00D0FE}" type="presParOf" srcId="{694BA539-6AA3-42B3-BC50-F92E0A622604}" destId="{5F8BE632-4788-48E3-B580-164BBB06681D}" srcOrd="1" destOrd="0" presId="urn:microsoft.com/office/officeart/2005/8/layout/chevron2"/>
    <dgm:cxn modelId="{4BF7985F-400C-432A-B175-3F5600D15E0E}" type="presParOf" srcId="{694BA539-6AA3-42B3-BC50-F92E0A622604}" destId="{1B90B775-95C5-4E13-A720-683FCC1AF5D4}" srcOrd="2" destOrd="0" presId="urn:microsoft.com/office/officeart/2005/8/layout/chevron2"/>
    <dgm:cxn modelId="{CB692F4C-86D2-42E9-B4A2-7CC75B375AFA}" type="presParOf" srcId="{1B90B775-95C5-4E13-A720-683FCC1AF5D4}" destId="{F1B14249-ECCC-4F90-8BB3-E9D3A908F9C2}" srcOrd="0" destOrd="0" presId="urn:microsoft.com/office/officeart/2005/8/layout/chevron2"/>
    <dgm:cxn modelId="{54B2ADAA-C539-4EE3-84BD-B3AE8E2A82A0}" type="presParOf" srcId="{1B90B775-95C5-4E13-A720-683FCC1AF5D4}" destId="{B72E46C7-367A-41BC-9E52-D60F0A9D71F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9B66A9B-BBB8-4C60-B96A-6957BBD0D995}"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endParaRPr lang="en-US"/>
        </a:p>
      </dgm:t>
    </dgm:pt>
    <dgm:pt modelId="{CF71352C-809A-42B4-83B5-19AE463B109B}">
      <dgm:prSet phldrT="[نص]" custT="1"/>
      <dgm:spPr/>
      <dgm:t>
        <a:bodyPr/>
        <a:lstStyle/>
        <a:p>
          <a:r>
            <a:rPr lang="ar-MA" sz="2400" dirty="0" smtClean="0"/>
            <a:t>عمومًا، جميع قرارات مجلس الشورى يجب أن ترفع الى مجلس الوزراء</a:t>
          </a:r>
          <a:endParaRPr lang="en-US" sz="2400" dirty="0"/>
        </a:p>
      </dgm:t>
    </dgm:pt>
    <dgm:pt modelId="{E9A5D0DD-D6CC-43C0-AA31-6477C7D09254}" type="parTrans" cxnId="{3B0205C7-E65D-460D-BA08-E884C05AD539}">
      <dgm:prSet/>
      <dgm:spPr/>
      <dgm:t>
        <a:bodyPr/>
        <a:lstStyle/>
        <a:p>
          <a:endParaRPr lang="en-US"/>
        </a:p>
      </dgm:t>
    </dgm:pt>
    <dgm:pt modelId="{67ED7545-83CB-4652-AB41-EAA159C10667}" type="sibTrans" cxnId="{3B0205C7-E65D-460D-BA08-E884C05AD539}">
      <dgm:prSet/>
      <dgm:spPr/>
      <dgm:t>
        <a:bodyPr/>
        <a:lstStyle/>
        <a:p>
          <a:endParaRPr lang="en-US"/>
        </a:p>
      </dgm:t>
    </dgm:pt>
    <dgm:pt modelId="{377185AF-253A-4CC6-97DF-33F6444F56EC}">
      <dgm:prSet phldrT="[نص]" custT="1"/>
      <dgm:spPr/>
      <dgm:t>
        <a:bodyPr/>
        <a:lstStyle/>
        <a:p>
          <a:r>
            <a:rPr lang="ar-MA" sz="2400" dirty="0" smtClean="0"/>
            <a:t>اذا اتفقت وجهات النظر</a:t>
          </a:r>
          <a:endParaRPr lang="en-US" sz="2400" dirty="0"/>
        </a:p>
      </dgm:t>
    </dgm:pt>
    <dgm:pt modelId="{C706B4A9-F4C6-47C4-8B80-CDFE4C9C43C7}" type="parTrans" cxnId="{140D93D2-1CEE-44ED-AD08-8E9FDA3CEAC0}">
      <dgm:prSet/>
      <dgm:spPr/>
      <dgm:t>
        <a:bodyPr/>
        <a:lstStyle/>
        <a:p>
          <a:endParaRPr lang="en-US"/>
        </a:p>
      </dgm:t>
    </dgm:pt>
    <dgm:pt modelId="{3AD323E1-9C66-45A8-88EE-A328F70145E2}" type="sibTrans" cxnId="{140D93D2-1CEE-44ED-AD08-8E9FDA3CEAC0}">
      <dgm:prSet/>
      <dgm:spPr/>
      <dgm:t>
        <a:bodyPr/>
        <a:lstStyle/>
        <a:p>
          <a:endParaRPr lang="en-US"/>
        </a:p>
      </dgm:t>
    </dgm:pt>
    <dgm:pt modelId="{3AE60442-795B-4CC0-927D-1A8310ABDFC0}">
      <dgm:prSet phldrT="[نص]" custT="1"/>
      <dgm:spPr/>
      <dgm:t>
        <a:bodyPr/>
        <a:lstStyle/>
        <a:p>
          <a:r>
            <a:rPr lang="ar-MA" sz="2400" dirty="0" smtClean="0"/>
            <a:t>اذا اختلفت وجهات النظر</a:t>
          </a:r>
          <a:endParaRPr lang="en-US" sz="2400" dirty="0"/>
        </a:p>
      </dgm:t>
    </dgm:pt>
    <dgm:pt modelId="{5714BCA5-B014-4BCB-88C0-2DFA0DDA3040}" type="parTrans" cxnId="{DB9D0F3E-F0F9-4E08-AD35-817FBA42DFB4}">
      <dgm:prSet/>
      <dgm:spPr/>
      <dgm:t>
        <a:bodyPr/>
        <a:lstStyle/>
        <a:p>
          <a:endParaRPr lang="en-US"/>
        </a:p>
      </dgm:t>
    </dgm:pt>
    <dgm:pt modelId="{1529F892-0E96-4553-8C8E-C6CFEFF195B0}" type="sibTrans" cxnId="{DB9D0F3E-F0F9-4E08-AD35-817FBA42DFB4}">
      <dgm:prSet/>
      <dgm:spPr/>
      <dgm:t>
        <a:bodyPr/>
        <a:lstStyle/>
        <a:p>
          <a:endParaRPr lang="en-US"/>
        </a:p>
      </dgm:t>
    </dgm:pt>
    <dgm:pt modelId="{99AEB7FB-DC02-45DC-845E-E4E1A2D73D2B}">
      <dgm:prSet phldrT="[نص]"/>
      <dgm:spPr/>
      <dgm:t>
        <a:bodyPr/>
        <a:lstStyle/>
        <a:p>
          <a:r>
            <a:rPr lang="ar-MA" dirty="0" smtClean="0"/>
            <a:t>تصدر القرارات وتعتمد من الملك</a:t>
          </a:r>
          <a:endParaRPr lang="en-US" dirty="0"/>
        </a:p>
      </dgm:t>
    </dgm:pt>
    <dgm:pt modelId="{E1FD2344-A70A-4E13-9F2D-04413CC4E92A}" type="parTrans" cxnId="{312F040D-2F16-4148-90F7-92F96E754D5F}">
      <dgm:prSet/>
      <dgm:spPr/>
      <dgm:t>
        <a:bodyPr/>
        <a:lstStyle/>
        <a:p>
          <a:endParaRPr lang="en-US"/>
        </a:p>
      </dgm:t>
    </dgm:pt>
    <dgm:pt modelId="{D7A61601-A73D-46C1-8B10-6D3E80669114}" type="sibTrans" cxnId="{312F040D-2F16-4148-90F7-92F96E754D5F}">
      <dgm:prSet/>
      <dgm:spPr/>
      <dgm:t>
        <a:bodyPr/>
        <a:lstStyle/>
        <a:p>
          <a:endParaRPr lang="en-US"/>
        </a:p>
      </dgm:t>
    </dgm:pt>
    <dgm:pt modelId="{CA76C6DC-71C5-4E39-B520-9C2276FC582F}">
      <dgm:prSet phldrT="[نص]"/>
      <dgm:spPr/>
      <dgm:t>
        <a:bodyPr/>
        <a:lstStyle/>
        <a:p>
          <a:r>
            <a:rPr lang="ar-MA" dirty="0" smtClean="0"/>
            <a:t>يعاد الموضوع الى مجلس الشورى لدراسته مرة أخرى ويبدي ما يراه، ثم يرفعه للملك لاتخاذ ما يراه.</a:t>
          </a:r>
          <a:endParaRPr lang="en-US" dirty="0"/>
        </a:p>
      </dgm:t>
    </dgm:pt>
    <dgm:pt modelId="{E1EE6D8E-8B62-42C0-8F04-D22E570358DD}" type="parTrans" cxnId="{C5FDA12D-E8AF-4E8B-8828-FACFDA1FDCD7}">
      <dgm:prSet/>
      <dgm:spPr/>
      <dgm:t>
        <a:bodyPr/>
        <a:lstStyle/>
        <a:p>
          <a:endParaRPr lang="en-US"/>
        </a:p>
      </dgm:t>
    </dgm:pt>
    <dgm:pt modelId="{069B103C-F517-43FF-AA0D-D4778D7D2818}" type="sibTrans" cxnId="{C5FDA12D-E8AF-4E8B-8828-FACFDA1FDCD7}">
      <dgm:prSet/>
      <dgm:spPr/>
      <dgm:t>
        <a:bodyPr/>
        <a:lstStyle/>
        <a:p>
          <a:endParaRPr lang="en-US"/>
        </a:p>
      </dgm:t>
    </dgm:pt>
    <dgm:pt modelId="{39A68787-1E72-4F36-A244-CDD68C026847}" type="pres">
      <dgm:prSet presAssocID="{A9B66A9B-BBB8-4C60-B96A-6957BBD0D995}" presName="hierChild1" presStyleCnt="0">
        <dgm:presLayoutVars>
          <dgm:orgChart val="1"/>
          <dgm:chPref val="1"/>
          <dgm:dir val="rev"/>
          <dgm:animOne val="branch"/>
          <dgm:animLvl val="lvl"/>
          <dgm:resizeHandles/>
        </dgm:presLayoutVars>
      </dgm:prSet>
      <dgm:spPr/>
      <dgm:t>
        <a:bodyPr/>
        <a:lstStyle/>
        <a:p>
          <a:endParaRPr lang="en-US"/>
        </a:p>
      </dgm:t>
    </dgm:pt>
    <dgm:pt modelId="{B71EB933-9812-4C49-A233-4C7C5FE1F8D7}" type="pres">
      <dgm:prSet presAssocID="{CF71352C-809A-42B4-83B5-19AE463B109B}" presName="hierRoot1" presStyleCnt="0">
        <dgm:presLayoutVars>
          <dgm:hierBranch val="init"/>
        </dgm:presLayoutVars>
      </dgm:prSet>
      <dgm:spPr/>
    </dgm:pt>
    <dgm:pt modelId="{2A12E49A-E746-4766-9F8F-7685E86ABFA0}" type="pres">
      <dgm:prSet presAssocID="{CF71352C-809A-42B4-83B5-19AE463B109B}" presName="rootComposite1" presStyleCnt="0"/>
      <dgm:spPr/>
    </dgm:pt>
    <dgm:pt modelId="{D444F197-47C1-412F-BBF3-626BF40C10F3}" type="pres">
      <dgm:prSet presAssocID="{CF71352C-809A-42B4-83B5-19AE463B109B}" presName="rootText1" presStyleLbl="node0" presStyleIdx="0" presStyleCnt="1" custScaleX="191828">
        <dgm:presLayoutVars>
          <dgm:chPref val="3"/>
        </dgm:presLayoutVars>
      </dgm:prSet>
      <dgm:spPr/>
      <dgm:t>
        <a:bodyPr/>
        <a:lstStyle/>
        <a:p>
          <a:endParaRPr lang="en-US"/>
        </a:p>
      </dgm:t>
    </dgm:pt>
    <dgm:pt modelId="{1DB81E22-B0EF-491A-B899-774A1A44D237}" type="pres">
      <dgm:prSet presAssocID="{CF71352C-809A-42B4-83B5-19AE463B109B}" presName="rootConnector1" presStyleLbl="node1" presStyleIdx="0" presStyleCnt="0"/>
      <dgm:spPr/>
      <dgm:t>
        <a:bodyPr/>
        <a:lstStyle/>
        <a:p>
          <a:endParaRPr lang="en-US"/>
        </a:p>
      </dgm:t>
    </dgm:pt>
    <dgm:pt modelId="{9A45543B-D6AE-42B7-A758-7F4435AAAE93}" type="pres">
      <dgm:prSet presAssocID="{CF71352C-809A-42B4-83B5-19AE463B109B}" presName="hierChild2" presStyleCnt="0"/>
      <dgm:spPr/>
    </dgm:pt>
    <dgm:pt modelId="{97BB7907-B81F-4565-A0BD-3522115010E9}" type="pres">
      <dgm:prSet presAssocID="{C706B4A9-F4C6-47C4-8B80-CDFE4C9C43C7}" presName="Name37" presStyleLbl="parChTrans1D2" presStyleIdx="0" presStyleCnt="2"/>
      <dgm:spPr/>
      <dgm:t>
        <a:bodyPr/>
        <a:lstStyle/>
        <a:p>
          <a:endParaRPr lang="en-US"/>
        </a:p>
      </dgm:t>
    </dgm:pt>
    <dgm:pt modelId="{F75D0754-CFD0-4F0E-A239-B15912EA06D4}" type="pres">
      <dgm:prSet presAssocID="{377185AF-253A-4CC6-97DF-33F6444F56EC}" presName="hierRoot2" presStyleCnt="0">
        <dgm:presLayoutVars>
          <dgm:hierBranch val="init"/>
        </dgm:presLayoutVars>
      </dgm:prSet>
      <dgm:spPr/>
    </dgm:pt>
    <dgm:pt modelId="{36C93C65-44BD-441D-9E11-AE4C0814CACA}" type="pres">
      <dgm:prSet presAssocID="{377185AF-253A-4CC6-97DF-33F6444F56EC}" presName="rootComposite" presStyleCnt="0"/>
      <dgm:spPr/>
    </dgm:pt>
    <dgm:pt modelId="{039C6DB3-F881-4108-AE56-7FFBAB15BAA5}" type="pres">
      <dgm:prSet presAssocID="{377185AF-253A-4CC6-97DF-33F6444F56EC}" presName="rootText" presStyleLbl="node2" presStyleIdx="0" presStyleCnt="2">
        <dgm:presLayoutVars>
          <dgm:chPref val="3"/>
        </dgm:presLayoutVars>
      </dgm:prSet>
      <dgm:spPr/>
      <dgm:t>
        <a:bodyPr/>
        <a:lstStyle/>
        <a:p>
          <a:endParaRPr lang="en-US"/>
        </a:p>
      </dgm:t>
    </dgm:pt>
    <dgm:pt modelId="{0F12878E-0C71-47C6-991A-FAAB6A02A4F1}" type="pres">
      <dgm:prSet presAssocID="{377185AF-253A-4CC6-97DF-33F6444F56EC}" presName="rootConnector" presStyleLbl="node2" presStyleIdx="0" presStyleCnt="2"/>
      <dgm:spPr/>
      <dgm:t>
        <a:bodyPr/>
        <a:lstStyle/>
        <a:p>
          <a:endParaRPr lang="en-US"/>
        </a:p>
      </dgm:t>
    </dgm:pt>
    <dgm:pt modelId="{FA78A178-080E-4AA9-AA34-2BC5ED28E5C1}" type="pres">
      <dgm:prSet presAssocID="{377185AF-253A-4CC6-97DF-33F6444F56EC}" presName="hierChild4" presStyleCnt="0"/>
      <dgm:spPr/>
    </dgm:pt>
    <dgm:pt modelId="{28C05F54-2CEC-45FF-A144-491FB3DDF448}" type="pres">
      <dgm:prSet presAssocID="{E1FD2344-A70A-4E13-9F2D-04413CC4E92A}" presName="Name37" presStyleLbl="parChTrans1D3" presStyleIdx="0" presStyleCnt="2"/>
      <dgm:spPr/>
      <dgm:t>
        <a:bodyPr/>
        <a:lstStyle/>
        <a:p>
          <a:endParaRPr lang="en-US"/>
        </a:p>
      </dgm:t>
    </dgm:pt>
    <dgm:pt modelId="{B1BD0420-FF4B-4739-B82F-A183F0A88A7F}" type="pres">
      <dgm:prSet presAssocID="{99AEB7FB-DC02-45DC-845E-E4E1A2D73D2B}" presName="hierRoot2" presStyleCnt="0">
        <dgm:presLayoutVars>
          <dgm:hierBranch val="init"/>
        </dgm:presLayoutVars>
      </dgm:prSet>
      <dgm:spPr/>
    </dgm:pt>
    <dgm:pt modelId="{08F99211-C52A-4CC7-9834-8E7AB2B5F356}" type="pres">
      <dgm:prSet presAssocID="{99AEB7FB-DC02-45DC-845E-E4E1A2D73D2B}" presName="rootComposite" presStyleCnt="0"/>
      <dgm:spPr/>
    </dgm:pt>
    <dgm:pt modelId="{AD36BBCC-DFB8-41E6-81A5-E2C93463823D}" type="pres">
      <dgm:prSet presAssocID="{99AEB7FB-DC02-45DC-845E-E4E1A2D73D2B}" presName="rootText" presStyleLbl="node3" presStyleIdx="0" presStyleCnt="2" custLinFactNeighborY="-19533">
        <dgm:presLayoutVars>
          <dgm:chPref val="3"/>
        </dgm:presLayoutVars>
      </dgm:prSet>
      <dgm:spPr/>
      <dgm:t>
        <a:bodyPr/>
        <a:lstStyle/>
        <a:p>
          <a:endParaRPr lang="en-US"/>
        </a:p>
      </dgm:t>
    </dgm:pt>
    <dgm:pt modelId="{591AC43B-5F83-45EB-8697-31B930F613AB}" type="pres">
      <dgm:prSet presAssocID="{99AEB7FB-DC02-45DC-845E-E4E1A2D73D2B}" presName="rootConnector" presStyleLbl="node3" presStyleIdx="0" presStyleCnt="2"/>
      <dgm:spPr/>
      <dgm:t>
        <a:bodyPr/>
        <a:lstStyle/>
        <a:p>
          <a:endParaRPr lang="en-US"/>
        </a:p>
      </dgm:t>
    </dgm:pt>
    <dgm:pt modelId="{43B821A0-DFC4-4EF9-AE14-9A6BB4D9337A}" type="pres">
      <dgm:prSet presAssocID="{99AEB7FB-DC02-45DC-845E-E4E1A2D73D2B}" presName="hierChild4" presStyleCnt="0"/>
      <dgm:spPr/>
    </dgm:pt>
    <dgm:pt modelId="{C9A1868E-3534-433D-816E-8E1B5038E414}" type="pres">
      <dgm:prSet presAssocID="{99AEB7FB-DC02-45DC-845E-E4E1A2D73D2B}" presName="hierChild5" presStyleCnt="0"/>
      <dgm:spPr/>
    </dgm:pt>
    <dgm:pt modelId="{5A676545-D834-41D2-B54C-0533E59C8551}" type="pres">
      <dgm:prSet presAssocID="{377185AF-253A-4CC6-97DF-33F6444F56EC}" presName="hierChild5" presStyleCnt="0"/>
      <dgm:spPr/>
    </dgm:pt>
    <dgm:pt modelId="{40FC25EF-BB1E-41A7-AFD2-5E9D158CCBA8}" type="pres">
      <dgm:prSet presAssocID="{5714BCA5-B014-4BCB-88C0-2DFA0DDA3040}" presName="Name37" presStyleLbl="parChTrans1D2" presStyleIdx="1" presStyleCnt="2"/>
      <dgm:spPr/>
      <dgm:t>
        <a:bodyPr/>
        <a:lstStyle/>
        <a:p>
          <a:endParaRPr lang="en-US"/>
        </a:p>
      </dgm:t>
    </dgm:pt>
    <dgm:pt modelId="{4B9EBD04-3DB4-4533-BF2D-44A3D2CE11CF}" type="pres">
      <dgm:prSet presAssocID="{3AE60442-795B-4CC0-927D-1A8310ABDFC0}" presName="hierRoot2" presStyleCnt="0">
        <dgm:presLayoutVars>
          <dgm:hierBranch val="init"/>
        </dgm:presLayoutVars>
      </dgm:prSet>
      <dgm:spPr/>
    </dgm:pt>
    <dgm:pt modelId="{B244B9C0-826F-4691-A211-24DC87213E76}" type="pres">
      <dgm:prSet presAssocID="{3AE60442-795B-4CC0-927D-1A8310ABDFC0}" presName="rootComposite" presStyleCnt="0"/>
      <dgm:spPr/>
    </dgm:pt>
    <dgm:pt modelId="{739E6ABB-E4A2-44C5-848F-58D7BCFAF5E7}" type="pres">
      <dgm:prSet presAssocID="{3AE60442-795B-4CC0-927D-1A8310ABDFC0}" presName="rootText" presStyleLbl="node2" presStyleIdx="1" presStyleCnt="2">
        <dgm:presLayoutVars>
          <dgm:chPref val="3"/>
        </dgm:presLayoutVars>
      </dgm:prSet>
      <dgm:spPr/>
      <dgm:t>
        <a:bodyPr/>
        <a:lstStyle/>
        <a:p>
          <a:endParaRPr lang="en-US"/>
        </a:p>
      </dgm:t>
    </dgm:pt>
    <dgm:pt modelId="{8FBB5E72-47AF-4FC4-BFCC-BABC63687BB5}" type="pres">
      <dgm:prSet presAssocID="{3AE60442-795B-4CC0-927D-1A8310ABDFC0}" presName="rootConnector" presStyleLbl="node2" presStyleIdx="1" presStyleCnt="2"/>
      <dgm:spPr/>
      <dgm:t>
        <a:bodyPr/>
        <a:lstStyle/>
        <a:p>
          <a:endParaRPr lang="en-US"/>
        </a:p>
      </dgm:t>
    </dgm:pt>
    <dgm:pt modelId="{FF4E25BF-3CAA-4AC5-B398-456F9946FC86}" type="pres">
      <dgm:prSet presAssocID="{3AE60442-795B-4CC0-927D-1A8310ABDFC0}" presName="hierChild4" presStyleCnt="0"/>
      <dgm:spPr/>
    </dgm:pt>
    <dgm:pt modelId="{54FACC62-5E8A-452E-9571-68D845BCC8AA}" type="pres">
      <dgm:prSet presAssocID="{E1EE6D8E-8B62-42C0-8F04-D22E570358DD}" presName="Name37" presStyleLbl="parChTrans1D3" presStyleIdx="1" presStyleCnt="2"/>
      <dgm:spPr/>
      <dgm:t>
        <a:bodyPr/>
        <a:lstStyle/>
        <a:p>
          <a:endParaRPr lang="en-US"/>
        </a:p>
      </dgm:t>
    </dgm:pt>
    <dgm:pt modelId="{2BD86309-C244-4D4E-9A56-D80D78484289}" type="pres">
      <dgm:prSet presAssocID="{CA76C6DC-71C5-4E39-B520-9C2276FC582F}" presName="hierRoot2" presStyleCnt="0">
        <dgm:presLayoutVars>
          <dgm:hierBranch val="init"/>
        </dgm:presLayoutVars>
      </dgm:prSet>
      <dgm:spPr/>
    </dgm:pt>
    <dgm:pt modelId="{010343A3-94DA-4A31-9083-463728BE4071}" type="pres">
      <dgm:prSet presAssocID="{CA76C6DC-71C5-4E39-B520-9C2276FC582F}" presName="rootComposite" presStyleCnt="0"/>
      <dgm:spPr/>
    </dgm:pt>
    <dgm:pt modelId="{B9EEC4CD-956B-4A09-BE9D-974372610C5D}" type="pres">
      <dgm:prSet presAssocID="{CA76C6DC-71C5-4E39-B520-9C2276FC582F}" presName="rootText" presStyleLbl="node3" presStyleIdx="1" presStyleCnt="2" custLinFactNeighborY="-19533">
        <dgm:presLayoutVars>
          <dgm:chPref val="3"/>
        </dgm:presLayoutVars>
      </dgm:prSet>
      <dgm:spPr/>
      <dgm:t>
        <a:bodyPr/>
        <a:lstStyle/>
        <a:p>
          <a:endParaRPr lang="en-US"/>
        </a:p>
      </dgm:t>
    </dgm:pt>
    <dgm:pt modelId="{B247DFC0-04C0-4299-853E-FB355768E01B}" type="pres">
      <dgm:prSet presAssocID="{CA76C6DC-71C5-4E39-B520-9C2276FC582F}" presName="rootConnector" presStyleLbl="node3" presStyleIdx="1" presStyleCnt="2"/>
      <dgm:spPr/>
      <dgm:t>
        <a:bodyPr/>
        <a:lstStyle/>
        <a:p>
          <a:endParaRPr lang="en-US"/>
        </a:p>
      </dgm:t>
    </dgm:pt>
    <dgm:pt modelId="{DA42C930-F54A-4A85-A755-79EF665349E8}" type="pres">
      <dgm:prSet presAssocID="{CA76C6DC-71C5-4E39-B520-9C2276FC582F}" presName="hierChild4" presStyleCnt="0"/>
      <dgm:spPr/>
    </dgm:pt>
    <dgm:pt modelId="{F825B23E-B668-4AF2-A55E-72383949C0F1}" type="pres">
      <dgm:prSet presAssocID="{CA76C6DC-71C5-4E39-B520-9C2276FC582F}" presName="hierChild5" presStyleCnt="0"/>
      <dgm:spPr/>
    </dgm:pt>
    <dgm:pt modelId="{76FC0C13-F407-4EE0-AEFD-3097D976D60D}" type="pres">
      <dgm:prSet presAssocID="{3AE60442-795B-4CC0-927D-1A8310ABDFC0}" presName="hierChild5" presStyleCnt="0"/>
      <dgm:spPr/>
    </dgm:pt>
    <dgm:pt modelId="{7F1CCA42-132E-4B42-9E18-4602B33E8714}" type="pres">
      <dgm:prSet presAssocID="{CF71352C-809A-42B4-83B5-19AE463B109B}" presName="hierChild3" presStyleCnt="0"/>
      <dgm:spPr/>
    </dgm:pt>
  </dgm:ptLst>
  <dgm:cxnLst>
    <dgm:cxn modelId="{DB9D0F3E-F0F9-4E08-AD35-817FBA42DFB4}" srcId="{CF71352C-809A-42B4-83B5-19AE463B109B}" destId="{3AE60442-795B-4CC0-927D-1A8310ABDFC0}" srcOrd="1" destOrd="0" parTransId="{5714BCA5-B014-4BCB-88C0-2DFA0DDA3040}" sibTransId="{1529F892-0E96-4553-8C8E-C6CFEFF195B0}"/>
    <dgm:cxn modelId="{87313EF7-801A-422E-A572-6AE34049E618}" type="presOf" srcId="{CA76C6DC-71C5-4E39-B520-9C2276FC582F}" destId="{B9EEC4CD-956B-4A09-BE9D-974372610C5D}" srcOrd="0" destOrd="0" presId="urn:microsoft.com/office/officeart/2005/8/layout/orgChart1"/>
    <dgm:cxn modelId="{070415EC-ACD0-4CC9-946D-CE5A9411BB52}" type="presOf" srcId="{5714BCA5-B014-4BCB-88C0-2DFA0DDA3040}" destId="{40FC25EF-BB1E-41A7-AFD2-5E9D158CCBA8}" srcOrd="0" destOrd="0" presId="urn:microsoft.com/office/officeart/2005/8/layout/orgChart1"/>
    <dgm:cxn modelId="{618603B4-2608-49EF-9F09-DF5B2FF6746F}" type="presOf" srcId="{C706B4A9-F4C6-47C4-8B80-CDFE4C9C43C7}" destId="{97BB7907-B81F-4565-A0BD-3522115010E9}" srcOrd="0" destOrd="0" presId="urn:microsoft.com/office/officeart/2005/8/layout/orgChart1"/>
    <dgm:cxn modelId="{312F040D-2F16-4148-90F7-92F96E754D5F}" srcId="{377185AF-253A-4CC6-97DF-33F6444F56EC}" destId="{99AEB7FB-DC02-45DC-845E-E4E1A2D73D2B}" srcOrd="0" destOrd="0" parTransId="{E1FD2344-A70A-4E13-9F2D-04413CC4E92A}" sibTransId="{D7A61601-A73D-46C1-8B10-6D3E80669114}"/>
    <dgm:cxn modelId="{AAA004B3-659A-4291-8BC5-92D752FC12D6}" type="presOf" srcId="{E1EE6D8E-8B62-42C0-8F04-D22E570358DD}" destId="{54FACC62-5E8A-452E-9571-68D845BCC8AA}" srcOrd="0" destOrd="0" presId="urn:microsoft.com/office/officeart/2005/8/layout/orgChart1"/>
    <dgm:cxn modelId="{884B573A-7D4A-4647-BAEB-8241130B527C}" type="presOf" srcId="{377185AF-253A-4CC6-97DF-33F6444F56EC}" destId="{0F12878E-0C71-47C6-991A-FAAB6A02A4F1}" srcOrd="1" destOrd="0" presId="urn:microsoft.com/office/officeart/2005/8/layout/orgChart1"/>
    <dgm:cxn modelId="{11057CD0-5799-4AE8-971E-B4653F0D25C2}" type="presOf" srcId="{99AEB7FB-DC02-45DC-845E-E4E1A2D73D2B}" destId="{591AC43B-5F83-45EB-8697-31B930F613AB}" srcOrd="1" destOrd="0" presId="urn:microsoft.com/office/officeart/2005/8/layout/orgChart1"/>
    <dgm:cxn modelId="{6354CAC4-66C7-4600-B863-D30212329F7A}" type="presOf" srcId="{A9B66A9B-BBB8-4C60-B96A-6957BBD0D995}" destId="{39A68787-1E72-4F36-A244-CDD68C026847}" srcOrd="0" destOrd="0" presId="urn:microsoft.com/office/officeart/2005/8/layout/orgChart1"/>
    <dgm:cxn modelId="{3B0205C7-E65D-460D-BA08-E884C05AD539}" srcId="{A9B66A9B-BBB8-4C60-B96A-6957BBD0D995}" destId="{CF71352C-809A-42B4-83B5-19AE463B109B}" srcOrd="0" destOrd="0" parTransId="{E9A5D0DD-D6CC-43C0-AA31-6477C7D09254}" sibTransId="{67ED7545-83CB-4652-AB41-EAA159C10667}"/>
    <dgm:cxn modelId="{523C8540-10F3-4519-A16A-20296613660F}" type="presOf" srcId="{E1FD2344-A70A-4E13-9F2D-04413CC4E92A}" destId="{28C05F54-2CEC-45FF-A144-491FB3DDF448}" srcOrd="0" destOrd="0" presId="urn:microsoft.com/office/officeart/2005/8/layout/orgChart1"/>
    <dgm:cxn modelId="{C5FDA12D-E8AF-4E8B-8828-FACFDA1FDCD7}" srcId="{3AE60442-795B-4CC0-927D-1A8310ABDFC0}" destId="{CA76C6DC-71C5-4E39-B520-9C2276FC582F}" srcOrd="0" destOrd="0" parTransId="{E1EE6D8E-8B62-42C0-8F04-D22E570358DD}" sibTransId="{069B103C-F517-43FF-AA0D-D4778D7D2818}"/>
    <dgm:cxn modelId="{21F87289-09C3-47D6-9090-7AA060BBA1BB}" type="presOf" srcId="{377185AF-253A-4CC6-97DF-33F6444F56EC}" destId="{039C6DB3-F881-4108-AE56-7FFBAB15BAA5}" srcOrd="0" destOrd="0" presId="urn:microsoft.com/office/officeart/2005/8/layout/orgChart1"/>
    <dgm:cxn modelId="{AE6D8D72-5AB1-493D-88A2-EBA7204F642B}" type="presOf" srcId="{99AEB7FB-DC02-45DC-845E-E4E1A2D73D2B}" destId="{AD36BBCC-DFB8-41E6-81A5-E2C93463823D}" srcOrd="0" destOrd="0" presId="urn:microsoft.com/office/officeart/2005/8/layout/orgChart1"/>
    <dgm:cxn modelId="{60B86F61-9EE1-4EBE-AE12-1A0CA5C42870}" type="presOf" srcId="{CF71352C-809A-42B4-83B5-19AE463B109B}" destId="{D444F197-47C1-412F-BBF3-626BF40C10F3}" srcOrd="0" destOrd="0" presId="urn:microsoft.com/office/officeart/2005/8/layout/orgChart1"/>
    <dgm:cxn modelId="{A68E69A9-0CDF-4FAB-81FD-E315F964E2E1}" type="presOf" srcId="{CF71352C-809A-42B4-83B5-19AE463B109B}" destId="{1DB81E22-B0EF-491A-B899-774A1A44D237}" srcOrd="1" destOrd="0" presId="urn:microsoft.com/office/officeart/2005/8/layout/orgChart1"/>
    <dgm:cxn modelId="{F832DDFC-D493-47F7-81D3-0889CCD1AFE7}" type="presOf" srcId="{3AE60442-795B-4CC0-927D-1A8310ABDFC0}" destId="{8FBB5E72-47AF-4FC4-BFCC-BABC63687BB5}" srcOrd="1" destOrd="0" presId="urn:microsoft.com/office/officeart/2005/8/layout/orgChart1"/>
    <dgm:cxn modelId="{140D93D2-1CEE-44ED-AD08-8E9FDA3CEAC0}" srcId="{CF71352C-809A-42B4-83B5-19AE463B109B}" destId="{377185AF-253A-4CC6-97DF-33F6444F56EC}" srcOrd="0" destOrd="0" parTransId="{C706B4A9-F4C6-47C4-8B80-CDFE4C9C43C7}" sibTransId="{3AD323E1-9C66-45A8-88EE-A328F70145E2}"/>
    <dgm:cxn modelId="{BAB166C8-5E3A-4136-874B-67E19DA3B5EA}" type="presOf" srcId="{CA76C6DC-71C5-4E39-B520-9C2276FC582F}" destId="{B247DFC0-04C0-4299-853E-FB355768E01B}" srcOrd="1" destOrd="0" presId="urn:microsoft.com/office/officeart/2005/8/layout/orgChart1"/>
    <dgm:cxn modelId="{D0BF5355-49ED-400E-AB71-CE3261181A10}" type="presOf" srcId="{3AE60442-795B-4CC0-927D-1A8310ABDFC0}" destId="{739E6ABB-E4A2-44C5-848F-58D7BCFAF5E7}" srcOrd="0" destOrd="0" presId="urn:microsoft.com/office/officeart/2005/8/layout/orgChart1"/>
    <dgm:cxn modelId="{76E4D20D-B41A-43E0-BA3B-33A88FCB35DE}" type="presParOf" srcId="{39A68787-1E72-4F36-A244-CDD68C026847}" destId="{B71EB933-9812-4C49-A233-4C7C5FE1F8D7}" srcOrd="0" destOrd="0" presId="urn:microsoft.com/office/officeart/2005/8/layout/orgChart1"/>
    <dgm:cxn modelId="{43F200DB-1D05-4CD2-A60C-0D9D7417C022}" type="presParOf" srcId="{B71EB933-9812-4C49-A233-4C7C5FE1F8D7}" destId="{2A12E49A-E746-4766-9F8F-7685E86ABFA0}" srcOrd="0" destOrd="0" presId="urn:microsoft.com/office/officeart/2005/8/layout/orgChart1"/>
    <dgm:cxn modelId="{23128590-F5C0-412C-88C6-07DEF61B48DF}" type="presParOf" srcId="{2A12E49A-E746-4766-9F8F-7685E86ABFA0}" destId="{D444F197-47C1-412F-BBF3-626BF40C10F3}" srcOrd="0" destOrd="0" presId="urn:microsoft.com/office/officeart/2005/8/layout/orgChart1"/>
    <dgm:cxn modelId="{7BD3C103-639F-4CA9-A32B-B04121CFC738}" type="presParOf" srcId="{2A12E49A-E746-4766-9F8F-7685E86ABFA0}" destId="{1DB81E22-B0EF-491A-B899-774A1A44D237}" srcOrd="1" destOrd="0" presId="urn:microsoft.com/office/officeart/2005/8/layout/orgChart1"/>
    <dgm:cxn modelId="{D28CE7C3-85BB-490F-9888-1C62CAF84B4D}" type="presParOf" srcId="{B71EB933-9812-4C49-A233-4C7C5FE1F8D7}" destId="{9A45543B-D6AE-42B7-A758-7F4435AAAE93}" srcOrd="1" destOrd="0" presId="urn:microsoft.com/office/officeart/2005/8/layout/orgChart1"/>
    <dgm:cxn modelId="{FD8C2259-EE82-42EF-85F5-55B563991C57}" type="presParOf" srcId="{9A45543B-D6AE-42B7-A758-7F4435AAAE93}" destId="{97BB7907-B81F-4565-A0BD-3522115010E9}" srcOrd="0" destOrd="0" presId="urn:microsoft.com/office/officeart/2005/8/layout/orgChart1"/>
    <dgm:cxn modelId="{461CBED3-6A49-4C70-BC51-AB23C64D85AE}" type="presParOf" srcId="{9A45543B-D6AE-42B7-A758-7F4435AAAE93}" destId="{F75D0754-CFD0-4F0E-A239-B15912EA06D4}" srcOrd="1" destOrd="0" presId="urn:microsoft.com/office/officeart/2005/8/layout/orgChart1"/>
    <dgm:cxn modelId="{C7DEDAC5-3207-4277-90C0-F863A53E710E}" type="presParOf" srcId="{F75D0754-CFD0-4F0E-A239-B15912EA06D4}" destId="{36C93C65-44BD-441D-9E11-AE4C0814CACA}" srcOrd="0" destOrd="0" presId="urn:microsoft.com/office/officeart/2005/8/layout/orgChart1"/>
    <dgm:cxn modelId="{49A55C4A-593C-4460-8A76-734DC1FFD746}" type="presParOf" srcId="{36C93C65-44BD-441D-9E11-AE4C0814CACA}" destId="{039C6DB3-F881-4108-AE56-7FFBAB15BAA5}" srcOrd="0" destOrd="0" presId="urn:microsoft.com/office/officeart/2005/8/layout/orgChart1"/>
    <dgm:cxn modelId="{031F0B50-0BFE-4821-8C65-087666586817}" type="presParOf" srcId="{36C93C65-44BD-441D-9E11-AE4C0814CACA}" destId="{0F12878E-0C71-47C6-991A-FAAB6A02A4F1}" srcOrd="1" destOrd="0" presId="urn:microsoft.com/office/officeart/2005/8/layout/orgChart1"/>
    <dgm:cxn modelId="{9422D931-DADD-4735-BC5A-DA3A203004DD}" type="presParOf" srcId="{F75D0754-CFD0-4F0E-A239-B15912EA06D4}" destId="{FA78A178-080E-4AA9-AA34-2BC5ED28E5C1}" srcOrd="1" destOrd="0" presId="urn:microsoft.com/office/officeart/2005/8/layout/orgChart1"/>
    <dgm:cxn modelId="{068D74BB-A8CE-4A0C-B24F-C829D169A137}" type="presParOf" srcId="{FA78A178-080E-4AA9-AA34-2BC5ED28E5C1}" destId="{28C05F54-2CEC-45FF-A144-491FB3DDF448}" srcOrd="0" destOrd="0" presId="urn:microsoft.com/office/officeart/2005/8/layout/orgChart1"/>
    <dgm:cxn modelId="{AC4CCECC-DDC6-42BF-8B10-0D12FA9BB6DF}" type="presParOf" srcId="{FA78A178-080E-4AA9-AA34-2BC5ED28E5C1}" destId="{B1BD0420-FF4B-4739-B82F-A183F0A88A7F}" srcOrd="1" destOrd="0" presId="urn:microsoft.com/office/officeart/2005/8/layout/orgChart1"/>
    <dgm:cxn modelId="{4F494EE5-1109-4DC3-9A02-A3F815C90E77}" type="presParOf" srcId="{B1BD0420-FF4B-4739-B82F-A183F0A88A7F}" destId="{08F99211-C52A-4CC7-9834-8E7AB2B5F356}" srcOrd="0" destOrd="0" presId="urn:microsoft.com/office/officeart/2005/8/layout/orgChart1"/>
    <dgm:cxn modelId="{D6E9B7F6-95D4-4E80-BEC8-C6E1307DFC50}" type="presParOf" srcId="{08F99211-C52A-4CC7-9834-8E7AB2B5F356}" destId="{AD36BBCC-DFB8-41E6-81A5-E2C93463823D}" srcOrd="0" destOrd="0" presId="urn:microsoft.com/office/officeart/2005/8/layout/orgChart1"/>
    <dgm:cxn modelId="{EE87C480-0EFB-44DA-BF52-B26596E7E99B}" type="presParOf" srcId="{08F99211-C52A-4CC7-9834-8E7AB2B5F356}" destId="{591AC43B-5F83-45EB-8697-31B930F613AB}" srcOrd="1" destOrd="0" presId="urn:microsoft.com/office/officeart/2005/8/layout/orgChart1"/>
    <dgm:cxn modelId="{F29A3CB5-C769-4EF9-B188-2A54FF7486E5}" type="presParOf" srcId="{B1BD0420-FF4B-4739-B82F-A183F0A88A7F}" destId="{43B821A0-DFC4-4EF9-AE14-9A6BB4D9337A}" srcOrd="1" destOrd="0" presId="urn:microsoft.com/office/officeart/2005/8/layout/orgChart1"/>
    <dgm:cxn modelId="{6E91141E-743D-4B44-B779-A47681029F1E}" type="presParOf" srcId="{B1BD0420-FF4B-4739-B82F-A183F0A88A7F}" destId="{C9A1868E-3534-433D-816E-8E1B5038E414}" srcOrd="2" destOrd="0" presId="urn:microsoft.com/office/officeart/2005/8/layout/orgChart1"/>
    <dgm:cxn modelId="{4317391C-5FF9-484D-BB77-2E445FE09A12}" type="presParOf" srcId="{F75D0754-CFD0-4F0E-A239-B15912EA06D4}" destId="{5A676545-D834-41D2-B54C-0533E59C8551}" srcOrd="2" destOrd="0" presId="urn:microsoft.com/office/officeart/2005/8/layout/orgChart1"/>
    <dgm:cxn modelId="{29EDEE3E-4845-4CF3-ABED-D1C3B0C4E4F5}" type="presParOf" srcId="{9A45543B-D6AE-42B7-A758-7F4435AAAE93}" destId="{40FC25EF-BB1E-41A7-AFD2-5E9D158CCBA8}" srcOrd="2" destOrd="0" presId="urn:microsoft.com/office/officeart/2005/8/layout/orgChart1"/>
    <dgm:cxn modelId="{03E72E3B-9DBA-4561-9846-9600C020C181}" type="presParOf" srcId="{9A45543B-D6AE-42B7-A758-7F4435AAAE93}" destId="{4B9EBD04-3DB4-4533-BF2D-44A3D2CE11CF}" srcOrd="3" destOrd="0" presId="urn:microsoft.com/office/officeart/2005/8/layout/orgChart1"/>
    <dgm:cxn modelId="{776FBE7F-8F21-4625-A7E6-4793855CBB66}" type="presParOf" srcId="{4B9EBD04-3DB4-4533-BF2D-44A3D2CE11CF}" destId="{B244B9C0-826F-4691-A211-24DC87213E76}" srcOrd="0" destOrd="0" presId="urn:microsoft.com/office/officeart/2005/8/layout/orgChart1"/>
    <dgm:cxn modelId="{2EFA8CD1-A905-4432-8654-0E6DCE09AC23}" type="presParOf" srcId="{B244B9C0-826F-4691-A211-24DC87213E76}" destId="{739E6ABB-E4A2-44C5-848F-58D7BCFAF5E7}" srcOrd="0" destOrd="0" presId="urn:microsoft.com/office/officeart/2005/8/layout/orgChart1"/>
    <dgm:cxn modelId="{004B875B-00DD-4E98-B38B-EDC86242954F}" type="presParOf" srcId="{B244B9C0-826F-4691-A211-24DC87213E76}" destId="{8FBB5E72-47AF-4FC4-BFCC-BABC63687BB5}" srcOrd="1" destOrd="0" presId="urn:microsoft.com/office/officeart/2005/8/layout/orgChart1"/>
    <dgm:cxn modelId="{C46D8E2B-EA10-4195-9735-393742F51BBD}" type="presParOf" srcId="{4B9EBD04-3DB4-4533-BF2D-44A3D2CE11CF}" destId="{FF4E25BF-3CAA-4AC5-B398-456F9946FC86}" srcOrd="1" destOrd="0" presId="urn:microsoft.com/office/officeart/2005/8/layout/orgChart1"/>
    <dgm:cxn modelId="{60E87157-866A-4108-BE13-A9689BBB53DF}" type="presParOf" srcId="{FF4E25BF-3CAA-4AC5-B398-456F9946FC86}" destId="{54FACC62-5E8A-452E-9571-68D845BCC8AA}" srcOrd="0" destOrd="0" presId="urn:microsoft.com/office/officeart/2005/8/layout/orgChart1"/>
    <dgm:cxn modelId="{A27B3FB9-968F-473A-89CA-3B80E96F6DA4}" type="presParOf" srcId="{FF4E25BF-3CAA-4AC5-B398-456F9946FC86}" destId="{2BD86309-C244-4D4E-9A56-D80D78484289}" srcOrd="1" destOrd="0" presId="urn:microsoft.com/office/officeart/2005/8/layout/orgChart1"/>
    <dgm:cxn modelId="{1EC15F66-B0B3-4BFB-BF36-D00D1DA8AF7E}" type="presParOf" srcId="{2BD86309-C244-4D4E-9A56-D80D78484289}" destId="{010343A3-94DA-4A31-9083-463728BE4071}" srcOrd="0" destOrd="0" presId="urn:microsoft.com/office/officeart/2005/8/layout/orgChart1"/>
    <dgm:cxn modelId="{091F0231-8EB7-42A9-B6A2-6454FDE99C24}" type="presParOf" srcId="{010343A3-94DA-4A31-9083-463728BE4071}" destId="{B9EEC4CD-956B-4A09-BE9D-974372610C5D}" srcOrd="0" destOrd="0" presId="urn:microsoft.com/office/officeart/2005/8/layout/orgChart1"/>
    <dgm:cxn modelId="{85926D9D-E771-47CB-B222-3E8E0704B8A5}" type="presParOf" srcId="{010343A3-94DA-4A31-9083-463728BE4071}" destId="{B247DFC0-04C0-4299-853E-FB355768E01B}" srcOrd="1" destOrd="0" presId="urn:microsoft.com/office/officeart/2005/8/layout/orgChart1"/>
    <dgm:cxn modelId="{07D7F593-BEA8-4653-8A40-E49125A19ED0}" type="presParOf" srcId="{2BD86309-C244-4D4E-9A56-D80D78484289}" destId="{DA42C930-F54A-4A85-A755-79EF665349E8}" srcOrd="1" destOrd="0" presId="urn:microsoft.com/office/officeart/2005/8/layout/orgChart1"/>
    <dgm:cxn modelId="{A380E1B4-1C25-4804-9F9D-6246BD6A497D}" type="presParOf" srcId="{2BD86309-C244-4D4E-9A56-D80D78484289}" destId="{F825B23E-B668-4AF2-A55E-72383949C0F1}" srcOrd="2" destOrd="0" presId="urn:microsoft.com/office/officeart/2005/8/layout/orgChart1"/>
    <dgm:cxn modelId="{01A228F8-3A29-495F-84A3-66097318C082}" type="presParOf" srcId="{4B9EBD04-3DB4-4533-BF2D-44A3D2CE11CF}" destId="{76FC0C13-F407-4EE0-AEFD-3097D976D60D}" srcOrd="2" destOrd="0" presId="urn:microsoft.com/office/officeart/2005/8/layout/orgChart1"/>
    <dgm:cxn modelId="{4374F650-64D3-4483-999C-18B69C9D4A12}" type="presParOf" srcId="{B71EB933-9812-4C49-A233-4C7C5FE1F8D7}" destId="{7F1CCA42-132E-4B42-9E18-4602B33E871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4C23776-20FB-4C57-8F8E-5B93825B98CB}"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9C3B1768-CFB8-4476-A933-AF1ED29A4096}">
      <dgm:prSet phldrT="[نص]" custT="1"/>
      <dgm:spPr/>
      <dgm:t>
        <a:bodyPr/>
        <a:lstStyle/>
        <a:p>
          <a:r>
            <a:rPr lang="ar-MA" sz="2000" b="1" dirty="0" smtClean="0"/>
            <a:t>مبدأ استقلال القضاء</a:t>
          </a:r>
          <a:endParaRPr lang="en-US" sz="2000" b="1" dirty="0"/>
        </a:p>
      </dgm:t>
    </dgm:pt>
    <dgm:pt modelId="{640280A1-2CCD-4C62-AC3C-2CF85F7BA2CE}" type="parTrans" cxnId="{41FA2B4F-E1F5-4932-A526-D8BFB042F673}">
      <dgm:prSet/>
      <dgm:spPr/>
      <dgm:t>
        <a:bodyPr/>
        <a:lstStyle/>
        <a:p>
          <a:endParaRPr lang="en-US"/>
        </a:p>
      </dgm:t>
    </dgm:pt>
    <dgm:pt modelId="{A5A4A8FC-7C0F-419B-8F2F-B283F9C436C1}" type="sibTrans" cxnId="{41FA2B4F-E1F5-4932-A526-D8BFB042F673}">
      <dgm:prSet/>
      <dgm:spPr/>
      <dgm:t>
        <a:bodyPr/>
        <a:lstStyle/>
        <a:p>
          <a:endParaRPr lang="en-US"/>
        </a:p>
      </dgm:t>
    </dgm:pt>
    <dgm:pt modelId="{59D059BF-D978-4DF5-A3E7-6B13BCC13D8B}">
      <dgm:prSet phldrT="[نص]" custT="1"/>
      <dgm:spPr/>
      <dgm:t>
        <a:bodyPr/>
        <a:lstStyle/>
        <a:p>
          <a:pPr algn="r" rtl="1"/>
          <a:r>
            <a:rPr lang="ar-MA" sz="1800" dirty="0" smtClean="0"/>
            <a:t>القضاء مستقل ولا سلطان على القاضي غير سلطان الشريعة، وهذا الاستقلال له مظاهر (في الشريحة التالية)</a:t>
          </a:r>
          <a:endParaRPr lang="en-US" sz="1800" dirty="0"/>
        </a:p>
      </dgm:t>
    </dgm:pt>
    <dgm:pt modelId="{3F364687-B524-452D-8192-50BB0D67348F}" type="parTrans" cxnId="{3DBE0EB9-1363-456E-8DC0-A5BEA603763F}">
      <dgm:prSet/>
      <dgm:spPr/>
      <dgm:t>
        <a:bodyPr/>
        <a:lstStyle/>
        <a:p>
          <a:endParaRPr lang="en-US"/>
        </a:p>
      </dgm:t>
    </dgm:pt>
    <dgm:pt modelId="{DF74BF5C-5E72-442B-9DB9-326E0A4F1815}" type="sibTrans" cxnId="{3DBE0EB9-1363-456E-8DC0-A5BEA603763F}">
      <dgm:prSet/>
      <dgm:spPr/>
      <dgm:t>
        <a:bodyPr/>
        <a:lstStyle/>
        <a:p>
          <a:endParaRPr lang="en-US"/>
        </a:p>
      </dgm:t>
    </dgm:pt>
    <dgm:pt modelId="{82129393-E94F-4AC3-B6E5-C8AF6D0E24B5}">
      <dgm:prSet phldrT="[نص]" custT="1"/>
      <dgm:spPr/>
      <dgm:t>
        <a:bodyPr/>
        <a:lstStyle/>
        <a:p>
          <a:r>
            <a:rPr lang="ar-MA" sz="2000" b="1" dirty="0" smtClean="0"/>
            <a:t>كفالة حق التقاضي والمساواة بين المتقاضين</a:t>
          </a:r>
          <a:endParaRPr lang="en-US" sz="2000" b="1" dirty="0"/>
        </a:p>
      </dgm:t>
    </dgm:pt>
    <dgm:pt modelId="{C2564E2D-5639-4148-80B8-ED44EB6BD113}" type="parTrans" cxnId="{B7DF9593-FCAE-44C2-ACA2-E0F2BE2536FE}">
      <dgm:prSet/>
      <dgm:spPr/>
      <dgm:t>
        <a:bodyPr/>
        <a:lstStyle/>
        <a:p>
          <a:endParaRPr lang="en-US"/>
        </a:p>
      </dgm:t>
    </dgm:pt>
    <dgm:pt modelId="{86C3C5CE-3000-4F12-9D84-975996C282C8}" type="sibTrans" cxnId="{B7DF9593-FCAE-44C2-ACA2-E0F2BE2536FE}">
      <dgm:prSet/>
      <dgm:spPr/>
      <dgm:t>
        <a:bodyPr/>
        <a:lstStyle/>
        <a:p>
          <a:endParaRPr lang="en-US"/>
        </a:p>
      </dgm:t>
    </dgm:pt>
    <dgm:pt modelId="{199B546D-FDC8-460F-B687-47984A7C717F}">
      <dgm:prSet phldrT="[نص]" custT="1"/>
      <dgm:spPr/>
      <dgm:t>
        <a:bodyPr/>
        <a:lstStyle/>
        <a:p>
          <a:pPr algn="r" rtl="1"/>
          <a:r>
            <a:rPr lang="ar-MA" sz="1800" dirty="0" smtClean="0"/>
            <a:t>من حق المواطنين والمقيمين اللجوء للقضاء ولا يُمنع أحد من ذلك</a:t>
          </a:r>
          <a:endParaRPr lang="en-US" sz="1800" dirty="0"/>
        </a:p>
      </dgm:t>
    </dgm:pt>
    <dgm:pt modelId="{DF3E8506-FCEF-4B1F-B309-D4E06737C11B}" type="parTrans" cxnId="{856B5EFB-AC65-4FCA-8E67-AB7DA33769E4}">
      <dgm:prSet/>
      <dgm:spPr/>
      <dgm:t>
        <a:bodyPr/>
        <a:lstStyle/>
        <a:p>
          <a:endParaRPr lang="en-US"/>
        </a:p>
      </dgm:t>
    </dgm:pt>
    <dgm:pt modelId="{11B22C4F-5CB7-4DC0-AC60-3FC1042BA665}" type="sibTrans" cxnId="{856B5EFB-AC65-4FCA-8E67-AB7DA33769E4}">
      <dgm:prSet/>
      <dgm:spPr/>
      <dgm:t>
        <a:bodyPr/>
        <a:lstStyle/>
        <a:p>
          <a:endParaRPr lang="en-US"/>
        </a:p>
      </dgm:t>
    </dgm:pt>
    <dgm:pt modelId="{5FC8C746-A8A5-4D10-A27A-36BACF986320}">
      <dgm:prSet phldrT="[نص]" custT="1"/>
      <dgm:spPr/>
      <dgm:t>
        <a:bodyPr/>
        <a:lstStyle/>
        <a:p>
          <a:r>
            <a:rPr lang="ar-MA" sz="2000" b="1" dirty="0" smtClean="0"/>
            <a:t>قيام السلطة القضائية على أساس الشريعة الاسلامية</a:t>
          </a:r>
          <a:endParaRPr lang="en-US" sz="2000" b="1" dirty="0"/>
        </a:p>
      </dgm:t>
    </dgm:pt>
    <dgm:pt modelId="{824E5A7B-1F1E-4EAA-9EC1-41FE77E92DB1}" type="parTrans" cxnId="{00F9A0C6-8207-4398-8F15-172490E07CE7}">
      <dgm:prSet/>
      <dgm:spPr/>
      <dgm:t>
        <a:bodyPr/>
        <a:lstStyle/>
        <a:p>
          <a:endParaRPr lang="en-US"/>
        </a:p>
      </dgm:t>
    </dgm:pt>
    <dgm:pt modelId="{E92D95D2-55D6-4F7A-A526-ED108FB77AAB}" type="sibTrans" cxnId="{00F9A0C6-8207-4398-8F15-172490E07CE7}">
      <dgm:prSet/>
      <dgm:spPr/>
      <dgm:t>
        <a:bodyPr/>
        <a:lstStyle/>
        <a:p>
          <a:endParaRPr lang="en-US"/>
        </a:p>
      </dgm:t>
    </dgm:pt>
    <dgm:pt modelId="{DF5DEB3E-FAE3-4558-812F-F78A2994E3A1}">
      <dgm:prSet phldrT="[نص]" custT="1"/>
      <dgm:spPr/>
      <dgm:t>
        <a:bodyPr/>
        <a:lstStyle/>
        <a:p>
          <a:pPr algn="r" rtl="1"/>
          <a:r>
            <a:rPr lang="ar-MA" sz="1800" dirty="0" smtClean="0"/>
            <a:t>الأحكام تعتمد على الشريعة أولًا أو القانون المكتوب الذي لا يتعارض مع الشريعة</a:t>
          </a:r>
          <a:endParaRPr lang="en-US" sz="1800" dirty="0"/>
        </a:p>
      </dgm:t>
    </dgm:pt>
    <dgm:pt modelId="{C0F97FBE-7328-4C7D-AA73-EEA5F0D2A91F}" type="parTrans" cxnId="{B79DBA73-1458-49E0-BFEB-666F76347805}">
      <dgm:prSet/>
      <dgm:spPr/>
      <dgm:t>
        <a:bodyPr/>
        <a:lstStyle/>
        <a:p>
          <a:endParaRPr lang="en-US"/>
        </a:p>
      </dgm:t>
    </dgm:pt>
    <dgm:pt modelId="{3032EA79-D392-40E5-BE91-B4141DB5ABBD}" type="sibTrans" cxnId="{B79DBA73-1458-49E0-BFEB-666F76347805}">
      <dgm:prSet/>
      <dgm:spPr/>
      <dgm:t>
        <a:bodyPr/>
        <a:lstStyle/>
        <a:p>
          <a:endParaRPr lang="en-US"/>
        </a:p>
      </dgm:t>
    </dgm:pt>
    <dgm:pt modelId="{1FA53A7C-0C60-46D9-885A-E81ECEEAAB66}">
      <dgm:prSet phldrT="[نص]" custT="1"/>
      <dgm:spPr/>
      <dgm:t>
        <a:bodyPr/>
        <a:lstStyle/>
        <a:p>
          <a:r>
            <a:rPr lang="ar-MA" sz="2000" b="1" dirty="0" smtClean="0"/>
            <a:t>تعدد درجات التقاضي</a:t>
          </a:r>
          <a:endParaRPr lang="en-US" sz="2000" b="1" dirty="0"/>
        </a:p>
      </dgm:t>
    </dgm:pt>
    <dgm:pt modelId="{B1D6FA47-E185-41A0-8EF1-0EA5D96E9A6D}" type="parTrans" cxnId="{1F5EBCDC-76DC-45B9-B9FE-83A44E995543}">
      <dgm:prSet/>
      <dgm:spPr/>
      <dgm:t>
        <a:bodyPr/>
        <a:lstStyle/>
        <a:p>
          <a:endParaRPr lang="en-US"/>
        </a:p>
      </dgm:t>
    </dgm:pt>
    <dgm:pt modelId="{C4C6C2E9-2260-485A-BBB9-1A0F0609FAC8}" type="sibTrans" cxnId="{1F5EBCDC-76DC-45B9-B9FE-83A44E995543}">
      <dgm:prSet/>
      <dgm:spPr/>
      <dgm:t>
        <a:bodyPr/>
        <a:lstStyle/>
        <a:p>
          <a:endParaRPr lang="en-US"/>
        </a:p>
      </dgm:t>
    </dgm:pt>
    <dgm:pt modelId="{876C018D-B44C-4065-94C3-B77E1BE3406B}">
      <dgm:prSet phldrT="[نص]" custT="1"/>
      <dgm:spPr/>
      <dgm:t>
        <a:bodyPr/>
        <a:lstStyle/>
        <a:p>
          <a:pPr algn="r" rtl="1"/>
          <a:r>
            <a:rPr lang="ar-MA" sz="1800" dirty="0" smtClean="0"/>
            <a:t>تُرفع القضايا الى محاكم الدرجة الاولى ، ويمكن الطعن على أحكامها في محاكم الاستئناف حتى يتم التدقيق في الحكم مرتان</a:t>
          </a:r>
          <a:endParaRPr lang="en-US" sz="1800" dirty="0"/>
        </a:p>
      </dgm:t>
    </dgm:pt>
    <dgm:pt modelId="{925A122C-D397-4A73-A91B-E786DD503C13}" type="parTrans" cxnId="{7061B8FF-CF07-4A5D-8ABD-575FAD2C04C4}">
      <dgm:prSet/>
      <dgm:spPr/>
      <dgm:t>
        <a:bodyPr/>
        <a:lstStyle/>
        <a:p>
          <a:endParaRPr lang="en-US"/>
        </a:p>
      </dgm:t>
    </dgm:pt>
    <dgm:pt modelId="{1AB24B2E-A0BB-4FA7-9740-94AF828D01AD}" type="sibTrans" cxnId="{7061B8FF-CF07-4A5D-8ABD-575FAD2C04C4}">
      <dgm:prSet/>
      <dgm:spPr/>
      <dgm:t>
        <a:bodyPr/>
        <a:lstStyle/>
        <a:p>
          <a:endParaRPr lang="en-US"/>
        </a:p>
      </dgm:t>
    </dgm:pt>
    <dgm:pt modelId="{10D5C899-AF5A-4B7C-9462-42EAD92E6209}">
      <dgm:prSet phldrT="[نص]" custT="1"/>
      <dgm:spPr/>
      <dgm:t>
        <a:bodyPr/>
        <a:lstStyle/>
        <a:p>
          <a:r>
            <a:rPr lang="ar-MA" sz="2000" b="1" dirty="0" smtClean="0"/>
            <a:t>علنية جلسات التقاضي</a:t>
          </a:r>
          <a:endParaRPr lang="en-US" sz="2000" b="1" dirty="0"/>
        </a:p>
      </dgm:t>
    </dgm:pt>
    <dgm:pt modelId="{E82653D8-E6EA-45EE-88ED-37EFDFA10BF7}" type="parTrans" cxnId="{D1465388-9B25-4CED-8A35-EA4CD96884C1}">
      <dgm:prSet/>
      <dgm:spPr/>
      <dgm:t>
        <a:bodyPr/>
        <a:lstStyle/>
        <a:p>
          <a:endParaRPr lang="en-US"/>
        </a:p>
      </dgm:t>
    </dgm:pt>
    <dgm:pt modelId="{84FD25B8-C808-4700-9D1F-DBDA4FCDC8FD}" type="sibTrans" cxnId="{D1465388-9B25-4CED-8A35-EA4CD96884C1}">
      <dgm:prSet/>
      <dgm:spPr/>
      <dgm:t>
        <a:bodyPr/>
        <a:lstStyle/>
        <a:p>
          <a:endParaRPr lang="en-US"/>
        </a:p>
      </dgm:t>
    </dgm:pt>
    <dgm:pt modelId="{01D743F2-CDC1-4DFE-B3C1-1FF58BE1C381}">
      <dgm:prSet phldrT="[نص]" custT="1"/>
      <dgm:spPr/>
      <dgm:t>
        <a:bodyPr/>
        <a:lstStyle/>
        <a:p>
          <a:pPr algn="just" rtl="1"/>
          <a:r>
            <a:rPr lang="ar-MA" sz="1800" dirty="0" smtClean="0"/>
            <a:t>الأصل ان جلسات الترافع علنية، الا اذا طلب أحد الخصوم ان تكون سرية أو رأى القاضي ان الموضوع يمس الآداب العامة او النظام والامن العام. أما جلسة الحكم فلا بد أن تكون علنية في كل الأحوال</a:t>
          </a:r>
          <a:endParaRPr lang="en-US" sz="1800" dirty="0"/>
        </a:p>
      </dgm:t>
    </dgm:pt>
    <dgm:pt modelId="{17406BF8-AEF3-45A2-8842-E77C46F684A5}" type="parTrans" cxnId="{56FFB825-A7EA-4EA4-B1CC-86070E816FEF}">
      <dgm:prSet/>
      <dgm:spPr/>
      <dgm:t>
        <a:bodyPr/>
        <a:lstStyle/>
        <a:p>
          <a:endParaRPr lang="en-US"/>
        </a:p>
      </dgm:t>
    </dgm:pt>
    <dgm:pt modelId="{4DD1BFAC-7F5C-48A1-B88A-96D519CF537A}" type="sibTrans" cxnId="{56FFB825-A7EA-4EA4-B1CC-86070E816FEF}">
      <dgm:prSet/>
      <dgm:spPr/>
      <dgm:t>
        <a:bodyPr/>
        <a:lstStyle/>
        <a:p>
          <a:endParaRPr lang="en-US"/>
        </a:p>
      </dgm:t>
    </dgm:pt>
    <dgm:pt modelId="{D1B92B2D-6458-43AA-8FBD-2634961DF11A}">
      <dgm:prSet phldrT="[نص]" custT="1"/>
      <dgm:spPr/>
      <dgm:t>
        <a:bodyPr/>
        <a:lstStyle/>
        <a:p>
          <a:r>
            <a:rPr lang="ar-MA" sz="2000" b="1" dirty="0" smtClean="0"/>
            <a:t>مجانية التقاضي</a:t>
          </a:r>
          <a:endParaRPr lang="en-US" sz="2000" b="1" dirty="0"/>
        </a:p>
      </dgm:t>
    </dgm:pt>
    <dgm:pt modelId="{973DFB87-8733-49F1-B30B-2E3FB0D88248}" type="parTrans" cxnId="{C2D534AF-1658-498B-9580-3587EABD75DB}">
      <dgm:prSet/>
      <dgm:spPr/>
      <dgm:t>
        <a:bodyPr/>
        <a:lstStyle/>
        <a:p>
          <a:endParaRPr lang="en-US"/>
        </a:p>
      </dgm:t>
    </dgm:pt>
    <dgm:pt modelId="{05B53801-4E4C-4397-B7BD-BED801346751}" type="sibTrans" cxnId="{C2D534AF-1658-498B-9580-3587EABD75DB}">
      <dgm:prSet/>
      <dgm:spPr/>
      <dgm:t>
        <a:bodyPr/>
        <a:lstStyle/>
        <a:p>
          <a:endParaRPr lang="en-US"/>
        </a:p>
      </dgm:t>
    </dgm:pt>
    <dgm:pt modelId="{690724FF-0183-419F-96DB-9732A8077CED}">
      <dgm:prSet phldrT="[نص]" custT="1"/>
      <dgm:spPr/>
      <dgm:t>
        <a:bodyPr/>
        <a:lstStyle/>
        <a:p>
          <a:pPr algn="r" rtl="1"/>
          <a:r>
            <a:rPr lang="ar-MA" sz="1800" dirty="0" smtClean="0"/>
            <a:t>لا يوجد رسوم على رفع الدعاوى مثل بعض الدول الاخرى</a:t>
          </a:r>
          <a:endParaRPr lang="en-US" sz="1800" dirty="0"/>
        </a:p>
      </dgm:t>
    </dgm:pt>
    <dgm:pt modelId="{3B0ED36E-C040-4BBF-9019-54D75AEA71A0}" type="parTrans" cxnId="{12A8ADE0-73B8-4857-9D95-DBF6CD217A1A}">
      <dgm:prSet/>
      <dgm:spPr/>
      <dgm:t>
        <a:bodyPr/>
        <a:lstStyle/>
        <a:p>
          <a:endParaRPr lang="en-US"/>
        </a:p>
      </dgm:t>
    </dgm:pt>
    <dgm:pt modelId="{350DA520-27C2-4F98-8083-0084C2BF5559}" type="sibTrans" cxnId="{12A8ADE0-73B8-4857-9D95-DBF6CD217A1A}">
      <dgm:prSet/>
      <dgm:spPr/>
      <dgm:t>
        <a:bodyPr/>
        <a:lstStyle/>
        <a:p>
          <a:endParaRPr lang="en-US"/>
        </a:p>
      </dgm:t>
    </dgm:pt>
    <dgm:pt modelId="{9F21116D-DB4B-4A24-96E5-C1D469D0D7F0}">
      <dgm:prSet phldrT="[نص]" custT="1"/>
      <dgm:spPr/>
      <dgm:t>
        <a:bodyPr/>
        <a:lstStyle/>
        <a:p>
          <a:r>
            <a:rPr lang="ar-MA" sz="2000" b="1" dirty="0" smtClean="0"/>
            <a:t>قضاء مزدوج</a:t>
          </a:r>
          <a:endParaRPr lang="en-US" sz="2000" b="1" dirty="0"/>
        </a:p>
      </dgm:t>
    </dgm:pt>
    <dgm:pt modelId="{805EE87F-2A59-48BC-B0F7-B5A166D5D436}" type="parTrans" cxnId="{D8838F96-4072-483B-9E70-FDEB3F1C7A5C}">
      <dgm:prSet/>
      <dgm:spPr/>
      <dgm:t>
        <a:bodyPr/>
        <a:lstStyle/>
        <a:p>
          <a:endParaRPr lang="en-US"/>
        </a:p>
      </dgm:t>
    </dgm:pt>
    <dgm:pt modelId="{95CEE045-EFCF-4FC3-8084-CE521EDB9AD4}" type="sibTrans" cxnId="{D8838F96-4072-483B-9E70-FDEB3F1C7A5C}">
      <dgm:prSet/>
      <dgm:spPr/>
      <dgm:t>
        <a:bodyPr/>
        <a:lstStyle/>
        <a:p>
          <a:endParaRPr lang="en-US"/>
        </a:p>
      </dgm:t>
    </dgm:pt>
    <dgm:pt modelId="{9AD08224-F4FA-4B11-9965-DC5FF73C9BC9}">
      <dgm:prSet phldrT="[نص]" custT="1"/>
      <dgm:spPr/>
      <dgm:t>
        <a:bodyPr/>
        <a:lstStyle/>
        <a:p>
          <a:pPr algn="just" rtl="1"/>
          <a:r>
            <a:rPr lang="ar-MA" sz="1600" dirty="0" smtClean="0"/>
            <a:t>يوجد محاكم للقضاء المدني للمنازعات بين الافراد، ويوجد محاكم للقضاء الاداري (ديوان المظالم) للمنازعات التي تكون الدولة طرف فيها، والقضاء المزدوج يوجد في الدول اللاتينية مثل فرنسا، أما القضاء الموحد فيوجد في الدول </a:t>
          </a:r>
          <a:r>
            <a:rPr lang="ar-MA" sz="1600" dirty="0" err="1" smtClean="0"/>
            <a:t>الانجلوسكسونية</a:t>
          </a:r>
          <a:r>
            <a:rPr lang="ar-MA" sz="1600" dirty="0" smtClean="0"/>
            <a:t> مثل بريطانيا وامريكا فلا يوجد محاكم ادارية ومحاكم مدنية.</a:t>
          </a:r>
          <a:endParaRPr lang="en-US" sz="1600" dirty="0"/>
        </a:p>
      </dgm:t>
    </dgm:pt>
    <dgm:pt modelId="{72339B56-D556-43E5-A206-77868A3583D7}" type="parTrans" cxnId="{6A92122C-9F06-4FF6-BC6E-43DEA8D631DD}">
      <dgm:prSet/>
      <dgm:spPr/>
      <dgm:t>
        <a:bodyPr/>
        <a:lstStyle/>
        <a:p>
          <a:endParaRPr lang="en-US"/>
        </a:p>
      </dgm:t>
    </dgm:pt>
    <dgm:pt modelId="{DB3536F1-2EB6-4A6A-8A38-381C54ADC0F2}" type="sibTrans" cxnId="{6A92122C-9F06-4FF6-BC6E-43DEA8D631DD}">
      <dgm:prSet/>
      <dgm:spPr/>
      <dgm:t>
        <a:bodyPr/>
        <a:lstStyle/>
        <a:p>
          <a:endParaRPr lang="en-US"/>
        </a:p>
      </dgm:t>
    </dgm:pt>
    <dgm:pt modelId="{3FE98432-326F-407C-B049-8490632A0E58}" type="pres">
      <dgm:prSet presAssocID="{44C23776-20FB-4C57-8F8E-5B93825B98CB}" presName="Name0" presStyleCnt="0">
        <dgm:presLayoutVars>
          <dgm:dir val="rev"/>
          <dgm:animLvl val="lvl"/>
          <dgm:resizeHandles val="exact"/>
        </dgm:presLayoutVars>
      </dgm:prSet>
      <dgm:spPr/>
    </dgm:pt>
    <dgm:pt modelId="{34126A88-E8F7-4D5C-8C23-8F7B52F63C60}" type="pres">
      <dgm:prSet presAssocID="{9C3B1768-CFB8-4476-A933-AF1ED29A4096}" presName="linNode" presStyleCnt="0"/>
      <dgm:spPr/>
    </dgm:pt>
    <dgm:pt modelId="{24FBF7BE-B1D6-467C-B5E4-F175D3D007DE}" type="pres">
      <dgm:prSet presAssocID="{9C3B1768-CFB8-4476-A933-AF1ED29A4096}" presName="parentText" presStyleLbl="node1" presStyleIdx="0" presStyleCnt="7" custScaleX="78565">
        <dgm:presLayoutVars>
          <dgm:chMax val="1"/>
          <dgm:bulletEnabled val="1"/>
        </dgm:presLayoutVars>
      </dgm:prSet>
      <dgm:spPr/>
      <dgm:t>
        <a:bodyPr/>
        <a:lstStyle/>
        <a:p>
          <a:endParaRPr lang="en-US"/>
        </a:p>
      </dgm:t>
    </dgm:pt>
    <dgm:pt modelId="{B4159431-3F54-45FA-AE07-8FFB0D6C2A4F}" type="pres">
      <dgm:prSet presAssocID="{9C3B1768-CFB8-4476-A933-AF1ED29A4096}" presName="descendantText" presStyleLbl="alignAccFollowNode1" presStyleIdx="0" presStyleCnt="7" custScaleX="104112" custScaleY="124887">
        <dgm:presLayoutVars>
          <dgm:bulletEnabled val="1"/>
        </dgm:presLayoutVars>
      </dgm:prSet>
      <dgm:spPr/>
      <dgm:t>
        <a:bodyPr/>
        <a:lstStyle/>
        <a:p>
          <a:endParaRPr lang="en-US"/>
        </a:p>
      </dgm:t>
    </dgm:pt>
    <dgm:pt modelId="{85F9D5EE-F6C6-468D-AFD4-0799A46B01B1}" type="pres">
      <dgm:prSet presAssocID="{A5A4A8FC-7C0F-419B-8F2F-B283F9C436C1}" presName="sp" presStyleCnt="0"/>
      <dgm:spPr/>
    </dgm:pt>
    <dgm:pt modelId="{51046C27-71D0-4BA1-80F0-F00360932361}" type="pres">
      <dgm:prSet presAssocID="{82129393-E94F-4AC3-B6E5-C8AF6D0E24B5}" presName="linNode" presStyleCnt="0"/>
      <dgm:spPr/>
    </dgm:pt>
    <dgm:pt modelId="{71331351-1F4A-4002-8ACA-89F34F2085EA}" type="pres">
      <dgm:prSet presAssocID="{82129393-E94F-4AC3-B6E5-C8AF6D0E24B5}" presName="parentText" presStyleLbl="node1" presStyleIdx="1" presStyleCnt="7" custScaleX="78565">
        <dgm:presLayoutVars>
          <dgm:chMax val="1"/>
          <dgm:bulletEnabled val="1"/>
        </dgm:presLayoutVars>
      </dgm:prSet>
      <dgm:spPr/>
      <dgm:t>
        <a:bodyPr/>
        <a:lstStyle/>
        <a:p>
          <a:endParaRPr lang="en-US"/>
        </a:p>
      </dgm:t>
    </dgm:pt>
    <dgm:pt modelId="{5752762D-CBA6-4B1C-9D20-BE0122A66D16}" type="pres">
      <dgm:prSet presAssocID="{82129393-E94F-4AC3-B6E5-C8AF6D0E24B5}" presName="descendantText" presStyleLbl="alignAccFollowNode1" presStyleIdx="1" presStyleCnt="7" custScaleX="104112" custScaleY="124887">
        <dgm:presLayoutVars>
          <dgm:bulletEnabled val="1"/>
        </dgm:presLayoutVars>
      </dgm:prSet>
      <dgm:spPr/>
      <dgm:t>
        <a:bodyPr/>
        <a:lstStyle/>
        <a:p>
          <a:endParaRPr lang="en-US"/>
        </a:p>
      </dgm:t>
    </dgm:pt>
    <dgm:pt modelId="{5367B9E9-6D77-4D09-9DD3-E090846CDFD0}" type="pres">
      <dgm:prSet presAssocID="{86C3C5CE-3000-4F12-9D84-975996C282C8}" presName="sp" presStyleCnt="0"/>
      <dgm:spPr/>
    </dgm:pt>
    <dgm:pt modelId="{53D9A2B4-0729-4CA9-A011-3A9004982343}" type="pres">
      <dgm:prSet presAssocID="{5FC8C746-A8A5-4D10-A27A-36BACF986320}" presName="linNode" presStyleCnt="0"/>
      <dgm:spPr/>
    </dgm:pt>
    <dgm:pt modelId="{B94F3AD4-8D72-4DBC-87C3-001CA231483B}" type="pres">
      <dgm:prSet presAssocID="{5FC8C746-A8A5-4D10-A27A-36BACF986320}" presName="parentText" presStyleLbl="node1" presStyleIdx="2" presStyleCnt="7" custScaleX="78565">
        <dgm:presLayoutVars>
          <dgm:chMax val="1"/>
          <dgm:bulletEnabled val="1"/>
        </dgm:presLayoutVars>
      </dgm:prSet>
      <dgm:spPr/>
      <dgm:t>
        <a:bodyPr/>
        <a:lstStyle/>
        <a:p>
          <a:endParaRPr lang="en-US"/>
        </a:p>
      </dgm:t>
    </dgm:pt>
    <dgm:pt modelId="{BBA3008E-F728-40DC-A6AB-B392B6211016}" type="pres">
      <dgm:prSet presAssocID="{5FC8C746-A8A5-4D10-A27A-36BACF986320}" presName="descendantText" presStyleLbl="alignAccFollowNode1" presStyleIdx="2" presStyleCnt="7" custScaleX="104112" custScaleY="124887">
        <dgm:presLayoutVars>
          <dgm:bulletEnabled val="1"/>
        </dgm:presLayoutVars>
      </dgm:prSet>
      <dgm:spPr/>
      <dgm:t>
        <a:bodyPr/>
        <a:lstStyle/>
        <a:p>
          <a:endParaRPr lang="en-US"/>
        </a:p>
      </dgm:t>
    </dgm:pt>
    <dgm:pt modelId="{9DA37FA7-6946-450F-8F91-03914B0F40EF}" type="pres">
      <dgm:prSet presAssocID="{E92D95D2-55D6-4F7A-A526-ED108FB77AAB}" presName="sp" presStyleCnt="0"/>
      <dgm:spPr/>
    </dgm:pt>
    <dgm:pt modelId="{B90DFC66-BABB-405C-87DD-B10EE1C07EDE}" type="pres">
      <dgm:prSet presAssocID="{1FA53A7C-0C60-46D9-885A-E81ECEEAAB66}" presName="linNode" presStyleCnt="0"/>
      <dgm:spPr/>
    </dgm:pt>
    <dgm:pt modelId="{9EEB3E00-C7BA-42C6-ACA7-B02E0E19C919}" type="pres">
      <dgm:prSet presAssocID="{1FA53A7C-0C60-46D9-885A-E81ECEEAAB66}" presName="parentText" presStyleLbl="node1" presStyleIdx="3" presStyleCnt="7" custScaleX="78565">
        <dgm:presLayoutVars>
          <dgm:chMax val="1"/>
          <dgm:bulletEnabled val="1"/>
        </dgm:presLayoutVars>
      </dgm:prSet>
      <dgm:spPr/>
      <dgm:t>
        <a:bodyPr/>
        <a:lstStyle/>
        <a:p>
          <a:endParaRPr lang="en-US"/>
        </a:p>
      </dgm:t>
    </dgm:pt>
    <dgm:pt modelId="{46FAA1BC-64F1-41C0-BE6A-149372358DAD}" type="pres">
      <dgm:prSet presAssocID="{1FA53A7C-0C60-46D9-885A-E81ECEEAAB66}" presName="descendantText" presStyleLbl="alignAccFollowNode1" presStyleIdx="3" presStyleCnt="7" custScaleX="104112" custScaleY="124887">
        <dgm:presLayoutVars>
          <dgm:bulletEnabled val="1"/>
        </dgm:presLayoutVars>
      </dgm:prSet>
      <dgm:spPr/>
      <dgm:t>
        <a:bodyPr/>
        <a:lstStyle/>
        <a:p>
          <a:endParaRPr lang="en-US"/>
        </a:p>
      </dgm:t>
    </dgm:pt>
    <dgm:pt modelId="{0097BEF1-AB90-434A-B310-258244C2DFA8}" type="pres">
      <dgm:prSet presAssocID="{C4C6C2E9-2260-485A-BBB9-1A0F0609FAC8}" presName="sp" presStyleCnt="0"/>
      <dgm:spPr/>
    </dgm:pt>
    <dgm:pt modelId="{29E14BB3-3D3C-4C9E-BCE0-A6C52E5B349F}" type="pres">
      <dgm:prSet presAssocID="{10D5C899-AF5A-4B7C-9462-42EAD92E6209}" presName="linNode" presStyleCnt="0"/>
      <dgm:spPr/>
    </dgm:pt>
    <dgm:pt modelId="{B4306421-A61F-4C2B-AD5C-59A3B8A6DA6D}" type="pres">
      <dgm:prSet presAssocID="{10D5C899-AF5A-4B7C-9462-42EAD92E6209}" presName="parentText" presStyleLbl="node1" presStyleIdx="4" presStyleCnt="7" custScaleX="78565">
        <dgm:presLayoutVars>
          <dgm:chMax val="1"/>
          <dgm:bulletEnabled val="1"/>
        </dgm:presLayoutVars>
      </dgm:prSet>
      <dgm:spPr/>
      <dgm:t>
        <a:bodyPr/>
        <a:lstStyle/>
        <a:p>
          <a:endParaRPr lang="en-US"/>
        </a:p>
      </dgm:t>
    </dgm:pt>
    <dgm:pt modelId="{163775B6-5790-492F-851D-CD1BD53EB58E}" type="pres">
      <dgm:prSet presAssocID="{10D5C899-AF5A-4B7C-9462-42EAD92E6209}" presName="descendantText" presStyleLbl="alignAccFollowNode1" presStyleIdx="4" presStyleCnt="7" custScaleX="104112" custScaleY="124887">
        <dgm:presLayoutVars>
          <dgm:bulletEnabled val="1"/>
        </dgm:presLayoutVars>
      </dgm:prSet>
      <dgm:spPr/>
      <dgm:t>
        <a:bodyPr/>
        <a:lstStyle/>
        <a:p>
          <a:endParaRPr lang="en-US"/>
        </a:p>
      </dgm:t>
    </dgm:pt>
    <dgm:pt modelId="{41DBF43E-397C-4734-B24A-E5A4A111F847}" type="pres">
      <dgm:prSet presAssocID="{84FD25B8-C808-4700-9D1F-DBDA4FCDC8FD}" presName="sp" presStyleCnt="0"/>
      <dgm:spPr/>
    </dgm:pt>
    <dgm:pt modelId="{68A9F5D9-0E02-48BD-95DF-EC591033463B}" type="pres">
      <dgm:prSet presAssocID="{D1B92B2D-6458-43AA-8FBD-2634961DF11A}" presName="linNode" presStyleCnt="0"/>
      <dgm:spPr/>
    </dgm:pt>
    <dgm:pt modelId="{0A2AE54C-9A76-4320-8EDB-26E879D6CA9D}" type="pres">
      <dgm:prSet presAssocID="{D1B92B2D-6458-43AA-8FBD-2634961DF11A}" presName="parentText" presStyleLbl="node1" presStyleIdx="5" presStyleCnt="7" custScaleX="78565" custScaleY="122411">
        <dgm:presLayoutVars>
          <dgm:chMax val="1"/>
          <dgm:bulletEnabled val="1"/>
        </dgm:presLayoutVars>
      </dgm:prSet>
      <dgm:spPr/>
      <dgm:t>
        <a:bodyPr/>
        <a:lstStyle/>
        <a:p>
          <a:endParaRPr lang="en-US"/>
        </a:p>
      </dgm:t>
    </dgm:pt>
    <dgm:pt modelId="{1430BB6F-DE72-40C9-80BC-BAEC534B7616}" type="pres">
      <dgm:prSet presAssocID="{D1B92B2D-6458-43AA-8FBD-2634961DF11A}" presName="descendantText" presStyleLbl="alignAccFollowNode1" presStyleIdx="5" presStyleCnt="7" custScaleX="104112" custScaleY="140199">
        <dgm:presLayoutVars>
          <dgm:bulletEnabled val="1"/>
        </dgm:presLayoutVars>
      </dgm:prSet>
      <dgm:spPr/>
      <dgm:t>
        <a:bodyPr/>
        <a:lstStyle/>
        <a:p>
          <a:endParaRPr lang="en-US"/>
        </a:p>
      </dgm:t>
    </dgm:pt>
    <dgm:pt modelId="{1F21094A-48AC-4045-9EBC-3014109BB4B7}" type="pres">
      <dgm:prSet presAssocID="{05B53801-4E4C-4397-B7BD-BED801346751}" presName="sp" presStyleCnt="0"/>
      <dgm:spPr/>
    </dgm:pt>
    <dgm:pt modelId="{0B4450CD-5898-425C-B6C0-4E1959F1A4C6}" type="pres">
      <dgm:prSet presAssocID="{9F21116D-DB4B-4A24-96E5-C1D469D0D7F0}" presName="linNode" presStyleCnt="0"/>
      <dgm:spPr/>
    </dgm:pt>
    <dgm:pt modelId="{CA910432-E560-42BA-BFBA-AC00943D1CDB}" type="pres">
      <dgm:prSet presAssocID="{9F21116D-DB4B-4A24-96E5-C1D469D0D7F0}" presName="parentText" presStyleLbl="node1" presStyleIdx="6" presStyleCnt="7" custScaleX="78565" custScaleY="149060">
        <dgm:presLayoutVars>
          <dgm:chMax val="1"/>
          <dgm:bulletEnabled val="1"/>
        </dgm:presLayoutVars>
      </dgm:prSet>
      <dgm:spPr/>
      <dgm:t>
        <a:bodyPr/>
        <a:lstStyle/>
        <a:p>
          <a:endParaRPr lang="en-US"/>
        </a:p>
      </dgm:t>
    </dgm:pt>
    <dgm:pt modelId="{2BF2D439-941D-40ED-B3B8-DDF976C47F8E}" type="pres">
      <dgm:prSet presAssocID="{9F21116D-DB4B-4A24-96E5-C1D469D0D7F0}" presName="descendantText" presStyleLbl="alignAccFollowNode1" presStyleIdx="6" presStyleCnt="7" custScaleX="104112" custScaleY="186888">
        <dgm:presLayoutVars>
          <dgm:bulletEnabled val="1"/>
        </dgm:presLayoutVars>
      </dgm:prSet>
      <dgm:spPr/>
      <dgm:t>
        <a:bodyPr/>
        <a:lstStyle/>
        <a:p>
          <a:endParaRPr lang="en-US"/>
        </a:p>
      </dgm:t>
    </dgm:pt>
  </dgm:ptLst>
  <dgm:cxnLst>
    <dgm:cxn modelId="{F0DD3A23-74C7-42DD-BAC2-F69436EB96DE}" type="presOf" srcId="{199B546D-FDC8-460F-B687-47984A7C717F}" destId="{5752762D-CBA6-4B1C-9D20-BE0122A66D16}" srcOrd="0" destOrd="0" presId="urn:microsoft.com/office/officeart/2005/8/layout/vList5"/>
    <dgm:cxn modelId="{82FFDE73-4D5E-4864-A33F-639AB48C5531}" type="presOf" srcId="{D1B92B2D-6458-43AA-8FBD-2634961DF11A}" destId="{0A2AE54C-9A76-4320-8EDB-26E879D6CA9D}" srcOrd="0" destOrd="0" presId="urn:microsoft.com/office/officeart/2005/8/layout/vList5"/>
    <dgm:cxn modelId="{00F9A0C6-8207-4398-8F15-172490E07CE7}" srcId="{44C23776-20FB-4C57-8F8E-5B93825B98CB}" destId="{5FC8C746-A8A5-4D10-A27A-36BACF986320}" srcOrd="2" destOrd="0" parTransId="{824E5A7B-1F1E-4EAA-9EC1-41FE77E92DB1}" sibTransId="{E92D95D2-55D6-4F7A-A526-ED108FB77AAB}"/>
    <dgm:cxn modelId="{1D0A1C0A-A9AF-4296-98D6-EE8D400DDD81}" type="presOf" srcId="{10D5C899-AF5A-4B7C-9462-42EAD92E6209}" destId="{B4306421-A61F-4C2B-AD5C-59A3B8A6DA6D}" srcOrd="0" destOrd="0" presId="urn:microsoft.com/office/officeart/2005/8/layout/vList5"/>
    <dgm:cxn modelId="{B7DF9593-FCAE-44C2-ACA2-E0F2BE2536FE}" srcId="{44C23776-20FB-4C57-8F8E-5B93825B98CB}" destId="{82129393-E94F-4AC3-B6E5-C8AF6D0E24B5}" srcOrd="1" destOrd="0" parTransId="{C2564E2D-5639-4148-80B8-ED44EB6BD113}" sibTransId="{86C3C5CE-3000-4F12-9D84-975996C282C8}"/>
    <dgm:cxn modelId="{1F5EBCDC-76DC-45B9-B9FE-83A44E995543}" srcId="{44C23776-20FB-4C57-8F8E-5B93825B98CB}" destId="{1FA53A7C-0C60-46D9-885A-E81ECEEAAB66}" srcOrd="3" destOrd="0" parTransId="{B1D6FA47-E185-41A0-8EF1-0EA5D96E9A6D}" sibTransId="{C4C6C2E9-2260-485A-BBB9-1A0F0609FAC8}"/>
    <dgm:cxn modelId="{8B7B72F6-71E5-411E-AA29-53D452704505}" type="presOf" srcId="{9F21116D-DB4B-4A24-96E5-C1D469D0D7F0}" destId="{CA910432-E560-42BA-BFBA-AC00943D1CDB}" srcOrd="0" destOrd="0" presId="urn:microsoft.com/office/officeart/2005/8/layout/vList5"/>
    <dgm:cxn modelId="{6A92122C-9F06-4FF6-BC6E-43DEA8D631DD}" srcId="{9F21116D-DB4B-4A24-96E5-C1D469D0D7F0}" destId="{9AD08224-F4FA-4B11-9965-DC5FF73C9BC9}" srcOrd="0" destOrd="0" parTransId="{72339B56-D556-43E5-A206-77868A3583D7}" sibTransId="{DB3536F1-2EB6-4A6A-8A38-381C54ADC0F2}"/>
    <dgm:cxn modelId="{58413C5F-4437-43DD-A75F-4AA74DE3148D}" type="presOf" srcId="{876C018D-B44C-4065-94C3-B77E1BE3406B}" destId="{46FAA1BC-64F1-41C0-BE6A-149372358DAD}" srcOrd="0" destOrd="0" presId="urn:microsoft.com/office/officeart/2005/8/layout/vList5"/>
    <dgm:cxn modelId="{CDEDCA24-7FBC-4496-B951-E4D3A2630523}" type="presOf" srcId="{5FC8C746-A8A5-4D10-A27A-36BACF986320}" destId="{B94F3AD4-8D72-4DBC-87C3-001CA231483B}" srcOrd="0" destOrd="0" presId="urn:microsoft.com/office/officeart/2005/8/layout/vList5"/>
    <dgm:cxn modelId="{AEA9C88C-6CCC-417D-B7A5-EA878A225874}" type="presOf" srcId="{690724FF-0183-419F-96DB-9732A8077CED}" destId="{1430BB6F-DE72-40C9-80BC-BAEC534B7616}" srcOrd="0" destOrd="0" presId="urn:microsoft.com/office/officeart/2005/8/layout/vList5"/>
    <dgm:cxn modelId="{B79DBA73-1458-49E0-BFEB-666F76347805}" srcId="{5FC8C746-A8A5-4D10-A27A-36BACF986320}" destId="{DF5DEB3E-FAE3-4558-812F-F78A2994E3A1}" srcOrd="0" destOrd="0" parTransId="{C0F97FBE-7328-4C7D-AA73-EEA5F0D2A91F}" sibTransId="{3032EA79-D392-40E5-BE91-B4141DB5ABBD}"/>
    <dgm:cxn modelId="{C2D534AF-1658-498B-9580-3587EABD75DB}" srcId="{44C23776-20FB-4C57-8F8E-5B93825B98CB}" destId="{D1B92B2D-6458-43AA-8FBD-2634961DF11A}" srcOrd="5" destOrd="0" parTransId="{973DFB87-8733-49F1-B30B-2E3FB0D88248}" sibTransId="{05B53801-4E4C-4397-B7BD-BED801346751}"/>
    <dgm:cxn modelId="{A6F71DD2-3317-49D8-98D3-1B5B953BDDC4}" type="presOf" srcId="{82129393-E94F-4AC3-B6E5-C8AF6D0E24B5}" destId="{71331351-1F4A-4002-8ACA-89F34F2085EA}" srcOrd="0" destOrd="0" presId="urn:microsoft.com/office/officeart/2005/8/layout/vList5"/>
    <dgm:cxn modelId="{F57E8E96-42FB-485F-A954-F1975DADB14B}" type="presOf" srcId="{1FA53A7C-0C60-46D9-885A-E81ECEEAAB66}" destId="{9EEB3E00-C7BA-42C6-ACA7-B02E0E19C919}" srcOrd="0" destOrd="0" presId="urn:microsoft.com/office/officeart/2005/8/layout/vList5"/>
    <dgm:cxn modelId="{7061B8FF-CF07-4A5D-8ABD-575FAD2C04C4}" srcId="{1FA53A7C-0C60-46D9-885A-E81ECEEAAB66}" destId="{876C018D-B44C-4065-94C3-B77E1BE3406B}" srcOrd="0" destOrd="0" parTransId="{925A122C-D397-4A73-A91B-E786DD503C13}" sibTransId="{1AB24B2E-A0BB-4FA7-9740-94AF828D01AD}"/>
    <dgm:cxn modelId="{856B5EFB-AC65-4FCA-8E67-AB7DA33769E4}" srcId="{82129393-E94F-4AC3-B6E5-C8AF6D0E24B5}" destId="{199B546D-FDC8-460F-B687-47984A7C717F}" srcOrd="0" destOrd="0" parTransId="{DF3E8506-FCEF-4B1F-B309-D4E06737C11B}" sibTransId="{11B22C4F-5CB7-4DC0-AC60-3FC1042BA665}"/>
    <dgm:cxn modelId="{D8838F96-4072-483B-9E70-FDEB3F1C7A5C}" srcId="{44C23776-20FB-4C57-8F8E-5B93825B98CB}" destId="{9F21116D-DB4B-4A24-96E5-C1D469D0D7F0}" srcOrd="6" destOrd="0" parTransId="{805EE87F-2A59-48BC-B0F7-B5A166D5D436}" sibTransId="{95CEE045-EFCF-4FC3-8084-CE521EDB9AD4}"/>
    <dgm:cxn modelId="{8BFBD02A-EA94-46E1-9898-2D57598FDA40}" type="presOf" srcId="{DF5DEB3E-FAE3-4558-812F-F78A2994E3A1}" destId="{BBA3008E-F728-40DC-A6AB-B392B6211016}" srcOrd="0" destOrd="0" presId="urn:microsoft.com/office/officeart/2005/8/layout/vList5"/>
    <dgm:cxn modelId="{12A8ADE0-73B8-4857-9D95-DBF6CD217A1A}" srcId="{D1B92B2D-6458-43AA-8FBD-2634961DF11A}" destId="{690724FF-0183-419F-96DB-9732A8077CED}" srcOrd="0" destOrd="0" parTransId="{3B0ED36E-C040-4BBF-9019-54D75AEA71A0}" sibTransId="{350DA520-27C2-4F98-8083-0084C2BF5559}"/>
    <dgm:cxn modelId="{712FE10F-6949-48EC-8CC7-801634CD0043}" type="presOf" srcId="{9AD08224-F4FA-4B11-9965-DC5FF73C9BC9}" destId="{2BF2D439-941D-40ED-B3B8-DDF976C47F8E}" srcOrd="0" destOrd="0" presId="urn:microsoft.com/office/officeart/2005/8/layout/vList5"/>
    <dgm:cxn modelId="{41FA2B4F-E1F5-4932-A526-D8BFB042F673}" srcId="{44C23776-20FB-4C57-8F8E-5B93825B98CB}" destId="{9C3B1768-CFB8-4476-A933-AF1ED29A4096}" srcOrd="0" destOrd="0" parTransId="{640280A1-2CCD-4C62-AC3C-2CF85F7BA2CE}" sibTransId="{A5A4A8FC-7C0F-419B-8F2F-B283F9C436C1}"/>
    <dgm:cxn modelId="{AB831B11-217A-4D93-BFD2-DA456E2F2A2E}" type="presOf" srcId="{01D743F2-CDC1-4DFE-B3C1-1FF58BE1C381}" destId="{163775B6-5790-492F-851D-CD1BD53EB58E}" srcOrd="0" destOrd="0" presId="urn:microsoft.com/office/officeart/2005/8/layout/vList5"/>
    <dgm:cxn modelId="{D1465388-9B25-4CED-8A35-EA4CD96884C1}" srcId="{44C23776-20FB-4C57-8F8E-5B93825B98CB}" destId="{10D5C899-AF5A-4B7C-9462-42EAD92E6209}" srcOrd="4" destOrd="0" parTransId="{E82653D8-E6EA-45EE-88ED-37EFDFA10BF7}" sibTransId="{84FD25B8-C808-4700-9D1F-DBDA4FCDC8FD}"/>
    <dgm:cxn modelId="{3DBE0EB9-1363-456E-8DC0-A5BEA603763F}" srcId="{9C3B1768-CFB8-4476-A933-AF1ED29A4096}" destId="{59D059BF-D978-4DF5-A3E7-6B13BCC13D8B}" srcOrd="0" destOrd="0" parTransId="{3F364687-B524-452D-8192-50BB0D67348F}" sibTransId="{DF74BF5C-5E72-442B-9DB9-326E0A4F1815}"/>
    <dgm:cxn modelId="{7E190ACF-4009-4DE5-BE3F-0916481C15DA}" type="presOf" srcId="{9C3B1768-CFB8-4476-A933-AF1ED29A4096}" destId="{24FBF7BE-B1D6-467C-B5E4-F175D3D007DE}" srcOrd="0" destOrd="0" presId="urn:microsoft.com/office/officeart/2005/8/layout/vList5"/>
    <dgm:cxn modelId="{CB176547-9830-4D15-B902-A25DE2D6EE3F}" type="presOf" srcId="{44C23776-20FB-4C57-8F8E-5B93825B98CB}" destId="{3FE98432-326F-407C-B049-8490632A0E58}" srcOrd="0" destOrd="0" presId="urn:microsoft.com/office/officeart/2005/8/layout/vList5"/>
    <dgm:cxn modelId="{56FFB825-A7EA-4EA4-B1CC-86070E816FEF}" srcId="{10D5C899-AF5A-4B7C-9462-42EAD92E6209}" destId="{01D743F2-CDC1-4DFE-B3C1-1FF58BE1C381}" srcOrd="0" destOrd="0" parTransId="{17406BF8-AEF3-45A2-8842-E77C46F684A5}" sibTransId="{4DD1BFAC-7F5C-48A1-B88A-96D519CF537A}"/>
    <dgm:cxn modelId="{62DF2009-85F8-4693-B448-E275ACE93B74}" type="presOf" srcId="{59D059BF-D978-4DF5-A3E7-6B13BCC13D8B}" destId="{B4159431-3F54-45FA-AE07-8FFB0D6C2A4F}" srcOrd="0" destOrd="0" presId="urn:microsoft.com/office/officeart/2005/8/layout/vList5"/>
    <dgm:cxn modelId="{45FF1233-714E-4FDF-A2D8-75C6345D1096}" type="presParOf" srcId="{3FE98432-326F-407C-B049-8490632A0E58}" destId="{34126A88-E8F7-4D5C-8C23-8F7B52F63C60}" srcOrd="0" destOrd="0" presId="urn:microsoft.com/office/officeart/2005/8/layout/vList5"/>
    <dgm:cxn modelId="{9A7A8DE7-19ED-44B9-821B-3541C281B48D}" type="presParOf" srcId="{34126A88-E8F7-4D5C-8C23-8F7B52F63C60}" destId="{24FBF7BE-B1D6-467C-B5E4-F175D3D007DE}" srcOrd="0" destOrd="0" presId="urn:microsoft.com/office/officeart/2005/8/layout/vList5"/>
    <dgm:cxn modelId="{F7017070-14C9-40A9-86D0-2838BAAE7889}" type="presParOf" srcId="{34126A88-E8F7-4D5C-8C23-8F7B52F63C60}" destId="{B4159431-3F54-45FA-AE07-8FFB0D6C2A4F}" srcOrd="1" destOrd="0" presId="urn:microsoft.com/office/officeart/2005/8/layout/vList5"/>
    <dgm:cxn modelId="{ADAEB7E0-469C-4BF6-9313-A0CB015822E2}" type="presParOf" srcId="{3FE98432-326F-407C-B049-8490632A0E58}" destId="{85F9D5EE-F6C6-468D-AFD4-0799A46B01B1}" srcOrd="1" destOrd="0" presId="urn:microsoft.com/office/officeart/2005/8/layout/vList5"/>
    <dgm:cxn modelId="{BAF32613-9406-41FC-9D1D-0F5B9E223A10}" type="presParOf" srcId="{3FE98432-326F-407C-B049-8490632A0E58}" destId="{51046C27-71D0-4BA1-80F0-F00360932361}" srcOrd="2" destOrd="0" presId="urn:microsoft.com/office/officeart/2005/8/layout/vList5"/>
    <dgm:cxn modelId="{45696335-D5E0-4C09-A750-D790775AED03}" type="presParOf" srcId="{51046C27-71D0-4BA1-80F0-F00360932361}" destId="{71331351-1F4A-4002-8ACA-89F34F2085EA}" srcOrd="0" destOrd="0" presId="urn:microsoft.com/office/officeart/2005/8/layout/vList5"/>
    <dgm:cxn modelId="{C4CDD683-3237-4222-A499-DEC134EE2A4D}" type="presParOf" srcId="{51046C27-71D0-4BA1-80F0-F00360932361}" destId="{5752762D-CBA6-4B1C-9D20-BE0122A66D16}" srcOrd="1" destOrd="0" presId="urn:microsoft.com/office/officeart/2005/8/layout/vList5"/>
    <dgm:cxn modelId="{6C428C5E-C282-4912-8B1F-73BBC5BA3393}" type="presParOf" srcId="{3FE98432-326F-407C-B049-8490632A0E58}" destId="{5367B9E9-6D77-4D09-9DD3-E090846CDFD0}" srcOrd="3" destOrd="0" presId="urn:microsoft.com/office/officeart/2005/8/layout/vList5"/>
    <dgm:cxn modelId="{44322B07-F329-4A1B-BF46-3F33C7DEBCD1}" type="presParOf" srcId="{3FE98432-326F-407C-B049-8490632A0E58}" destId="{53D9A2B4-0729-4CA9-A011-3A9004982343}" srcOrd="4" destOrd="0" presId="urn:microsoft.com/office/officeart/2005/8/layout/vList5"/>
    <dgm:cxn modelId="{84375462-7308-4035-A3D3-75E4FF3310DB}" type="presParOf" srcId="{53D9A2B4-0729-4CA9-A011-3A9004982343}" destId="{B94F3AD4-8D72-4DBC-87C3-001CA231483B}" srcOrd="0" destOrd="0" presId="urn:microsoft.com/office/officeart/2005/8/layout/vList5"/>
    <dgm:cxn modelId="{FF922C5E-009F-415F-A650-C2DAB21C593F}" type="presParOf" srcId="{53D9A2B4-0729-4CA9-A011-3A9004982343}" destId="{BBA3008E-F728-40DC-A6AB-B392B6211016}" srcOrd="1" destOrd="0" presId="urn:microsoft.com/office/officeart/2005/8/layout/vList5"/>
    <dgm:cxn modelId="{B6F2B6EB-8B62-4D74-B5E9-EC0828483C17}" type="presParOf" srcId="{3FE98432-326F-407C-B049-8490632A0E58}" destId="{9DA37FA7-6946-450F-8F91-03914B0F40EF}" srcOrd="5" destOrd="0" presId="urn:microsoft.com/office/officeart/2005/8/layout/vList5"/>
    <dgm:cxn modelId="{8E933EC8-A4BE-4D44-B84A-3A751F596D7F}" type="presParOf" srcId="{3FE98432-326F-407C-B049-8490632A0E58}" destId="{B90DFC66-BABB-405C-87DD-B10EE1C07EDE}" srcOrd="6" destOrd="0" presId="urn:microsoft.com/office/officeart/2005/8/layout/vList5"/>
    <dgm:cxn modelId="{A68C83A6-BADC-4561-A673-19CEFE9D130D}" type="presParOf" srcId="{B90DFC66-BABB-405C-87DD-B10EE1C07EDE}" destId="{9EEB3E00-C7BA-42C6-ACA7-B02E0E19C919}" srcOrd="0" destOrd="0" presId="urn:microsoft.com/office/officeart/2005/8/layout/vList5"/>
    <dgm:cxn modelId="{3646D03B-A20C-40F1-864D-2EC52C13F4A2}" type="presParOf" srcId="{B90DFC66-BABB-405C-87DD-B10EE1C07EDE}" destId="{46FAA1BC-64F1-41C0-BE6A-149372358DAD}" srcOrd="1" destOrd="0" presId="urn:microsoft.com/office/officeart/2005/8/layout/vList5"/>
    <dgm:cxn modelId="{2493C4F0-DD82-4357-870E-0C47B9A30843}" type="presParOf" srcId="{3FE98432-326F-407C-B049-8490632A0E58}" destId="{0097BEF1-AB90-434A-B310-258244C2DFA8}" srcOrd="7" destOrd="0" presId="urn:microsoft.com/office/officeart/2005/8/layout/vList5"/>
    <dgm:cxn modelId="{C5F7354E-02D5-45CF-8B62-18AD5E3E72C9}" type="presParOf" srcId="{3FE98432-326F-407C-B049-8490632A0E58}" destId="{29E14BB3-3D3C-4C9E-BCE0-A6C52E5B349F}" srcOrd="8" destOrd="0" presId="urn:microsoft.com/office/officeart/2005/8/layout/vList5"/>
    <dgm:cxn modelId="{FAFDB487-870B-4F9C-89DD-EFF87A5CBD79}" type="presParOf" srcId="{29E14BB3-3D3C-4C9E-BCE0-A6C52E5B349F}" destId="{B4306421-A61F-4C2B-AD5C-59A3B8A6DA6D}" srcOrd="0" destOrd="0" presId="urn:microsoft.com/office/officeart/2005/8/layout/vList5"/>
    <dgm:cxn modelId="{2B28553B-7501-4982-957A-573D68086D41}" type="presParOf" srcId="{29E14BB3-3D3C-4C9E-BCE0-A6C52E5B349F}" destId="{163775B6-5790-492F-851D-CD1BD53EB58E}" srcOrd="1" destOrd="0" presId="urn:microsoft.com/office/officeart/2005/8/layout/vList5"/>
    <dgm:cxn modelId="{F118CC12-868D-4653-AE54-4FF1EC411918}" type="presParOf" srcId="{3FE98432-326F-407C-B049-8490632A0E58}" destId="{41DBF43E-397C-4734-B24A-E5A4A111F847}" srcOrd="9" destOrd="0" presId="urn:microsoft.com/office/officeart/2005/8/layout/vList5"/>
    <dgm:cxn modelId="{2F560BCE-E9B7-4858-AAF6-F0D22F457F64}" type="presParOf" srcId="{3FE98432-326F-407C-B049-8490632A0E58}" destId="{68A9F5D9-0E02-48BD-95DF-EC591033463B}" srcOrd="10" destOrd="0" presId="urn:microsoft.com/office/officeart/2005/8/layout/vList5"/>
    <dgm:cxn modelId="{FF1170EA-D958-4095-A106-79220D9178C7}" type="presParOf" srcId="{68A9F5D9-0E02-48BD-95DF-EC591033463B}" destId="{0A2AE54C-9A76-4320-8EDB-26E879D6CA9D}" srcOrd="0" destOrd="0" presId="urn:microsoft.com/office/officeart/2005/8/layout/vList5"/>
    <dgm:cxn modelId="{802455BE-1081-4CD5-A835-9C6E3F714324}" type="presParOf" srcId="{68A9F5D9-0E02-48BD-95DF-EC591033463B}" destId="{1430BB6F-DE72-40C9-80BC-BAEC534B7616}" srcOrd="1" destOrd="0" presId="urn:microsoft.com/office/officeart/2005/8/layout/vList5"/>
    <dgm:cxn modelId="{2EE17881-8ABB-4D7E-9869-6155C406E217}" type="presParOf" srcId="{3FE98432-326F-407C-B049-8490632A0E58}" destId="{1F21094A-48AC-4045-9EBC-3014109BB4B7}" srcOrd="11" destOrd="0" presId="urn:microsoft.com/office/officeart/2005/8/layout/vList5"/>
    <dgm:cxn modelId="{63447903-AA76-4D53-A4F2-B6BD16B67337}" type="presParOf" srcId="{3FE98432-326F-407C-B049-8490632A0E58}" destId="{0B4450CD-5898-425C-B6C0-4E1959F1A4C6}" srcOrd="12" destOrd="0" presId="urn:microsoft.com/office/officeart/2005/8/layout/vList5"/>
    <dgm:cxn modelId="{A5EB6093-F390-4923-9917-20BC9B88F1D2}" type="presParOf" srcId="{0B4450CD-5898-425C-B6C0-4E1959F1A4C6}" destId="{CA910432-E560-42BA-BFBA-AC00943D1CDB}" srcOrd="0" destOrd="0" presId="urn:microsoft.com/office/officeart/2005/8/layout/vList5"/>
    <dgm:cxn modelId="{788EDD62-3B76-42E7-A5CD-874A733C47B2}" type="presParOf" srcId="{0B4450CD-5898-425C-B6C0-4E1959F1A4C6}" destId="{2BF2D439-941D-40ED-B3B8-DDF976C47F8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5094A78-E18B-43AC-96AB-F07DAF590B6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E64871FA-7031-488B-BA82-F0779EFB8266}">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MA" sz="1800" b="1" dirty="0" smtClean="0"/>
            <a:t>اشراف المجلس الاعلى للقضاء على شؤون القضاة الوظيفية</a:t>
          </a:r>
          <a:endParaRPr lang="en-US" sz="1800" b="1" dirty="0" smtClean="0"/>
        </a:p>
        <a:p>
          <a:pPr defTabSz="2755900" rtl="1">
            <a:lnSpc>
              <a:spcPct val="90000"/>
            </a:lnSpc>
            <a:spcBef>
              <a:spcPct val="0"/>
            </a:spcBef>
            <a:spcAft>
              <a:spcPct val="35000"/>
            </a:spcAft>
          </a:pPr>
          <a:endParaRPr lang="en-US" sz="1800" b="1" dirty="0"/>
        </a:p>
      </dgm:t>
    </dgm:pt>
    <dgm:pt modelId="{160A2BFC-8251-4F49-BCC1-63F2AE9DDF24}" type="parTrans" cxnId="{0CABAAE9-7B5C-4368-994F-02C9FBB6C9BC}">
      <dgm:prSet/>
      <dgm:spPr/>
      <dgm:t>
        <a:bodyPr/>
        <a:lstStyle/>
        <a:p>
          <a:pPr rtl="1"/>
          <a:endParaRPr lang="en-US"/>
        </a:p>
      </dgm:t>
    </dgm:pt>
    <dgm:pt modelId="{7BE17871-6B1D-412E-BD49-1D88FB42F2DB}" type="sibTrans" cxnId="{0CABAAE9-7B5C-4368-994F-02C9FBB6C9BC}">
      <dgm:prSet/>
      <dgm:spPr/>
      <dgm:t>
        <a:bodyPr/>
        <a:lstStyle/>
        <a:p>
          <a:pPr rtl="1"/>
          <a:endParaRPr lang="en-US"/>
        </a:p>
      </dgm:t>
    </dgm:pt>
    <dgm:pt modelId="{81EA590A-81E8-40C2-BB62-8AE68B9523A0}">
      <dgm:prSet phldrT="[نص]" custT="1"/>
      <dgm:spPr/>
      <dgm:t>
        <a:bodyPr/>
        <a:lstStyle/>
        <a:p>
          <a:pPr algn="just" rtl="1"/>
          <a:r>
            <a:rPr lang="ar-MA" sz="1600" dirty="0" smtClean="0"/>
            <a:t>في السابق كانت وزارة العدل «جزء من السلطة التنفيذية» هي من تشرف على الأمور الوظيفية للقضاء، لذلك كان يوجد تداخل بين التنفيذية والقضائية ، ولكن في النظام الجديد تم انشاء مجلس مستقل عن السلطة التنفيذية. </a:t>
          </a:r>
          <a:endParaRPr lang="en-US" sz="1600" dirty="0"/>
        </a:p>
      </dgm:t>
    </dgm:pt>
    <dgm:pt modelId="{BB0FB96A-038D-417C-9DDE-B84D12DB2F45}" type="parTrans" cxnId="{642F69D7-DD12-4CEB-A57B-79A477A8EF07}">
      <dgm:prSet/>
      <dgm:spPr/>
      <dgm:t>
        <a:bodyPr/>
        <a:lstStyle/>
        <a:p>
          <a:pPr rtl="1"/>
          <a:endParaRPr lang="en-US"/>
        </a:p>
      </dgm:t>
    </dgm:pt>
    <dgm:pt modelId="{D7FC1FE4-F20E-468D-8A5D-2DDC88DD5C39}" type="sibTrans" cxnId="{642F69D7-DD12-4CEB-A57B-79A477A8EF07}">
      <dgm:prSet/>
      <dgm:spPr/>
      <dgm:t>
        <a:bodyPr/>
        <a:lstStyle/>
        <a:p>
          <a:pPr rtl="1"/>
          <a:endParaRPr lang="en-US"/>
        </a:p>
      </dgm:t>
    </dgm:pt>
    <dgm:pt modelId="{ABEB3A1E-131F-485C-82CD-061E334298E3}">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MA" sz="1800" b="1" dirty="0" smtClean="0"/>
            <a:t>الحصانة القضائية</a:t>
          </a:r>
          <a:endParaRPr lang="en-US" sz="1800" b="1" dirty="0" smtClean="0"/>
        </a:p>
        <a:p>
          <a:pPr defTabSz="800100" rtl="1">
            <a:lnSpc>
              <a:spcPct val="90000"/>
            </a:lnSpc>
            <a:spcBef>
              <a:spcPct val="0"/>
            </a:spcBef>
            <a:spcAft>
              <a:spcPct val="35000"/>
            </a:spcAft>
          </a:pPr>
          <a:endParaRPr lang="en-US" sz="1800" b="1" dirty="0"/>
        </a:p>
      </dgm:t>
    </dgm:pt>
    <dgm:pt modelId="{6180AB00-F474-450C-BDBA-338DCE0B6007}" type="parTrans" cxnId="{B93FB2A8-E934-4EE8-B168-0F34BC9B947E}">
      <dgm:prSet/>
      <dgm:spPr/>
      <dgm:t>
        <a:bodyPr/>
        <a:lstStyle/>
        <a:p>
          <a:pPr rtl="1"/>
          <a:endParaRPr lang="en-US"/>
        </a:p>
      </dgm:t>
    </dgm:pt>
    <dgm:pt modelId="{6D76A7A4-24FB-457B-BA17-68301BECC179}" type="sibTrans" cxnId="{B93FB2A8-E934-4EE8-B168-0F34BC9B947E}">
      <dgm:prSet/>
      <dgm:spPr/>
      <dgm:t>
        <a:bodyPr/>
        <a:lstStyle/>
        <a:p>
          <a:pPr rtl="1"/>
          <a:endParaRPr lang="en-US"/>
        </a:p>
      </dgm:t>
    </dgm:pt>
    <dgm:pt modelId="{1BBE4759-1CA6-4A10-9A1F-BE631318972D}">
      <dgm:prSet phldrT="[نص]" custT="1"/>
      <dgm:spPr/>
      <dgm:t>
        <a:bodyPr/>
        <a:lstStyle/>
        <a:p>
          <a:pPr algn="just" rtl="1"/>
          <a:r>
            <a:rPr lang="ar-MA" sz="1600" dirty="0" smtClean="0"/>
            <a:t>للقاضي حصانة ، فلا يجوز القبض عليه او اجراء التحقيق معه او رفع دعوى جنائية عليه الا بإذن من مجلس القضاء الاعلى. وحدد نظام القضاء كيف تتم هذه الاجراءات بشكل مفصل.</a:t>
          </a:r>
          <a:endParaRPr lang="en-US" sz="1600" dirty="0"/>
        </a:p>
      </dgm:t>
    </dgm:pt>
    <dgm:pt modelId="{2DA94090-DF1D-4F07-A3BA-E3D27D645E2C}" type="parTrans" cxnId="{B801B0ED-96C9-4357-B222-3DFE716EA72A}">
      <dgm:prSet/>
      <dgm:spPr/>
      <dgm:t>
        <a:bodyPr/>
        <a:lstStyle/>
        <a:p>
          <a:pPr rtl="1"/>
          <a:endParaRPr lang="en-US"/>
        </a:p>
      </dgm:t>
    </dgm:pt>
    <dgm:pt modelId="{7C961623-107C-4520-B596-A211CF0AEDF0}" type="sibTrans" cxnId="{B801B0ED-96C9-4357-B222-3DFE716EA72A}">
      <dgm:prSet/>
      <dgm:spPr/>
      <dgm:t>
        <a:bodyPr/>
        <a:lstStyle/>
        <a:p>
          <a:pPr rtl="1"/>
          <a:endParaRPr lang="en-US"/>
        </a:p>
      </dgm:t>
    </dgm:pt>
    <dgm:pt modelId="{0F7CB5E0-60FE-44D6-8D31-AB0175266E80}">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MA" sz="1800" b="1" dirty="0" smtClean="0"/>
            <a:t>عدم جواز مخاصمة القضاة</a:t>
          </a:r>
          <a:endParaRPr lang="en-US" sz="1800" b="1" dirty="0" smtClean="0"/>
        </a:p>
        <a:p>
          <a:pPr defTabSz="800100" rtl="1">
            <a:lnSpc>
              <a:spcPct val="90000"/>
            </a:lnSpc>
            <a:spcBef>
              <a:spcPct val="0"/>
            </a:spcBef>
            <a:spcAft>
              <a:spcPct val="35000"/>
            </a:spcAft>
          </a:pPr>
          <a:endParaRPr lang="en-US" sz="1800" b="1" dirty="0"/>
        </a:p>
      </dgm:t>
    </dgm:pt>
    <dgm:pt modelId="{B3DFE45D-4AB9-4884-8FE4-382AB557B400}" type="parTrans" cxnId="{0DA1AE3B-3298-4875-ACA7-90BCEDF9C626}">
      <dgm:prSet/>
      <dgm:spPr/>
      <dgm:t>
        <a:bodyPr/>
        <a:lstStyle/>
        <a:p>
          <a:pPr rtl="1"/>
          <a:endParaRPr lang="en-US"/>
        </a:p>
      </dgm:t>
    </dgm:pt>
    <dgm:pt modelId="{7266E873-6501-4D67-8E41-B2E614DB27E6}" type="sibTrans" cxnId="{0DA1AE3B-3298-4875-ACA7-90BCEDF9C626}">
      <dgm:prSet/>
      <dgm:spPr/>
      <dgm:t>
        <a:bodyPr/>
        <a:lstStyle/>
        <a:p>
          <a:pPr rtl="1"/>
          <a:endParaRPr lang="en-US"/>
        </a:p>
      </dgm:t>
    </dgm:pt>
    <dgm:pt modelId="{0FD1271B-EFD2-4927-AE78-213447414F21}">
      <dgm:prSet phldrT="[نص]" custT="1"/>
      <dgm:spPr/>
      <dgm:t>
        <a:bodyPr/>
        <a:lstStyle/>
        <a:p>
          <a:pPr algn="just" rtl="1"/>
          <a:r>
            <a:rPr lang="ar-MA" sz="1600" dirty="0" smtClean="0"/>
            <a:t>فلا يجوز رفع دعوى على القاضي من شخص تضرر من حكم القاضي عليه حتى وان رأى الشخص ان القاضي مخطئ في حكمه. لكن هذا لا يمنع ان القاضي عليه اشراف ورقابة فممكن لوزير العدل ان يرفع دعوى تأديبية بحق القاضي الذي يخل بواجبات وظيفته ونزاهة الاحكام القضائية ،وفق اجراءات مفصلة في نظام القضاء</a:t>
          </a:r>
          <a:endParaRPr lang="en-US" sz="1600" dirty="0"/>
        </a:p>
      </dgm:t>
    </dgm:pt>
    <dgm:pt modelId="{5044FF96-697C-4C8F-9115-6554E7E46AA2}" type="parTrans" cxnId="{0E8AB814-E62F-4009-9ABB-5AE04FC3A5B6}">
      <dgm:prSet/>
      <dgm:spPr/>
      <dgm:t>
        <a:bodyPr/>
        <a:lstStyle/>
        <a:p>
          <a:pPr rtl="1"/>
          <a:endParaRPr lang="en-US"/>
        </a:p>
      </dgm:t>
    </dgm:pt>
    <dgm:pt modelId="{0FA5E87A-A8B3-4109-8501-4FE34C440B73}" type="sibTrans" cxnId="{0E8AB814-E62F-4009-9ABB-5AE04FC3A5B6}">
      <dgm:prSet/>
      <dgm:spPr/>
      <dgm:t>
        <a:bodyPr/>
        <a:lstStyle/>
        <a:p>
          <a:pPr rtl="1"/>
          <a:endParaRPr lang="en-US"/>
        </a:p>
      </dgm:t>
    </dgm:pt>
    <dgm:pt modelId="{6F7A6BB5-62AD-4E1C-A240-5B5E7347A4BB}">
      <dgm:prSet custT="1"/>
      <dgm:spPr/>
      <dgm:t>
        <a:bodyPr/>
        <a:lstStyle/>
        <a:p>
          <a:pPr rtl="1"/>
          <a:r>
            <a:rPr lang="ar-MA" sz="1800" b="1" dirty="0" smtClean="0"/>
            <a:t>تجريم التدخل في شؤون القضاء</a:t>
          </a:r>
          <a:endParaRPr lang="en-US" sz="1800" b="1" dirty="0"/>
        </a:p>
      </dgm:t>
    </dgm:pt>
    <dgm:pt modelId="{BCC6393A-9F20-4957-AD95-CB5EBCBE89DE}" type="parTrans" cxnId="{46DFD2B6-9672-4BCA-849D-C0313BD27888}">
      <dgm:prSet/>
      <dgm:spPr/>
      <dgm:t>
        <a:bodyPr/>
        <a:lstStyle/>
        <a:p>
          <a:pPr rtl="1"/>
          <a:endParaRPr lang="en-US"/>
        </a:p>
      </dgm:t>
    </dgm:pt>
    <dgm:pt modelId="{68967FAE-BE05-4D2E-9158-996C608D53CA}" type="sibTrans" cxnId="{46DFD2B6-9672-4BCA-849D-C0313BD27888}">
      <dgm:prSet/>
      <dgm:spPr/>
      <dgm:t>
        <a:bodyPr/>
        <a:lstStyle/>
        <a:p>
          <a:pPr rtl="1"/>
          <a:endParaRPr lang="en-US"/>
        </a:p>
      </dgm:t>
    </dgm:pt>
    <dgm:pt modelId="{A85AFE33-3C12-4B28-83D0-9697FCC6436B}">
      <dgm:prSet custT="1"/>
      <dgm:spPr/>
      <dgm:t>
        <a:bodyPr/>
        <a:lstStyle/>
        <a:p>
          <a:pPr rtl="1"/>
          <a:r>
            <a:rPr lang="ar-MA" sz="1800" b="1" dirty="0" smtClean="0"/>
            <a:t>عدم قابلية القضاة للعزل الا في الحالات التي بينها النظام وهي كالتالي:</a:t>
          </a:r>
          <a:endParaRPr lang="en-US" sz="1800" b="1" dirty="0"/>
        </a:p>
      </dgm:t>
    </dgm:pt>
    <dgm:pt modelId="{41DC97C1-017E-48BA-8F7B-F526A415D587}" type="parTrans" cxnId="{CAD9A56C-D2AF-4BD8-9916-372FBF8F97F5}">
      <dgm:prSet/>
      <dgm:spPr/>
      <dgm:t>
        <a:bodyPr/>
        <a:lstStyle/>
        <a:p>
          <a:pPr rtl="1"/>
          <a:endParaRPr lang="en-US"/>
        </a:p>
      </dgm:t>
    </dgm:pt>
    <dgm:pt modelId="{4D6B6F7E-34C3-45C2-A259-4657D9B44F19}" type="sibTrans" cxnId="{CAD9A56C-D2AF-4BD8-9916-372FBF8F97F5}">
      <dgm:prSet/>
      <dgm:spPr/>
      <dgm:t>
        <a:bodyPr/>
        <a:lstStyle/>
        <a:p>
          <a:pPr rtl="1"/>
          <a:endParaRPr lang="en-US"/>
        </a:p>
      </dgm:t>
    </dgm:pt>
    <dgm:pt modelId="{A178CEBD-ADA5-4BFE-AB8B-E21966697EC5}">
      <dgm:prSet custT="1"/>
      <dgm:spPr/>
      <dgm:t>
        <a:bodyPr/>
        <a:lstStyle/>
        <a:p>
          <a:pPr algn="just" rtl="1"/>
          <a:r>
            <a:rPr lang="ar-MA" sz="1600" dirty="0" smtClean="0"/>
            <a:t>نصت بعض الانظمة على ان التدخل في اعمال القضاء يعتبر جريمة ، مثل نظام محاكمة الوزراء الذي يعاقب على تدخل الوزير في القضاء</a:t>
          </a:r>
          <a:endParaRPr lang="en-US" sz="1600" dirty="0"/>
        </a:p>
      </dgm:t>
    </dgm:pt>
    <dgm:pt modelId="{9C22985F-3D01-418D-93DD-A0A916CF4267}" type="parTrans" cxnId="{406A8DD8-35DA-4E8E-B19F-E01661844F66}">
      <dgm:prSet/>
      <dgm:spPr/>
      <dgm:t>
        <a:bodyPr/>
        <a:lstStyle/>
        <a:p>
          <a:pPr rtl="1"/>
          <a:endParaRPr lang="en-US"/>
        </a:p>
      </dgm:t>
    </dgm:pt>
    <dgm:pt modelId="{A46F0932-E522-435C-8B1C-B5F03B01CCE5}" type="sibTrans" cxnId="{406A8DD8-35DA-4E8E-B19F-E01661844F66}">
      <dgm:prSet/>
      <dgm:spPr/>
      <dgm:t>
        <a:bodyPr/>
        <a:lstStyle/>
        <a:p>
          <a:pPr rtl="1"/>
          <a:endParaRPr lang="en-US"/>
        </a:p>
      </dgm:t>
    </dgm:pt>
    <dgm:pt modelId="{919E2BDB-55E2-4DD7-BE55-1E03A010F855}">
      <dgm:prSet custT="1"/>
      <dgm:spPr/>
      <dgm:t>
        <a:bodyPr/>
        <a:lstStyle/>
        <a:p>
          <a:pPr algn="just" rtl="1"/>
          <a:r>
            <a:rPr lang="ar-MA" sz="1600" dirty="0" smtClean="0"/>
            <a:t>بلوغ سن 70 – الوفاة – قبول استقالته – قبول طلب الاحالة على التقاعد – عدم صلاحيته للقضاء خلال سنة التجربة الاولى – حصوله على تقدير اقل من متوسط في تقرير الاداء الوظيفي 3 مرات متتالية – وجود اسباب صحية تمنعه – انهاء خدمته لأسباب تأديبية بعد اتباع الاجراءات المنصوص عليها نظاما</a:t>
          </a:r>
          <a:endParaRPr lang="en-US" sz="1600" dirty="0"/>
        </a:p>
      </dgm:t>
    </dgm:pt>
    <dgm:pt modelId="{F40D5CED-535C-4EE3-8080-4CB3117ED1C7}" type="parTrans" cxnId="{45D0193A-686C-4E93-B2BC-A06DCBF448F0}">
      <dgm:prSet/>
      <dgm:spPr/>
      <dgm:t>
        <a:bodyPr/>
        <a:lstStyle/>
        <a:p>
          <a:pPr rtl="1"/>
          <a:endParaRPr lang="en-US"/>
        </a:p>
      </dgm:t>
    </dgm:pt>
    <dgm:pt modelId="{D9582609-C536-47AB-8006-90333517CB0A}" type="sibTrans" cxnId="{45D0193A-686C-4E93-B2BC-A06DCBF448F0}">
      <dgm:prSet/>
      <dgm:spPr/>
      <dgm:t>
        <a:bodyPr/>
        <a:lstStyle/>
        <a:p>
          <a:pPr rtl="1"/>
          <a:endParaRPr lang="en-US"/>
        </a:p>
      </dgm:t>
    </dgm:pt>
    <dgm:pt modelId="{32E0080D-8945-4BEB-A9E7-07D138B1488E}" type="pres">
      <dgm:prSet presAssocID="{95094A78-E18B-43AC-96AB-F07DAF590B69}" presName="Name0" presStyleCnt="0">
        <dgm:presLayoutVars>
          <dgm:dir val="rev"/>
          <dgm:animLvl val="lvl"/>
          <dgm:resizeHandles val="exact"/>
        </dgm:presLayoutVars>
      </dgm:prSet>
      <dgm:spPr/>
    </dgm:pt>
    <dgm:pt modelId="{B0878C8E-DE8B-497B-885D-88E27D4C22D9}" type="pres">
      <dgm:prSet presAssocID="{E64871FA-7031-488B-BA82-F0779EFB8266}" presName="linNode" presStyleCnt="0"/>
      <dgm:spPr/>
    </dgm:pt>
    <dgm:pt modelId="{78CB444D-114D-464E-AA28-87B7DDC1FC4E}" type="pres">
      <dgm:prSet presAssocID="{E64871FA-7031-488B-BA82-F0779EFB8266}" presName="parentText" presStyleLbl="node1" presStyleIdx="0" presStyleCnt="5" custScaleX="73293">
        <dgm:presLayoutVars>
          <dgm:chMax val="1"/>
          <dgm:bulletEnabled val="1"/>
        </dgm:presLayoutVars>
      </dgm:prSet>
      <dgm:spPr/>
    </dgm:pt>
    <dgm:pt modelId="{EE3FFAAA-FF0A-417B-AD0F-AD1F9377F403}" type="pres">
      <dgm:prSet presAssocID="{E64871FA-7031-488B-BA82-F0779EFB8266}" presName="descendantText" presStyleLbl="alignAccFollowNode1" presStyleIdx="0" presStyleCnt="5" custScaleX="112156" custScaleY="112666">
        <dgm:presLayoutVars>
          <dgm:bulletEnabled val="1"/>
        </dgm:presLayoutVars>
      </dgm:prSet>
      <dgm:spPr/>
      <dgm:t>
        <a:bodyPr/>
        <a:lstStyle/>
        <a:p>
          <a:endParaRPr lang="en-US"/>
        </a:p>
      </dgm:t>
    </dgm:pt>
    <dgm:pt modelId="{8615D636-AD48-49C3-BA91-F19C7F6CF6D9}" type="pres">
      <dgm:prSet presAssocID="{7BE17871-6B1D-412E-BD49-1D88FB42F2DB}" presName="sp" presStyleCnt="0"/>
      <dgm:spPr/>
    </dgm:pt>
    <dgm:pt modelId="{D8D89060-7AED-428E-A2F0-D70782938887}" type="pres">
      <dgm:prSet presAssocID="{ABEB3A1E-131F-485C-82CD-061E334298E3}" presName="linNode" presStyleCnt="0"/>
      <dgm:spPr/>
    </dgm:pt>
    <dgm:pt modelId="{74C0093C-A6AB-4914-899A-75D901BDD7C9}" type="pres">
      <dgm:prSet presAssocID="{ABEB3A1E-131F-485C-82CD-061E334298E3}" presName="parentText" presStyleLbl="node1" presStyleIdx="1" presStyleCnt="5" custScaleX="73293">
        <dgm:presLayoutVars>
          <dgm:chMax val="1"/>
          <dgm:bulletEnabled val="1"/>
        </dgm:presLayoutVars>
      </dgm:prSet>
      <dgm:spPr/>
    </dgm:pt>
    <dgm:pt modelId="{FE8579BF-53A0-4E20-AACE-6923AFD35370}" type="pres">
      <dgm:prSet presAssocID="{ABEB3A1E-131F-485C-82CD-061E334298E3}" presName="descendantText" presStyleLbl="alignAccFollowNode1" presStyleIdx="1" presStyleCnt="5" custScaleX="112156" custScaleY="112666">
        <dgm:presLayoutVars>
          <dgm:bulletEnabled val="1"/>
        </dgm:presLayoutVars>
      </dgm:prSet>
      <dgm:spPr/>
      <dgm:t>
        <a:bodyPr/>
        <a:lstStyle/>
        <a:p>
          <a:endParaRPr lang="en-US"/>
        </a:p>
      </dgm:t>
    </dgm:pt>
    <dgm:pt modelId="{722610CF-AAA2-4EA9-A301-119293F6531F}" type="pres">
      <dgm:prSet presAssocID="{6D76A7A4-24FB-457B-BA17-68301BECC179}" presName="sp" presStyleCnt="0"/>
      <dgm:spPr/>
    </dgm:pt>
    <dgm:pt modelId="{4EC9AF49-3026-4448-B4BF-AB4028971380}" type="pres">
      <dgm:prSet presAssocID="{0F7CB5E0-60FE-44D6-8D31-AB0175266E80}" presName="linNode" presStyleCnt="0"/>
      <dgm:spPr/>
    </dgm:pt>
    <dgm:pt modelId="{F3B550B4-2C3D-4E52-819D-4F97453E7E45}" type="pres">
      <dgm:prSet presAssocID="{0F7CB5E0-60FE-44D6-8D31-AB0175266E80}" presName="parentText" presStyleLbl="node1" presStyleIdx="2" presStyleCnt="5" custScaleX="73293">
        <dgm:presLayoutVars>
          <dgm:chMax val="1"/>
          <dgm:bulletEnabled val="1"/>
        </dgm:presLayoutVars>
      </dgm:prSet>
      <dgm:spPr/>
    </dgm:pt>
    <dgm:pt modelId="{3BD7493B-75D8-4027-99B4-F76C84048EC5}" type="pres">
      <dgm:prSet presAssocID="{0F7CB5E0-60FE-44D6-8D31-AB0175266E80}" presName="descendantText" presStyleLbl="alignAccFollowNode1" presStyleIdx="2" presStyleCnt="5" custScaleX="112156" custScaleY="112666">
        <dgm:presLayoutVars>
          <dgm:bulletEnabled val="1"/>
        </dgm:presLayoutVars>
      </dgm:prSet>
      <dgm:spPr/>
      <dgm:t>
        <a:bodyPr/>
        <a:lstStyle/>
        <a:p>
          <a:endParaRPr lang="en-US"/>
        </a:p>
      </dgm:t>
    </dgm:pt>
    <dgm:pt modelId="{0C51150E-6B8F-4763-A847-2A37DDE94098}" type="pres">
      <dgm:prSet presAssocID="{7266E873-6501-4D67-8E41-B2E614DB27E6}" presName="sp" presStyleCnt="0"/>
      <dgm:spPr/>
    </dgm:pt>
    <dgm:pt modelId="{C46C27D5-1AAC-4F69-B6DE-BBABB2E736C4}" type="pres">
      <dgm:prSet presAssocID="{6F7A6BB5-62AD-4E1C-A240-5B5E7347A4BB}" presName="linNode" presStyleCnt="0"/>
      <dgm:spPr/>
    </dgm:pt>
    <dgm:pt modelId="{6F1791BB-B70E-498E-82BD-5D7E0D2837BD}" type="pres">
      <dgm:prSet presAssocID="{6F7A6BB5-62AD-4E1C-A240-5B5E7347A4BB}" presName="parentText" presStyleLbl="node1" presStyleIdx="3" presStyleCnt="5" custScaleX="73293">
        <dgm:presLayoutVars>
          <dgm:chMax val="1"/>
          <dgm:bulletEnabled val="1"/>
        </dgm:presLayoutVars>
      </dgm:prSet>
      <dgm:spPr/>
    </dgm:pt>
    <dgm:pt modelId="{54637B71-F7E4-4675-A980-7C5816BB793A}" type="pres">
      <dgm:prSet presAssocID="{6F7A6BB5-62AD-4E1C-A240-5B5E7347A4BB}" presName="descendantText" presStyleLbl="alignAccFollowNode1" presStyleIdx="3" presStyleCnt="5" custScaleX="112156" custScaleY="112666">
        <dgm:presLayoutVars>
          <dgm:bulletEnabled val="1"/>
        </dgm:presLayoutVars>
      </dgm:prSet>
      <dgm:spPr/>
      <dgm:t>
        <a:bodyPr/>
        <a:lstStyle/>
        <a:p>
          <a:endParaRPr lang="en-US"/>
        </a:p>
      </dgm:t>
    </dgm:pt>
    <dgm:pt modelId="{D3B10504-41A1-4187-B3D1-9A85DA507B23}" type="pres">
      <dgm:prSet presAssocID="{68967FAE-BE05-4D2E-9158-996C608D53CA}" presName="sp" presStyleCnt="0"/>
      <dgm:spPr/>
    </dgm:pt>
    <dgm:pt modelId="{60812ACA-B146-464F-A1DF-42D095C40737}" type="pres">
      <dgm:prSet presAssocID="{A85AFE33-3C12-4B28-83D0-9697FCC6436B}" presName="linNode" presStyleCnt="0"/>
      <dgm:spPr/>
    </dgm:pt>
    <dgm:pt modelId="{BC46D24E-ACC3-4A05-A627-02A11C187A0C}" type="pres">
      <dgm:prSet presAssocID="{A85AFE33-3C12-4B28-83D0-9697FCC6436B}" presName="parentText" presStyleLbl="node1" presStyleIdx="4" presStyleCnt="5" custScaleX="73293">
        <dgm:presLayoutVars>
          <dgm:chMax val="1"/>
          <dgm:bulletEnabled val="1"/>
        </dgm:presLayoutVars>
      </dgm:prSet>
      <dgm:spPr/>
      <dgm:t>
        <a:bodyPr/>
        <a:lstStyle/>
        <a:p>
          <a:endParaRPr lang="en-US"/>
        </a:p>
      </dgm:t>
    </dgm:pt>
    <dgm:pt modelId="{2B5662D2-C5BC-4935-8A5F-5D65F37E2DE4}" type="pres">
      <dgm:prSet presAssocID="{A85AFE33-3C12-4B28-83D0-9697FCC6436B}" presName="descendantText" presStyleLbl="alignAccFollowNode1" presStyleIdx="4" presStyleCnt="5" custScaleX="112156" custScaleY="112666">
        <dgm:presLayoutVars>
          <dgm:bulletEnabled val="1"/>
        </dgm:presLayoutVars>
      </dgm:prSet>
      <dgm:spPr/>
      <dgm:t>
        <a:bodyPr/>
        <a:lstStyle/>
        <a:p>
          <a:endParaRPr lang="en-US"/>
        </a:p>
      </dgm:t>
    </dgm:pt>
  </dgm:ptLst>
  <dgm:cxnLst>
    <dgm:cxn modelId="{26E20011-18FE-40A9-9282-58B1066D2C38}" type="presOf" srcId="{0FD1271B-EFD2-4927-AE78-213447414F21}" destId="{3BD7493B-75D8-4027-99B4-F76C84048EC5}" srcOrd="0" destOrd="0" presId="urn:microsoft.com/office/officeart/2005/8/layout/vList5"/>
    <dgm:cxn modelId="{B3F379E9-E1D6-4C80-A4D6-20734B75D4D4}" type="presOf" srcId="{6F7A6BB5-62AD-4E1C-A240-5B5E7347A4BB}" destId="{6F1791BB-B70E-498E-82BD-5D7E0D2837BD}" srcOrd="0" destOrd="0" presId="urn:microsoft.com/office/officeart/2005/8/layout/vList5"/>
    <dgm:cxn modelId="{556CDDFD-5740-4EE2-85D8-6D96722747BB}" type="presOf" srcId="{81EA590A-81E8-40C2-BB62-8AE68B9523A0}" destId="{EE3FFAAA-FF0A-417B-AD0F-AD1F9377F403}" srcOrd="0" destOrd="0" presId="urn:microsoft.com/office/officeart/2005/8/layout/vList5"/>
    <dgm:cxn modelId="{CAD9A56C-D2AF-4BD8-9916-372FBF8F97F5}" srcId="{95094A78-E18B-43AC-96AB-F07DAF590B69}" destId="{A85AFE33-3C12-4B28-83D0-9697FCC6436B}" srcOrd="4" destOrd="0" parTransId="{41DC97C1-017E-48BA-8F7B-F526A415D587}" sibTransId="{4D6B6F7E-34C3-45C2-A259-4657D9B44F19}"/>
    <dgm:cxn modelId="{B801B0ED-96C9-4357-B222-3DFE716EA72A}" srcId="{ABEB3A1E-131F-485C-82CD-061E334298E3}" destId="{1BBE4759-1CA6-4A10-9A1F-BE631318972D}" srcOrd="0" destOrd="0" parTransId="{2DA94090-DF1D-4F07-A3BA-E3D27D645E2C}" sibTransId="{7C961623-107C-4520-B596-A211CF0AEDF0}"/>
    <dgm:cxn modelId="{D4371DE5-E6A6-440D-925D-C574199D6AB4}" type="presOf" srcId="{A178CEBD-ADA5-4BFE-AB8B-E21966697EC5}" destId="{54637B71-F7E4-4675-A980-7C5816BB793A}" srcOrd="0" destOrd="0" presId="urn:microsoft.com/office/officeart/2005/8/layout/vList5"/>
    <dgm:cxn modelId="{0E8AB814-E62F-4009-9ABB-5AE04FC3A5B6}" srcId="{0F7CB5E0-60FE-44D6-8D31-AB0175266E80}" destId="{0FD1271B-EFD2-4927-AE78-213447414F21}" srcOrd="0" destOrd="0" parTransId="{5044FF96-697C-4C8F-9115-6554E7E46AA2}" sibTransId="{0FA5E87A-A8B3-4109-8501-4FE34C440B73}"/>
    <dgm:cxn modelId="{697A86DA-8A4C-4A61-9C52-AC084EB39B53}" type="presOf" srcId="{ABEB3A1E-131F-485C-82CD-061E334298E3}" destId="{74C0093C-A6AB-4914-899A-75D901BDD7C9}" srcOrd="0" destOrd="0" presId="urn:microsoft.com/office/officeart/2005/8/layout/vList5"/>
    <dgm:cxn modelId="{642F69D7-DD12-4CEB-A57B-79A477A8EF07}" srcId="{E64871FA-7031-488B-BA82-F0779EFB8266}" destId="{81EA590A-81E8-40C2-BB62-8AE68B9523A0}" srcOrd="0" destOrd="0" parTransId="{BB0FB96A-038D-417C-9DDE-B84D12DB2F45}" sibTransId="{D7FC1FE4-F20E-468D-8A5D-2DDC88DD5C39}"/>
    <dgm:cxn modelId="{B93FB2A8-E934-4EE8-B168-0F34BC9B947E}" srcId="{95094A78-E18B-43AC-96AB-F07DAF590B69}" destId="{ABEB3A1E-131F-485C-82CD-061E334298E3}" srcOrd="1" destOrd="0" parTransId="{6180AB00-F474-450C-BDBA-338DCE0B6007}" sibTransId="{6D76A7A4-24FB-457B-BA17-68301BECC179}"/>
    <dgm:cxn modelId="{9AD598DB-BE6E-47FE-AAB4-DE9DFB639A2B}" type="presOf" srcId="{95094A78-E18B-43AC-96AB-F07DAF590B69}" destId="{32E0080D-8945-4BEB-A9E7-07D138B1488E}" srcOrd="0" destOrd="0" presId="urn:microsoft.com/office/officeart/2005/8/layout/vList5"/>
    <dgm:cxn modelId="{45D0193A-686C-4E93-B2BC-A06DCBF448F0}" srcId="{A85AFE33-3C12-4B28-83D0-9697FCC6436B}" destId="{919E2BDB-55E2-4DD7-BE55-1E03A010F855}" srcOrd="0" destOrd="0" parTransId="{F40D5CED-535C-4EE3-8080-4CB3117ED1C7}" sibTransId="{D9582609-C536-47AB-8006-90333517CB0A}"/>
    <dgm:cxn modelId="{46DFD2B6-9672-4BCA-849D-C0313BD27888}" srcId="{95094A78-E18B-43AC-96AB-F07DAF590B69}" destId="{6F7A6BB5-62AD-4E1C-A240-5B5E7347A4BB}" srcOrd="3" destOrd="0" parTransId="{BCC6393A-9F20-4957-AD95-CB5EBCBE89DE}" sibTransId="{68967FAE-BE05-4D2E-9158-996C608D53CA}"/>
    <dgm:cxn modelId="{B36130C7-0B89-4D6F-9B8D-C60840DBF375}" type="presOf" srcId="{919E2BDB-55E2-4DD7-BE55-1E03A010F855}" destId="{2B5662D2-C5BC-4935-8A5F-5D65F37E2DE4}" srcOrd="0" destOrd="0" presId="urn:microsoft.com/office/officeart/2005/8/layout/vList5"/>
    <dgm:cxn modelId="{8440A417-908E-4C61-9444-A303B558E94E}" type="presOf" srcId="{E64871FA-7031-488B-BA82-F0779EFB8266}" destId="{78CB444D-114D-464E-AA28-87B7DDC1FC4E}" srcOrd="0" destOrd="0" presId="urn:microsoft.com/office/officeart/2005/8/layout/vList5"/>
    <dgm:cxn modelId="{0CABAAE9-7B5C-4368-994F-02C9FBB6C9BC}" srcId="{95094A78-E18B-43AC-96AB-F07DAF590B69}" destId="{E64871FA-7031-488B-BA82-F0779EFB8266}" srcOrd="0" destOrd="0" parTransId="{160A2BFC-8251-4F49-BCC1-63F2AE9DDF24}" sibTransId="{7BE17871-6B1D-412E-BD49-1D88FB42F2DB}"/>
    <dgm:cxn modelId="{0DA1AE3B-3298-4875-ACA7-90BCEDF9C626}" srcId="{95094A78-E18B-43AC-96AB-F07DAF590B69}" destId="{0F7CB5E0-60FE-44D6-8D31-AB0175266E80}" srcOrd="2" destOrd="0" parTransId="{B3DFE45D-4AB9-4884-8FE4-382AB557B400}" sibTransId="{7266E873-6501-4D67-8E41-B2E614DB27E6}"/>
    <dgm:cxn modelId="{406A8DD8-35DA-4E8E-B19F-E01661844F66}" srcId="{6F7A6BB5-62AD-4E1C-A240-5B5E7347A4BB}" destId="{A178CEBD-ADA5-4BFE-AB8B-E21966697EC5}" srcOrd="0" destOrd="0" parTransId="{9C22985F-3D01-418D-93DD-A0A916CF4267}" sibTransId="{A46F0932-E522-435C-8B1C-B5F03B01CCE5}"/>
    <dgm:cxn modelId="{E3E958D5-9C5C-41EF-9107-8BE14C28EF80}" type="presOf" srcId="{0F7CB5E0-60FE-44D6-8D31-AB0175266E80}" destId="{F3B550B4-2C3D-4E52-819D-4F97453E7E45}" srcOrd="0" destOrd="0" presId="urn:microsoft.com/office/officeart/2005/8/layout/vList5"/>
    <dgm:cxn modelId="{511E5028-C16C-4CBC-9A3B-6CE8EC6A9938}" type="presOf" srcId="{A85AFE33-3C12-4B28-83D0-9697FCC6436B}" destId="{BC46D24E-ACC3-4A05-A627-02A11C187A0C}" srcOrd="0" destOrd="0" presId="urn:microsoft.com/office/officeart/2005/8/layout/vList5"/>
    <dgm:cxn modelId="{2327F61A-C0A4-418D-9A8D-A9A7461BE828}" type="presOf" srcId="{1BBE4759-1CA6-4A10-9A1F-BE631318972D}" destId="{FE8579BF-53A0-4E20-AACE-6923AFD35370}" srcOrd="0" destOrd="0" presId="urn:microsoft.com/office/officeart/2005/8/layout/vList5"/>
    <dgm:cxn modelId="{7705F68F-4EE9-48F3-A2DE-99CEBB598CC4}" type="presParOf" srcId="{32E0080D-8945-4BEB-A9E7-07D138B1488E}" destId="{B0878C8E-DE8B-497B-885D-88E27D4C22D9}" srcOrd="0" destOrd="0" presId="urn:microsoft.com/office/officeart/2005/8/layout/vList5"/>
    <dgm:cxn modelId="{AA452023-C5F3-4D51-A3F1-D7840ADA9327}" type="presParOf" srcId="{B0878C8E-DE8B-497B-885D-88E27D4C22D9}" destId="{78CB444D-114D-464E-AA28-87B7DDC1FC4E}" srcOrd="0" destOrd="0" presId="urn:microsoft.com/office/officeart/2005/8/layout/vList5"/>
    <dgm:cxn modelId="{A9222F57-234A-4D64-AA18-EFD0ACBC76E4}" type="presParOf" srcId="{B0878C8E-DE8B-497B-885D-88E27D4C22D9}" destId="{EE3FFAAA-FF0A-417B-AD0F-AD1F9377F403}" srcOrd="1" destOrd="0" presId="urn:microsoft.com/office/officeart/2005/8/layout/vList5"/>
    <dgm:cxn modelId="{6F20B866-F3CE-429B-B027-57EFCE1AC4C0}" type="presParOf" srcId="{32E0080D-8945-4BEB-A9E7-07D138B1488E}" destId="{8615D636-AD48-49C3-BA91-F19C7F6CF6D9}" srcOrd="1" destOrd="0" presId="urn:microsoft.com/office/officeart/2005/8/layout/vList5"/>
    <dgm:cxn modelId="{FF928A9F-C61C-4F58-A311-DD9A25DEC615}" type="presParOf" srcId="{32E0080D-8945-4BEB-A9E7-07D138B1488E}" destId="{D8D89060-7AED-428E-A2F0-D70782938887}" srcOrd="2" destOrd="0" presId="urn:microsoft.com/office/officeart/2005/8/layout/vList5"/>
    <dgm:cxn modelId="{DC5ABDC1-954C-48BD-A90B-50B51913FE34}" type="presParOf" srcId="{D8D89060-7AED-428E-A2F0-D70782938887}" destId="{74C0093C-A6AB-4914-899A-75D901BDD7C9}" srcOrd="0" destOrd="0" presId="urn:microsoft.com/office/officeart/2005/8/layout/vList5"/>
    <dgm:cxn modelId="{71F7B285-CE10-495E-B7B0-8FEAF4CF3B25}" type="presParOf" srcId="{D8D89060-7AED-428E-A2F0-D70782938887}" destId="{FE8579BF-53A0-4E20-AACE-6923AFD35370}" srcOrd="1" destOrd="0" presId="urn:microsoft.com/office/officeart/2005/8/layout/vList5"/>
    <dgm:cxn modelId="{CCE06088-3843-40CA-891D-6150DBAD95BE}" type="presParOf" srcId="{32E0080D-8945-4BEB-A9E7-07D138B1488E}" destId="{722610CF-AAA2-4EA9-A301-119293F6531F}" srcOrd="3" destOrd="0" presId="urn:microsoft.com/office/officeart/2005/8/layout/vList5"/>
    <dgm:cxn modelId="{147FADFD-0D63-4E7F-BDDA-C84A9A67C8B4}" type="presParOf" srcId="{32E0080D-8945-4BEB-A9E7-07D138B1488E}" destId="{4EC9AF49-3026-4448-B4BF-AB4028971380}" srcOrd="4" destOrd="0" presId="urn:microsoft.com/office/officeart/2005/8/layout/vList5"/>
    <dgm:cxn modelId="{0A29ABDD-3CEE-463B-8EC1-C4F49A774A9C}" type="presParOf" srcId="{4EC9AF49-3026-4448-B4BF-AB4028971380}" destId="{F3B550B4-2C3D-4E52-819D-4F97453E7E45}" srcOrd="0" destOrd="0" presId="urn:microsoft.com/office/officeart/2005/8/layout/vList5"/>
    <dgm:cxn modelId="{D6D991B8-5622-4BDA-B20E-5CE043D076DA}" type="presParOf" srcId="{4EC9AF49-3026-4448-B4BF-AB4028971380}" destId="{3BD7493B-75D8-4027-99B4-F76C84048EC5}" srcOrd="1" destOrd="0" presId="urn:microsoft.com/office/officeart/2005/8/layout/vList5"/>
    <dgm:cxn modelId="{391E7757-F358-4D2B-9832-76C533534C65}" type="presParOf" srcId="{32E0080D-8945-4BEB-A9E7-07D138B1488E}" destId="{0C51150E-6B8F-4763-A847-2A37DDE94098}" srcOrd="5" destOrd="0" presId="urn:microsoft.com/office/officeart/2005/8/layout/vList5"/>
    <dgm:cxn modelId="{649F4FE1-4933-46A2-901A-C4E654105850}" type="presParOf" srcId="{32E0080D-8945-4BEB-A9E7-07D138B1488E}" destId="{C46C27D5-1AAC-4F69-B6DE-BBABB2E736C4}" srcOrd="6" destOrd="0" presId="urn:microsoft.com/office/officeart/2005/8/layout/vList5"/>
    <dgm:cxn modelId="{8F0B0DDC-267F-4D17-AAB9-E9203958C2F2}" type="presParOf" srcId="{C46C27D5-1AAC-4F69-B6DE-BBABB2E736C4}" destId="{6F1791BB-B70E-498E-82BD-5D7E0D2837BD}" srcOrd="0" destOrd="0" presId="urn:microsoft.com/office/officeart/2005/8/layout/vList5"/>
    <dgm:cxn modelId="{E6D7BEA5-6BEF-4C71-9631-06AE09107F26}" type="presParOf" srcId="{C46C27D5-1AAC-4F69-B6DE-BBABB2E736C4}" destId="{54637B71-F7E4-4675-A980-7C5816BB793A}" srcOrd="1" destOrd="0" presId="urn:microsoft.com/office/officeart/2005/8/layout/vList5"/>
    <dgm:cxn modelId="{28AD06FE-8DA6-48F9-8A17-2C28ECC39875}" type="presParOf" srcId="{32E0080D-8945-4BEB-A9E7-07D138B1488E}" destId="{D3B10504-41A1-4187-B3D1-9A85DA507B23}" srcOrd="7" destOrd="0" presId="urn:microsoft.com/office/officeart/2005/8/layout/vList5"/>
    <dgm:cxn modelId="{5634ED3B-BF3D-4885-90B4-D29FE53C5672}" type="presParOf" srcId="{32E0080D-8945-4BEB-A9E7-07D138B1488E}" destId="{60812ACA-B146-464F-A1DF-42D095C40737}" srcOrd="8" destOrd="0" presId="urn:microsoft.com/office/officeart/2005/8/layout/vList5"/>
    <dgm:cxn modelId="{6D6FEEB0-297E-4A66-817A-5174616DF87B}" type="presParOf" srcId="{60812ACA-B146-464F-A1DF-42D095C40737}" destId="{BC46D24E-ACC3-4A05-A627-02A11C187A0C}" srcOrd="0" destOrd="0" presId="urn:microsoft.com/office/officeart/2005/8/layout/vList5"/>
    <dgm:cxn modelId="{CD35D965-C4C0-4CDA-927B-E95413C0A6F5}" type="presParOf" srcId="{60812ACA-B146-464F-A1DF-42D095C40737}" destId="{2B5662D2-C5BC-4935-8A5F-5D65F37E2DE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ED60EE-B47F-435B-A1C3-2EC2204FAC48}"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FA587B48-0E8C-4B0C-9EDC-D9EF8EC8BBD3}">
      <dgm:prSet phldrT="[نص]" phldr="1"/>
      <dgm:spPr/>
      <dgm:t>
        <a:bodyPr/>
        <a:lstStyle/>
        <a:p>
          <a:endParaRPr lang="en-US"/>
        </a:p>
      </dgm:t>
    </dgm:pt>
    <dgm:pt modelId="{98D45727-7183-47E7-A311-6B6EE19E1CE5}" type="parTrans" cxnId="{39B3D294-AF84-4332-8CE5-DB19C34D3EAD}">
      <dgm:prSet/>
      <dgm:spPr/>
      <dgm:t>
        <a:bodyPr/>
        <a:lstStyle/>
        <a:p>
          <a:endParaRPr lang="en-US"/>
        </a:p>
      </dgm:t>
    </dgm:pt>
    <dgm:pt modelId="{03CC273C-2E3F-424E-9870-47EBDF9D6B19}" type="sibTrans" cxnId="{39B3D294-AF84-4332-8CE5-DB19C34D3EAD}">
      <dgm:prSet/>
      <dgm:spPr/>
      <dgm:t>
        <a:bodyPr/>
        <a:lstStyle/>
        <a:p>
          <a:endParaRPr lang="en-US"/>
        </a:p>
      </dgm:t>
    </dgm:pt>
    <dgm:pt modelId="{A076A12B-ABC0-4F9C-9EC9-3DBD6D150FE2}">
      <dgm:prSet/>
      <dgm:spPr/>
      <dgm:t>
        <a:bodyPr/>
        <a:lstStyle/>
        <a:p>
          <a:r>
            <a:rPr lang="ar-SA" dirty="0" smtClean="0"/>
            <a:t>سياسة</a:t>
          </a:r>
          <a:r>
            <a:rPr lang="ar-SA" baseline="0" dirty="0" smtClean="0"/>
            <a:t> الامة سياسة شرعية</a:t>
          </a:r>
          <a:endParaRPr lang="en-US" dirty="0"/>
        </a:p>
      </dgm:t>
    </dgm:pt>
    <dgm:pt modelId="{ADD58A86-2300-46EF-A2F1-86E0274DB99E}" type="parTrans" cxnId="{9E8711A0-7498-4618-81DF-807C3BE38D83}">
      <dgm:prSet/>
      <dgm:spPr/>
      <dgm:t>
        <a:bodyPr/>
        <a:lstStyle/>
        <a:p>
          <a:endParaRPr lang="en-US"/>
        </a:p>
      </dgm:t>
    </dgm:pt>
    <dgm:pt modelId="{77233229-392E-490F-91E6-4C03CF6E4204}" type="sibTrans" cxnId="{9E8711A0-7498-4618-81DF-807C3BE38D83}">
      <dgm:prSet/>
      <dgm:spPr/>
      <dgm:t>
        <a:bodyPr/>
        <a:lstStyle/>
        <a:p>
          <a:endParaRPr lang="en-US"/>
        </a:p>
      </dgm:t>
    </dgm:pt>
    <dgm:pt modelId="{C3E55399-32B3-4B2C-81DE-E96694513D20}">
      <dgm:prSet/>
      <dgm:spPr/>
      <dgm:t>
        <a:bodyPr/>
        <a:lstStyle/>
        <a:p>
          <a:r>
            <a:rPr lang="ar-MA" dirty="0" smtClean="0"/>
            <a:t>الاشراف على تطبيق الشريعة والانظمة والسياسة العامة</a:t>
          </a:r>
          <a:endParaRPr lang="en-US" dirty="0"/>
        </a:p>
      </dgm:t>
    </dgm:pt>
    <dgm:pt modelId="{3280FB6E-FCFA-495B-9C54-4529330926E4}" type="parTrans" cxnId="{1DAA20EA-9606-4104-9825-68EE5BACAF95}">
      <dgm:prSet/>
      <dgm:spPr/>
      <dgm:t>
        <a:bodyPr/>
        <a:lstStyle/>
        <a:p>
          <a:endParaRPr lang="en-US"/>
        </a:p>
      </dgm:t>
    </dgm:pt>
    <dgm:pt modelId="{E1E599D8-9DEF-40A7-80D0-8743B69113DE}" type="sibTrans" cxnId="{1DAA20EA-9606-4104-9825-68EE5BACAF95}">
      <dgm:prSet/>
      <dgm:spPr/>
      <dgm:t>
        <a:bodyPr/>
        <a:lstStyle/>
        <a:p>
          <a:endParaRPr lang="en-US"/>
        </a:p>
      </dgm:t>
    </dgm:pt>
    <dgm:pt modelId="{0831F691-93F2-4BA1-9E42-547120068C9C}">
      <dgm:prSet/>
      <dgm:spPr/>
      <dgm:t>
        <a:bodyPr/>
        <a:lstStyle/>
        <a:p>
          <a:endParaRPr lang="en-US" dirty="0"/>
        </a:p>
      </dgm:t>
    </dgm:pt>
    <dgm:pt modelId="{816CCB69-CFC0-453E-A997-05048715AA1B}" type="parTrans" cxnId="{F8E640E6-34CC-46CD-892D-9B12841227AA}">
      <dgm:prSet/>
      <dgm:spPr/>
      <dgm:t>
        <a:bodyPr/>
        <a:lstStyle/>
        <a:p>
          <a:endParaRPr lang="en-US"/>
        </a:p>
      </dgm:t>
    </dgm:pt>
    <dgm:pt modelId="{B3494D9B-3948-4918-9673-8242A26AECF0}" type="sibTrans" cxnId="{F8E640E6-34CC-46CD-892D-9B12841227AA}">
      <dgm:prSet/>
      <dgm:spPr/>
      <dgm:t>
        <a:bodyPr/>
        <a:lstStyle/>
        <a:p>
          <a:endParaRPr lang="en-US"/>
        </a:p>
      </dgm:t>
    </dgm:pt>
    <dgm:pt modelId="{F843CE86-A0F9-4407-9F02-0F30690B8FD7}">
      <dgm:prSet/>
      <dgm:spPr/>
      <dgm:t>
        <a:bodyPr/>
        <a:lstStyle/>
        <a:p>
          <a:r>
            <a:rPr lang="ar-MA" dirty="0" smtClean="0"/>
            <a:t>حماية البلاد والدفاع عنها باعتباره القائد الاعلى للقوات المسلحة</a:t>
          </a:r>
          <a:endParaRPr lang="en-US" dirty="0"/>
        </a:p>
      </dgm:t>
    </dgm:pt>
    <dgm:pt modelId="{C67A928C-1C6B-4C30-8807-B96B501C3FCC}" type="parTrans" cxnId="{0A76C7F5-95A4-477A-A9E9-D8FAA40B50E1}">
      <dgm:prSet/>
      <dgm:spPr/>
      <dgm:t>
        <a:bodyPr/>
        <a:lstStyle/>
        <a:p>
          <a:endParaRPr lang="en-US"/>
        </a:p>
      </dgm:t>
    </dgm:pt>
    <dgm:pt modelId="{7DC55748-9A42-460C-B825-9508E08966DC}" type="sibTrans" cxnId="{0A76C7F5-95A4-477A-A9E9-D8FAA40B50E1}">
      <dgm:prSet/>
      <dgm:spPr/>
      <dgm:t>
        <a:bodyPr/>
        <a:lstStyle/>
        <a:p>
          <a:endParaRPr lang="en-US"/>
        </a:p>
      </dgm:t>
    </dgm:pt>
    <dgm:pt modelId="{1DCA6B1D-212D-4962-A9BD-FA246FA1D73E}">
      <dgm:prSet/>
      <dgm:spPr/>
      <dgm:t>
        <a:bodyPr/>
        <a:lstStyle/>
        <a:p>
          <a:r>
            <a:rPr lang="ar-MA" dirty="0" smtClean="0"/>
            <a:t>اعلان حالات </a:t>
          </a:r>
          <a:r>
            <a:rPr lang="ar-MA" dirty="0" err="1" smtClean="0"/>
            <a:t>الطواريء</a:t>
          </a:r>
          <a:r>
            <a:rPr lang="ar-MA" dirty="0" smtClean="0"/>
            <a:t> والحرب</a:t>
          </a:r>
          <a:endParaRPr lang="en-US" dirty="0"/>
        </a:p>
      </dgm:t>
    </dgm:pt>
    <dgm:pt modelId="{76C756F6-A444-4FEA-A0A5-A3E4F2FAB19B}" type="parTrans" cxnId="{EB39D563-08FF-4990-AB52-79E1F2B54860}">
      <dgm:prSet/>
      <dgm:spPr/>
      <dgm:t>
        <a:bodyPr/>
        <a:lstStyle/>
        <a:p>
          <a:endParaRPr lang="en-US"/>
        </a:p>
      </dgm:t>
    </dgm:pt>
    <dgm:pt modelId="{958E04A7-DEB4-41F0-9DDD-988A448D2DC1}" type="sibTrans" cxnId="{EB39D563-08FF-4990-AB52-79E1F2B54860}">
      <dgm:prSet/>
      <dgm:spPr/>
      <dgm:t>
        <a:bodyPr/>
        <a:lstStyle/>
        <a:p>
          <a:endParaRPr lang="en-US"/>
        </a:p>
      </dgm:t>
    </dgm:pt>
    <dgm:pt modelId="{660F9CB2-633E-40C3-8726-B7E2999A740C}">
      <dgm:prSet/>
      <dgm:spPr/>
      <dgm:t>
        <a:bodyPr/>
        <a:lstStyle/>
        <a:p>
          <a:endParaRPr lang="en-US" dirty="0"/>
        </a:p>
      </dgm:t>
    </dgm:pt>
    <dgm:pt modelId="{81F100B6-9553-42D6-9292-9984CC58B674}" type="parTrans" cxnId="{07EC4114-0CF5-4DBC-8D9D-D5206D011419}">
      <dgm:prSet/>
      <dgm:spPr/>
      <dgm:t>
        <a:bodyPr/>
        <a:lstStyle/>
        <a:p>
          <a:endParaRPr lang="en-US"/>
        </a:p>
      </dgm:t>
    </dgm:pt>
    <dgm:pt modelId="{F4612CFE-CE92-4582-B58B-7D4794269E4F}" type="sibTrans" cxnId="{07EC4114-0CF5-4DBC-8D9D-D5206D011419}">
      <dgm:prSet/>
      <dgm:spPr/>
      <dgm:t>
        <a:bodyPr/>
        <a:lstStyle/>
        <a:p>
          <a:endParaRPr lang="en-US"/>
        </a:p>
      </dgm:t>
    </dgm:pt>
    <dgm:pt modelId="{19981249-975D-45CF-A78B-2DA50E66F0E5}">
      <dgm:prSet/>
      <dgm:spPr/>
      <dgm:t>
        <a:bodyPr/>
        <a:lstStyle/>
        <a:p>
          <a:endParaRPr lang="en-US" dirty="0"/>
        </a:p>
      </dgm:t>
    </dgm:pt>
    <dgm:pt modelId="{00F05A1A-212B-4604-990F-D0EADAB81016}" type="parTrans" cxnId="{2EE10F7B-A36C-4EFD-81EB-4B868DCD126E}">
      <dgm:prSet/>
      <dgm:spPr/>
      <dgm:t>
        <a:bodyPr/>
        <a:lstStyle/>
        <a:p>
          <a:endParaRPr lang="en-US"/>
        </a:p>
      </dgm:t>
    </dgm:pt>
    <dgm:pt modelId="{9CA67A5A-3B1D-4D16-AAA5-3F9596F2A040}" type="sibTrans" cxnId="{2EE10F7B-A36C-4EFD-81EB-4B868DCD126E}">
      <dgm:prSet/>
      <dgm:spPr/>
      <dgm:t>
        <a:bodyPr/>
        <a:lstStyle/>
        <a:p>
          <a:endParaRPr lang="en-US"/>
        </a:p>
      </dgm:t>
    </dgm:pt>
    <dgm:pt modelId="{ED546AF5-E9C2-4AD6-A7D5-033BEAC3CA62}">
      <dgm:prSet/>
      <dgm:spPr/>
      <dgm:t>
        <a:bodyPr/>
        <a:lstStyle/>
        <a:p>
          <a:r>
            <a:rPr lang="ar-MA" dirty="0" smtClean="0"/>
            <a:t>تعيين كبار الموظفين (</a:t>
          </a:r>
          <a:r>
            <a:rPr lang="ar-SA" dirty="0" smtClean="0"/>
            <a:t>الوزراء – نواب الوزراء- </a:t>
          </a:r>
          <a:r>
            <a:rPr lang="ar-MA" dirty="0" smtClean="0"/>
            <a:t>القضاة – الضباط...)</a:t>
          </a:r>
          <a:endParaRPr lang="en-US" dirty="0"/>
        </a:p>
      </dgm:t>
    </dgm:pt>
    <dgm:pt modelId="{258F97DC-6142-4B9F-A767-13B90A11AD33}" type="parTrans" cxnId="{2C8C5A28-5D1B-4B3C-ABC6-998BABD8E041}">
      <dgm:prSet/>
      <dgm:spPr/>
      <dgm:t>
        <a:bodyPr/>
        <a:lstStyle/>
        <a:p>
          <a:endParaRPr lang="en-US"/>
        </a:p>
      </dgm:t>
    </dgm:pt>
    <dgm:pt modelId="{AE9AC6E2-CEDD-46EE-8F58-4E9FB0D6C390}" type="sibTrans" cxnId="{2C8C5A28-5D1B-4B3C-ABC6-998BABD8E041}">
      <dgm:prSet/>
      <dgm:spPr/>
      <dgm:t>
        <a:bodyPr/>
        <a:lstStyle/>
        <a:p>
          <a:endParaRPr lang="en-US"/>
        </a:p>
      </dgm:t>
    </dgm:pt>
    <dgm:pt modelId="{F9F6EF62-C01C-49C1-8AB5-25C4DD63AD53}">
      <dgm:prSet/>
      <dgm:spPr/>
      <dgm:t>
        <a:bodyPr/>
        <a:lstStyle/>
        <a:p>
          <a:r>
            <a:rPr lang="ar-SA" dirty="0" smtClean="0"/>
            <a:t>المشاركة في تكوين هيئة البيعة</a:t>
          </a:r>
          <a:endParaRPr lang="en-US" dirty="0"/>
        </a:p>
      </dgm:t>
    </dgm:pt>
    <dgm:pt modelId="{0420A474-3637-43E7-8C6A-1AE065552CA4}" type="parTrans" cxnId="{20DF8EB4-4F9E-49A0-9B3C-54341B065968}">
      <dgm:prSet/>
      <dgm:spPr/>
      <dgm:t>
        <a:bodyPr/>
        <a:lstStyle/>
        <a:p>
          <a:endParaRPr lang="en-US"/>
        </a:p>
      </dgm:t>
    </dgm:pt>
    <dgm:pt modelId="{03EACC65-ABA1-48B9-94B7-DF35D6931A52}" type="sibTrans" cxnId="{20DF8EB4-4F9E-49A0-9B3C-54341B065968}">
      <dgm:prSet/>
      <dgm:spPr/>
      <dgm:t>
        <a:bodyPr/>
        <a:lstStyle/>
        <a:p>
          <a:endParaRPr lang="en-US"/>
        </a:p>
      </dgm:t>
    </dgm:pt>
    <dgm:pt modelId="{C1F970DB-8F77-4707-9FB8-2ABC2F18C000}">
      <dgm:prSet/>
      <dgm:spPr/>
      <dgm:t>
        <a:bodyPr/>
        <a:lstStyle/>
        <a:p>
          <a:endParaRPr lang="en-US"/>
        </a:p>
      </dgm:t>
    </dgm:pt>
    <dgm:pt modelId="{B3974150-B80F-4FA3-AC44-9BABB69EF33F}" type="parTrans" cxnId="{81F10983-A704-4878-BD9F-291B23D4120F}">
      <dgm:prSet/>
      <dgm:spPr/>
      <dgm:t>
        <a:bodyPr/>
        <a:lstStyle/>
        <a:p>
          <a:endParaRPr lang="en-US"/>
        </a:p>
      </dgm:t>
    </dgm:pt>
    <dgm:pt modelId="{13F8F0B4-02D3-4B05-AD24-BEBAF2B6F9A5}" type="sibTrans" cxnId="{81F10983-A704-4878-BD9F-291B23D4120F}">
      <dgm:prSet/>
      <dgm:spPr/>
      <dgm:t>
        <a:bodyPr/>
        <a:lstStyle/>
        <a:p>
          <a:endParaRPr lang="en-US"/>
        </a:p>
      </dgm:t>
    </dgm:pt>
    <dgm:pt modelId="{4DD93312-3AA2-4876-9811-AE3DC22BFF00}">
      <dgm:prSet/>
      <dgm:spPr/>
      <dgm:t>
        <a:bodyPr/>
        <a:lstStyle/>
        <a:p>
          <a:r>
            <a:rPr lang="ar-MA" dirty="0" smtClean="0"/>
            <a:t>استقبال الملوك والرؤساء</a:t>
          </a:r>
          <a:r>
            <a:rPr lang="ar-SA" dirty="0" smtClean="0"/>
            <a:t> وتعيين الممثلين ومنح الاوسمة</a:t>
          </a:r>
          <a:endParaRPr lang="en-US" dirty="0"/>
        </a:p>
      </dgm:t>
    </dgm:pt>
    <dgm:pt modelId="{6D34BDBA-BD13-47E4-960C-2E5F6319D0C5}" type="parTrans" cxnId="{3D422513-9520-4149-8476-DFB29F03E326}">
      <dgm:prSet/>
      <dgm:spPr/>
      <dgm:t>
        <a:bodyPr/>
        <a:lstStyle/>
        <a:p>
          <a:endParaRPr lang="en-US"/>
        </a:p>
      </dgm:t>
    </dgm:pt>
    <dgm:pt modelId="{C4A321DE-FB14-4978-A196-D1AE736669DE}" type="sibTrans" cxnId="{3D422513-9520-4149-8476-DFB29F03E326}">
      <dgm:prSet/>
      <dgm:spPr/>
      <dgm:t>
        <a:bodyPr/>
        <a:lstStyle/>
        <a:p>
          <a:endParaRPr lang="en-US"/>
        </a:p>
      </dgm:t>
    </dgm:pt>
    <dgm:pt modelId="{FA7E463B-CF0E-4F8D-8F6E-2E3C015E57F6}">
      <dgm:prSet/>
      <dgm:spPr/>
      <dgm:t>
        <a:bodyPr/>
        <a:lstStyle/>
        <a:p>
          <a:endParaRPr lang="en-US"/>
        </a:p>
      </dgm:t>
    </dgm:pt>
    <dgm:pt modelId="{D2209DD3-F495-4650-8860-750409772D78}" type="parTrans" cxnId="{ADAF37C6-68B5-4F03-AE62-A74138256F0D}">
      <dgm:prSet/>
      <dgm:spPr/>
      <dgm:t>
        <a:bodyPr/>
        <a:lstStyle/>
        <a:p>
          <a:endParaRPr lang="en-US"/>
        </a:p>
      </dgm:t>
    </dgm:pt>
    <dgm:pt modelId="{05882E71-BE99-43CC-92F9-D81589310467}" type="sibTrans" cxnId="{ADAF37C6-68B5-4F03-AE62-A74138256F0D}">
      <dgm:prSet/>
      <dgm:spPr/>
      <dgm:t>
        <a:bodyPr/>
        <a:lstStyle/>
        <a:p>
          <a:endParaRPr lang="en-US"/>
        </a:p>
      </dgm:t>
    </dgm:pt>
    <dgm:pt modelId="{D7EC4E79-C1B5-46DB-A05A-BEF23620EDCD}">
      <dgm:prSet phldrT="[نص]"/>
      <dgm:spPr/>
      <dgm:t>
        <a:bodyPr/>
        <a:lstStyle/>
        <a:p>
          <a:endParaRPr lang="en-US" dirty="0"/>
        </a:p>
      </dgm:t>
    </dgm:pt>
    <dgm:pt modelId="{B9B56589-3DA4-4F2E-8E0D-CD6A6BA59D5D}" type="sibTrans" cxnId="{617A8309-97C0-4B51-B84F-EEE82BE36804}">
      <dgm:prSet/>
      <dgm:spPr/>
      <dgm:t>
        <a:bodyPr/>
        <a:lstStyle/>
        <a:p>
          <a:endParaRPr lang="en-US"/>
        </a:p>
      </dgm:t>
    </dgm:pt>
    <dgm:pt modelId="{45508FC6-353C-4886-B55E-100CB863669C}" type="parTrans" cxnId="{617A8309-97C0-4B51-B84F-EEE82BE36804}">
      <dgm:prSet/>
      <dgm:spPr/>
      <dgm:t>
        <a:bodyPr/>
        <a:lstStyle/>
        <a:p>
          <a:endParaRPr lang="en-US"/>
        </a:p>
      </dgm:t>
    </dgm:pt>
    <dgm:pt modelId="{E191BB04-125F-400A-8950-7B3C65881EB5}">
      <dgm:prSet/>
      <dgm:spPr/>
      <dgm:t>
        <a:bodyPr/>
        <a:lstStyle/>
        <a:p>
          <a:pPr rtl="0"/>
          <a:r>
            <a:rPr lang="ar-MA" dirty="0" smtClean="0"/>
            <a:t>اختيار ولي العهد واعفائه</a:t>
          </a:r>
          <a:r>
            <a:rPr lang="ar-SA" dirty="0" smtClean="0"/>
            <a:t> بالمشاركة مع هيئة البيعة</a:t>
          </a:r>
          <a:endParaRPr lang="en-US" dirty="0"/>
        </a:p>
      </dgm:t>
    </dgm:pt>
    <dgm:pt modelId="{E8B1BA4D-F7FB-4A94-BF41-B4C967FD3280}" type="parTrans" cxnId="{720A926D-42AA-497C-82F5-CAE799FDD2FA}">
      <dgm:prSet/>
      <dgm:spPr/>
      <dgm:t>
        <a:bodyPr/>
        <a:lstStyle/>
        <a:p>
          <a:pPr rtl="1"/>
          <a:endParaRPr lang="ar-SA"/>
        </a:p>
      </dgm:t>
    </dgm:pt>
    <dgm:pt modelId="{CE3FD341-0E5D-4530-95A5-41117E68D925}" type="sibTrans" cxnId="{720A926D-42AA-497C-82F5-CAE799FDD2FA}">
      <dgm:prSet/>
      <dgm:spPr/>
      <dgm:t>
        <a:bodyPr/>
        <a:lstStyle/>
        <a:p>
          <a:pPr rtl="1"/>
          <a:endParaRPr lang="ar-SA"/>
        </a:p>
      </dgm:t>
    </dgm:pt>
    <dgm:pt modelId="{115D4072-FB5A-4B97-976C-74709198EC5F}">
      <dgm:prSet/>
      <dgm:spPr/>
      <dgm:t>
        <a:bodyPr/>
        <a:lstStyle/>
        <a:p>
          <a:endParaRPr lang="en-US" dirty="0"/>
        </a:p>
      </dgm:t>
    </dgm:pt>
    <dgm:pt modelId="{653146CC-ED61-48D3-B8C5-59CCBBC8286A}" type="parTrans" cxnId="{F88EDA83-D469-4EA5-B1A9-5524EF6673C8}">
      <dgm:prSet/>
      <dgm:spPr/>
      <dgm:t>
        <a:bodyPr/>
        <a:lstStyle/>
        <a:p>
          <a:pPr rtl="1"/>
          <a:endParaRPr lang="ar-SA"/>
        </a:p>
      </dgm:t>
    </dgm:pt>
    <dgm:pt modelId="{AB6BD687-58F8-46C8-AD93-D08BC921093D}" type="sibTrans" cxnId="{F88EDA83-D469-4EA5-B1A9-5524EF6673C8}">
      <dgm:prSet/>
      <dgm:spPr/>
      <dgm:t>
        <a:bodyPr/>
        <a:lstStyle/>
        <a:p>
          <a:pPr rtl="1"/>
          <a:endParaRPr lang="ar-SA"/>
        </a:p>
      </dgm:t>
    </dgm:pt>
    <dgm:pt modelId="{49C63A9C-3D28-4545-AD27-0814FE69E10F}">
      <dgm:prSet/>
      <dgm:spPr/>
      <dgm:t>
        <a:bodyPr/>
        <a:lstStyle/>
        <a:p>
          <a:r>
            <a:rPr lang="ar-SA" dirty="0" smtClean="0"/>
            <a:t>المصادقة على اصدار الانظمة والمعاهدات والاتفاقيات الدولية</a:t>
          </a:r>
          <a:endParaRPr lang="en-US" dirty="0"/>
        </a:p>
      </dgm:t>
    </dgm:pt>
    <dgm:pt modelId="{C0A0CDCF-B174-4E4B-A7D0-A6A1EFFA62DE}" type="parTrans" cxnId="{026BC9D9-9FD0-40D8-BCA7-4004344C1AE9}">
      <dgm:prSet/>
      <dgm:spPr/>
      <dgm:t>
        <a:bodyPr/>
        <a:lstStyle/>
        <a:p>
          <a:pPr rtl="1"/>
          <a:endParaRPr lang="ar-SA"/>
        </a:p>
      </dgm:t>
    </dgm:pt>
    <dgm:pt modelId="{F57418FE-32FB-4DB2-B470-D657C86092E1}" type="sibTrans" cxnId="{026BC9D9-9FD0-40D8-BCA7-4004344C1AE9}">
      <dgm:prSet/>
      <dgm:spPr/>
      <dgm:t>
        <a:bodyPr/>
        <a:lstStyle/>
        <a:p>
          <a:pPr rtl="1"/>
          <a:endParaRPr lang="ar-SA"/>
        </a:p>
      </dgm:t>
    </dgm:pt>
    <dgm:pt modelId="{C4B57EBF-ADC4-49D8-988E-9A21967E7ADB}">
      <dgm:prSet/>
      <dgm:spPr/>
      <dgm:t>
        <a:bodyPr/>
        <a:lstStyle/>
        <a:p>
          <a:endParaRPr lang="en-US" dirty="0"/>
        </a:p>
      </dgm:t>
    </dgm:pt>
    <dgm:pt modelId="{BD6B2F91-5835-4384-B890-6B902D09DC6F}" type="parTrans" cxnId="{D2C15962-F325-4A27-8041-AB87BC20F236}">
      <dgm:prSet/>
      <dgm:spPr/>
      <dgm:t>
        <a:bodyPr/>
        <a:lstStyle/>
        <a:p>
          <a:pPr rtl="1"/>
          <a:endParaRPr lang="ar-SA"/>
        </a:p>
      </dgm:t>
    </dgm:pt>
    <dgm:pt modelId="{DA48B0AF-4B86-4DBA-895E-8EDD77B12343}" type="sibTrans" cxnId="{D2C15962-F325-4A27-8041-AB87BC20F236}">
      <dgm:prSet/>
      <dgm:spPr/>
      <dgm:t>
        <a:bodyPr/>
        <a:lstStyle/>
        <a:p>
          <a:pPr rtl="1"/>
          <a:endParaRPr lang="ar-SA"/>
        </a:p>
      </dgm:t>
    </dgm:pt>
    <dgm:pt modelId="{38BC9E7D-0DAB-463C-B3D9-80F4B6938745}">
      <dgm:prSet/>
      <dgm:spPr/>
      <dgm:t>
        <a:bodyPr/>
        <a:lstStyle/>
        <a:p>
          <a:r>
            <a:rPr lang="ar-SA" dirty="0" smtClean="0"/>
            <a:t>حل مجلس الوزراء واعادة تكوينه</a:t>
          </a:r>
          <a:endParaRPr lang="en-US" dirty="0"/>
        </a:p>
      </dgm:t>
    </dgm:pt>
    <dgm:pt modelId="{A1FF9057-B29E-4335-A6A5-B2961D1823EB}" type="parTrans" cxnId="{BE792012-2672-46BF-B1B6-238005C5E46C}">
      <dgm:prSet/>
      <dgm:spPr/>
      <dgm:t>
        <a:bodyPr/>
        <a:lstStyle/>
        <a:p>
          <a:pPr rtl="1"/>
          <a:endParaRPr lang="ar-SA"/>
        </a:p>
      </dgm:t>
    </dgm:pt>
    <dgm:pt modelId="{E9352B71-B612-463E-ADBB-EF922F4E8A82}" type="sibTrans" cxnId="{BE792012-2672-46BF-B1B6-238005C5E46C}">
      <dgm:prSet/>
      <dgm:spPr/>
      <dgm:t>
        <a:bodyPr/>
        <a:lstStyle/>
        <a:p>
          <a:pPr rtl="1"/>
          <a:endParaRPr lang="ar-SA"/>
        </a:p>
      </dgm:t>
    </dgm:pt>
    <dgm:pt modelId="{69F38592-AD76-495D-B637-471AD88233CB}">
      <dgm:prSet/>
      <dgm:spPr/>
      <dgm:t>
        <a:bodyPr/>
        <a:lstStyle/>
        <a:p>
          <a:endParaRPr lang="en-US" dirty="0"/>
        </a:p>
      </dgm:t>
    </dgm:pt>
    <dgm:pt modelId="{B1F99F5C-9FB3-4519-81A4-BB0D6BFB26BE}" type="parTrans" cxnId="{50DDA878-181B-471A-8E94-01A1681AE078}">
      <dgm:prSet/>
      <dgm:spPr/>
      <dgm:t>
        <a:bodyPr/>
        <a:lstStyle/>
        <a:p>
          <a:pPr rtl="1"/>
          <a:endParaRPr lang="ar-SA"/>
        </a:p>
      </dgm:t>
    </dgm:pt>
    <dgm:pt modelId="{28A773DC-1F91-4F97-BE43-ACD3F3B72597}" type="sibTrans" cxnId="{50DDA878-181B-471A-8E94-01A1681AE078}">
      <dgm:prSet/>
      <dgm:spPr/>
      <dgm:t>
        <a:bodyPr/>
        <a:lstStyle/>
        <a:p>
          <a:pPr rtl="1"/>
          <a:endParaRPr lang="ar-SA"/>
        </a:p>
      </dgm:t>
    </dgm:pt>
    <dgm:pt modelId="{4FD4AD93-9D17-4F72-9E5E-E55BBA0F111F}" type="pres">
      <dgm:prSet presAssocID="{4FED60EE-B47F-435B-A1C3-2EC2204FAC48}" presName="linearFlow" presStyleCnt="0">
        <dgm:presLayoutVars>
          <dgm:dir/>
          <dgm:animLvl val="lvl"/>
          <dgm:resizeHandles val="exact"/>
        </dgm:presLayoutVars>
      </dgm:prSet>
      <dgm:spPr/>
      <dgm:t>
        <a:bodyPr/>
        <a:lstStyle/>
        <a:p>
          <a:endParaRPr lang="en-US"/>
        </a:p>
      </dgm:t>
    </dgm:pt>
    <dgm:pt modelId="{2F1E59D8-01F7-4023-8D37-A477C88C0644}" type="pres">
      <dgm:prSet presAssocID="{D7EC4E79-C1B5-46DB-A05A-BEF23620EDCD}" presName="composite" presStyleCnt="0"/>
      <dgm:spPr/>
    </dgm:pt>
    <dgm:pt modelId="{56A0D952-28A8-4F60-99B7-8CC8B256A489}" type="pres">
      <dgm:prSet presAssocID="{D7EC4E79-C1B5-46DB-A05A-BEF23620EDCD}" presName="parentText" presStyleLbl="alignNode1" presStyleIdx="0" presStyleCnt="10">
        <dgm:presLayoutVars>
          <dgm:chMax val="1"/>
          <dgm:bulletEnabled val="1"/>
        </dgm:presLayoutVars>
      </dgm:prSet>
      <dgm:spPr/>
      <dgm:t>
        <a:bodyPr/>
        <a:lstStyle/>
        <a:p>
          <a:endParaRPr lang="en-US"/>
        </a:p>
      </dgm:t>
    </dgm:pt>
    <dgm:pt modelId="{928D4AC4-1A51-4AB5-ADCD-77BE70120541}" type="pres">
      <dgm:prSet presAssocID="{D7EC4E79-C1B5-46DB-A05A-BEF23620EDCD}" presName="descendantText" presStyleLbl="alignAcc1" presStyleIdx="0" presStyleCnt="10">
        <dgm:presLayoutVars>
          <dgm:bulletEnabled val="1"/>
        </dgm:presLayoutVars>
      </dgm:prSet>
      <dgm:spPr/>
      <dgm:t>
        <a:bodyPr/>
        <a:lstStyle/>
        <a:p>
          <a:endParaRPr lang="en-US"/>
        </a:p>
      </dgm:t>
    </dgm:pt>
    <dgm:pt modelId="{4013E827-84BE-46CB-A231-CFA4EC085CA5}" type="pres">
      <dgm:prSet presAssocID="{B9B56589-3DA4-4F2E-8E0D-CD6A6BA59D5D}" presName="sp" presStyleCnt="0"/>
      <dgm:spPr/>
    </dgm:pt>
    <dgm:pt modelId="{FFDD4D95-29C2-4F93-9679-67177FE0F4E8}" type="pres">
      <dgm:prSet presAssocID="{FA587B48-0E8C-4B0C-9EDC-D9EF8EC8BBD3}" presName="composite" presStyleCnt="0"/>
      <dgm:spPr/>
    </dgm:pt>
    <dgm:pt modelId="{557504C2-4A0D-4670-85FD-4333F6B018B1}" type="pres">
      <dgm:prSet presAssocID="{FA587B48-0E8C-4B0C-9EDC-D9EF8EC8BBD3}" presName="parentText" presStyleLbl="alignNode1" presStyleIdx="1" presStyleCnt="10">
        <dgm:presLayoutVars>
          <dgm:chMax val="1"/>
          <dgm:bulletEnabled val="1"/>
        </dgm:presLayoutVars>
      </dgm:prSet>
      <dgm:spPr/>
      <dgm:t>
        <a:bodyPr/>
        <a:lstStyle/>
        <a:p>
          <a:endParaRPr lang="en-US"/>
        </a:p>
      </dgm:t>
    </dgm:pt>
    <dgm:pt modelId="{9F26C394-ADCD-4201-8C47-AD6F74832CC4}" type="pres">
      <dgm:prSet presAssocID="{FA587B48-0E8C-4B0C-9EDC-D9EF8EC8BBD3}" presName="descendantText" presStyleLbl="alignAcc1" presStyleIdx="1" presStyleCnt="10">
        <dgm:presLayoutVars>
          <dgm:bulletEnabled val="1"/>
        </dgm:presLayoutVars>
      </dgm:prSet>
      <dgm:spPr/>
      <dgm:t>
        <a:bodyPr/>
        <a:lstStyle/>
        <a:p>
          <a:endParaRPr lang="en-US"/>
        </a:p>
      </dgm:t>
    </dgm:pt>
    <dgm:pt modelId="{4AEDF92E-CBAD-4F1F-ACFD-AEE437007A4A}" type="pres">
      <dgm:prSet presAssocID="{03CC273C-2E3F-424E-9870-47EBDF9D6B19}" presName="sp" presStyleCnt="0"/>
      <dgm:spPr/>
    </dgm:pt>
    <dgm:pt modelId="{802AA8ED-A6B5-4ED9-B797-2DCB2C6F9A77}" type="pres">
      <dgm:prSet presAssocID="{660F9CB2-633E-40C3-8726-B7E2999A740C}" presName="composite" presStyleCnt="0"/>
      <dgm:spPr/>
    </dgm:pt>
    <dgm:pt modelId="{35C3543A-B553-45EB-9A5F-8EC7103361C8}" type="pres">
      <dgm:prSet presAssocID="{660F9CB2-633E-40C3-8726-B7E2999A740C}" presName="parentText" presStyleLbl="alignNode1" presStyleIdx="2" presStyleCnt="10">
        <dgm:presLayoutVars>
          <dgm:chMax val="1"/>
          <dgm:bulletEnabled val="1"/>
        </dgm:presLayoutVars>
      </dgm:prSet>
      <dgm:spPr/>
      <dgm:t>
        <a:bodyPr/>
        <a:lstStyle/>
        <a:p>
          <a:endParaRPr lang="en-US"/>
        </a:p>
      </dgm:t>
    </dgm:pt>
    <dgm:pt modelId="{529266FA-840B-4548-ABF6-688A0464EABC}" type="pres">
      <dgm:prSet presAssocID="{660F9CB2-633E-40C3-8726-B7E2999A740C}" presName="descendantText" presStyleLbl="alignAcc1" presStyleIdx="2" presStyleCnt="10">
        <dgm:presLayoutVars>
          <dgm:bulletEnabled val="1"/>
        </dgm:presLayoutVars>
      </dgm:prSet>
      <dgm:spPr/>
      <dgm:t>
        <a:bodyPr/>
        <a:lstStyle/>
        <a:p>
          <a:endParaRPr lang="en-US"/>
        </a:p>
      </dgm:t>
    </dgm:pt>
    <dgm:pt modelId="{A16C2754-872D-49A8-8D7C-12507B9F60E4}" type="pres">
      <dgm:prSet presAssocID="{F4612CFE-CE92-4582-B58B-7D4794269E4F}" presName="sp" presStyleCnt="0"/>
      <dgm:spPr/>
    </dgm:pt>
    <dgm:pt modelId="{C5AC3CD3-E412-4B49-A0E2-E3FDC309369F}" type="pres">
      <dgm:prSet presAssocID="{115D4072-FB5A-4B97-976C-74709198EC5F}" presName="composite" presStyleCnt="0"/>
      <dgm:spPr/>
    </dgm:pt>
    <dgm:pt modelId="{46F0667E-F313-4E80-B017-F40F74250454}" type="pres">
      <dgm:prSet presAssocID="{115D4072-FB5A-4B97-976C-74709198EC5F}" presName="parentText" presStyleLbl="alignNode1" presStyleIdx="3" presStyleCnt="10">
        <dgm:presLayoutVars>
          <dgm:chMax val="1"/>
          <dgm:bulletEnabled val="1"/>
        </dgm:presLayoutVars>
      </dgm:prSet>
      <dgm:spPr/>
      <dgm:t>
        <a:bodyPr/>
        <a:lstStyle/>
        <a:p>
          <a:pPr rtl="1"/>
          <a:endParaRPr lang="ar-SA"/>
        </a:p>
      </dgm:t>
    </dgm:pt>
    <dgm:pt modelId="{59CB4058-9F3E-4684-B5FA-636EA01DB4EF}" type="pres">
      <dgm:prSet presAssocID="{115D4072-FB5A-4B97-976C-74709198EC5F}" presName="descendantText" presStyleLbl="alignAcc1" presStyleIdx="3" presStyleCnt="10">
        <dgm:presLayoutVars>
          <dgm:bulletEnabled val="1"/>
        </dgm:presLayoutVars>
      </dgm:prSet>
      <dgm:spPr/>
      <dgm:t>
        <a:bodyPr/>
        <a:lstStyle/>
        <a:p>
          <a:pPr rtl="1"/>
          <a:endParaRPr lang="ar-SA"/>
        </a:p>
      </dgm:t>
    </dgm:pt>
    <dgm:pt modelId="{CC485C03-9364-49F9-BDDA-3676B9778C5C}" type="pres">
      <dgm:prSet presAssocID="{AB6BD687-58F8-46C8-AD93-D08BC921093D}" presName="sp" presStyleCnt="0"/>
      <dgm:spPr/>
    </dgm:pt>
    <dgm:pt modelId="{0DFC6768-33AD-4744-8234-357C599340FB}" type="pres">
      <dgm:prSet presAssocID="{19981249-975D-45CF-A78B-2DA50E66F0E5}" presName="composite" presStyleCnt="0"/>
      <dgm:spPr/>
    </dgm:pt>
    <dgm:pt modelId="{330FC4DA-37A2-4DC1-A633-5232DDB9F53F}" type="pres">
      <dgm:prSet presAssocID="{19981249-975D-45CF-A78B-2DA50E66F0E5}" presName="parentText" presStyleLbl="alignNode1" presStyleIdx="4" presStyleCnt="10">
        <dgm:presLayoutVars>
          <dgm:chMax val="1"/>
          <dgm:bulletEnabled val="1"/>
        </dgm:presLayoutVars>
      </dgm:prSet>
      <dgm:spPr/>
      <dgm:t>
        <a:bodyPr/>
        <a:lstStyle/>
        <a:p>
          <a:endParaRPr lang="en-US"/>
        </a:p>
      </dgm:t>
    </dgm:pt>
    <dgm:pt modelId="{924D8740-54E1-4E99-BC65-196D44705C82}" type="pres">
      <dgm:prSet presAssocID="{19981249-975D-45CF-A78B-2DA50E66F0E5}" presName="descendantText" presStyleLbl="alignAcc1" presStyleIdx="4" presStyleCnt="10">
        <dgm:presLayoutVars>
          <dgm:bulletEnabled val="1"/>
        </dgm:presLayoutVars>
      </dgm:prSet>
      <dgm:spPr/>
      <dgm:t>
        <a:bodyPr/>
        <a:lstStyle/>
        <a:p>
          <a:endParaRPr lang="en-US"/>
        </a:p>
      </dgm:t>
    </dgm:pt>
    <dgm:pt modelId="{36DB4D57-9EEA-4E40-A2E5-0BAC6B69EF03}" type="pres">
      <dgm:prSet presAssocID="{9CA67A5A-3B1D-4D16-AAA5-3F9596F2A040}" presName="sp" presStyleCnt="0"/>
      <dgm:spPr/>
    </dgm:pt>
    <dgm:pt modelId="{2297E494-1636-4DB0-BA59-5436B3350CBA}" type="pres">
      <dgm:prSet presAssocID="{0831F691-93F2-4BA1-9E42-547120068C9C}" presName="composite" presStyleCnt="0"/>
      <dgm:spPr/>
    </dgm:pt>
    <dgm:pt modelId="{AA121B9E-5DFA-426B-8198-E35EF98FC73E}" type="pres">
      <dgm:prSet presAssocID="{0831F691-93F2-4BA1-9E42-547120068C9C}" presName="parentText" presStyleLbl="alignNode1" presStyleIdx="5" presStyleCnt="10">
        <dgm:presLayoutVars>
          <dgm:chMax val="1"/>
          <dgm:bulletEnabled val="1"/>
        </dgm:presLayoutVars>
      </dgm:prSet>
      <dgm:spPr/>
      <dgm:t>
        <a:bodyPr/>
        <a:lstStyle/>
        <a:p>
          <a:endParaRPr lang="en-US"/>
        </a:p>
      </dgm:t>
    </dgm:pt>
    <dgm:pt modelId="{11044A4A-F565-4314-A4AD-ED32CFAE3EC8}" type="pres">
      <dgm:prSet presAssocID="{0831F691-93F2-4BA1-9E42-547120068C9C}" presName="descendantText" presStyleLbl="alignAcc1" presStyleIdx="5" presStyleCnt="10">
        <dgm:presLayoutVars>
          <dgm:bulletEnabled val="1"/>
        </dgm:presLayoutVars>
      </dgm:prSet>
      <dgm:spPr/>
      <dgm:t>
        <a:bodyPr/>
        <a:lstStyle/>
        <a:p>
          <a:endParaRPr lang="en-US"/>
        </a:p>
      </dgm:t>
    </dgm:pt>
    <dgm:pt modelId="{51735557-EA88-48C5-BD4F-F4B90AB8AD2A}" type="pres">
      <dgm:prSet presAssocID="{B3494D9B-3948-4918-9673-8242A26AECF0}" presName="sp" presStyleCnt="0"/>
      <dgm:spPr/>
    </dgm:pt>
    <dgm:pt modelId="{49749A02-1965-4C84-BFB5-462D48A1909C}" type="pres">
      <dgm:prSet presAssocID="{C1F970DB-8F77-4707-9FB8-2ABC2F18C000}" presName="composite" presStyleCnt="0"/>
      <dgm:spPr/>
    </dgm:pt>
    <dgm:pt modelId="{6A94E516-27B8-454B-9336-32BA3C35B24E}" type="pres">
      <dgm:prSet presAssocID="{C1F970DB-8F77-4707-9FB8-2ABC2F18C000}" presName="parentText" presStyleLbl="alignNode1" presStyleIdx="6" presStyleCnt="10">
        <dgm:presLayoutVars>
          <dgm:chMax val="1"/>
          <dgm:bulletEnabled val="1"/>
        </dgm:presLayoutVars>
      </dgm:prSet>
      <dgm:spPr/>
      <dgm:t>
        <a:bodyPr/>
        <a:lstStyle/>
        <a:p>
          <a:endParaRPr lang="en-US"/>
        </a:p>
      </dgm:t>
    </dgm:pt>
    <dgm:pt modelId="{B8347AE6-534B-4066-AF3C-A9AAA3F2FE18}" type="pres">
      <dgm:prSet presAssocID="{C1F970DB-8F77-4707-9FB8-2ABC2F18C000}" presName="descendantText" presStyleLbl="alignAcc1" presStyleIdx="6" presStyleCnt="10">
        <dgm:presLayoutVars>
          <dgm:bulletEnabled val="1"/>
        </dgm:presLayoutVars>
      </dgm:prSet>
      <dgm:spPr/>
      <dgm:t>
        <a:bodyPr/>
        <a:lstStyle/>
        <a:p>
          <a:endParaRPr lang="en-US"/>
        </a:p>
      </dgm:t>
    </dgm:pt>
    <dgm:pt modelId="{9A1FBEAD-BBAA-46F2-BD6C-6CF4EB7E5E28}" type="pres">
      <dgm:prSet presAssocID="{13F8F0B4-02D3-4B05-AD24-BEBAF2B6F9A5}" presName="sp" presStyleCnt="0"/>
      <dgm:spPr/>
    </dgm:pt>
    <dgm:pt modelId="{B2434FE0-D385-4896-99DE-BEEC4E40FBB6}" type="pres">
      <dgm:prSet presAssocID="{FA7E463B-CF0E-4F8D-8F6E-2E3C015E57F6}" presName="composite" presStyleCnt="0"/>
      <dgm:spPr/>
    </dgm:pt>
    <dgm:pt modelId="{1C8F0DC5-7B91-4CEF-B2A5-593270B326DE}" type="pres">
      <dgm:prSet presAssocID="{FA7E463B-CF0E-4F8D-8F6E-2E3C015E57F6}" presName="parentText" presStyleLbl="alignNode1" presStyleIdx="7" presStyleCnt="10">
        <dgm:presLayoutVars>
          <dgm:chMax val="1"/>
          <dgm:bulletEnabled val="1"/>
        </dgm:presLayoutVars>
      </dgm:prSet>
      <dgm:spPr/>
      <dgm:t>
        <a:bodyPr/>
        <a:lstStyle/>
        <a:p>
          <a:endParaRPr lang="en-US"/>
        </a:p>
      </dgm:t>
    </dgm:pt>
    <dgm:pt modelId="{F8972705-6F0B-4B99-819A-F81D9D9777A9}" type="pres">
      <dgm:prSet presAssocID="{FA7E463B-CF0E-4F8D-8F6E-2E3C015E57F6}" presName="descendantText" presStyleLbl="alignAcc1" presStyleIdx="7" presStyleCnt="10">
        <dgm:presLayoutVars>
          <dgm:bulletEnabled val="1"/>
        </dgm:presLayoutVars>
      </dgm:prSet>
      <dgm:spPr/>
      <dgm:t>
        <a:bodyPr/>
        <a:lstStyle/>
        <a:p>
          <a:endParaRPr lang="en-US"/>
        </a:p>
      </dgm:t>
    </dgm:pt>
    <dgm:pt modelId="{7ECC23DC-5DA5-40F8-9A32-A328B65ED3EA}" type="pres">
      <dgm:prSet presAssocID="{05882E71-BE99-43CC-92F9-D81589310467}" presName="sp" presStyleCnt="0"/>
      <dgm:spPr/>
    </dgm:pt>
    <dgm:pt modelId="{AEC20158-476A-4172-A5D9-0EABF06E14C6}" type="pres">
      <dgm:prSet presAssocID="{C4B57EBF-ADC4-49D8-988E-9A21967E7ADB}" presName="composite" presStyleCnt="0"/>
      <dgm:spPr/>
    </dgm:pt>
    <dgm:pt modelId="{739B8F34-0ABB-4C43-8ECB-4BAC876DA265}" type="pres">
      <dgm:prSet presAssocID="{C4B57EBF-ADC4-49D8-988E-9A21967E7ADB}" presName="parentText" presStyleLbl="alignNode1" presStyleIdx="8" presStyleCnt="10">
        <dgm:presLayoutVars>
          <dgm:chMax val="1"/>
          <dgm:bulletEnabled val="1"/>
        </dgm:presLayoutVars>
      </dgm:prSet>
      <dgm:spPr/>
      <dgm:t>
        <a:bodyPr/>
        <a:lstStyle/>
        <a:p>
          <a:pPr rtl="1"/>
          <a:endParaRPr lang="ar-SA"/>
        </a:p>
      </dgm:t>
    </dgm:pt>
    <dgm:pt modelId="{C6A29CC5-F716-445F-AB42-DC0988589EBC}" type="pres">
      <dgm:prSet presAssocID="{C4B57EBF-ADC4-49D8-988E-9A21967E7ADB}" presName="descendantText" presStyleLbl="alignAcc1" presStyleIdx="8" presStyleCnt="10">
        <dgm:presLayoutVars>
          <dgm:bulletEnabled val="1"/>
        </dgm:presLayoutVars>
      </dgm:prSet>
      <dgm:spPr/>
      <dgm:t>
        <a:bodyPr/>
        <a:lstStyle/>
        <a:p>
          <a:pPr rtl="1"/>
          <a:endParaRPr lang="ar-SA"/>
        </a:p>
      </dgm:t>
    </dgm:pt>
    <dgm:pt modelId="{616BA93D-6097-4D8E-BD66-991458D483EF}" type="pres">
      <dgm:prSet presAssocID="{DA48B0AF-4B86-4DBA-895E-8EDD77B12343}" presName="sp" presStyleCnt="0"/>
      <dgm:spPr/>
    </dgm:pt>
    <dgm:pt modelId="{299E132E-FF7B-4344-80A7-3FA354A38E88}" type="pres">
      <dgm:prSet presAssocID="{69F38592-AD76-495D-B637-471AD88233CB}" presName="composite" presStyleCnt="0"/>
      <dgm:spPr/>
    </dgm:pt>
    <dgm:pt modelId="{CCB27B8F-E77D-4F72-8F8E-4C61B6977903}" type="pres">
      <dgm:prSet presAssocID="{69F38592-AD76-495D-B637-471AD88233CB}" presName="parentText" presStyleLbl="alignNode1" presStyleIdx="9" presStyleCnt="10">
        <dgm:presLayoutVars>
          <dgm:chMax val="1"/>
          <dgm:bulletEnabled val="1"/>
        </dgm:presLayoutVars>
      </dgm:prSet>
      <dgm:spPr/>
      <dgm:t>
        <a:bodyPr/>
        <a:lstStyle/>
        <a:p>
          <a:pPr rtl="1"/>
          <a:endParaRPr lang="ar-SA"/>
        </a:p>
      </dgm:t>
    </dgm:pt>
    <dgm:pt modelId="{99277190-2A22-49D2-A016-F696885F209E}" type="pres">
      <dgm:prSet presAssocID="{69F38592-AD76-495D-B637-471AD88233CB}" presName="descendantText" presStyleLbl="alignAcc1" presStyleIdx="9" presStyleCnt="10">
        <dgm:presLayoutVars>
          <dgm:bulletEnabled val="1"/>
        </dgm:presLayoutVars>
      </dgm:prSet>
      <dgm:spPr/>
      <dgm:t>
        <a:bodyPr/>
        <a:lstStyle/>
        <a:p>
          <a:pPr rtl="1"/>
          <a:endParaRPr lang="ar-SA"/>
        </a:p>
      </dgm:t>
    </dgm:pt>
  </dgm:ptLst>
  <dgm:cxnLst>
    <dgm:cxn modelId="{1878FE94-2FD7-44A6-8EBB-74FD822771D0}" type="presOf" srcId="{49C63A9C-3D28-4545-AD27-0814FE69E10F}" destId="{C6A29CC5-F716-445F-AB42-DC0988589EBC}" srcOrd="0" destOrd="0" presId="urn:microsoft.com/office/officeart/2005/8/layout/chevron2"/>
    <dgm:cxn modelId="{81F10983-A704-4878-BD9F-291B23D4120F}" srcId="{4FED60EE-B47F-435B-A1C3-2EC2204FAC48}" destId="{C1F970DB-8F77-4707-9FB8-2ABC2F18C000}" srcOrd="6" destOrd="0" parTransId="{B3974150-B80F-4FA3-AC44-9BABB69EF33F}" sibTransId="{13F8F0B4-02D3-4B05-AD24-BEBAF2B6F9A5}"/>
    <dgm:cxn modelId="{3970DB2F-ABF4-48BF-AFC1-72DF4E7796E7}" type="presOf" srcId="{FA7E463B-CF0E-4F8D-8F6E-2E3C015E57F6}" destId="{1C8F0DC5-7B91-4CEF-B2A5-593270B326DE}" srcOrd="0" destOrd="0" presId="urn:microsoft.com/office/officeart/2005/8/layout/chevron2"/>
    <dgm:cxn modelId="{B5CEA6AD-D844-4C2F-8193-9D7FB260D6B1}" type="presOf" srcId="{F9F6EF62-C01C-49C1-8AB5-25C4DD63AD53}" destId="{F8972705-6F0B-4B99-819A-F81D9D9777A9}" srcOrd="0" destOrd="0" presId="urn:microsoft.com/office/officeart/2005/8/layout/chevron2"/>
    <dgm:cxn modelId="{9B6B5B25-72A3-404A-846C-25DF10F6954B}" type="presOf" srcId="{ED546AF5-E9C2-4AD6-A7D5-033BEAC3CA62}" destId="{11044A4A-F565-4314-A4AD-ED32CFAE3EC8}" srcOrd="0" destOrd="0" presId="urn:microsoft.com/office/officeart/2005/8/layout/chevron2"/>
    <dgm:cxn modelId="{BB7C6ADA-1E37-4F44-83E6-F25A424DA6CA}" type="presOf" srcId="{FA587B48-0E8C-4B0C-9EDC-D9EF8EC8BBD3}" destId="{557504C2-4A0D-4670-85FD-4333F6B018B1}" srcOrd="0" destOrd="0" presId="urn:microsoft.com/office/officeart/2005/8/layout/chevron2"/>
    <dgm:cxn modelId="{55F723D1-5A01-47BC-9CEA-6D85D448800A}" type="presOf" srcId="{1DCA6B1D-212D-4962-A9BD-FA246FA1D73E}" destId="{924D8740-54E1-4E99-BC65-196D44705C82}" srcOrd="0" destOrd="0" presId="urn:microsoft.com/office/officeart/2005/8/layout/chevron2"/>
    <dgm:cxn modelId="{39B3D294-AF84-4332-8CE5-DB19C34D3EAD}" srcId="{4FED60EE-B47F-435B-A1C3-2EC2204FAC48}" destId="{FA587B48-0E8C-4B0C-9EDC-D9EF8EC8BBD3}" srcOrd="1" destOrd="0" parTransId="{98D45727-7183-47E7-A311-6B6EE19E1CE5}" sibTransId="{03CC273C-2E3F-424E-9870-47EBDF9D6B19}"/>
    <dgm:cxn modelId="{0A76C7F5-95A4-477A-A9E9-D8FAA40B50E1}" srcId="{660F9CB2-633E-40C3-8726-B7E2999A740C}" destId="{F843CE86-A0F9-4407-9F02-0F30690B8FD7}" srcOrd="0" destOrd="0" parTransId="{C67A928C-1C6B-4C30-8807-B96B501C3FCC}" sibTransId="{7DC55748-9A42-460C-B825-9508E08966DC}"/>
    <dgm:cxn modelId="{2EE10F7B-A36C-4EFD-81EB-4B868DCD126E}" srcId="{4FED60EE-B47F-435B-A1C3-2EC2204FAC48}" destId="{19981249-975D-45CF-A78B-2DA50E66F0E5}" srcOrd="4" destOrd="0" parTransId="{00F05A1A-212B-4604-990F-D0EADAB81016}" sibTransId="{9CA67A5A-3B1D-4D16-AAA5-3F9596F2A040}"/>
    <dgm:cxn modelId="{FE216926-0642-4548-91A0-FA067F573789}" type="presOf" srcId="{4DD93312-3AA2-4876-9811-AE3DC22BFF00}" destId="{B8347AE6-534B-4066-AF3C-A9AAA3F2FE18}" srcOrd="0" destOrd="0" presId="urn:microsoft.com/office/officeart/2005/8/layout/chevron2"/>
    <dgm:cxn modelId="{720A926D-42AA-497C-82F5-CAE799FDD2FA}" srcId="{115D4072-FB5A-4B97-976C-74709198EC5F}" destId="{E191BB04-125F-400A-8950-7B3C65881EB5}" srcOrd="0" destOrd="0" parTransId="{E8B1BA4D-F7FB-4A94-BF41-B4C967FD3280}" sibTransId="{CE3FD341-0E5D-4530-95A5-41117E68D925}"/>
    <dgm:cxn modelId="{8C8929E0-1BA4-4AD7-90E1-7D12C7F80578}" type="presOf" srcId="{0831F691-93F2-4BA1-9E42-547120068C9C}" destId="{AA121B9E-5DFA-426B-8198-E35EF98FC73E}" srcOrd="0" destOrd="0" presId="urn:microsoft.com/office/officeart/2005/8/layout/chevron2"/>
    <dgm:cxn modelId="{23C7C043-3877-48DA-88CF-DC4822487619}" type="presOf" srcId="{C4B57EBF-ADC4-49D8-988E-9A21967E7ADB}" destId="{739B8F34-0ABB-4C43-8ECB-4BAC876DA265}" srcOrd="0" destOrd="0" presId="urn:microsoft.com/office/officeart/2005/8/layout/chevron2"/>
    <dgm:cxn modelId="{9E8711A0-7498-4618-81DF-807C3BE38D83}" srcId="{D7EC4E79-C1B5-46DB-A05A-BEF23620EDCD}" destId="{A076A12B-ABC0-4F9C-9EC9-3DBD6D150FE2}" srcOrd="0" destOrd="0" parTransId="{ADD58A86-2300-46EF-A2F1-86E0274DB99E}" sibTransId="{77233229-392E-490F-91E6-4C03CF6E4204}"/>
    <dgm:cxn modelId="{026BC9D9-9FD0-40D8-BCA7-4004344C1AE9}" srcId="{C4B57EBF-ADC4-49D8-988E-9A21967E7ADB}" destId="{49C63A9C-3D28-4545-AD27-0814FE69E10F}" srcOrd="0" destOrd="0" parTransId="{C0A0CDCF-B174-4E4B-A7D0-A6A1EFFA62DE}" sibTransId="{F57418FE-32FB-4DB2-B470-D657C86092E1}"/>
    <dgm:cxn modelId="{20DF8EB4-4F9E-49A0-9B3C-54341B065968}" srcId="{FA7E463B-CF0E-4F8D-8F6E-2E3C015E57F6}" destId="{F9F6EF62-C01C-49C1-8AB5-25C4DD63AD53}" srcOrd="0" destOrd="0" parTransId="{0420A474-3637-43E7-8C6A-1AE065552CA4}" sibTransId="{03EACC65-ABA1-48B9-94B7-DF35D6931A52}"/>
    <dgm:cxn modelId="{ADAF37C6-68B5-4F03-AE62-A74138256F0D}" srcId="{4FED60EE-B47F-435B-A1C3-2EC2204FAC48}" destId="{FA7E463B-CF0E-4F8D-8F6E-2E3C015E57F6}" srcOrd="7" destOrd="0" parTransId="{D2209DD3-F495-4650-8860-750409772D78}" sibTransId="{05882E71-BE99-43CC-92F9-D81589310467}"/>
    <dgm:cxn modelId="{E4F02207-3516-49E4-BFDD-EE0B902F83A4}" type="presOf" srcId="{660F9CB2-633E-40C3-8726-B7E2999A740C}" destId="{35C3543A-B553-45EB-9A5F-8EC7103361C8}" srcOrd="0" destOrd="0" presId="urn:microsoft.com/office/officeart/2005/8/layout/chevron2"/>
    <dgm:cxn modelId="{DE567832-9958-449D-9D3D-DED26E8DC75D}" type="presOf" srcId="{19981249-975D-45CF-A78B-2DA50E66F0E5}" destId="{330FC4DA-37A2-4DC1-A633-5232DDB9F53F}" srcOrd="0" destOrd="0" presId="urn:microsoft.com/office/officeart/2005/8/layout/chevron2"/>
    <dgm:cxn modelId="{F8E640E6-34CC-46CD-892D-9B12841227AA}" srcId="{4FED60EE-B47F-435B-A1C3-2EC2204FAC48}" destId="{0831F691-93F2-4BA1-9E42-547120068C9C}" srcOrd="5" destOrd="0" parTransId="{816CCB69-CFC0-453E-A997-05048715AA1B}" sibTransId="{B3494D9B-3948-4918-9673-8242A26AECF0}"/>
    <dgm:cxn modelId="{617A8309-97C0-4B51-B84F-EEE82BE36804}" srcId="{4FED60EE-B47F-435B-A1C3-2EC2204FAC48}" destId="{D7EC4E79-C1B5-46DB-A05A-BEF23620EDCD}" srcOrd="0" destOrd="0" parTransId="{45508FC6-353C-4886-B55E-100CB863669C}" sibTransId="{B9B56589-3DA4-4F2E-8E0D-CD6A6BA59D5D}"/>
    <dgm:cxn modelId="{2C8C5A28-5D1B-4B3C-ABC6-998BABD8E041}" srcId="{0831F691-93F2-4BA1-9E42-547120068C9C}" destId="{ED546AF5-E9C2-4AD6-A7D5-033BEAC3CA62}" srcOrd="0" destOrd="0" parTransId="{258F97DC-6142-4B9F-A767-13B90A11AD33}" sibTransId="{AE9AC6E2-CEDD-46EE-8F58-4E9FB0D6C390}"/>
    <dgm:cxn modelId="{BE792012-2672-46BF-B1B6-238005C5E46C}" srcId="{69F38592-AD76-495D-B637-471AD88233CB}" destId="{38BC9E7D-0DAB-463C-B3D9-80F4B6938745}" srcOrd="0" destOrd="0" parTransId="{A1FF9057-B29E-4335-A6A5-B2961D1823EB}" sibTransId="{E9352B71-B612-463E-ADBB-EF922F4E8A82}"/>
    <dgm:cxn modelId="{F88EDA83-D469-4EA5-B1A9-5524EF6673C8}" srcId="{4FED60EE-B47F-435B-A1C3-2EC2204FAC48}" destId="{115D4072-FB5A-4B97-976C-74709198EC5F}" srcOrd="3" destOrd="0" parTransId="{653146CC-ED61-48D3-B8C5-59CCBBC8286A}" sibTransId="{AB6BD687-58F8-46C8-AD93-D08BC921093D}"/>
    <dgm:cxn modelId="{07EC4114-0CF5-4DBC-8D9D-D5206D011419}" srcId="{4FED60EE-B47F-435B-A1C3-2EC2204FAC48}" destId="{660F9CB2-633E-40C3-8726-B7E2999A740C}" srcOrd="2" destOrd="0" parTransId="{81F100B6-9553-42D6-9292-9984CC58B674}" sibTransId="{F4612CFE-CE92-4582-B58B-7D4794269E4F}"/>
    <dgm:cxn modelId="{D2C15962-F325-4A27-8041-AB87BC20F236}" srcId="{4FED60EE-B47F-435B-A1C3-2EC2204FAC48}" destId="{C4B57EBF-ADC4-49D8-988E-9A21967E7ADB}" srcOrd="8" destOrd="0" parTransId="{BD6B2F91-5835-4384-B890-6B902D09DC6F}" sibTransId="{DA48B0AF-4B86-4DBA-895E-8EDD77B12343}"/>
    <dgm:cxn modelId="{3968371E-A2A8-4899-9AFB-4342ADA1DCEB}" type="presOf" srcId="{C3E55399-32B3-4B2C-81DE-E96694513D20}" destId="{9F26C394-ADCD-4201-8C47-AD6F74832CC4}" srcOrd="0" destOrd="0" presId="urn:microsoft.com/office/officeart/2005/8/layout/chevron2"/>
    <dgm:cxn modelId="{BBB4942A-C3B0-42B8-AA63-CFD28F4A638F}" type="presOf" srcId="{115D4072-FB5A-4B97-976C-74709198EC5F}" destId="{46F0667E-F313-4E80-B017-F40F74250454}" srcOrd="0" destOrd="0" presId="urn:microsoft.com/office/officeart/2005/8/layout/chevron2"/>
    <dgm:cxn modelId="{9E129B01-201E-46B5-9CC8-AFA3A97B27BC}" type="presOf" srcId="{69F38592-AD76-495D-B637-471AD88233CB}" destId="{CCB27B8F-E77D-4F72-8F8E-4C61B6977903}" srcOrd="0" destOrd="0" presId="urn:microsoft.com/office/officeart/2005/8/layout/chevron2"/>
    <dgm:cxn modelId="{1DAA20EA-9606-4104-9825-68EE5BACAF95}" srcId="{FA587B48-0E8C-4B0C-9EDC-D9EF8EC8BBD3}" destId="{C3E55399-32B3-4B2C-81DE-E96694513D20}" srcOrd="0" destOrd="0" parTransId="{3280FB6E-FCFA-495B-9C54-4529330926E4}" sibTransId="{E1E599D8-9DEF-40A7-80D0-8743B69113DE}"/>
    <dgm:cxn modelId="{E0C27305-9771-4F22-A278-8741B530AE0C}" type="presOf" srcId="{C1F970DB-8F77-4707-9FB8-2ABC2F18C000}" destId="{6A94E516-27B8-454B-9336-32BA3C35B24E}" srcOrd="0" destOrd="0" presId="urn:microsoft.com/office/officeart/2005/8/layout/chevron2"/>
    <dgm:cxn modelId="{EB39D563-08FF-4990-AB52-79E1F2B54860}" srcId="{19981249-975D-45CF-A78B-2DA50E66F0E5}" destId="{1DCA6B1D-212D-4962-A9BD-FA246FA1D73E}" srcOrd="0" destOrd="0" parTransId="{76C756F6-A444-4FEA-A0A5-A3E4F2FAB19B}" sibTransId="{958E04A7-DEB4-41F0-9DDD-988A448D2DC1}"/>
    <dgm:cxn modelId="{2F9EA8C6-E855-41F0-8656-7B397E1833AC}" type="presOf" srcId="{38BC9E7D-0DAB-463C-B3D9-80F4B6938745}" destId="{99277190-2A22-49D2-A016-F696885F209E}" srcOrd="0" destOrd="0" presId="urn:microsoft.com/office/officeart/2005/8/layout/chevron2"/>
    <dgm:cxn modelId="{3D422513-9520-4149-8476-DFB29F03E326}" srcId="{C1F970DB-8F77-4707-9FB8-2ABC2F18C000}" destId="{4DD93312-3AA2-4876-9811-AE3DC22BFF00}" srcOrd="0" destOrd="0" parTransId="{6D34BDBA-BD13-47E4-960C-2E5F6319D0C5}" sibTransId="{C4A321DE-FB14-4978-A196-D1AE736669DE}"/>
    <dgm:cxn modelId="{50DDA878-181B-471A-8E94-01A1681AE078}" srcId="{4FED60EE-B47F-435B-A1C3-2EC2204FAC48}" destId="{69F38592-AD76-495D-B637-471AD88233CB}" srcOrd="9" destOrd="0" parTransId="{B1F99F5C-9FB3-4519-81A4-BB0D6BFB26BE}" sibTransId="{28A773DC-1F91-4F97-BE43-ACD3F3B72597}"/>
    <dgm:cxn modelId="{8285E9CC-7B22-4F23-95B6-91175A497CC0}" type="presOf" srcId="{4FED60EE-B47F-435B-A1C3-2EC2204FAC48}" destId="{4FD4AD93-9D17-4F72-9E5E-E55BBA0F111F}" srcOrd="0" destOrd="0" presId="urn:microsoft.com/office/officeart/2005/8/layout/chevron2"/>
    <dgm:cxn modelId="{0394BB4E-B71B-4C6E-97A8-61C62B314460}" type="presOf" srcId="{D7EC4E79-C1B5-46DB-A05A-BEF23620EDCD}" destId="{56A0D952-28A8-4F60-99B7-8CC8B256A489}" srcOrd="0" destOrd="0" presId="urn:microsoft.com/office/officeart/2005/8/layout/chevron2"/>
    <dgm:cxn modelId="{CF281EF9-D5D9-4278-9DA5-5BF41F45763E}" type="presOf" srcId="{A076A12B-ABC0-4F9C-9EC9-3DBD6D150FE2}" destId="{928D4AC4-1A51-4AB5-ADCD-77BE70120541}" srcOrd="0" destOrd="0" presId="urn:microsoft.com/office/officeart/2005/8/layout/chevron2"/>
    <dgm:cxn modelId="{5603C344-3608-437D-A47D-8C4A6DB51798}" type="presOf" srcId="{F843CE86-A0F9-4407-9F02-0F30690B8FD7}" destId="{529266FA-840B-4548-ABF6-688A0464EABC}" srcOrd="0" destOrd="0" presId="urn:microsoft.com/office/officeart/2005/8/layout/chevron2"/>
    <dgm:cxn modelId="{5D07CCCC-4504-4FBF-9885-0E87572D4A15}" type="presOf" srcId="{E191BB04-125F-400A-8950-7B3C65881EB5}" destId="{59CB4058-9F3E-4684-B5FA-636EA01DB4EF}" srcOrd="0" destOrd="0" presId="urn:microsoft.com/office/officeart/2005/8/layout/chevron2"/>
    <dgm:cxn modelId="{C20ED541-4025-41BE-9B29-B849699AA97E}" type="presParOf" srcId="{4FD4AD93-9D17-4F72-9E5E-E55BBA0F111F}" destId="{2F1E59D8-01F7-4023-8D37-A477C88C0644}" srcOrd="0" destOrd="0" presId="urn:microsoft.com/office/officeart/2005/8/layout/chevron2"/>
    <dgm:cxn modelId="{4C00062E-0A67-474C-8ABC-3F76ECFA434E}" type="presParOf" srcId="{2F1E59D8-01F7-4023-8D37-A477C88C0644}" destId="{56A0D952-28A8-4F60-99B7-8CC8B256A489}" srcOrd="0" destOrd="0" presId="urn:microsoft.com/office/officeart/2005/8/layout/chevron2"/>
    <dgm:cxn modelId="{BC2337C4-07BA-406A-98C9-7EED51234209}" type="presParOf" srcId="{2F1E59D8-01F7-4023-8D37-A477C88C0644}" destId="{928D4AC4-1A51-4AB5-ADCD-77BE70120541}" srcOrd="1" destOrd="0" presId="urn:microsoft.com/office/officeart/2005/8/layout/chevron2"/>
    <dgm:cxn modelId="{DC102191-4CD5-4EFC-97BA-5D4637BAAA61}" type="presParOf" srcId="{4FD4AD93-9D17-4F72-9E5E-E55BBA0F111F}" destId="{4013E827-84BE-46CB-A231-CFA4EC085CA5}" srcOrd="1" destOrd="0" presId="urn:microsoft.com/office/officeart/2005/8/layout/chevron2"/>
    <dgm:cxn modelId="{F938161A-E258-42C1-816F-83F454D92AFA}" type="presParOf" srcId="{4FD4AD93-9D17-4F72-9E5E-E55BBA0F111F}" destId="{FFDD4D95-29C2-4F93-9679-67177FE0F4E8}" srcOrd="2" destOrd="0" presId="urn:microsoft.com/office/officeart/2005/8/layout/chevron2"/>
    <dgm:cxn modelId="{797F9B57-F223-443F-9866-4B28AEA39CB0}" type="presParOf" srcId="{FFDD4D95-29C2-4F93-9679-67177FE0F4E8}" destId="{557504C2-4A0D-4670-85FD-4333F6B018B1}" srcOrd="0" destOrd="0" presId="urn:microsoft.com/office/officeart/2005/8/layout/chevron2"/>
    <dgm:cxn modelId="{FC00B715-491E-4599-AA12-51B2667B9EE0}" type="presParOf" srcId="{FFDD4D95-29C2-4F93-9679-67177FE0F4E8}" destId="{9F26C394-ADCD-4201-8C47-AD6F74832CC4}" srcOrd="1" destOrd="0" presId="urn:microsoft.com/office/officeart/2005/8/layout/chevron2"/>
    <dgm:cxn modelId="{4E3F7161-F082-4A3E-BEE4-81D08476B5C1}" type="presParOf" srcId="{4FD4AD93-9D17-4F72-9E5E-E55BBA0F111F}" destId="{4AEDF92E-CBAD-4F1F-ACFD-AEE437007A4A}" srcOrd="3" destOrd="0" presId="urn:microsoft.com/office/officeart/2005/8/layout/chevron2"/>
    <dgm:cxn modelId="{938B71F4-3D00-4720-97AF-FF493844A3E7}" type="presParOf" srcId="{4FD4AD93-9D17-4F72-9E5E-E55BBA0F111F}" destId="{802AA8ED-A6B5-4ED9-B797-2DCB2C6F9A77}" srcOrd="4" destOrd="0" presId="urn:microsoft.com/office/officeart/2005/8/layout/chevron2"/>
    <dgm:cxn modelId="{6E3EE733-0EA8-4BF8-9826-FF0D2E999CB7}" type="presParOf" srcId="{802AA8ED-A6B5-4ED9-B797-2DCB2C6F9A77}" destId="{35C3543A-B553-45EB-9A5F-8EC7103361C8}" srcOrd="0" destOrd="0" presId="urn:microsoft.com/office/officeart/2005/8/layout/chevron2"/>
    <dgm:cxn modelId="{6ED230B0-54AB-419D-B651-28351F98E2C2}" type="presParOf" srcId="{802AA8ED-A6B5-4ED9-B797-2DCB2C6F9A77}" destId="{529266FA-840B-4548-ABF6-688A0464EABC}" srcOrd="1" destOrd="0" presId="urn:microsoft.com/office/officeart/2005/8/layout/chevron2"/>
    <dgm:cxn modelId="{D8CF3BFF-8D9A-4540-B5E2-2FE139F33F4C}" type="presParOf" srcId="{4FD4AD93-9D17-4F72-9E5E-E55BBA0F111F}" destId="{A16C2754-872D-49A8-8D7C-12507B9F60E4}" srcOrd="5" destOrd="0" presId="urn:microsoft.com/office/officeart/2005/8/layout/chevron2"/>
    <dgm:cxn modelId="{FFF488B0-09FE-4FCC-9857-0CF75E22CD81}" type="presParOf" srcId="{4FD4AD93-9D17-4F72-9E5E-E55BBA0F111F}" destId="{C5AC3CD3-E412-4B49-A0E2-E3FDC309369F}" srcOrd="6" destOrd="0" presId="urn:microsoft.com/office/officeart/2005/8/layout/chevron2"/>
    <dgm:cxn modelId="{38D5B545-CA5C-4F53-AB63-E2FA8BD3EA3F}" type="presParOf" srcId="{C5AC3CD3-E412-4B49-A0E2-E3FDC309369F}" destId="{46F0667E-F313-4E80-B017-F40F74250454}" srcOrd="0" destOrd="0" presId="urn:microsoft.com/office/officeart/2005/8/layout/chevron2"/>
    <dgm:cxn modelId="{D4C608B4-EE7A-4772-AB81-4C20DBBFDD91}" type="presParOf" srcId="{C5AC3CD3-E412-4B49-A0E2-E3FDC309369F}" destId="{59CB4058-9F3E-4684-B5FA-636EA01DB4EF}" srcOrd="1" destOrd="0" presId="urn:microsoft.com/office/officeart/2005/8/layout/chevron2"/>
    <dgm:cxn modelId="{4755446E-65FD-45B8-92B6-5C2AF5EAFBCB}" type="presParOf" srcId="{4FD4AD93-9D17-4F72-9E5E-E55BBA0F111F}" destId="{CC485C03-9364-49F9-BDDA-3676B9778C5C}" srcOrd="7" destOrd="0" presId="urn:microsoft.com/office/officeart/2005/8/layout/chevron2"/>
    <dgm:cxn modelId="{A32A4FA1-8FD7-43D7-9146-136541CC54F7}" type="presParOf" srcId="{4FD4AD93-9D17-4F72-9E5E-E55BBA0F111F}" destId="{0DFC6768-33AD-4744-8234-357C599340FB}" srcOrd="8" destOrd="0" presId="urn:microsoft.com/office/officeart/2005/8/layout/chevron2"/>
    <dgm:cxn modelId="{AAD71BCE-0E28-47A3-BAFA-DDFB4563D999}" type="presParOf" srcId="{0DFC6768-33AD-4744-8234-357C599340FB}" destId="{330FC4DA-37A2-4DC1-A633-5232DDB9F53F}" srcOrd="0" destOrd="0" presId="urn:microsoft.com/office/officeart/2005/8/layout/chevron2"/>
    <dgm:cxn modelId="{F5A5C67B-67DC-4790-B579-F78FC44C45FB}" type="presParOf" srcId="{0DFC6768-33AD-4744-8234-357C599340FB}" destId="{924D8740-54E1-4E99-BC65-196D44705C82}" srcOrd="1" destOrd="0" presId="urn:microsoft.com/office/officeart/2005/8/layout/chevron2"/>
    <dgm:cxn modelId="{B286BA23-7B48-4F6F-9F51-8C9B812AB059}" type="presParOf" srcId="{4FD4AD93-9D17-4F72-9E5E-E55BBA0F111F}" destId="{36DB4D57-9EEA-4E40-A2E5-0BAC6B69EF03}" srcOrd="9" destOrd="0" presId="urn:microsoft.com/office/officeart/2005/8/layout/chevron2"/>
    <dgm:cxn modelId="{78E12D97-1B4E-4608-8310-0FBF2537881B}" type="presParOf" srcId="{4FD4AD93-9D17-4F72-9E5E-E55BBA0F111F}" destId="{2297E494-1636-4DB0-BA59-5436B3350CBA}" srcOrd="10" destOrd="0" presId="urn:microsoft.com/office/officeart/2005/8/layout/chevron2"/>
    <dgm:cxn modelId="{BB93988B-5C8D-47BB-A044-39A4313CFA95}" type="presParOf" srcId="{2297E494-1636-4DB0-BA59-5436B3350CBA}" destId="{AA121B9E-5DFA-426B-8198-E35EF98FC73E}" srcOrd="0" destOrd="0" presId="urn:microsoft.com/office/officeart/2005/8/layout/chevron2"/>
    <dgm:cxn modelId="{613B66F1-5D8B-445E-B4A0-452D950364D2}" type="presParOf" srcId="{2297E494-1636-4DB0-BA59-5436B3350CBA}" destId="{11044A4A-F565-4314-A4AD-ED32CFAE3EC8}" srcOrd="1" destOrd="0" presId="urn:microsoft.com/office/officeart/2005/8/layout/chevron2"/>
    <dgm:cxn modelId="{DD6DB1BE-96D0-4869-945F-F96426CA42A2}" type="presParOf" srcId="{4FD4AD93-9D17-4F72-9E5E-E55BBA0F111F}" destId="{51735557-EA88-48C5-BD4F-F4B90AB8AD2A}" srcOrd="11" destOrd="0" presId="urn:microsoft.com/office/officeart/2005/8/layout/chevron2"/>
    <dgm:cxn modelId="{24D6534C-9849-457E-AFBF-D79CF1C7DDAE}" type="presParOf" srcId="{4FD4AD93-9D17-4F72-9E5E-E55BBA0F111F}" destId="{49749A02-1965-4C84-BFB5-462D48A1909C}" srcOrd="12" destOrd="0" presId="urn:microsoft.com/office/officeart/2005/8/layout/chevron2"/>
    <dgm:cxn modelId="{448B6448-AB61-4B1D-9281-8FFFFF270B8F}" type="presParOf" srcId="{49749A02-1965-4C84-BFB5-462D48A1909C}" destId="{6A94E516-27B8-454B-9336-32BA3C35B24E}" srcOrd="0" destOrd="0" presId="urn:microsoft.com/office/officeart/2005/8/layout/chevron2"/>
    <dgm:cxn modelId="{97BAC782-927F-4CF7-987D-AF3BCA86FA48}" type="presParOf" srcId="{49749A02-1965-4C84-BFB5-462D48A1909C}" destId="{B8347AE6-534B-4066-AF3C-A9AAA3F2FE18}" srcOrd="1" destOrd="0" presId="urn:microsoft.com/office/officeart/2005/8/layout/chevron2"/>
    <dgm:cxn modelId="{378EF980-124C-4935-B998-8D04E16F4D6A}" type="presParOf" srcId="{4FD4AD93-9D17-4F72-9E5E-E55BBA0F111F}" destId="{9A1FBEAD-BBAA-46F2-BD6C-6CF4EB7E5E28}" srcOrd="13" destOrd="0" presId="urn:microsoft.com/office/officeart/2005/8/layout/chevron2"/>
    <dgm:cxn modelId="{40CCF2D8-B331-46B5-A55D-86C35B70792A}" type="presParOf" srcId="{4FD4AD93-9D17-4F72-9E5E-E55BBA0F111F}" destId="{B2434FE0-D385-4896-99DE-BEEC4E40FBB6}" srcOrd="14" destOrd="0" presId="urn:microsoft.com/office/officeart/2005/8/layout/chevron2"/>
    <dgm:cxn modelId="{A26F17F3-D711-47ED-A4A0-80904482B2B2}" type="presParOf" srcId="{B2434FE0-D385-4896-99DE-BEEC4E40FBB6}" destId="{1C8F0DC5-7B91-4CEF-B2A5-593270B326DE}" srcOrd="0" destOrd="0" presId="urn:microsoft.com/office/officeart/2005/8/layout/chevron2"/>
    <dgm:cxn modelId="{C4F425C7-D441-49E9-8334-97CB6EF72FAD}" type="presParOf" srcId="{B2434FE0-D385-4896-99DE-BEEC4E40FBB6}" destId="{F8972705-6F0B-4B99-819A-F81D9D9777A9}" srcOrd="1" destOrd="0" presId="urn:microsoft.com/office/officeart/2005/8/layout/chevron2"/>
    <dgm:cxn modelId="{960369C7-955C-4A47-9515-2FBFCD91D33B}" type="presParOf" srcId="{4FD4AD93-9D17-4F72-9E5E-E55BBA0F111F}" destId="{7ECC23DC-5DA5-40F8-9A32-A328B65ED3EA}" srcOrd="15" destOrd="0" presId="urn:microsoft.com/office/officeart/2005/8/layout/chevron2"/>
    <dgm:cxn modelId="{65BAA2E8-BC7E-494C-8C0A-ADA240FB9E71}" type="presParOf" srcId="{4FD4AD93-9D17-4F72-9E5E-E55BBA0F111F}" destId="{AEC20158-476A-4172-A5D9-0EABF06E14C6}" srcOrd="16" destOrd="0" presId="urn:microsoft.com/office/officeart/2005/8/layout/chevron2"/>
    <dgm:cxn modelId="{5B8BDAAB-AD2A-49B8-B025-46EC84B1FEFE}" type="presParOf" srcId="{AEC20158-476A-4172-A5D9-0EABF06E14C6}" destId="{739B8F34-0ABB-4C43-8ECB-4BAC876DA265}" srcOrd="0" destOrd="0" presId="urn:microsoft.com/office/officeart/2005/8/layout/chevron2"/>
    <dgm:cxn modelId="{7DF8C0AF-BFFD-4EB8-B073-245D57CB796F}" type="presParOf" srcId="{AEC20158-476A-4172-A5D9-0EABF06E14C6}" destId="{C6A29CC5-F716-445F-AB42-DC0988589EBC}" srcOrd="1" destOrd="0" presId="urn:microsoft.com/office/officeart/2005/8/layout/chevron2"/>
    <dgm:cxn modelId="{0D5DCE32-D3A8-45AB-B62C-09AD0BD18C59}" type="presParOf" srcId="{4FD4AD93-9D17-4F72-9E5E-E55BBA0F111F}" destId="{616BA93D-6097-4D8E-BD66-991458D483EF}" srcOrd="17" destOrd="0" presId="urn:microsoft.com/office/officeart/2005/8/layout/chevron2"/>
    <dgm:cxn modelId="{77E80DCC-D576-4EA0-9E54-2881C7C8F66C}" type="presParOf" srcId="{4FD4AD93-9D17-4F72-9E5E-E55BBA0F111F}" destId="{299E132E-FF7B-4344-80A7-3FA354A38E88}" srcOrd="18" destOrd="0" presId="urn:microsoft.com/office/officeart/2005/8/layout/chevron2"/>
    <dgm:cxn modelId="{E4F43164-F367-49AE-BB7E-D3A3858481F8}" type="presParOf" srcId="{299E132E-FF7B-4344-80A7-3FA354A38E88}" destId="{CCB27B8F-E77D-4F72-8F8E-4C61B6977903}" srcOrd="0" destOrd="0" presId="urn:microsoft.com/office/officeart/2005/8/layout/chevron2"/>
    <dgm:cxn modelId="{E5B7A7CA-3DE7-4EB0-B3D4-1BDDE6467C85}" type="presParOf" srcId="{299E132E-FF7B-4344-80A7-3FA354A38E88}" destId="{99277190-2A22-49D2-A016-F696885F209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A6CEDFA-7747-4A5E-BE38-9FDFA79091A6}"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CF6DF8E9-4CB6-40F2-8338-AEA1D574BE78}">
      <dgm:prSet phldrT="[نص]"/>
      <dgm:spPr/>
      <dgm:t>
        <a:bodyPr/>
        <a:lstStyle/>
        <a:p>
          <a:endParaRPr lang="en-US" dirty="0"/>
        </a:p>
      </dgm:t>
    </dgm:pt>
    <dgm:pt modelId="{C2E6E932-A814-49E9-B4EF-EE6F11002746}" type="parTrans" cxnId="{2002B61B-4E88-4010-953D-AC27CEF772EF}">
      <dgm:prSet/>
      <dgm:spPr/>
      <dgm:t>
        <a:bodyPr/>
        <a:lstStyle/>
        <a:p>
          <a:endParaRPr lang="en-US"/>
        </a:p>
      </dgm:t>
    </dgm:pt>
    <dgm:pt modelId="{29619FD4-6296-4BF2-9245-67B5AAFE4376}" type="sibTrans" cxnId="{2002B61B-4E88-4010-953D-AC27CEF772EF}">
      <dgm:prSet/>
      <dgm:spPr/>
      <dgm:t>
        <a:bodyPr/>
        <a:lstStyle/>
        <a:p>
          <a:endParaRPr lang="en-US"/>
        </a:p>
      </dgm:t>
    </dgm:pt>
    <dgm:pt modelId="{FF8A98D7-F3EF-49AC-9C75-5C878072B7E9}">
      <dgm:prSet phldrT="[نص]" custT="1"/>
      <dgm:spPr/>
      <dgm:t>
        <a:bodyPr/>
        <a:lstStyle/>
        <a:p>
          <a:r>
            <a:rPr lang="ar-MA" sz="2000" b="0" i="0" dirty="0" smtClean="0"/>
            <a:t>النظر في شؤون القضاة الوظيفية من تعيين وترقية وتأديب وندب وإعارة وتدريب ونقل وإجازة وإنهاء خدمة وغير ذلك </a:t>
          </a:r>
          <a:endParaRPr lang="en-US" sz="2000" b="0" i="0" dirty="0"/>
        </a:p>
      </dgm:t>
    </dgm:pt>
    <dgm:pt modelId="{3019ABBB-0AE2-4E38-A84A-EE968D8028A4}" type="parTrans" cxnId="{D3819A92-B5C7-4A81-B415-9144306468DB}">
      <dgm:prSet/>
      <dgm:spPr/>
      <dgm:t>
        <a:bodyPr/>
        <a:lstStyle/>
        <a:p>
          <a:endParaRPr lang="en-US"/>
        </a:p>
      </dgm:t>
    </dgm:pt>
    <dgm:pt modelId="{A48FB42D-41F3-4B37-9A46-B41FD2CBC7FB}" type="sibTrans" cxnId="{D3819A92-B5C7-4A81-B415-9144306468DB}">
      <dgm:prSet/>
      <dgm:spPr/>
      <dgm:t>
        <a:bodyPr/>
        <a:lstStyle/>
        <a:p>
          <a:endParaRPr lang="en-US"/>
        </a:p>
      </dgm:t>
    </dgm:pt>
    <dgm:pt modelId="{B75AA799-69F8-4307-BCC3-13E89FBFE674}">
      <dgm:prSet phldrT="[نص]" phldr="1"/>
      <dgm:spPr/>
      <dgm:t>
        <a:bodyPr/>
        <a:lstStyle/>
        <a:p>
          <a:endParaRPr lang="en-US" dirty="0"/>
        </a:p>
      </dgm:t>
    </dgm:pt>
    <dgm:pt modelId="{9D38A773-0C0F-4157-AB8F-5BE296338794}" type="parTrans" cxnId="{40EBFC3F-CD7B-49D0-B080-9A34035033B5}">
      <dgm:prSet/>
      <dgm:spPr/>
      <dgm:t>
        <a:bodyPr/>
        <a:lstStyle/>
        <a:p>
          <a:endParaRPr lang="en-US"/>
        </a:p>
      </dgm:t>
    </dgm:pt>
    <dgm:pt modelId="{8667B5B1-F64F-4F3B-AE05-BE97E568472F}" type="sibTrans" cxnId="{40EBFC3F-CD7B-49D0-B080-9A34035033B5}">
      <dgm:prSet/>
      <dgm:spPr/>
      <dgm:t>
        <a:bodyPr/>
        <a:lstStyle/>
        <a:p>
          <a:endParaRPr lang="en-US"/>
        </a:p>
      </dgm:t>
    </dgm:pt>
    <dgm:pt modelId="{BD83A2E9-9442-4C2B-88EE-40E78A250D04}">
      <dgm:prSet phldrT="[نص]"/>
      <dgm:spPr/>
      <dgm:t>
        <a:bodyPr/>
        <a:lstStyle/>
        <a:p>
          <a:r>
            <a:rPr lang="ar-MA" dirty="0" smtClean="0"/>
            <a:t>اصدار اللوائح المتعلقة بشؤون القضاة الوظيفية بعد موافقة الملك عليها</a:t>
          </a:r>
          <a:endParaRPr lang="en-US" dirty="0"/>
        </a:p>
      </dgm:t>
    </dgm:pt>
    <dgm:pt modelId="{7D96BDE3-1E33-4B5C-A94C-4F7078B6EFCC}" type="parTrans" cxnId="{ED83BCA3-76F3-4275-A4AE-48FC7741AFB2}">
      <dgm:prSet/>
      <dgm:spPr/>
      <dgm:t>
        <a:bodyPr/>
        <a:lstStyle/>
        <a:p>
          <a:endParaRPr lang="en-US"/>
        </a:p>
      </dgm:t>
    </dgm:pt>
    <dgm:pt modelId="{85969D0F-B18B-4D59-A7C0-C461BE7BAB97}" type="sibTrans" cxnId="{ED83BCA3-76F3-4275-A4AE-48FC7741AFB2}">
      <dgm:prSet/>
      <dgm:spPr/>
      <dgm:t>
        <a:bodyPr/>
        <a:lstStyle/>
        <a:p>
          <a:endParaRPr lang="en-US"/>
        </a:p>
      </dgm:t>
    </dgm:pt>
    <dgm:pt modelId="{88F742BD-E3D1-436E-A03B-4615BCA79FC1}">
      <dgm:prSet phldrT="[نص]" phldr="1"/>
      <dgm:spPr/>
      <dgm:t>
        <a:bodyPr/>
        <a:lstStyle/>
        <a:p>
          <a:endParaRPr lang="en-US"/>
        </a:p>
      </dgm:t>
    </dgm:pt>
    <dgm:pt modelId="{44220D08-12DA-41E0-8674-49583C7722B9}" type="parTrans" cxnId="{FF3F60A2-2E65-4456-A968-2A0C8958DF1A}">
      <dgm:prSet/>
      <dgm:spPr/>
      <dgm:t>
        <a:bodyPr/>
        <a:lstStyle/>
        <a:p>
          <a:endParaRPr lang="en-US"/>
        </a:p>
      </dgm:t>
    </dgm:pt>
    <dgm:pt modelId="{88B1EFDA-70FD-4206-8979-FF3EFBEE4855}" type="sibTrans" cxnId="{FF3F60A2-2E65-4456-A968-2A0C8958DF1A}">
      <dgm:prSet/>
      <dgm:spPr/>
      <dgm:t>
        <a:bodyPr/>
        <a:lstStyle/>
        <a:p>
          <a:endParaRPr lang="en-US"/>
        </a:p>
      </dgm:t>
    </dgm:pt>
    <dgm:pt modelId="{79ED9DDA-98B9-45EA-ABE3-E45F5034685C}">
      <dgm:prSet phldrT="[نص]"/>
      <dgm:spPr/>
      <dgm:t>
        <a:bodyPr/>
        <a:lstStyle/>
        <a:p>
          <a:r>
            <a:rPr lang="ar-MA" dirty="0" smtClean="0"/>
            <a:t>اصدار لائحة التفتيش القضائي</a:t>
          </a:r>
          <a:endParaRPr lang="en-US" dirty="0"/>
        </a:p>
      </dgm:t>
    </dgm:pt>
    <dgm:pt modelId="{1D6FBE13-B58F-4F08-B5D5-EC8E274EC4DE}" type="parTrans" cxnId="{F7D5FE75-E938-448D-956F-82DB38B007CB}">
      <dgm:prSet/>
      <dgm:spPr/>
      <dgm:t>
        <a:bodyPr/>
        <a:lstStyle/>
        <a:p>
          <a:endParaRPr lang="en-US"/>
        </a:p>
      </dgm:t>
    </dgm:pt>
    <dgm:pt modelId="{5925469E-2435-419A-82FD-C28E3239A116}" type="sibTrans" cxnId="{F7D5FE75-E938-448D-956F-82DB38B007CB}">
      <dgm:prSet/>
      <dgm:spPr/>
      <dgm:t>
        <a:bodyPr/>
        <a:lstStyle/>
        <a:p>
          <a:endParaRPr lang="en-US"/>
        </a:p>
      </dgm:t>
    </dgm:pt>
    <dgm:pt modelId="{883334DD-4FE6-4A6B-AB7F-EFF1ABA557EE}">
      <dgm:prSet phldrT="[نص]"/>
      <dgm:spPr/>
      <dgm:t>
        <a:bodyPr/>
        <a:lstStyle/>
        <a:p>
          <a:r>
            <a:rPr lang="ar-MA" dirty="0" smtClean="0"/>
            <a:t>انشاء محاكم او دمجها او الغائها وتحديد اختصاصاها المكاني والنوعي</a:t>
          </a:r>
          <a:endParaRPr lang="en-US" dirty="0"/>
        </a:p>
      </dgm:t>
    </dgm:pt>
    <dgm:pt modelId="{619C305E-19FF-470D-9AE5-5AEFCEEAE433}" type="parTrans" cxnId="{6A9874F8-D1B5-4F95-9B76-5502374F60AE}">
      <dgm:prSet/>
      <dgm:spPr/>
      <dgm:t>
        <a:bodyPr/>
        <a:lstStyle/>
        <a:p>
          <a:endParaRPr lang="en-US"/>
        </a:p>
      </dgm:t>
    </dgm:pt>
    <dgm:pt modelId="{CB476D09-3300-4267-9AC7-92A9E3AA01A1}" type="sibTrans" cxnId="{6A9874F8-D1B5-4F95-9B76-5502374F60AE}">
      <dgm:prSet/>
      <dgm:spPr/>
      <dgm:t>
        <a:bodyPr/>
        <a:lstStyle/>
        <a:p>
          <a:endParaRPr lang="en-US"/>
        </a:p>
      </dgm:t>
    </dgm:pt>
    <dgm:pt modelId="{C5522372-7D2B-4B4C-A1D7-57A241D8FD6E}">
      <dgm:prSet phldrT="[نص]"/>
      <dgm:spPr/>
      <dgm:t>
        <a:bodyPr/>
        <a:lstStyle/>
        <a:p>
          <a:endParaRPr lang="en-US" dirty="0"/>
        </a:p>
      </dgm:t>
    </dgm:pt>
    <dgm:pt modelId="{B654EB7A-8533-4540-B9FD-96C2F880E125}" type="parTrans" cxnId="{073FAEC6-8163-47A3-8B5C-7504CC6F1B32}">
      <dgm:prSet/>
      <dgm:spPr/>
      <dgm:t>
        <a:bodyPr/>
        <a:lstStyle/>
        <a:p>
          <a:endParaRPr lang="en-US"/>
        </a:p>
      </dgm:t>
    </dgm:pt>
    <dgm:pt modelId="{6E1FE981-B049-4C5C-BA7A-304A3F1F40E9}" type="sibTrans" cxnId="{073FAEC6-8163-47A3-8B5C-7504CC6F1B32}">
      <dgm:prSet/>
      <dgm:spPr/>
      <dgm:t>
        <a:bodyPr/>
        <a:lstStyle/>
        <a:p>
          <a:endParaRPr lang="en-US"/>
        </a:p>
      </dgm:t>
    </dgm:pt>
    <dgm:pt modelId="{32F9C33B-075C-4169-B784-CCD599644424}">
      <dgm:prSet phldrT="[نص]"/>
      <dgm:spPr/>
      <dgm:t>
        <a:bodyPr/>
        <a:lstStyle/>
        <a:p>
          <a:r>
            <a:rPr lang="ar-MA" dirty="0" smtClean="0"/>
            <a:t>الاشراف على المحاكم والقضاة واعمالهم</a:t>
          </a:r>
          <a:endParaRPr lang="en-US" dirty="0"/>
        </a:p>
      </dgm:t>
    </dgm:pt>
    <dgm:pt modelId="{5C132AF7-9AC1-437F-906C-5BCBFEBD9397}" type="parTrans" cxnId="{D8F483F9-0CEF-436B-B45E-9B371C2B78DF}">
      <dgm:prSet/>
      <dgm:spPr/>
      <dgm:t>
        <a:bodyPr/>
        <a:lstStyle/>
        <a:p>
          <a:endParaRPr lang="en-US"/>
        </a:p>
      </dgm:t>
    </dgm:pt>
    <dgm:pt modelId="{53E5E7DA-8ED3-4701-AC07-6120BCBD8C61}" type="sibTrans" cxnId="{D8F483F9-0CEF-436B-B45E-9B371C2B78DF}">
      <dgm:prSet/>
      <dgm:spPr/>
      <dgm:t>
        <a:bodyPr/>
        <a:lstStyle/>
        <a:p>
          <a:endParaRPr lang="en-US"/>
        </a:p>
      </dgm:t>
    </dgm:pt>
    <dgm:pt modelId="{AF81A12C-88A5-49A4-8D10-79FA7933FE8C}">
      <dgm:prSet phldrT="[نص]"/>
      <dgm:spPr/>
      <dgm:t>
        <a:bodyPr/>
        <a:lstStyle/>
        <a:p>
          <a:endParaRPr lang="en-US" dirty="0"/>
        </a:p>
      </dgm:t>
    </dgm:pt>
    <dgm:pt modelId="{1C3D2422-B5EE-40C0-B6C1-1A3BFAC6002A}" type="parTrans" cxnId="{C22FC0D2-5809-4D88-BA47-BF0BEDB0CF24}">
      <dgm:prSet/>
      <dgm:spPr/>
      <dgm:t>
        <a:bodyPr/>
        <a:lstStyle/>
        <a:p>
          <a:endParaRPr lang="en-US"/>
        </a:p>
      </dgm:t>
    </dgm:pt>
    <dgm:pt modelId="{AF81A351-7261-4E3D-8935-D1F41108A350}" type="sibTrans" cxnId="{C22FC0D2-5809-4D88-BA47-BF0BEDB0CF24}">
      <dgm:prSet/>
      <dgm:spPr/>
      <dgm:t>
        <a:bodyPr/>
        <a:lstStyle/>
        <a:p>
          <a:endParaRPr lang="en-US"/>
        </a:p>
      </dgm:t>
    </dgm:pt>
    <dgm:pt modelId="{9EF22848-2D4F-43B2-BAE8-3489E5AFC3F4}" type="pres">
      <dgm:prSet presAssocID="{AA6CEDFA-7747-4A5E-BE38-9FDFA79091A6}" presName="linearFlow" presStyleCnt="0">
        <dgm:presLayoutVars>
          <dgm:dir/>
          <dgm:animLvl val="lvl"/>
          <dgm:resizeHandles val="exact"/>
        </dgm:presLayoutVars>
      </dgm:prSet>
      <dgm:spPr/>
      <dgm:t>
        <a:bodyPr/>
        <a:lstStyle/>
        <a:p>
          <a:endParaRPr lang="en-US"/>
        </a:p>
      </dgm:t>
    </dgm:pt>
    <dgm:pt modelId="{A4EE12B3-AF1F-45F6-B4AB-37FB0DD6B9BE}" type="pres">
      <dgm:prSet presAssocID="{CF6DF8E9-4CB6-40F2-8338-AEA1D574BE78}" presName="composite" presStyleCnt="0"/>
      <dgm:spPr/>
    </dgm:pt>
    <dgm:pt modelId="{EE4F865D-E7D2-4D88-9C17-7FB02B1E5625}" type="pres">
      <dgm:prSet presAssocID="{CF6DF8E9-4CB6-40F2-8338-AEA1D574BE78}" presName="parentText" presStyleLbl="alignNode1" presStyleIdx="0" presStyleCnt="5">
        <dgm:presLayoutVars>
          <dgm:chMax val="1"/>
          <dgm:bulletEnabled val="1"/>
        </dgm:presLayoutVars>
      </dgm:prSet>
      <dgm:spPr/>
      <dgm:t>
        <a:bodyPr/>
        <a:lstStyle/>
        <a:p>
          <a:endParaRPr lang="en-US"/>
        </a:p>
      </dgm:t>
    </dgm:pt>
    <dgm:pt modelId="{C7313F71-DB5D-4010-84D8-B32AFF6FC33E}" type="pres">
      <dgm:prSet presAssocID="{CF6DF8E9-4CB6-40F2-8338-AEA1D574BE78}" presName="descendantText" presStyleLbl="alignAcc1" presStyleIdx="0" presStyleCnt="5" custScaleY="125209">
        <dgm:presLayoutVars>
          <dgm:bulletEnabled val="1"/>
        </dgm:presLayoutVars>
      </dgm:prSet>
      <dgm:spPr/>
      <dgm:t>
        <a:bodyPr/>
        <a:lstStyle/>
        <a:p>
          <a:endParaRPr lang="en-US"/>
        </a:p>
      </dgm:t>
    </dgm:pt>
    <dgm:pt modelId="{9CA9ACB0-098D-4604-9833-BD1CB50785A6}" type="pres">
      <dgm:prSet presAssocID="{29619FD4-6296-4BF2-9245-67B5AAFE4376}" presName="sp" presStyleCnt="0"/>
      <dgm:spPr/>
    </dgm:pt>
    <dgm:pt modelId="{5836E24A-886A-4D35-9D67-E0F118574503}" type="pres">
      <dgm:prSet presAssocID="{B75AA799-69F8-4307-BCC3-13E89FBFE674}" presName="composite" presStyleCnt="0"/>
      <dgm:spPr/>
    </dgm:pt>
    <dgm:pt modelId="{5929DEC9-7785-48F2-AD1D-AF0B444EB163}" type="pres">
      <dgm:prSet presAssocID="{B75AA799-69F8-4307-BCC3-13E89FBFE674}" presName="parentText" presStyleLbl="alignNode1" presStyleIdx="1" presStyleCnt="5">
        <dgm:presLayoutVars>
          <dgm:chMax val="1"/>
          <dgm:bulletEnabled val="1"/>
        </dgm:presLayoutVars>
      </dgm:prSet>
      <dgm:spPr/>
      <dgm:t>
        <a:bodyPr/>
        <a:lstStyle/>
        <a:p>
          <a:endParaRPr lang="en-US"/>
        </a:p>
      </dgm:t>
    </dgm:pt>
    <dgm:pt modelId="{CCB9BA33-063C-40EB-AB5A-7954A93BAACB}" type="pres">
      <dgm:prSet presAssocID="{B75AA799-69F8-4307-BCC3-13E89FBFE674}" presName="descendantText" presStyleLbl="alignAcc1" presStyleIdx="1" presStyleCnt="5">
        <dgm:presLayoutVars>
          <dgm:bulletEnabled val="1"/>
        </dgm:presLayoutVars>
      </dgm:prSet>
      <dgm:spPr/>
      <dgm:t>
        <a:bodyPr/>
        <a:lstStyle/>
        <a:p>
          <a:endParaRPr lang="en-US"/>
        </a:p>
      </dgm:t>
    </dgm:pt>
    <dgm:pt modelId="{7090D4CE-424C-47D9-8DA5-FA0027F68E92}" type="pres">
      <dgm:prSet presAssocID="{8667B5B1-F64F-4F3B-AE05-BE97E568472F}" presName="sp" presStyleCnt="0"/>
      <dgm:spPr/>
    </dgm:pt>
    <dgm:pt modelId="{D5C24616-4684-422A-A8AD-9C0F2BBE018A}" type="pres">
      <dgm:prSet presAssocID="{88F742BD-E3D1-436E-A03B-4615BCA79FC1}" presName="composite" presStyleCnt="0"/>
      <dgm:spPr/>
    </dgm:pt>
    <dgm:pt modelId="{D3CFC738-C256-4D44-8D1F-4F8A787359C6}" type="pres">
      <dgm:prSet presAssocID="{88F742BD-E3D1-436E-A03B-4615BCA79FC1}" presName="parentText" presStyleLbl="alignNode1" presStyleIdx="2" presStyleCnt="5">
        <dgm:presLayoutVars>
          <dgm:chMax val="1"/>
          <dgm:bulletEnabled val="1"/>
        </dgm:presLayoutVars>
      </dgm:prSet>
      <dgm:spPr/>
      <dgm:t>
        <a:bodyPr/>
        <a:lstStyle/>
        <a:p>
          <a:endParaRPr lang="en-US"/>
        </a:p>
      </dgm:t>
    </dgm:pt>
    <dgm:pt modelId="{5FB093D1-5D2C-4CCB-9474-7413D8D3901E}" type="pres">
      <dgm:prSet presAssocID="{88F742BD-E3D1-436E-A03B-4615BCA79FC1}" presName="descendantText" presStyleLbl="alignAcc1" presStyleIdx="2" presStyleCnt="5">
        <dgm:presLayoutVars>
          <dgm:bulletEnabled val="1"/>
        </dgm:presLayoutVars>
      </dgm:prSet>
      <dgm:spPr/>
      <dgm:t>
        <a:bodyPr/>
        <a:lstStyle/>
        <a:p>
          <a:endParaRPr lang="en-US"/>
        </a:p>
      </dgm:t>
    </dgm:pt>
    <dgm:pt modelId="{8270A38D-3DEB-4B6F-906C-46A6FD9E1802}" type="pres">
      <dgm:prSet presAssocID="{88B1EFDA-70FD-4206-8979-FF3EFBEE4855}" presName="sp" presStyleCnt="0"/>
      <dgm:spPr/>
    </dgm:pt>
    <dgm:pt modelId="{C6CCF29C-072E-450B-92EE-908518FAC831}" type="pres">
      <dgm:prSet presAssocID="{C5522372-7D2B-4B4C-A1D7-57A241D8FD6E}" presName="composite" presStyleCnt="0"/>
      <dgm:spPr/>
    </dgm:pt>
    <dgm:pt modelId="{5B3AA50F-60B9-439F-8AB4-0A13350EE98B}" type="pres">
      <dgm:prSet presAssocID="{C5522372-7D2B-4B4C-A1D7-57A241D8FD6E}" presName="parentText" presStyleLbl="alignNode1" presStyleIdx="3" presStyleCnt="5">
        <dgm:presLayoutVars>
          <dgm:chMax val="1"/>
          <dgm:bulletEnabled val="1"/>
        </dgm:presLayoutVars>
      </dgm:prSet>
      <dgm:spPr/>
      <dgm:t>
        <a:bodyPr/>
        <a:lstStyle/>
        <a:p>
          <a:endParaRPr lang="en-US"/>
        </a:p>
      </dgm:t>
    </dgm:pt>
    <dgm:pt modelId="{DF1A84C8-30FC-4C5F-A9C6-D3440F38B025}" type="pres">
      <dgm:prSet presAssocID="{C5522372-7D2B-4B4C-A1D7-57A241D8FD6E}" presName="descendantText" presStyleLbl="alignAcc1" presStyleIdx="3" presStyleCnt="5">
        <dgm:presLayoutVars>
          <dgm:bulletEnabled val="1"/>
        </dgm:presLayoutVars>
      </dgm:prSet>
      <dgm:spPr/>
      <dgm:t>
        <a:bodyPr/>
        <a:lstStyle/>
        <a:p>
          <a:endParaRPr lang="en-US"/>
        </a:p>
      </dgm:t>
    </dgm:pt>
    <dgm:pt modelId="{E6A87D83-B202-4490-B632-0C41E82AC1BE}" type="pres">
      <dgm:prSet presAssocID="{6E1FE981-B049-4C5C-BA7A-304A3F1F40E9}" presName="sp" presStyleCnt="0"/>
      <dgm:spPr/>
    </dgm:pt>
    <dgm:pt modelId="{26F84FED-47FC-4C06-B22A-264366F6F6E3}" type="pres">
      <dgm:prSet presAssocID="{AF81A12C-88A5-49A4-8D10-79FA7933FE8C}" presName="composite" presStyleCnt="0"/>
      <dgm:spPr/>
    </dgm:pt>
    <dgm:pt modelId="{5163B9BB-7B41-46BC-830D-E29CCE83124E}" type="pres">
      <dgm:prSet presAssocID="{AF81A12C-88A5-49A4-8D10-79FA7933FE8C}" presName="parentText" presStyleLbl="alignNode1" presStyleIdx="4" presStyleCnt="5">
        <dgm:presLayoutVars>
          <dgm:chMax val="1"/>
          <dgm:bulletEnabled val="1"/>
        </dgm:presLayoutVars>
      </dgm:prSet>
      <dgm:spPr/>
      <dgm:t>
        <a:bodyPr/>
        <a:lstStyle/>
        <a:p>
          <a:endParaRPr lang="en-US"/>
        </a:p>
      </dgm:t>
    </dgm:pt>
    <dgm:pt modelId="{54CD5529-657B-4CD0-B8F2-8FE88715B407}" type="pres">
      <dgm:prSet presAssocID="{AF81A12C-88A5-49A4-8D10-79FA7933FE8C}" presName="descendantText" presStyleLbl="alignAcc1" presStyleIdx="4" presStyleCnt="5">
        <dgm:presLayoutVars>
          <dgm:bulletEnabled val="1"/>
        </dgm:presLayoutVars>
      </dgm:prSet>
      <dgm:spPr/>
      <dgm:t>
        <a:bodyPr/>
        <a:lstStyle/>
        <a:p>
          <a:endParaRPr lang="en-US"/>
        </a:p>
      </dgm:t>
    </dgm:pt>
  </dgm:ptLst>
  <dgm:cxnLst>
    <dgm:cxn modelId="{CF2C35D3-2A94-48E6-B4BD-C8FF0AB3BEEE}" type="presOf" srcId="{C5522372-7D2B-4B4C-A1D7-57A241D8FD6E}" destId="{5B3AA50F-60B9-439F-8AB4-0A13350EE98B}" srcOrd="0" destOrd="0" presId="urn:microsoft.com/office/officeart/2005/8/layout/chevron2"/>
    <dgm:cxn modelId="{AC7FD495-E132-4CBC-A490-81D302286A73}" type="presOf" srcId="{79ED9DDA-98B9-45EA-ABE3-E45F5034685C}" destId="{5FB093D1-5D2C-4CCB-9474-7413D8D3901E}" srcOrd="0" destOrd="0" presId="urn:microsoft.com/office/officeart/2005/8/layout/chevron2"/>
    <dgm:cxn modelId="{F7D5FE75-E938-448D-956F-82DB38B007CB}" srcId="{88F742BD-E3D1-436E-A03B-4615BCA79FC1}" destId="{79ED9DDA-98B9-45EA-ABE3-E45F5034685C}" srcOrd="0" destOrd="0" parTransId="{1D6FBE13-B58F-4F08-B5D5-EC8E274EC4DE}" sibTransId="{5925469E-2435-419A-82FD-C28E3239A116}"/>
    <dgm:cxn modelId="{073FAEC6-8163-47A3-8B5C-7504CC6F1B32}" srcId="{AA6CEDFA-7747-4A5E-BE38-9FDFA79091A6}" destId="{C5522372-7D2B-4B4C-A1D7-57A241D8FD6E}" srcOrd="3" destOrd="0" parTransId="{B654EB7A-8533-4540-B9FD-96C2F880E125}" sibTransId="{6E1FE981-B049-4C5C-BA7A-304A3F1F40E9}"/>
    <dgm:cxn modelId="{40EBFC3F-CD7B-49D0-B080-9A34035033B5}" srcId="{AA6CEDFA-7747-4A5E-BE38-9FDFA79091A6}" destId="{B75AA799-69F8-4307-BCC3-13E89FBFE674}" srcOrd="1" destOrd="0" parTransId="{9D38A773-0C0F-4157-AB8F-5BE296338794}" sibTransId="{8667B5B1-F64F-4F3B-AE05-BE97E568472F}"/>
    <dgm:cxn modelId="{6A9874F8-D1B5-4F95-9B76-5502374F60AE}" srcId="{C5522372-7D2B-4B4C-A1D7-57A241D8FD6E}" destId="{883334DD-4FE6-4A6B-AB7F-EFF1ABA557EE}" srcOrd="0" destOrd="0" parTransId="{619C305E-19FF-470D-9AE5-5AEFCEEAE433}" sibTransId="{CB476D09-3300-4267-9AC7-92A9E3AA01A1}"/>
    <dgm:cxn modelId="{9EE54F9F-56F0-4595-BAFF-F334B6867104}" type="presOf" srcId="{FF8A98D7-F3EF-49AC-9C75-5C878072B7E9}" destId="{C7313F71-DB5D-4010-84D8-B32AFF6FC33E}" srcOrd="0" destOrd="0" presId="urn:microsoft.com/office/officeart/2005/8/layout/chevron2"/>
    <dgm:cxn modelId="{D8F483F9-0CEF-436B-B45E-9B371C2B78DF}" srcId="{AF81A12C-88A5-49A4-8D10-79FA7933FE8C}" destId="{32F9C33B-075C-4169-B784-CCD599644424}" srcOrd="0" destOrd="0" parTransId="{5C132AF7-9AC1-437F-906C-5BCBFEBD9397}" sibTransId="{53E5E7DA-8ED3-4701-AC07-6120BCBD8C61}"/>
    <dgm:cxn modelId="{DF16A1EB-23D4-49BE-A787-B8E2B6D85DBA}" type="presOf" srcId="{883334DD-4FE6-4A6B-AB7F-EFF1ABA557EE}" destId="{DF1A84C8-30FC-4C5F-A9C6-D3440F38B025}" srcOrd="0" destOrd="0" presId="urn:microsoft.com/office/officeart/2005/8/layout/chevron2"/>
    <dgm:cxn modelId="{DAB32701-53DB-4D57-B7F1-CACC98DA7A82}" type="presOf" srcId="{AF81A12C-88A5-49A4-8D10-79FA7933FE8C}" destId="{5163B9BB-7B41-46BC-830D-E29CCE83124E}" srcOrd="0" destOrd="0" presId="urn:microsoft.com/office/officeart/2005/8/layout/chevron2"/>
    <dgm:cxn modelId="{ED83BCA3-76F3-4275-A4AE-48FC7741AFB2}" srcId="{B75AA799-69F8-4307-BCC3-13E89FBFE674}" destId="{BD83A2E9-9442-4C2B-88EE-40E78A250D04}" srcOrd="0" destOrd="0" parTransId="{7D96BDE3-1E33-4B5C-A94C-4F7078B6EFCC}" sibTransId="{85969D0F-B18B-4D59-A7C0-C461BE7BAB97}"/>
    <dgm:cxn modelId="{D3819A92-B5C7-4A81-B415-9144306468DB}" srcId="{CF6DF8E9-4CB6-40F2-8338-AEA1D574BE78}" destId="{FF8A98D7-F3EF-49AC-9C75-5C878072B7E9}" srcOrd="0" destOrd="0" parTransId="{3019ABBB-0AE2-4E38-A84A-EE968D8028A4}" sibTransId="{A48FB42D-41F3-4B37-9A46-B41FD2CBC7FB}"/>
    <dgm:cxn modelId="{2002B61B-4E88-4010-953D-AC27CEF772EF}" srcId="{AA6CEDFA-7747-4A5E-BE38-9FDFA79091A6}" destId="{CF6DF8E9-4CB6-40F2-8338-AEA1D574BE78}" srcOrd="0" destOrd="0" parTransId="{C2E6E932-A814-49E9-B4EF-EE6F11002746}" sibTransId="{29619FD4-6296-4BF2-9245-67B5AAFE4376}"/>
    <dgm:cxn modelId="{FAEE2CD1-D181-4E33-A168-4CD602B05A60}" type="presOf" srcId="{AA6CEDFA-7747-4A5E-BE38-9FDFA79091A6}" destId="{9EF22848-2D4F-43B2-BAE8-3489E5AFC3F4}" srcOrd="0" destOrd="0" presId="urn:microsoft.com/office/officeart/2005/8/layout/chevron2"/>
    <dgm:cxn modelId="{F0D696DA-57F4-4F49-9CFE-7B8ABD1FDCD2}" type="presOf" srcId="{BD83A2E9-9442-4C2B-88EE-40E78A250D04}" destId="{CCB9BA33-063C-40EB-AB5A-7954A93BAACB}" srcOrd="0" destOrd="0" presId="urn:microsoft.com/office/officeart/2005/8/layout/chevron2"/>
    <dgm:cxn modelId="{FF3F60A2-2E65-4456-A968-2A0C8958DF1A}" srcId="{AA6CEDFA-7747-4A5E-BE38-9FDFA79091A6}" destId="{88F742BD-E3D1-436E-A03B-4615BCA79FC1}" srcOrd="2" destOrd="0" parTransId="{44220D08-12DA-41E0-8674-49583C7722B9}" sibTransId="{88B1EFDA-70FD-4206-8979-FF3EFBEE4855}"/>
    <dgm:cxn modelId="{C22FC0D2-5809-4D88-BA47-BF0BEDB0CF24}" srcId="{AA6CEDFA-7747-4A5E-BE38-9FDFA79091A6}" destId="{AF81A12C-88A5-49A4-8D10-79FA7933FE8C}" srcOrd="4" destOrd="0" parTransId="{1C3D2422-B5EE-40C0-B6C1-1A3BFAC6002A}" sibTransId="{AF81A351-7261-4E3D-8935-D1F41108A350}"/>
    <dgm:cxn modelId="{041C5A12-49C6-4E21-BFDD-E32468A77BBC}" type="presOf" srcId="{B75AA799-69F8-4307-BCC3-13E89FBFE674}" destId="{5929DEC9-7785-48F2-AD1D-AF0B444EB163}" srcOrd="0" destOrd="0" presId="urn:microsoft.com/office/officeart/2005/8/layout/chevron2"/>
    <dgm:cxn modelId="{878B92A3-4B43-4995-9D7E-E87DC7CDE1E6}" type="presOf" srcId="{88F742BD-E3D1-436E-A03B-4615BCA79FC1}" destId="{D3CFC738-C256-4D44-8D1F-4F8A787359C6}" srcOrd="0" destOrd="0" presId="urn:microsoft.com/office/officeart/2005/8/layout/chevron2"/>
    <dgm:cxn modelId="{E47AE124-8310-4E4F-A17E-CD1C42973422}" type="presOf" srcId="{32F9C33B-075C-4169-B784-CCD599644424}" destId="{54CD5529-657B-4CD0-B8F2-8FE88715B407}" srcOrd="0" destOrd="0" presId="urn:microsoft.com/office/officeart/2005/8/layout/chevron2"/>
    <dgm:cxn modelId="{6CC3647E-2334-4F86-BCC0-7E6AC48F5DA5}" type="presOf" srcId="{CF6DF8E9-4CB6-40F2-8338-AEA1D574BE78}" destId="{EE4F865D-E7D2-4D88-9C17-7FB02B1E5625}" srcOrd="0" destOrd="0" presId="urn:microsoft.com/office/officeart/2005/8/layout/chevron2"/>
    <dgm:cxn modelId="{EFDAD99A-2570-4878-A01F-B88B3D97C79C}" type="presParOf" srcId="{9EF22848-2D4F-43B2-BAE8-3489E5AFC3F4}" destId="{A4EE12B3-AF1F-45F6-B4AB-37FB0DD6B9BE}" srcOrd="0" destOrd="0" presId="urn:microsoft.com/office/officeart/2005/8/layout/chevron2"/>
    <dgm:cxn modelId="{6917E21E-D294-4214-A04D-2326D0E4943B}" type="presParOf" srcId="{A4EE12B3-AF1F-45F6-B4AB-37FB0DD6B9BE}" destId="{EE4F865D-E7D2-4D88-9C17-7FB02B1E5625}" srcOrd="0" destOrd="0" presId="urn:microsoft.com/office/officeart/2005/8/layout/chevron2"/>
    <dgm:cxn modelId="{AD48CDBB-3037-4064-8AD0-235F1F91AC52}" type="presParOf" srcId="{A4EE12B3-AF1F-45F6-B4AB-37FB0DD6B9BE}" destId="{C7313F71-DB5D-4010-84D8-B32AFF6FC33E}" srcOrd="1" destOrd="0" presId="urn:microsoft.com/office/officeart/2005/8/layout/chevron2"/>
    <dgm:cxn modelId="{492AD72F-9EA0-4F14-9845-49059CB65726}" type="presParOf" srcId="{9EF22848-2D4F-43B2-BAE8-3489E5AFC3F4}" destId="{9CA9ACB0-098D-4604-9833-BD1CB50785A6}" srcOrd="1" destOrd="0" presId="urn:microsoft.com/office/officeart/2005/8/layout/chevron2"/>
    <dgm:cxn modelId="{7E310003-BDB5-44C0-B3A3-1F16860EDCDB}" type="presParOf" srcId="{9EF22848-2D4F-43B2-BAE8-3489E5AFC3F4}" destId="{5836E24A-886A-4D35-9D67-E0F118574503}" srcOrd="2" destOrd="0" presId="urn:microsoft.com/office/officeart/2005/8/layout/chevron2"/>
    <dgm:cxn modelId="{E29203E6-09CC-4AD2-AF8A-79764FE2E300}" type="presParOf" srcId="{5836E24A-886A-4D35-9D67-E0F118574503}" destId="{5929DEC9-7785-48F2-AD1D-AF0B444EB163}" srcOrd="0" destOrd="0" presId="urn:microsoft.com/office/officeart/2005/8/layout/chevron2"/>
    <dgm:cxn modelId="{3A61E593-0DC7-4C58-94CF-86A84A4C2236}" type="presParOf" srcId="{5836E24A-886A-4D35-9D67-E0F118574503}" destId="{CCB9BA33-063C-40EB-AB5A-7954A93BAACB}" srcOrd="1" destOrd="0" presId="urn:microsoft.com/office/officeart/2005/8/layout/chevron2"/>
    <dgm:cxn modelId="{CA44D036-BC13-4DF4-A102-5E17555DDE8D}" type="presParOf" srcId="{9EF22848-2D4F-43B2-BAE8-3489E5AFC3F4}" destId="{7090D4CE-424C-47D9-8DA5-FA0027F68E92}" srcOrd="3" destOrd="0" presId="urn:microsoft.com/office/officeart/2005/8/layout/chevron2"/>
    <dgm:cxn modelId="{E033BF2C-0F45-48D2-AB30-37DCAE8D9780}" type="presParOf" srcId="{9EF22848-2D4F-43B2-BAE8-3489E5AFC3F4}" destId="{D5C24616-4684-422A-A8AD-9C0F2BBE018A}" srcOrd="4" destOrd="0" presId="urn:microsoft.com/office/officeart/2005/8/layout/chevron2"/>
    <dgm:cxn modelId="{547BACF7-D1B8-44DF-A21A-D301DBEBDBA9}" type="presParOf" srcId="{D5C24616-4684-422A-A8AD-9C0F2BBE018A}" destId="{D3CFC738-C256-4D44-8D1F-4F8A787359C6}" srcOrd="0" destOrd="0" presId="urn:microsoft.com/office/officeart/2005/8/layout/chevron2"/>
    <dgm:cxn modelId="{91B213DF-0506-45A3-B4B0-A33F4388841F}" type="presParOf" srcId="{D5C24616-4684-422A-A8AD-9C0F2BBE018A}" destId="{5FB093D1-5D2C-4CCB-9474-7413D8D3901E}" srcOrd="1" destOrd="0" presId="urn:microsoft.com/office/officeart/2005/8/layout/chevron2"/>
    <dgm:cxn modelId="{1ECC7818-A73F-47F0-8B23-492660E1DB65}" type="presParOf" srcId="{9EF22848-2D4F-43B2-BAE8-3489E5AFC3F4}" destId="{8270A38D-3DEB-4B6F-906C-46A6FD9E1802}" srcOrd="5" destOrd="0" presId="urn:microsoft.com/office/officeart/2005/8/layout/chevron2"/>
    <dgm:cxn modelId="{BE1415AD-712D-4891-9413-32499734BF9E}" type="presParOf" srcId="{9EF22848-2D4F-43B2-BAE8-3489E5AFC3F4}" destId="{C6CCF29C-072E-450B-92EE-908518FAC831}" srcOrd="6" destOrd="0" presId="urn:microsoft.com/office/officeart/2005/8/layout/chevron2"/>
    <dgm:cxn modelId="{238C36A3-86F6-47CD-A368-43FD8FDC1DDF}" type="presParOf" srcId="{C6CCF29C-072E-450B-92EE-908518FAC831}" destId="{5B3AA50F-60B9-439F-8AB4-0A13350EE98B}" srcOrd="0" destOrd="0" presId="urn:microsoft.com/office/officeart/2005/8/layout/chevron2"/>
    <dgm:cxn modelId="{5A504ABA-BD47-4306-A1AC-D587CC1B8827}" type="presParOf" srcId="{C6CCF29C-072E-450B-92EE-908518FAC831}" destId="{DF1A84C8-30FC-4C5F-A9C6-D3440F38B025}" srcOrd="1" destOrd="0" presId="urn:microsoft.com/office/officeart/2005/8/layout/chevron2"/>
    <dgm:cxn modelId="{24EE6CB7-23DE-497D-902B-556C71B17B77}" type="presParOf" srcId="{9EF22848-2D4F-43B2-BAE8-3489E5AFC3F4}" destId="{E6A87D83-B202-4490-B632-0C41E82AC1BE}" srcOrd="7" destOrd="0" presId="urn:microsoft.com/office/officeart/2005/8/layout/chevron2"/>
    <dgm:cxn modelId="{FDC2353D-0CCE-429D-A4F0-6C6CAE2CE0A6}" type="presParOf" srcId="{9EF22848-2D4F-43B2-BAE8-3489E5AFC3F4}" destId="{26F84FED-47FC-4C06-B22A-264366F6F6E3}" srcOrd="8" destOrd="0" presId="urn:microsoft.com/office/officeart/2005/8/layout/chevron2"/>
    <dgm:cxn modelId="{C2AB4275-5B98-42DF-A63C-FF5227036B88}" type="presParOf" srcId="{26F84FED-47FC-4C06-B22A-264366F6F6E3}" destId="{5163B9BB-7B41-46BC-830D-E29CCE83124E}" srcOrd="0" destOrd="0" presId="urn:microsoft.com/office/officeart/2005/8/layout/chevron2"/>
    <dgm:cxn modelId="{7CC5AFD5-EC9C-4EC1-A731-F959AB72FF04}" type="presParOf" srcId="{26F84FED-47FC-4C06-B22A-264366F6F6E3}" destId="{54CD5529-657B-4CD0-B8F2-8FE88715B40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A6CEDFA-7747-4A5E-BE38-9FDFA79091A6}"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CF6DF8E9-4CB6-40F2-8338-AEA1D574BE78}">
      <dgm:prSet phldrT="[نص]" custT="1"/>
      <dgm:spPr/>
      <dgm:t>
        <a:bodyPr/>
        <a:lstStyle/>
        <a:p>
          <a:endParaRPr lang="en-US" sz="2000" dirty="0"/>
        </a:p>
      </dgm:t>
    </dgm:pt>
    <dgm:pt modelId="{C2E6E932-A814-49E9-B4EF-EE6F11002746}" type="parTrans" cxnId="{2002B61B-4E88-4010-953D-AC27CEF772EF}">
      <dgm:prSet/>
      <dgm:spPr/>
      <dgm:t>
        <a:bodyPr/>
        <a:lstStyle/>
        <a:p>
          <a:endParaRPr lang="en-US" sz="1800"/>
        </a:p>
      </dgm:t>
    </dgm:pt>
    <dgm:pt modelId="{29619FD4-6296-4BF2-9245-67B5AAFE4376}" type="sibTrans" cxnId="{2002B61B-4E88-4010-953D-AC27CEF772EF}">
      <dgm:prSet/>
      <dgm:spPr/>
      <dgm:t>
        <a:bodyPr/>
        <a:lstStyle/>
        <a:p>
          <a:endParaRPr lang="en-US" sz="1800"/>
        </a:p>
      </dgm:t>
    </dgm:pt>
    <dgm:pt modelId="{FF8A98D7-F3EF-49AC-9C75-5C878072B7E9}">
      <dgm:prSet phldrT="[نص]" custT="1"/>
      <dgm:spPr/>
      <dgm:t>
        <a:bodyPr/>
        <a:lstStyle/>
        <a:p>
          <a:endParaRPr lang="en-US" sz="2000" dirty="0"/>
        </a:p>
      </dgm:t>
    </dgm:pt>
    <dgm:pt modelId="{3019ABBB-0AE2-4E38-A84A-EE968D8028A4}" type="parTrans" cxnId="{D3819A92-B5C7-4A81-B415-9144306468DB}">
      <dgm:prSet/>
      <dgm:spPr/>
      <dgm:t>
        <a:bodyPr/>
        <a:lstStyle/>
        <a:p>
          <a:endParaRPr lang="en-US" sz="1800"/>
        </a:p>
      </dgm:t>
    </dgm:pt>
    <dgm:pt modelId="{A48FB42D-41F3-4B37-9A46-B41FD2CBC7FB}" type="sibTrans" cxnId="{D3819A92-B5C7-4A81-B415-9144306468DB}">
      <dgm:prSet/>
      <dgm:spPr/>
      <dgm:t>
        <a:bodyPr/>
        <a:lstStyle/>
        <a:p>
          <a:endParaRPr lang="en-US" sz="1800"/>
        </a:p>
      </dgm:t>
    </dgm:pt>
    <dgm:pt modelId="{B75AA799-69F8-4307-BCC3-13E89FBFE674}">
      <dgm:prSet phldrT="[نص]" phldr="1" custT="1"/>
      <dgm:spPr/>
      <dgm:t>
        <a:bodyPr/>
        <a:lstStyle/>
        <a:p>
          <a:endParaRPr lang="en-US" sz="2000" dirty="0"/>
        </a:p>
      </dgm:t>
    </dgm:pt>
    <dgm:pt modelId="{9D38A773-0C0F-4157-AB8F-5BE296338794}" type="parTrans" cxnId="{40EBFC3F-CD7B-49D0-B080-9A34035033B5}">
      <dgm:prSet/>
      <dgm:spPr/>
      <dgm:t>
        <a:bodyPr/>
        <a:lstStyle/>
        <a:p>
          <a:endParaRPr lang="en-US" sz="1800"/>
        </a:p>
      </dgm:t>
    </dgm:pt>
    <dgm:pt modelId="{8667B5B1-F64F-4F3B-AE05-BE97E568472F}" type="sibTrans" cxnId="{40EBFC3F-CD7B-49D0-B080-9A34035033B5}">
      <dgm:prSet/>
      <dgm:spPr/>
      <dgm:t>
        <a:bodyPr/>
        <a:lstStyle/>
        <a:p>
          <a:endParaRPr lang="en-US" sz="1800"/>
        </a:p>
      </dgm:t>
    </dgm:pt>
    <dgm:pt modelId="{BD83A2E9-9442-4C2B-88EE-40E78A250D04}">
      <dgm:prSet phldrT="[نص]" custT="1"/>
      <dgm:spPr/>
      <dgm:t>
        <a:bodyPr/>
        <a:lstStyle/>
        <a:p>
          <a:r>
            <a:rPr lang="ar-MA" sz="2000" dirty="0" smtClean="0"/>
            <a:t>اصدار قواعد تنظيم اختصاصات وصلاحيات رؤساء المحاكم</a:t>
          </a:r>
          <a:endParaRPr lang="en-US" sz="2000" dirty="0"/>
        </a:p>
      </dgm:t>
    </dgm:pt>
    <dgm:pt modelId="{7D96BDE3-1E33-4B5C-A94C-4F7078B6EFCC}" type="parTrans" cxnId="{ED83BCA3-76F3-4275-A4AE-48FC7741AFB2}">
      <dgm:prSet/>
      <dgm:spPr/>
      <dgm:t>
        <a:bodyPr/>
        <a:lstStyle/>
        <a:p>
          <a:endParaRPr lang="en-US" sz="1800"/>
        </a:p>
      </dgm:t>
    </dgm:pt>
    <dgm:pt modelId="{85969D0F-B18B-4D59-A7C0-C461BE7BAB97}" type="sibTrans" cxnId="{ED83BCA3-76F3-4275-A4AE-48FC7741AFB2}">
      <dgm:prSet/>
      <dgm:spPr/>
      <dgm:t>
        <a:bodyPr/>
        <a:lstStyle/>
        <a:p>
          <a:endParaRPr lang="en-US" sz="1800"/>
        </a:p>
      </dgm:t>
    </dgm:pt>
    <dgm:pt modelId="{88F742BD-E3D1-436E-A03B-4615BCA79FC1}">
      <dgm:prSet phldrT="[نص]" phldr="1" custT="1"/>
      <dgm:spPr/>
      <dgm:t>
        <a:bodyPr/>
        <a:lstStyle/>
        <a:p>
          <a:endParaRPr lang="en-US" sz="2000"/>
        </a:p>
      </dgm:t>
    </dgm:pt>
    <dgm:pt modelId="{44220D08-12DA-41E0-8674-49583C7722B9}" type="parTrans" cxnId="{FF3F60A2-2E65-4456-A968-2A0C8958DF1A}">
      <dgm:prSet/>
      <dgm:spPr/>
      <dgm:t>
        <a:bodyPr/>
        <a:lstStyle/>
        <a:p>
          <a:endParaRPr lang="en-US" sz="1800"/>
        </a:p>
      </dgm:t>
    </dgm:pt>
    <dgm:pt modelId="{88B1EFDA-70FD-4206-8979-FF3EFBEE4855}" type="sibTrans" cxnId="{FF3F60A2-2E65-4456-A968-2A0C8958DF1A}">
      <dgm:prSet/>
      <dgm:spPr/>
      <dgm:t>
        <a:bodyPr/>
        <a:lstStyle/>
        <a:p>
          <a:endParaRPr lang="en-US" sz="1800"/>
        </a:p>
      </dgm:t>
    </dgm:pt>
    <dgm:pt modelId="{79ED9DDA-98B9-45EA-ABE3-E45F5034685C}">
      <dgm:prSet phldrT="[نص]" custT="1"/>
      <dgm:spPr/>
      <dgm:t>
        <a:bodyPr/>
        <a:lstStyle/>
        <a:p>
          <a:r>
            <a:rPr lang="ar-MA" sz="2000" dirty="0" smtClean="0"/>
            <a:t>اصدار قواعد تبين طريقة اختيار القضاة واجراءات وضوابط تفريغهم للدراسة</a:t>
          </a:r>
          <a:endParaRPr lang="en-US" sz="2000" dirty="0"/>
        </a:p>
      </dgm:t>
    </dgm:pt>
    <dgm:pt modelId="{1D6FBE13-B58F-4F08-B5D5-EC8E274EC4DE}" type="parTrans" cxnId="{F7D5FE75-E938-448D-956F-82DB38B007CB}">
      <dgm:prSet/>
      <dgm:spPr/>
      <dgm:t>
        <a:bodyPr/>
        <a:lstStyle/>
        <a:p>
          <a:endParaRPr lang="en-US" sz="1800"/>
        </a:p>
      </dgm:t>
    </dgm:pt>
    <dgm:pt modelId="{5925469E-2435-419A-82FD-C28E3239A116}" type="sibTrans" cxnId="{F7D5FE75-E938-448D-956F-82DB38B007CB}">
      <dgm:prSet/>
      <dgm:spPr/>
      <dgm:t>
        <a:bodyPr/>
        <a:lstStyle/>
        <a:p>
          <a:endParaRPr lang="en-US" sz="1800"/>
        </a:p>
      </dgm:t>
    </dgm:pt>
    <dgm:pt modelId="{96611584-DB64-4CE2-AADF-B35BDE188D74}">
      <dgm:prSet custT="1"/>
      <dgm:spPr/>
      <dgm:t>
        <a:bodyPr/>
        <a:lstStyle/>
        <a:p>
          <a:r>
            <a:rPr lang="ar-MA" sz="2000" dirty="0" smtClean="0"/>
            <a:t>تسمية رؤساء محاكم الاستئناف ومساعديهم ورؤساء محاكم الدرجة الاولى ومساعديهم</a:t>
          </a:r>
          <a:endParaRPr lang="ar-MA" sz="2000" dirty="0"/>
        </a:p>
      </dgm:t>
    </dgm:pt>
    <dgm:pt modelId="{8C07756F-9CAE-441F-9DCC-3607050D06A7}" type="parTrans" cxnId="{EBF29EFD-03FF-4A5C-8051-049380C73CAB}">
      <dgm:prSet/>
      <dgm:spPr/>
      <dgm:t>
        <a:bodyPr/>
        <a:lstStyle/>
        <a:p>
          <a:endParaRPr lang="en-US" sz="1800"/>
        </a:p>
      </dgm:t>
    </dgm:pt>
    <dgm:pt modelId="{1638AAF5-AAE7-412A-8C79-468714C1BCC9}" type="sibTrans" cxnId="{EBF29EFD-03FF-4A5C-8051-049380C73CAB}">
      <dgm:prSet/>
      <dgm:spPr/>
      <dgm:t>
        <a:bodyPr/>
        <a:lstStyle/>
        <a:p>
          <a:endParaRPr lang="en-US" sz="1800"/>
        </a:p>
      </dgm:t>
    </dgm:pt>
    <dgm:pt modelId="{883334DD-4FE6-4A6B-AB7F-EFF1ABA557EE}">
      <dgm:prSet phldrT="[نص]" custT="1"/>
      <dgm:spPr/>
      <dgm:t>
        <a:bodyPr/>
        <a:lstStyle/>
        <a:p>
          <a:r>
            <a:rPr lang="ar-MA" sz="2000" dirty="0" smtClean="0"/>
            <a:t>رفع ما يراه من مقترحات في حدود اختصاصاته</a:t>
          </a:r>
          <a:endParaRPr lang="en-US" sz="2000" dirty="0"/>
        </a:p>
      </dgm:t>
    </dgm:pt>
    <dgm:pt modelId="{619C305E-19FF-470D-9AE5-5AEFCEEAE433}" type="parTrans" cxnId="{6A9874F8-D1B5-4F95-9B76-5502374F60AE}">
      <dgm:prSet/>
      <dgm:spPr/>
      <dgm:t>
        <a:bodyPr/>
        <a:lstStyle/>
        <a:p>
          <a:endParaRPr lang="en-US" sz="1800"/>
        </a:p>
      </dgm:t>
    </dgm:pt>
    <dgm:pt modelId="{CB476D09-3300-4267-9AC7-92A9E3AA01A1}" type="sibTrans" cxnId="{6A9874F8-D1B5-4F95-9B76-5502374F60AE}">
      <dgm:prSet/>
      <dgm:spPr/>
      <dgm:t>
        <a:bodyPr/>
        <a:lstStyle/>
        <a:p>
          <a:endParaRPr lang="en-US" sz="1800"/>
        </a:p>
      </dgm:t>
    </dgm:pt>
    <dgm:pt modelId="{C5522372-7D2B-4B4C-A1D7-57A241D8FD6E}">
      <dgm:prSet phldrT="[نص]" custT="1"/>
      <dgm:spPr/>
      <dgm:t>
        <a:bodyPr/>
        <a:lstStyle/>
        <a:p>
          <a:endParaRPr lang="en-US" sz="2000" dirty="0"/>
        </a:p>
      </dgm:t>
    </dgm:pt>
    <dgm:pt modelId="{B654EB7A-8533-4540-B9FD-96C2F880E125}" type="parTrans" cxnId="{073FAEC6-8163-47A3-8B5C-7504CC6F1B32}">
      <dgm:prSet/>
      <dgm:spPr/>
      <dgm:t>
        <a:bodyPr/>
        <a:lstStyle/>
        <a:p>
          <a:endParaRPr lang="en-US" sz="1800"/>
        </a:p>
      </dgm:t>
    </dgm:pt>
    <dgm:pt modelId="{6E1FE981-B049-4C5C-BA7A-304A3F1F40E9}" type="sibTrans" cxnId="{073FAEC6-8163-47A3-8B5C-7504CC6F1B32}">
      <dgm:prSet/>
      <dgm:spPr/>
      <dgm:t>
        <a:bodyPr/>
        <a:lstStyle/>
        <a:p>
          <a:endParaRPr lang="en-US" sz="1800"/>
        </a:p>
      </dgm:t>
    </dgm:pt>
    <dgm:pt modelId="{32F9C33B-075C-4169-B784-CCD599644424}">
      <dgm:prSet phldrT="[نص]" custT="1"/>
      <dgm:spPr/>
      <dgm:t>
        <a:bodyPr/>
        <a:lstStyle/>
        <a:p>
          <a:r>
            <a:rPr lang="ar-MA" sz="2000" dirty="0" smtClean="0"/>
            <a:t>اعداد تقرير سنوي شامل ورفعه للملك</a:t>
          </a:r>
          <a:endParaRPr lang="en-US" sz="2000" dirty="0"/>
        </a:p>
      </dgm:t>
    </dgm:pt>
    <dgm:pt modelId="{5C132AF7-9AC1-437F-906C-5BCBFEBD9397}" type="parTrans" cxnId="{D8F483F9-0CEF-436B-B45E-9B371C2B78DF}">
      <dgm:prSet/>
      <dgm:spPr/>
      <dgm:t>
        <a:bodyPr/>
        <a:lstStyle/>
        <a:p>
          <a:endParaRPr lang="en-US" sz="1800"/>
        </a:p>
      </dgm:t>
    </dgm:pt>
    <dgm:pt modelId="{53E5E7DA-8ED3-4701-AC07-6120BCBD8C61}" type="sibTrans" cxnId="{D8F483F9-0CEF-436B-B45E-9B371C2B78DF}">
      <dgm:prSet/>
      <dgm:spPr/>
      <dgm:t>
        <a:bodyPr/>
        <a:lstStyle/>
        <a:p>
          <a:endParaRPr lang="en-US" sz="1800"/>
        </a:p>
      </dgm:t>
    </dgm:pt>
    <dgm:pt modelId="{AF81A12C-88A5-49A4-8D10-79FA7933FE8C}">
      <dgm:prSet phldrT="[نص]" custT="1"/>
      <dgm:spPr/>
      <dgm:t>
        <a:bodyPr/>
        <a:lstStyle/>
        <a:p>
          <a:endParaRPr lang="en-US" sz="2000" dirty="0"/>
        </a:p>
      </dgm:t>
    </dgm:pt>
    <dgm:pt modelId="{1C3D2422-B5EE-40C0-B6C1-1A3BFAC6002A}" type="parTrans" cxnId="{C22FC0D2-5809-4D88-BA47-BF0BEDB0CF24}">
      <dgm:prSet/>
      <dgm:spPr/>
      <dgm:t>
        <a:bodyPr/>
        <a:lstStyle/>
        <a:p>
          <a:endParaRPr lang="en-US" sz="1800"/>
        </a:p>
      </dgm:t>
    </dgm:pt>
    <dgm:pt modelId="{AF81A351-7261-4E3D-8935-D1F41108A350}" type="sibTrans" cxnId="{C22FC0D2-5809-4D88-BA47-BF0BEDB0CF24}">
      <dgm:prSet/>
      <dgm:spPr/>
      <dgm:t>
        <a:bodyPr/>
        <a:lstStyle/>
        <a:p>
          <a:endParaRPr lang="en-US" sz="1800"/>
        </a:p>
      </dgm:t>
    </dgm:pt>
    <dgm:pt modelId="{9EF22848-2D4F-43B2-BAE8-3489E5AFC3F4}" type="pres">
      <dgm:prSet presAssocID="{AA6CEDFA-7747-4A5E-BE38-9FDFA79091A6}" presName="linearFlow" presStyleCnt="0">
        <dgm:presLayoutVars>
          <dgm:dir/>
          <dgm:animLvl val="lvl"/>
          <dgm:resizeHandles val="exact"/>
        </dgm:presLayoutVars>
      </dgm:prSet>
      <dgm:spPr/>
      <dgm:t>
        <a:bodyPr/>
        <a:lstStyle/>
        <a:p>
          <a:endParaRPr lang="en-US"/>
        </a:p>
      </dgm:t>
    </dgm:pt>
    <dgm:pt modelId="{A4EE12B3-AF1F-45F6-B4AB-37FB0DD6B9BE}" type="pres">
      <dgm:prSet presAssocID="{CF6DF8E9-4CB6-40F2-8338-AEA1D574BE78}" presName="composite" presStyleCnt="0"/>
      <dgm:spPr/>
    </dgm:pt>
    <dgm:pt modelId="{EE4F865D-E7D2-4D88-9C17-7FB02B1E5625}" type="pres">
      <dgm:prSet presAssocID="{CF6DF8E9-4CB6-40F2-8338-AEA1D574BE78}" presName="parentText" presStyleLbl="alignNode1" presStyleIdx="0" presStyleCnt="5">
        <dgm:presLayoutVars>
          <dgm:chMax val="1"/>
          <dgm:bulletEnabled val="1"/>
        </dgm:presLayoutVars>
      </dgm:prSet>
      <dgm:spPr/>
      <dgm:t>
        <a:bodyPr/>
        <a:lstStyle/>
        <a:p>
          <a:endParaRPr lang="en-US"/>
        </a:p>
      </dgm:t>
    </dgm:pt>
    <dgm:pt modelId="{C7313F71-DB5D-4010-84D8-B32AFF6FC33E}" type="pres">
      <dgm:prSet presAssocID="{CF6DF8E9-4CB6-40F2-8338-AEA1D574BE78}" presName="descendantText" presStyleLbl="alignAcc1" presStyleIdx="0" presStyleCnt="5">
        <dgm:presLayoutVars>
          <dgm:bulletEnabled val="1"/>
        </dgm:presLayoutVars>
      </dgm:prSet>
      <dgm:spPr/>
      <dgm:t>
        <a:bodyPr/>
        <a:lstStyle/>
        <a:p>
          <a:endParaRPr lang="en-US"/>
        </a:p>
      </dgm:t>
    </dgm:pt>
    <dgm:pt modelId="{9CA9ACB0-098D-4604-9833-BD1CB50785A6}" type="pres">
      <dgm:prSet presAssocID="{29619FD4-6296-4BF2-9245-67B5AAFE4376}" presName="sp" presStyleCnt="0"/>
      <dgm:spPr/>
    </dgm:pt>
    <dgm:pt modelId="{5836E24A-886A-4D35-9D67-E0F118574503}" type="pres">
      <dgm:prSet presAssocID="{B75AA799-69F8-4307-BCC3-13E89FBFE674}" presName="composite" presStyleCnt="0"/>
      <dgm:spPr/>
    </dgm:pt>
    <dgm:pt modelId="{5929DEC9-7785-48F2-AD1D-AF0B444EB163}" type="pres">
      <dgm:prSet presAssocID="{B75AA799-69F8-4307-BCC3-13E89FBFE674}" presName="parentText" presStyleLbl="alignNode1" presStyleIdx="1" presStyleCnt="5">
        <dgm:presLayoutVars>
          <dgm:chMax val="1"/>
          <dgm:bulletEnabled val="1"/>
        </dgm:presLayoutVars>
      </dgm:prSet>
      <dgm:spPr/>
      <dgm:t>
        <a:bodyPr/>
        <a:lstStyle/>
        <a:p>
          <a:endParaRPr lang="en-US"/>
        </a:p>
      </dgm:t>
    </dgm:pt>
    <dgm:pt modelId="{CCB9BA33-063C-40EB-AB5A-7954A93BAACB}" type="pres">
      <dgm:prSet presAssocID="{B75AA799-69F8-4307-BCC3-13E89FBFE674}" presName="descendantText" presStyleLbl="alignAcc1" presStyleIdx="1" presStyleCnt="5">
        <dgm:presLayoutVars>
          <dgm:bulletEnabled val="1"/>
        </dgm:presLayoutVars>
      </dgm:prSet>
      <dgm:spPr/>
      <dgm:t>
        <a:bodyPr/>
        <a:lstStyle/>
        <a:p>
          <a:endParaRPr lang="en-US"/>
        </a:p>
      </dgm:t>
    </dgm:pt>
    <dgm:pt modelId="{7090D4CE-424C-47D9-8DA5-FA0027F68E92}" type="pres">
      <dgm:prSet presAssocID="{8667B5B1-F64F-4F3B-AE05-BE97E568472F}" presName="sp" presStyleCnt="0"/>
      <dgm:spPr/>
    </dgm:pt>
    <dgm:pt modelId="{D5C24616-4684-422A-A8AD-9C0F2BBE018A}" type="pres">
      <dgm:prSet presAssocID="{88F742BD-E3D1-436E-A03B-4615BCA79FC1}" presName="composite" presStyleCnt="0"/>
      <dgm:spPr/>
    </dgm:pt>
    <dgm:pt modelId="{D3CFC738-C256-4D44-8D1F-4F8A787359C6}" type="pres">
      <dgm:prSet presAssocID="{88F742BD-E3D1-436E-A03B-4615BCA79FC1}" presName="parentText" presStyleLbl="alignNode1" presStyleIdx="2" presStyleCnt="5">
        <dgm:presLayoutVars>
          <dgm:chMax val="1"/>
          <dgm:bulletEnabled val="1"/>
        </dgm:presLayoutVars>
      </dgm:prSet>
      <dgm:spPr/>
      <dgm:t>
        <a:bodyPr/>
        <a:lstStyle/>
        <a:p>
          <a:endParaRPr lang="en-US"/>
        </a:p>
      </dgm:t>
    </dgm:pt>
    <dgm:pt modelId="{5FB093D1-5D2C-4CCB-9474-7413D8D3901E}" type="pres">
      <dgm:prSet presAssocID="{88F742BD-E3D1-436E-A03B-4615BCA79FC1}" presName="descendantText" presStyleLbl="alignAcc1" presStyleIdx="2" presStyleCnt="5">
        <dgm:presLayoutVars>
          <dgm:bulletEnabled val="1"/>
        </dgm:presLayoutVars>
      </dgm:prSet>
      <dgm:spPr/>
      <dgm:t>
        <a:bodyPr/>
        <a:lstStyle/>
        <a:p>
          <a:endParaRPr lang="en-US"/>
        </a:p>
      </dgm:t>
    </dgm:pt>
    <dgm:pt modelId="{8270A38D-3DEB-4B6F-906C-46A6FD9E1802}" type="pres">
      <dgm:prSet presAssocID="{88B1EFDA-70FD-4206-8979-FF3EFBEE4855}" presName="sp" presStyleCnt="0"/>
      <dgm:spPr/>
    </dgm:pt>
    <dgm:pt modelId="{C6CCF29C-072E-450B-92EE-908518FAC831}" type="pres">
      <dgm:prSet presAssocID="{C5522372-7D2B-4B4C-A1D7-57A241D8FD6E}" presName="composite" presStyleCnt="0"/>
      <dgm:spPr/>
    </dgm:pt>
    <dgm:pt modelId="{5B3AA50F-60B9-439F-8AB4-0A13350EE98B}" type="pres">
      <dgm:prSet presAssocID="{C5522372-7D2B-4B4C-A1D7-57A241D8FD6E}" presName="parentText" presStyleLbl="alignNode1" presStyleIdx="3" presStyleCnt="5">
        <dgm:presLayoutVars>
          <dgm:chMax val="1"/>
          <dgm:bulletEnabled val="1"/>
        </dgm:presLayoutVars>
      </dgm:prSet>
      <dgm:spPr/>
      <dgm:t>
        <a:bodyPr/>
        <a:lstStyle/>
        <a:p>
          <a:endParaRPr lang="en-US"/>
        </a:p>
      </dgm:t>
    </dgm:pt>
    <dgm:pt modelId="{DF1A84C8-30FC-4C5F-A9C6-D3440F38B025}" type="pres">
      <dgm:prSet presAssocID="{C5522372-7D2B-4B4C-A1D7-57A241D8FD6E}" presName="descendantText" presStyleLbl="alignAcc1" presStyleIdx="3" presStyleCnt="5">
        <dgm:presLayoutVars>
          <dgm:bulletEnabled val="1"/>
        </dgm:presLayoutVars>
      </dgm:prSet>
      <dgm:spPr/>
      <dgm:t>
        <a:bodyPr/>
        <a:lstStyle/>
        <a:p>
          <a:endParaRPr lang="en-US"/>
        </a:p>
      </dgm:t>
    </dgm:pt>
    <dgm:pt modelId="{E6A87D83-B202-4490-B632-0C41E82AC1BE}" type="pres">
      <dgm:prSet presAssocID="{6E1FE981-B049-4C5C-BA7A-304A3F1F40E9}" presName="sp" presStyleCnt="0"/>
      <dgm:spPr/>
    </dgm:pt>
    <dgm:pt modelId="{26F84FED-47FC-4C06-B22A-264366F6F6E3}" type="pres">
      <dgm:prSet presAssocID="{AF81A12C-88A5-49A4-8D10-79FA7933FE8C}" presName="composite" presStyleCnt="0"/>
      <dgm:spPr/>
    </dgm:pt>
    <dgm:pt modelId="{5163B9BB-7B41-46BC-830D-E29CCE83124E}" type="pres">
      <dgm:prSet presAssocID="{AF81A12C-88A5-49A4-8D10-79FA7933FE8C}" presName="parentText" presStyleLbl="alignNode1" presStyleIdx="4" presStyleCnt="5">
        <dgm:presLayoutVars>
          <dgm:chMax val="1"/>
          <dgm:bulletEnabled val="1"/>
        </dgm:presLayoutVars>
      </dgm:prSet>
      <dgm:spPr/>
      <dgm:t>
        <a:bodyPr/>
        <a:lstStyle/>
        <a:p>
          <a:endParaRPr lang="en-US"/>
        </a:p>
      </dgm:t>
    </dgm:pt>
    <dgm:pt modelId="{54CD5529-657B-4CD0-B8F2-8FE88715B407}" type="pres">
      <dgm:prSet presAssocID="{AF81A12C-88A5-49A4-8D10-79FA7933FE8C}" presName="descendantText" presStyleLbl="alignAcc1" presStyleIdx="4" presStyleCnt="5">
        <dgm:presLayoutVars>
          <dgm:bulletEnabled val="1"/>
        </dgm:presLayoutVars>
      </dgm:prSet>
      <dgm:spPr/>
      <dgm:t>
        <a:bodyPr/>
        <a:lstStyle/>
        <a:p>
          <a:endParaRPr lang="en-US"/>
        </a:p>
      </dgm:t>
    </dgm:pt>
  </dgm:ptLst>
  <dgm:cxnLst>
    <dgm:cxn modelId="{073FAEC6-8163-47A3-8B5C-7504CC6F1B32}" srcId="{AA6CEDFA-7747-4A5E-BE38-9FDFA79091A6}" destId="{C5522372-7D2B-4B4C-A1D7-57A241D8FD6E}" srcOrd="3" destOrd="0" parTransId="{B654EB7A-8533-4540-B9FD-96C2F880E125}" sibTransId="{6E1FE981-B049-4C5C-BA7A-304A3F1F40E9}"/>
    <dgm:cxn modelId="{F7D5FE75-E938-448D-956F-82DB38B007CB}" srcId="{88F742BD-E3D1-436E-A03B-4615BCA79FC1}" destId="{79ED9DDA-98B9-45EA-ABE3-E45F5034685C}" srcOrd="0" destOrd="0" parTransId="{1D6FBE13-B58F-4F08-B5D5-EC8E274EC4DE}" sibTransId="{5925469E-2435-419A-82FD-C28E3239A116}"/>
    <dgm:cxn modelId="{36BF48CC-7099-46CC-9068-39778BF23DB7}" type="presOf" srcId="{CF6DF8E9-4CB6-40F2-8338-AEA1D574BE78}" destId="{EE4F865D-E7D2-4D88-9C17-7FB02B1E5625}" srcOrd="0" destOrd="0" presId="urn:microsoft.com/office/officeart/2005/8/layout/chevron2"/>
    <dgm:cxn modelId="{C2E6716A-FD71-43D7-A1D4-1ED20D4F0F4A}" type="presOf" srcId="{32F9C33B-075C-4169-B784-CCD599644424}" destId="{54CD5529-657B-4CD0-B8F2-8FE88715B407}" srcOrd="0" destOrd="0" presId="urn:microsoft.com/office/officeart/2005/8/layout/chevron2"/>
    <dgm:cxn modelId="{C22FC0D2-5809-4D88-BA47-BF0BEDB0CF24}" srcId="{AA6CEDFA-7747-4A5E-BE38-9FDFA79091A6}" destId="{AF81A12C-88A5-49A4-8D10-79FA7933FE8C}" srcOrd="4" destOrd="0" parTransId="{1C3D2422-B5EE-40C0-B6C1-1A3BFAC6002A}" sibTransId="{AF81A351-7261-4E3D-8935-D1F41108A350}"/>
    <dgm:cxn modelId="{A549DF66-AE73-4E66-AE8D-F9FDBE334FCF}" type="presOf" srcId="{FF8A98D7-F3EF-49AC-9C75-5C878072B7E9}" destId="{C7313F71-DB5D-4010-84D8-B32AFF6FC33E}" srcOrd="0" destOrd="0" presId="urn:microsoft.com/office/officeart/2005/8/layout/chevron2"/>
    <dgm:cxn modelId="{CBB3C8FB-87EF-40EF-8480-CA19978E488A}" type="presOf" srcId="{BD83A2E9-9442-4C2B-88EE-40E78A250D04}" destId="{CCB9BA33-063C-40EB-AB5A-7954A93BAACB}" srcOrd="0" destOrd="0" presId="urn:microsoft.com/office/officeart/2005/8/layout/chevron2"/>
    <dgm:cxn modelId="{D8F483F9-0CEF-436B-B45E-9B371C2B78DF}" srcId="{AF81A12C-88A5-49A4-8D10-79FA7933FE8C}" destId="{32F9C33B-075C-4169-B784-CCD599644424}" srcOrd="0" destOrd="0" parTransId="{5C132AF7-9AC1-437F-906C-5BCBFEBD9397}" sibTransId="{53E5E7DA-8ED3-4701-AC07-6120BCBD8C61}"/>
    <dgm:cxn modelId="{EAEED6DE-8C6C-4EC4-BE2D-F944D7E0B002}" type="presOf" srcId="{AF81A12C-88A5-49A4-8D10-79FA7933FE8C}" destId="{5163B9BB-7B41-46BC-830D-E29CCE83124E}" srcOrd="0" destOrd="0" presId="urn:microsoft.com/office/officeart/2005/8/layout/chevron2"/>
    <dgm:cxn modelId="{EBF29EFD-03FF-4A5C-8051-049380C73CAB}" srcId="{CF6DF8E9-4CB6-40F2-8338-AEA1D574BE78}" destId="{96611584-DB64-4CE2-AADF-B35BDE188D74}" srcOrd="1" destOrd="0" parTransId="{8C07756F-9CAE-441F-9DCC-3607050D06A7}" sibTransId="{1638AAF5-AAE7-412A-8C79-468714C1BCC9}"/>
    <dgm:cxn modelId="{1EDA4954-7B64-4830-A70C-7C17D07257EB}" type="presOf" srcId="{96611584-DB64-4CE2-AADF-B35BDE188D74}" destId="{C7313F71-DB5D-4010-84D8-B32AFF6FC33E}" srcOrd="0" destOrd="1" presId="urn:microsoft.com/office/officeart/2005/8/layout/chevron2"/>
    <dgm:cxn modelId="{2002B61B-4E88-4010-953D-AC27CEF772EF}" srcId="{AA6CEDFA-7747-4A5E-BE38-9FDFA79091A6}" destId="{CF6DF8E9-4CB6-40F2-8338-AEA1D574BE78}" srcOrd="0" destOrd="0" parTransId="{C2E6E932-A814-49E9-B4EF-EE6F11002746}" sibTransId="{29619FD4-6296-4BF2-9245-67B5AAFE4376}"/>
    <dgm:cxn modelId="{A2FC0312-C8AA-4A80-9F03-531FE249A575}" type="presOf" srcId="{883334DD-4FE6-4A6B-AB7F-EFF1ABA557EE}" destId="{DF1A84C8-30FC-4C5F-A9C6-D3440F38B025}" srcOrd="0" destOrd="0" presId="urn:microsoft.com/office/officeart/2005/8/layout/chevron2"/>
    <dgm:cxn modelId="{E34A885C-380F-44DA-94F4-8337010B93FF}" type="presOf" srcId="{AA6CEDFA-7747-4A5E-BE38-9FDFA79091A6}" destId="{9EF22848-2D4F-43B2-BAE8-3489E5AFC3F4}" srcOrd="0" destOrd="0" presId="urn:microsoft.com/office/officeart/2005/8/layout/chevron2"/>
    <dgm:cxn modelId="{6A9874F8-D1B5-4F95-9B76-5502374F60AE}" srcId="{C5522372-7D2B-4B4C-A1D7-57A241D8FD6E}" destId="{883334DD-4FE6-4A6B-AB7F-EFF1ABA557EE}" srcOrd="0" destOrd="0" parTransId="{619C305E-19FF-470D-9AE5-5AEFCEEAE433}" sibTransId="{CB476D09-3300-4267-9AC7-92A9E3AA01A1}"/>
    <dgm:cxn modelId="{FF3F60A2-2E65-4456-A968-2A0C8958DF1A}" srcId="{AA6CEDFA-7747-4A5E-BE38-9FDFA79091A6}" destId="{88F742BD-E3D1-436E-A03B-4615BCA79FC1}" srcOrd="2" destOrd="0" parTransId="{44220D08-12DA-41E0-8674-49583C7722B9}" sibTransId="{88B1EFDA-70FD-4206-8979-FF3EFBEE4855}"/>
    <dgm:cxn modelId="{ED83BCA3-76F3-4275-A4AE-48FC7741AFB2}" srcId="{B75AA799-69F8-4307-BCC3-13E89FBFE674}" destId="{BD83A2E9-9442-4C2B-88EE-40E78A250D04}" srcOrd="0" destOrd="0" parTransId="{7D96BDE3-1E33-4B5C-A94C-4F7078B6EFCC}" sibTransId="{85969D0F-B18B-4D59-A7C0-C461BE7BAB97}"/>
    <dgm:cxn modelId="{1EBAACE6-0C2C-48E4-8F5F-948AF4A4D33E}" type="presOf" srcId="{C5522372-7D2B-4B4C-A1D7-57A241D8FD6E}" destId="{5B3AA50F-60B9-439F-8AB4-0A13350EE98B}" srcOrd="0" destOrd="0" presId="urn:microsoft.com/office/officeart/2005/8/layout/chevron2"/>
    <dgm:cxn modelId="{40EBFC3F-CD7B-49D0-B080-9A34035033B5}" srcId="{AA6CEDFA-7747-4A5E-BE38-9FDFA79091A6}" destId="{B75AA799-69F8-4307-BCC3-13E89FBFE674}" srcOrd="1" destOrd="0" parTransId="{9D38A773-0C0F-4157-AB8F-5BE296338794}" sibTransId="{8667B5B1-F64F-4F3B-AE05-BE97E568472F}"/>
    <dgm:cxn modelId="{EEE8A6A0-A194-42C4-BAFB-01FA76020AF0}" type="presOf" srcId="{79ED9DDA-98B9-45EA-ABE3-E45F5034685C}" destId="{5FB093D1-5D2C-4CCB-9474-7413D8D3901E}" srcOrd="0" destOrd="0" presId="urn:microsoft.com/office/officeart/2005/8/layout/chevron2"/>
    <dgm:cxn modelId="{25C08D10-13B7-4672-99C5-4D37A6E5B147}" type="presOf" srcId="{B75AA799-69F8-4307-BCC3-13E89FBFE674}" destId="{5929DEC9-7785-48F2-AD1D-AF0B444EB163}" srcOrd="0" destOrd="0" presId="urn:microsoft.com/office/officeart/2005/8/layout/chevron2"/>
    <dgm:cxn modelId="{27795F08-27F6-45C9-9A8A-AE40B73FDFA8}" type="presOf" srcId="{88F742BD-E3D1-436E-A03B-4615BCA79FC1}" destId="{D3CFC738-C256-4D44-8D1F-4F8A787359C6}" srcOrd="0" destOrd="0" presId="urn:microsoft.com/office/officeart/2005/8/layout/chevron2"/>
    <dgm:cxn modelId="{D3819A92-B5C7-4A81-B415-9144306468DB}" srcId="{CF6DF8E9-4CB6-40F2-8338-AEA1D574BE78}" destId="{FF8A98D7-F3EF-49AC-9C75-5C878072B7E9}" srcOrd="0" destOrd="0" parTransId="{3019ABBB-0AE2-4E38-A84A-EE968D8028A4}" sibTransId="{A48FB42D-41F3-4B37-9A46-B41FD2CBC7FB}"/>
    <dgm:cxn modelId="{468526A3-0379-49A8-927E-14F2F654479A}" type="presParOf" srcId="{9EF22848-2D4F-43B2-BAE8-3489E5AFC3F4}" destId="{A4EE12B3-AF1F-45F6-B4AB-37FB0DD6B9BE}" srcOrd="0" destOrd="0" presId="urn:microsoft.com/office/officeart/2005/8/layout/chevron2"/>
    <dgm:cxn modelId="{6EAF7964-97E1-47D0-A880-1D183372BD09}" type="presParOf" srcId="{A4EE12B3-AF1F-45F6-B4AB-37FB0DD6B9BE}" destId="{EE4F865D-E7D2-4D88-9C17-7FB02B1E5625}" srcOrd="0" destOrd="0" presId="urn:microsoft.com/office/officeart/2005/8/layout/chevron2"/>
    <dgm:cxn modelId="{5BBB6074-0B37-480B-A6FA-9B05EC06CACF}" type="presParOf" srcId="{A4EE12B3-AF1F-45F6-B4AB-37FB0DD6B9BE}" destId="{C7313F71-DB5D-4010-84D8-B32AFF6FC33E}" srcOrd="1" destOrd="0" presId="urn:microsoft.com/office/officeart/2005/8/layout/chevron2"/>
    <dgm:cxn modelId="{E5B4688E-9EA7-4B2A-8787-1EE13A101126}" type="presParOf" srcId="{9EF22848-2D4F-43B2-BAE8-3489E5AFC3F4}" destId="{9CA9ACB0-098D-4604-9833-BD1CB50785A6}" srcOrd="1" destOrd="0" presId="urn:microsoft.com/office/officeart/2005/8/layout/chevron2"/>
    <dgm:cxn modelId="{F256F39A-4609-4551-9243-9CAD4F7E5A3E}" type="presParOf" srcId="{9EF22848-2D4F-43B2-BAE8-3489E5AFC3F4}" destId="{5836E24A-886A-4D35-9D67-E0F118574503}" srcOrd="2" destOrd="0" presId="urn:microsoft.com/office/officeart/2005/8/layout/chevron2"/>
    <dgm:cxn modelId="{1E7DFA04-C9B0-4304-AAE5-69205F9BB3B3}" type="presParOf" srcId="{5836E24A-886A-4D35-9D67-E0F118574503}" destId="{5929DEC9-7785-48F2-AD1D-AF0B444EB163}" srcOrd="0" destOrd="0" presId="urn:microsoft.com/office/officeart/2005/8/layout/chevron2"/>
    <dgm:cxn modelId="{0A7AC0D3-31D0-4BA6-86F6-8FCC5921E382}" type="presParOf" srcId="{5836E24A-886A-4D35-9D67-E0F118574503}" destId="{CCB9BA33-063C-40EB-AB5A-7954A93BAACB}" srcOrd="1" destOrd="0" presId="urn:microsoft.com/office/officeart/2005/8/layout/chevron2"/>
    <dgm:cxn modelId="{5D227598-C0C0-43D8-A5AE-875C0CC805E9}" type="presParOf" srcId="{9EF22848-2D4F-43B2-BAE8-3489E5AFC3F4}" destId="{7090D4CE-424C-47D9-8DA5-FA0027F68E92}" srcOrd="3" destOrd="0" presId="urn:microsoft.com/office/officeart/2005/8/layout/chevron2"/>
    <dgm:cxn modelId="{3B3E4651-7B09-449F-B4A5-EEE00AB2B9C9}" type="presParOf" srcId="{9EF22848-2D4F-43B2-BAE8-3489E5AFC3F4}" destId="{D5C24616-4684-422A-A8AD-9C0F2BBE018A}" srcOrd="4" destOrd="0" presId="urn:microsoft.com/office/officeart/2005/8/layout/chevron2"/>
    <dgm:cxn modelId="{3796F3FC-D667-436A-A535-E38D93C88797}" type="presParOf" srcId="{D5C24616-4684-422A-A8AD-9C0F2BBE018A}" destId="{D3CFC738-C256-4D44-8D1F-4F8A787359C6}" srcOrd="0" destOrd="0" presId="urn:microsoft.com/office/officeart/2005/8/layout/chevron2"/>
    <dgm:cxn modelId="{170F7C35-EED2-43D2-BE89-F237168C2D86}" type="presParOf" srcId="{D5C24616-4684-422A-A8AD-9C0F2BBE018A}" destId="{5FB093D1-5D2C-4CCB-9474-7413D8D3901E}" srcOrd="1" destOrd="0" presId="urn:microsoft.com/office/officeart/2005/8/layout/chevron2"/>
    <dgm:cxn modelId="{CCA42802-4D3F-4B3B-87A3-2FEC17293C58}" type="presParOf" srcId="{9EF22848-2D4F-43B2-BAE8-3489E5AFC3F4}" destId="{8270A38D-3DEB-4B6F-906C-46A6FD9E1802}" srcOrd="5" destOrd="0" presId="urn:microsoft.com/office/officeart/2005/8/layout/chevron2"/>
    <dgm:cxn modelId="{32C72C0B-9FD5-425E-BA35-09F316DDF627}" type="presParOf" srcId="{9EF22848-2D4F-43B2-BAE8-3489E5AFC3F4}" destId="{C6CCF29C-072E-450B-92EE-908518FAC831}" srcOrd="6" destOrd="0" presId="urn:microsoft.com/office/officeart/2005/8/layout/chevron2"/>
    <dgm:cxn modelId="{CC609DE8-12E9-44AA-A188-6EDF2D6387DE}" type="presParOf" srcId="{C6CCF29C-072E-450B-92EE-908518FAC831}" destId="{5B3AA50F-60B9-439F-8AB4-0A13350EE98B}" srcOrd="0" destOrd="0" presId="urn:microsoft.com/office/officeart/2005/8/layout/chevron2"/>
    <dgm:cxn modelId="{2125CEBD-8762-42CA-BD59-6D01F67D95B5}" type="presParOf" srcId="{C6CCF29C-072E-450B-92EE-908518FAC831}" destId="{DF1A84C8-30FC-4C5F-A9C6-D3440F38B025}" srcOrd="1" destOrd="0" presId="urn:microsoft.com/office/officeart/2005/8/layout/chevron2"/>
    <dgm:cxn modelId="{0F1F69B6-C331-4B0D-AF10-33C0B89C7D57}" type="presParOf" srcId="{9EF22848-2D4F-43B2-BAE8-3489E5AFC3F4}" destId="{E6A87D83-B202-4490-B632-0C41E82AC1BE}" srcOrd="7" destOrd="0" presId="urn:microsoft.com/office/officeart/2005/8/layout/chevron2"/>
    <dgm:cxn modelId="{2A56ED89-0949-49BD-ABA3-7D9DFC3A9653}" type="presParOf" srcId="{9EF22848-2D4F-43B2-BAE8-3489E5AFC3F4}" destId="{26F84FED-47FC-4C06-B22A-264366F6F6E3}" srcOrd="8" destOrd="0" presId="urn:microsoft.com/office/officeart/2005/8/layout/chevron2"/>
    <dgm:cxn modelId="{8A6A18E8-037D-49A2-B89A-4ED1DCE2862A}" type="presParOf" srcId="{26F84FED-47FC-4C06-B22A-264366F6F6E3}" destId="{5163B9BB-7B41-46BC-830D-E29CCE83124E}" srcOrd="0" destOrd="0" presId="urn:microsoft.com/office/officeart/2005/8/layout/chevron2"/>
    <dgm:cxn modelId="{A90FF2E8-0860-4FF6-B2B4-C0C6E7064964}" type="presParOf" srcId="{26F84FED-47FC-4C06-B22A-264366F6F6E3}" destId="{54CD5529-657B-4CD0-B8F2-8FE88715B40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A6CEDFA-7747-4A5E-BE38-9FDFA79091A6}"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CF6DF8E9-4CB6-40F2-8338-AEA1D574BE78}">
      <dgm:prSet phldrT="[نص]" custT="1"/>
      <dgm:spPr/>
      <dgm:t>
        <a:bodyPr/>
        <a:lstStyle/>
        <a:p>
          <a:endParaRPr lang="en-US" sz="2400" i="0" dirty="0"/>
        </a:p>
      </dgm:t>
    </dgm:pt>
    <dgm:pt modelId="{C2E6E932-A814-49E9-B4EF-EE6F11002746}" type="parTrans" cxnId="{2002B61B-4E88-4010-953D-AC27CEF772EF}">
      <dgm:prSet/>
      <dgm:spPr/>
      <dgm:t>
        <a:bodyPr/>
        <a:lstStyle/>
        <a:p>
          <a:endParaRPr lang="en-US" sz="2800" i="0"/>
        </a:p>
      </dgm:t>
    </dgm:pt>
    <dgm:pt modelId="{29619FD4-6296-4BF2-9245-67B5AAFE4376}" type="sibTrans" cxnId="{2002B61B-4E88-4010-953D-AC27CEF772EF}">
      <dgm:prSet/>
      <dgm:spPr/>
      <dgm:t>
        <a:bodyPr/>
        <a:lstStyle/>
        <a:p>
          <a:endParaRPr lang="en-US" sz="2800" i="0"/>
        </a:p>
      </dgm:t>
    </dgm:pt>
    <dgm:pt modelId="{FF8A98D7-F3EF-49AC-9C75-5C878072B7E9}">
      <dgm:prSet phldrT="[نص]" custT="1"/>
      <dgm:spPr/>
      <dgm:t>
        <a:bodyPr/>
        <a:lstStyle/>
        <a:p>
          <a:r>
            <a:rPr lang="ar-MA" sz="2000" i="0" dirty="0" smtClean="0"/>
            <a:t>سعودي الاصل</a:t>
          </a:r>
          <a:endParaRPr lang="en-US" sz="2000" i="0" dirty="0"/>
        </a:p>
      </dgm:t>
    </dgm:pt>
    <dgm:pt modelId="{3019ABBB-0AE2-4E38-A84A-EE968D8028A4}" type="parTrans" cxnId="{D3819A92-B5C7-4A81-B415-9144306468DB}">
      <dgm:prSet/>
      <dgm:spPr/>
      <dgm:t>
        <a:bodyPr/>
        <a:lstStyle/>
        <a:p>
          <a:endParaRPr lang="en-US" sz="2800" i="0"/>
        </a:p>
      </dgm:t>
    </dgm:pt>
    <dgm:pt modelId="{A48FB42D-41F3-4B37-9A46-B41FD2CBC7FB}" type="sibTrans" cxnId="{D3819A92-B5C7-4A81-B415-9144306468DB}">
      <dgm:prSet/>
      <dgm:spPr/>
      <dgm:t>
        <a:bodyPr/>
        <a:lstStyle/>
        <a:p>
          <a:endParaRPr lang="en-US" sz="2800" i="0"/>
        </a:p>
      </dgm:t>
    </dgm:pt>
    <dgm:pt modelId="{B75AA799-69F8-4307-BCC3-13E89FBFE674}">
      <dgm:prSet phldrT="[نص]" phldr="1" custT="1"/>
      <dgm:spPr/>
      <dgm:t>
        <a:bodyPr/>
        <a:lstStyle/>
        <a:p>
          <a:endParaRPr lang="en-US" sz="2000" i="0" dirty="0"/>
        </a:p>
      </dgm:t>
    </dgm:pt>
    <dgm:pt modelId="{9D38A773-0C0F-4157-AB8F-5BE296338794}" type="parTrans" cxnId="{40EBFC3F-CD7B-49D0-B080-9A34035033B5}">
      <dgm:prSet/>
      <dgm:spPr/>
      <dgm:t>
        <a:bodyPr/>
        <a:lstStyle/>
        <a:p>
          <a:endParaRPr lang="en-US" sz="2800" i="0"/>
        </a:p>
      </dgm:t>
    </dgm:pt>
    <dgm:pt modelId="{8667B5B1-F64F-4F3B-AE05-BE97E568472F}" type="sibTrans" cxnId="{40EBFC3F-CD7B-49D0-B080-9A34035033B5}">
      <dgm:prSet/>
      <dgm:spPr/>
      <dgm:t>
        <a:bodyPr/>
        <a:lstStyle/>
        <a:p>
          <a:endParaRPr lang="en-US" sz="2800" i="0"/>
        </a:p>
      </dgm:t>
    </dgm:pt>
    <dgm:pt modelId="{BD83A2E9-9442-4C2B-88EE-40E78A250D04}">
      <dgm:prSet phldrT="[نص]" custT="1"/>
      <dgm:spPr/>
      <dgm:t>
        <a:bodyPr/>
        <a:lstStyle/>
        <a:p>
          <a:r>
            <a:rPr lang="ar-MA" sz="2000" i="0" dirty="0" smtClean="0"/>
            <a:t>حسن السيرة والسلوك</a:t>
          </a:r>
          <a:endParaRPr lang="en-US" sz="2000" i="0" dirty="0"/>
        </a:p>
      </dgm:t>
    </dgm:pt>
    <dgm:pt modelId="{7D96BDE3-1E33-4B5C-A94C-4F7078B6EFCC}" type="parTrans" cxnId="{ED83BCA3-76F3-4275-A4AE-48FC7741AFB2}">
      <dgm:prSet/>
      <dgm:spPr/>
      <dgm:t>
        <a:bodyPr/>
        <a:lstStyle/>
        <a:p>
          <a:endParaRPr lang="en-US" sz="2800" i="0"/>
        </a:p>
      </dgm:t>
    </dgm:pt>
    <dgm:pt modelId="{85969D0F-B18B-4D59-A7C0-C461BE7BAB97}" type="sibTrans" cxnId="{ED83BCA3-76F3-4275-A4AE-48FC7741AFB2}">
      <dgm:prSet/>
      <dgm:spPr/>
      <dgm:t>
        <a:bodyPr/>
        <a:lstStyle/>
        <a:p>
          <a:endParaRPr lang="en-US" sz="2800" i="0"/>
        </a:p>
      </dgm:t>
    </dgm:pt>
    <dgm:pt modelId="{88F742BD-E3D1-436E-A03B-4615BCA79FC1}">
      <dgm:prSet phldrT="[نص]" phldr="1" custT="1"/>
      <dgm:spPr/>
      <dgm:t>
        <a:bodyPr/>
        <a:lstStyle/>
        <a:p>
          <a:endParaRPr lang="en-US" sz="2000" i="0"/>
        </a:p>
      </dgm:t>
    </dgm:pt>
    <dgm:pt modelId="{44220D08-12DA-41E0-8674-49583C7722B9}" type="parTrans" cxnId="{FF3F60A2-2E65-4456-A968-2A0C8958DF1A}">
      <dgm:prSet/>
      <dgm:spPr/>
      <dgm:t>
        <a:bodyPr/>
        <a:lstStyle/>
        <a:p>
          <a:endParaRPr lang="en-US" sz="2800" i="0"/>
        </a:p>
      </dgm:t>
    </dgm:pt>
    <dgm:pt modelId="{88B1EFDA-70FD-4206-8979-FF3EFBEE4855}" type="sibTrans" cxnId="{FF3F60A2-2E65-4456-A968-2A0C8958DF1A}">
      <dgm:prSet/>
      <dgm:spPr/>
      <dgm:t>
        <a:bodyPr/>
        <a:lstStyle/>
        <a:p>
          <a:endParaRPr lang="en-US" sz="2800" i="0"/>
        </a:p>
      </dgm:t>
    </dgm:pt>
    <dgm:pt modelId="{79ED9DDA-98B9-45EA-ABE3-E45F5034685C}">
      <dgm:prSet phldrT="[نص]" custT="1"/>
      <dgm:spPr/>
      <dgm:t>
        <a:bodyPr/>
        <a:lstStyle/>
        <a:p>
          <a:r>
            <a:rPr lang="ar-MA" sz="2000" i="0" dirty="0" smtClean="0"/>
            <a:t>متمتع </a:t>
          </a:r>
          <a:r>
            <a:rPr lang="ar-MA" sz="2000" i="0" dirty="0" err="1" smtClean="0"/>
            <a:t>بالاهلية</a:t>
          </a:r>
          <a:r>
            <a:rPr lang="ar-MA" sz="2000" i="0" dirty="0" smtClean="0"/>
            <a:t> للقضاء</a:t>
          </a:r>
          <a:endParaRPr lang="en-US" sz="2000" i="0" dirty="0"/>
        </a:p>
      </dgm:t>
    </dgm:pt>
    <dgm:pt modelId="{1D6FBE13-B58F-4F08-B5D5-EC8E274EC4DE}" type="parTrans" cxnId="{F7D5FE75-E938-448D-956F-82DB38B007CB}">
      <dgm:prSet/>
      <dgm:spPr/>
      <dgm:t>
        <a:bodyPr/>
        <a:lstStyle/>
        <a:p>
          <a:endParaRPr lang="en-US" sz="2800" i="0"/>
        </a:p>
      </dgm:t>
    </dgm:pt>
    <dgm:pt modelId="{5925469E-2435-419A-82FD-C28E3239A116}" type="sibTrans" cxnId="{F7D5FE75-E938-448D-956F-82DB38B007CB}">
      <dgm:prSet/>
      <dgm:spPr/>
      <dgm:t>
        <a:bodyPr/>
        <a:lstStyle/>
        <a:p>
          <a:endParaRPr lang="en-US" sz="2800" i="0"/>
        </a:p>
      </dgm:t>
    </dgm:pt>
    <dgm:pt modelId="{883334DD-4FE6-4A6B-AB7F-EFF1ABA557EE}">
      <dgm:prSet phldrT="[نص]" custT="1"/>
      <dgm:spPr>
        <a:ln w="28575">
          <a:solidFill>
            <a:srgbClr val="FF0000"/>
          </a:solidFill>
        </a:ln>
      </dgm:spPr>
      <dgm:t>
        <a:bodyPr/>
        <a:lstStyle/>
        <a:p>
          <a:r>
            <a:rPr lang="ar-MA" sz="2000" i="0" dirty="0" smtClean="0"/>
            <a:t>حاصل على شهادة من احدى الكليات الشرعية او شهادة جامعية اخرى معادلة بشرط ان ينجح في امتحان خاص</a:t>
          </a:r>
          <a:endParaRPr lang="en-US" sz="2000" i="0" dirty="0"/>
        </a:p>
      </dgm:t>
    </dgm:pt>
    <dgm:pt modelId="{619C305E-19FF-470D-9AE5-5AEFCEEAE433}" type="parTrans" cxnId="{6A9874F8-D1B5-4F95-9B76-5502374F60AE}">
      <dgm:prSet/>
      <dgm:spPr/>
      <dgm:t>
        <a:bodyPr/>
        <a:lstStyle/>
        <a:p>
          <a:endParaRPr lang="en-US" sz="2800" i="0"/>
        </a:p>
      </dgm:t>
    </dgm:pt>
    <dgm:pt modelId="{CB476D09-3300-4267-9AC7-92A9E3AA01A1}" type="sibTrans" cxnId="{6A9874F8-D1B5-4F95-9B76-5502374F60AE}">
      <dgm:prSet/>
      <dgm:spPr/>
      <dgm:t>
        <a:bodyPr/>
        <a:lstStyle/>
        <a:p>
          <a:endParaRPr lang="en-US" sz="2800" i="0"/>
        </a:p>
      </dgm:t>
    </dgm:pt>
    <dgm:pt modelId="{C5522372-7D2B-4B4C-A1D7-57A241D8FD6E}">
      <dgm:prSet phldrT="[نص]" custT="1"/>
      <dgm:spPr/>
      <dgm:t>
        <a:bodyPr/>
        <a:lstStyle/>
        <a:p>
          <a:endParaRPr lang="en-US" sz="2400" i="0" dirty="0"/>
        </a:p>
      </dgm:t>
    </dgm:pt>
    <dgm:pt modelId="{B654EB7A-8533-4540-B9FD-96C2F880E125}" type="parTrans" cxnId="{073FAEC6-8163-47A3-8B5C-7504CC6F1B32}">
      <dgm:prSet/>
      <dgm:spPr/>
      <dgm:t>
        <a:bodyPr/>
        <a:lstStyle/>
        <a:p>
          <a:endParaRPr lang="en-US" sz="2800" i="0"/>
        </a:p>
      </dgm:t>
    </dgm:pt>
    <dgm:pt modelId="{6E1FE981-B049-4C5C-BA7A-304A3F1F40E9}" type="sibTrans" cxnId="{073FAEC6-8163-47A3-8B5C-7504CC6F1B32}">
      <dgm:prSet/>
      <dgm:spPr/>
      <dgm:t>
        <a:bodyPr/>
        <a:lstStyle/>
        <a:p>
          <a:endParaRPr lang="en-US" sz="2800" i="0"/>
        </a:p>
      </dgm:t>
    </dgm:pt>
    <dgm:pt modelId="{32F9C33B-075C-4169-B784-CCD599644424}">
      <dgm:prSet phldrT="[نص]" custT="1"/>
      <dgm:spPr/>
      <dgm:t>
        <a:bodyPr/>
        <a:lstStyle/>
        <a:p>
          <a:r>
            <a:rPr lang="ar-MA" sz="2000" i="0" dirty="0" smtClean="0"/>
            <a:t>لا يقل عمره عن 40 قاضي استئناف – 22 في درجات السلم القضائي الاخرى</a:t>
          </a:r>
          <a:endParaRPr lang="en-US" sz="2000" i="0" dirty="0"/>
        </a:p>
      </dgm:t>
    </dgm:pt>
    <dgm:pt modelId="{5C132AF7-9AC1-437F-906C-5BCBFEBD9397}" type="parTrans" cxnId="{D8F483F9-0CEF-436B-B45E-9B371C2B78DF}">
      <dgm:prSet/>
      <dgm:spPr/>
      <dgm:t>
        <a:bodyPr/>
        <a:lstStyle/>
        <a:p>
          <a:endParaRPr lang="en-US" sz="2800" i="0"/>
        </a:p>
      </dgm:t>
    </dgm:pt>
    <dgm:pt modelId="{53E5E7DA-8ED3-4701-AC07-6120BCBD8C61}" type="sibTrans" cxnId="{D8F483F9-0CEF-436B-B45E-9B371C2B78DF}">
      <dgm:prSet/>
      <dgm:spPr/>
      <dgm:t>
        <a:bodyPr/>
        <a:lstStyle/>
        <a:p>
          <a:endParaRPr lang="en-US" sz="2800" i="0"/>
        </a:p>
      </dgm:t>
    </dgm:pt>
    <dgm:pt modelId="{AF81A12C-88A5-49A4-8D10-79FA7933FE8C}">
      <dgm:prSet phldrT="[نص]" custT="1"/>
      <dgm:spPr/>
      <dgm:t>
        <a:bodyPr/>
        <a:lstStyle/>
        <a:p>
          <a:endParaRPr lang="en-US" sz="2400" i="0" dirty="0"/>
        </a:p>
      </dgm:t>
    </dgm:pt>
    <dgm:pt modelId="{1C3D2422-B5EE-40C0-B6C1-1A3BFAC6002A}" type="parTrans" cxnId="{C22FC0D2-5809-4D88-BA47-BF0BEDB0CF24}">
      <dgm:prSet/>
      <dgm:spPr/>
      <dgm:t>
        <a:bodyPr/>
        <a:lstStyle/>
        <a:p>
          <a:endParaRPr lang="en-US" sz="2800" i="0"/>
        </a:p>
      </dgm:t>
    </dgm:pt>
    <dgm:pt modelId="{AF81A351-7261-4E3D-8935-D1F41108A350}" type="sibTrans" cxnId="{C22FC0D2-5809-4D88-BA47-BF0BEDB0CF24}">
      <dgm:prSet/>
      <dgm:spPr/>
      <dgm:t>
        <a:bodyPr/>
        <a:lstStyle/>
        <a:p>
          <a:endParaRPr lang="en-US" sz="2800" i="0"/>
        </a:p>
      </dgm:t>
    </dgm:pt>
    <dgm:pt modelId="{B4980C57-C44B-4C19-8AB8-BE20F93E035C}">
      <dgm:prSet phldrT="[نص]" custT="1"/>
      <dgm:spPr/>
      <dgm:t>
        <a:bodyPr/>
        <a:lstStyle/>
        <a:p>
          <a:r>
            <a:rPr lang="ar-MA" sz="2000" i="0" dirty="0" smtClean="0"/>
            <a:t>لا يكون محكوم عليه بجريمة مخلة بالشرف والامانة او صدر بحقه قرار </a:t>
          </a:r>
          <a:r>
            <a:rPr lang="ar-MA" sz="2000" i="0" dirty="0" err="1" smtClean="0"/>
            <a:t>تاديبي</a:t>
          </a:r>
          <a:r>
            <a:rPr lang="ar-MA" sz="2000" i="0" dirty="0" smtClean="0"/>
            <a:t> بالفصل</a:t>
          </a:r>
          <a:endParaRPr lang="en-US" sz="2000" i="0" dirty="0"/>
        </a:p>
      </dgm:t>
    </dgm:pt>
    <dgm:pt modelId="{DC9B6B96-00B8-4C5F-B457-2F5FDCDD43DD}" type="parTrans" cxnId="{F8E22D6F-4937-4801-BFDD-60B61BC1A2A3}">
      <dgm:prSet/>
      <dgm:spPr/>
      <dgm:t>
        <a:bodyPr/>
        <a:lstStyle/>
        <a:p>
          <a:endParaRPr lang="en-US" sz="2800" i="0"/>
        </a:p>
      </dgm:t>
    </dgm:pt>
    <dgm:pt modelId="{465F2FBE-1929-4177-A005-2B70818BF151}" type="sibTrans" cxnId="{F8E22D6F-4937-4801-BFDD-60B61BC1A2A3}">
      <dgm:prSet/>
      <dgm:spPr/>
      <dgm:t>
        <a:bodyPr/>
        <a:lstStyle/>
        <a:p>
          <a:endParaRPr lang="en-US" sz="2800" i="0"/>
        </a:p>
      </dgm:t>
    </dgm:pt>
    <dgm:pt modelId="{C4B5795D-FB4D-473B-A065-5C76571CE3DF}">
      <dgm:prSet phldrT="[نص]" custT="1"/>
      <dgm:spPr/>
      <dgm:t>
        <a:bodyPr/>
        <a:lstStyle/>
        <a:p>
          <a:endParaRPr lang="en-US" sz="2400" i="0" dirty="0"/>
        </a:p>
      </dgm:t>
    </dgm:pt>
    <dgm:pt modelId="{3446224E-8A2C-446A-8A15-1FBA48BCD4D1}" type="parTrans" cxnId="{C1A3C843-2D25-43C8-BF5E-C53E55D37087}">
      <dgm:prSet/>
      <dgm:spPr/>
      <dgm:t>
        <a:bodyPr/>
        <a:lstStyle/>
        <a:p>
          <a:endParaRPr lang="en-US" sz="2800" i="0"/>
        </a:p>
      </dgm:t>
    </dgm:pt>
    <dgm:pt modelId="{93C8B37A-7AF8-4D05-81A0-F9971A6F8B26}" type="sibTrans" cxnId="{C1A3C843-2D25-43C8-BF5E-C53E55D37087}">
      <dgm:prSet/>
      <dgm:spPr/>
      <dgm:t>
        <a:bodyPr/>
        <a:lstStyle/>
        <a:p>
          <a:endParaRPr lang="en-US" sz="2800" i="0"/>
        </a:p>
      </dgm:t>
    </dgm:pt>
    <dgm:pt modelId="{91008B2C-4617-43DF-85F9-4CE8B137F22A}">
      <dgm:prSet phldrT="[نص]" custT="1"/>
      <dgm:spPr/>
      <dgm:t>
        <a:bodyPr/>
        <a:lstStyle/>
        <a:p>
          <a:r>
            <a:rPr lang="ar-MA" sz="2000" i="0" dirty="0" smtClean="0"/>
            <a:t>شروط </a:t>
          </a:r>
          <a:r>
            <a:rPr lang="ar-MA" sz="2000" i="0" dirty="0" smtClean="0"/>
            <a:t>خاصة نص عليها النظام لكل درجة من درجات السلم القضائي</a:t>
          </a:r>
          <a:endParaRPr lang="en-US" sz="2000" i="0" dirty="0"/>
        </a:p>
      </dgm:t>
    </dgm:pt>
    <dgm:pt modelId="{78FD579A-9400-4495-8C9E-82B66E475C64}" type="parTrans" cxnId="{EC8F5F63-23B2-42EA-B3D5-D1EDD5AD6EC6}">
      <dgm:prSet/>
      <dgm:spPr/>
      <dgm:t>
        <a:bodyPr/>
        <a:lstStyle/>
        <a:p>
          <a:endParaRPr lang="en-US" sz="2800" i="0"/>
        </a:p>
      </dgm:t>
    </dgm:pt>
    <dgm:pt modelId="{8A5B34CF-87FF-4E1C-867C-EBB33DDAE778}" type="sibTrans" cxnId="{EC8F5F63-23B2-42EA-B3D5-D1EDD5AD6EC6}">
      <dgm:prSet/>
      <dgm:spPr/>
      <dgm:t>
        <a:bodyPr/>
        <a:lstStyle/>
        <a:p>
          <a:endParaRPr lang="en-US" sz="2800" i="0"/>
        </a:p>
      </dgm:t>
    </dgm:pt>
    <dgm:pt modelId="{D2DE6D21-B413-459A-A4EC-188F35552CF9}">
      <dgm:prSet phldrT="[نص]" custT="1"/>
      <dgm:spPr/>
      <dgm:t>
        <a:bodyPr/>
        <a:lstStyle/>
        <a:p>
          <a:endParaRPr lang="en-US" sz="2400" i="0" dirty="0"/>
        </a:p>
      </dgm:t>
    </dgm:pt>
    <dgm:pt modelId="{207E68B5-F801-457E-9900-10B7169A5A8D}" type="parTrans" cxnId="{F12F2843-5EAD-4C6F-B448-24BE26085AA3}">
      <dgm:prSet/>
      <dgm:spPr/>
      <dgm:t>
        <a:bodyPr/>
        <a:lstStyle/>
        <a:p>
          <a:endParaRPr lang="en-US" sz="2800" i="0"/>
        </a:p>
      </dgm:t>
    </dgm:pt>
    <dgm:pt modelId="{E3B78A00-BE83-455D-B4BC-C51B93A45CE4}" type="sibTrans" cxnId="{F12F2843-5EAD-4C6F-B448-24BE26085AA3}">
      <dgm:prSet/>
      <dgm:spPr/>
      <dgm:t>
        <a:bodyPr/>
        <a:lstStyle/>
        <a:p>
          <a:endParaRPr lang="en-US" sz="2800" i="0"/>
        </a:p>
      </dgm:t>
    </dgm:pt>
    <dgm:pt modelId="{9EF22848-2D4F-43B2-BAE8-3489E5AFC3F4}" type="pres">
      <dgm:prSet presAssocID="{AA6CEDFA-7747-4A5E-BE38-9FDFA79091A6}" presName="linearFlow" presStyleCnt="0">
        <dgm:presLayoutVars>
          <dgm:dir/>
          <dgm:animLvl val="lvl"/>
          <dgm:resizeHandles val="exact"/>
        </dgm:presLayoutVars>
      </dgm:prSet>
      <dgm:spPr/>
      <dgm:t>
        <a:bodyPr/>
        <a:lstStyle/>
        <a:p>
          <a:endParaRPr lang="en-US"/>
        </a:p>
      </dgm:t>
    </dgm:pt>
    <dgm:pt modelId="{A4EE12B3-AF1F-45F6-B4AB-37FB0DD6B9BE}" type="pres">
      <dgm:prSet presAssocID="{CF6DF8E9-4CB6-40F2-8338-AEA1D574BE78}" presName="composite" presStyleCnt="0"/>
      <dgm:spPr/>
    </dgm:pt>
    <dgm:pt modelId="{EE4F865D-E7D2-4D88-9C17-7FB02B1E5625}" type="pres">
      <dgm:prSet presAssocID="{CF6DF8E9-4CB6-40F2-8338-AEA1D574BE78}" presName="parentText" presStyleLbl="alignNode1" presStyleIdx="0" presStyleCnt="7">
        <dgm:presLayoutVars>
          <dgm:chMax val="1"/>
          <dgm:bulletEnabled val="1"/>
        </dgm:presLayoutVars>
      </dgm:prSet>
      <dgm:spPr/>
      <dgm:t>
        <a:bodyPr/>
        <a:lstStyle/>
        <a:p>
          <a:endParaRPr lang="en-US"/>
        </a:p>
      </dgm:t>
    </dgm:pt>
    <dgm:pt modelId="{C7313F71-DB5D-4010-84D8-B32AFF6FC33E}" type="pres">
      <dgm:prSet presAssocID="{CF6DF8E9-4CB6-40F2-8338-AEA1D574BE78}" presName="descendantText" presStyleLbl="alignAcc1" presStyleIdx="0" presStyleCnt="7">
        <dgm:presLayoutVars>
          <dgm:bulletEnabled val="1"/>
        </dgm:presLayoutVars>
      </dgm:prSet>
      <dgm:spPr/>
      <dgm:t>
        <a:bodyPr/>
        <a:lstStyle/>
        <a:p>
          <a:endParaRPr lang="en-US"/>
        </a:p>
      </dgm:t>
    </dgm:pt>
    <dgm:pt modelId="{9CA9ACB0-098D-4604-9833-BD1CB50785A6}" type="pres">
      <dgm:prSet presAssocID="{29619FD4-6296-4BF2-9245-67B5AAFE4376}" presName="sp" presStyleCnt="0"/>
      <dgm:spPr/>
    </dgm:pt>
    <dgm:pt modelId="{5836E24A-886A-4D35-9D67-E0F118574503}" type="pres">
      <dgm:prSet presAssocID="{B75AA799-69F8-4307-BCC3-13E89FBFE674}" presName="composite" presStyleCnt="0"/>
      <dgm:spPr/>
    </dgm:pt>
    <dgm:pt modelId="{5929DEC9-7785-48F2-AD1D-AF0B444EB163}" type="pres">
      <dgm:prSet presAssocID="{B75AA799-69F8-4307-BCC3-13E89FBFE674}" presName="parentText" presStyleLbl="alignNode1" presStyleIdx="1" presStyleCnt="7">
        <dgm:presLayoutVars>
          <dgm:chMax val="1"/>
          <dgm:bulletEnabled val="1"/>
        </dgm:presLayoutVars>
      </dgm:prSet>
      <dgm:spPr/>
      <dgm:t>
        <a:bodyPr/>
        <a:lstStyle/>
        <a:p>
          <a:endParaRPr lang="en-US"/>
        </a:p>
      </dgm:t>
    </dgm:pt>
    <dgm:pt modelId="{CCB9BA33-063C-40EB-AB5A-7954A93BAACB}" type="pres">
      <dgm:prSet presAssocID="{B75AA799-69F8-4307-BCC3-13E89FBFE674}" presName="descendantText" presStyleLbl="alignAcc1" presStyleIdx="1" presStyleCnt="7">
        <dgm:presLayoutVars>
          <dgm:bulletEnabled val="1"/>
        </dgm:presLayoutVars>
      </dgm:prSet>
      <dgm:spPr/>
      <dgm:t>
        <a:bodyPr/>
        <a:lstStyle/>
        <a:p>
          <a:endParaRPr lang="en-US"/>
        </a:p>
      </dgm:t>
    </dgm:pt>
    <dgm:pt modelId="{7090D4CE-424C-47D9-8DA5-FA0027F68E92}" type="pres">
      <dgm:prSet presAssocID="{8667B5B1-F64F-4F3B-AE05-BE97E568472F}" presName="sp" presStyleCnt="0"/>
      <dgm:spPr/>
    </dgm:pt>
    <dgm:pt modelId="{D5C24616-4684-422A-A8AD-9C0F2BBE018A}" type="pres">
      <dgm:prSet presAssocID="{88F742BD-E3D1-436E-A03B-4615BCA79FC1}" presName="composite" presStyleCnt="0"/>
      <dgm:spPr/>
    </dgm:pt>
    <dgm:pt modelId="{D3CFC738-C256-4D44-8D1F-4F8A787359C6}" type="pres">
      <dgm:prSet presAssocID="{88F742BD-E3D1-436E-A03B-4615BCA79FC1}" presName="parentText" presStyleLbl="alignNode1" presStyleIdx="2" presStyleCnt="7">
        <dgm:presLayoutVars>
          <dgm:chMax val="1"/>
          <dgm:bulletEnabled val="1"/>
        </dgm:presLayoutVars>
      </dgm:prSet>
      <dgm:spPr/>
      <dgm:t>
        <a:bodyPr/>
        <a:lstStyle/>
        <a:p>
          <a:endParaRPr lang="en-US"/>
        </a:p>
      </dgm:t>
    </dgm:pt>
    <dgm:pt modelId="{5FB093D1-5D2C-4CCB-9474-7413D8D3901E}" type="pres">
      <dgm:prSet presAssocID="{88F742BD-E3D1-436E-A03B-4615BCA79FC1}" presName="descendantText" presStyleLbl="alignAcc1" presStyleIdx="2" presStyleCnt="7">
        <dgm:presLayoutVars>
          <dgm:bulletEnabled val="1"/>
        </dgm:presLayoutVars>
      </dgm:prSet>
      <dgm:spPr/>
      <dgm:t>
        <a:bodyPr/>
        <a:lstStyle/>
        <a:p>
          <a:endParaRPr lang="en-US"/>
        </a:p>
      </dgm:t>
    </dgm:pt>
    <dgm:pt modelId="{8270A38D-3DEB-4B6F-906C-46A6FD9E1802}" type="pres">
      <dgm:prSet presAssocID="{88B1EFDA-70FD-4206-8979-FF3EFBEE4855}" presName="sp" presStyleCnt="0"/>
      <dgm:spPr/>
    </dgm:pt>
    <dgm:pt modelId="{C6CCF29C-072E-450B-92EE-908518FAC831}" type="pres">
      <dgm:prSet presAssocID="{C5522372-7D2B-4B4C-A1D7-57A241D8FD6E}" presName="composite" presStyleCnt="0"/>
      <dgm:spPr/>
    </dgm:pt>
    <dgm:pt modelId="{5B3AA50F-60B9-439F-8AB4-0A13350EE98B}" type="pres">
      <dgm:prSet presAssocID="{C5522372-7D2B-4B4C-A1D7-57A241D8FD6E}" presName="parentText" presStyleLbl="alignNode1" presStyleIdx="3" presStyleCnt="7">
        <dgm:presLayoutVars>
          <dgm:chMax val="1"/>
          <dgm:bulletEnabled val="1"/>
        </dgm:presLayoutVars>
      </dgm:prSet>
      <dgm:spPr/>
      <dgm:t>
        <a:bodyPr/>
        <a:lstStyle/>
        <a:p>
          <a:endParaRPr lang="en-US"/>
        </a:p>
      </dgm:t>
    </dgm:pt>
    <dgm:pt modelId="{DF1A84C8-30FC-4C5F-A9C6-D3440F38B025}" type="pres">
      <dgm:prSet presAssocID="{C5522372-7D2B-4B4C-A1D7-57A241D8FD6E}" presName="descendantText" presStyleLbl="alignAcc1" presStyleIdx="3" presStyleCnt="7">
        <dgm:presLayoutVars>
          <dgm:bulletEnabled val="1"/>
        </dgm:presLayoutVars>
      </dgm:prSet>
      <dgm:spPr/>
      <dgm:t>
        <a:bodyPr/>
        <a:lstStyle/>
        <a:p>
          <a:endParaRPr lang="en-US"/>
        </a:p>
      </dgm:t>
    </dgm:pt>
    <dgm:pt modelId="{E6A87D83-B202-4490-B632-0C41E82AC1BE}" type="pres">
      <dgm:prSet presAssocID="{6E1FE981-B049-4C5C-BA7A-304A3F1F40E9}" presName="sp" presStyleCnt="0"/>
      <dgm:spPr/>
    </dgm:pt>
    <dgm:pt modelId="{26F84FED-47FC-4C06-B22A-264366F6F6E3}" type="pres">
      <dgm:prSet presAssocID="{AF81A12C-88A5-49A4-8D10-79FA7933FE8C}" presName="composite" presStyleCnt="0"/>
      <dgm:spPr/>
    </dgm:pt>
    <dgm:pt modelId="{5163B9BB-7B41-46BC-830D-E29CCE83124E}" type="pres">
      <dgm:prSet presAssocID="{AF81A12C-88A5-49A4-8D10-79FA7933FE8C}" presName="parentText" presStyleLbl="alignNode1" presStyleIdx="4" presStyleCnt="7">
        <dgm:presLayoutVars>
          <dgm:chMax val="1"/>
          <dgm:bulletEnabled val="1"/>
        </dgm:presLayoutVars>
      </dgm:prSet>
      <dgm:spPr/>
      <dgm:t>
        <a:bodyPr/>
        <a:lstStyle/>
        <a:p>
          <a:endParaRPr lang="en-US"/>
        </a:p>
      </dgm:t>
    </dgm:pt>
    <dgm:pt modelId="{54CD5529-657B-4CD0-B8F2-8FE88715B407}" type="pres">
      <dgm:prSet presAssocID="{AF81A12C-88A5-49A4-8D10-79FA7933FE8C}" presName="descendantText" presStyleLbl="alignAcc1" presStyleIdx="4" presStyleCnt="7">
        <dgm:presLayoutVars>
          <dgm:bulletEnabled val="1"/>
        </dgm:presLayoutVars>
      </dgm:prSet>
      <dgm:spPr/>
      <dgm:t>
        <a:bodyPr/>
        <a:lstStyle/>
        <a:p>
          <a:endParaRPr lang="en-US"/>
        </a:p>
      </dgm:t>
    </dgm:pt>
    <dgm:pt modelId="{38877625-A7DD-45E6-AB2B-4249391396E4}" type="pres">
      <dgm:prSet presAssocID="{AF81A351-7261-4E3D-8935-D1F41108A350}" presName="sp" presStyleCnt="0"/>
      <dgm:spPr/>
    </dgm:pt>
    <dgm:pt modelId="{70B45FD1-FC77-476C-8545-623E06213FCD}" type="pres">
      <dgm:prSet presAssocID="{C4B5795D-FB4D-473B-A065-5C76571CE3DF}" presName="composite" presStyleCnt="0"/>
      <dgm:spPr/>
    </dgm:pt>
    <dgm:pt modelId="{33262B0B-6349-47A6-941B-306264C3E5B4}" type="pres">
      <dgm:prSet presAssocID="{C4B5795D-FB4D-473B-A065-5C76571CE3DF}" presName="parentText" presStyleLbl="alignNode1" presStyleIdx="5" presStyleCnt="7">
        <dgm:presLayoutVars>
          <dgm:chMax val="1"/>
          <dgm:bulletEnabled val="1"/>
        </dgm:presLayoutVars>
      </dgm:prSet>
      <dgm:spPr/>
      <dgm:t>
        <a:bodyPr/>
        <a:lstStyle/>
        <a:p>
          <a:endParaRPr lang="en-US"/>
        </a:p>
      </dgm:t>
    </dgm:pt>
    <dgm:pt modelId="{49155C34-3D8A-43D9-A066-849A17E410D7}" type="pres">
      <dgm:prSet presAssocID="{C4B5795D-FB4D-473B-A065-5C76571CE3DF}" presName="descendantText" presStyleLbl="alignAcc1" presStyleIdx="5" presStyleCnt="7">
        <dgm:presLayoutVars>
          <dgm:bulletEnabled val="1"/>
        </dgm:presLayoutVars>
      </dgm:prSet>
      <dgm:spPr/>
      <dgm:t>
        <a:bodyPr/>
        <a:lstStyle/>
        <a:p>
          <a:endParaRPr lang="en-US"/>
        </a:p>
      </dgm:t>
    </dgm:pt>
    <dgm:pt modelId="{72D48A8E-1F69-4623-9D2F-78BC993CFE3A}" type="pres">
      <dgm:prSet presAssocID="{93C8B37A-7AF8-4D05-81A0-F9971A6F8B26}" presName="sp" presStyleCnt="0"/>
      <dgm:spPr/>
    </dgm:pt>
    <dgm:pt modelId="{70CC56C0-5684-48A5-9256-146A39C1F7B3}" type="pres">
      <dgm:prSet presAssocID="{D2DE6D21-B413-459A-A4EC-188F35552CF9}" presName="composite" presStyleCnt="0"/>
      <dgm:spPr/>
    </dgm:pt>
    <dgm:pt modelId="{9D1177F5-D7B9-4B11-BE17-25BACC03D06B}" type="pres">
      <dgm:prSet presAssocID="{D2DE6D21-B413-459A-A4EC-188F35552CF9}" presName="parentText" presStyleLbl="alignNode1" presStyleIdx="6" presStyleCnt="7">
        <dgm:presLayoutVars>
          <dgm:chMax val="1"/>
          <dgm:bulletEnabled val="1"/>
        </dgm:presLayoutVars>
      </dgm:prSet>
      <dgm:spPr/>
      <dgm:t>
        <a:bodyPr/>
        <a:lstStyle/>
        <a:p>
          <a:endParaRPr lang="en-US"/>
        </a:p>
      </dgm:t>
    </dgm:pt>
    <dgm:pt modelId="{67B26225-3009-4D52-8278-E882AD3BFC6B}" type="pres">
      <dgm:prSet presAssocID="{D2DE6D21-B413-459A-A4EC-188F35552CF9}" presName="descendantText" presStyleLbl="alignAcc1" presStyleIdx="6" presStyleCnt="7">
        <dgm:presLayoutVars>
          <dgm:bulletEnabled val="1"/>
        </dgm:presLayoutVars>
      </dgm:prSet>
      <dgm:spPr/>
      <dgm:t>
        <a:bodyPr/>
        <a:lstStyle/>
        <a:p>
          <a:endParaRPr lang="en-US"/>
        </a:p>
      </dgm:t>
    </dgm:pt>
  </dgm:ptLst>
  <dgm:cxnLst>
    <dgm:cxn modelId="{30E4D171-4D4B-42D4-B12C-427D840EF330}" type="presOf" srcId="{B4980C57-C44B-4C19-8AB8-BE20F93E035C}" destId="{49155C34-3D8A-43D9-A066-849A17E410D7}" srcOrd="0" destOrd="0" presId="urn:microsoft.com/office/officeart/2005/8/layout/chevron2"/>
    <dgm:cxn modelId="{F12F2843-5EAD-4C6F-B448-24BE26085AA3}" srcId="{AA6CEDFA-7747-4A5E-BE38-9FDFA79091A6}" destId="{D2DE6D21-B413-459A-A4EC-188F35552CF9}" srcOrd="6" destOrd="0" parTransId="{207E68B5-F801-457E-9900-10B7169A5A8D}" sibTransId="{E3B78A00-BE83-455D-B4BC-C51B93A45CE4}"/>
    <dgm:cxn modelId="{3FCE2E91-25C8-4C75-B457-6FE3E2A83374}" type="presOf" srcId="{883334DD-4FE6-4A6B-AB7F-EFF1ABA557EE}" destId="{DF1A84C8-30FC-4C5F-A9C6-D3440F38B025}" srcOrd="0" destOrd="0" presId="urn:microsoft.com/office/officeart/2005/8/layout/chevron2"/>
    <dgm:cxn modelId="{37B3CD22-C8E7-45F6-A0E9-5EB3ED1FE085}" type="presOf" srcId="{AF81A12C-88A5-49A4-8D10-79FA7933FE8C}" destId="{5163B9BB-7B41-46BC-830D-E29CCE83124E}" srcOrd="0" destOrd="0" presId="urn:microsoft.com/office/officeart/2005/8/layout/chevron2"/>
    <dgm:cxn modelId="{D3819A92-B5C7-4A81-B415-9144306468DB}" srcId="{CF6DF8E9-4CB6-40F2-8338-AEA1D574BE78}" destId="{FF8A98D7-F3EF-49AC-9C75-5C878072B7E9}" srcOrd="0" destOrd="0" parTransId="{3019ABBB-0AE2-4E38-A84A-EE968D8028A4}" sibTransId="{A48FB42D-41F3-4B37-9A46-B41FD2CBC7FB}"/>
    <dgm:cxn modelId="{298A3A7D-DCB2-4B7C-9B42-CD15E2004533}" type="presOf" srcId="{C5522372-7D2B-4B4C-A1D7-57A241D8FD6E}" destId="{5B3AA50F-60B9-439F-8AB4-0A13350EE98B}" srcOrd="0" destOrd="0" presId="urn:microsoft.com/office/officeart/2005/8/layout/chevron2"/>
    <dgm:cxn modelId="{49B1295A-25F9-4EE9-B09B-3F09C0F3B17A}" type="presOf" srcId="{C4B5795D-FB4D-473B-A065-5C76571CE3DF}" destId="{33262B0B-6349-47A6-941B-306264C3E5B4}" srcOrd="0" destOrd="0" presId="urn:microsoft.com/office/officeart/2005/8/layout/chevron2"/>
    <dgm:cxn modelId="{F7D5FE75-E938-448D-956F-82DB38B007CB}" srcId="{88F742BD-E3D1-436E-A03B-4615BCA79FC1}" destId="{79ED9DDA-98B9-45EA-ABE3-E45F5034685C}" srcOrd="0" destOrd="0" parTransId="{1D6FBE13-B58F-4F08-B5D5-EC8E274EC4DE}" sibTransId="{5925469E-2435-419A-82FD-C28E3239A116}"/>
    <dgm:cxn modelId="{47C1E5F2-D34C-44A8-A092-04CC20FBACD1}" type="presOf" srcId="{91008B2C-4617-43DF-85F9-4CE8B137F22A}" destId="{67B26225-3009-4D52-8278-E882AD3BFC6B}" srcOrd="0" destOrd="0" presId="urn:microsoft.com/office/officeart/2005/8/layout/chevron2"/>
    <dgm:cxn modelId="{8D18C7FD-DF16-4E29-BF13-D53C91775352}" type="presOf" srcId="{FF8A98D7-F3EF-49AC-9C75-5C878072B7E9}" destId="{C7313F71-DB5D-4010-84D8-B32AFF6FC33E}" srcOrd="0" destOrd="0" presId="urn:microsoft.com/office/officeart/2005/8/layout/chevron2"/>
    <dgm:cxn modelId="{ED83BCA3-76F3-4275-A4AE-48FC7741AFB2}" srcId="{B75AA799-69F8-4307-BCC3-13E89FBFE674}" destId="{BD83A2E9-9442-4C2B-88EE-40E78A250D04}" srcOrd="0" destOrd="0" parTransId="{7D96BDE3-1E33-4B5C-A94C-4F7078B6EFCC}" sibTransId="{85969D0F-B18B-4D59-A7C0-C461BE7BAB97}"/>
    <dgm:cxn modelId="{FF3F60A2-2E65-4456-A968-2A0C8958DF1A}" srcId="{AA6CEDFA-7747-4A5E-BE38-9FDFA79091A6}" destId="{88F742BD-E3D1-436E-A03B-4615BCA79FC1}" srcOrd="2" destOrd="0" parTransId="{44220D08-12DA-41E0-8674-49583C7722B9}" sibTransId="{88B1EFDA-70FD-4206-8979-FF3EFBEE4855}"/>
    <dgm:cxn modelId="{A799E9AB-3393-4DFB-AB16-88EED51D25BC}" type="presOf" srcId="{AA6CEDFA-7747-4A5E-BE38-9FDFA79091A6}" destId="{9EF22848-2D4F-43B2-BAE8-3489E5AFC3F4}" srcOrd="0" destOrd="0" presId="urn:microsoft.com/office/officeart/2005/8/layout/chevron2"/>
    <dgm:cxn modelId="{7FEC07B6-E3AD-4DCF-A465-B52613D216D9}" type="presOf" srcId="{B75AA799-69F8-4307-BCC3-13E89FBFE674}" destId="{5929DEC9-7785-48F2-AD1D-AF0B444EB163}" srcOrd="0" destOrd="0" presId="urn:microsoft.com/office/officeart/2005/8/layout/chevron2"/>
    <dgm:cxn modelId="{55D26D9C-C17A-45D0-BC16-DDEC64A2F2E6}" type="presOf" srcId="{88F742BD-E3D1-436E-A03B-4615BCA79FC1}" destId="{D3CFC738-C256-4D44-8D1F-4F8A787359C6}" srcOrd="0" destOrd="0" presId="urn:microsoft.com/office/officeart/2005/8/layout/chevron2"/>
    <dgm:cxn modelId="{BE716FA5-AE26-46F9-8877-517DFB3DB9BA}" type="presOf" srcId="{CF6DF8E9-4CB6-40F2-8338-AEA1D574BE78}" destId="{EE4F865D-E7D2-4D88-9C17-7FB02B1E5625}" srcOrd="0" destOrd="0" presId="urn:microsoft.com/office/officeart/2005/8/layout/chevron2"/>
    <dgm:cxn modelId="{073FAEC6-8163-47A3-8B5C-7504CC6F1B32}" srcId="{AA6CEDFA-7747-4A5E-BE38-9FDFA79091A6}" destId="{C5522372-7D2B-4B4C-A1D7-57A241D8FD6E}" srcOrd="3" destOrd="0" parTransId="{B654EB7A-8533-4540-B9FD-96C2F880E125}" sibTransId="{6E1FE981-B049-4C5C-BA7A-304A3F1F40E9}"/>
    <dgm:cxn modelId="{C81399C2-594C-4AE6-BB9B-2CCB0EE49506}" type="presOf" srcId="{79ED9DDA-98B9-45EA-ABE3-E45F5034685C}" destId="{5FB093D1-5D2C-4CCB-9474-7413D8D3901E}" srcOrd="0" destOrd="0" presId="urn:microsoft.com/office/officeart/2005/8/layout/chevron2"/>
    <dgm:cxn modelId="{AB8F404D-DAB1-4CB3-BF8F-ABA3C9E174DC}" type="presOf" srcId="{D2DE6D21-B413-459A-A4EC-188F35552CF9}" destId="{9D1177F5-D7B9-4B11-BE17-25BACC03D06B}" srcOrd="0" destOrd="0" presId="urn:microsoft.com/office/officeart/2005/8/layout/chevron2"/>
    <dgm:cxn modelId="{D8F483F9-0CEF-436B-B45E-9B371C2B78DF}" srcId="{AF81A12C-88A5-49A4-8D10-79FA7933FE8C}" destId="{32F9C33B-075C-4169-B784-CCD599644424}" srcOrd="0" destOrd="0" parTransId="{5C132AF7-9AC1-437F-906C-5BCBFEBD9397}" sibTransId="{53E5E7DA-8ED3-4701-AC07-6120BCBD8C61}"/>
    <dgm:cxn modelId="{C1A3C843-2D25-43C8-BF5E-C53E55D37087}" srcId="{AA6CEDFA-7747-4A5E-BE38-9FDFA79091A6}" destId="{C4B5795D-FB4D-473B-A065-5C76571CE3DF}" srcOrd="5" destOrd="0" parTransId="{3446224E-8A2C-446A-8A15-1FBA48BCD4D1}" sibTransId="{93C8B37A-7AF8-4D05-81A0-F9971A6F8B26}"/>
    <dgm:cxn modelId="{95B33485-1984-4D85-A549-2CB1EC70B2FB}" type="presOf" srcId="{BD83A2E9-9442-4C2B-88EE-40E78A250D04}" destId="{CCB9BA33-063C-40EB-AB5A-7954A93BAACB}" srcOrd="0" destOrd="0" presId="urn:microsoft.com/office/officeart/2005/8/layout/chevron2"/>
    <dgm:cxn modelId="{C22FC0D2-5809-4D88-BA47-BF0BEDB0CF24}" srcId="{AA6CEDFA-7747-4A5E-BE38-9FDFA79091A6}" destId="{AF81A12C-88A5-49A4-8D10-79FA7933FE8C}" srcOrd="4" destOrd="0" parTransId="{1C3D2422-B5EE-40C0-B6C1-1A3BFAC6002A}" sibTransId="{AF81A351-7261-4E3D-8935-D1F41108A350}"/>
    <dgm:cxn modelId="{40EBFC3F-CD7B-49D0-B080-9A34035033B5}" srcId="{AA6CEDFA-7747-4A5E-BE38-9FDFA79091A6}" destId="{B75AA799-69F8-4307-BCC3-13E89FBFE674}" srcOrd="1" destOrd="0" parTransId="{9D38A773-0C0F-4157-AB8F-5BE296338794}" sibTransId="{8667B5B1-F64F-4F3B-AE05-BE97E568472F}"/>
    <dgm:cxn modelId="{EC8F5F63-23B2-42EA-B3D5-D1EDD5AD6EC6}" srcId="{D2DE6D21-B413-459A-A4EC-188F35552CF9}" destId="{91008B2C-4617-43DF-85F9-4CE8B137F22A}" srcOrd="0" destOrd="0" parTransId="{78FD579A-9400-4495-8C9E-82B66E475C64}" sibTransId="{8A5B34CF-87FF-4E1C-867C-EBB33DDAE778}"/>
    <dgm:cxn modelId="{6A9874F8-D1B5-4F95-9B76-5502374F60AE}" srcId="{C5522372-7D2B-4B4C-A1D7-57A241D8FD6E}" destId="{883334DD-4FE6-4A6B-AB7F-EFF1ABA557EE}" srcOrd="0" destOrd="0" parTransId="{619C305E-19FF-470D-9AE5-5AEFCEEAE433}" sibTransId="{CB476D09-3300-4267-9AC7-92A9E3AA01A1}"/>
    <dgm:cxn modelId="{2002B61B-4E88-4010-953D-AC27CEF772EF}" srcId="{AA6CEDFA-7747-4A5E-BE38-9FDFA79091A6}" destId="{CF6DF8E9-4CB6-40F2-8338-AEA1D574BE78}" srcOrd="0" destOrd="0" parTransId="{C2E6E932-A814-49E9-B4EF-EE6F11002746}" sibTransId="{29619FD4-6296-4BF2-9245-67B5AAFE4376}"/>
    <dgm:cxn modelId="{231FC07C-77B3-43FD-8B71-6E6979ED30D6}" type="presOf" srcId="{32F9C33B-075C-4169-B784-CCD599644424}" destId="{54CD5529-657B-4CD0-B8F2-8FE88715B407}" srcOrd="0" destOrd="0" presId="urn:microsoft.com/office/officeart/2005/8/layout/chevron2"/>
    <dgm:cxn modelId="{F8E22D6F-4937-4801-BFDD-60B61BC1A2A3}" srcId="{C4B5795D-FB4D-473B-A065-5C76571CE3DF}" destId="{B4980C57-C44B-4C19-8AB8-BE20F93E035C}" srcOrd="0" destOrd="0" parTransId="{DC9B6B96-00B8-4C5F-B457-2F5FDCDD43DD}" sibTransId="{465F2FBE-1929-4177-A005-2B70818BF151}"/>
    <dgm:cxn modelId="{D0B45D5F-DDAF-490B-B476-1EC79AB057C6}" type="presParOf" srcId="{9EF22848-2D4F-43B2-BAE8-3489E5AFC3F4}" destId="{A4EE12B3-AF1F-45F6-B4AB-37FB0DD6B9BE}" srcOrd="0" destOrd="0" presId="urn:microsoft.com/office/officeart/2005/8/layout/chevron2"/>
    <dgm:cxn modelId="{6BE1F76B-E8D9-4598-8B6C-2D15E7162B13}" type="presParOf" srcId="{A4EE12B3-AF1F-45F6-B4AB-37FB0DD6B9BE}" destId="{EE4F865D-E7D2-4D88-9C17-7FB02B1E5625}" srcOrd="0" destOrd="0" presId="urn:microsoft.com/office/officeart/2005/8/layout/chevron2"/>
    <dgm:cxn modelId="{56341255-0265-4248-A9DE-E09EC0E7EFA5}" type="presParOf" srcId="{A4EE12B3-AF1F-45F6-B4AB-37FB0DD6B9BE}" destId="{C7313F71-DB5D-4010-84D8-B32AFF6FC33E}" srcOrd="1" destOrd="0" presId="urn:microsoft.com/office/officeart/2005/8/layout/chevron2"/>
    <dgm:cxn modelId="{C16D5D19-DE28-4868-BF3C-AB992A50E959}" type="presParOf" srcId="{9EF22848-2D4F-43B2-BAE8-3489E5AFC3F4}" destId="{9CA9ACB0-098D-4604-9833-BD1CB50785A6}" srcOrd="1" destOrd="0" presId="urn:microsoft.com/office/officeart/2005/8/layout/chevron2"/>
    <dgm:cxn modelId="{155636EC-9CD8-4AEA-B771-B97E19E65DD6}" type="presParOf" srcId="{9EF22848-2D4F-43B2-BAE8-3489E5AFC3F4}" destId="{5836E24A-886A-4D35-9D67-E0F118574503}" srcOrd="2" destOrd="0" presId="urn:microsoft.com/office/officeart/2005/8/layout/chevron2"/>
    <dgm:cxn modelId="{ADCE616D-61C7-4572-9AAD-2CA67EA872EC}" type="presParOf" srcId="{5836E24A-886A-4D35-9D67-E0F118574503}" destId="{5929DEC9-7785-48F2-AD1D-AF0B444EB163}" srcOrd="0" destOrd="0" presId="urn:microsoft.com/office/officeart/2005/8/layout/chevron2"/>
    <dgm:cxn modelId="{2C43DD59-D806-4655-9D05-092821956A96}" type="presParOf" srcId="{5836E24A-886A-4D35-9D67-E0F118574503}" destId="{CCB9BA33-063C-40EB-AB5A-7954A93BAACB}" srcOrd="1" destOrd="0" presId="urn:microsoft.com/office/officeart/2005/8/layout/chevron2"/>
    <dgm:cxn modelId="{3DD1082D-DE5B-490F-B9AB-F9C95244274D}" type="presParOf" srcId="{9EF22848-2D4F-43B2-BAE8-3489E5AFC3F4}" destId="{7090D4CE-424C-47D9-8DA5-FA0027F68E92}" srcOrd="3" destOrd="0" presId="urn:microsoft.com/office/officeart/2005/8/layout/chevron2"/>
    <dgm:cxn modelId="{D8650E30-B629-46A7-9B0A-24F8CF19210E}" type="presParOf" srcId="{9EF22848-2D4F-43B2-BAE8-3489E5AFC3F4}" destId="{D5C24616-4684-422A-A8AD-9C0F2BBE018A}" srcOrd="4" destOrd="0" presId="urn:microsoft.com/office/officeart/2005/8/layout/chevron2"/>
    <dgm:cxn modelId="{D2892E18-D5B5-41B2-AEE6-16E936D0FEFB}" type="presParOf" srcId="{D5C24616-4684-422A-A8AD-9C0F2BBE018A}" destId="{D3CFC738-C256-4D44-8D1F-4F8A787359C6}" srcOrd="0" destOrd="0" presId="urn:microsoft.com/office/officeart/2005/8/layout/chevron2"/>
    <dgm:cxn modelId="{79A891D5-019C-41EB-B0BD-3CA4D5E2160B}" type="presParOf" srcId="{D5C24616-4684-422A-A8AD-9C0F2BBE018A}" destId="{5FB093D1-5D2C-4CCB-9474-7413D8D3901E}" srcOrd="1" destOrd="0" presId="urn:microsoft.com/office/officeart/2005/8/layout/chevron2"/>
    <dgm:cxn modelId="{F31AB8D2-AE5B-496E-A687-0070CDBE3631}" type="presParOf" srcId="{9EF22848-2D4F-43B2-BAE8-3489E5AFC3F4}" destId="{8270A38D-3DEB-4B6F-906C-46A6FD9E1802}" srcOrd="5" destOrd="0" presId="urn:microsoft.com/office/officeart/2005/8/layout/chevron2"/>
    <dgm:cxn modelId="{2493DCDC-D7DD-45A5-A2D3-63414B69E0A4}" type="presParOf" srcId="{9EF22848-2D4F-43B2-BAE8-3489E5AFC3F4}" destId="{C6CCF29C-072E-450B-92EE-908518FAC831}" srcOrd="6" destOrd="0" presId="urn:microsoft.com/office/officeart/2005/8/layout/chevron2"/>
    <dgm:cxn modelId="{ECE49119-6FCF-4291-8549-F4F7693AC468}" type="presParOf" srcId="{C6CCF29C-072E-450B-92EE-908518FAC831}" destId="{5B3AA50F-60B9-439F-8AB4-0A13350EE98B}" srcOrd="0" destOrd="0" presId="urn:microsoft.com/office/officeart/2005/8/layout/chevron2"/>
    <dgm:cxn modelId="{2937CD0D-4923-4C12-9485-95E031340AD8}" type="presParOf" srcId="{C6CCF29C-072E-450B-92EE-908518FAC831}" destId="{DF1A84C8-30FC-4C5F-A9C6-D3440F38B025}" srcOrd="1" destOrd="0" presId="urn:microsoft.com/office/officeart/2005/8/layout/chevron2"/>
    <dgm:cxn modelId="{B57FC8C2-E641-421E-8132-2921E00E484F}" type="presParOf" srcId="{9EF22848-2D4F-43B2-BAE8-3489E5AFC3F4}" destId="{E6A87D83-B202-4490-B632-0C41E82AC1BE}" srcOrd="7" destOrd="0" presId="urn:microsoft.com/office/officeart/2005/8/layout/chevron2"/>
    <dgm:cxn modelId="{17801C1A-9D29-4A58-A998-E669A24F47F7}" type="presParOf" srcId="{9EF22848-2D4F-43B2-BAE8-3489E5AFC3F4}" destId="{26F84FED-47FC-4C06-B22A-264366F6F6E3}" srcOrd="8" destOrd="0" presId="urn:microsoft.com/office/officeart/2005/8/layout/chevron2"/>
    <dgm:cxn modelId="{6EC768B9-7442-4491-9222-EC43DAF6A139}" type="presParOf" srcId="{26F84FED-47FC-4C06-B22A-264366F6F6E3}" destId="{5163B9BB-7B41-46BC-830D-E29CCE83124E}" srcOrd="0" destOrd="0" presId="urn:microsoft.com/office/officeart/2005/8/layout/chevron2"/>
    <dgm:cxn modelId="{818D8F6E-564B-46BD-9D49-0C40E29EAC66}" type="presParOf" srcId="{26F84FED-47FC-4C06-B22A-264366F6F6E3}" destId="{54CD5529-657B-4CD0-B8F2-8FE88715B407}" srcOrd="1" destOrd="0" presId="urn:microsoft.com/office/officeart/2005/8/layout/chevron2"/>
    <dgm:cxn modelId="{D28FAB1F-F56D-4D35-97B9-748CFECE7800}" type="presParOf" srcId="{9EF22848-2D4F-43B2-BAE8-3489E5AFC3F4}" destId="{38877625-A7DD-45E6-AB2B-4249391396E4}" srcOrd="9" destOrd="0" presId="urn:microsoft.com/office/officeart/2005/8/layout/chevron2"/>
    <dgm:cxn modelId="{A9B19503-600A-48C4-80BE-CC07E8D9A35A}" type="presParOf" srcId="{9EF22848-2D4F-43B2-BAE8-3489E5AFC3F4}" destId="{70B45FD1-FC77-476C-8545-623E06213FCD}" srcOrd="10" destOrd="0" presId="urn:microsoft.com/office/officeart/2005/8/layout/chevron2"/>
    <dgm:cxn modelId="{A0350933-2607-4D96-81F6-A2FDFD91C531}" type="presParOf" srcId="{70B45FD1-FC77-476C-8545-623E06213FCD}" destId="{33262B0B-6349-47A6-941B-306264C3E5B4}" srcOrd="0" destOrd="0" presId="urn:microsoft.com/office/officeart/2005/8/layout/chevron2"/>
    <dgm:cxn modelId="{A4A7C30A-F786-4EB8-BF57-D6A3694B9E48}" type="presParOf" srcId="{70B45FD1-FC77-476C-8545-623E06213FCD}" destId="{49155C34-3D8A-43D9-A066-849A17E410D7}" srcOrd="1" destOrd="0" presId="urn:microsoft.com/office/officeart/2005/8/layout/chevron2"/>
    <dgm:cxn modelId="{2AF1D56D-DFD4-476E-BA9E-3E6F314A3766}" type="presParOf" srcId="{9EF22848-2D4F-43B2-BAE8-3489E5AFC3F4}" destId="{72D48A8E-1F69-4623-9D2F-78BC993CFE3A}" srcOrd="11" destOrd="0" presId="urn:microsoft.com/office/officeart/2005/8/layout/chevron2"/>
    <dgm:cxn modelId="{AE72B5B4-1FB8-43AC-B115-FBE32635DA9D}" type="presParOf" srcId="{9EF22848-2D4F-43B2-BAE8-3489E5AFC3F4}" destId="{70CC56C0-5684-48A5-9256-146A39C1F7B3}" srcOrd="12" destOrd="0" presId="urn:microsoft.com/office/officeart/2005/8/layout/chevron2"/>
    <dgm:cxn modelId="{B2830B48-2105-47AE-83E9-720BC137F635}" type="presParOf" srcId="{70CC56C0-5684-48A5-9256-146A39C1F7B3}" destId="{9D1177F5-D7B9-4B11-BE17-25BACC03D06B}" srcOrd="0" destOrd="0" presId="urn:microsoft.com/office/officeart/2005/8/layout/chevron2"/>
    <dgm:cxn modelId="{7E34709F-BF70-4C97-AE45-3E2A0E5117E7}" type="presParOf" srcId="{70CC56C0-5684-48A5-9256-146A39C1F7B3}" destId="{67B26225-3009-4D52-8278-E882AD3BFC6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9731DE7-3749-421B-88D8-D2A446F58BB4}"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endParaRPr lang="en-US"/>
        </a:p>
      </dgm:t>
    </dgm:pt>
    <dgm:pt modelId="{5D47B38A-415D-4BBB-94B3-D94647F54489}">
      <dgm:prSet phldrT="[نص]"/>
      <dgm:spPr/>
      <dgm:t>
        <a:bodyPr/>
        <a:lstStyle/>
        <a:p>
          <a:r>
            <a:rPr lang="ar-MA" dirty="0" smtClean="0"/>
            <a:t>ترتيب المحاكم</a:t>
          </a:r>
          <a:endParaRPr lang="en-US" dirty="0"/>
        </a:p>
      </dgm:t>
    </dgm:pt>
    <dgm:pt modelId="{0BF2AEBF-DB65-492A-BC7D-7D407ED5DC6D}" type="parTrans" cxnId="{4FCE4274-288D-4025-ADB4-1711C5F7B3CB}">
      <dgm:prSet/>
      <dgm:spPr/>
      <dgm:t>
        <a:bodyPr/>
        <a:lstStyle/>
        <a:p>
          <a:endParaRPr lang="en-US"/>
        </a:p>
      </dgm:t>
    </dgm:pt>
    <dgm:pt modelId="{B53F14A2-F7FB-4306-957F-939F785AC826}" type="sibTrans" cxnId="{4FCE4274-288D-4025-ADB4-1711C5F7B3CB}">
      <dgm:prSet/>
      <dgm:spPr/>
      <dgm:t>
        <a:bodyPr/>
        <a:lstStyle/>
        <a:p>
          <a:endParaRPr lang="en-US"/>
        </a:p>
      </dgm:t>
    </dgm:pt>
    <dgm:pt modelId="{83ED8A58-3E03-463C-ADAE-377E11D3C700}">
      <dgm:prSet phldrT="[نص]"/>
      <dgm:spPr/>
      <dgm:t>
        <a:bodyPr/>
        <a:lstStyle/>
        <a:p>
          <a:r>
            <a:rPr lang="ar-MA" dirty="0" smtClean="0"/>
            <a:t>محاكم الدرجة الأولى</a:t>
          </a:r>
          <a:endParaRPr lang="en-US" dirty="0"/>
        </a:p>
      </dgm:t>
    </dgm:pt>
    <dgm:pt modelId="{A837087B-D66F-4F0F-906F-70EE3055CC71}" type="parTrans" cxnId="{111E57D9-3021-49A3-ACC6-D4BB1B4D793D}">
      <dgm:prSet/>
      <dgm:spPr/>
      <dgm:t>
        <a:bodyPr/>
        <a:lstStyle/>
        <a:p>
          <a:endParaRPr lang="en-US"/>
        </a:p>
      </dgm:t>
    </dgm:pt>
    <dgm:pt modelId="{033F06DA-A855-4CAA-85D5-75AC1CB081E5}" type="sibTrans" cxnId="{111E57D9-3021-49A3-ACC6-D4BB1B4D793D}">
      <dgm:prSet/>
      <dgm:spPr/>
      <dgm:t>
        <a:bodyPr/>
        <a:lstStyle/>
        <a:p>
          <a:endParaRPr lang="en-US"/>
        </a:p>
      </dgm:t>
    </dgm:pt>
    <dgm:pt modelId="{E13E4D11-D0F8-4C9B-A205-E88EBE9F957D}">
      <dgm:prSet phldrT="[نص]"/>
      <dgm:spPr/>
      <dgm:t>
        <a:bodyPr/>
        <a:lstStyle/>
        <a:p>
          <a:r>
            <a:rPr lang="ar-MA" dirty="0" smtClean="0"/>
            <a:t>محاكم الاستئناف</a:t>
          </a:r>
          <a:endParaRPr lang="en-US" dirty="0"/>
        </a:p>
      </dgm:t>
    </dgm:pt>
    <dgm:pt modelId="{0CF5D177-534A-41EF-B309-6F654EC66318}" type="parTrans" cxnId="{3B17F94E-8D74-4AD8-888C-2FA86CE596F3}">
      <dgm:prSet/>
      <dgm:spPr/>
      <dgm:t>
        <a:bodyPr/>
        <a:lstStyle/>
        <a:p>
          <a:endParaRPr lang="en-US"/>
        </a:p>
      </dgm:t>
    </dgm:pt>
    <dgm:pt modelId="{ABDDFA2A-FDE7-45AC-8653-8544E0CFC071}" type="sibTrans" cxnId="{3B17F94E-8D74-4AD8-888C-2FA86CE596F3}">
      <dgm:prSet/>
      <dgm:spPr/>
      <dgm:t>
        <a:bodyPr/>
        <a:lstStyle/>
        <a:p>
          <a:endParaRPr lang="en-US"/>
        </a:p>
      </dgm:t>
    </dgm:pt>
    <dgm:pt modelId="{41059F89-87C0-4E04-8A3C-EC8C3A60B8A2}">
      <dgm:prSet phldrT="[نص]"/>
      <dgm:spPr/>
      <dgm:t>
        <a:bodyPr/>
        <a:lstStyle/>
        <a:p>
          <a:r>
            <a:rPr lang="ar-MA" dirty="0" smtClean="0"/>
            <a:t>المحكمة العليا</a:t>
          </a:r>
          <a:endParaRPr lang="en-US" dirty="0"/>
        </a:p>
      </dgm:t>
    </dgm:pt>
    <dgm:pt modelId="{F7BF1209-0D93-4EAB-8BD1-7A9266F088C5}" type="parTrans" cxnId="{592F5CFA-BC99-464C-85C6-F36A83D52D8B}">
      <dgm:prSet/>
      <dgm:spPr/>
      <dgm:t>
        <a:bodyPr/>
        <a:lstStyle/>
        <a:p>
          <a:endParaRPr lang="en-US"/>
        </a:p>
      </dgm:t>
    </dgm:pt>
    <dgm:pt modelId="{613B4D43-B51E-40ED-9FBE-80E6F2F8E259}" type="sibTrans" cxnId="{592F5CFA-BC99-464C-85C6-F36A83D52D8B}">
      <dgm:prSet/>
      <dgm:spPr/>
      <dgm:t>
        <a:bodyPr/>
        <a:lstStyle/>
        <a:p>
          <a:endParaRPr lang="en-US"/>
        </a:p>
      </dgm:t>
    </dgm:pt>
    <dgm:pt modelId="{333C9D02-3B04-4104-96F4-53B928A276E9}" type="pres">
      <dgm:prSet presAssocID="{A9731DE7-3749-421B-88D8-D2A446F58BB4}" presName="hierChild1" presStyleCnt="0">
        <dgm:presLayoutVars>
          <dgm:orgChart val="1"/>
          <dgm:chPref val="1"/>
          <dgm:dir val="rev"/>
          <dgm:animOne val="branch"/>
          <dgm:animLvl val="lvl"/>
          <dgm:resizeHandles/>
        </dgm:presLayoutVars>
      </dgm:prSet>
      <dgm:spPr/>
      <dgm:t>
        <a:bodyPr/>
        <a:lstStyle/>
        <a:p>
          <a:pPr rtl="1"/>
          <a:endParaRPr lang="ar-SA"/>
        </a:p>
      </dgm:t>
    </dgm:pt>
    <dgm:pt modelId="{C1B4071C-48FE-4DC9-A8D1-BAD94F931D2F}" type="pres">
      <dgm:prSet presAssocID="{5D47B38A-415D-4BBB-94B3-D94647F54489}" presName="hierRoot1" presStyleCnt="0">
        <dgm:presLayoutVars>
          <dgm:hierBranch val="init"/>
        </dgm:presLayoutVars>
      </dgm:prSet>
      <dgm:spPr/>
    </dgm:pt>
    <dgm:pt modelId="{33E74826-C951-4928-B111-7E9181FC35DA}" type="pres">
      <dgm:prSet presAssocID="{5D47B38A-415D-4BBB-94B3-D94647F54489}" presName="rootComposite1" presStyleCnt="0"/>
      <dgm:spPr/>
    </dgm:pt>
    <dgm:pt modelId="{E89FBDCA-FE18-485F-B467-15BCD64971CD}" type="pres">
      <dgm:prSet presAssocID="{5D47B38A-415D-4BBB-94B3-D94647F54489}" presName="rootText1" presStyleLbl="node0" presStyleIdx="0" presStyleCnt="1" custScaleX="156721">
        <dgm:presLayoutVars>
          <dgm:chPref val="3"/>
        </dgm:presLayoutVars>
      </dgm:prSet>
      <dgm:spPr/>
      <dgm:t>
        <a:bodyPr/>
        <a:lstStyle/>
        <a:p>
          <a:pPr rtl="1"/>
          <a:endParaRPr lang="ar-SA"/>
        </a:p>
      </dgm:t>
    </dgm:pt>
    <dgm:pt modelId="{F195914C-F65E-4FB6-88AC-65D9E72E40DD}" type="pres">
      <dgm:prSet presAssocID="{5D47B38A-415D-4BBB-94B3-D94647F54489}" presName="rootConnector1" presStyleLbl="node1" presStyleIdx="0" presStyleCnt="0"/>
      <dgm:spPr/>
      <dgm:t>
        <a:bodyPr/>
        <a:lstStyle/>
        <a:p>
          <a:pPr rtl="1"/>
          <a:endParaRPr lang="ar-SA"/>
        </a:p>
      </dgm:t>
    </dgm:pt>
    <dgm:pt modelId="{DBA0DD46-FDC0-4AF9-9364-D30444E77046}" type="pres">
      <dgm:prSet presAssocID="{5D47B38A-415D-4BBB-94B3-D94647F54489}" presName="hierChild2" presStyleCnt="0"/>
      <dgm:spPr/>
    </dgm:pt>
    <dgm:pt modelId="{5554FFAF-658B-484E-B7E3-5E474AD3E3CB}" type="pres">
      <dgm:prSet presAssocID="{A837087B-D66F-4F0F-906F-70EE3055CC71}" presName="Name37" presStyleLbl="parChTrans1D2" presStyleIdx="0" presStyleCnt="3"/>
      <dgm:spPr/>
      <dgm:t>
        <a:bodyPr/>
        <a:lstStyle/>
        <a:p>
          <a:pPr rtl="1"/>
          <a:endParaRPr lang="ar-SA"/>
        </a:p>
      </dgm:t>
    </dgm:pt>
    <dgm:pt modelId="{73158CB7-B6E7-40E0-9A78-789D55F56B07}" type="pres">
      <dgm:prSet presAssocID="{83ED8A58-3E03-463C-ADAE-377E11D3C700}" presName="hierRoot2" presStyleCnt="0">
        <dgm:presLayoutVars>
          <dgm:hierBranch val="init"/>
        </dgm:presLayoutVars>
      </dgm:prSet>
      <dgm:spPr/>
    </dgm:pt>
    <dgm:pt modelId="{25D5C1C6-5061-46ED-8F23-9A85523F2949}" type="pres">
      <dgm:prSet presAssocID="{83ED8A58-3E03-463C-ADAE-377E11D3C700}" presName="rootComposite" presStyleCnt="0"/>
      <dgm:spPr/>
    </dgm:pt>
    <dgm:pt modelId="{3DF809EB-795F-451A-BABC-92F7786D1ECB}" type="pres">
      <dgm:prSet presAssocID="{83ED8A58-3E03-463C-ADAE-377E11D3C700}" presName="rootText" presStyleLbl="node2" presStyleIdx="0" presStyleCnt="3">
        <dgm:presLayoutVars>
          <dgm:chPref val="3"/>
        </dgm:presLayoutVars>
      </dgm:prSet>
      <dgm:spPr/>
      <dgm:t>
        <a:bodyPr/>
        <a:lstStyle/>
        <a:p>
          <a:pPr rtl="1"/>
          <a:endParaRPr lang="ar-SA"/>
        </a:p>
      </dgm:t>
    </dgm:pt>
    <dgm:pt modelId="{3D20E06E-987B-433B-91A8-1974057D2E4D}" type="pres">
      <dgm:prSet presAssocID="{83ED8A58-3E03-463C-ADAE-377E11D3C700}" presName="rootConnector" presStyleLbl="node2" presStyleIdx="0" presStyleCnt="3"/>
      <dgm:spPr/>
      <dgm:t>
        <a:bodyPr/>
        <a:lstStyle/>
        <a:p>
          <a:pPr rtl="1"/>
          <a:endParaRPr lang="ar-SA"/>
        </a:p>
      </dgm:t>
    </dgm:pt>
    <dgm:pt modelId="{DA3177CB-8AAC-48D2-9EA4-5E6938CC504E}" type="pres">
      <dgm:prSet presAssocID="{83ED8A58-3E03-463C-ADAE-377E11D3C700}" presName="hierChild4" presStyleCnt="0"/>
      <dgm:spPr/>
    </dgm:pt>
    <dgm:pt modelId="{4FAF9FEC-2166-4647-9B7C-88414C40EF83}" type="pres">
      <dgm:prSet presAssocID="{83ED8A58-3E03-463C-ADAE-377E11D3C700}" presName="hierChild5" presStyleCnt="0"/>
      <dgm:spPr/>
    </dgm:pt>
    <dgm:pt modelId="{62DC07EC-F6D0-4A96-8A21-512E2510A73A}" type="pres">
      <dgm:prSet presAssocID="{0CF5D177-534A-41EF-B309-6F654EC66318}" presName="Name37" presStyleLbl="parChTrans1D2" presStyleIdx="1" presStyleCnt="3"/>
      <dgm:spPr/>
      <dgm:t>
        <a:bodyPr/>
        <a:lstStyle/>
        <a:p>
          <a:pPr rtl="1"/>
          <a:endParaRPr lang="ar-SA"/>
        </a:p>
      </dgm:t>
    </dgm:pt>
    <dgm:pt modelId="{2CC4BD1E-00AE-4F85-86AE-37AE74B28CB7}" type="pres">
      <dgm:prSet presAssocID="{E13E4D11-D0F8-4C9B-A205-E88EBE9F957D}" presName="hierRoot2" presStyleCnt="0">
        <dgm:presLayoutVars>
          <dgm:hierBranch val="init"/>
        </dgm:presLayoutVars>
      </dgm:prSet>
      <dgm:spPr/>
    </dgm:pt>
    <dgm:pt modelId="{D5B96D7C-C02C-4052-9020-ACBE2DA79279}" type="pres">
      <dgm:prSet presAssocID="{E13E4D11-D0F8-4C9B-A205-E88EBE9F957D}" presName="rootComposite" presStyleCnt="0"/>
      <dgm:spPr/>
    </dgm:pt>
    <dgm:pt modelId="{33DD5790-593C-4632-9010-1F753121B7AF}" type="pres">
      <dgm:prSet presAssocID="{E13E4D11-D0F8-4C9B-A205-E88EBE9F957D}" presName="rootText" presStyleLbl="node2" presStyleIdx="1" presStyleCnt="3">
        <dgm:presLayoutVars>
          <dgm:chPref val="3"/>
        </dgm:presLayoutVars>
      </dgm:prSet>
      <dgm:spPr/>
      <dgm:t>
        <a:bodyPr/>
        <a:lstStyle/>
        <a:p>
          <a:endParaRPr lang="en-US"/>
        </a:p>
      </dgm:t>
    </dgm:pt>
    <dgm:pt modelId="{40D7918C-28EF-450C-A572-C77EB2BC68E7}" type="pres">
      <dgm:prSet presAssocID="{E13E4D11-D0F8-4C9B-A205-E88EBE9F957D}" presName="rootConnector" presStyleLbl="node2" presStyleIdx="1" presStyleCnt="3"/>
      <dgm:spPr/>
      <dgm:t>
        <a:bodyPr/>
        <a:lstStyle/>
        <a:p>
          <a:pPr rtl="1"/>
          <a:endParaRPr lang="ar-SA"/>
        </a:p>
      </dgm:t>
    </dgm:pt>
    <dgm:pt modelId="{9B68FD35-07F1-4607-BDCC-A8ACCAFB2D6C}" type="pres">
      <dgm:prSet presAssocID="{E13E4D11-D0F8-4C9B-A205-E88EBE9F957D}" presName="hierChild4" presStyleCnt="0"/>
      <dgm:spPr/>
    </dgm:pt>
    <dgm:pt modelId="{B150827E-7B45-4732-BC61-F91CEC6EEC11}" type="pres">
      <dgm:prSet presAssocID="{E13E4D11-D0F8-4C9B-A205-E88EBE9F957D}" presName="hierChild5" presStyleCnt="0"/>
      <dgm:spPr/>
    </dgm:pt>
    <dgm:pt modelId="{0FA8D035-35D5-48B9-A151-7CCA831DB97B}" type="pres">
      <dgm:prSet presAssocID="{F7BF1209-0D93-4EAB-8BD1-7A9266F088C5}" presName="Name37" presStyleLbl="parChTrans1D2" presStyleIdx="2" presStyleCnt="3"/>
      <dgm:spPr/>
      <dgm:t>
        <a:bodyPr/>
        <a:lstStyle/>
        <a:p>
          <a:pPr rtl="1"/>
          <a:endParaRPr lang="ar-SA"/>
        </a:p>
      </dgm:t>
    </dgm:pt>
    <dgm:pt modelId="{E5582046-6EE6-434C-8A91-B7674025A8AA}" type="pres">
      <dgm:prSet presAssocID="{41059F89-87C0-4E04-8A3C-EC8C3A60B8A2}" presName="hierRoot2" presStyleCnt="0">
        <dgm:presLayoutVars>
          <dgm:hierBranch val="init"/>
        </dgm:presLayoutVars>
      </dgm:prSet>
      <dgm:spPr/>
    </dgm:pt>
    <dgm:pt modelId="{B5E869EF-32BD-486B-A3C8-07B9E4A21343}" type="pres">
      <dgm:prSet presAssocID="{41059F89-87C0-4E04-8A3C-EC8C3A60B8A2}" presName="rootComposite" presStyleCnt="0"/>
      <dgm:spPr/>
    </dgm:pt>
    <dgm:pt modelId="{4EE6CDBC-C601-4AED-BA6E-3A39607C7854}" type="pres">
      <dgm:prSet presAssocID="{41059F89-87C0-4E04-8A3C-EC8C3A60B8A2}" presName="rootText" presStyleLbl="node2" presStyleIdx="2" presStyleCnt="3">
        <dgm:presLayoutVars>
          <dgm:chPref val="3"/>
        </dgm:presLayoutVars>
      </dgm:prSet>
      <dgm:spPr/>
      <dgm:t>
        <a:bodyPr/>
        <a:lstStyle/>
        <a:p>
          <a:pPr rtl="1"/>
          <a:endParaRPr lang="ar-SA"/>
        </a:p>
      </dgm:t>
    </dgm:pt>
    <dgm:pt modelId="{84B31ECC-DB40-42A6-A107-9270C1EB2495}" type="pres">
      <dgm:prSet presAssocID="{41059F89-87C0-4E04-8A3C-EC8C3A60B8A2}" presName="rootConnector" presStyleLbl="node2" presStyleIdx="2" presStyleCnt="3"/>
      <dgm:spPr/>
      <dgm:t>
        <a:bodyPr/>
        <a:lstStyle/>
        <a:p>
          <a:pPr rtl="1"/>
          <a:endParaRPr lang="ar-SA"/>
        </a:p>
      </dgm:t>
    </dgm:pt>
    <dgm:pt modelId="{92067B38-CC19-417A-AC56-84E365398C68}" type="pres">
      <dgm:prSet presAssocID="{41059F89-87C0-4E04-8A3C-EC8C3A60B8A2}" presName="hierChild4" presStyleCnt="0"/>
      <dgm:spPr/>
    </dgm:pt>
    <dgm:pt modelId="{159C390A-FD74-46D2-A67C-C658F7DE1BE7}" type="pres">
      <dgm:prSet presAssocID="{41059F89-87C0-4E04-8A3C-EC8C3A60B8A2}" presName="hierChild5" presStyleCnt="0"/>
      <dgm:spPr/>
    </dgm:pt>
    <dgm:pt modelId="{5DF62EB5-B51F-4DF5-AA7C-5932C8F34CAD}" type="pres">
      <dgm:prSet presAssocID="{5D47B38A-415D-4BBB-94B3-D94647F54489}" presName="hierChild3" presStyleCnt="0"/>
      <dgm:spPr/>
    </dgm:pt>
  </dgm:ptLst>
  <dgm:cxnLst>
    <dgm:cxn modelId="{02278DB9-D743-4F7A-A5EA-E862F7396145}" type="presOf" srcId="{E13E4D11-D0F8-4C9B-A205-E88EBE9F957D}" destId="{40D7918C-28EF-450C-A572-C77EB2BC68E7}" srcOrd="1" destOrd="0" presId="urn:microsoft.com/office/officeart/2005/8/layout/orgChart1"/>
    <dgm:cxn modelId="{178EA57A-1631-47C0-AD6F-00CA5140BF5D}" type="presOf" srcId="{5D47B38A-415D-4BBB-94B3-D94647F54489}" destId="{F195914C-F65E-4FB6-88AC-65D9E72E40DD}" srcOrd="1" destOrd="0" presId="urn:microsoft.com/office/officeart/2005/8/layout/orgChart1"/>
    <dgm:cxn modelId="{4FCE4274-288D-4025-ADB4-1711C5F7B3CB}" srcId="{A9731DE7-3749-421B-88D8-D2A446F58BB4}" destId="{5D47B38A-415D-4BBB-94B3-D94647F54489}" srcOrd="0" destOrd="0" parTransId="{0BF2AEBF-DB65-492A-BC7D-7D407ED5DC6D}" sibTransId="{B53F14A2-F7FB-4306-957F-939F785AC826}"/>
    <dgm:cxn modelId="{D3AA77B4-9C74-4C17-B968-773AE0B7C34A}" type="presOf" srcId="{41059F89-87C0-4E04-8A3C-EC8C3A60B8A2}" destId="{4EE6CDBC-C601-4AED-BA6E-3A39607C7854}" srcOrd="0" destOrd="0" presId="urn:microsoft.com/office/officeart/2005/8/layout/orgChart1"/>
    <dgm:cxn modelId="{41C2DBEE-4F5B-4B8F-9641-EE5174A51B00}" type="presOf" srcId="{83ED8A58-3E03-463C-ADAE-377E11D3C700}" destId="{3DF809EB-795F-451A-BABC-92F7786D1ECB}" srcOrd="0" destOrd="0" presId="urn:microsoft.com/office/officeart/2005/8/layout/orgChart1"/>
    <dgm:cxn modelId="{480C4A2D-AE3C-4B0D-B647-1163397DEF56}" type="presOf" srcId="{E13E4D11-D0F8-4C9B-A205-E88EBE9F957D}" destId="{33DD5790-593C-4632-9010-1F753121B7AF}" srcOrd="0" destOrd="0" presId="urn:microsoft.com/office/officeart/2005/8/layout/orgChart1"/>
    <dgm:cxn modelId="{592F5CFA-BC99-464C-85C6-F36A83D52D8B}" srcId="{5D47B38A-415D-4BBB-94B3-D94647F54489}" destId="{41059F89-87C0-4E04-8A3C-EC8C3A60B8A2}" srcOrd="2" destOrd="0" parTransId="{F7BF1209-0D93-4EAB-8BD1-7A9266F088C5}" sibTransId="{613B4D43-B51E-40ED-9FBE-80E6F2F8E259}"/>
    <dgm:cxn modelId="{3B17F94E-8D74-4AD8-888C-2FA86CE596F3}" srcId="{5D47B38A-415D-4BBB-94B3-D94647F54489}" destId="{E13E4D11-D0F8-4C9B-A205-E88EBE9F957D}" srcOrd="1" destOrd="0" parTransId="{0CF5D177-534A-41EF-B309-6F654EC66318}" sibTransId="{ABDDFA2A-FDE7-45AC-8653-8544E0CFC071}"/>
    <dgm:cxn modelId="{B5860173-ACF8-4B41-B9DF-ABD45BC0FF40}" type="presOf" srcId="{83ED8A58-3E03-463C-ADAE-377E11D3C700}" destId="{3D20E06E-987B-433B-91A8-1974057D2E4D}" srcOrd="1" destOrd="0" presId="urn:microsoft.com/office/officeart/2005/8/layout/orgChart1"/>
    <dgm:cxn modelId="{2134D0C1-3080-4906-BFE7-AEFEA3D76329}" type="presOf" srcId="{F7BF1209-0D93-4EAB-8BD1-7A9266F088C5}" destId="{0FA8D035-35D5-48B9-A151-7CCA831DB97B}" srcOrd="0" destOrd="0" presId="urn:microsoft.com/office/officeart/2005/8/layout/orgChart1"/>
    <dgm:cxn modelId="{111E57D9-3021-49A3-ACC6-D4BB1B4D793D}" srcId="{5D47B38A-415D-4BBB-94B3-D94647F54489}" destId="{83ED8A58-3E03-463C-ADAE-377E11D3C700}" srcOrd="0" destOrd="0" parTransId="{A837087B-D66F-4F0F-906F-70EE3055CC71}" sibTransId="{033F06DA-A855-4CAA-85D5-75AC1CB081E5}"/>
    <dgm:cxn modelId="{8D8AA8D7-3F98-478E-87E5-D53BDD149BBA}" type="presOf" srcId="{5D47B38A-415D-4BBB-94B3-D94647F54489}" destId="{E89FBDCA-FE18-485F-B467-15BCD64971CD}" srcOrd="0" destOrd="0" presId="urn:microsoft.com/office/officeart/2005/8/layout/orgChart1"/>
    <dgm:cxn modelId="{EC3F3CF3-E3B3-4AB5-AAFC-E19B6F2052F7}" type="presOf" srcId="{A9731DE7-3749-421B-88D8-D2A446F58BB4}" destId="{333C9D02-3B04-4104-96F4-53B928A276E9}" srcOrd="0" destOrd="0" presId="urn:microsoft.com/office/officeart/2005/8/layout/orgChart1"/>
    <dgm:cxn modelId="{E6607459-8228-42CE-90FC-BBC75E7B0A08}" type="presOf" srcId="{41059F89-87C0-4E04-8A3C-EC8C3A60B8A2}" destId="{84B31ECC-DB40-42A6-A107-9270C1EB2495}" srcOrd="1" destOrd="0" presId="urn:microsoft.com/office/officeart/2005/8/layout/orgChart1"/>
    <dgm:cxn modelId="{04077693-0262-4641-AD78-A04117D6BD8E}" type="presOf" srcId="{A837087B-D66F-4F0F-906F-70EE3055CC71}" destId="{5554FFAF-658B-484E-B7E3-5E474AD3E3CB}" srcOrd="0" destOrd="0" presId="urn:microsoft.com/office/officeart/2005/8/layout/orgChart1"/>
    <dgm:cxn modelId="{5DB050C5-6D5F-41D1-BB95-C52FD40070C9}" type="presOf" srcId="{0CF5D177-534A-41EF-B309-6F654EC66318}" destId="{62DC07EC-F6D0-4A96-8A21-512E2510A73A}" srcOrd="0" destOrd="0" presId="urn:microsoft.com/office/officeart/2005/8/layout/orgChart1"/>
    <dgm:cxn modelId="{5580A5C9-4001-4E77-BDB8-418BA9B29A9B}" type="presParOf" srcId="{333C9D02-3B04-4104-96F4-53B928A276E9}" destId="{C1B4071C-48FE-4DC9-A8D1-BAD94F931D2F}" srcOrd="0" destOrd="0" presId="urn:microsoft.com/office/officeart/2005/8/layout/orgChart1"/>
    <dgm:cxn modelId="{A59077DD-863F-4199-9F10-6EDA0F2FCF33}" type="presParOf" srcId="{C1B4071C-48FE-4DC9-A8D1-BAD94F931D2F}" destId="{33E74826-C951-4928-B111-7E9181FC35DA}" srcOrd="0" destOrd="0" presId="urn:microsoft.com/office/officeart/2005/8/layout/orgChart1"/>
    <dgm:cxn modelId="{0BAD1B44-E5DB-437F-BAE0-5086B4E19119}" type="presParOf" srcId="{33E74826-C951-4928-B111-7E9181FC35DA}" destId="{E89FBDCA-FE18-485F-B467-15BCD64971CD}" srcOrd="0" destOrd="0" presId="urn:microsoft.com/office/officeart/2005/8/layout/orgChart1"/>
    <dgm:cxn modelId="{5E331387-C658-4C5B-A2C4-F0DC954A52E2}" type="presParOf" srcId="{33E74826-C951-4928-B111-7E9181FC35DA}" destId="{F195914C-F65E-4FB6-88AC-65D9E72E40DD}" srcOrd="1" destOrd="0" presId="urn:microsoft.com/office/officeart/2005/8/layout/orgChart1"/>
    <dgm:cxn modelId="{27F6FA5B-4FA0-4693-BF49-1F6B644E4D8C}" type="presParOf" srcId="{C1B4071C-48FE-4DC9-A8D1-BAD94F931D2F}" destId="{DBA0DD46-FDC0-4AF9-9364-D30444E77046}" srcOrd="1" destOrd="0" presId="urn:microsoft.com/office/officeart/2005/8/layout/orgChart1"/>
    <dgm:cxn modelId="{CFB67C4C-104E-4C4E-B2D6-D9FA9F01BB64}" type="presParOf" srcId="{DBA0DD46-FDC0-4AF9-9364-D30444E77046}" destId="{5554FFAF-658B-484E-B7E3-5E474AD3E3CB}" srcOrd="0" destOrd="0" presId="urn:microsoft.com/office/officeart/2005/8/layout/orgChart1"/>
    <dgm:cxn modelId="{E83962A4-E949-4C02-91E3-9A6707ED90D6}" type="presParOf" srcId="{DBA0DD46-FDC0-4AF9-9364-D30444E77046}" destId="{73158CB7-B6E7-40E0-9A78-789D55F56B07}" srcOrd="1" destOrd="0" presId="urn:microsoft.com/office/officeart/2005/8/layout/orgChart1"/>
    <dgm:cxn modelId="{72DCC21F-6A81-432D-8C26-596916B5781C}" type="presParOf" srcId="{73158CB7-B6E7-40E0-9A78-789D55F56B07}" destId="{25D5C1C6-5061-46ED-8F23-9A85523F2949}" srcOrd="0" destOrd="0" presId="urn:microsoft.com/office/officeart/2005/8/layout/orgChart1"/>
    <dgm:cxn modelId="{9441586F-E39E-4AFF-8FC7-C1EE5F6583FB}" type="presParOf" srcId="{25D5C1C6-5061-46ED-8F23-9A85523F2949}" destId="{3DF809EB-795F-451A-BABC-92F7786D1ECB}" srcOrd="0" destOrd="0" presId="urn:microsoft.com/office/officeart/2005/8/layout/orgChart1"/>
    <dgm:cxn modelId="{DA165DBC-9A44-4306-846B-46D7FD145463}" type="presParOf" srcId="{25D5C1C6-5061-46ED-8F23-9A85523F2949}" destId="{3D20E06E-987B-433B-91A8-1974057D2E4D}" srcOrd="1" destOrd="0" presId="urn:microsoft.com/office/officeart/2005/8/layout/orgChart1"/>
    <dgm:cxn modelId="{7E9420D3-70A6-4796-A1B8-63B6B807D8F5}" type="presParOf" srcId="{73158CB7-B6E7-40E0-9A78-789D55F56B07}" destId="{DA3177CB-8AAC-48D2-9EA4-5E6938CC504E}" srcOrd="1" destOrd="0" presId="urn:microsoft.com/office/officeart/2005/8/layout/orgChart1"/>
    <dgm:cxn modelId="{92A61F51-5126-4B4A-B396-61DF0F1FD311}" type="presParOf" srcId="{73158CB7-B6E7-40E0-9A78-789D55F56B07}" destId="{4FAF9FEC-2166-4647-9B7C-88414C40EF83}" srcOrd="2" destOrd="0" presId="urn:microsoft.com/office/officeart/2005/8/layout/orgChart1"/>
    <dgm:cxn modelId="{0D05370D-0733-4B69-B0EA-0CC62959063E}" type="presParOf" srcId="{DBA0DD46-FDC0-4AF9-9364-D30444E77046}" destId="{62DC07EC-F6D0-4A96-8A21-512E2510A73A}" srcOrd="2" destOrd="0" presId="urn:microsoft.com/office/officeart/2005/8/layout/orgChart1"/>
    <dgm:cxn modelId="{C75FCFBF-5CC6-4D08-B1F5-415DB7244059}" type="presParOf" srcId="{DBA0DD46-FDC0-4AF9-9364-D30444E77046}" destId="{2CC4BD1E-00AE-4F85-86AE-37AE74B28CB7}" srcOrd="3" destOrd="0" presId="urn:microsoft.com/office/officeart/2005/8/layout/orgChart1"/>
    <dgm:cxn modelId="{8EB71A78-0A27-47BA-AB17-6CD840B64A97}" type="presParOf" srcId="{2CC4BD1E-00AE-4F85-86AE-37AE74B28CB7}" destId="{D5B96D7C-C02C-4052-9020-ACBE2DA79279}" srcOrd="0" destOrd="0" presId="urn:microsoft.com/office/officeart/2005/8/layout/orgChart1"/>
    <dgm:cxn modelId="{518E79F3-7C0F-468A-AEA9-C88FA989CEE3}" type="presParOf" srcId="{D5B96D7C-C02C-4052-9020-ACBE2DA79279}" destId="{33DD5790-593C-4632-9010-1F753121B7AF}" srcOrd="0" destOrd="0" presId="urn:microsoft.com/office/officeart/2005/8/layout/orgChart1"/>
    <dgm:cxn modelId="{10C236E4-10EC-4AC2-B3A3-AA0809920893}" type="presParOf" srcId="{D5B96D7C-C02C-4052-9020-ACBE2DA79279}" destId="{40D7918C-28EF-450C-A572-C77EB2BC68E7}" srcOrd="1" destOrd="0" presId="urn:microsoft.com/office/officeart/2005/8/layout/orgChart1"/>
    <dgm:cxn modelId="{F3F52B3C-0733-4B08-BD35-25BF02F70C3F}" type="presParOf" srcId="{2CC4BD1E-00AE-4F85-86AE-37AE74B28CB7}" destId="{9B68FD35-07F1-4607-BDCC-A8ACCAFB2D6C}" srcOrd="1" destOrd="0" presId="urn:microsoft.com/office/officeart/2005/8/layout/orgChart1"/>
    <dgm:cxn modelId="{5E3A63EB-EC32-48C7-9895-66ACE4F5B73E}" type="presParOf" srcId="{2CC4BD1E-00AE-4F85-86AE-37AE74B28CB7}" destId="{B150827E-7B45-4732-BC61-F91CEC6EEC11}" srcOrd="2" destOrd="0" presId="urn:microsoft.com/office/officeart/2005/8/layout/orgChart1"/>
    <dgm:cxn modelId="{87E89C42-B4A5-4422-9605-513AC1B40960}" type="presParOf" srcId="{DBA0DD46-FDC0-4AF9-9364-D30444E77046}" destId="{0FA8D035-35D5-48B9-A151-7CCA831DB97B}" srcOrd="4" destOrd="0" presId="urn:microsoft.com/office/officeart/2005/8/layout/orgChart1"/>
    <dgm:cxn modelId="{69F2D322-4F7D-4136-A2C7-26FD6904C843}" type="presParOf" srcId="{DBA0DD46-FDC0-4AF9-9364-D30444E77046}" destId="{E5582046-6EE6-434C-8A91-B7674025A8AA}" srcOrd="5" destOrd="0" presId="urn:microsoft.com/office/officeart/2005/8/layout/orgChart1"/>
    <dgm:cxn modelId="{528376B9-B4E9-46BA-88F0-C35F3518DE70}" type="presParOf" srcId="{E5582046-6EE6-434C-8A91-B7674025A8AA}" destId="{B5E869EF-32BD-486B-A3C8-07B9E4A21343}" srcOrd="0" destOrd="0" presId="urn:microsoft.com/office/officeart/2005/8/layout/orgChart1"/>
    <dgm:cxn modelId="{14CBE894-6F40-4E8D-8B95-6A29C29409D2}" type="presParOf" srcId="{B5E869EF-32BD-486B-A3C8-07B9E4A21343}" destId="{4EE6CDBC-C601-4AED-BA6E-3A39607C7854}" srcOrd="0" destOrd="0" presId="urn:microsoft.com/office/officeart/2005/8/layout/orgChart1"/>
    <dgm:cxn modelId="{5F74D41C-7B23-4C8A-B157-EE446D9E9213}" type="presParOf" srcId="{B5E869EF-32BD-486B-A3C8-07B9E4A21343}" destId="{84B31ECC-DB40-42A6-A107-9270C1EB2495}" srcOrd="1" destOrd="0" presId="urn:microsoft.com/office/officeart/2005/8/layout/orgChart1"/>
    <dgm:cxn modelId="{846BB876-AB07-4B46-8E21-DDA58B8A976C}" type="presParOf" srcId="{E5582046-6EE6-434C-8A91-B7674025A8AA}" destId="{92067B38-CC19-417A-AC56-84E365398C68}" srcOrd="1" destOrd="0" presId="urn:microsoft.com/office/officeart/2005/8/layout/orgChart1"/>
    <dgm:cxn modelId="{F3D19930-FC85-4B65-8B4C-23AA0A3FD1FA}" type="presParOf" srcId="{E5582046-6EE6-434C-8A91-B7674025A8AA}" destId="{159C390A-FD74-46D2-A67C-C658F7DE1BE7}" srcOrd="2" destOrd="0" presId="urn:microsoft.com/office/officeart/2005/8/layout/orgChart1"/>
    <dgm:cxn modelId="{738927CE-6C53-41BF-8D92-FCEED34941EA}" type="presParOf" srcId="{C1B4071C-48FE-4DC9-A8D1-BAD94F931D2F}" destId="{5DF62EB5-B51F-4DF5-AA7C-5932C8F34CA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A6CEDFA-7747-4A5E-BE38-9FDFA79091A6}" type="doc">
      <dgm:prSet loTypeId="urn:microsoft.com/office/officeart/2005/8/layout/lProcess2" loCatId="list" qsTypeId="urn:microsoft.com/office/officeart/2005/8/quickstyle/simple1" qsCatId="simple" csTypeId="urn:microsoft.com/office/officeart/2005/8/colors/colorful2" csCatId="colorful" phldr="1"/>
      <dgm:spPr/>
      <dgm:t>
        <a:bodyPr/>
        <a:lstStyle/>
        <a:p>
          <a:endParaRPr lang="en-US"/>
        </a:p>
      </dgm:t>
    </dgm:pt>
    <dgm:pt modelId="{CF6DF8E9-4CB6-40F2-8338-AEA1D574BE78}">
      <dgm:prSet phldrT="[نص]" custT="1"/>
      <dgm:spPr/>
      <dgm:t>
        <a:bodyPr/>
        <a:lstStyle/>
        <a:p>
          <a:r>
            <a:rPr lang="ar-MA" sz="2400" b="0" dirty="0" smtClean="0"/>
            <a:t>المحكمة العامة</a:t>
          </a:r>
          <a:endParaRPr lang="en-US" sz="2400" b="0" dirty="0"/>
        </a:p>
      </dgm:t>
    </dgm:pt>
    <dgm:pt modelId="{C2E6E932-A814-49E9-B4EF-EE6F11002746}" type="parTrans" cxnId="{2002B61B-4E88-4010-953D-AC27CEF772EF}">
      <dgm:prSet/>
      <dgm:spPr/>
      <dgm:t>
        <a:bodyPr/>
        <a:lstStyle/>
        <a:p>
          <a:endParaRPr lang="en-US" sz="2000"/>
        </a:p>
      </dgm:t>
    </dgm:pt>
    <dgm:pt modelId="{29619FD4-6296-4BF2-9245-67B5AAFE4376}" type="sibTrans" cxnId="{2002B61B-4E88-4010-953D-AC27CEF772EF}">
      <dgm:prSet/>
      <dgm:spPr/>
      <dgm:t>
        <a:bodyPr/>
        <a:lstStyle/>
        <a:p>
          <a:endParaRPr lang="en-US" sz="2000"/>
        </a:p>
      </dgm:t>
    </dgm:pt>
    <dgm:pt modelId="{FF8A98D7-F3EF-49AC-9C75-5C878072B7E9}">
      <dgm:prSet phldrT="[نص]" custT="1"/>
      <dgm:spPr/>
      <dgm:t>
        <a:bodyPr/>
        <a:lstStyle/>
        <a:p>
          <a:r>
            <a:rPr lang="ar-MA" sz="1800" b="0" i="0" dirty="0" smtClean="0"/>
            <a:t>القضايا الحقوقية – الاثباتات النهائية – التنفيذ – القضايا المرورية</a:t>
          </a:r>
          <a:endParaRPr lang="en-US" sz="1800" b="0" dirty="0"/>
        </a:p>
      </dgm:t>
    </dgm:pt>
    <dgm:pt modelId="{3019ABBB-0AE2-4E38-A84A-EE968D8028A4}" type="parTrans" cxnId="{D3819A92-B5C7-4A81-B415-9144306468DB}">
      <dgm:prSet/>
      <dgm:spPr/>
      <dgm:t>
        <a:bodyPr/>
        <a:lstStyle/>
        <a:p>
          <a:endParaRPr lang="en-US" sz="2000"/>
        </a:p>
      </dgm:t>
    </dgm:pt>
    <dgm:pt modelId="{A48FB42D-41F3-4B37-9A46-B41FD2CBC7FB}" type="sibTrans" cxnId="{D3819A92-B5C7-4A81-B415-9144306468DB}">
      <dgm:prSet/>
      <dgm:spPr/>
      <dgm:t>
        <a:bodyPr/>
        <a:lstStyle/>
        <a:p>
          <a:endParaRPr lang="en-US" sz="2000"/>
        </a:p>
      </dgm:t>
    </dgm:pt>
    <dgm:pt modelId="{B75AA799-69F8-4307-BCC3-13E89FBFE674}">
      <dgm:prSet phldrT="[نص]" custT="1"/>
      <dgm:spPr/>
      <dgm:t>
        <a:bodyPr/>
        <a:lstStyle/>
        <a:p>
          <a:r>
            <a:rPr lang="ar-MA" sz="2400" b="0" dirty="0" smtClean="0"/>
            <a:t>المحكمة الجزائية</a:t>
          </a:r>
          <a:endParaRPr lang="en-US" sz="2400" b="0" dirty="0"/>
        </a:p>
      </dgm:t>
    </dgm:pt>
    <dgm:pt modelId="{9D38A773-0C0F-4157-AB8F-5BE296338794}" type="parTrans" cxnId="{40EBFC3F-CD7B-49D0-B080-9A34035033B5}">
      <dgm:prSet/>
      <dgm:spPr/>
      <dgm:t>
        <a:bodyPr/>
        <a:lstStyle/>
        <a:p>
          <a:endParaRPr lang="en-US" sz="2000"/>
        </a:p>
      </dgm:t>
    </dgm:pt>
    <dgm:pt modelId="{8667B5B1-F64F-4F3B-AE05-BE97E568472F}" type="sibTrans" cxnId="{40EBFC3F-CD7B-49D0-B080-9A34035033B5}">
      <dgm:prSet/>
      <dgm:spPr/>
      <dgm:t>
        <a:bodyPr/>
        <a:lstStyle/>
        <a:p>
          <a:endParaRPr lang="en-US" sz="2000"/>
        </a:p>
      </dgm:t>
    </dgm:pt>
    <dgm:pt modelId="{BD83A2E9-9442-4C2B-88EE-40E78A250D04}">
      <dgm:prSet phldrT="[نص]" custT="1"/>
      <dgm:spPr/>
      <dgm:t>
        <a:bodyPr/>
        <a:lstStyle/>
        <a:p>
          <a:r>
            <a:rPr lang="ar-MA" sz="1800" b="0" dirty="0" smtClean="0"/>
            <a:t>الحدود والقصاص – القضايا التعزيرية – الاحداث</a:t>
          </a:r>
          <a:endParaRPr lang="en-US" sz="1800" b="0" dirty="0"/>
        </a:p>
      </dgm:t>
    </dgm:pt>
    <dgm:pt modelId="{7D96BDE3-1E33-4B5C-A94C-4F7078B6EFCC}" type="parTrans" cxnId="{ED83BCA3-76F3-4275-A4AE-48FC7741AFB2}">
      <dgm:prSet/>
      <dgm:spPr/>
      <dgm:t>
        <a:bodyPr/>
        <a:lstStyle/>
        <a:p>
          <a:endParaRPr lang="en-US" sz="2000"/>
        </a:p>
      </dgm:t>
    </dgm:pt>
    <dgm:pt modelId="{85969D0F-B18B-4D59-A7C0-C461BE7BAB97}" type="sibTrans" cxnId="{ED83BCA3-76F3-4275-A4AE-48FC7741AFB2}">
      <dgm:prSet/>
      <dgm:spPr/>
      <dgm:t>
        <a:bodyPr/>
        <a:lstStyle/>
        <a:p>
          <a:endParaRPr lang="en-US" sz="2000"/>
        </a:p>
      </dgm:t>
    </dgm:pt>
    <dgm:pt modelId="{88F742BD-E3D1-436E-A03B-4615BCA79FC1}">
      <dgm:prSet phldrT="[نص]" custT="1"/>
      <dgm:spPr/>
      <dgm:t>
        <a:bodyPr/>
        <a:lstStyle/>
        <a:p>
          <a:r>
            <a:rPr lang="ar-MA" sz="2000" b="0" dirty="0" smtClean="0"/>
            <a:t>محكمة الأحوال الشخصية</a:t>
          </a:r>
          <a:endParaRPr lang="en-US" sz="2000" b="0" dirty="0"/>
        </a:p>
      </dgm:t>
    </dgm:pt>
    <dgm:pt modelId="{44220D08-12DA-41E0-8674-49583C7722B9}" type="parTrans" cxnId="{FF3F60A2-2E65-4456-A968-2A0C8958DF1A}">
      <dgm:prSet/>
      <dgm:spPr/>
      <dgm:t>
        <a:bodyPr/>
        <a:lstStyle/>
        <a:p>
          <a:endParaRPr lang="en-US" sz="2000"/>
        </a:p>
      </dgm:t>
    </dgm:pt>
    <dgm:pt modelId="{88B1EFDA-70FD-4206-8979-FF3EFBEE4855}" type="sibTrans" cxnId="{FF3F60A2-2E65-4456-A968-2A0C8958DF1A}">
      <dgm:prSet/>
      <dgm:spPr/>
      <dgm:t>
        <a:bodyPr/>
        <a:lstStyle/>
        <a:p>
          <a:endParaRPr lang="en-US" sz="2000"/>
        </a:p>
      </dgm:t>
    </dgm:pt>
    <dgm:pt modelId="{79ED9DDA-98B9-45EA-ABE3-E45F5034685C}">
      <dgm:prSet phldrT="[نص]" custT="1"/>
      <dgm:spPr/>
      <dgm:t>
        <a:bodyPr/>
        <a:lstStyle/>
        <a:p>
          <a:r>
            <a:rPr lang="ar-MA" sz="1800" b="0" dirty="0" smtClean="0"/>
            <a:t>جميع قضايا الاحوال الشخصية (طلاق – خلع – إرث – وقف –...)</a:t>
          </a:r>
          <a:endParaRPr lang="en-US" sz="1800" b="0" dirty="0"/>
        </a:p>
      </dgm:t>
    </dgm:pt>
    <dgm:pt modelId="{1D6FBE13-B58F-4F08-B5D5-EC8E274EC4DE}" type="parTrans" cxnId="{F7D5FE75-E938-448D-956F-82DB38B007CB}">
      <dgm:prSet/>
      <dgm:spPr/>
      <dgm:t>
        <a:bodyPr/>
        <a:lstStyle/>
        <a:p>
          <a:endParaRPr lang="en-US" sz="2000"/>
        </a:p>
      </dgm:t>
    </dgm:pt>
    <dgm:pt modelId="{5925469E-2435-419A-82FD-C28E3239A116}" type="sibTrans" cxnId="{F7D5FE75-E938-448D-956F-82DB38B007CB}">
      <dgm:prSet/>
      <dgm:spPr/>
      <dgm:t>
        <a:bodyPr/>
        <a:lstStyle/>
        <a:p>
          <a:endParaRPr lang="en-US" sz="2000"/>
        </a:p>
      </dgm:t>
    </dgm:pt>
    <dgm:pt modelId="{883334DD-4FE6-4A6B-AB7F-EFF1ABA557EE}">
      <dgm:prSet phldrT="[نص]" custT="1"/>
      <dgm:spPr/>
      <dgm:t>
        <a:bodyPr/>
        <a:lstStyle/>
        <a:p>
          <a:r>
            <a:rPr lang="ar-MA" sz="1800" b="0" dirty="0" smtClean="0"/>
            <a:t>الاعمال التجارية – الشركات – الغش التجاري – الافلاس ...</a:t>
          </a:r>
          <a:endParaRPr lang="en-US" sz="1800" b="0" dirty="0"/>
        </a:p>
      </dgm:t>
    </dgm:pt>
    <dgm:pt modelId="{619C305E-19FF-470D-9AE5-5AEFCEEAE433}" type="parTrans" cxnId="{6A9874F8-D1B5-4F95-9B76-5502374F60AE}">
      <dgm:prSet/>
      <dgm:spPr/>
      <dgm:t>
        <a:bodyPr/>
        <a:lstStyle/>
        <a:p>
          <a:endParaRPr lang="en-US" sz="2000"/>
        </a:p>
      </dgm:t>
    </dgm:pt>
    <dgm:pt modelId="{CB476D09-3300-4267-9AC7-92A9E3AA01A1}" type="sibTrans" cxnId="{6A9874F8-D1B5-4F95-9B76-5502374F60AE}">
      <dgm:prSet/>
      <dgm:spPr/>
      <dgm:t>
        <a:bodyPr/>
        <a:lstStyle/>
        <a:p>
          <a:endParaRPr lang="en-US" sz="2000"/>
        </a:p>
      </dgm:t>
    </dgm:pt>
    <dgm:pt modelId="{C5522372-7D2B-4B4C-A1D7-57A241D8FD6E}">
      <dgm:prSet phldrT="[نص]" custT="1"/>
      <dgm:spPr/>
      <dgm:t>
        <a:bodyPr/>
        <a:lstStyle/>
        <a:p>
          <a:r>
            <a:rPr lang="ar-MA" sz="2400" b="0" dirty="0" smtClean="0"/>
            <a:t>المحكمة التجارية</a:t>
          </a:r>
          <a:endParaRPr lang="en-US" sz="2400" b="0" dirty="0"/>
        </a:p>
      </dgm:t>
    </dgm:pt>
    <dgm:pt modelId="{B654EB7A-8533-4540-B9FD-96C2F880E125}" type="parTrans" cxnId="{073FAEC6-8163-47A3-8B5C-7504CC6F1B32}">
      <dgm:prSet/>
      <dgm:spPr/>
      <dgm:t>
        <a:bodyPr/>
        <a:lstStyle/>
        <a:p>
          <a:endParaRPr lang="en-US" sz="2000"/>
        </a:p>
      </dgm:t>
    </dgm:pt>
    <dgm:pt modelId="{6E1FE981-B049-4C5C-BA7A-304A3F1F40E9}" type="sibTrans" cxnId="{073FAEC6-8163-47A3-8B5C-7504CC6F1B32}">
      <dgm:prSet/>
      <dgm:spPr/>
      <dgm:t>
        <a:bodyPr/>
        <a:lstStyle/>
        <a:p>
          <a:endParaRPr lang="en-US" sz="2000"/>
        </a:p>
      </dgm:t>
    </dgm:pt>
    <dgm:pt modelId="{BB72C37E-F062-4019-8DD5-1C3F85057DE5}">
      <dgm:prSet phldrT="[نص]" custT="1"/>
      <dgm:spPr/>
      <dgm:t>
        <a:bodyPr/>
        <a:lstStyle/>
        <a:p>
          <a:r>
            <a:rPr lang="ar-MA" sz="1800" b="0" dirty="0" smtClean="0"/>
            <a:t>قاض فرد او ثلاثة</a:t>
          </a:r>
          <a:endParaRPr lang="en-US" sz="1800" b="0" dirty="0"/>
        </a:p>
      </dgm:t>
    </dgm:pt>
    <dgm:pt modelId="{247B4848-B3A4-464E-B03A-BF69D1311CA2}" type="parTrans" cxnId="{6D80FE6C-AC95-4640-A113-FEA54B0412F4}">
      <dgm:prSet/>
      <dgm:spPr/>
      <dgm:t>
        <a:bodyPr/>
        <a:lstStyle/>
        <a:p>
          <a:endParaRPr lang="en-US"/>
        </a:p>
      </dgm:t>
    </dgm:pt>
    <dgm:pt modelId="{59EBE8EF-ED32-4B03-8F89-F70E0A451884}" type="sibTrans" cxnId="{6D80FE6C-AC95-4640-A113-FEA54B0412F4}">
      <dgm:prSet/>
      <dgm:spPr/>
      <dgm:t>
        <a:bodyPr/>
        <a:lstStyle/>
        <a:p>
          <a:endParaRPr lang="en-US"/>
        </a:p>
      </dgm:t>
    </dgm:pt>
    <dgm:pt modelId="{FCED9669-09BB-40B3-AD5C-99170D2E318A}">
      <dgm:prSet phldrT="[نص]" custT="1"/>
      <dgm:spPr/>
      <dgm:t>
        <a:bodyPr/>
        <a:lstStyle/>
        <a:p>
          <a:r>
            <a:rPr lang="ar-MA" sz="1800" b="0" dirty="0" smtClean="0"/>
            <a:t>ثلاثة قضاة أو قاض فرد</a:t>
          </a:r>
          <a:endParaRPr lang="en-US" sz="1800" b="0" dirty="0"/>
        </a:p>
      </dgm:t>
    </dgm:pt>
    <dgm:pt modelId="{6B1C7631-7FDC-4D8F-9832-B093E298522E}" type="parTrans" cxnId="{A94ED59D-ACA3-49D2-9C7D-9BA847A95268}">
      <dgm:prSet/>
      <dgm:spPr/>
      <dgm:t>
        <a:bodyPr/>
        <a:lstStyle/>
        <a:p>
          <a:endParaRPr lang="en-US"/>
        </a:p>
      </dgm:t>
    </dgm:pt>
    <dgm:pt modelId="{E46C0DA7-A211-4BD5-BD86-560BC8526541}" type="sibTrans" cxnId="{A94ED59D-ACA3-49D2-9C7D-9BA847A95268}">
      <dgm:prSet/>
      <dgm:spPr/>
      <dgm:t>
        <a:bodyPr/>
        <a:lstStyle/>
        <a:p>
          <a:endParaRPr lang="en-US"/>
        </a:p>
      </dgm:t>
    </dgm:pt>
    <dgm:pt modelId="{0417098D-6F43-4F0E-8CE4-D002DD137093}">
      <dgm:prSet phldrT="[نص]" custT="1"/>
      <dgm:spPr/>
      <dgm:t>
        <a:bodyPr/>
        <a:lstStyle/>
        <a:p>
          <a:r>
            <a:rPr lang="ar-MA" sz="1800" b="0" dirty="0" smtClean="0"/>
            <a:t>قاض فرد أو أكثر</a:t>
          </a:r>
          <a:endParaRPr lang="en-US" sz="1800" b="0" dirty="0"/>
        </a:p>
      </dgm:t>
    </dgm:pt>
    <dgm:pt modelId="{1888FE68-B540-4C3D-BC58-2AF105144A87}" type="parTrans" cxnId="{A2C469DD-665E-4D86-8014-102D45FB55C0}">
      <dgm:prSet/>
      <dgm:spPr/>
      <dgm:t>
        <a:bodyPr/>
        <a:lstStyle/>
        <a:p>
          <a:endParaRPr lang="en-US"/>
        </a:p>
      </dgm:t>
    </dgm:pt>
    <dgm:pt modelId="{2FA7A6E3-C89C-4352-9109-D3411FA5F027}" type="sibTrans" cxnId="{A2C469DD-665E-4D86-8014-102D45FB55C0}">
      <dgm:prSet/>
      <dgm:spPr/>
      <dgm:t>
        <a:bodyPr/>
        <a:lstStyle/>
        <a:p>
          <a:endParaRPr lang="en-US"/>
        </a:p>
      </dgm:t>
    </dgm:pt>
    <dgm:pt modelId="{0C82E39A-0002-4D73-836E-12A29A888DCB}">
      <dgm:prSet phldrT="[نص]" custT="1"/>
      <dgm:spPr/>
      <dgm:t>
        <a:bodyPr/>
        <a:lstStyle/>
        <a:p>
          <a:r>
            <a:rPr lang="ar-MA" sz="2400" b="0" dirty="0" smtClean="0"/>
            <a:t>المحكمة العمالية</a:t>
          </a:r>
          <a:endParaRPr lang="en-US" sz="2400" b="0" dirty="0"/>
        </a:p>
      </dgm:t>
    </dgm:pt>
    <dgm:pt modelId="{CF64C972-9483-47CB-AFDF-65B8B4676DD0}" type="parTrans" cxnId="{96A8EBD4-208D-44BF-B580-B8FA0443A1A3}">
      <dgm:prSet/>
      <dgm:spPr/>
      <dgm:t>
        <a:bodyPr/>
        <a:lstStyle/>
        <a:p>
          <a:endParaRPr lang="en-US"/>
        </a:p>
      </dgm:t>
    </dgm:pt>
    <dgm:pt modelId="{E1430FFA-442B-4335-AB04-B2BDD802B6FE}" type="sibTrans" cxnId="{96A8EBD4-208D-44BF-B580-B8FA0443A1A3}">
      <dgm:prSet/>
      <dgm:spPr/>
      <dgm:t>
        <a:bodyPr/>
        <a:lstStyle/>
        <a:p>
          <a:endParaRPr lang="en-US"/>
        </a:p>
      </dgm:t>
    </dgm:pt>
    <dgm:pt modelId="{C04D2041-F661-447D-8169-8BC1D9AF02AA}">
      <dgm:prSet phldrT="[نص]" custT="1"/>
      <dgm:spPr/>
      <dgm:t>
        <a:bodyPr/>
        <a:lstStyle/>
        <a:p>
          <a:r>
            <a:rPr lang="ar-MA" sz="1800" b="0" dirty="0" smtClean="0"/>
            <a:t>قاض فرد أو أكثر</a:t>
          </a:r>
          <a:endParaRPr lang="en-US" sz="1800" b="0" dirty="0"/>
        </a:p>
      </dgm:t>
    </dgm:pt>
    <dgm:pt modelId="{9927ACA5-9953-4872-8247-287EE0957656}" type="parTrans" cxnId="{3001E01B-E86B-4349-A533-FD8E02F0B6DC}">
      <dgm:prSet/>
      <dgm:spPr/>
      <dgm:t>
        <a:bodyPr/>
        <a:lstStyle/>
        <a:p>
          <a:endParaRPr lang="en-US"/>
        </a:p>
      </dgm:t>
    </dgm:pt>
    <dgm:pt modelId="{8358C7D0-07DC-4A2E-8CE0-2B40C6046804}" type="sibTrans" cxnId="{3001E01B-E86B-4349-A533-FD8E02F0B6DC}">
      <dgm:prSet/>
      <dgm:spPr/>
      <dgm:t>
        <a:bodyPr/>
        <a:lstStyle/>
        <a:p>
          <a:endParaRPr lang="en-US"/>
        </a:p>
      </dgm:t>
    </dgm:pt>
    <dgm:pt modelId="{B4776309-B4BD-42D8-8615-250583FF8E31}">
      <dgm:prSet phldrT="[نص]" custT="1"/>
      <dgm:spPr/>
      <dgm:t>
        <a:bodyPr/>
        <a:lstStyle/>
        <a:p>
          <a:r>
            <a:rPr lang="ar-MA" sz="1800" b="0" dirty="0" smtClean="0"/>
            <a:t>عقود العمل – مطالبة بأجر – تعويض عن إصابة عمل – الفصل التعسفي ...</a:t>
          </a:r>
          <a:endParaRPr lang="en-US" sz="1800" b="0" dirty="0"/>
        </a:p>
      </dgm:t>
    </dgm:pt>
    <dgm:pt modelId="{45DC4EAA-6D88-4C01-A833-00F783283956}" type="parTrans" cxnId="{F1EA2AEA-538B-4094-8340-40EB3C2A6C22}">
      <dgm:prSet/>
      <dgm:spPr/>
      <dgm:t>
        <a:bodyPr/>
        <a:lstStyle/>
        <a:p>
          <a:endParaRPr lang="en-US"/>
        </a:p>
      </dgm:t>
    </dgm:pt>
    <dgm:pt modelId="{F72B39BC-AAA6-49D3-80B9-4E644ECBF10B}" type="sibTrans" cxnId="{F1EA2AEA-538B-4094-8340-40EB3C2A6C22}">
      <dgm:prSet/>
      <dgm:spPr/>
      <dgm:t>
        <a:bodyPr/>
        <a:lstStyle/>
        <a:p>
          <a:endParaRPr lang="en-US"/>
        </a:p>
      </dgm:t>
    </dgm:pt>
    <dgm:pt modelId="{DAF628CA-5AB2-435E-8767-7A30A30DA0BF}">
      <dgm:prSet phldrT="[نص]" custT="1"/>
      <dgm:spPr/>
      <dgm:t>
        <a:bodyPr/>
        <a:lstStyle/>
        <a:p>
          <a:r>
            <a:rPr lang="ar-MA" sz="1800" b="0" dirty="0" smtClean="0"/>
            <a:t>قاض فرد أو أكثر</a:t>
          </a:r>
          <a:endParaRPr lang="en-US" sz="1800" b="0" dirty="0"/>
        </a:p>
      </dgm:t>
    </dgm:pt>
    <dgm:pt modelId="{C8A4FE12-2F54-4F4E-801F-4CB70D89C79A}" type="parTrans" cxnId="{A6527CDB-E8A6-49A3-A413-75A1354AD9C2}">
      <dgm:prSet/>
      <dgm:spPr/>
      <dgm:t>
        <a:bodyPr/>
        <a:lstStyle/>
        <a:p>
          <a:endParaRPr lang="en-US"/>
        </a:p>
      </dgm:t>
    </dgm:pt>
    <dgm:pt modelId="{D32FD967-F645-47A7-BE0A-ED6B3835DD92}" type="sibTrans" cxnId="{A6527CDB-E8A6-49A3-A413-75A1354AD9C2}">
      <dgm:prSet/>
      <dgm:spPr/>
      <dgm:t>
        <a:bodyPr/>
        <a:lstStyle/>
        <a:p>
          <a:endParaRPr lang="en-US"/>
        </a:p>
      </dgm:t>
    </dgm:pt>
    <dgm:pt modelId="{F7CBA4F4-E3BD-40C2-8D6B-5613C4A3230F}" type="pres">
      <dgm:prSet presAssocID="{AA6CEDFA-7747-4A5E-BE38-9FDFA79091A6}" presName="theList" presStyleCnt="0">
        <dgm:presLayoutVars>
          <dgm:dir val="rev"/>
          <dgm:animLvl val="lvl"/>
          <dgm:resizeHandles val="exact"/>
        </dgm:presLayoutVars>
      </dgm:prSet>
      <dgm:spPr/>
      <dgm:t>
        <a:bodyPr/>
        <a:lstStyle/>
        <a:p>
          <a:endParaRPr lang="en-US"/>
        </a:p>
      </dgm:t>
    </dgm:pt>
    <dgm:pt modelId="{E598D106-F905-492D-A813-71BDB5666598}" type="pres">
      <dgm:prSet presAssocID="{CF6DF8E9-4CB6-40F2-8338-AEA1D574BE78}" presName="compNode" presStyleCnt="0"/>
      <dgm:spPr/>
    </dgm:pt>
    <dgm:pt modelId="{0EBDA2F0-522E-4472-B45B-27A16F805006}" type="pres">
      <dgm:prSet presAssocID="{CF6DF8E9-4CB6-40F2-8338-AEA1D574BE78}" presName="aNode" presStyleLbl="bgShp" presStyleIdx="0" presStyleCnt="5"/>
      <dgm:spPr/>
      <dgm:t>
        <a:bodyPr/>
        <a:lstStyle/>
        <a:p>
          <a:endParaRPr lang="en-US"/>
        </a:p>
      </dgm:t>
    </dgm:pt>
    <dgm:pt modelId="{D07B65B9-86F8-41CD-9DF6-B181FE52AB7C}" type="pres">
      <dgm:prSet presAssocID="{CF6DF8E9-4CB6-40F2-8338-AEA1D574BE78}" presName="textNode" presStyleLbl="bgShp" presStyleIdx="0" presStyleCnt="5"/>
      <dgm:spPr/>
      <dgm:t>
        <a:bodyPr/>
        <a:lstStyle/>
        <a:p>
          <a:endParaRPr lang="en-US"/>
        </a:p>
      </dgm:t>
    </dgm:pt>
    <dgm:pt modelId="{840B9C62-073A-4535-8112-9FC98C53CA05}" type="pres">
      <dgm:prSet presAssocID="{CF6DF8E9-4CB6-40F2-8338-AEA1D574BE78}" presName="compChildNode" presStyleCnt="0"/>
      <dgm:spPr/>
    </dgm:pt>
    <dgm:pt modelId="{A3D184C3-1CC6-4F04-AB4F-FD593F519040}" type="pres">
      <dgm:prSet presAssocID="{CF6DF8E9-4CB6-40F2-8338-AEA1D574BE78}" presName="theInnerList" presStyleCnt="0"/>
      <dgm:spPr/>
    </dgm:pt>
    <dgm:pt modelId="{BBC9810A-9449-4D41-95ED-1CF0763FA902}" type="pres">
      <dgm:prSet presAssocID="{FF8A98D7-F3EF-49AC-9C75-5C878072B7E9}" presName="childNode" presStyleLbl="node1" presStyleIdx="0" presStyleCnt="10" custScaleY="156100">
        <dgm:presLayoutVars>
          <dgm:bulletEnabled val="1"/>
        </dgm:presLayoutVars>
      </dgm:prSet>
      <dgm:spPr/>
      <dgm:t>
        <a:bodyPr/>
        <a:lstStyle/>
        <a:p>
          <a:endParaRPr lang="en-US"/>
        </a:p>
      </dgm:t>
    </dgm:pt>
    <dgm:pt modelId="{41C51B0B-72E4-4EC7-B12B-64F37EA8D357}" type="pres">
      <dgm:prSet presAssocID="{FF8A98D7-F3EF-49AC-9C75-5C878072B7E9}" presName="aSpace2" presStyleCnt="0"/>
      <dgm:spPr/>
    </dgm:pt>
    <dgm:pt modelId="{17714024-C938-4F0C-BA50-6605E210C40B}" type="pres">
      <dgm:prSet presAssocID="{BB72C37E-F062-4019-8DD5-1C3F85057DE5}" presName="childNode" presStyleLbl="node1" presStyleIdx="1" presStyleCnt="10" custScaleY="52047">
        <dgm:presLayoutVars>
          <dgm:bulletEnabled val="1"/>
        </dgm:presLayoutVars>
      </dgm:prSet>
      <dgm:spPr/>
      <dgm:t>
        <a:bodyPr/>
        <a:lstStyle/>
        <a:p>
          <a:endParaRPr lang="en-US"/>
        </a:p>
      </dgm:t>
    </dgm:pt>
    <dgm:pt modelId="{BEBE8C81-BC97-444D-A912-70B8415E195E}" type="pres">
      <dgm:prSet presAssocID="{CF6DF8E9-4CB6-40F2-8338-AEA1D574BE78}" presName="aSpace" presStyleCnt="0"/>
      <dgm:spPr/>
    </dgm:pt>
    <dgm:pt modelId="{4CEA5172-B7E3-4AC7-9D11-1948EB8A6E27}" type="pres">
      <dgm:prSet presAssocID="{B75AA799-69F8-4307-BCC3-13E89FBFE674}" presName="compNode" presStyleCnt="0"/>
      <dgm:spPr/>
    </dgm:pt>
    <dgm:pt modelId="{3E7BBCF5-12CA-41A0-89F3-66842111754E}" type="pres">
      <dgm:prSet presAssocID="{B75AA799-69F8-4307-BCC3-13E89FBFE674}" presName="aNode" presStyleLbl="bgShp" presStyleIdx="1" presStyleCnt="5"/>
      <dgm:spPr/>
      <dgm:t>
        <a:bodyPr/>
        <a:lstStyle/>
        <a:p>
          <a:endParaRPr lang="en-US"/>
        </a:p>
      </dgm:t>
    </dgm:pt>
    <dgm:pt modelId="{BCDD3B8F-C443-46BD-B7A3-152B1304120E}" type="pres">
      <dgm:prSet presAssocID="{B75AA799-69F8-4307-BCC3-13E89FBFE674}" presName="textNode" presStyleLbl="bgShp" presStyleIdx="1" presStyleCnt="5"/>
      <dgm:spPr/>
      <dgm:t>
        <a:bodyPr/>
        <a:lstStyle/>
        <a:p>
          <a:endParaRPr lang="en-US"/>
        </a:p>
      </dgm:t>
    </dgm:pt>
    <dgm:pt modelId="{06150F54-1B68-40F2-918B-066B8F1E7DE6}" type="pres">
      <dgm:prSet presAssocID="{B75AA799-69F8-4307-BCC3-13E89FBFE674}" presName="compChildNode" presStyleCnt="0"/>
      <dgm:spPr/>
    </dgm:pt>
    <dgm:pt modelId="{F202076F-FE72-471D-BF0A-624FCB514D39}" type="pres">
      <dgm:prSet presAssocID="{B75AA799-69F8-4307-BCC3-13E89FBFE674}" presName="theInnerList" presStyleCnt="0"/>
      <dgm:spPr/>
    </dgm:pt>
    <dgm:pt modelId="{1FBA9269-7E78-4C2D-80C3-E02976AFDE2F}" type="pres">
      <dgm:prSet presAssocID="{BD83A2E9-9442-4C2B-88EE-40E78A250D04}" presName="childNode" presStyleLbl="node1" presStyleIdx="2" presStyleCnt="10" custScaleY="156100">
        <dgm:presLayoutVars>
          <dgm:bulletEnabled val="1"/>
        </dgm:presLayoutVars>
      </dgm:prSet>
      <dgm:spPr/>
      <dgm:t>
        <a:bodyPr/>
        <a:lstStyle/>
        <a:p>
          <a:endParaRPr lang="en-US"/>
        </a:p>
      </dgm:t>
    </dgm:pt>
    <dgm:pt modelId="{5533023D-9352-43C0-8D65-885A2302A0EC}" type="pres">
      <dgm:prSet presAssocID="{BD83A2E9-9442-4C2B-88EE-40E78A250D04}" presName="aSpace2" presStyleCnt="0"/>
      <dgm:spPr/>
    </dgm:pt>
    <dgm:pt modelId="{2F9C6F31-AD61-42CA-86CB-FDBE33D213AB}" type="pres">
      <dgm:prSet presAssocID="{FCED9669-09BB-40B3-AD5C-99170D2E318A}" presName="childNode" presStyleLbl="node1" presStyleIdx="3" presStyleCnt="10" custScaleY="52047">
        <dgm:presLayoutVars>
          <dgm:bulletEnabled val="1"/>
        </dgm:presLayoutVars>
      </dgm:prSet>
      <dgm:spPr/>
      <dgm:t>
        <a:bodyPr/>
        <a:lstStyle/>
        <a:p>
          <a:endParaRPr lang="en-US"/>
        </a:p>
      </dgm:t>
    </dgm:pt>
    <dgm:pt modelId="{A9E78415-AC2C-4F77-90E5-1092A3886FAD}" type="pres">
      <dgm:prSet presAssocID="{B75AA799-69F8-4307-BCC3-13E89FBFE674}" presName="aSpace" presStyleCnt="0"/>
      <dgm:spPr/>
    </dgm:pt>
    <dgm:pt modelId="{5FD42052-A74F-4AA2-8959-4B89266221D5}" type="pres">
      <dgm:prSet presAssocID="{88F742BD-E3D1-436E-A03B-4615BCA79FC1}" presName="compNode" presStyleCnt="0"/>
      <dgm:spPr/>
    </dgm:pt>
    <dgm:pt modelId="{9C3C13F7-160A-49BA-B16D-32C6FE66A317}" type="pres">
      <dgm:prSet presAssocID="{88F742BD-E3D1-436E-A03B-4615BCA79FC1}" presName="aNode" presStyleLbl="bgShp" presStyleIdx="2" presStyleCnt="5"/>
      <dgm:spPr/>
      <dgm:t>
        <a:bodyPr/>
        <a:lstStyle/>
        <a:p>
          <a:endParaRPr lang="en-US"/>
        </a:p>
      </dgm:t>
    </dgm:pt>
    <dgm:pt modelId="{2D7AD31B-4975-4B9E-961B-695547D5F408}" type="pres">
      <dgm:prSet presAssocID="{88F742BD-E3D1-436E-A03B-4615BCA79FC1}" presName="textNode" presStyleLbl="bgShp" presStyleIdx="2" presStyleCnt="5"/>
      <dgm:spPr/>
      <dgm:t>
        <a:bodyPr/>
        <a:lstStyle/>
        <a:p>
          <a:endParaRPr lang="en-US"/>
        </a:p>
      </dgm:t>
    </dgm:pt>
    <dgm:pt modelId="{0D2C672D-711A-4E96-BE28-CC214C719F3B}" type="pres">
      <dgm:prSet presAssocID="{88F742BD-E3D1-436E-A03B-4615BCA79FC1}" presName="compChildNode" presStyleCnt="0"/>
      <dgm:spPr/>
    </dgm:pt>
    <dgm:pt modelId="{A1A7AE2F-0003-4747-A4C9-EE03FB474DF2}" type="pres">
      <dgm:prSet presAssocID="{88F742BD-E3D1-436E-A03B-4615BCA79FC1}" presName="theInnerList" presStyleCnt="0"/>
      <dgm:spPr/>
    </dgm:pt>
    <dgm:pt modelId="{513B7E01-E151-464A-9FA0-28FFFBF04EC5}" type="pres">
      <dgm:prSet presAssocID="{79ED9DDA-98B9-45EA-ABE3-E45F5034685C}" presName="childNode" presStyleLbl="node1" presStyleIdx="4" presStyleCnt="10" custScaleY="156100">
        <dgm:presLayoutVars>
          <dgm:bulletEnabled val="1"/>
        </dgm:presLayoutVars>
      </dgm:prSet>
      <dgm:spPr/>
      <dgm:t>
        <a:bodyPr/>
        <a:lstStyle/>
        <a:p>
          <a:endParaRPr lang="en-US"/>
        </a:p>
      </dgm:t>
    </dgm:pt>
    <dgm:pt modelId="{B5E268C6-FF01-4775-B8DA-8BA98A058443}" type="pres">
      <dgm:prSet presAssocID="{79ED9DDA-98B9-45EA-ABE3-E45F5034685C}" presName="aSpace2" presStyleCnt="0"/>
      <dgm:spPr/>
    </dgm:pt>
    <dgm:pt modelId="{BD72226B-9E9A-4C36-BBBB-393E94EAC548}" type="pres">
      <dgm:prSet presAssocID="{0417098D-6F43-4F0E-8CE4-D002DD137093}" presName="childNode" presStyleLbl="node1" presStyleIdx="5" presStyleCnt="10" custScaleY="52047">
        <dgm:presLayoutVars>
          <dgm:bulletEnabled val="1"/>
        </dgm:presLayoutVars>
      </dgm:prSet>
      <dgm:spPr/>
      <dgm:t>
        <a:bodyPr/>
        <a:lstStyle/>
        <a:p>
          <a:endParaRPr lang="en-US"/>
        </a:p>
      </dgm:t>
    </dgm:pt>
    <dgm:pt modelId="{826996BF-10B8-47D2-9C27-04D3E2A76F18}" type="pres">
      <dgm:prSet presAssocID="{88F742BD-E3D1-436E-A03B-4615BCA79FC1}" presName="aSpace" presStyleCnt="0"/>
      <dgm:spPr/>
    </dgm:pt>
    <dgm:pt modelId="{7EB40E8C-ADB4-44E9-94BD-9D436481108B}" type="pres">
      <dgm:prSet presAssocID="{C5522372-7D2B-4B4C-A1D7-57A241D8FD6E}" presName="compNode" presStyleCnt="0"/>
      <dgm:spPr/>
    </dgm:pt>
    <dgm:pt modelId="{6080B733-5DF5-4199-949E-2EBA82C434E5}" type="pres">
      <dgm:prSet presAssocID="{C5522372-7D2B-4B4C-A1D7-57A241D8FD6E}" presName="aNode" presStyleLbl="bgShp" presStyleIdx="3" presStyleCnt="5"/>
      <dgm:spPr/>
      <dgm:t>
        <a:bodyPr/>
        <a:lstStyle/>
        <a:p>
          <a:endParaRPr lang="en-US"/>
        </a:p>
      </dgm:t>
    </dgm:pt>
    <dgm:pt modelId="{42628809-73B8-4301-A7BF-7C1882401FE2}" type="pres">
      <dgm:prSet presAssocID="{C5522372-7D2B-4B4C-A1D7-57A241D8FD6E}" presName="textNode" presStyleLbl="bgShp" presStyleIdx="3" presStyleCnt="5"/>
      <dgm:spPr/>
      <dgm:t>
        <a:bodyPr/>
        <a:lstStyle/>
        <a:p>
          <a:endParaRPr lang="en-US"/>
        </a:p>
      </dgm:t>
    </dgm:pt>
    <dgm:pt modelId="{AF732023-AB34-4DB3-AE39-35159C0A7765}" type="pres">
      <dgm:prSet presAssocID="{C5522372-7D2B-4B4C-A1D7-57A241D8FD6E}" presName="compChildNode" presStyleCnt="0"/>
      <dgm:spPr/>
    </dgm:pt>
    <dgm:pt modelId="{B5B4E288-B02C-4226-BA9B-2D368739D1EC}" type="pres">
      <dgm:prSet presAssocID="{C5522372-7D2B-4B4C-A1D7-57A241D8FD6E}" presName="theInnerList" presStyleCnt="0"/>
      <dgm:spPr/>
    </dgm:pt>
    <dgm:pt modelId="{DC182021-77CF-49BE-8053-B56AC07E8F43}" type="pres">
      <dgm:prSet presAssocID="{883334DD-4FE6-4A6B-AB7F-EFF1ABA557EE}" presName="childNode" presStyleLbl="node1" presStyleIdx="6" presStyleCnt="10" custScaleY="156100">
        <dgm:presLayoutVars>
          <dgm:bulletEnabled val="1"/>
        </dgm:presLayoutVars>
      </dgm:prSet>
      <dgm:spPr/>
      <dgm:t>
        <a:bodyPr/>
        <a:lstStyle/>
        <a:p>
          <a:endParaRPr lang="en-US"/>
        </a:p>
      </dgm:t>
    </dgm:pt>
    <dgm:pt modelId="{42E3D922-19FA-46A8-BB74-FF4C937259AE}" type="pres">
      <dgm:prSet presAssocID="{883334DD-4FE6-4A6B-AB7F-EFF1ABA557EE}" presName="aSpace2" presStyleCnt="0"/>
      <dgm:spPr/>
    </dgm:pt>
    <dgm:pt modelId="{7FD9BFAB-BB22-4216-B855-0BAB154B5BF7}" type="pres">
      <dgm:prSet presAssocID="{C04D2041-F661-447D-8169-8BC1D9AF02AA}" presName="childNode" presStyleLbl="node1" presStyleIdx="7" presStyleCnt="10" custScaleY="52047">
        <dgm:presLayoutVars>
          <dgm:bulletEnabled val="1"/>
        </dgm:presLayoutVars>
      </dgm:prSet>
      <dgm:spPr/>
      <dgm:t>
        <a:bodyPr/>
        <a:lstStyle/>
        <a:p>
          <a:endParaRPr lang="en-US"/>
        </a:p>
      </dgm:t>
    </dgm:pt>
    <dgm:pt modelId="{DF18C1A0-F9E7-43AB-A8DE-C56B504CD738}" type="pres">
      <dgm:prSet presAssocID="{C5522372-7D2B-4B4C-A1D7-57A241D8FD6E}" presName="aSpace" presStyleCnt="0"/>
      <dgm:spPr/>
    </dgm:pt>
    <dgm:pt modelId="{66DDB939-7D5A-49EE-A98C-C207B8D26CAE}" type="pres">
      <dgm:prSet presAssocID="{0C82E39A-0002-4D73-836E-12A29A888DCB}" presName="compNode" presStyleCnt="0"/>
      <dgm:spPr/>
    </dgm:pt>
    <dgm:pt modelId="{95101CF1-A69B-4D6F-8FEA-0315F4AC4AD0}" type="pres">
      <dgm:prSet presAssocID="{0C82E39A-0002-4D73-836E-12A29A888DCB}" presName="aNode" presStyleLbl="bgShp" presStyleIdx="4" presStyleCnt="5"/>
      <dgm:spPr/>
      <dgm:t>
        <a:bodyPr/>
        <a:lstStyle/>
        <a:p>
          <a:endParaRPr lang="en-US"/>
        </a:p>
      </dgm:t>
    </dgm:pt>
    <dgm:pt modelId="{208826B2-DD4F-4FAA-83FA-7656460D0F9A}" type="pres">
      <dgm:prSet presAssocID="{0C82E39A-0002-4D73-836E-12A29A888DCB}" presName="textNode" presStyleLbl="bgShp" presStyleIdx="4" presStyleCnt="5"/>
      <dgm:spPr/>
      <dgm:t>
        <a:bodyPr/>
        <a:lstStyle/>
        <a:p>
          <a:endParaRPr lang="en-US"/>
        </a:p>
      </dgm:t>
    </dgm:pt>
    <dgm:pt modelId="{4A9A04BE-CFC9-4BF6-AD5D-C0100EA10097}" type="pres">
      <dgm:prSet presAssocID="{0C82E39A-0002-4D73-836E-12A29A888DCB}" presName="compChildNode" presStyleCnt="0"/>
      <dgm:spPr/>
    </dgm:pt>
    <dgm:pt modelId="{EC24728F-792C-485B-9B04-926C79889F23}" type="pres">
      <dgm:prSet presAssocID="{0C82E39A-0002-4D73-836E-12A29A888DCB}" presName="theInnerList" presStyleCnt="0"/>
      <dgm:spPr/>
    </dgm:pt>
    <dgm:pt modelId="{B8CB5674-FE77-4190-95F8-C9382316258E}" type="pres">
      <dgm:prSet presAssocID="{B4776309-B4BD-42D8-8615-250583FF8E31}" presName="childNode" presStyleLbl="node1" presStyleIdx="8" presStyleCnt="10" custScaleY="156100">
        <dgm:presLayoutVars>
          <dgm:bulletEnabled val="1"/>
        </dgm:presLayoutVars>
      </dgm:prSet>
      <dgm:spPr/>
      <dgm:t>
        <a:bodyPr/>
        <a:lstStyle/>
        <a:p>
          <a:endParaRPr lang="en-US"/>
        </a:p>
      </dgm:t>
    </dgm:pt>
    <dgm:pt modelId="{F0DED938-FA2B-4BA6-8BD5-B7336C1953D3}" type="pres">
      <dgm:prSet presAssocID="{B4776309-B4BD-42D8-8615-250583FF8E31}" presName="aSpace2" presStyleCnt="0"/>
      <dgm:spPr/>
    </dgm:pt>
    <dgm:pt modelId="{DD7C1256-86AE-4B60-B775-C84CB1185995}" type="pres">
      <dgm:prSet presAssocID="{DAF628CA-5AB2-435E-8767-7A30A30DA0BF}" presName="childNode" presStyleLbl="node1" presStyleIdx="9" presStyleCnt="10" custScaleY="52047">
        <dgm:presLayoutVars>
          <dgm:bulletEnabled val="1"/>
        </dgm:presLayoutVars>
      </dgm:prSet>
      <dgm:spPr/>
      <dgm:t>
        <a:bodyPr/>
        <a:lstStyle/>
        <a:p>
          <a:endParaRPr lang="en-US"/>
        </a:p>
      </dgm:t>
    </dgm:pt>
  </dgm:ptLst>
  <dgm:cxnLst>
    <dgm:cxn modelId="{40EBFC3F-CD7B-49D0-B080-9A34035033B5}" srcId="{AA6CEDFA-7747-4A5E-BE38-9FDFA79091A6}" destId="{B75AA799-69F8-4307-BCC3-13E89FBFE674}" srcOrd="1" destOrd="0" parTransId="{9D38A773-0C0F-4157-AB8F-5BE296338794}" sibTransId="{8667B5B1-F64F-4F3B-AE05-BE97E568472F}"/>
    <dgm:cxn modelId="{91DF8422-533E-45B9-9231-C98713BEEBD3}" type="presOf" srcId="{0417098D-6F43-4F0E-8CE4-D002DD137093}" destId="{BD72226B-9E9A-4C36-BBBB-393E94EAC548}" srcOrd="0" destOrd="0" presId="urn:microsoft.com/office/officeart/2005/8/layout/lProcess2"/>
    <dgm:cxn modelId="{A2C469DD-665E-4D86-8014-102D45FB55C0}" srcId="{88F742BD-E3D1-436E-A03B-4615BCA79FC1}" destId="{0417098D-6F43-4F0E-8CE4-D002DD137093}" srcOrd="1" destOrd="0" parTransId="{1888FE68-B540-4C3D-BC58-2AF105144A87}" sibTransId="{2FA7A6E3-C89C-4352-9109-D3411FA5F027}"/>
    <dgm:cxn modelId="{AC23DDB7-4734-478C-B69A-38D14BC88A97}" type="presOf" srcId="{88F742BD-E3D1-436E-A03B-4615BCA79FC1}" destId="{2D7AD31B-4975-4B9E-961B-695547D5F408}" srcOrd="1" destOrd="0" presId="urn:microsoft.com/office/officeart/2005/8/layout/lProcess2"/>
    <dgm:cxn modelId="{C0DCE09A-7EE5-4DFF-A5EE-74E41153C2FD}" type="presOf" srcId="{AA6CEDFA-7747-4A5E-BE38-9FDFA79091A6}" destId="{F7CBA4F4-E3BD-40C2-8D6B-5613C4A3230F}" srcOrd="0" destOrd="0" presId="urn:microsoft.com/office/officeart/2005/8/layout/lProcess2"/>
    <dgm:cxn modelId="{A2EF1D0A-490D-485E-9EFB-43D3B992ED03}" type="presOf" srcId="{FCED9669-09BB-40B3-AD5C-99170D2E318A}" destId="{2F9C6F31-AD61-42CA-86CB-FDBE33D213AB}" srcOrd="0" destOrd="0" presId="urn:microsoft.com/office/officeart/2005/8/layout/lProcess2"/>
    <dgm:cxn modelId="{CBA61774-3F9B-43F3-B824-B32B94831307}" type="presOf" srcId="{C5522372-7D2B-4B4C-A1D7-57A241D8FD6E}" destId="{42628809-73B8-4301-A7BF-7C1882401FE2}" srcOrd="1" destOrd="0" presId="urn:microsoft.com/office/officeart/2005/8/layout/lProcess2"/>
    <dgm:cxn modelId="{D3819A92-B5C7-4A81-B415-9144306468DB}" srcId="{CF6DF8E9-4CB6-40F2-8338-AEA1D574BE78}" destId="{FF8A98D7-F3EF-49AC-9C75-5C878072B7E9}" srcOrd="0" destOrd="0" parTransId="{3019ABBB-0AE2-4E38-A84A-EE968D8028A4}" sibTransId="{A48FB42D-41F3-4B37-9A46-B41FD2CBC7FB}"/>
    <dgm:cxn modelId="{7BE98D77-C823-4DBD-94F8-A15871892F9B}" type="presOf" srcId="{B75AA799-69F8-4307-BCC3-13E89FBFE674}" destId="{3E7BBCF5-12CA-41A0-89F3-66842111754E}" srcOrd="0" destOrd="0" presId="urn:microsoft.com/office/officeart/2005/8/layout/lProcess2"/>
    <dgm:cxn modelId="{6A9874F8-D1B5-4F95-9B76-5502374F60AE}" srcId="{C5522372-7D2B-4B4C-A1D7-57A241D8FD6E}" destId="{883334DD-4FE6-4A6B-AB7F-EFF1ABA557EE}" srcOrd="0" destOrd="0" parTransId="{619C305E-19FF-470D-9AE5-5AEFCEEAE433}" sibTransId="{CB476D09-3300-4267-9AC7-92A9E3AA01A1}"/>
    <dgm:cxn modelId="{DD908017-09AF-4379-A99B-4958283D7922}" type="presOf" srcId="{BD83A2E9-9442-4C2B-88EE-40E78A250D04}" destId="{1FBA9269-7E78-4C2D-80C3-E02976AFDE2F}" srcOrd="0" destOrd="0" presId="urn:microsoft.com/office/officeart/2005/8/layout/lProcess2"/>
    <dgm:cxn modelId="{933E7342-C531-46A8-9EF3-6A12BBB5DE5F}" type="presOf" srcId="{79ED9DDA-98B9-45EA-ABE3-E45F5034685C}" destId="{513B7E01-E151-464A-9FA0-28FFFBF04EC5}" srcOrd="0" destOrd="0" presId="urn:microsoft.com/office/officeart/2005/8/layout/lProcess2"/>
    <dgm:cxn modelId="{3001E01B-E86B-4349-A533-FD8E02F0B6DC}" srcId="{C5522372-7D2B-4B4C-A1D7-57A241D8FD6E}" destId="{C04D2041-F661-447D-8169-8BC1D9AF02AA}" srcOrd="1" destOrd="0" parTransId="{9927ACA5-9953-4872-8247-287EE0957656}" sibTransId="{8358C7D0-07DC-4A2E-8CE0-2B40C6046804}"/>
    <dgm:cxn modelId="{EE425BBB-FBB8-41F4-82D1-1138E55191A8}" type="presOf" srcId="{B4776309-B4BD-42D8-8615-250583FF8E31}" destId="{B8CB5674-FE77-4190-95F8-C9382316258E}" srcOrd="0" destOrd="0" presId="urn:microsoft.com/office/officeart/2005/8/layout/lProcess2"/>
    <dgm:cxn modelId="{7165D1C4-93E9-48B0-A00C-EFF4304E0AEF}" type="presOf" srcId="{FF8A98D7-F3EF-49AC-9C75-5C878072B7E9}" destId="{BBC9810A-9449-4D41-95ED-1CF0763FA902}" srcOrd="0" destOrd="0" presId="urn:microsoft.com/office/officeart/2005/8/layout/lProcess2"/>
    <dgm:cxn modelId="{ED83BCA3-76F3-4275-A4AE-48FC7741AFB2}" srcId="{B75AA799-69F8-4307-BCC3-13E89FBFE674}" destId="{BD83A2E9-9442-4C2B-88EE-40E78A250D04}" srcOrd="0" destOrd="0" parTransId="{7D96BDE3-1E33-4B5C-A94C-4F7078B6EFCC}" sibTransId="{85969D0F-B18B-4D59-A7C0-C461BE7BAB97}"/>
    <dgm:cxn modelId="{ED5C1DCB-8CDE-4E4C-93E0-9E27B000BCFD}" type="presOf" srcId="{CF6DF8E9-4CB6-40F2-8338-AEA1D574BE78}" destId="{D07B65B9-86F8-41CD-9DF6-B181FE52AB7C}" srcOrd="1" destOrd="0" presId="urn:microsoft.com/office/officeart/2005/8/layout/lProcess2"/>
    <dgm:cxn modelId="{A94ED59D-ACA3-49D2-9C7D-9BA847A95268}" srcId="{B75AA799-69F8-4307-BCC3-13E89FBFE674}" destId="{FCED9669-09BB-40B3-AD5C-99170D2E318A}" srcOrd="1" destOrd="0" parTransId="{6B1C7631-7FDC-4D8F-9832-B093E298522E}" sibTransId="{E46C0DA7-A211-4BD5-BD86-560BC8526541}"/>
    <dgm:cxn modelId="{8B1B3884-B85B-48F4-95E6-44D469F10A29}" type="presOf" srcId="{883334DD-4FE6-4A6B-AB7F-EFF1ABA557EE}" destId="{DC182021-77CF-49BE-8053-B56AC07E8F43}" srcOrd="0" destOrd="0" presId="urn:microsoft.com/office/officeart/2005/8/layout/lProcess2"/>
    <dgm:cxn modelId="{F1EA2AEA-538B-4094-8340-40EB3C2A6C22}" srcId="{0C82E39A-0002-4D73-836E-12A29A888DCB}" destId="{B4776309-B4BD-42D8-8615-250583FF8E31}" srcOrd="0" destOrd="0" parTransId="{45DC4EAA-6D88-4C01-A833-00F783283956}" sibTransId="{F72B39BC-AAA6-49D3-80B9-4E644ECBF10B}"/>
    <dgm:cxn modelId="{B53161EA-A705-4B79-B45A-FE002A5D2DA4}" type="presOf" srcId="{B75AA799-69F8-4307-BCC3-13E89FBFE674}" destId="{BCDD3B8F-C443-46BD-B7A3-152B1304120E}" srcOrd="1" destOrd="0" presId="urn:microsoft.com/office/officeart/2005/8/layout/lProcess2"/>
    <dgm:cxn modelId="{52BB9E60-846B-4A66-A787-C691456DBC8A}" type="presOf" srcId="{C5522372-7D2B-4B4C-A1D7-57A241D8FD6E}" destId="{6080B733-5DF5-4199-949E-2EBA82C434E5}" srcOrd="0" destOrd="0" presId="urn:microsoft.com/office/officeart/2005/8/layout/lProcess2"/>
    <dgm:cxn modelId="{3A86B9D1-AF75-43BA-9B3F-D12DDE4F6F13}" type="presOf" srcId="{BB72C37E-F062-4019-8DD5-1C3F85057DE5}" destId="{17714024-C938-4F0C-BA50-6605E210C40B}" srcOrd="0" destOrd="0" presId="urn:microsoft.com/office/officeart/2005/8/layout/lProcess2"/>
    <dgm:cxn modelId="{96A8EBD4-208D-44BF-B580-B8FA0443A1A3}" srcId="{AA6CEDFA-7747-4A5E-BE38-9FDFA79091A6}" destId="{0C82E39A-0002-4D73-836E-12A29A888DCB}" srcOrd="4" destOrd="0" parTransId="{CF64C972-9483-47CB-AFDF-65B8B4676DD0}" sibTransId="{E1430FFA-442B-4335-AB04-B2BDD802B6FE}"/>
    <dgm:cxn modelId="{6E15086C-F907-45B1-A682-67FCD67D3187}" type="presOf" srcId="{0C82E39A-0002-4D73-836E-12A29A888DCB}" destId="{208826B2-DD4F-4FAA-83FA-7656460D0F9A}" srcOrd="1" destOrd="0" presId="urn:microsoft.com/office/officeart/2005/8/layout/lProcess2"/>
    <dgm:cxn modelId="{073FAEC6-8163-47A3-8B5C-7504CC6F1B32}" srcId="{AA6CEDFA-7747-4A5E-BE38-9FDFA79091A6}" destId="{C5522372-7D2B-4B4C-A1D7-57A241D8FD6E}" srcOrd="3" destOrd="0" parTransId="{B654EB7A-8533-4540-B9FD-96C2F880E125}" sibTransId="{6E1FE981-B049-4C5C-BA7A-304A3F1F40E9}"/>
    <dgm:cxn modelId="{FF3F60A2-2E65-4456-A968-2A0C8958DF1A}" srcId="{AA6CEDFA-7747-4A5E-BE38-9FDFA79091A6}" destId="{88F742BD-E3D1-436E-A03B-4615BCA79FC1}" srcOrd="2" destOrd="0" parTransId="{44220D08-12DA-41E0-8674-49583C7722B9}" sibTransId="{88B1EFDA-70FD-4206-8979-FF3EFBEE4855}"/>
    <dgm:cxn modelId="{6D80FE6C-AC95-4640-A113-FEA54B0412F4}" srcId="{CF6DF8E9-4CB6-40F2-8338-AEA1D574BE78}" destId="{BB72C37E-F062-4019-8DD5-1C3F85057DE5}" srcOrd="1" destOrd="0" parTransId="{247B4848-B3A4-464E-B03A-BF69D1311CA2}" sibTransId="{59EBE8EF-ED32-4B03-8F89-F70E0A451884}"/>
    <dgm:cxn modelId="{7EF799C5-2688-41A3-BB24-FB27A6088EA3}" type="presOf" srcId="{C04D2041-F661-447D-8169-8BC1D9AF02AA}" destId="{7FD9BFAB-BB22-4216-B855-0BAB154B5BF7}" srcOrd="0" destOrd="0" presId="urn:microsoft.com/office/officeart/2005/8/layout/lProcess2"/>
    <dgm:cxn modelId="{C75F32E7-DEE0-409B-A2E0-D435E2FC432A}" type="presOf" srcId="{CF6DF8E9-4CB6-40F2-8338-AEA1D574BE78}" destId="{0EBDA2F0-522E-4472-B45B-27A16F805006}" srcOrd="0" destOrd="0" presId="urn:microsoft.com/office/officeart/2005/8/layout/lProcess2"/>
    <dgm:cxn modelId="{108BE76A-22A5-44D5-8616-741CE2DA5DEB}" type="presOf" srcId="{DAF628CA-5AB2-435E-8767-7A30A30DA0BF}" destId="{DD7C1256-86AE-4B60-B775-C84CB1185995}" srcOrd="0" destOrd="0" presId="urn:microsoft.com/office/officeart/2005/8/layout/lProcess2"/>
    <dgm:cxn modelId="{6A10D8B1-D12D-4ADD-BF5A-5DF39B7A6049}" type="presOf" srcId="{88F742BD-E3D1-436E-A03B-4615BCA79FC1}" destId="{9C3C13F7-160A-49BA-B16D-32C6FE66A317}" srcOrd="0" destOrd="0" presId="urn:microsoft.com/office/officeart/2005/8/layout/lProcess2"/>
    <dgm:cxn modelId="{2002B61B-4E88-4010-953D-AC27CEF772EF}" srcId="{AA6CEDFA-7747-4A5E-BE38-9FDFA79091A6}" destId="{CF6DF8E9-4CB6-40F2-8338-AEA1D574BE78}" srcOrd="0" destOrd="0" parTransId="{C2E6E932-A814-49E9-B4EF-EE6F11002746}" sibTransId="{29619FD4-6296-4BF2-9245-67B5AAFE4376}"/>
    <dgm:cxn modelId="{A6527CDB-E8A6-49A3-A413-75A1354AD9C2}" srcId="{0C82E39A-0002-4D73-836E-12A29A888DCB}" destId="{DAF628CA-5AB2-435E-8767-7A30A30DA0BF}" srcOrd="1" destOrd="0" parTransId="{C8A4FE12-2F54-4F4E-801F-4CB70D89C79A}" sibTransId="{D32FD967-F645-47A7-BE0A-ED6B3835DD92}"/>
    <dgm:cxn modelId="{152E8EE2-9551-4DC1-BCD8-E19C59197350}" type="presOf" srcId="{0C82E39A-0002-4D73-836E-12A29A888DCB}" destId="{95101CF1-A69B-4D6F-8FEA-0315F4AC4AD0}" srcOrd="0" destOrd="0" presId="urn:microsoft.com/office/officeart/2005/8/layout/lProcess2"/>
    <dgm:cxn modelId="{F7D5FE75-E938-448D-956F-82DB38B007CB}" srcId="{88F742BD-E3D1-436E-A03B-4615BCA79FC1}" destId="{79ED9DDA-98B9-45EA-ABE3-E45F5034685C}" srcOrd="0" destOrd="0" parTransId="{1D6FBE13-B58F-4F08-B5D5-EC8E274EC4DE}" sibTransId="{5925469E-2435-419A-82FD-C28E3239A116}"/>
    <dgm:cxn modelId="{3F23601B-37A5-40A3-9926-B1A13FD0AEF8}" type="presParOf" srcId="{F7CBA4F4-E3BD-40C2-8D6B-5613C4A3230F}" destId="{E598D106-F905-492D-A813-71BDB5666598}" srcOrd="0" destOrd="0" presId="urn:microsoft.com/office/officeart/2005/8/layout/lProcess2"/>
    <dgm:cxn modelId="{9607FF33-7672-48D9-8567-7AA5AFC499BD}" type="presParOf" srcId="{E598D106-F905-492D-A813-71BDB5666598}" destId="{0EBDA2F0-522E-4472-B45B-27A16F805006}" srcOrd="0" destOrd="0" presId="urn:microsoft.com/office/officeart/2005/8/layout/lProcess2"/>
    <dgm:cxn modelId="{3508F973-BB0F-4E12-BB8D-CBBE66DBC143}" type="presParOf" srcId="{E598D106-F905-492D-A813-71BDB5666598}" destId="{D07B65B9-86F8-41CD-9DF6-B181FE52AB7C}" srcOrd="1" destOrd="0" presId="urn:microsoft.com/office/officeart/2005/8/layout/lProcess2"/>
    <dgm:cxn modelId="{75D01674-E015-4472-AEF3-8468AC01B340}" type="presParOf" srcId="{E598D106-F905-492D-A813-71BDB5666598}" destId="{840B9C62-073A-4535-8112-9FC98C53CA05}" srcOrd="2" destOrd="0" presId="urn:microsoft.com/office/officeart/2005/8/layout/lProcess2"/>
    <dgm:cxn modelId="{2B5AA0AF-AF90-47C8-B61B-5E3F99901D6B}" type="presParOf" srcId="{840B9C62-073A-4535-8112-9FC98C53CA05}" destId="{A3D184C3-1CC6-4F04-AB4F-FD593F519040}" srcOrd="0" destOrd="0" presId="urn:microsoft.com/office/officeart/2005/8/layout/lProcess2"/>
    <dgm:cxn modelId="{B5602394-7193-4920-B91E-5ED8FA2FBEF8}" type="presParOf" srcId="{A3D184C3-1CC6-4F04-AB4F-FD593F519040}" destId="{BBC9810A-9449-4D41-95ED-1CF0763FA902}" srcOrd="0" destOrd="0" presId="urn:microsoft.com/office/officeart/2005/8/layout/lProcess2"/>
    <dgm:cxn modelId="{1776425C-25D6-4006-82BB-12294981C0B9}" type="presParOf" srcId="{A3D184C3-1CC6-4F04-AB4F-FD593F519040}" destId="{41C51B0B-72E4-4EC7-B12B-64F37EA8D357}" srcOrd="1" destOrd="0" presId="urn:microsoft.com/office/officeart/2005/8/layout/lProcess2"/>
    <dgm:cxn modelId="{547B1767-F692-4420-9323-AC4CFF1F24B1}" type="presParOf" srcId="{A3D184C3-1CC6-4F04-AB4F-FD593F519040}" destId="{17714024-C938-4F0C-BA50-6605E210C40B}" srcOrd="2" destOrd="0" presId="urn:microsoft.com/office/officeart/2005/8/layout/lProcess2"/>
    <dgm:cxn modelId="{2DBA4575-EAD6-41FA-A9C5-0A9984F65167}" type="presParOf" srcId="{F7CBA4F4-E3BD-40C2-8D6B-5613C4A3230F}" destId="{BEBE8C81-BC97-444D-A912-70B8415E195E}" srcOrd="1" destOrd="0" presId="urn:microsoft.com/office/officeart/2005/8/layout/lProcess2"/>
    <dgm:cxn modelId="{004C9DBA-8E00-4ECA-A4D5-AE172A535CF9}" type="presParOf" srcId="{F7CBA4F4-E3BD-40C2-8D6B-5613C4A3230F}" destId="{4CEA5172-B7E3-4AC7-9D11-1948EB8A6E27}" srcOrd="2" destOrd="0" presId="urn:microsoft.com/office/officeart/2005/8/layout/lProcess2"/>
    <dgm:cxn modelId="{79EAA5D3-C433-45C5-A915-A4BEAFA71C68}" type="presParOf" srcId="{4CEA5172-B7E3-4AC7-9D11-1948EB8A6E27}" destId="{3E7BBCF5-12CA-41A0-89F3-66842111754E}" srcOrd="0" destOrd="0" presId="urn:microsoft.com/office/officeart/2005/8/layout/lProcess2"/>
    <dgm:cxn modelId="{E3D24E3C-F99D-4E00-B5B1-9B1F4CB06CC1}" type="presParOf" srcId="{4CEA5172-B7E3-4AC7-9D11-1948EB8A6E27}" destId="{BCDD3B8F-C443-46BD-B7A3-152B1304120E}" srcOrd="1" destOrd="0" presId="urn:microsoft.com/office/officeart/2005/8/layout/lProcess2"/>
    <dgm:cxn modelId="{5C75443D-808B-4AE9-98B8-96C17DDD9063}" type="presParOf" srcId="{4CEA5172-B7E3-4AC7-9D11-1948EB8A6E27}" destId="{06150F54-1B68-40F2-918B-066B8F1E7DE6}" srcOrd="2" destOrd="0" presId="urn:microsoft.com/office/officeart/2005/8/layout/lProcess2"/>
    <dgm:cxn modelId="{4B4A1F2A-8C13-4D0A-B61B-7CBA7873E536}" type="presParOf" srcId="{06150F54-1B68-40F2-918B-066B8F1E7DE6}" destId="{F202076F-FE72-471D-BF0A-624FCB514D39}" srcOrd="0" destOrd="0" presId="urn:microsoft.com/office/officeart/2005/8/layout/lProcess2"/>
    <dgm:cxn modelId="{414EE47A-83C6-4F94-9993-8524FD2E1657}" type="presParOf" srcId="{F202076F-FE72-471D-BF0A-624FCB514D39}" destId="{1FBA9269-7E78-4C2D-80C3-E02976AFDE2F}" srcOrd="0" destOrd="0" presId="urn:microsoft.com/office/officeart/2005/8/layout/lProcess2"/>
    <dgm:cxn modelId="{270D48C0-8774-43C8-8238-18AAC6578819}" type="presParOf" srcId="{F202076F-FE72-471D-BF0A-624FCB514D39}" destId="{5533023D-9352-43C0-8D65-885A2302A0EC}" srcOrd="1" destOrd="0" presId="urn:microsoft.com/office/officeart/2005/8/layout/lProcess2"/>
    <dgm:cxn modelId="{084740E8-E198-4556-8759-CEA125BBD9DC}" type="presParOf" srcId="{F202076F-FE72-471D-BF0A-624FCB514D39}" destId="{2F9C6F31-AD61-42CA-86CB-FDBE33D213AB}" srcOrd="2" destOrd="0" presId="urn:microsoft.com/office/officeart/2005/8/layout/lProcess2"/>
    <dgm:cxn modelId="{FC22E59E-678B-4CDB-91D3-94C8F115AFE6}" type="presParOf" srcId="{F7CBA4F4-E3BD-40C2-8D6B-5613C4A3230F}" destId="{A9E78415-AC2C-4F77-90E5-1092A3886FAD}" srcOrd="3" destOrd="0" presId="urn:microsoft.com/office/officeart/2005/8/layout/lProcess2"/>
    <dgm:cxn modelId="{4A05D73D-43F1-4626-8A66-E9BB7F52FDAA}" type="presParOf" srcId="{F7CBA4F4-E3BD-40C2-8D6B-5613C4A3230F}" destId="{5FD42052-A74F-4AA2-8959-4B89266221D5}" srcOrd="4" destOrd="0" presId="urn:microsoft.com/office/officeart/2005/8/layout/lProcess2"/>
    <dgm:cxn modelId="{1EAF7FFB-7FA6-4563-879A-82188105E65D}" type="presParOf" srcId="{5FD42052-A74F-4AA2-8959-4B89266221D5}" destId="{9C3C13F7-160A-49BA-B16D-32C6FE66A317}" srcOrd="0" destOrd="0" presId="urn:microsoft.com/office/officeart/2005/8/layout/lProcess2"/>
    <dgm:cxn modelId="{21316DF0-57CA-4959-A712-0191B89110D9}" type="presParOf" srcId="{5FD42052-A74F-4AA2-8959-4B89266221D5}" destId="{2D7AD31B-4975-4B9E-961B-695547D5F408}" srcOrd="1" destOrd="0" presId="urn:microsoft.com/office/officeart/2005/8/layout/lProcess2"/>
    <dgm:cxn modelId="{CDEBAC17-D7A1-47FA-9147-0EB615E828F9}" type="presParOf" srcId="{5FD42052-A74F-4AA2-8959-4B89266221D5}" destId="{0D2C672D-711A-4E96-BE28-CC214C719F3B}" srcOrd="2" destOrd="0" presId="urn:microsoft.com/office/officeart/2005/8/layout/lProcess2"/>
    <dgm:cxn modelId="{244E02EE-C88A-415B-A4E6-B8929D8C3C0F}" type="presParOf" srcId="{0D2C672D-711A-4E96-BE28-CC214C719F3B}" destId="{A1A7AE2F-0003-4747-A4C9-EE03FB474DF2}" srcOrd="0" destOrd="0" presId="urn:microsoft.com/office/officeart/2005/8/layout/lProcess2"/>
    <dgm:cxn modelId="{1A25BCBE-88E5-4805-A8F1-7FAE880017ED}" type="presParOf" srcId="{A1A7AE2F-0003-4747-A4C9-EE03FB474DF2}" destId="{513B7E01-E151-464A-9FA0-28FFFBF04EC5}" srcOrd="0" destOrd="0" presId="urn:microsoft.com/office/officeart/2005/8/layout/lProcess2"/>
    <dgm:cxn modelId="{E30C739B-92C2-474E-BC09-19D5A6A6961C}" type="presParOf" srcId="{A1A7AE2F-0003-4747-A4C9-EE03FB474DF2}" destId="{B5E268C6-FF01-4775-B8DA-8BA98A058443}" srcOrd="1" destOrd="0" presId="urn:microsoft.com/office/officeart/2005/8/layout/lProcess2"/>
    <dgm:cxn modelId="{69D3D957-B5D2-4561-A39F-1B5CE8DEA816}" type="presParOf" srcId="{A1A7AE2F-0003-4747-A4C9-EE03FB474DF2}" destId="{BD72226B-9E9A-4C36-BBBB-393E94EAC548}" srcOrd="2" destOrd="0" presId="urn:microsoft.com/office/officeart/2005/8/layout/lProcess2"/>
    <dgm:cxn modelId="{B146A930-A7A4-4F42-A69A-4A647091E193}" type="presParOf" srcId="{F7CBA4F4-E3BD-40C2-8D6B-5613C4A3230F}" destId="{826996BF-10B8-47D2-9C27-04D3E2A76F18}" srcOrd="5" destOrd="0" presId="urn:microsoft.com/office/officeart/2005/8/layout/lProcess2"/>
    <dgm:cxn modelId="{4D4C142A-9CFE-42F8-B7ED-14723795ED6E}" type="presParOf" srcId="{F7CBA4F4-E3BD-40C2-8D6B-5613C4A3230F}" destId="{7EB40E8C-ADB4-44E9-94BD-9D436481108B}" srcOrd="6" destOrd="0" presId="urn:microsoft.com/office/officeart/2005/8/layout/lProcess2"/>
    <dgm:cxn modelId="{53FD8DC4-2898-4141-974C-1F06FB72EF9C}" type="presParOf" srcId="{7EB40E8C-ADB4-44E9-94BD-9D436481108B}" destId="{6080B733-5DF5-4199-949E-2EBA82C434E5}" srcOrd="0" destOrd="0" presId="urn:microsoft.com/office/officeart/2005/8/layout/lProcess2"/>
    <dgm:cxn modelId="{6D9795B2-BBB8-457F-AC53-6817B595E98E}" type="presParOf" srcId="{7EB40E8C-ADB4-44E9-94BD-9D436481108B}" destId="{42628809-73B8-4301-A7BF-7C1882401FE2}" srcOrd="1" destOrd="0" presId="urn:microsoft.com/office/officeart/2005/8/layout/lProcess2"/>
    <dgm:cxn modelId="{BE75446B-4A2C-42DA-8943-3E3E994607B0}" type="presParOf" srcId="{7EB40E8C-ADB4-44E9-94BD-9D436481108B}" destId="{AF732023-AB34-4DB3-AE39-35159C0A7765}" srcOrd="2" destOrd="0" presId="urn:microsoft.com/office/officeart/2005/8/layout/lProcess2"/>
    <dgm:cxn modelId="{FD30A3F3-EF5A-49DF-BAF2-6ED212B771D8}" type="presParOf" srcId="{AF732023-AB34-4DB3-AE39-35159C0A7765}" destId="{B5B4E288-B02C-4226-BA9B-2D368739D1EC}" srcOrd="0" destOrd="0" presId="urn:microsoft.com/office/officeart/2005/8/layout/lProcess2"/>
    <dgm:cxn modelId="{5984DE48-2A63-4A5C-913A-BE9FF51453E8}" type="presParOf" srcId="{B5B4E288-B02C-4226-BA9B-2D368739D1EC}" destId="{DC182021-77CF-49BE-8053-B56AC07E8F43}" srcOrd="0" destOrd="0" presId="urn:microsoft.com/office/officeart/2005/8/layout/lProcess2"/>
    <dgm:cxn modelId="{236235BC-5858-47CB-9D9C-85C610D61714}" type="presParOf" srcId="{B5B4E288-B02C-4226-BA9B-2D368739D1EC}" destId="{42E3D922-19FA-46A8-BB74-FF4C937259AE}" srcOrd="1" destOrd="0" presId="urn:microsoft.com/office/officeart/2005/8/layout/lProcess2"/>
    <dgm:cxn modelId="{73809338-5FFD-40E6-AF48-1DCB5B498CB4}" type="presParOf" srcId="{B5B4E288-B02C-4226-BA9B-2D368739D1EC}" destId="{7FD9BFAB-BB22-4216-B855-0BAB154B5BF7}" srcOrd="2" destOrd="0" presId="urn:microsoft.com/office/officeart/2005/8/layout/lProcess2"/>
    <dgm:cxn modelId="{7BD1A1F6-2B0F-4E48-8BB4-541E69477DFE}" type="presParOf" srcId="{F7CBA4F4-E3BD-40C2-8D6B-5613C4A3230F}" destId="{DF18C1A0-F9E7-43AB-A8DE-C56B504CD738}" srcOrd="7" destOrd="0" presId="urn:microsoft.com/office/officeart/2005/8/layout/lProcess2"/>
    <dgm:cxn modelId="{49CEBB23-CFA7-4A04-863B-FC1739339912}" type="presParOf" srcId="{F7CBA4F4-E3BD-40C2-8D6B-5613C4A3230F}" destId="{66DDB939-7D5A-49EE-A98C-C207B8D26CAE}" srcOrd="8" destOrd="0" presId="urn:microsoft.com/office/officeart/2005/8/layout/lProcess2"/>
    <dgm:cxn modelId="{9CFEC607-3740-480F-8597-B998F16D0A50}" type="presParOf" srcId="{66DDB939-7D5A-49EE-A98C-C207B8D26CAE}" destId="{95101CF1-A69B-4D6F-8FEA-0315F4AC4AD0}" srcOrd="0" destOrd="0" presId="urn:microsoft.com/office/officeart/2005/8/layout/lProcess2"/>
    <dgm:cxn modelId="{DA75D04D-14A2-40C3-96AC-6272E395254C}" type="presParOf" srcId="{66DDB939-7D5A-49EE-A98C-C207B8D26CAE}" destId="{208826B2-DD4F-4FAA-83FA-7656460D0F9A}" srcOrd="1" destOrd="0" presId="urn:microsoft.com/office/officeart/2005/8/layout/lProcess2"/>
    <dgm:cxn modelId="{46000BD5-4238-4095-8C02-87D45DC35F5A}" type="presParOf" srcId="{66DDB939-7D5A-49EE-A98C-C207B8D26CAE}" destId="{4A9A04BE-CFC9-4BF6-AD5D-C0100EA10097}" srcOrd="2" destOrd="0" presId="urn:microsoft.com/office/officeart/2005/8/layout/lProcess2"/>
    <dgm:cxn modelId="{8CCD93C2-D1BA-4BD7-8965-471C01485D2B}" type="presParOf" srcId="{4A9A04BE-CFC9-4BF6-AD5D-C0100EA10097}" destId="{EC24728F-792C-485B-9B04-926C79889F23}" srcOrd="0" destOrd="0" presId="urn:microsoft.com/office/officeart/2005/8/layout/lProcess2"/>
    <dgm:cxn modelId="{EF059856-A815-475F-B0E2-FE6ECE81A3F8}" type="presParOf" srcId="{EC24728F-792C-485B-9B04-926C79889F23}" destId="{B8CB5674-FE77-4190-95F8-C9382316258E}" srcOrd="0" destOrd="0" presId="urn:microsoft.com/office/officeart/2005/8/layout/lProcess2"/>
    <dgm:cxn modelId="{9B6A5F9E-859C-4A96-B398-69A2857F5C09}" type="presParOf" srcId="{EC24728F-792C-485B-9B04-926C79889F23}" destId="{F0DED938-FA2B-4BA6-8BD5-B7336C1953D3}" srcOrd="1" destOrd="0" presId="urn:microsoft.com/office/officeart/2005/8/layout/lProcess2"/>
    <dgm:cxn modelId="{118D4928-FFF7-4FE2-9C6D-917724534BF9}" type="presParOf" srcId="{EC24728F-792C-485B-9B04-926C79889F23}" destId="{DD7C1256-86AE-4B60-B775-C84CB1185995}"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A6CEDFA-7747-4A5E-BE38-9FDFA79091A6}" type="doc">
      <dgm:prSet loTypeId="urn:microsoft.com/office/officeart/2005/8/layout/lProcess2" loCatId="list" qsTypeId="urn:microsoft.com/office/officeart/2005/8/quickstyle/simple1" qsCatId="simple" csTypeId="urn:microsoft.com/office/officeart/2005/8/colors/colorful2" csCatId="colorful" phldr="1"/>
      <dgm:spPr/>
      <dgm:t>
        <a:bodyPr/>
        <a:lstStyle/>
        <a:p>
          <a:endParaRPr lang="en-US"/>
        </a:p>
      </dgm:t>
    </dgm:pt>
    <dgm:pt modelId="{CF6DF8E9-4CB6-40F2-8338-AEA1D574BE78}">
      <dgm:prSet phldrT="[نص]" custT="1"/>
      <dgm:spPr/>
      <dgm:t>
        <a:bodyPr/>
        <a:lstStyle/>
        <a:p>
          <a:r>
            <a:rPr lang="ar-MA" sz="2400" b="0" dirty="0" smtClean="0"/>
            <a:t>محاكم الاستئناف</a:t>
          </a:r>
        </a:p>
      </dgm:t>
    </dgm:pt>
    <dgm:pt modelId="{C2E6E932-A814-49E9-B4EF-EE6F11002746}" type="parTrans" cxnId="{2002B61B-4E88-4010-953D-AC27CEF772EF}">
      <dgm:prSet/>
      <dgm:spPr/>
      <dgm:t>
        <a:bodyPr/>
        <a:lstStyle/>
        <a:p>
          <a:endParaRPr lang="en-US" sz="2000"/>
        </a:p>
      </dgm:t>
    </dgm:pt>
    <dgm:pt modelId="{29619FD4-6296-4BF2-9245-67B5AAFE4376}" type="sibTrans" cxnId="{2002B61B-4E88-4010-953D-AC27CEF772EF}">
      <dgm:prSet/>
      <dgm:spPr/>
      <dgm:t>
        <a:bodyPr/>
        <a:lstStyle/>
        <a:p>
          <a:endParaRPr lang="en-US" sz="2000"/>
        </a:p>
      </dgm:t>
    </dgm:pt>
    <dgm:pt modelId="{FF8A98D7-F3EF-49AC-9C75-5C878072B7E9}">
      <dgm:prSet phldrT="[نص]" custT="1"/>
      <dgm:spPr/>
      <dgm:t>
        <a:bodyPr/>
        <a:lstStyle/>
        <a:p>
          <a:r>
            <a:rPr lang="ar-MA" sz="2400" b="0" i="0" dirty="0" smtClean="0"/>
            <a:t>محكمة في كل منطقة</a:t>
          </a:r>
          <a:endParaRPr lang="en-US" sz="2400" b="0" dirty="0"/>
        </a:p>
      </dgm:t>
    </dgm:pt>
    <dgm:pt modelId="{3019ABBB-0AE2-4E38-A84A-EE968D8028A4}" type="parTrans" cxnId="{D3819A92-B5C7-4A81-B415-9144306468DB}">
      <dgm:prSet/>
      <dgm:spPr/>
      <dgm:t>
        <a:bodyPr/>
        <a:lstStyle/>
        <a:p>
          <a:endParaRPr lang="en-US" sz="2000"/>
        </a:p>
      </dgm:t>
    </dgm:pt>
    <dgm:pt modelId="{A48FB42D-41F3-4B37-9A46-B41FD2CBC7FB}" type="sibTrans" cxnId="{D3819A92-B5C7-4A81-B415-9144306468DB}">
      <dgm:prSet/>
      <dgm:spPr/>
      <dgm:t>
        <a:bodyPr/>
        <a:lstStyle/>
        <a:p>
          <a:endParaRPr lang="en-US" sz="2000"/>
        </a:p>
      </dgm:t>
    </dgm:pt>
    <dgm:pt modelId="{B75AA799-69F8-4307-BCC3-13E89FBFE674}">
      <dgm:prSet phldrT="[نص]" custT="1"/>
      <dgm:spPr/>
      <dgm:t>
        <a:bodyPr/>
        <a:lstStyle/>
        <a:p>
          <a:r>
            <a:rPr lang="ar-MA" sz="2400" b="0" dirty="0" smtClean="0"/>
            <a:t>الدوائر</a:t>
          </a:r>
          <a:endParaRPr lang="en-US" sz="2400" b="0" dirty="0"/>
        </a:p>
      </dgm:t>
    </dgm:pt>
    <dgm:pt modelId="{9D38A773-0C0F-4157-AB8F-5BE296338794}" type="parTrans" cxnId="{40EBFC3F-CD7B-49D0-B080-9A34035033B5}">
      <dgm:prSet/>
      <dgm:spPr/>
      <dgm:t>
        <a:bodyPr/>
        <a:lstStyle/>
        <a:p>
          <a:endParaRPr lang="en-US" sz="2000"/>
        </a:p>
      </dgm:t>
    </dgm:pt>
    <dgm:pt modelId="{8667B5B1-F64F-4F3B-AE05-BE97E568472F}" type="sibTrans" cxnId="{40EBFC3F-CD7B-49D0-B080-9A34035033B5}">
      <dgm:prSet/>
      <dgm:spPr/>
      <dgm:t>
        <a:bodyPr/>
        <a:lstStyle/>
        <a:p>
          <a:endParaRPr lang="en-US" sz="2000"/>
        </a:p>
      </dgm:t>
    </dgm:pt>
    <dgm:pt modelId="{BD83A2E9-9442-4C2B-88EE-40E78A250D04}">
      <dgm:prSet phldrT="[نص]" custT="1"/>
      <dgm:spPr/>
      <dgm:t>
        <a:bodyPr/>
        <a:lstStyle/>
        <a:p>
          <a:r>
            <a:rPr lang="ar-MA" sz="2400" b="0" dirty="0" smtClean="0"/>
            <a:t>حقوقية – جزائية – احوال شخصية – تجارية - عمالية</a:t>
          </a:r>
          <a:endParaRPr lang="en-US" sz="2400" b="0" dirty="0"/>
        </a:p>
      </dgm:t>
    </dgm:pt>
    <dgm:pt modelId="{7D96BDE3-1E33-4B5C-A94C-4F7078B6EFCC}" type="parTrans" cxnId="{ED83BCA3-76F3-4275-A4AE-48FC7741AFB2}">
      <dgm:prSet/>
      <dgm:spPr/>
      <dgm:t>
        <a:bodyPr/>
        <a:lstStyle/>
        <a:p>
          <a:endParaRPr lang="en-US" sz="2000"/>
        </a:p>
      </dgm:t>
    </dgm:pt>
    <dgm:pt modelId="{85969D0F-B18B-4D59-A7C0-C461BE7BAB97}" type="sibTrans" cxnId="{ED83BCA3-76F3-4275-A4AE-48FC7741AFB2}">
      <dgm:prSet/>
      <dgm:spPr/>
      <dgm:t>
        <a:bodyPr/>
        <a:lstStyle/>
        <a:p>
          <a:endParaRPr lang="en-US" sz="2000"/>
        </a:p>
      </dgm:t>
    </dgm:pt>
    <dgm:pt modelId="{88F742BD-E3D1-436E-A03B-4615BCA79FC1}">
      <dgm:prSet phldrT="[نص]" custT="1"/>
      <dgm:spPr/>
      <dgm:t>
        <a:bodyPr/>
        <a:lstStyle/>
        <a:p>
          <a:r>
            <a:rPr lang="ar-MA" sz="2400" b="0" dirty="0" smtClean="0"/>
            <a:t>التشكيل</a:t>
          </a:r>
          <a:endParaRPr lang="en-US" sz="2000" b="0" dirty="0"/>
        </a:p>
      </dgm:t>
    </dgm:pt>
    <dgm:pt modelId="{44220D08-12DA-41E0-8674-49583C7722B9}" type="parTrans" cxnId="{FF3F60A2-2E65-4456-A968-2A0C8958DF1A}">
      <dgm:prSet/>
      <dgm:spPr/>
      <dgm:t>
        <a:bodyPr/>
        <a:lstStyle/>
        <a:p>
          <a:endParaRPr lang="en-US" sz="2000"/>
        </a:p>
      </dgm:t>
    </dgm:pt>
    <dgm:pt modelId="{88B1EFDA-70FD-4206-8979-FF3EFBEE4855}" type="sibTrans" cxnId="{FF3F60A2-2E65-4456-A968-2A0C8958DF1A}">
      <dgm:prSet/>
      <dgm:spPr/>
      <dgm:t>
        <a:bodyPr/>
        <a:lstStyle/>
        <a:p>
          <a:endParaRPr lang="en-US" sz="2000"/>
        </a:p>
      </dgm:t>
    </dgm:pt>
    <dgm:pt modelId="{79ED9DDA-98B9-45EA-ABE3-E45F5034685C}">
      <dgm:prSet phldrT="[نص]" custT="1"/>
      <dgm:spPr/>
      <dgm:t>
        <a:bodyPr/>
        <a:lstStyle/>
        <a:p>
          <a:r>
            <a:rPr lang="ar-MA" sz="2400" b="0" dirty="0" smtClean="0"/>
            <a:t>ثلاثة قضاة ماعدا الجزائية خمسة قضاة</a:t>
          </a:r>
          <a:endParaRPr lang="en-US" sz="2400" b="0" dirty="0"/>
        </a:p>
      </dgm:t>
    </dgm:pt>
    <dgm:pt modelId="{1D6FBE13-B58F-4F08-B5D5-EC8E274EC4DE}" type="parTrans" cxnId="{F7D5FE75-E938-448D-956F-82DB38B007CB}">
      <dgm:prSet/>
      <dgm:spPr/>
      <dgm:t>
        <a:bodyPr/>
        <a:lstStyle/>
        <a:p>
          <a:endParaRPr lang="en-US" sz="2000"/>
        </a:p>
      </dgm:t>
    </dgm:pt>
    <dgm:pt modelId="{5925469E-2435-419A-82FD-C28E3239A116}" type="sibTrans" cxnId="{F7D5FE75-E938-448D-956F-82DB38B007CB}">
      <dgm:prSet/>
      <dgm:spPr/>
      <dgm:t>
        <a:bodyPr/>
        <a:lstStyle/>
        <a:p>
          <a:endParaRPr lang="en-US" sz="2000"/>
        </a:p>
      </dgm:t>
    </dgm:pt>
    <dgm:pt modelId="{883334DD-4FE6-4A6B-AB7F-EFF1ABA557EE}">
      <dgm:prSet phldrT="[نص]" custT="1"/>
      <dgm:spPr/>
      <dgm:t>
        <a:bodyPr/>
        <a:lstStyle/>
        <a:p>
          <a:r>
            <a:rPr lang="ar-MA" sz="2400" b="0" dirty="0" smtClean="0"/>
            <a:t>تنظر نفس الدعوى من حيث أشخاصها و موضوعها وسببها</a:t>
          </a:r>
          <a:endParaRPr lang="en-US" sz="2400" b="0" dirty="0"/>
        </a:p>
      </dgm:t>
    </dgm:pt>
    <dgm:pt modelId="{619C305E-19FF-470D-9AE5-5AEFCEEAE433}" type="parTrans" cxnId="{6A9874F8-D1B5-4F95-9B76-5502374F60AE}">
      <dgm:prSet/>
      <dgm:spPr/>
      <dgm:t>
        <a:bodyPr/>
        <a:lstStyle/>
        <a:p>
          <a:endParaRPr lang="en-US" sz="2000"/>
        </a:p>
      </dgm:t>
    </dgm:pt>
    <dgm:pt modelId="{CB476D09-3300-4267-9AC7-92A9E3AA01A1}" type="sibTrans" cxnId="{6A9874F8-D1B5-4F95-9B76-5502374F60AE}">
      <dgm:prSet/>
      <dgm:spPr/>
      <dgm:t>
        <a:bodyPr/>
        <a:lstStyle/>
        <a:p>
          <a:endParaRPr lang="en-US" sz="2000"/>
        </a:p>
      </dgm:t>
    </dgm:pt>
    <dgm:pt modelId="{C5522372-7D2B-4B4C-A1D7-57A241D8FD6E}">
      <dgm:prSet phldrT="[نص]" custT="1"/>
      <dgm:spPr/>
      <dgm:t>
        <a:bodyPr/>
        <a:lstStyle/>
        <a:p>
          <a:r>
            <a:rPr lang="ar-MA" sz="2400" b="0" dirty="0" smtClean="0"/>
            <a:t>الاختصاص او الوظيفة القضائية</a:t>
          </a:r>
          <a:endParaRPr lang="en-US" sz="2400" b="0" dirty="0"/>
        </a:p>
      </dgm:t>
    </dgm:pt>
    <dgm:pt modelId="{B654EB7A-8533-4540-B9FD-96C2F880E125}" type="parTrans" cxnId="{073FAEC6-8163-47A3-8B5C-7504CC6F1B32}">
      <dgm:prSet/>
      <dgm:spPr/>
      <dgm:t>
        <a:bodyPr/>
        <a:lstStyle/>
        <a:p>
          <a:endParaRPr lang="en-US" sz="2000"/>
        </a:p>
      </dgm:t>
    </dgm:pt>
    <dgm:pt modelId="{6E1FE981-B049-4C5C-BA7A-304A3F1F40E9}" type="sibTrans" cxnId="{073FAEC6-8163-47A3-8B5C-7504CC6F1B32}">
      <dgm:prSet/>
      <dgm:spPr/>
      <dgm:t>
        <a:bodyPr/>
        <a:lstStyle/>
        <a:p>
          <a:endParaRPr lang="en-US" sz="2000"/>
        </a:p>
      </dgm:t>
    </dgm:pt>
    <dgm:pt modelId="{7D19F02E-ACDD-4CCD-9A52-33D332EABC40}">
      <dgm:prSet phldrT="[نص]"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MA" sz="2400" b="0" dirty="0" smtClean="0"/>
            <a:t>النطاق الجغرافي</a:t>
          </a:r>
          <a:endParaRPr lang="en-US" sz="2400" b="0" dirty="0" smtClean="0"/>
        </a:p>
        <a:p>
          <a:pPr defTabSz="1066800">
            <a:lnSpc>
              <a:spcPct val="90000"/>
            </a:lnSpc>
            <a:spcBef>
              <a:spcPct val="0"/>
            </a:spcBef>
            <a:spcAft>
              <a:spcPct val="35000"/>
            </a:spcAft>
          </a:pPr>
          <a:endParaRPr lang="en-US" sz="2400" b="0" dirty="0"/>
        </a:p>
      </dgm:t>
    </dgm:pt>
    <dgm:pt modelId="{7B1F4314-D550-4F4D-BBEB-B82A1FDFA415}" type="parTrans" cxnId="{3E121A53-5BB0-4634-B844-7B69C984ED08}">
      <dgm:prSet/>
      <dgm:spPr/>
      <dgm:t>
        <a:bodyPr/>
        <a:lstStyle/>
        <a:p>
          <a:endParaRPr lang="en-US"/>
        </a:p>
      </dgm:t>
    </dgm:pt>
    <dgm:pt modelId="{151EB14D-E19F-46E4-8EF3-54206C622C26}" type="sibTrans" cxnId="{3E121A53-5BB0-4634-B844-7B69C984ED08}">
      <dgm:prSet/>
      <dgm:spPr/>
      <dgm:t>
        <a:bodyPr/>
        <a:lstStyle/>
        <a:p>
          <a:endParaRPr lang="en-US"/>
        </a:p>
      </dgm:t>
    </dgm:pt>
    <dgm:pt modelId="{D095560C-DA8B-43A4-9303-80D6193DA85A}">
      <dgm:prSet phldrT="[نص]" custT="1"/>
      <dgm:spPr/>
      <dgm:t>
        <a:bodyPr/>
        <a:lstStyle/>
        <a:p>
          <a:r>
            <a:rPr lang="ar-MA" sz="2000" b="0" dirty="0" smtClean="0"/>
            <a:t>هي المحاكم التي تقوم بالفصل في الدعاوى التي سبق الفصل فيها من محاكم الدرجة الأولى</a:t>
          </a:r>
        </a:p>
      </dgm:t>
    </dgm:pt>
    <dgm:pt modelId="{62AB8AE2-3D1C-49AB-BC3D-EB8CDD35E5A7}" type="parTrans" cxnId="{B17897EF-9E9A-41A2-B6E8-8D628796B363}">
      <dgm:prSet/>
      <dgm:spPr/>
      <dgm:t>
        <a:bodyPr/>
        <a:lstStyle/>
        <a:p>
          <a:endParaRPr lang="en-US"/>
        </a:p>
      </dgm:t>
    </dgm:pt>
    <dgm:pt modelId="{3F59271F-2FC4-4C70-A410-AEB2CAB946B1}" type="sibTrans" cxnId="{B17897EF-9E9A-41A2-B6E8-8D628796B363}">
      <dgm:prSet/>
      <dgm:spPr/>
      <dgm:t>
        <a:bodyPr/>
        <a:lstStyle/>
        <a:p>
          <a:endParaRPr lang="en-US"/>
        </a:p>
      </dgm:t>
    </dgm:pt>
    <dgm:pt modelId="{F7CBA4F4-E3BD-40C2-8D6B-5613C4A3230F}" type="pres">
      <dgm:prSet presAssocID="{AA6CEDFA-7747-4A5E-BE38-9FDFA79091A6}" presName="theList" presStyleCnt="0">
        <dgm:presLayoutVars>
          <dgm:dir val="rev"/>
          <dgm:animLvl val="lvl"/>
          <dgm:resizeHandles val="exact"/>
        </dgm:presLayoutVars>
      </dgm:prSet>
      <dgm:spPr/>
      <dgm:t>
        <a:bodyPr/>
        <a:lstStyle/>
        <a:p>
          <a:endParaRPr lang="en-US"/>
        </a:p>
      </dgm:t>
    </dgm:pt>
    <dgm:pt modelId="{E598D106-F905-492D-A813-71BDB5666598}" type="pres">
      <dgm:prSet presAssocID="{CF6DF8E9-4CB6-40F2-8338-AEA1D574BE78}" presName="compNode" presStyleCnt="0"/>
      <dgm:spPr/>
    </dgm:pt>
    <dgm:pt modelId="{0EBDA2F0-522E-4472-B45B-27A16F805006}" type="pres">
      <dgm:prSet presAssocID="{CF6DF8E9-4CB6-40F2-8338-AEA1D574BE78}" presName="aNode" presStyleLbl="bgShp" presStyleIdx="0" presStyleCnt="5"/>
      <dgm:spPr/>
      <dgm:t>
        <a:bodyPr/>
        <a:lstStyle/>
        <a:p>
          <a:endParaRPr lang="en-US"/>
        </a:p>
      </dgm:t>
    </dgm:pt>
    <dgm:pt modelId="{D07B65B9-86F8-41CD-9DF6-B181FE52AB7C}" type="pres">
      <dgm:prSet presAssocID="{CF6DF8E9-4CB6-40F2-8338-AEA1D574BE78}" presName="textNode" presStyleLbl="bgShp" presStyleIdx="0" presStyleCnt="5"/>
      <dgm:spPr/>
      <dgm:t>
        <a:bodyPr/>
        <a:lstStyle/>
        <a:p>
          <a:endParaRPr lang="en-US"/>
        </a:p>
      </dgm:t>
    </dgm:pt>
    <dgm:pt modelId="{840B9C62-073A-4535-8112-9FC98C53CA05}" type="pres">
      <dgm:prSet presAssocID="{CF6DF8E9-4CB6-40F2-8338-AEA1D574BE78}" presName="compChildNode" presStyleCnt="0"/>
      <dgm:spPr/>
    </dgm:pt>
    <dgm:pt modelId="{A3D184C3-1CC6-4F04-AB4F-FD593F519040}" type="pres">
      <dgm:prSet presAssocID="{CF6DF8E9-4CB6-40F2-8338-AEA1D574BE78}" presName="theInnerList" presStyleCnt="0"/>
      <dgm:spPr/>
    </dgm:pt>
    <dgm:pt modelId="{7F1D5E0A-E109-4F7D-8B70-E12E99B405AE}" type="pres">
      <dgm:prSet presAssocID="{D095560C-DA8B-43A4-9303-80D6193DA85A}" presName="childNode" presStyleLbl="node1" presStyleIdx="0" presStyleCnt="5">
        <dgm:presLayoutVars>
          <dgm:bulletEnabled val="1"/>
        </dgm:presLayoutVars>
      </dgm:prSet>
      <dgm:spPr/>
      <dgm:t>
        <a:bodyPr/>
        <a:lstStyle/>
        <a:p>
          <a:endParaRPr lang="en-US"/>
        </a:p>
      </dgm:t>
    </dgm:pt>
    <dgm:pt modelId="{BEBE8C81-BC97-444D-A912-70B8415E195E}" type="pres">
      <dgm:prSet presAssocID="{CF6DF8E9-4CB6-40F2-8338-AEA1D574BE78}" presName="aSpace" presStyleCnt="0"/>
      <dgm:spPr/>
    </dgm:pt>
    <dgm:pt modelId="{21CBCCEA-48E2-4A8A-B35A-7CD393748F60}" type="pres">
      <dgm:prSet presAssocID="{7D19F02E-ACDD-4CCD-9A52-33D332EABC40}" presName="compNode" presStyleCnt="0"/>
      <dgm:spPr/>
    </dgm:pt>
    <dgm:pt modelId="{88B542A8-D31D-46CE-9ACC-7218E363736A}" type="pres">
      <dgm:prSet presAssocID="{7D19F02E-ACDD-4CCD-9A52-33D332EABC40}" presName="aNode" presStyleLbl="bgShp" presStyleIdx="1" presStyleCnt="5"/>
      <dgm:spPr/>
      <dgm:t>
        <a:bodyPr/>
        <a:lstStyle/>
        <a:p>
          <a:endParaRPr lang="en-US"/>
        </a:p>
      </dgm:t>
    </dgm:pt>
    <dgm:pt modelId="{2876EA1B-1C96-4D75-B0AC-10A99C2EA53E}" type="pres">
      <dgm:prSet presAssocID="{7D19F02E-ACDD-4CCD-9A52-33D332EABC40}" presName="textNode" presStyleLbl="bgShp" presStyleIdx="1" presStyleCnt="5"/>
      <dgm:spPr/>
      <dgm:t>
        <a:bodyPr/>
        <a:lstStyle/>
        <a:p>
          <a:endParaRPr lang="en-US"/>
        </a:p>
      </dgm:t>
    </dgm:pt>
    <dgm:pt modelId="{CC166A8A-DD71-40F2-96AE-CFBF83FF10C1}" type="pres">
      <dgm:prSet presAssocID="{7D19F02E-ACDD-4CCD-9A52-33D332EABC40}" presName="compChildNode" presStyleCnt="0"/>
      <dgm:spPr/>
    </dgm:pt>
    <dgm:pt modelId="{C197DD66-68E5-46F3-9B08-C99C4E5A464C}" type="pres">
      <dgm:prSet presAssocID="{7D19F02E-ACDD-4CCD-9A52-33D332EABC40}" presName="theInnerList" presStyleCnt="0"/>
      <dgm:spPr/>
    </dgm:pt>
    <dgm:pt modelId="{BBC9810A-9449-4D41-95ED-1CF0763FA902}" type="pres">
      <dgm:prSet presAssocID="{FF8A98D7-F3EF-49AC-9C75-5C878072B7E9}" presName="childNode" presStyleLbl="node1" presStyleIdx="1" presStyleCnt="5" custScaleY="156100">
        <dgm:presLayoutVars>
          <dgm:bulletEnabled val="1"/>
        </dgm:presLayoutVars>
      </dgm:prSet>
      <dgm:spPr/>
      <dgm:t>
        <a:bodyPr/>
        <a:lstStyle/>
        <a:p>
          <a:endParaRPr lang="en-US"/>
        </a:p>
      </dgm:t>
    </dgm:pt>
    <dgm:pt modelId="{AB3323B1-7723-49F1-8A18-6539F6C6915C}" type="pres">
      <dgm:prSet presAssocID="{7D19F02E-ACDD-4CCD-9A52-33D332EABC40}" presName="aSpace" presStyleCnt="0"/>
      <dgm:spPr/>
    </dgm:pt>
    <dgm:pt modelId="{4CEA5172-B7E3-4AC7-9D11-1948EB8A6E27}" type="pres">
      <dgm:prSet presAssocID="{B75AA799-69F8-4307-BCC3-13E89FBFE674}" presName="compNode" presStyleCnt="0"/>
      <dgm:spPr/>
    </dgm:pt>
    <dgm:pt modelId="{3E7BBCF5-12CA-41A0-89F3-66842111754E}" type="pres">
      <dgm:prSet presAssocID="{B75AA799-69F8-4307-BCC3-13E89FBFE674}" presName="aNode" presStyleLbl="bgShp" presStyleIdx="2" presStyleCnt="5"/>
      <dgm:spPr/>
      <dgm:t>
        <a:bodyPr/>
        <a:lstStyle/>
        <a:p>
          <a:endParaRPr lang="en-US"/>
        </a:p>
      </dgm:t>
    </dgm:pt>
    <dgm:pt modelId="{BCDD3B8F-C443-46BD-B7A3-152B1304120E}" type="pres">
      <dgm:prSet presAssocID="{B75AA799-69F8-4307-BCC3-13E89FBFE674}" presName="textNode" presStyleLbl="bgShp" presStyleIdx="2" presStyleCnt="5"/>
      <dgm:spPr/>
      <dgm:t>
        <a:bodyPr/>
        <a:lstStyle/>
        <a:p>
          <a:endParaRPr lang="en-US"/>
        </a:p>
      </dgm:t>
    </dgm:pt>
    <dgm:pt modelId="{06150F54-1B68-40F2-918B-066B8F1E7DE6}" type="pres">
      <dgm:prSet presAssocID="{B75AA799-69F8-4307-BCC3-13E89FBFE674}" presName="compChildNode" presStyleCnt="0"/>
      <dgm:spPr/>
    </dgm:pt>
    <dgm:pt modelId="{F202076F-FE72-471D-BF0A-624FCB514D39}" type="pres">
      <dgm:prSet presAssocID="{B75AA799-69F8-4307-BCC3-13E89FBFE674}" presName="theInnerList" presStyleCnt="0"/>
      <dgm:spPr/>
    </dgm:pt>
    <dgm:pt modelId="{1FBA9269-7E78-4C2D-80C3-E02976AFDE2F}" type="pres">
      <dgm:prSet presAssocID="{BD83A2E9-9442-4C2B-88EE-40E78A250D04}" presName="childNode" presStyleLbl="node1" presStyleIdx="2" presStyleCnt="5" custScaleY="156100">
        <dgm:presLayoutVars>
          <dgm:bulletEnabled val="1"/>
        </dgm:presLayoutVars>
      </dgm:prSet>
      <dgm:spPr/>
      <dgm:t>
        <a:bodyPr/>
        <a:lstStyle/>
        <a:p>
          <a:endParaRPr lang="en-US"/>
        </a:p>
      </dgm:t>
    </dgm:pt>
    <dgm:pt modelId="{A9E78415-AC2C-4F77-90E5-1092A3886FAD}" type="pres">
      <dgm:prSet presAssocID="{B75AA799-69F8-4307-BCC3-13E89FBFE674}" presName="aSpace" presStyleCnt="0"/>
      <dgm:spPr/>
    </dgm:pt>
    <dgm:pt modelId="{5FD42052-A74F-4AA2-8959-4B89266221D5}" type="pres">
      <dgm:prSet presAssocID="{88F742BD-E3D1-436E-A03B-4615BCA79FC1}" presName="compNode" presStyleCnt="0"/>
      <dgm:spPr/>
    </dgm:pt>
    <dgm:pt modelId="{9C3C13F7-160A-49BA-B16D-32C6FE66A317}" type="pres">
      <dgm:prSet presAssocID="{88F742BD-E3D1-436E-A03B-4615BCA79FC1}" presName="aNode" presStyleLbl="bgShp" presStyleIdx="3" presStyleCnt="5"/>
      <dgm:spPr/>
      <dgm:t>
        <a:bodyPr/>
        <a:lstStyle/>
        <a:p>
          <a:endParaRPr lang="en-US"/>
        </a:p>
      </dgm:t>
    </dgm:pt>
    <dgm:pt modelId="{2D7AD31B-4975-4B9E-961B-695547D5F408}" type="pres">
      <dgm:prSet presAssocID="{88F742BD-E3D1-436E-A03B-4615BCA79FC1}" presName="textNode" presStyleLbl="bgShp" presStyleIdx="3" presStyleCnt="5"/>
      <dgm:spPr/>
      <dgm:t>
        <a:bodyPr/>
        <a:lstStyle/>
        <a:p>
          <a:endParaRPr lang="en-US"/>
        </a:p>
      </dgm:t>
    </dgm:pt>
    <dgm:pt modelId="{0D2C672D-711A-4E96-BE28-CC214C719F3B}" type="pres">
      <dgm:prSet presAssocID="{88F742BD-E3D1-436E-A03B-4615BCA79FC1}" presName="compChildNode" presStyleCnt="0"/>
      <dgm:spPr/>
    </dgm:pt>
    <dgm:pt modelId="{A1A7AE2F-0003-4747-A4C9-EE03FB474DF2}" type="pres">
      <dgm:prSet presAssocID="{88F742BD-E3D1-436E-A03B-4615BCA79FC1}" presName="theInnerList" presStyleCnt="0"/>
      <dgm:spPr/>
    </dgm:pt>
    <dgm:pt modelId="{513B7E01-E151-464A-9FA0-28FFFBF04EC5}" type="pres">
      <dgm:prSet presAssocID="{79ED9DDA-98B9-45EA-ABE3-E45F5034685C}" presName="childNode" presStyleLbl="node1" presStyleIdx="3" presStyleCnt="5" custScaleY="156100">
        <dgm:presLayoutVars>
          <dgm:bulletEnabled val="1"/>
        </dgm:presLayoutVars>
      </dgm:prSet>
      <dgm:spPr/>
      <dgm:t>
        <a:bodyPr/>
        <a:lstStyle/>
        <a:p>
          <a:endParaRPr lang="en-US"/>
        </a:p>
      </dgm:t>
    </dgm:pt>
    <dgm:pt modelId="{826996BF-10B8-47D2-9C27-04D3E2A76F18}" type="pres">
      <dgm:prSet presAssocID="{88F742BD-E3D1-436E-A03B-4615BCA79FC1}" presName="aSpace" presStyleCnt="0"/>
      <dgm:spPr/>
    </dgm:pt>
    <dgm:pt modelId="{7EB40E8C-ADB4-44E9-94BD-9D436481108B}" type="pres">
      <dgm:prSet presAssocID="{C5522372-7D2B-4B4C-A1D7-57A241D8FD6E}" presName="compNode" presStyleCnt="0"/>
      <dgm:spPr/>
    </dgm:pt>
    <dgm:pt modelId="{6080B733-5DF5-4199-949E-2EBA82C434E5}" type="pres">
      <dgm:prSet presAssocID="{C5522372-7D2B-4B4C-A1D7-57A241D8FD6E}" presName="aNode" presStyleLbl="bgShp" presStyleIdx="4" presStyleCnt="5"/>
      <dgm:spPr/>
      <dgm:t>
        <a:bodyPr/>
        <a:lstStyle/>
        <a:p>
          <a:endParaRPr lang="en-US"/>
        </a:p>
      </dgm:t>
    </dgm:pt>
    <dgm:pt modelId="{42628809-73B8-4301-A7BF-7C1882401FE2}" type="pres">
      <dgm:prSet presAssocID="{C5522372-7D2B-4B4C-A1D7-57A241D8FD6E}" presName="textNode" presStyleLbl="bgShp" presStyleIdx="4" presStyleCnt="5"/>
      <dgm:spPr/>
      <dgm:t>
        <a:bodyPr/>
        <a:lstStyle/>
        <a:p>
          <a:endParaRPr lang="en-US"/>
        </a:p>
      </dgm:t>
    </dgm:pt>
    <dgm:pt modelId="{AF732023-AB34-4DB3-AE39-35159C0A7765}" type="pres">
      <dgm:prSet presAssocID="{C5522372-7D2B-4B4C-A1D7-57A241D8FD6E}" presName="compChildNode" presStyleCnt="0"/>
      <dgm:spPr/>
    </dgm:pt>
    <dgm:pt modelId="{B5B4E288-B02C-4226-BA9B-2D368739D1EC}" type="pres">
      <dgm:prSet presAssocID="{C5522372-7D2B-4B4C-A1D7-57A241D8FD6E}" presName="theInnerList" presStyleCnt="0"/>
      <dgm:spPr/>
    </dgm:pt>
    <dgm:pt modelId="{DC182021-77CF-49BE-8053-B56AC07E8F43}" type="pres">
      <dgm:prSet presAssocID="{883334DD-4FE6-4A6B-AB7F-EFF1ABA557EE}" presName="childNode" presStyleLbl="node1" presStyleIdx="4" presStyleCnt="5" custScaleY="156100">
        <dgm:presLayoutVars>
          <dgm:bulletEnabled val="1"/>
        </dgm:presLayoutVars>
      </dgm:prSet>
      <dgm:spPr/>
      <dgm:t>
        <a:bodyPr/>
        <a:lstStyle/>
        <a:p>
          <a:endParaRPr lang="en-US"/>
        </a:p>
      </dgm:t>
    </dgm:pt>
  </dgm:ptLst>
  <dgm:cxnLst>
    <dgm:cxn modelId="{073FAEC6-8163-47A3-8B5C-7504CC6F1B32}" srcId="{AA6CEDFA-7747-4A5E-BE38-9FDFA79091A6}" destId="{C5522372-7D2B-4B4C-A1D7-57A241D8FD6E}" srcOrd="4" destOrd="0" parTransId="{B654EB7A-8533-4540-B9FD-96C2F880E125}" sibTransId="{6E1FE981-B049-4C5C-BA7A-304A3F1F40E9}"/>
    <dgm:cxn modelId="{3F4D2D27-0972-4B11-9019-A3ED26398BCB}" type="presOf" srcId="{D095560C-DA8B-43A4-9303-80D6193DA85A}" destId="{7F1D5E0A-E109-4F7D-8B70-E12E99B405AE}" srcOrd="0" destOrd="0" presId="urn:microsoft.com/office/officeart/2005/8/layout/lProcess2"/>
    <dgm:cxn modelId="{C15F9EAD-4FE7-4BB5-A378-801A1F86443D}" type="presOf" srcId="{FF8A98D7-F3EF-49AC-9C75-5C878072B7E9}" destId="{BBC9810A-9449-4D41-95ED-1CF0763FA902}" srcOrd="0" destOrd="0" presId="urn:microsoft.com/office/officeart/2005/8/layout/lProcess2"/>
    <dgm:cxn modelId="{ED9A500D-E4E3-49B7-A199-BC85682F1AB1}" type="presOf" srcId="{7D19F02E-ACDD-4CCD-9A52-33D332EABC40}" destId="{2876EA1B-1C96-4D75-B0AC-10A99C2EA53E}" srcOrd="1" destOrd="0" presId="urn:microsoft.com/office/officeart/2005/8/layout/lProcess2"/>
    <dgm:cxn modelId="{F7D5FE75-E938-448D-956F-82DB38B007CB}" srcId="{88F742BD-E3D1-436E-A03B-4615BCA79FC1}" destId="{79ED9DDA-98B9-45EA-ABE3-E45F5034685C}" srcOrd="0" destOrd="0" parTransId="{1D6FBE13-B58F-4F08-B5D5-EC8E274EC4DE}" sibTransId="{5925469E-2435-419A-82FD-C28E3239A116}"/>
    <dgm:cxn modelId="{5EC68780-4E65-474C-A21D-205011A8E93E}" type="presOf" srcId="{7D19F02E-ACDD-4CCD-9A52-33D332EABC40}" destId="{88B542A8-D31D-46CE-9ACC-7218E363736A}" srcOrd="0" destOrd="0" presId="urn:microsoft.com/office/officeart/2005/8/layout/lProcess2"/>
    <dgm:cxn modelId="{5376766B-B65F-4C64-BA96-452EAFE529C2}" type="presOf" srcId="{B75AA799-69F8-4307-BCC3-13E89FBFE674}" destId="{BCDD3B8F-C443-46BD-B7A3-152B1304120E}" srcOrd="1" destOrd="0" presId="urn:microsoft.com/office/officeart/2005/8/layout/lProcess2"/>
    <dgm:cxn modelId="{3EA9CC4A-FAA3-4C67-98A9-7A6A5CAA0A2D}" type="presOf" srcId="{883334DD-4FE6-4A6B-AB7F-EFF1ABA557EE}" destId="{DC182021-77CF-49BE-8053-B56AC07E8F43}" srcOrd="0" destOrd="0" presId="urn:microsoft.com/office/officeart/2005/8/layout/lProcess2"/>
    <dgm:cxn modelId="{46C796B5-529A-4225-BA38-A3C6699382C9}" type="presOf" srcId="{CF6DF8E9-4CB6-40F2-8338-AEA1D574BE78}" destId="{0EBDA2F0-522E-4472-B45B-27A16F805006}" srcOrd="0" destOrd="0" presId="urn:microsoft.com/office/officeart/2005/8/layout/lProcess2"/>
    <dgm:cxn modelId="{B17897EF-9E9A-41A2-B6E8-8D628796B363}" srcId="{CF6DF8E9-4CB6-40F2-8338-AEA1D574BE78}" destId="{D095560C-DA8B-43A4-9303-80D6193DA85A}" srcOrd="0" destOrd="0" parTransId="{62AB8AE2-3D1C-49AB-BC3D-EB8CDD35E5A7}" sibTransId="{3F59271F-2FC4-4C70-A410-AEB2CAB946B1}"/>
    <dgm:cxn modelId="{F7DC3B7F-4F6A-4AA3-BD1B-B2720EA0E527}" type="presOf" srcId="{C5522372-7D2B-4B4C-A1D7-57A241D8FD6E}" destId="{6080B733-5DF5-4199-949E-2EBA82C434E5}" srcOrd="0" destOrd="0" presId="urn:microsoft.com/office/officeart/2005/8/layout/lProcess2"/>
    <dgm:cxn modelId="{F5933D6E-59D8-463E-A692-A991D418D18B}" type="presOf" srcId="{CF6DF8E9-4CB6-40F2-8338-AEA1D574BE78}" destId="{D07B65B9-86F8-41CD-9DF6-B181FE52AB7C}" srcOrd="1" destOrd="0" presId="urn:microsoft.com/office/officeart/2005/8/layout/lProcess2"/>
    <dgm:cxn modelId="{4DF2FE09-1F71-4220-B632-EB11D561D22D}" type="presOf" srcId="{88F742BD-E3D1-436E-A03B-4615BCA79FC1}" destId="{2D7AD31B-4975-4B9E-961B-695547D5F408}" srcOrd="1" destOrd="0" presId="urn:microsoft.com/office/officeart/2005/8/layout/lProcess2"/>
    <dgm:cxn modelId="{7DC8472C-DF57-4595-B2F5-F62D88B9CE85}" type="presOf" srcId="{BD83A2E9-9442-4C2B-88EE-40E78A250D04}" destId="{1FBA9269-7E78-4C2D-80C3-E02976AFDE2F}" srcOrd="0" destOrd="0" presId="urn:microsoft.com/office/officeart/2005/8/layout/lProcess2"/>
    <dgm:cxn modelId="{3E121A53-5BB0-4634-B844-7B69C984ED08}" srcId="{AA6CEDFA-7747-4A5E-BE38-9FDFA79091A6}" destId="{7D19F02E-ACDD-4CCD-9A52-33D332EABC40}" srcOrd="1" destOrd="0" parTransId="{7B1F4314-D550-4F4D-BBEB-B82A1FDFA415}" sibTransId="{151EB14D-E19F-46E4-8EF3-54206C622C26}"/>
    <dgm:cxn modelId="{62E4AB99-073E-40E6-BB8F-BB7CEC33BA13}" type="presOf" srcId="{C5522372-7D2B-4B4C-A1D7-57A241D8FD6E}" destId="{42628809-73B8-4301-A7BF-7C1882401FE2}" srcOrd="1" destOrd="0" presId="urn:microsoft.com/office/officeart/2005/8/layout/lProcess2"/>
    <dgm:cxn modelId="{2002B61B-4E88-4010-953D-AC27CEF772EF}" srcId="{AA6CEDFA-7747-4A5E-BE38-9FDFA79091A6}" destId="{CF6DF8E9-4CB6-40F2-8338-AEA1D574BE78}" srcOrd="0" destOrd="0" parTransId="{C2E6E932-A814-49E9-B4EF-EE6F11002746}" sibTransId="{29619FD4-6296-4BF2-9245-67B5AAFE4376}"/>
    <dgm:cxn modelId="{3779F662-0AFD-48DA-B1CC-F5B97FE616D2}" type="presOf" srcId="{88F742BD-E3D1-436E-A03B-4615BCA79FC1}" destId="{9C3C13F7-160A-49BA-B16D-32C6FE66A317}" srcOrd="0" destOrd="0" presId="urn:microsoft.com/office/officeart/2005/8/layout/lProcess2"/>
    <dgm:cxn modelId="{662B1563-2B7D-407D-803C-ECD2F81E95DF}" type="presOf" srcId="{B75AA799-69F8-4307-BCC3-13E89FBFE674}" destId="{3E7BBCF5-12CA-41A0-89F3-66842111754E}" srcOrd="0" destOrd="0" presId="urn:microsoft.com/office/officeart/2005/8/layout/lProcess2"/>
    <dgm:cxn modelId="{6A9874F8-D1B5-4F95-9B76-5502374F60AE}" srcId="{C5522372-7D2B-4B4C-A1D7-57A241D8FD6E}" destId="{883334DD-4FE6-4A6B-AB7F-EFF1ABA557EE}" srcOrd="0" destOrd="0" parTransId="{619C305E-19FF-470D-9AE5-5AEFCEEAE433}" sibTransId="{CB476D09-3300-4267-9AC7-92A9E3AA01A1}"/>
    <dgm:cxn modelId="{FF3F60A2-2E65-4456-A968-2A0C8958DF1A}" srcId="{AA6CEDFA-7747-4A5E-BE38-9FDFA79091A6}" destId="{88F742BD-E3D1-436E-A03B-4615BCA79FC1}" srcOrd="3" destOrd="0" parTransId="{44220D08-12DA-41E0-8674-49583C7722B9}" sibTransId="{88B1EFDA-70FD-4206-8979-FF3EFBEE4855}"/>
    <dgm:cxn modelId="{ED83BCA3-76F3-4275-A4AE-48FC7741AFB2}" srcId="{B75AA799-69F8-4307-BCC3-13E89FBFE674}" destId="{BD83A2E9-9442-4C2B-88EE-40E78A250D04}" srcOrd="0" destOrd="0" parTransId="{7D96BDE3-1E33-4B5C-A94C-4F7078B6EFCC}" sibTransId="{85969D0F-B18B-4D59-A7C0-C461BE7BAB97}"/>
    <dgm:cxn modelId="{40EBFC3F-CD7B-49D0-B080-9A34035033B5}" srcId="{AA6CEDFA-7747-4A5E-BE38-9FDFA79091A6}" destId="{B75AA799-69F8-4307-BCC3-13E89FBFE674}" srcOrd="2" destOrd="0" parTransId="{9D38A773-0C0F-4157-AB8F-5BE296338794}" sibTransId="{8667B5B1-F64F-4F3B-AE05-BE97E568472F}"/>
    <dgm:cxn modelId="{53C8ADF5-B0D2-4447-BC6F-A1CE853DDFEC}" type="presOf" srcId="{79ED9DDA-98B9-45EA-ABE3-E45F5034685C}" destId="{513B7E01-E151-464A-9FA0-28FFFBF04EC5}" srcOrd="0" destOrd="0" presId="urn:microsoft.com/office/officeart/2005/8/layout/lProcess2"/>
    <dgm:cxn modelId="{D3819A92-B5C7-4A81-B415-9144306468DB}" srcId="{7D19F02E-ACDD-4CCD-9A52-33D332EABC40}" destId="{FF8A98D7-F3EF-49AC-9C75-5C878072B7E9}" srcOrd="0" destOrd="0" parTransId="{3019ABBB-0AE2-4E38-A84A-EE968D8028A4}" sibTransId="{A48FB42D-41F3-4B37-9A46-B41FD2CBC7FB}"/>
    <dgm:cxn modelId="{63290DA2-E9E4-4F6B-8721-C4631FE2400D}" type="presOf" srcId="{AA6CEDFA-7747-4A5E-BE38-9FDFA79091A6}" destId="{F7CBA4F4-E3BD-40C2-8D6B-5613C4A3230F}" srcOrd="0" destOrd="0" presId="urn:microsoft.com/office/officeart/2005/8/layout/lProcess2"/>
    <dgm:cxn modelId="{7111AE3D-4A84-4252-AE31-05710687FDA2}" type="presParOf" srcId="{F7CBA4F4-E3BD-40C2-8D6B-5613C4A3230F}" destId="{E598D106-F905-492D-A813-71BDB5666598}" srcOrd="0" destOrd="0" presId="urn:microsoft.com/office/officeart/2005/8/layout/lProcess2"/>
    <dgm:cxn modelId="{ACA084D1-374D-417E-A7A5-19325589B867}" type="presParOf" srcId="{E598D106-F905-492D-A813-71BDB5666598}" destId="{0EBDA2F0-522E-4472-B45B-27A16F805006}" srcOrd="0" destOrd="0" presId="urn:microsoft.com/office/officeart/2005/8/layout/lProcess2"/>
    <dgm:cxn modelId="{CAA2C3F8-A7DB-4B79-B0ED-F313FE87D9BC}" type="presParOf" srcId="{E598D106-F905-492D-A813-71BDB5666598}" destId="{D07B65B9-86F8-41CD-9DF6-B181FE52AB7C}" srcOrd="1" destOrd="0" presId="urn:microsoft.com/office/officeart/2005/8/layout/lProcess2"/>
    <dgm:cxn modelId="{91DD8535-8A4E-42AD-9CEA-E0D3E3044C7A}" type="presParOf" srcId="{E598D106-F905-492D-A813-71BDB5666598}" destId="{840B9C62-073A-4535-8112-9FC98C53CA05}" srcOrd="2" destOrd="0" presId="urn:microsoft.com/office/officeart/2005/8/layout/lProcess2"/>
    <dgm:cxn modelId="{040DF431-DF62-47FF-8818-DF465B54BD2C}" type="presParOf" srcId="{840B9C62-073A-4535-8112-9FC98C53CA05}" destId="{A3D184C3-1CC6-4F04-AB4F-FD593F519040}" srcOrd="0" destOrd="0" presId="urn:microsoft.com/office/officeart/2005/8/layout/lProcess2"/>
    <dgm:cxn modelId="{D344EA63-11CA-4E1A-A462-A01BE88A3DE6}" type="presParOf" srcId="{A3D184C3-1CC6-4F04-AB4F-FD593F519040}" destId="{7F1D5E0A-E109-4F7D-8B70-E12E99B405AE}" srcOrd="0" destOrd="0" presId="urn:microsoft.com/office/officeart/2005/8/layout/lProcess2"/>
    <dgm:cxn modelId="{C9F3354D-E5D1-493D-BC88-DC58FA90570F}" type="presParOf" srcId="{F7CBA4F4-E3BD-40C2-8D6B-5613C4A3230F}" destId="{BEBE8C81-BC97-444D-A912-70B8415E195E}" srcOrd="1" destOrd="0" presId="urn:microsoft.com/office/officeart/2005/8/layout/lProcess2"/>
    <dgm:cxn modelId="{5C65B4FB-D301-4A4E-A154-318CF6118ACB}" type="presParOf" srcId="{F7CBA4F4-E3BD-40C2-8D6B-5613C4A3230F}" destId="{21CBCCEA-48E2-4A8A-B35A-7CD393748F60}" srcOrd="2" destOrd="0" presId="urn:microsoft.com/office/officeart/2005/8/layout/lProcess2"/>
    <dgm:cxn modelId="{5097A75A-1664-4FBA-83E9-EF34A1D8213C}" type="presParOf" srcId="{21CBCCEA-48E2-4A8A-B35A-7CD393748F60}" destId="{88B542A8-D31D-46CE-9ACC-7218E363736A}" srcOrd="0" destOrd="0" presId="urn:microsoft.com/office/officeart/2005/8/layout/lProcess2"/>
    <dgm:cxn modelId="{C0FBB4C3-6DB5-4419-8AD7-B87827A899DA}" type="presParOf" srcId="{21CBCCEA-48E2-4A8A-B35A-7CD393748F60}" destId="{2876EA1B-1C96-4D75-B0AC-10A99C2EA53E}" srcOrd="1" destOrd="0" presId="urn:microsoft.com/office/officeart/2005/8/layout/lProcess2"/>
    <dgm:cxn modelId="{B5B22637-8081-4B4F-90F4-A26EFB945E2B}" type="presParOf" srcId="{21CBCCEA-48E2-4A8A-B35A-7CD393748F60}" destId="{CC166A8A-DD71-40F2-96AE-CFBF83FF10C1}" srcOrd="2" destOrd="0" presId="urn:microsoft.com/office/officeart/2005/8/layout/lProcess2"/>
    <dgm:cxn modelId="{94D24426-0EB9-4A01-BB13-82833FD25EF6}" type="presParOf" srcId="{CC166A8A-DD71-40F2-96AE-CFBF83FF10C1}" destId="{C197DD66-68E5-46F3-9B08-C99C4E5A464C}" srcOrd="0" destOrd="0" presId="urn:microsoft.com/office/officeart/2005/8/layout/lProcess2"/>
    <dgm:cxn modelId="{ACE8E083-E003-436A-960B-279CA7313154}" type="presParOf" srcId="{C197DD66-68E5-46F3-9B08-C99C4E5A464C}" destId="{BBC9810A-9449-4D41-95ED-1CF0763FA902}" srcOrd="0" destOrd="0" presId="urn:microsoft.com/office/officeart/2005/8/layout/lProcess2"/>
    <dgm:cxn modelId="{161DA587-890E-495B-977B-6EE48D2BB3CC}" type="presParOf" srcId="{F7CBA4F4-E3BD-40C2-8D6B-5613C4A3230F}" destId="{AB3323B1-7723-49F1-8A18-6539F6C6915C}" srcOrd="3" destOrd="0" presId="urn:microsoft.com/office/officeart/2005/8/layout/lProcess2"/>
    <dgm:cxn modelId="{C6E59584-7A7C-422B-AC13-E80B6919B3F7}" type="presParOf" srcId="{F7CBA4F4-E3BD-40C2-8D6B-5613C4A3230F}" destId="{4CEA5172-B7E3-4AC7-9D11-1948EB8A6E27}" srcOrd="4" destOrd="0" presId="urn:microsoft.com/office/officeart/2005/8/layout/lProcess2"/>
    <dgm:cxn modelId="{C5AD633F-9405-4C3B-9DF9-FECBF3A20B5B}" type="presParOf" srcId="{4CEA5172-B7E3-4AC7-9D11-1948EB8A6E27}" destId="{3E7BBCF5-12CA-41A0-89F3-66842111754E}" srcOrd="0" destOrd="0" presId="urn:microsoft.com/office/officeart/2005/8/layout/lProcess2"/>
    <dgm:cxn modelId="{62380576-D7A4-46A9-B694-0CA46042AE91}" type="presParOf" srcId="{4CEA5172-B7E3-4AC7-9D11-1948EB8A6E27}" destId="{BCDD3B8F-C443-46BD-B7A3-152B1304120E}" srcOrd="1" destOrd="0" presId="urn:microsoft.com/office/officeart/2005/8/layout/lProcess2"/>
    <dgm:cxn modelId="{B9C6DE93-FAAA-43AE-B76A-948160169A5D}" type="presParOf" srcId="{4CEA5172-B7E3-4AC7-9D11-1948EB8A6E27}" destId="{06150F54-1B68-40F2-918B-066B8F1E7DE6}" srcOrd="2" destOrd="0" presId="urn:microsoft.com/office/officeart/2005/8/layout/lProcess2"/>
    <dgm:cxn modelId="{3387C95F-6181-4366-938F-96B03A2DA528}" type="presParOf" srcId="{06150F54-1B68-40F2-918B-066B8F1E7DE6}" destId="{F202076F-FE72-471D-BF0A-624FCB514D39}" srcOrd="0" destOrd="0" presId="urn:microsoft.com/office/officeart/2005/8/layout/lProcess2"/>
    <dgm:cxn modelId="{4C2612C8-0044-40A1-92F1-FB79EAC11B94}" type="presParOf" srcId="{F202076F-FE72-471D-BF0A-624FCB514D39}" destId="{1FBA9269-7E78-4C2D-80C3-E02976AFDE2F}" srcOrd="0" destOrd="0" presId="urn:microsoft.com/office/officeart/2005/8/layout/lProcess2"/>
    <dgm:cxn modelId="{CE7AE268-E074-46F3-90C8-A544D08174B1}" type="presParOf" srcId="{F7CBA4F4-E3BD-40C2-8D6B-5613C4A3230F}" destId="{A9E78415-AC2C-4F77-90E5-1092A3886FAD}" srcOrd="5" destOrd="0" presId="urn:microsoft.com/office/officeart/2005/8/layout/lProcess2"/>
    <dgm:cxn modelId="{5F5F986F-84D3-4506-AA44-B21D6006F411}" type="presParOf" srcId="{F7CBA4F4-E3BD-40C2-8D6B-5613C4A3230F}" destId="{5FD42052-A74F-4AA2-8959-4B89266221D5}" srcOrd="6" destOrd="0" presId="urn:microsoft.com/office/officeart/2005/8/layout/lProcess2"/>
    <dgm:cxn modelId="{9CA2FFF3-8A63-42B4-9507-F222C983372F}" type="presParOf" srcId="{5FD42052-A74F-4AA2-8959-4B89266221D5}" destId="{9C3C13F7-160A-49BA-B16D-32C6FE66A317}" srcOrd="0" destOrd="0" presId="urn:microsoft.com/office/officeart/2005/8/layout/lProcess2"/>
    <dgm:cxn modelId="{A3B64220-F45F-417B-B435-AE3AF943C230}" type="presParOf" srcId="{5FD42052-A74F-4AA2-8959-4B89266221D5}" destId="{2D7AD31B-4975-4B9E-961B-695547D5F408}" srcOrd="1" destOrd="0" presId="urn:microsoft.com/office/officeart/2005/8/layout/lProcess2"/>
    <dgm:cxn modelId="{3565C086-E759-45D5-9FE0-D297F0C6D46A}" type="presParOf" srcId="{5FD42052-A74F-4AA2-8959-4B89266221D5}" destId="{0D2C672D-711A-4E96-BE28-CC214C719F3B}" srcOrd="2" destOrd="0" presId="urn:microsoft.com/office/officeart/2005/8/layout/lProcess2"/>
    <dgm:cxn modelId="{BAE86F0C-428F-4C49-8ADD-6B8D92AB2A6A}" type="presParOf" srcId="{0D2C672D-711A-4E96-BE28-CC214C719F3B}" destId="{A1A7AE2F-0003-4747-A4C9-EE03FB474DF2}" srcOrd="0" destOrd="0" presId="urn:microsoft.com/office/officeart/2005/8/layout/lProcess2"/>
    <dgm:cxn modelId="{387A16B8-9066-4F15-B6FD-015E3E68A000}" type="presParOf" srcId="{A1A7AE2F-0003-4747-A4C9-EE03FB474DF2}" destId="{513B7E01-E151-464A-9FA0-28FFFBF04EC5}" srcOrd="0" destOrd="0" presId="urn:microsoft.com/office/officeart/2005/8/layout/lProcess2"/>
    <dgm:cxn modelId="{C0383FC3-1BFF-49B8-8365-320802171320}" type="presParOf" srcId="{F7CBA4F4-E3BD-40C2-8D6B-5613C4A3230F}" destId="{826996BF-10B8-47D2-9C27-04D3E2A76F18}" srcOrd="7" destOrd="0" presId="urn:microsoft.com/office/officeart/2005/8/layout/lProcess2"/>
    <dgm:cxn modelId="{14793476-090D-4F52-92E7-D53AFA089EE5}" type="presParOf" srcId="{F7CBA4F4-E3BD-40C2-8D6B-5613C4A3230F}" destId="{7EB40E8C-ADB4-44E9-94BD-9D436481108B}" srcOrd="8" destOrd="0" presId="urn:microsoft.com/office/officeart/2005/8/layout/lProcess2"/>
    <dgm:cxn modelId="{32401A76-F7D5-4E3D-8B94-BE16B3B0A3E0}" type="presParOf" srcId="{7EB40E8C-ADB4-44E9-94BD-9D436481108B}" destId="{6080B733-5DF5-4199-949E-2EBA82C434E5}" srcOrd="0" destOrd="0" presId="urn:microsoft.com/office/officeart/2005/8/layout/lProcess2"/>
    <dgm:cxn modelId="{AC36AB1B-E383-4C16-9B5A-235AEE9B4B6D}" type="presParOf" srcId="{7EB40E8C-ADB4-44E9-94BD-9D436481108B}" destId="{42628809-73B8-4301-A7BF-7C1882401FE2}" srcOrd="1" destOrd="0" presId="urn:microsoft.com/office/officeart/2005/8/layout/lProcess2"/>
    <dgm:cxn modelId="{26C1C271-D91D-41BC-AD42-DAD9D61D31BC}" type="presParOf" srcId="{7EB40E8C-ADB4-44E9-94BD-9D436481108B}" destId="{AF732023-AB34-4DB3-AE39-35159C0A7765}" srcOrd="2" destOrd="0" presId="urn:microsoft.com/office/officeart/2005/8/layout/lProcess2"/>
    <dgm:cxn modelId="{A3E36C9C-13F3-4D64-9F0E-5519DE61ED3D}" type="presParOf" srcId="{AF732023-AB34-4DB3-AE39-35159C0A7765}" destId="{B5B4E288-B02C-4226-BA9B-2D368739D1EC}" srcOrd="0" destOrd="0" presId="urn:microsoft.com/office/officeart/2005/8/layout/lProcess2"/>
    <dgm:cxn modelId="{7BECF1EB-E554-4F02-B288-6536FB515366}" type="presParOf" srcId="{B5B4E288-B02C-4226-BA9B-2D368739D1EC}" destId="{DC182021-77CF-49BE-8053-B56AC07E8F43}"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AA6CEDFA-7747-4A5E-BE38-9FDFA79091A6}" type="doc">
      <dgm:prSet loTypeId="urn:microsoft.com/office/officeart/2005/8/layout/lProcess2" loCatId="list" qsTypeId="urn:microsoft.com/office/officeart/2005/8/quickstyle/simple1" qsCatId="simple" csTypeId="urn:microsoft.com/office/officeart/2005/8/colors/colorful2" csCatId="colorful" phldr="1"/>
      <dgm:spPr/>
      <dgm:t>
        <a:bodyPr/>
        <a:lstStyle/>
        <a:p>
          <a:endParaRPr lang="en-US"/>
        </a:p>
      </dgm:t>
    </dgm:pt>
    <dgm:pt modelId="{CF6DF8E9-4CB6-40F2-8338-AEA1D574BE78}">
      <dgm:prSet phldrT="[نص]" custT="1"/>
      <dgm:spPr/>
      <dgm:t>
        <a:bodyPr/>
        <a:lstStyle/>
        <a:p>
          <a:r>
            <a:rPr lang="ar-MA" sz="2400" b="0" dirty="0" smtClean="0"/>
            <a:t>المحكمة العليا</a:t>
          </a:r>
          <a:endParaRPr lang="en-US" sz="2400" b="0" dirty="0"/>
        </a:p>
      </dgm:t>
    </dgm:pt>
    <dgm:pt modelId="{C2E6E932-A814-49E9-B4EF-EE6F11002746}" type="parTrans" cxnId="{2002B61B-4E88-4010-953D-AC27CEF772EF}">
      <dgm:prSet/>
      <dgm:spPr/>
      <dgm:t>
        <a:bodyPr/>
        <a:lstStyle/>
        <a:p>
          <a:endParaRPr lang="en-US" sz="2000"/>
        </a:p>
      </dgm:t>
    </dgm:pt>
    <dgm:pt modelId="{29619FD4-6296-4BF2-9245-67B5AAFE4376}" type="sibTrans" cxnId="{2002B61B-4E88-4010-953D-AC27CEF772EF}">
      <dgm:prSet/>
      <dgm:spPr/>
      <dgm:t>
        <a:bodyPr/>
        <a:lstStyle/>
        <a:p>
          <a:endParaRPr lang="en-US" sz="2000"/>
        </a:p>
      </dgm:t>
    </dgm:pt>
    <dgm:pt modelId="{883334DD-4FE6-4A6B-AB7F-EFF1ABA557EE}">
      <dgm:prSet phldrT="[نص]" custT="1"/>
      <dgm:spPr/>
      <dgm:t>
        <a:bodyPr/>
        <a:lstStyle/>
        <a:p>
          <a:r>
            <a:rPr lang="ar-MA" sz="1800" b="0" dirty="0" smtClean="0"/>
            <a:t>لم ينص النظام على دوائر معينة الا أن الدائرة الجزائية تعتبر أساسية بحكم وظيفة المحكمة العليا القضائية</a:t>
          </a:r>
          <a:endParaRPr lang="en-US" sz="1800" b="0" dirty="0"/>
        </a:p>
      </dgm:t>
    </dgm:pt>
    <dgm:pt modelId="{619C305E-19FF-470D-9AE5-5AEFCEEAE433}" type="parTrans" cxnId="{6A9874F8-D1B5-4F95-9B76-5502374F60AE}">
      <dgm:prSet/>
      <dgm:spPr/>
      <dgm:t>
        <a:bodyPr/>
        <a:lstStyle/>
        <a:p>
          <a:endParaRPr lang="en-US" sz="2000"/>
        </a:p>
      </dgm:t>
    </dgm:pt>
    <dgm:pt modelId="{CB476D09-3300-4267-9AC7-92A9E3AA01A1}" type="sibTrans" cxnId="{6A9874F8-D1B5-4F95-9B76-5502374F60AE}">
      <dgm:prSet/>
      <dgm:spPr/>
      <dgm:t>
        <a:bodyPr/>
        <a:lstStyle/>
        <a:p>
          <a:endParaRPr lang="en-US" sz="2000"/>
        </a:p>
      </dgm:t>
    </dgm:pt>
    <dgm:pt modelId="{C5522372-7D2B-4B4C-A1D7-57A241D8FD6E}">
      <dgm:prSet phldrT="[نص]" custT="1"/>
      <dgm:spPr/>
      <dgm:t>
        <a:bodyPr/>
        <a:lstStyle/>
        <a:p>
          <a:r>
            <a:rPr lang="ar-MA" sz="2400" b="0" dirty="0" smtClean="0"/>
            <a:t>الدوائر</a:t>
          </a:r>
          <a:endParaRPr lang="en-US" sz="2400" b="0" dirty="0"/>
        </a:p>
      </dgm:t>
    </dgm:pt>
    <dgm:pt modelId="{B654EB7A-8533-4540-B9FD-96C2F880E125}" type="parTrans" cxnId="{073FAEC6-8163-47A3-8B5C-7504CC6F1B32}">
      <dgm:prSet/>
      <dgm:spPr/>
      <dgm:t>
        <a:bodyPr/>
        <a:lstStyle/>
        <a:p>
          <a:endParaRPr lang="en-US" sz="2000"/>
        </a:p>
      </dgm:t>
    </dgm:pt>
    <dgm:pt modelId="{6E1FE981-B049-4C5C-BA7A-304A3F1F40E9}" type="sibTrans" cxnId="{073FAEC6-8163-47A3-8B5C-7504CC6F1B32}">
      <dgm:prSet/>
      <dgm:spPr/>
      <dgm:t>
        <a:bodyPr/>
        <a:lstStyle/>
        <a:p>
          <a:endParaRPr lang="en-US" sz="2000"/>
        </a:p>
      </dgm:t>
    </dgm:pt>
    <dgm:pt modelId="{0C82E39A-0002-4D73-836E-12A29A888DCB}">
      <dgm:prSet phldrT="[نص]" custT="1"/>
      <dgm:spPr/>
      <dgm:t>
        <a:bodyPr/>
        <a:lstStyle/>
        <a:p>
          <a:r>
            <a:rPr lang="ar-MA" sz="2400" b="0" dirty="0" smtClean="0"/>
            <a:t>اختصاصها</a:t>
          </a:r>
          <a:endParaRPr lang="en-US" sz="2400" b="0" dirty="0"/>
        </a:p>
      </dgm:t>
    </dgm:pt>
    <dgm:pt modelId="{CF64C972-9483-47CB-AFDF-65B8B4676DD0}" type="parTrans" cxnId="{96A8EBD4-208D-44BF-B580-B8FA0443A1A3}">
      <dgm:prSet/>
      <dgm:spPr/>
      <dgm:t>
        <a:bodyPr/>
        <a:lstStyle/>
        <a:p>
          <a:endParaRPr lang="en-US"/>
        </a:p>
      </dgm:t>
    </dgm:pt>
    <dgm:pt modelId="{E1430FFA-442B-4335-AB04-B2BDD802B6FE}" type="sibTrans" cxnId="{96A8EBD4-208D-44BF-B580-B8FA0443A1A3}">
      <dgm:prSet/>
      <dgm:spPr/>
      <dgm:t>
        <a:bodyPr/>
        <a:lstStyle/>
        <a:p>
          <a:endParaRPr lang="en-US"/>
        </a:p>
      </dgm:t>
    </dgm:pt>
    <dgm:pt modelId="{B4776309-B4BD-42D8-8615-250583FF8E31}">
      <dgm:prSet phldrT="[نص]" custT="1"/>
      <dgm:spPr>
        <a:solidFill>
          <a:schemeClr val="accent1">
            <a:lumMod val="75000"/>
          </a:schemeClr>
        </a:solidFill>
      </dgm:spPr>
      <dgm:t>
        <a:bodyPr/>
        <a:lstStyle/>
        <a:p>
          <a:pPr algn="just" rtl="1"/>
          <a:r>
            <a:rPr lang="ar-MA" sz="1700" b="0" dirty="0" smtClean="0"/>
            <a:t>1- اختصاص </a:t>
          </a:r>
          <a:r>
            <a:rPr lang="ar-MA" sz="1700" b="0" dirty="0" smtClean="0"/>
            <a:t>وجوبي مراجعة أحكام (القتل – القطع – الرجم- القصاص) الصادرة من </a:t>
          </a:r>
          <a:r>
            <a:rPr lang="ar-MA" sz="1700" b="0" dirty="0" smtClean="0"/>
            <a:t>الاستئناف</a:t>
          </a:r>
        </a:p>
        <a:p>
          <a:pPr algn="just" rtl="1"/>
          <a:endParaRPr lang="ar-MA" sz="1700" b="0" dirty="0" smtClean="0"/>
        </a:p>
        <a:p>
          <a:pPr algn="just" rtl="1"/>
          <a:r>
            <a:rPr lang="ar-MA" sz="1700" b="0" dirty="0" smtClean="0"/>
            <a:t>2- مراجعة الاحكام  فقط في حالة تقديم اعتراض لأحد الاسباب التالية (مخالفة الحكم للشريعة او الانظمة – صدور الحكم من محكمة غير مشكلة تشكيلا سليما –صدور الحكم من محكمة او دائرة غير متخصصة – يوجد في الحكم خطأ في تكييف الواقعة او وصفها)</a:t>
          </a:r>
        </a:p>
        <a:p>
          <a:pPr algn="just" rtl="1"/>
          <a:r>
            <a:rPr lang="en-US" sz="1700" b="0" dirty="0" smtClean="0"/>
            <a:t>**</a:t>
          </a:r>
          <a:r>
            <a:rPr lang="ar-MA" sz="1700" b="0" dirty="0" smtClean="0"/>
            <a:t>ملاحظة: لا تراجع الا ملف القضية فقط ولا يوجد جلسة مرافعات</a:t>
          </a:r>
          <a:endParaRPr lang="en-US" sz="1700" b="0" dirty="0"/>
        </a:p>
      </dgm:t>
    </dgm:pt>
    <dgm:pt modelId="{45DC4EAA-6D88-4C01-A833-00F783283956}" type="parTrans" cxnId="{F1EA2AEA-538B-4094-8340-40EB3C2A6C22}">
      <dgm:prSet/>
      <dgm:spPr/>
      <dgm:t>
        <a:bodyPr/>
        <a:lstStyle/>
        <a:p>
          <a:endParaRPr lang="en-US"/>
        </a:p>
      </dgm:t>
    </dgm:pt>
    <dgm:pt modelId="{F72B39BC-AAA6-49D3-80B9-4E644ECBF10B}" type="sibTrans" cxnId="{F1EA2AEA-538B-4094-8340-40EB3C2A6C22}">
      <dgm:prSet/>
      <dgm:spPr/>
      <dgm:t>
        <a:bodyPr/>
        <a:lstStyle/>
        <a:p>
          <a:endParaRPr lang="en-US"/>
        </a:p>
      </dgm:t>
    </dgm:pt>
    <dgm:pt modelId="{6516C20E-7D8E-4751-AF52-E2FA24684241}">
      <dgm:prSet phldrT="[نص]" custT="1"/>
      <dgm:spPr/>
      <dgm:t>
        <a:bodyPr/>
        <a:lstStyle/>
        <a:p>
          <a:r>
            <a:rPr lang="ar-MA" sz="2000" b="0" i="0" dirty="0" smtClean="0"/>
            <a:t>هي المحكمة التي تأتي على قمة الهرم القضائي بالدولة بهدف مراجعة الأحكام وتصويبها من الناحية الشرعية والنظامية</a:t>
          </a:r>
        </a:p>
        <a:p>
          <a:r>
            <a:rPr lang="ar-MA" sz="2000" b="0" i="0" dirty="0" smtClean="0"/>
            <a:t> </a:t>
          </a:r>
        </a:p>
        <a:p>
          <a:r>
            <a:rPr lang="ar-MA" sz="2000" b="0" i="0" dirty="0" smtClean="0"/>
            <a:t>وهي واحدة في المملكة (الرياض)</a:t>
          </a:r>
          <a:endParaRPr lang="en-US" sz="2800" b="0" dirty="0"/>
        </a:p>
      </dgm:t>
    </dgm:pt>
    <dgm:pt modelId="{AB7EEDB5-F8D6-42BF-A6EB-C8DB24DC2459}" type="parTrans" cxnId="{A93EDDBF-1A06-450A-9D97-94504B319EA9}">
      <dgm:prSet/>
      <dgm:spPr/>
      <dgm:t>
        <a:bodyPr/>
        <a:lstStyle/>
        <a:p>
          <a:endParaRPr lang="en-US"/>
        </a:p>
      </dgm:t>
    </dgm:pt>
    <dgm:pt modelId="{2D18F7CA-88FF-47E2-9D69-A0B496925FCF}" type="sibTrans" cxnId="{A93EDDBF-1A06-450A-9D97-94504B319EA9}">
      <dgm:prSet/>
      <dgm:spPr/>
      <dgm:t>
        <a:bodyPr/>
        <a:lstStyle/>
        <a:p>
          <a:endParaRPr lang="en-US"/>
        </a:p>
      </dgm:t>
    </dgm:pt>
    <dgm:pt modelId="{F7CBA4F4-E3BD-40C2-8D6B-5613C4A3230F}" type="pres">
      <dgm:prSet presAssocID="{AA6CEDFA-7747-4A5E-BE38-9FDFA79091A6}" presName="theList" presStyleCnt="0">
        <dgm:presLayoutVars>
          <dgm:dir val="rev"/>
          <dgm:animLvl val="lvl"/>
          <dgm:resizeHandles val="exact"/>
        </dgm:presLayoutVars>
      </dgm:prSet>
      <dgm:spPr/>
      <dgm:t>
        <a:bodyPr/>
        <a:lstStyle/>
        <a:p>
          <a:endParaRPr lang="en-US"/>
        </a:p>
      </dgm:t>
    </dgm:pt>
    <dgm:pt modelId="{E598D106-F905-492D-A813-71BDB5666598}" type="pres">
      <dgm:prSet presAssocID="{CF6DF8E9-4CB6-40F2-8338-AEA1D574BE78}" presName="compNode" presStyleCnt="0"/>
      <dgm:spPr/>
    </dgm:pt>
    <dgm:pt modelId="{0EBDA2F0-522E-4472-B45B-27A16F805006}" type="pres">
      <dgm:prSet presAssocID="{CF6DF8E9-4CB6-40F2-8338-AEA1D574BE78}" presName="aNode" presStyleLbl="bgShp" presStyleIdx="0" presStyleCnt="3" custScaleX="77412" custLinFactNeighborX="-5445"/>
      <dgm:spPr/>
      <dgm:t>
        <a:bodyPr/>
        <a:lstStyle/>
        <a:p>
          <a:endParaRPr lang="en-US"/>
        </a:p>
      </dgm:t>
    </dgm:pt>
    <dgm:pt modelId="{D07B65B9-86F8-41CD-9DF6-B181FE52AB7C}" type="pres">
      <dgm:prSet presAssocID="{CF6DF8E9-4CB6-40F2-8338-AEA1D574BE78}" presName="textNode" presStyleLbl="bgShp" presStyleIdx="0" presStyleCnt="3"/>
      <dgm:spPr/>
      <dgm:t>
        <a:bodyPr/>
        <a:lstStyle/>
        <a:p>
          <a:endParaRPr lang="en-US"/>
        </a:p>
      </dgm:t>
    </dgm:pt>
    <dgm:pt modelId="{840B9C62-073A-4535-8112-9FC98C53CA05}" type="pres">
      <dgm:prSet presAssocID="{CF6DF8E9-4CB6-40F2-8338-AEA1D574BE78}" presName="compChildNode" presStyleCnt="0"/>
      <dgm:spPr/>
    </dgm:pt>
    <dgm:pt modelId="{A3D184C3-1CC6-4F04-AB4F-FD593F519040}" type="pres">
      <dgm:prSet presAssocID="{CF6DF8E9-4CB6-40F2-8338-AEA1D574BE78}" presName="theInnerList" presStyleCnt="0"/>
      <dgm:spPr/>
    </dgm:pt>
    <dgm:pt modelId="{2E8E4E24-382D-436C-BAE1-70E4E54243C0}" type="pres">
      <dgm:prSet presAssocID="{6516C20E-7D8E-4751-AF52-E2FA24684241}" presName="childNode" presStyleLbl="node1" presStyleIdx="0" presStyleCnt="3" custScaleX="85006" custLinFactNeighborX="-6003">
        <dgm:presLayoutVars>
          <dgm:bulletEnabled val="1"/>
        </dgm:presLayoutVars>
      </dgm:prSet>
      <dgm:spPr/>
      <dgm:t>
        <a:bodyPr/>
        <a:lstStyle/>
        <a:p>
          <a:endParaRPr lang="en-US"/>
        </a:p>
      </dgm:t>
    </dgm:pt>
    <dgm:pt modelId="{BEBE8C81-BC97-444D-A912-70B8415E195E}" type="pres">
      <dgm:prSet presAssocID="{CF6DF8E9-4CB6-40F2-8338-AEA1D574BE78}" presName="aSpace" presStyleCnt="0"/>
      <dgm:spPr/>
    </dgm:pt>
    <dgm:pt modelId="{7EB40E8C-ADB4-44E9-94BD-9D436481108B}" type="pres">
      <dgm:prSet presAssocID="{C5522372-7D2B-4B4C-A1D7-57A241D8FD6E}" presName="compNode" presStyleCnt="0"/>
      <dgm:spPr/>
    </dgm:pt>
    <dgm:pt modelId="{6080B733-5DF5-4199-949E-2EBA82C434E5}" type="pres">
      <dgm:prSet presAssocID="{C5522372-7D2B-4B4C-A1D7-57A241D8FD6E}" presName="aNode" presStyleLbl="bgShp" presStyleIdx="1" presStyleCnt="3" custScaleX="65288" custLinFactNeighborX="-3292"/>
      <dgm:spPr/>
      <dgm:t>
        <a:bodyPr/>
        <a:lstStyle/>
        <a:p>
          <a:endParaRPr lang="en-US"/>
        </a:p>
      </dgm:t>
    </dgm:pt>
    <dgm:pt modelId="{42628809-73B8-4301-A7BF-7C1882401FE2}" type="pres">
      <dgm:prSet presAssocID="{C5522372-7D2B-4B4C-A1D7-57A241D8FD6E}" presName="textNode" presStyleLbl="bgShp" presStyleIdx="1" presStyleCnt="3"/>
      <dgm:spPr/>
      <dgm:t>
        <a:bodyPr/>
        <a:lstStyle/>
        <a:p>
          <a:endParaRPr lang="en-US"/>
        </a:p>
      </dgm:t>
    </dgm:pt>
    <dgm:pt modelId="{AF732023-AB34-4DB3-AE39-35159C0A7765}" type="pres">
      <dgm:prSet presAssocID="{C5522372-7D2B-4B4C-A1D7-57A241D8FD6E}" presName="compChildNode" presStyleCnt="0"/>
      <dgm:spPr/>
    </dgm:pt>
    <dgm:pt modelId="{B5B4E288-B02C-4226-BA9B-2D368739D1EC}" type="pres">
      <dgm:prSet presAssocID="{C5522372-7D2B-4B4C-A1D7-57A241D8FD6E}" presName="theInnerList" presStyleCnt="0"/>
      <dgm:spPr/>
    </dgm:pt>
    <dgm:pt modelId="{DC182021-77CF-49BE-8053-B56AC07E8F43}" type="pres">
      <dgm:prSet presAssocID="{883334DD-4FE6-4A6B-AB7F-EFF1ABA557EE}" presName="childNode" presStyleLbl="node1" presStyleIdx="1" presStyleCnt="3" custScaleX="71378" custScaleY="156100" custLinFactNeighborX="-5681">
        <dgm:presLayoutVars>
          <dgm:bulletEnabled val="1"/>
        </dgm:presLayoutVars>
      </dgm:prSet>
      <dgm:spPr/>
      <dgm:t>
        <a:bodyPr/>
        <a:lstStyle/>
        <a:p>
          <a:endParaRPr lang="en-US"/>
        </a:p>
      </dgm:t>
    </dgm:pt>
    <dgm:pt modelId="{DF18C1A0-F9E7-43AB-A8DE-C56B504CD738}" type="pres">
      <dgm:prSet presAssocID="{C5522372-7D2B-4B4C-A1D7-57A241D8FD6E}" presName="aSpace" presStyleCnt="0"/>
      <dgm:spPr/>
    </dgm:pt>
    <dgm:pt modelId="{66DDB939-7D5A-49EE-A98C-C207B8D26CAE}" type="pres">
      <dgm:prSet presAssocID="{0C82E39A-0002-4D73-836E-12A29A888DCB}" presName="compNode" presStyleCnt="0"/>
      <dgm:spPr/>
    </dgm:pt>
    <dgm:pt modelId="{95101CF1-A69B-4D6F-8FEA-0315F4AC4AD0}" type="pres">
      <dgm:prSet presAssocID="{0C82E39A-0002-4D73-836E-12A29A888DCB}" presName="aNode" presStyleLbl="bgShp" presStyleIdx="2" presStyleCnt="3" custScaleX="144345"/>
      <dgm:spPr/>
      <dgm:t>
        <a:bodyPr/>
        <a:lstStyle/>
        <a:p>
          <a:endParaRPr lang="en-US"/>
        </a:p>
      </dgm:t>
    </dgm:pt>
    <dgm:pt modelId="{208826B2-DD4F-4FAA-83FA-7656460D0F9A}" type="pres">
      <dgm:prSet presAssocID="{0C82E39A-0002-4D73-836E-12A29A888DCB}" presName="textNode" presStyleLbl="bgShp" presStyleIdx="2" presStyleCnt="3"/>
      <dgm:spPr/>
      <dgm:t>
        <a:bodyPr/>
        <a:lstStyle/>
        <a:p>
          <a:endParaRPr lang="en-US"/>
        </a:p>
      </dgm:t>
    </dgm:pt>
    <dgm:pt modelId="{4A9A04BE-CFC9-4BF6-AD5D-C0100EA10097}" type="pres">
      <dgm:prSet presAssocID="{0C82E39A-0002-4D73-836E-12A29A888DCB}" presName="compChildNode" presStyleCnt="0"/>
      <dgm:spPr/>
    </dgm:pt>
    <dgm:pt modelId="{EC24728F-792C-485B-9B04-926C79889F23}" type="pres">
      <dgm:prSet presAssocID="{0C82E39A-0002-4D73-836E-12A29A888DCB}" presName="theInnerList" presStyleCnt="0"/>
      <dgm:spPr/>
    </dgm:pt>
    <dgm:pt modelId="{B8CB5674-FE77-4190-95F8-C9382316258E}" type="pres">
      <dgm:prSet presAssocID="{B4776309-B4BD-42D8-8615-250583FF8E31}" presName="childNode" presStyleLbl="node1" presStyleIdx="2" presStyleCnt="3" custScaleX="164252" custScaleY="122919" custLinFactNeighborX="1400" custLinFactNeighborY="-3923">
        <dgm:presLayoutVars>
          <dgm:bulletEnabled val="1"/>
        </dgm:presLayoutVars>
      </dgm:prSet>
      <dgm:spPr/>
      <dgm:t>
        <a:bodyPr/>
        <a:lstStyle/>
        <a:p>
          <a:endParaRPr lang="en-US"/>
        </a:p>
      </dgm:t>
    </dgm:pt>
  </dgm:ptLst>
  <dgm:cxnLst>
    <dgm:cxn modelId="{073FAEC6-8163-47A3-8B5C-7504CC6F1B32}" srcId="{AA6CEDFA-7747-4A5E-BE38-9FDFA79091A6}" destId="{C5522372-7D2B-4B4C-A1D7-57A241D8FD6E}" srcOrd="1" destOrd="0" parTransId="{B654EB7A-8533-4540-B9FD-96C2F880E125}" sibTransId="{6E1FE981-B049-4C5C-BA7A-304A3F1F40E9}"/>
    <dgm:cxn modelId="{F21876C3-D0A1-4FAD-91E7-FCCB3ED04262}" type="presOf" srcId="{6516C20E-7D8E-4751-AF52-E2FA24684241}" destId="{2E8E4E24-382D-436C-BAE1-70E4E54243C0}" srcOrd="0" destOrd="0" presId="urn:microsoft.com/office/officeart/2005/8/layout/lProcess2"/>
    <dgm:cxn modelId="{5A276EED-EDE2-4D24-A49A-C92CA13A9B10}" type="presOf" srcId="{0C82E39A-0002-4D73-836E-12A29A888DCB}" destId="{208826B2-DD4F-4FAA-83FA-7656460D0F9A}" srcOrd="1" destOrd="0" presId="urn:microsoft.com/office/officeart/2005/8/layout/lProcess2"/>
    <dgm:cxn modelId="{CAC5E9E8-0455-4D82-982C-8157C22BB5D8}" type="presOf" srcId="{CF6DF8E9-4CB6-40F2-8338-AEA1D574BE78}" destId="{D07B65B9-86F8-41CD-9DF6-B181FE52AB7C}" srcOrd="1" destOrd="0" presId="urn:microsoft.com/office/officeart/2005/8/layout/lProcess2"/>
    <dgm:cxn modelId="{03CEBC6B-0FFB-4371-8D04-4D9CFC71A458}" type="presOf" srcId="{B4776309-B4BD-42D8-8615-250583FF8E31}" destId="{B8CB5674-FE77-4190-95F8-C9382316258E}" srcOrd="0" destOrd="0" presId="urn:microsoft.com/office/officeart/2005/8/layout/lProcess2"/>
    <dgm:cxn modelId="{2002B61B-4E88-4010-953D-AC27CEF772EF}" srcId="{AA6CEDFA-7747-4A5E-BE38-9FDFA79091A6}" destId="{CF6DF8E9-4CB6-40F2-8338-AEA1D574BE78}" srcOrd="0" destOrd="0" parTransId="{C2E6E932-A814-49E9-B4EF-EE6F11002746}" sibTransId="{29619FD4-6296-4BF2-9245-67B5AAFE4376}"/>
    <dgm:cxn modelId="{7616BC58-37DE-4223-B326-A2E8F3FBFD96}" type="presOf" srcId="{0C82E39A-0002-4D73-836E-12A29A888DCB}" destId="{95101CF1-A69B-4D6F-8FEA-0315F4AC4AD0}" srcOrd="0" destOrd="0" presId="urn:microsoft.com/office/officeart/2005/8/layout/lProcess2"/>
    <dgm:cxn modelId="{F1EA2AEA-538B-4094-8340-40EB3C2A6C22}" srcId="{0C82E39A-0002-4D73-836E-12A29A888DCB}" destId="{B4776309-B4BD-42D8-8615-250583FF8E31}" srcOrd="0" destOrd="0" parTransId="{45DC4EAA-6D88-4C01-A833-00F783283956}" sibTransId="{F72B39BC-AAA6-49D3-80B9-4E644ECBF10B}"/>
    <dgm:cxn modelId="{A93EDDBF-1A06-450A-9D97-94504B319EA9}" srcId="{CF6DF8E9-4CB6-40F2-8338-AEA1D574BE78}" destId="{6516C20E-7D8E-4751-AF52-E2FA24684241}" srcOrd="0" destOrd="0" parTransId="{AB7EEDB5-F8D6-42BF-A6EB-C8DB24DC2459}" sibTransId="{2D18F7CA-88FF-47E2-9D69-A0B496925FCF}"/>
    <dgm:cxn modelId="{7915137F-1F07-4DB8-AE4E-F17FBF8FE298}" type="presOf" srcId="{C5522372-7D2B-4B4C-A1D7-57A241D8FD6E}" destId="{6080B733-5DF5-4199-949E-2EBA82C434E5}" srcOrd="0" destOrd="0" presId="urn:microsoft.com/office/officeart/2005/8/layout/lProcess2"/>
    <dgm:cxn modelId="{199B1D08-6440-4D6F-8E17-F72128D7F4A6}" type="presOf" srcId="{883334DD-4FE6-4A6B-AB7F-EFF1ABA557EE}" destId="{DC182021-77CF-49BE-8053-B56AC07E8F43}" srcOrd="0" destOrd="0" presId="urn:microsoft.com/office/officeart/2005/8/layout/lProcess2"/>
    <dgm:cxn modelId="{96A8EBD4-208D-44BF-B580-B8FA0443A1A3}" srcId="{AA6CEDFA-7747-4A5E-BE38-9FDFA79091A6}" destId="{0C82E39A-0002-4D73-836E-12A29A888DCB}" srcOrd="2" destOrd="0" parTransId="{CF64C972-9483-47CB-AFDF-65B8B4676DD0}" sibTransId="{E1430FFA-442B-4335-AB04-B2BDD802B6FE}"/>
    <dgm:cxn modelId="{6A9874F8-D1B5-4F95-9B76-5502374F60AE}" srcId="{C5522372-7D2B-4B4C-A1D7-57A241D8FD6E}" destId="{883334DD-4FE6-4A6B-AB7F-EFF1ABA557EE}" srcOrd="0" destOrd="0" parTransId="{619C305E-19FF-470D-9AE5-5AEFCEEAE433}" sibTransId="{CB476D09-3300-4267-9AC7-92A9E3AA01A1}"/>
    <dgm:cxn modelId="{01EB4713-A6E3-44D6-A5A2-F98670AEFD7D}" type="presOf" srcId="{CF6DF8E9-4CB6-40F2-8338-AEA1D574BE78}" destId="{0EBDA2F0-522E-4472-B45B-27A16F805006}" srcOrd="0" destOrd="0" presId="urn:microsoft.com/office/officeart/2005/8/layout/lProcess2"/>
    <dgm:cxn modelId="{18B1A2E9-164B-4F29-8DF2-FD0F2F655A51}" type="presOf" srcId="{AA6CEDFA-7747-4A5E-BE38-9FDFA79091A6}" destId="{F7CBA4F4-E3BD-40C2-8D6B-5613C4A3230F}" srcOrd="0" destOrd="0" presId="urn:microsoft.com/office/officeart/2005/8/layout/lProcess2"/>
    <dgm:cxn modelId="{34172662-AE16-45FA-B0AC-CAF53DC71C0B}" type="presOf" srcId="{C5522372-7D2B-4B4C-A1D7-57A241D8FD6E}" destId="{42628809-73B8-4301-A7BF-7C1882401FE2}" srcOrd="1" destOrd="0" presId="urn:microsoft.com/office/officeart/2005/8/layout/lProcess2"/>
    <dgm:cxn modelId="{931BB1E8-C662-4A30-A6FF-EB00C2C07392}" type="presParOf" srcId="{F7CBA4F4-E3BD-40C2-8D6B-5613C4A3230F}" destId="{E598D106-F905-492D-A813-71BDB5666598}" srcOrd="0" destOrd="0" presId="urn:microsoft.com/office/officeart/2005/8/layout/lProcess2"/>
    <dgm:cxn modelId="{922C8E34-215C-450F-8F07-20ACFF226858}" type="presParOf" srcId="{E598D106-F905-492D-A813-71BDB5666598}" destId="{0EBDA2F0-522E-4472-B45B-27A16F805006}" srcOrd="0" destOrd="0" presId="urn:microsoft.com/office/officeart/2005/8/layout/lProcess2"/>
    <dgm:cxn modelId="{870ED826-424F-4015-8521-541E226417DE}" type="presParOf" srcId="{E598D106-F905-492D-A813-71BDB5666598}" destId="{D07B65B9-86F8-41CD-9DF6-B181FE52AB7C}" srcOrd="1" destOrd="0" presId="urn:microsoft.com/office/officeart/2005/8/layout/lProcess2"/>
    <dgm:cxn modelId="{98E0481F-65F7-4E70-B988-41B932C7B64E}" type="presParOf" srcId="{E598D106-F905-492D-A813-71BDB5666598}" destId="{840B9C62-073A-4535-8112-9FC98C53CA05}" srcOrd="2" destOrd="0" presId="urn:microsoft.com/office/officeart/2005/8/layout/lProcess2"/>
    <dgm:cxn modelId="{5B07FE68-B16B-4FCD-AAE3-618E0F8483A1}" type="presParOf" srcId="{840B9C62-073A-4535-8112-9FC98C53CA05}" destId="{A3D184C3-1CC6-4F04-AB4F-FD593F519040}" srcOrd="0" destOrd="0" presId="urn:microsoft.com/office/officeart/2005/8/layout/lProcess2"/>
    <dgm:cxn modelId="{0EC1F0A9-B241-47D4-A62E-4D078DB99A2A}" type="presParOf" srcId="{A3D184C3-1CC6-4F04-AB4F-FD593F519040}" destId="{2E8E4E24-382D-436C-BAE1-70E4E54243C0}" srcOrd="0" destOrd="0" presId="urn:microsoft.com/office/officeart/2005/8/layout/lProcess2"/>
    <dgm:cxn modelId="{464171D3-1D25-4A9C-999A-6C3F84E94C54}" type="presParOf" srcId="{F7CBA4F4-E3BD-40C2-8D6B-5613C4A3230F}" destId="{BEBE8C81-BC97-444D-A912-70B8415E195E}" srcOrd="1" destOrd="0" presId="urn:microsoft.com/office/officeart/2005/8/layout/lProcess2"/>
    <dgm:cxn modelId="{D886BAA0-416F-4C26-898E-6CC5D500F32B}" type="presParOf" srcId="{F7CBA4F4-E3BD-40C2-8D6B-5613C4A3230F}" destId="{7EB40E8C-ADB4-44E9-94BD-9D436481108B}" srcOrd="2" destOrd="0" presId="urn:microsoft.com/office/officeart/2005/8/layout/lProcess2"/>
    <dgm:cxn modelId="{2D1C0D3C-4AC7-4CFA-8376-8B587855F64F}" type="presParOf" srcId="{7EB40E8C-ADB4-44E9-94BD-9D436481108B}" destId="{6080B733-5DF5-4199-949E-2EBA82C434E5}" srcOrd="0" destOrd="0" presId="urn:microsoft.com/office/officeart/2005/8/layout/lProcess2"/>
    <dgm:cxn modelId="{5ABD14FE-3CEC-4BE0-AE70-541AB32BE654}" type="presParOf" srcId="{7EB40E8C-ADB4-44E9-94BD-9D436481108B}" destId="{42628809-73B8-4301-A7BF-7C1882401FE2}" srcOrd="1" destOrd="0" presId="urn:microsoft.com/office/officeart/2005/8/layout/lProcess2"/>
    <dgm:cxn modelId="{F789352F-1FC1-424E-A49C-364A534229D9}" type="presParOf" srcId="{7EB40E8C-ADB4-44E9-94BD-9D436481108B}" destId="{AF732023-AB34-4DB3-AE39-35159C0A7765}" srcOrd="2" destOrd="0" presId="urn:microsoft.com/office/officeart/2005/8/layout/lProcess2"/>
    <dgm:cxn modelId="{5AD33376-4C99-454E-9C21-4391182DB1C9}" type="presParOf" srcId="{AF732023-AB34-4DB3-AE39-35159C0A7765}" destId="{B5B4E288-B02C-4226-BA9B-2D368739D1EC}" srcOrd="0" destOrd="0" presId="urn:microsoft.com/office/officeart/2005/8/layout/lProcess2"/>
    <dgm:cxn modelId="{8E70FD4F-F287-4847-8242-8C3C48CACB67}" type="presParOf" srcId="{B5B4E288-B02C-4226-BA9B-2D368739D1EC}" destId="{DC182021-77CF-49BE-8053-B56AC07E8F43}" srcOrd="0" destOrd="0" presId="urn:microsoft.com/office/officeart/2005/8/layout/lProcess2"/>
    <dgm:cxn modelId="{5B771D87-B505-4E77-8372-EC887B1CD47E}" type="presParOf" srcId="{F7CBA4F4-E3BD-40C2-8D6B-5613C4A3230F}" destId="{DF18C1A0-F9E7-43AB-A8DE-C56B504CD738}" srcOrd="3" destOrd="0" presId="urn:microsoft.com/office/officeart/2005/8/layout/lProcess2"/>
    <dgm:cxn modelId="{57BFE57E-8F56-4FA1-8F52-520F2135B8C4}" type="presParOf" srcId="{F7CBA4F4-E3BD-40C2-8D6B-5613C4A3230F}" destId="{66DDB939-7D5A-49EE-A98C-C207B8D26CAE}" srcOrd="4" destOrd="0" presId="urn:microsoft.com/office/officeart/2005/8/layout/lProcess2"/>
    <dgm:cxn modelId="{14D55425-1183-4C75-8F2B-C9D7FEB0F523}" type="presParOf" srcId="{66DDB939-7D5A-49EE-A98C-C207B8D26CAE}" destId="{95101CF1-A69B-4D6F-8FEA-0315F4AC4AD0}" srcOrd="0" destOrd="0" presId="urn:microsoft.com/office/officeart/2005/8/layout/lProcess2"/>
    <dgm:cxn modelId="{C85C51B0-ACF6-4602-9A78-953CFCFD52B7}" type="presParOf" srcId="{66DDB939-7D5A-49EE-A98C-C207B8D26CAE}" destId="{208826B2-DD4F-4FAA-83FA-7656460D0F9A}" srcOrd="1" destOrd="0" presId="urn:microsoft.com/office/officeart/2005/8/layout/lProcess2"/>
    <dgm:cxn modelId="{8CF382F8-49E2-4EC7-872A-F156D8514213}" type="presParOf" srcId="{66DDB939-7D5A-49EE-A98C-C207B8D26CAE}" destId="{4A9A04BE-CFC9-4BF6-AD5D-C0100EA10097}" srcOrd="2" destOrd="0" presId="urn:microsoft.com/office/officeart/2005/8/layout/lProcess2"/>
    <dgm:cxn modelId="{FDE4A7AF-E830-4497-8937-0387ECD4FB8C}" type="presParOf" srcId="{4A9A04BE-CFC9-4BF6-AD5D-C0100EA10097}" destId="{EC24728F-792C-485B-9B04-926C79889F23}" srcOrd="0" destOrd="0" presId="urn:microsoft.com/office/officeart/2005/8/layout/lProcess2"/>
    <dgm:cxn modelId="{E8D5F049-1DFF-4449-9C9D-297BF0117B4A}" type="presParOf" srcId="{EC24728F-792C-485B-9B04-926C79889F23}" destId="{B8CB5674-FE77-4190-95F8-C9382316258E}"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ED60EE-B47F-435B-A1C3-2EC2204FAC48}"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202BF5D0-6A4B-4D11-98A7-3B8A7FF2FE0C}">
      <dgm:prSet phldrT="[نص]" phldr="1"/>
      <dgm:spPr/>
      <dgm:t>
        <a:bodyPr/>
        <a:lstStyle/>
        <a:p>
          <a:endParaRPr lang="en-US" dirty="0"/>
        </a:p>
      </dgm:t>
    </dgm:pt>
    <dgm:pt modelId="{17ED1A9E-57D1-42F5-A74A-0917C4B328CD}" type="parTrans" cxnId="{2F97FBF7-02F8-4814-B2C9-17D78C27E414}">
      <dgm:prSet/>
      <dgm:spPr/>
      <dgm:t>
        <a:bodyPr/>
        <a:lstStyle/>
        <a:p>
          <a:endParaRPr lang="en-US"/>
        </a:p>
      </dgm:t>
    </dgm:pt>
    <dgm:pt modelId="{5AE0EF03-5BFD-4D75-9BAC-7C04F6CB36F4}" type="sibTrans" cxnId="{2F97FBF7-02F8-4814-B2C9-17D78C27E414}">
      <dgm:prSet/>
      <dgm:spPr/>
      <dgm:t>
        <a:bodyPr/>
        <a:lstStyle/>
        <a:p>
          <a:endParaRPr lang="en-US"/>
        </a:p>
      </dgm:t>
    </dgm:pt>
    <dgm:pt modelId="{A076A12B-ABC0-4F9C-9EC9-3DBD6D150FE2}">
      <dgm:prSet/>
      <dgm:spPr/>
      <dgm:t>
        <a:bodyPr/>
        <a:lstStyle/>
        <a:p>
          <a:r>
            <a:rPr lang="ar-SA" dirty="0" smtClean="0"/>
            <a:t>رئاسة اجتماعات مجلس الوزراء</a:t>
          </a:r>
          <a:endParaRPr lang="en-US" dirty="0"/>
        </a:p>
      </dgm:t>
    </dgm:pt>
    <dgm:pt modelId="{ADD58A86-2300-46EF-A2F1-86E0274DB99E}" type="parTrans" cxnId="{9E8711A0-7498-4618-81DF-807C3BE38D83}">
      <dgm:prSet/>
      <dgm:spPr/>
      <dgm:t>
        <a:bodyPr/>
        <a:lstStyle/>
        <a:p>
          <a:endParaRPr lang="en-US"/>
        </a:p>
      </dgm:t>
    </dgm:pt>
    <dgm:pt modelId="{77233229-392E-490F-91E6-4C03CF6E4204}" type="sibTrans" cxnId="{9E8711A0-7498-4618-81DF-807C3BE38D83}">
      <dgm:prSet/>
      <dgm:spPr/>
      <dgm:t>
        <a:bodyPr/>
        <a:lstStyle/>
        <a:p>
          <a:endParaRPr lang="en-US"/>
        </a:p>
      </dgm:t>
    </dgm:pt>
    <dgm:pt modelId="{1D321683-32AC-43D3-B982-B5821ED7F69A}">
      <dgm:prSet/>
      <dgm:spPr/>
      <dgm:t>
        <a:bodyPr/>
        <a:lstStyle/>
        <a:p>
          <a:r>
            <a:rPr lang="ar-SA" dirty="0" smtClean="0"/>
            <a:t>دعوة الخبراء او احد المسؤولين لحضور الجلسات </a:t>
          </a:r>
          <a:endParaRPr lang="en-US" dirty="0"/>
        </a:p>
      </dgm:t>
    </dgm:pt>
    <dgm:pt modelId="{3FC64931-7FA5-449F-B9A7-9C55CCC60F37}" type="parTrans" cxnId="{1235F040-ED01-4391-ADFD-626FCE485A4B}">
      <dgm:prSet/>
      <dgm:spPr/>
      <dgm:t>
        <a:bodyPr/>
        <a:lstStyle/>
        <a:p>
          <a:endParaRPr lang="en-US"/>
        </a:p>
      </dgm:t>
    </dgm:pt>
    <dgm:pt modelId="{F572EFFB-CEFA-47E6-B2FF-BA331C439039}" type="sibTrans" cxnId="{1235F040-ED01-4391-ADFD-626FCE485A4B}">
      <dgm:prSet/>
      <dgm:spPr/>
      <dgm:t>
        <a:bodyPr/>
        <a:lstStyle/>
        <a:p>
          <a:endParaRPr lang="en-US"/>
        </a:p>
      </dgm:t>
    </dgm:pt>
    <dgm:pt modelId="{F843CE86-A0F9-4407-9F02-0F30690B8FD7}">
      <dgm:prSet/>
      <dgm:spPr/>
      <dgm:t>
        <a:bodyPr/>
        <a:lstStyle/>
        <a:p>
          <a:r>
            <a:rPr lang="ar-MA" dirty="0" smtClean="0"/>
            <a:t>التوقيع على قرارات المجلس ومتابعة تنفيذها</a:t>
          </a:r>
          <a:endParaRPr lang="en-US" dirty="0"/>
        </a:p>
      </dgm:t>
    </dgm:pt>
    <dgm:pt modelId="{C67A928C-1C6B-4C30-8807-B96B501C3FCC}" type="parTrans" cxnId="{0A76C7F5-95A4-477A-A9E9-D8FAA40B50E1}">
      <dgm:prSet/>
      <dgm:spPr/>
      <dgm:t>
        <a:bodyPr/>
        <a:lstStyle/>
        <a:p>
          <a:endParaRPr lang="en-US"/>
        </a:p>
      </dgm:t>
    </dgm:pt>
    <dgm:pt modelId="{7DC55748-9A42-460C-B825-9508E08966DC}" type="sibTrans" cxnId="{0A76C7F5-95A4-477A-A9E9-D8FAA40B50E1}">
      <dgm:prSet/>
      <dgm:spPr/>
      <dgm:t>
        <a:bodyPr/>
        <a:lstStyle/>
        <a:p>
          <a:endParaRPr lang="en-US"/>
        </a:p>
      </dgm:t>
    </dgm:pt>
    <dgm:pt modelId="{660F9CB2-633E-40C3-8726-B7E2999A740C}">
      <dgm:prSet/>
      <dgm:spPr/>
      <dgm:t>
        <a:bodyPr/>
        <a:lstStyle/>
        <a:p>
          <a:endParaRPr lang="en-US" dirty="0"/>
        </a:p>
      </dgm:t>
    </dgm:pt>
    <dgm:pt modelId="{81F100B6-9553-42D6-9292-9984CC58B674}" type="parTrans" cxnId="{07EC4114-0CF5-4DBC-8D9D-D5206D011419}">
      <dgm:prSet/>
      <dgm:spPr/>
      <dgm:t>
        <a:bodyPr/>
        <a:lstStyle/>
        <a:p>
          <a:endParaRPr lang="en-US"/>
        </a:p>
      </dgm:t>
    </dgm:pt>
    <dgm:pt modelId="{F4612CFE-CE92-4582-B58B-7D4794269E4F}" type="sibTrans" cxnId="{07EC4114-0CF5-4DBC-8D9D-D5206D011419}">
      <dgm:prSet/>
      <dgm:spPr/>
      <dgm:t>
        <a:bodyPr/>
        <a:lstStyle/>
        <a:p>
          <a:endParaRPr lang="en-US"/>
        </a:p>
      </dgm:t>
    </dgm:pt>
    <dgm:pt modelId="{D7EC4E79-C1B5-46DB-A05A-BEF23620EDCD}">
      <dgm:prSet phldrT="[نص]"/>
      <dgm:spPr/>
      <dgm:t>
        <a:bodyPr/>
        <a:lstStyle/>
        <a:p>
          <a:endParaRPr lang="en-US" dirty="0"/>
        </a:p>
      </dgm:t>
    </dgm:pt>
    <dgm:pt modelId="{B9B56589-3DA4-4F2E-8E0D-CD6A6BA59D5D}" type="sibTrans" cxnId="{617A8309-97C0-4B51-B84F-EEE82BE36804}">
      <dgm:prSet/>
      <dgm:spPr/>
      <dgm:t>
        <a:bodyPr/>
        <a:lstStyle/>
        <a:p>
          <a:endParaRPr lang="en-US"/>
        </a:p>
      </dgm:t>
    </dgm:pt>
    <dgm:pt modelId="{45508FC6-353C-4886-B55E-100CB863669C}" type="parTrans" cxnId="{617A8309-97C0-4B51-B84F-EEE82BE36804}">
      <dgm:prSet/>
      <dgm:spPr/>
      <dgm:t>
        <a:bodyPr/>
        <a:lstStyle/>
        <a:p>
          <a:endParaRPr lang="en-US"/>
        </a:p>
      </dgm:t>
    </dgm:pt>
    <dgm:pt modelId="{7A8ECE57-DF39-4373-B13E-21593B480D32}">
      <dgm:prSet/>
      <dgm:spPr/>
      <dgm:t>
        <a:bodyPr/>
        <a:lstStyle/>
        <a:p>
          <a:r>
            <a:rPr lang="ar-SA" dirty="0" smtClean="0"/>
            <a:t>توجيه السياسة العامة والتنسيق والتعاون بين مختلف الاجهزة الحكومية</a:t>
          </a:r>
          <a:endParaRPr lang="en-US" dirty="0"/>
        </a:p>
      </dgm:t>
    </dgm:pt>
    <dgm:pt modelId="{80D53703-FE7E-4236-AE98-FD71766075D4}" type="parTrans" cxnId="{F07A47B2-8244-4B3E-9708-19786CFA6B83}">
      <dgm:prSet/>
      <dgm:spPr/>
      <dgm:t>
        <a:bodyPr/>
        <a:lstStyle/>
        <a:p>
          <a:endParaRPr lang="en-US"/>
        </a:p>
      </dgm:t>
    </dgm:pt>
    <dgm:pt modelId="{F5E8BEB5-CB6E-4232-B50A-A03D1B47F995}" type="sibTrans" cxnId="{F07A47B2-8244-4B3E-9708-19786CFA6B83}">
      <dgm:prSet/>
      <dgm:spPr/>
      <dgm:t>
        <a:bodyPr/>
        <a:lstStyle/>
        <a:p>
          <a:endParaRPr lang="en-US"/>
        </a:p>
      </dgm:t>
    </dgm:pt>
    <dgm:pt modelId="{2AF35335-9D2D-4179-BA31-4FA9D5A1E40D}">
      <dgm:prSet/>
      <dgm:spPr/>
      <dgm:t>
        <a:bodyPr/>
        <a:lstStyle/>
        <a:p>
          <a:endParaRPr lang="en-US" dirty="0"/>
        </a:p>
      </dgm:t>
    </dgm:pt>
    <dgm:pt modelId="{93E488D4-7725-4398-91B4-3427766E17D4}" type="parTrans" cxnId="{376D7A7B-F7FB-4E69-84BA-03807640545E}">
      <dgm:prSet/>
      <dgm:spPr/>
      <dgm:t>
        <a:bodyPr/>
        <a:lstStyle/>
        <a:p>
          <a:endParaRPr lang="en-US"/>
        </a:p>
      </dgm:t>
    </dgm:pt>
    <dgm:pt modelId="{C63E5237-46B8-4802-927C-DA7D2CDA35AF}" type="sibTrans" cxnId="{376D7A7B-F7FB-4E69-84BA-03807640545E}">
      <dgm:prSet/>
      <dgm:spPr/>
      <dgm:t>
        <a:bodyPr/>
        <a:lstStyle/>
        <a:p>
          <a:endParaRPr lang="en-US"/>
        </a:p>
      </dgm:t>
    </dgm:pt>
    <dgm:pt modelId="{4AF4EB16-9689-429D-A51B-0A6ECABFA8BE}">
      <dgm:prSet/>
      <dgm:spPr/>
      <dgm:t>
        <a:bodyPr/>
        <a:lstStyle/>
        <a:p>
          <a:r>
            <a:rPr lang="ar-SA" dirty="0" smtClean="0"/>
            <a:t>الاشراف على المجلس والوزارات ومراقبة تنفيذ الانظمة واللوائح والقرارات</a:t>
          </a:r>
          <a:endParaRPr lang="en-US" dirty="0"/>
        </a:p>
      </dgm:t>
    </dgm:pt>
    <dgm:pt modelId="{9B776981-39D6-4695-8029-439D115201E1}" type="parTrans" cxnId="{E82A40AE-57B0-425C-A961-33A0F0180E4E}">
      <dgm:prSet/>
      <dgm:spPr/>
      <dgm:t>
        <a:bodyPr/>
        <a:lstStyle/>
        <a:p>
          <a:endParaRPr lang="en-US"/>
        </a:p>
      </dgm:t>
    </dgm:pt>
    <dgm:pt modelId="{AA929653-09FD-4C83-917E-B3F3D0BC4383}" type="sibTrans" cxnId="{E82A40AE-57B0-425C-A961-33A0F0180E4E}">
      <dgm:prSet/>
      <dgm:spPr/>
      <dgm:t>
        <a:bodyPr/>
        <a:lstStyle/>
        <a:p>
          <a:endParaRPr lang="en-US"/>
        </a:p>
      </dgm:t>
    </dgm:pt>
    <dgm:pt modelId="{197FD70A-48F4-42E3-ABA0-BDF9FE819EEA}">
      <dgm:prSet/>
      <dgm:spPr/>
      <dgm:t>
        <a:bodyPr/>
        <a:lstStyle/>
        <a:p>
          <a:endParaRPr lang="en-US" dirty="0"/>
        </a:p>
      </dgm:t>
    </dgm:pt>
    <dgm:pt modelId="{E87239D5-33C0-4817-9C07-DCAD74ECB4C4}" type="parTrans" cxnId="{B5B8E1C0-4FFC-4E6C-A006-9A763D26E794}">
      <dgm:prSet/>
      <dgm:spPr/>
      <dgm:t>
        <a:bodyPr/>
        <a:lstStyle/>
        <a:p>
          <a:endParaRPr lang="en-US"/>
        </a:p>
      </dgm:t>
    </dgm:pt>
    <dgm:pt modelId="{6C3A94BF-1F3D-44AA-B15E-035C3617A72A}" type="sibTrans" cxnId="{B5B8E1C0-4FFC-4E6C-A006-9A763D26E794}">
      <dgm:prSet/>
      <dgm:spPr/>
      <dgm:t>
        <a:bodyPr/>
        <a:lstStyle/>
        <a:p>
          <a:endParaRPr lang="en-US"/>
        </a:p>
      </dgm:t>
    </dgm:pt>
    <dgm:pt modelId="{EBB26652-3D66-43FB-8200-F4318F968813}">
      <dgm:prSet/>
      <dgm:spPr/>
      <dgm:t>
        <a:bodyPr/>
        <a:lstStyle/>
        <a:p>
          <a:r>
            <a:rPr lang="ar-SA" dirty="0" smtClean="0"/>
            <a:t>يرفع اليه محضر سنويا من جميع الجهات الحكومية + الحساب الختامي</a:t>
          </a:r>
          <a:endParaRPr lang="en-US" dirty="0"/>
        </a:p>
      </dgm:t>
    </dgm:pt>
    <dgm:pt modelId="{3712ABAF-08F3-4494-AAF4-E6EC363BC9E0}" type="parTrans" cxnId="{E4E29948-0A27-466E-88FF-E8DB1FEB72BE}">
      <dgm:prSet/>
      <dgm:spPr/>
      <dgm:t>
        <a:bodyPr/>
        <a:lstStyle/>
        <a:p>
          <a:endParaRPr lang="en-US"/>
        </a:p>
      </dgm:t>
    </dgm:pt>
    <dgm:pt modelId="{D4BBA106-F410-4314-AD47-81091E7AF1ED}" type="sibTrans" cxnId="{E4E29948-0A27-466E-88FF-E8DB1FEB72BE}">
      <dgm:prSet/>
      <dgm:spPr/>
      <dgm:t>
        <a:bodyPr/>
        <a:lstStyle/>
        <a:p>
          <a:endParaRPr lang="en-US"/>
        </a:p>
      </dgm:t>
    </dgm:pt>
    <dgm:pt modelId="{95D67533-3A0C-4EEF-B949-6E5657AFCE88}">
      <dgm:prSet/>
      <dgm:spPr/>
      <dgm:t>
        <a:bodyPr/>
        <a:lstStyle/>
        <a:p>
          <a:endParaRPr lang="en-US" dirty="0"/>
        </a:p>
      </dgm:t>
    </dgm:pt>
    <dgm:pt modelId="{A337BE7F-7E1C-469F-B6AB-2099EE1630F5}" type="parTrans" cxnId="{4BE30D07-A824-4872-B9F8-5CEBCBD9053C}">
      <dgm:prSet/>
      <dgm:spPr/>
      <dgm:t>
        <a:bodyPr/>
        <a:lstStyle/>
        <a:p>
          <a:endParaRPr lang="en-US"/>
        </a:p>
      </dgm:t>
    </dgm:pt>
    <dgm:pt modelId="{1F933F02-4696-4611-AFB6-CD0FC2E83A90}" type="sibTrans" cxnId="{4BE30D07-A824-4872-B9F8-5CEBCBD9053C}">
      <dgm:prSet/>
      <dgm:spPr/>
      <dgm:t>
        <a:bodyPr/>
        <a:lstStyle/>
        <a:p>
          <a:endParaRPr lang="en-US"/>
        </a:p>
      </dgm:t>
    </dgm:pt>
    <dgm:pt modelId="{4FD4AD93-9D17-4F72-9E5E-E55BBA0F111F}" type="pres">
      <dgm:prSet presAssocID="{4FED60EE-B47F-435B-A1C3-2EC2204FAC48}" presName="linearFlow" presStyleCnt="0">
        <dgm:presLayoutVars>
          <dgm:dir/>
          <dgm:animLvl val="lvl"/>
          <dgm:resizeHandles val="exact"/>
        </dgm:presLayoutVars>
      </dgm:prSet>
      <dgm:spPr/>
      <dgm:t>
        <a:bodyPr/>
        <a:lstStyle/>
        <a:p>
          <a:endParaRPr lang="en-US"/>
        </a:p>
      </dgm:t>
    </dgm:pt>
    <dgm:pt modelId="{2F1E59D8-01F7-4023-8D37-A477C88C0644}" type="pres">
      <dgm:prSet presAssocID="{D7EC4E79-C1B5-46DB-A05A-BEF23620EDCD}" presName="composite" presStyleCnt="0"/>
      <dgm:spPr/>
    </dgm:pt>
    <dgm:pt modelId="{56A0D952-28A8-4F60-99B7-8CC8B256A489}" type="pres">
      <dgm:prSet presAssocID="{D7EC4E79-C1B5-46DB-A05A-BEF23620EDCD}" presName="parentText" presStyleLbl="alignNode1" presStyleIdx="0" presStyleCnt="6">
        <dgm:presLayoutVars>
          <dgm:chMax val="1"/>
          <dgm:bulletEnabled val="1"/>
        </dgm:presLayoutVars>
      </dgm:prSet>
      <dgm:spPr/>
      <dgm:t>
        <a:bodyPr/>
        <a:lstStyle/>
        <a:p>
          <a:endParaRPr lang="en-US"/>
        </a:p>
      </dgm:t>
    </dgm:pt>
    <dgm:pt modelId="{928D4AC4-1A51-4AB5-ADCD-77BE70120541}" type="pres">
      <dgm:prSet presAssocID="{D7EC4E79-C1B5-46DB-A05A-BEF23620EDCD}" presName="descendantText" presStyleLbl="alignAcc1" presStyleIdx="0" presStyleCnt="6">
        <dgm:presLayoutVars>
          <dgm:bulletEnabled val="1"/>
        </dgm:presLayoutVars>
      </dgm:prSet>
      <dgm:spPr/>
      <dgm:t>
        <a:bodyPr/>
        <a:lstStyle/>
        <a:p>
          <a:endParaRPr lang="en-US"/>
        </a:p>
      </dgm:t>
    </dgm:pt>
    <dgm:pt modelId="{4013E827-84BE-46CB-A231-CFA4EC085CA5}" type="pres">
      <dgm:prSet presAssocID="{B9B56589-3DA4-4F2E-8E0D-CD6A6BA59D5D}" presName="sp" presStyleCnt="0"/>
      <dgm:spPr/>
    </dgm:pt>
    <dgm:pt modelId="{5584066C-A482-4022-93B9-C79C8415540D}" type="pres">
      <dgm:prSet presAssocID="{202BF5D0-6A4B-4D11-98A7-3B8A7FF2FE0C}" presName="composite" presStyleCnt="0"/>
      <dgm:spPr/>
    </dgm:pt>
    <dgm:pt modelId="{05D2C284-9BC6-4FC6-A69F-86541AB2B561}" type="pres">
      <dgm:prSet presAssocID="{202BF5D0-6A4B-4D11-98A7-3B8A7FF2FE0C}" presName="parentText" presStyleLbl="alignNode1" presStyleIdx="1" presStyleCnt="6">
        <dgm:presLayoutVars>
          <dgm:chMax val="1"/>
          <dgm:bulletEnabled val="1"/>
        </dgm:presLayoutVars>
      </dgm:prSet>
      <dgm:spPr/>
      <dgm:t>
        <a:bodyPr/>
        <a:lstStyle/>
        <a:p>
          <a:endParaRPr lang="en-US"/>
        </a:p>
      </dgm:t>
    </dgm:pt>
    <dgm:pt modelId="{6E9944C4-D070-4409-8D92-66B9901CC245}" type="pres">
      <dgm:prSet presAssocID="{202BF5D0-6A4B-4D11-98A7-3B8A7FF2FE0C}" presName="descendantText" presStyleLbl="alignAcc1" presStyleIdx="1" presStyleCnt="6">
        <dgm:presLayoutVars>
          <dgm:bulletEnabled val="1"/>
        </dgm:presLayoutVars>
      </dgm:prSet>
      <dgm:spPr/>
      <dgm:t>
        <a:bodyPr/>
        <a:lstStyle/>
        <a:p>
          <a:endParaRPr lang="en-US"/>
        </a:p>
      </dgm:t>
    </dgm:pt>
    <dgm:pt modelId="{7050B58B-CF42-49F1-8939-249F350838A0}" type="pres">
      <dgm:prSet presAssocID="{5AE0EF03-5BFD-4D75-9BAC-7C04F6CB36F4}" presName="sp" presStyleCnt="0"/>
      <dgm:spPr/>
    </dgm:pt>
    <dgm:pt modelId="{802AA8ED-A6B5-4ED9-B797-2DCB2C6F9A77}" type="pres">
      <dgm:prSet presAssocID="{660F9CB2-633E-40C3-8726-B7E2999A740C}" presName="composite" presStyleCnt="0"/>
      <dgm:spPr/>
    </dgm:pt>
    <dgm:pt modelId="{35C3543A-B553-45EB-9A5F-8EC7103361C8}" type="pres">
      <dgm:prSet presAssocID="{660F9CB2-633E-40C3-8726-B7E2999A740C}" presName="parentText" presStyleLbl="alignNode1" presStyleIdx="2" presStyleCnt="6">
        <dgm:presLayoutVars>
          <dgm:chMax val="1"/>
          <dgm:bulletEnabled val="1"/>
        </dgm:presLayoutVars>
      </dgm:prSet>
      <dgm:spPr/>
      <dgm:t>
        <a:bodyPr/>
        <a:lstStyle/>
        <a:p>
          <a:endParaRPr lang="en-US"/>
        </a:p>
      </dgm:t>
    </dgm:pt>
    <dgm:pt modelId="{529266FA-840B-4548-ABF6-688A0464EABC}" type="pres">
      <dgm:prSet presAssocID="{660F9CB2-633E-40C3-8726-B7E2999A740C}" presName="descendantText" presStyleLbl="alignAcc1" presStyleIdx="2" presStyleCnt="6">
        <dgm:presLayoutVars>
          <dgm:bulletEnabled val="1"/>
        </dgm:presLayoutVars>
      </dgm:prSet>
      <dgm:spPr/>
      <dgm:t>
        <a:bodyPr/>
        <a:lstStyle/>
        <a:p>
          <a:endParaRPr lang="en-US"/>
        </a:p>
      </dgm:t>
    </dgm:pt>
    <dgm:pt modelId="{E1F61CD0-EA20-4FF6-A1CA-A58852E45F3F}" type="pres">
      <dgm:prSet presAssocID="{F4612CFE-CE92-4582-B58B-7D4794269E4F}" presName="sp" presStyleCnt="0"/>
      <dgm:spPr/>
    </dgm:pt>
    <dgm:pt modelId="{3FDFF49E-EDA3-4B3A-A882-86458E762D96}" type="pres">
      <dgm:prSet presAssocID="{2AF35335-9D2D-4179-BA31-4FA9D5A1E40D}" presName="composite" presStyleCnt="0"/>
      <dgm:spPr/>
    </dgm:pt>
    <dgm:pt modelId="{EE6D09EB-F14D-4B5E-B354-90602FCFB91D}" type="pres">
      <dgm:prSet presAssocID="{2AF35335-9D2D-4179-BA31-4FA9D5A1E40D}" presName="parentText" presStyleLbl="alignNode1" presStyleIdx="3" presStyleCnt="6">
        <dgm:presLayoutVars>
          <dgm:chMax val="1"/>
          <dgm:bulletEnabled val="1"/>
        </dgm:presLayoutVars>
      </dgm:prSet>
      <dgm:spPr/>
      <dgm:t>
        <a:bodyPr/>
        <a:lstStyle/>
        <a:p>
          <a:pPr rtl="1"/>
          <a:endParaRPr lang="ar-SA"/>
        </a:p>
      </dgm:t>
    </dgm:pt>
    <dgm:pt modelId="{4081310C-43E3-471D-8ADA-BCA4177C3DC6}" type="pres">
      <dgm:prSet presAssocID="{2AF35335-9D2D-4179-BA31-4FA9D5A1E40D}" presName="descendantText" presStyleLbl="alignAcc1" presStyleIdx="3" presStyleCnt="6">
        <dgm:presLayoutVars>
          <dgm:bulletEnabled val="1"/>
        </dgm:presLayoutVars>
      </dgm:prSet>
      <dgm:spPr/>
      <dgm:t>
        <a:bodyPr/>
        <a:lstStyle/>
        <a:p>
          <a:pPr rtl="1"/>
          <a:endParaRPr lang="ar-SA"/>
        </a:p>
      </dgm:t>
    </dgm:pt>
    <dgm:pt modelId="{D281C1B6-BD9D-4D26-B94D-55D667C48E94}" type="pres">
      <dgm:prSet presAssocID="{C63E5237-46B8-4802-927C-DA7D2CDA35AF}" presName="sp" presStyleCnt="0"/>
      <dgm:spPr/>
    </dgm:pt>
    <dgm:pt modelId="{B0308100-8FAF-4239-B013-35088150F667}" type="pres">
      <dgm:prSet presAssocID="{197FD70A-48F4-42E3-ABA0-BDF9FE819EEA}" presName="composite" presStyleCnt="0"/>
      <dgm:spPr/>
    </dgm:pt>
    <dgm:pt modelId="{296C9359-FDE1-404B-8935-807DA9BC7A0B}" type="pres">
      <dgm:prSet presAssocID="{197FD70A-48F4-42E3-ABA0-BDF9FE819EEA}" presName="parentText" presStyleLbl="alignNode1" presStyleIdx="4" presStyleCnt="6">
        <dgm:presLayoutVars>
          <dgm:chMax val="1"/>
          <dgm:bulletEnabled val="1"/>
        </dgm:presLayoutVars>
      </dgm:prSet>
      <dgm:spPr/>
      <dgm:t>
        <a:bodyPr/>
        <a:lstStyle/>
        <a:p>
          <a:pPr rtl="1"/>
          <a:endParaRPr lang="ar-SA"/>
        </a:p>
      </dgm:t>
    </dgm:pt>
    <dgm:pt modelId="{606F264A-59AF-4D17-8A37-D7B61F95DAB5}" type="pres">
      <dgm:prSet presAssocID="{197FD70A-48F4-42E3-ABA0-BDF9FE819EEA}" presName="descendantText" presStyleLbl="alignAcc1" presStyleIdx="4" presStyleCnt="6">
        <dgm:presLayoutVars>
          <dgm:bulletEnabled val="1"/>
        </dgm:presLayoutVars>
      </dgm:prSet>
      <dgm:spPr/>
      <dgm:t>
        <a:bodyPr/>
        <a:lstStyle/>
        <a:p>
          <a:pPr rtl="1"/>
          <a:endParaRPr lang="ar-SA"/>
        </a:p>
      </dgm:t>
    </dgm:pt>
    <dgm:pt modelId="{670BD6A6-E19D-40DA-B727-2469178C2F26}" type="pres">
      <dgm:prSet presAssocID="{6C3A94BF-1F3D-44AA-B15E-035C3617A72A}" presName="sp" presStyleCnt="0"/>
      <dgm:spPr/>
    </dgm:pt>
    <dgm:pt modelId="{59F655DF-3DE1-423C-BF29-140F6FD891A3}" type="pres">
      <dgm:prSet presAssocID="{95D67533-3A0C-4EEF-B949-6E5657AFCE88}" presName="composite" presStyleCnt="0"/>
      <dgm:spPr/>
    </dgm:pt>
    <dgm:pt modelId="{54CFA00C-41EF-4F7E-A6B5-C8818DA29E0A}" type="pres">
      <dgm:prSet presAssocID="{95D67533-3A0C-4EEF-B949-6E5657AFCE88}" presName="parentText" presStyleLbl="alignNode1" presStyleIdx="5" presStyleCnt="6">
        <dgm:presLayoutVars>
          <dgm:chMax val="1"/>
          <dgm:bulletEnabled val="1"/>
        </dgm:presLayoutVars>
      </dgm:prSet>
      <dgm:spPr/>
      <dgm:t>
        <a:bodyPr/>
        <a:lstStyle/>
        <a:p>
          <a:pPr rtl="1"/>
          <a:endParaRPr lang="ar-SA"/>
        </a:p>
      </dgm:t>
    </dgm:pt>
    <dgm:pt modelId="{FDDAB877-D140-4E3F-981C-94DF17099FA7}" type="pres">
      <dgm:prSet presAssocID="{95D67533-3A0C-4EEF-B949-6E5657AFCE88}" presName="descendantText" presStyleLbl="alignAcc1" presStyleIdx="5" presStyleCnt="6">
        <dgm:presLayoutVars>
          <dgm:bulletEnabled val="1"/>
        </dgm:presLayoutVars>
      </dgm:prSet>
      <dgm:spPr/>
      <dgm:t>
        <a:bodyPr/>
        <a:lstStyle/>
        <a:p>
          <a:pPr rtl="1"/>
          <a:endParaRPr lang="ar-SA"/>
        </a:p>
      </dgm:t>
    </dgm:pt>
  </dgm:ptLst>
  <dgm:cxnLst>
    <dgm:cxn modelId="{437A6C38-3B51-4BA9-B2B2-694FB27F5DE8}" type="presOf" srcId="{4AF4EB16-9689-429D-A51B-0A6ECABFA8BE}" destId="{606F264A-59AF-4D17-8A37-D7B61F95DAB5}" srcOrd="0" destOrd="0" presId="urn:microsoft.com/office/officeart/2005/8/layout/chevron2"/>
    <dgm:cxn modelId="{08DB8DCF-96FE-431C-862D-EC839F57C191}" type="presOf" srcId="{2AF35335-9D2D-4179-BA31-4FA9D5A1E40D}" destId="{EE6D09EB-F14D-4B5E-B354-90602FCFB91D}" srcOrd="0" destOrd="0" presId="urn:microsoft.com/office/officeart/2005/8/layout/chevron2"/>
    <dgm:cxn modelId="{0A76C7F5-95A4-477A-A9E9-D8FAA40B50E1}" srcId="{660F9CB2-633E-40C3-8726-B7E2999A740C}" destId="{F843CE86-A0F9-4407-9F02-0F30690B8FD7}" srcOrd="0" destOrd="0" parTransId="{C67A928C-1C6B-4C30-8807-B96B501C3FCC}" sibTransId="{7DC55748-9A42-460C-B825-9508E08966DC}"/>
    <dgm:cxn modelId="{376D7A7B-F7FB-4E69-84BA-03807640545E}" srcId="{4FED60EE-B47F-435B-A1C3-2EC2204FAC48}" destId="{2AF35335-9D2D-4179-BA31-4FA9D5A1E40D}" srcOrd="3" destOrd="0" parTransId="{93E488D4-7725-4398-91B4-3427766E17D4}" sibTransId="{C63E5237-46B8-4802-927C-DA7D2CDA35AF}"/>
    <dgm:cxn modelId="{2B00EC98-3508-4256-A423-B95D6BD3BF89}" type="presOf" srcId="{197FD70A-48F4-42E3-ABA0-BDF9FE819EEA}" destId="{296C9359-FDE1-404B-8935-807DA9BC7A0B}" srcOrd="0" destOrd="0" presId="urn:microsoft.com/office/officeart/2005/8/layout/chevron2"/>
    <dgm:cxn modelId="{1235F040-ED01-4391-ADFD-626FCE485A4B}" srcId="{202BF5D0-6A4B-4D11-98A7-3B8A7FF2FE0C}" destId="{1D321683-32AC-43D3-B982-B5821ED7F69A}" srcOrd="0" destOrd="0" parTransId="{3FC64931-7FA5-449F-B9A7-9C55CCC60F37}" sibTransId="{F572EFFB-CEFA-47E6-B2FF-BA331C439039}"/>
    <dgm:cxn modelId="{779A6BBE-F59A-4BE1-887C-D5E63F390065}" type="presOf" srcId="{A076A12B-ABC0-4F9C-9EC9-3DBD6D150FE2}" destId="{928D4AC4-1A51-4AB5-ADCD-77BE70120541}" srcOrd="0" destOrd="0" presId="urn:microsoft.com/office/officeart/2005/8/layout/chevron2"/>
    <dgm:cxn modelId="{2F97FBF7-02F8-4814-B2C9-17D78C27E414}" srcId="{4FED60EE-B47F-435B-A1C3-2EC2204FAC48}" destId="{202BF5D0-6A4B-4D11-98A7-3B8A7FF2FE0C}" srcOrd="1" destOrd="0" parTransId="{17ED1A9E-57D1-42F5-A74A-0917C4B328CD}" sibTransId="{5AE0EF03-5BFD-4D75-9BAC-7C04F6CB36F4}"/>
    <dgm:cxn modelId="{EDE12344-23F2-444E-BEAF-17CE0A69DDDC}" type="presOf" srcId="{F843CE86-A0F9-4407-9F02-0F30690B8FD7}" destId="{529266FA-840B-4548-ABF6-688A0464EABC}" srcOrd="0" destOrd="0" presId="urn:microsoft.com/office/officeart/2005/8/layout/chevron2"/>
    <dgm:cxn modelId="{9E8711A0-7498-4618-81DF-807C3BE38D83}" srcId="{D7EC4E79-C1B5-46DB-A05A-BEF23620EDCD}" destId="{A076A12B-ABC0-4F9C-9EC9-3DBD6D150FE2}" srcOrd="0" destOrd="0" parTransId="{ADD58A86-2300-46EF-A2F1-86E0274DB99E}" sibTransId="{77233229-392E-490F-91E6-4C03CF6E4204}"/>
    <dgm:cxn modelId="{07EC4114-0CF5-4DBC-8D9D-D5206D011419}" srcId="{4FED60EE-B47F-435B-A1C3-2EC2204FAC48}" destId="{660F9CB2-633E-40C3-8726-B7E2999A740C}" srcOrd="2" destOrd="0" parTransId="{81F100B6-9553-42D6-9292-9984CC58B674}" sibTransId="{F4612CFE-CE92-4582-B58B-7D4794269E4F}"/>
    <dgm:cxn modelId="{8B674A79-8153-4C34-923C-4100BDAF07BA}" type="presOf" srcId="{7A8ECE57-DF39-4373-B13E-21593B480D32}" destId="{4081310C-43E3-471D-8ADA-BCA4177C3DC6}" srcOrd="0" destOrd="0" presId="urn:microsoft.com/office/officeart/2005/8/layout/chevron2"/>
    <dgm:cxn modelId="{435666EB-BBEA-4B99-BFBF-E948DAE6C010}" type="presOf" srcId="{1D321683-32AC-43D3-B982-B5821ED7F69A}" destId="{6E9944C4-D070-4409-8D92-66B9901CC245}" srcOrd="0" destOrd="0" presId="urn:microsoft.com/office/officeart/2005/8/layout/chevron2"/>
    <dgm:cxn modelId="{E4E29948-0A27-466E-88FF-E8DB1FEB72BE}" srcId="{95D67533-3A0C-4EEF-B949-6E5657AFCE88}" destId="{EBB26652-3D66-43FB-8200-F4318F968813}" srcOrd="0" destOrd="0" parTransId="{3712ABAF-08F3-4494-AAF4-E6EC363BC9E0}" sibTransId="{D4BBA106-F410-4314-AD47-81091E7AF1ED}"/>
    <dgm:cxn modelId="{39ABC48E-047C-4DAB-9FD1-89C1C4AB89D1}" type="presOf" srcId="{660F9CB2-633E-40C3-8726-B7E2999A740C}" destId="{35C3543A-B553-45EB-9A5F-8EC7103361C8}" srcOrd="0" destOrd="0" presId="urn:microsoft.com/office/officeart/2005/8/layout/chevron2"/>
    <dgm:cxn modelId="{E82A40AE-57B0-425C-A961-33A0F0180E4E}" srcId="{197FD70A-48F4-42E3-ABA0-BDF9FE819EEA}" destId="{4AF4EB16-9689-429D-A51B-0A6ECABFA8BE}" srcOrd="0" destOrd="0" parTransId="{9B776981-39D6-4695-8029-439D115201E1}" sibTransId="{AA929653-09FD-4C83-917E-B3F3D0BC4383}"/>
    <dgm:cxn modelId="{B5B8E1C0-4FFC-4E6C-A006-9A763D26E794}" srcId="{4FED60EE-B47F-435B-A1C3-2EC2204FAC48}" destId="{197FD70A-48F4-42E3-ABA0-BDF9FE819EEA}" srcOrd="4" destOrd="0" parTransId="{E87239D5-33C0-4817-9C07-DCAD74ECB4C4}" sibTransId="{6C3A94BF-1F3D-44AA-B15E-035C3617A72A}"/>
    <dgm:cxn modelId="{9F333BCF-2C3A-4FD5-8396-2201637B9342}" type="presOf" srcId="{D7EC4E79-C1B5-46DB-A05A-BEF23620EDCD}" destId="{56A0D952-28A8-4F60-99B7-8CC8B256A489}" srcOrd="0" destOrd="0" presId="urn:microsoft.com/office/officeart/2005/8/layout/chevron2"/>
    <dgm:cxn modelId="{08806EDE-9BB5-4C8C-AA02-FC22A3520ADD}" type="presOf" srcId="{202BF5D0-6A4B-4D11-98A7-3B8A7FF2FE0C}" destId="{05D2C284-9BC6-4FC6-A69F-86541AB2B561}" srcOrd="0" destOrd="0" presId="urn:microsoft.com/office/officeart/2005/8/layout/chevron2"/>
    <dgm:cxn modelId="{F07A47B2-8244-4B3E-9708-19786CFA6B83}" srcId="{2AF35335-9D2D-4179-BA31-4FA9D5A1E40D}" destId="{7A8ECE57-DF39-4373-B13E-21593B480D32}" srcOrd="0" destOrd="0" parTransId="{80D53703-FE7E-4236-AE98-FD71766075D4}" sibTransId="{F5E8BEB5-CB6E-4232-B50A-A03D1B47F995}"/>
    <dgm:cxn modelId="{2EE9D01B-0D49-4E20-993C-B50154B46D0F}" type="presOf" srcId="{4FED60EE-B47F-435B-A1C3-2EC2204FAC48}" destId="{4FD4AD93-9D17-4F72-9E5E-E55BBA0F111F}" srcOrd="0" destOrd="0" presId="urn:microsoft.com/office/officeart/2005/8/layout/chevron2"/>
    <dgm:cxn modelId="{CCC1F90C-E5A1-4DB3-BD70-8885CF0E8234}" type="presOf" srcId="{95D67533-3A0C-4EEF-B949-6E5657AFCE88}" destId="{54CFA00C-41EF-4F7E-A6B5-C8818DA29E0A}" srcOrd="0" destOrd="0" presId="urn:microsoft.com/office/officeart/2005/8/layout/chevron2"/>
    <dgm:cxn modelId="{4BE30D07-A824-4872-B9F8-5CEBCBD9053C}" srcId="{4FED60EE-B47F-435B-A1C3-2EC2204FAC48}" destId="{95D67533-3A0C-4EEF-B949-6E5657AFCE88}" srcOrd="5" destOrd="0" parTransId="{A337BE7F-7E1C-469F-B6AB-2099EE1630F5}" sibTransId="{1F933F02-4696-4611-AFB6-CD0FC2E83A90}"/>
    <dgm:cxn modelId="{617A8309-97C0-4B51-B84F-EEE82BE36804}" srcId="{4FED60EE-B47F-435B-A1C3-2EC2204FAC48}" destId="{D7EC4E79-C1B5-46DB-A05A-BEF23620EDCD}" srcOrd="0" destOrd="0" parTransId="{45508FC6-353C-4886-B55E-100CB863669C}" sibTransId="{B9B56589-3DA4-4F2E-8E0D-CD6A6BA59D5D}"/>
    <dgm:cxn modelId="{872E5745-DC40-48F0-9725-A36EC5A3CEF1}" type="presOf" srcId="{EBB26652-3D66-43FB-8200-F4318F968813}" destId="{FDDAB877-D140-4E3F-981C-94DF17099FA7}" srcOrd="0" destOrd="0" presId="urn:microsoft.com/office/officeart/2005/8/layout/chevron2"/>
    <dgm:cxn modelId="{6D56CA16-B81E-42C3-B4CA-998DB80B7271}" type="presParOf" srcId="{4FD4AD93-9D17-4F72-9E5E-E55BBA0F111F}" destId="{2F1E59D8-01F7-4023-8D37-A477C88C0644}" srcOrd="0" destOrd="0" presId="urn:microsoft.com/office/officeart/2005/8/layout/chevron2"/>
    <dgm:cxn modelId="{BE82997C-5F7F-4ADC-AF82-8626A5BDD9D7}" type="presParOf" srcId="{2F1E59D8-01F7-4023-8D37-A477C88C0644}" destId="{56A0D952-28A8-4F60-99B7-8CC8B256A489}" srcOrd="0" destOrd="0" presId="urn:microsoft.com/office/officeart/2005/8/layout/chevron2"/>
    <dgm:cxn modelId="{0C3CD715-FE71-4230-977E-8997B51ED7FA}" type="presParOf" srcId="{2F1E59D8-01F7-4023-8D37-A477C88C0644}" destId="{928D4AC4-1A51-4AB5-ADCD-77BE70120541}" srcOrd="1" destOrd="0" presId="urn:microsoft.com/office/officeart/2005/8/layout/chevron2"/>
    <dgm:cxn modelId="{7085DA2E-16B4-4E13-954A-C6F8834AB560}" type="presParOf" srcId="{4FD4AD93-9D17-4F72-9E5E-E55BBA0F111F}" destId="{4013E827-84BE-46CB-A231-CFA4EC085CA5}" srcOrd="1" destOrd="0" presId="urn:microsoft.com/office/officeart/2005/8/layout/chevron2"/>
    <dgm:cxn modelId="{E8873A58-E2AD-4055-A0D7-BA9B8A2FAF08}" type="presParOf" srcId="{4FD4AD93-9D17-4F72-9E5E-E55BBA0F111F}" destId="{5584066C-A482-4022-93B9-C79C8415540D}" srcOrd="2" destOrd="0" presId="urn:microsoft.com/office/officeart/2005/8/layout/chevron2"/>
    <dgm:cxn modelId="{EBE2CEF3-6448-481F-9189-8C84D71F4B8A}" type="presParOf" srcId="{5584066C-A482-4022-93B9-C79C8415540D}" destId="{05D2C284-9BC6-4FC6-A69F-86541AB2B561}" srcOrd="0" destOrd="0" presId="urn:microsoft.com/office/officeart/2005/8/layout/chevron2"/>
    <dgm:cxn modelId="{4D55201B-8589-4F5E-B11D-FD39BA5FBAE3}" type="presParOf" srcId="{5584066C-A482-4022-93B9-C79C8415540D}" destId="{6E9944C4-D070-4409-8D92-66B9901CC245}" srcOrd="1" destOrd="0" presId="urn:microsoft.com/office/officeart/2005/8/layout/chevron2"/>
    <dgm:cxn modelId="{9AB130E4-5A0C-45C5-9A39-517E8B283C87}" type="presParOf" srcId="{4FD4AD93-9D17-4F72-9E5E-E55BBA0F111F}" destId="{7050B58B-CF42-49F1-8939-249F350838A0}" srcOrd="3" destOrd="0" presId="urn:microsoft.com/office/officeart/2005/8/layout/chevron2"/>
    <dgm:cxn modelId="{196A63DB-375A-4B68-A684-D69E7FDED7B0}" type="presParOf" srcId="{4FD4AD93-9D17-4F72-9E5E-E55BBA0F111F}" destId="{802AA8ED-A6B5-4ED9-B797-2DCB2C6F9A77}" srcOrd="4" destOrd="0" presId="urn:microsoft.com/office/officeart/2005/8/layout/chevron2"/>
    <dgm:cxn modelId="{B88B9726-3D85-4D0E-92F3-333CF9869120}" type="presParOf" srcId="{802AA8ED-A6B5-4ED9-B797-2DCB2C6F9A77}" destId="{35C3543A-B553-45EB-9A5F-8EC7103361C8}" srcOrd="0" destOrd="0" presId="urn:microsoft.com/office/officeart/2005/8/layout/chevron2"/>
    <dgm:cxn modelId="{4FFB4980-151D-445E-AE1D-A0E62BC19C7B}" type="presParOf" srcId="{802AA8ED-A6B5-4ED9-B797-2DCB2C6F9A77}" destId="{529266FA-840B-4548-ABF6-688A0464EABC}" srcOrd="1" destOrd="0" presId="urn:microsoft.com/office/officeart/2005/8/layout/chevron2"/>
    <dgm:cxn modelId="{38C70ACC-EA4B-4291-8725-9B110A628ACF}" type="presParOf" srcId="{4FD4AD93-9D17-4F72-9E5E-E55BBA0F111F}" destId="{E1F61CD0-EA20-4FF6-A1CA-A58852E45F3F}" srcOrd="5" destOrd="0" presId="urn:microsoft.com/office/officeart/2005/8/layout/chevron2"/>
    <dgm:cxn modelId="{5854C93B-A7D6-429E-B249-47F26B4032E1}" type="presParOf" srcId="{4FD4AD93-9D17-4F72-9E5E-E55BBA0F111F}" destId="{3FDFF49E-EDA3-4B3A-A882-86458E762D96}" srcOrd="6" destOrd="0" presId="urn:microsoft.com/office/officeart/2005/8/layout/chevron2"/>
    <dgm:cxn modelId="{10169B75-468D-48CE-B5F4-2FF2BDE9C6D2}" type="presParOf" srcId="{3FDFF49E-EDA3-4B3A-A882-86458E762D96}" destId="{EE6D09EB-F14D-4B5E-B354-90602FCFB91D}" srcOrd="0" destOrd="0" presId="urn:microsoft.com/office/officeart/2005/8/layout/chevron2"/>
    <dgm:cxn modelId="{E9B5F566-9088-4DF3-B2A5-4D1EC1450DDF}" type="presParOf" srcId="{3FDFF49E-EDA3-4B3A-A882-86458E762D96}" destId="{4081310C-43E3-471D-8ADA-BCA4177C3DC6}" srcOrd="1" destOrd="0" presId="urn:microsoft.com/office/officeart/2005/8/layout/chevron2"/>
    <dgm:cxn modelId="{36EB10C9-CE8B-44F9-AC0F-F5AC05844EB4}" type="presParOf" srcId="{4FD4AD93-9D17-4F72-9E5E-E55BBA0F111F}" destId="{D281C1B6-BD9D-4D26-B94D-55D667C48E94}" srcOrd="7" destOrd="0" presId="urn:microsoft.com/office/officeart/2005/8/layout/chevron2"/>
    <dgm:cxn modelId="{F1509711-013E-4185-9CE6-B5F8B83D1149}" type="presParOf" srcId="{4FD4AD93-9D17-4F72-9E5E-E55BBA0F111F}" destId="{B0308100-8FAF-4239-B013-35088150F667}" srcOrd="8" destOrd="0" presId="urn:microsoft.com/office/officeart/2005/8/layout/chevron2"/>
    <dgm:cxn modelId="{705CCF16-CDFC-4BFF-915A-148820507252}" type="presParOf" srcId="{B0308100-8FAF-4239-B013-35088150F667}" destId="{296C9359-FDE1-404B-8935-807DA9BC7A0B}" srcOrd="0" destOrd="0" presId="urn:microsoft.com/office/officeart/2005/8/layout/chevron2"/>
    <dgm:cxn modelId="{D3C6425E-1203-4EE2-AE4B-B30A0BC3E1E7}" type="presParOf" srcId="{B0308100-8FAF-4239-B013-35088150F667}" destId="{606F264A-59AF-4D17-8A37-D7B61F95DAB5}" srcOrd="1" destOrd="0" presId="urn:microsoft.com/office/officeart/2005/8/layout/chevron2"/>
    <dgm:cxn modelId="{C2281D0C-7A1E-42E2-AEC7-AFA4E1BB5946}" type="presParOf" srcId="{4FD4AD93-9D17-4F72-9E5E-E55BBA0F111F}" destId="{670BD6A6-E19D-40DA-B727-2469178C2F26}" srcOrd="9" destOrd="0" presId="urn:microsoft.com/office/officeart/2005/8/layout/chevron2"/>
    <dgm:cxn modelId="{A46FB02C-FB74-44CC-AA3A-8CC2D06D2BAB}" type="presParOf" srcId="{4FD4AD93-9D17-4F72-9E5E-E55BBA0F111F}" destId="{59F655DF-3DE1-423C-BF29-140F6FD891A3}" srcOrd="10" destOrd="0" presId="urn:microsoft.com/office/officeart/2005/8/layout/chevron2"/>
    <dgm:cxn modelId="{7FF887BD-5A1F-4709-8E6C-3F201C79B0E7}" type="presParOf" srcId="{59F655DF-3DE1-423C-BF29-140F6FD891A3}" destId="{54CFA00C-41EF-4F7E-A6B5-C8818DA29E0A}" srcOrd="0" destOrd="0" presId="urn:microsoft.com/office/officeart/2005/8/layout/chevron2"/>
    <dgm:cxn modelId="{45E80DB9-DA38-41FA-AC87-CA75AF9FD539}" type="presParOf" srcId="{59F655DF-3DE1-423C-BF29-140F6FD891A3}" destId="{FDDAB877-D140-4E3F-981C-94DF17099FA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FED60EE-B47F-435B-A1C3-2EC2204FAC48}"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202BF5D0-6A4B-4D11-98A7-3B8A7FF2FE0C}">
      <dgm:prSet phldrT="[نص]" phldr="1"/>
      <dgm:spPr/>
      <dgm:t>
        <a:bodyPr/>
        <a:lstStyle/>
        <a:p>
          <a:endParaRPr lang="en-US" dirty="0"/>
        </a:p>
      </dgm:t>
    </dgm:pt>
    <dgm:pt modelId="{17ED1A9E-57D1-42F5-A74A-0917C4B328CD}" type="parTrans" cxnId="{2F97FBF7-02F8-4814-B2C9-17D78C27E414}">
      <dgm:prSet/>
      <dgm:spPr/>
      <dgm:t>
        <a:bodyPr/>
        <a:lstStyle/>
        <a:p>
          <a:endParaRPr lang="en-US"/>
        </a:p>
      </dgm:t>
    </dgm:pt>
    <dgm:pt modelId="{5AE0EF03-5BFD-4D75-9BAC-7C04F6CB36F4}" type="sibTrans" cxnId="{2F97FBF7-02F8-4814-B2C9-17D78C27E414}">
      <dgm:prSet/>
      <dgm:spPr/>
      <dgm:t>
        <a:bodyPr/>
        <a:lstStyle/>
        <a:p>
          <a:endParaRPr lang="en-US"/>
        </a:p>
      </dgm:t>
    </dgm:pt>
    <dgm:pt modelId="{FA587B48-0E8C-4B0C-9EDC-D9EF8EC8BBD3}">
      <dgm:prSet phldrT="[نص]" phldr="1"/>
      <dgm:spPr/>
      <dgm:t>
        <a:bodyPr/>
        <a:lstStyle/>
        <a:p>
          <a:endParaRPr lang="en-US"/>
        </a:p>
      </dgm:t>
    </dgm:pt>
    <dgm:pt modelId="{98D45727-7183-47E7-A311-6B6EE19E1CE5}" type="parTrans" cxnId="{39B3D294-AF84-4332-8CE5-DB19C34D3EAD}">
      <dgm:prSet/>
      <dgm:spPr/>
      <dgm:t>
        <a:bodyPr/>
        <a:lstStyle/>
        <a:p>
          <a:endParaRPr lang="en-US"/>
        </a:p>
      </dgm:t>
    </dgm:pt>
    <dgm:pt modelId="{03CC273C-2E3F-424E-9870-47EBDF9D6B19}" type="sibTrans" cxnId="{39B3D294-AF84-4332-8CE5-DB19C34D3EAD}">
      <dgm:prSet/>
      <dgm:spPr/>
      <dgm:t>
        <a:bodyPr/>
        <a:lstStyle/>
        <a:p>
          <a:endParaRPr lang="en-US"/>
        </a:p>
      </dgm:t>
    </dgm:pt>
    <dgm:pt modelId="{A076A12B-ABC0-4F9C-9EC9-3DBD6D150FE2}">
      <dgm:prSet/>
      <dgm:spPr/>
      <dgm:t>
        <a:bodyPr/>
        <a:lstStyle/>
        <a:p>
          <a:r>
            <a:rPr lang="ar-MA" dirty="0" smtClean="0"/>
            <a:t>تعيين اعضاء مجلس الشورى</a:t>
          </a:r>
          <a:r>
            <a:rPr lang="ar-SA" dirty="0" smtClean="0"/>
            <a:t> وقبول استقالتهم</a:t>
          </a:r>
          <a:endParaRPr lang="en-US" dirty="0"/>
        </a:p>
      </dgm:t>
    </dgm:pt>
    <dgm:pt modelId="{ADD58A86-2300-46EF-A2F1-86E0274DB99E}" type="parTrans" cxnId="{9E8711A0-7498-4618-81DF-807C3BE38D83}">
      <dgm:prSet/>
      <dgm:spPr/>
      <dgm:t>
        <a:bodyPr/>
        <a:lstStyle/>
        <a:p>
          <a:endParaRPr lang="en-US"/>
        </a:p>
      </dgm:t>
    </dgm:pt>
    <dgm:pt modelId="{77233229-392E-490F-91E6-4C03CF6E4204}" type="sibTrans" cxnId="{9E8711A0-7498-4618-81DF-807C3BE38D83}">
      <dgm:prSet/>
      <dgm:spPr/>
      <dgm:t>
        <a:bodyPr/>
        <a:lstStyle/>
        <a:p>
          <a:endParaRPr lang="en-US"/>
        </a:p>
      </dgm:t>
    </dgm:pt>
    <dgm:pt modelId="{1D321683-32AC-43D3-B982-B5821ED7F69A}">
      <dgm:prSet/>
      <dgm:spPr/>
      <dgm:t>
        <a:bodyPr/>
        <a:lstStyle/>
        <a:p>
          <a:r>
            <a:rPr lang="ar-MA" dirty="0" smtClean="0"/>
            <a:t>حل المجلس واعادة تكوينه</a:t>
          </a:r>
          <a:endParaRPr lang="en-US" dirty="0"/>
        </a:p>
      </dgm:t>
    </dgm:pt>
    <dgm:pt modelId="{3FC64931-7FA5-449F-B9A7-9C55CCC60F37}" type="parTrans" cxnId="{1235F040-ED01-4391-ADFD-626FCE485A4B}">
      <dgm:prSet/>
      <dgm:spPr/>
      <dgm:t>
        <a:bodyPr/>
        <a:lstStyle/>
        <a:p>
          <a:endParaRPr lang="en-US"/>
        </a:p>
      </dgm:t>
    </dgm:pt>
    <dgm:pt modelId="{F572EFFB-CEFA-47E6-B2FF-BA331C439039}" type="sibTrans" cxnId="{1235F040-ED01-4391-ADFD-626FCE485A4B}">
      <dgm:prSet/>
      <dgm:spPr/>
      <dgm:t>
        <a:bodyPr/>
        <a:lstStyle/>
        <a:p>
          <a:endParaRPr lang="en-US"/>
        </a:p>
      </dgm:t>
    </dgm:pt>
    <dgm:pt modelId="{C3E55399-32B3-4B2C-81DE-E96694513D20}">
      <dgm:prSet/>
      <dgm:spPr/>
      <dgm:t>
        <a:bodyPr/>
        <a:lstStyle/>
        <a:p>
          <a:r>
            <a:rPr lang="ar-MA" dirty="0" smtClean="0"/>
            <a:t>دعوة المجلسين «الوزراء والشورى» لاجتماع مشترك</a:t>
          </a:r>
          <a:endParaRPr lang="en-US" dirty="0"/>
        </a:p>
      </dgm:t>
    </dgm:pt>
    <dgm:pt modelId="{3280FB6E-FCFA-495B-9C54-4529330926E4}" type="parTrans" cxnId="{1DAA20EA-9606-4104-9825-68EE5BACAF95}">
      <dgm:prSet/>
      <dgm:spPr/>
      <dgm:t>
        <a:bodyPr/>
        <a:lstStyle/>
        <a:p>
          <a:endParaRPr lang="en-US"/>
        </a:p>
      </dgm:t>
    </dgm:pt>
    <dgm:pt modelId="{E1E599D8-9DEF-40A7-80D0-8743B69113DE}" type="sibTrans" cxnId="{1DAA20EA-9606-4104-9825-68EE5BACAF95}">
      <dgm:prSet/>
      <dgm:spPr/>
      <dgm:t>
        <a:bodyPr/>
        <a:lstStyle/>
        <a:p>
          <a:endParaRPr lang="en-US"/>
        </a:p>
      </dgm:t>
    </dgm:pt>
    <dgm:pt modelId="{D7EC4E79-C1B5-46DB-A05A-BEF23620EDCD}">
      <dgm:prSet phldrT="[نص]"/>
      <dgm:spPr/>
      <dgm:t>
        <a:bodyPr/>
        <a:lstStyle/>
        <a:p>
          <a:endParaRPr lang="en-US" dirty="0"/>
        </a:p>
      </dgm:t>
    </dgm:pt>
    <dgm:pt modelId="{B9B56589-3DA4-4F2E-8E0D-CD6A6BA59D5D}" type="sibTrans" cxnId="{617A8309-97C0-4B51-B84F-EEE82BE36804}">
      <dgm:prSet/>
      <dgm:spPr/>
      <dgm:t>
        <a:bodyPr/>
        <a:lstStyle/>
        <a:p>
          <a:endParaRPr lang="en-US"/>
        </a:p>
      </dgm:t>
    </dgm:pt>
    <dgm:pt modelId="{45508FC6-353C-4886-B55E-100CB863669C}" type="parTrans" cxnId="{617A8309-97C0-4B51-B84F-EEE82BE36804}">
      <dgm:prSet/>
      <dgm:spPr/>
      <dgm:t>
        <a:bodyPr/>
        <a:lstStyle/>
        <a:p>
          <a:endParaRPr lang="en-US"/>
        </a:p>
      </dgm:t>
    </dgm:pt>
    <dgm:pt modelId="{B41CDCBD-CCD1-4E16-AB80-B588FD3510A8}">
      <dgm:prSet/>
      <dgm:spPr/>
      <dgm:t>
        <a:bodyPr/>
        <a:lstStyle/>
        <a:p>
          <a:r>
            <a:rPr lang="ar-SA" smtClean="0"/>
            <a:t>اعتماد ميزانية </a:t>
          </a:r>
          <a:r>
            <a:rPr lang="ar-SA" dirty="0" smtClean="0"/>
            <a:t>المجلس ولوائحه الداخلية</a:t>
          </a:r>
          <a:endParaRPr lang="en-US" dirty="0"/>
        </a:p>
      </dgm:t>
    </dgm:pt>
    <dgm:pt modelId="{5C75DF70-7ADB-4DF5-9F91-86168ED4A43F}" type="parTrans" cxnId="{C5454E49-DA3F-4728-AB24-3B4391082ECE}">
      <dgm:prSet/>
      <dgm:spPr/>
      <dgm:t>
        <a:bodyPr/>
        <a:lstStyle/>
        <a:p>
          <a:endParaRPr lang="en-US"/>
        </a:p>
      </dgm:t>
    </dgm:pt>
    <dgm:pt modelId="{238DBD55-BE11-4695-B3A1-FE8BEBB42983}" type="sibTrans" cxnId="{C5454E49-DA3F-4728-AB24-3B4391082ECE}">
      <dgm:prSet/>
      <dgm:spPr/>
      <dgm:t>
        <a:bodyPr/>
        <a:lstStyle/>
        <a:p>
          <a:endParaRPr lang="en-US"/>
        </a:p>
      </dgm:t>
    </dgm:pt>
    <dgm:pt modelId="{129860D9-5553-409F-9F04-48FAE8D72DAC}">
      <dgm:prSet/>
      <dgm:spPr/>
      <dgm:t>
        <a:bodyPr/>
        <a:lstStyle/>
        <a:p>
          <a:endParaRPr lang="en-US" dirty="0"/>
        </a:p>
      </dgm:t>
    </dgm:pt>
    <dgm:pt modelId="{3C466654-5204-4BD2-BE64-6D3407204140}" type="parTrans" cxnId="{D4BA2DA8-0F71-4C7E-9523-1E34A87376AD}">
      <dgm:prSet/>
      <dgm:spPr/>
      <dgm:t>
        <a:bodyPr/>
        <a:lstStyle/>
        <a:p>
          <a:endParaRPr lang="en-US"/>
        </a:p>
      </dgm:t>
    </dgm:pt>
    <dgm:pt modelId="{5F83F723-C0C2-4CDC-8BAC-DDF32AAEA3E1}" type="sibTrans" cxnId="{D4BA2DA8-0F71-4C7E-9523-1E34A87376AD}">
      <dgm:prSet/>
      <dgm:spPr/>
      <dgm:t>
        <a:bodyPr/>
        <a:lstStyle/>
        <a:p>
          <a:endParaRPr lang="en-US"/>
        </a:p>
      </dgm:t>
    </dgm:pt>
    <dgm:pt modelId="{4FD4AD93-9D17-4F72-9E5E-E55BBA0F111F}" type="pres">
      <dgm:prSet presAssocID="{4FED60EE-B47F-435B-A1C3-2EC2204FAC48}" presName="linearFlow" presStyleCnt="0">
        <dgm:presLayoutVars>
          <dgm:dir/>
          <dgm:animLvl val="lvl"/>
          <dgm:resizeHandles val="exact"/>
        </dgm:presLayoutVars>
      </dgm:prSet>
      <dgm:spPr/>
      <dgm:t>
        <a:bodyPr/>
        <a:lstStyle/>
        <a:p>
          <a:endParaRPr lang="en-US"/>
        </a:p>
      </dgm:t>
    </dgm:pt>
    <dgm:pt modelId="{2F1E59D8-01F7-4023-8D37-A477C88C0644}" type="pres">
      <dgm:prSet presAssocID="{D7EC4E79-C1B5-46DB-A05A-BEF23620EDCD}" presName="composite" presStyleCnt="0"/>
      <dgm:spPr/>
    </dgm:pt>
    <dgm:pt modelId="{56A0D952-28A8-4F60-99B7-8CC8B256A489}" type="pres">
      <dgm:prSet presAssocID="{D7EC4E79-C1B5-46DB-A05A-BEF23620EDCD}" presName="parentText" presStyleLbl="alignNode1" presStyleIdx="0" presStyleCnt="4">
        <dgm:presLayoutVars>
          <dgm:chMax val="1"/>
          <dgm:bulletEnabled val="1"/>
        </dgm:presLayoutVars>
      </dgm:prSet>
      <dgm:spPr/>
      <dgm:t>
        <a:bodyPr/>
        <a:lstStyle/>
        <a:p>
          <a:endParaRPr lang="en-US"/>
        </a:p>
      </dgm:t>
    </dgm:pt>
    <dgm:pt modelId="{928D4AC4-1A51-4AB5-ADCD-77BE70120541}" type="pres">
      <dgm:prSet presAssocID="{D7EC4E79-C1B5-46DB-A05A-BEF23620EDCD}" presName="descendantText" presStyleLbl="alignAcc1" presStyleIdx="0" presStyleCnt="4">
        <dgm:presLayoutVars>
          <dgm:bulletEnabled val="1"/>
        </dgm:presLayoutVars>
      </dgm:prSet>
      <dgm:spPr/>
      <dgm:t>
        <a:bodyPr/>
        <a:lstStyle/>
        <a:p>
          <a:endParaRPr lang="en-US"/>
        </a:p>
      </dgm:t>
    </dgm:pt>
    <dgm:pt modelId="{4013E827-84BE-46CB-A231-CFA4EC085CA5}" type="pres">
      <dgm:prSet presAssocID="{B9B56589-3DA4-4F2E-8E0D-CD6A6BA59D5D}" presName="sp" presStyleCnt="0"/>
      <dgm:spPr/>
    </dgm:pt>
    <dgm:pt modelId="{6E47592F-1E6A-4C6B-BF47-0C001F8AF226}" type="pres">
      <dgm:prSet presAssocID="{129860D9-5553-409F-9F04-48FAE8D72DAC}" presName="composite" presStyleCnt="0"/>
      <dgm:spPr/>
    </dgm:pt>
    <dgm:pt modelId="{A332E52A-331B-429F-9CBA-C7DB24F1F46D}" type="pres">
      <dgm:prSet presAssocID="{129860D9-5553-409F-9F04-48FAE8D72DAC}" presName="parentText" presStyleLbl="alignNode1" presStyleIdx="1" presStyleCnt="4">
        <dgm:presLayoutVars>
          <dgm:chMax val="1"/>
          <dgm:bulletEnabled val="1"/>
        </dgm:presLayoutVars>
      </dgm:prSet>
      <dgm:spPr/>
      <dgm:t>
        <a:bodyPr/>
        <a:lstStyle/>
        <a:p>
          <a:pPr rtl="1"/>
          <a:endParaRPr lang="ar-SA"/>
        </a:p>
      </dgm:t>
    </dgm:pt>
    <dgm:pt modelId="{5F9FA976-24EC-42D8-8FFE-CBDF9E7E2EFF}" type="pres">
      <dgm:prSet presAssocID="{129860D9-5553-409F-9F04-48FAE8D72DAC}" presName="descendantText" presStyleLbl="alignAcc1" presStyleIdx="1" presStyleCnt="4">
        <dgm:presLayoutVars>
          <dgm:bulletEnabled val="1"/>
        </dgm:presLayoutVars>
      </dgm:prSet>
      <dgm:spPr/>
      <dgm:t>
        <a:bodyPr/>
        <a:lstStyle/>
        <a:p>
          <a:pPr rtl="1"/>
          <a:endParaRPr lang="ar-SA"/>
        </a:p>
      </dgm:t>
    </dgm:pt>
    <dgm:pt modelId="{5E1F3636-3652-49B8-A58A-97A97B1EAEE1}" type="pres">
      <dgm:prSet presAssocID="{5F83F723-C0C2-4CDC-8BAC-DDF32AAEA3E1}" presName="sp" presStyleCnt="0"/>
      <dgm:spPr/>
    </dgm:pt>
    <dgm:pt modelId="{5584066C-A482-4022-93B9-C79C8415540D}" type="pres">
      <dgm:prSet presAssocID="{202BF5D0-6A4B-4D11-98A7-3B8A7FF2FE0C}" presName="composite" presStyleCnt="0"/>
      <dgm:spPr/>
    </dgm:pt>
    <dgm:pt modelId="{05D2C284-9BC6-4FC6-A69F-86541AB2B561}" type="pres">
      <dgm:prSet presAssocID="{202BF5D0-6A4B-4D11-98A7-3B8A7FF2FE0C}" presName="parentText" presStyleLbl="alignNode1" presStyleIdx="2" presStyleCnt="4">
        <dgm:presLayoutVars>
          <dgm:chMax val="1"/>
          <dgm:bulletEnabled val="1"/>
        </dgm:presLayoutVars>
      </dgm:prSet>
      <dgm:spPr/>
      <dgm:t>
        <a:bodyPr/>
        <a:lstStyle/>
        <a:p>
          <a:endParaRPr lang="en-US"/>
        </a:p>
      </dgm:t>
    </dgm:pt>
    <dgm:pt modelId="{6E9944C4-D070-4409-8D92-66B9901CC245}" type="pres">
      <dgm:prSet presAssocID="{202BF5D0-6A4B-4D11-98A7-3B8A7FF2FE0C}" presName="descendantText" presStyleLbl="alignAcc1" presStyleIdx="2" presStyleCnt="4">
        <dgm:presLayoutVars>
          <dgm:bulletEnabled val="1"/>
        </dgm:presLayoutVars>
      </dgm:prSet>
      <dgm:spPr/>
      <dgm:t>
        <a:bodyPr/>
        <a:lstStyle/>
        <a:p>
          <a:endParaRPr lang="en-US"/>
        </a:p>
      </dgm:t>
    </dgm:pt>
    <dgm:pt modelId="{7050B58B-CF42-49F1-8939-249F350838A0}" type="pres">
      <dgm:prSet presAssocID="{5AE0EF03-5BFD-4D75-9BAC-7C04F6CB36F4}" presName="sp" presStyleCnt="0"/>
      <dgm:spPr/>
    </dgm:pt>
    <dgm:pt modelId="{FFDD4D95-29C2-4F93-9679-67177FE0F4E8}" type="pres">
      <dgm:prSet presAssocID="{FA587B48-0E8C-4B0C-9EDC-D9EF8EC8BBD3}" presName="composite" presStyleCnt="0"/>
      <dgm:spPr/>
    </dgm:pt>
    <dgm:pt modelId="{557504C2-4A0D-4670-85FD-4333F6B018B1}" type="pres">
      <dgm:prSet presAssocID="{FA587B48-0E8C-4B0C-9EDC-D9EF8EC8BBD3}" presName="parentText" presStyleLbl="alignNode1" presStyleIdx="3" presStyleCnt="4">
        <dgm:presLayoutVars>
          <dgm:chMax val="1"/>
          <dgm:bulletEnabled val="1"/>
        </dgm:presLayoutVars>
      </dgm:prSet>
      <dgm:spPr/>
      <dgm:t>
        <a:bodyPr/>
        <a:lstStyle/>
        <a:p>
          <a:endParaRPr lang="en-US"/>
        </a:p>
      </dgm:t>
    </dgm:pt>
    <dgm:pt modelId="{9F26C394-ADCD-4201-8C47-AD6F74832CC4}" type="pres">
      <dgm:prSet presAssocID="{FA587B48-0E8C-4B0C-9EDC-D9EF8EC8BBD3}" presName="descendantText" presStyleLbl="alignAcc1" presStyleIdx="3" presStyleCnt="4">
        <dgm:presLayoutVars>
          <dgm:bulletEnabled val="1"/>
        </dgm:presLayoutVars>
      </dgm:prSet>
      <dgm:spPr/>
      <dgm:t>
        <a:bodyPr/>
        <a:lstStyle/>
        <a:p>
          <a:endParaRPr lang="en-US"/>
        </a:p>
      </dgm:t>
    </dgm:pt>
  </dgm:ptLst>
  <dgm:cxnLst>
    <dgm:cxn modelId="{00D9FECA-EC43-4166-A766-DF56A3020A9D}" type="presOf" srcId="{D7EC4E79-C1B5-46DB-A05A-BEF23620EDCD}" destId="{56A0D952-28A8-4F60-99B7-8CC8B256A489}" srcOrd="0" destOrd="0" presId="urn:microsoft.com/office/officeart/2005/8/layout/chevron2"/>
    <dgm:cxn modelId="{9E8711A0-7498-4618-81DF-807C3BE38D83}" srcId="{D7EC4E79-C1B5-46DB-A05A-BEF23620EDCD}" destId="{A076A12B-ABC0-4F9C-9EC9-3DBD6D150FE2}" srcOrd="0" destOrd="0" parTransId="{ADD58A86-2300-46EF-A2F1-86E0274DB99E}" sibTransId="{77233229-392E-490F-91E6-4C03CF6E4204}"/>
    <dgm:cxn modelId="{B25DB72E-A024-45E3-82A3-204EE91BB09A}" type="presOf" srcId="{C3E55399-32B3-4B2C-81DE-E96694513D20}" destId="{9F26C394-ADCD-4201-8C47-AD6F74832CC4}" srcOrd="0" destOrd="0" presId="urn:microsoft.com/office/officeart/2005/8/layout/chevron2"/>
    <dgm:cxn modelId="{9CAB0A78-7580-4BB9-B50D-495EA0C9DB8E}" type="presOf" srcId="{B41CDCBD-CCD1-4E16-AB80-B588FD3510A8}" destId="{5F9FA976-24EC-42D8-8FFE-CBDF9E7E2EFF}" srcOrd="0" destOrd="0" presId="urn:microsoft.com/office/officeart/2005/8/layout/chevron2"/>
    <dgm:cxn modelId="{7CD66834-E4AC-450D-80B7-05C7CBB48250}" type="presOf" srcId="{4FED60EE-B47F-435B-A1C3-2EC2204FAC48}" destId="{4FD4AD93-9D17-4F72-9E5E-E55BBA0F111F}" srcOrd="0" destOrd="0" presId="urn:microsoft.com/office/officeart/2005/8/layout/chevron2"/>
    <dgm:cxn modelId="{1DAA20EA-9606-4104-9825-68EE5BACAF95}" srcId="{FA587B48-0E8C-4B0C-9EDC-D9EF8EC8BBD3}" destId="{C3E55399-32B3-4B2C-81DE-E96694513D20}" srcOrd="0" destOrd="0" parTransId="{3280FB6E-FCFA-495B-9C54-4529330926E4}" sibTransId="{E1E599D8-9DEF-40A7-80D0-8743B69113DE}"/>
    <dgm:cxn modelId="{2F97FBF7-02F8-4814-B2C9-17D78C27E414}" srcId="{4FED60EE-B47F-435B-A1C3-2EC2204FAC48}" destId="{202BF5D0-6A4B-4D11-98A7-3B8A7FF2FE0C}" srcOrd="2" destOrd="0" parTransId="{17ED1A9E-57D1-42F5-A74A-0917C4B328CD}" sibTransId="{5AE0EF03-5BFD-4D75-9BAC-7C04F6CB36F4}"/>
    <dgm:cxn modelId="{E4F9DACD-EA46-462B-8303-8FBFE26F33E2}" type="presOf" srcId="{202BF5D0-6A4B-4D11-98A7-3B8A7FF2FE0C}" destId="{05D2C284-9BC6-4FC6-A69F-86541AB2B561}" srcOrd="0" destOrd="0" presId="urn:microsoft.com/office/officeart/2005/8/layout/chevron2"/>
    <dgm:cxn modelId="{617A8309-97C0-4B51-B84F-EEE82BE36804}" srcId="{4FED60EE-B47F-435B-A1C3-2EC2204FAC48}" destId="{D7EC4E79-C1B5-46DB-A05A-BEF23620EDCD}" srcOrd="0" destOrd="0" parTransId="{45508FC6-353C-4886-B55E-100CB863669C}" sibTransId="{B9B56589-3DA4-4F2E-8E0D-CD6A6BA59D5D}"/>
    <dgm:cxn modelId="{7408DDF1-DAAF-4A64-B1E0-754B1BF3AE00}" type="presOf" srcId="{1D321683-32AC-43D3-B982-B5821ED7F69A}" destId="{6E9944C4-D070-4409-8D92-66B9901CC245}" srcOrd="0" destOrd="0" presId="urn:microsoft.com/office/officeart/2005/8/layout/chevron2"/>
    <dgm:cxn modelId="{37D44914-12A4-4D88-914A-73D280B27887}" type="presOf" srcId="{FA587B48-0E8C-4B0C-9EDC-D9EF8EC8BBD3}" destId="{557504C2-4A0D-4670-85FD-4333F6B018B1}" srcOrd="0" destOrd="0" presId="urn:microsoft.com/office/officeart/2005/8/layout/chevron2"/>
    <dgm:cxn modelId="{B0D0333A-5652-4218-AA95-93E378B1AAAF}" type="presOf" srcId="{129860D9-5553-409F-9F04-48FAE8D72DAC}" destId="{A332E52A-331B-429F-9CBA-C7DB24F1F46D}" srcOrd="0" destOrd="0" presId="urn:microsoft.com/office/officeart/2005/8/layout/chevron2"/>
    <dgm:cxn modelId="{D4BA2DA8-0F71-4C7E-9523-1E34A87376AD}" srcId="{4FED60EE-B47F-435B-A1C3-2EC2204FAC48}" destId="{129860D9-5553-409F-9F04-48FAE8D72DAC}" srcOrd="1" destOrd="0" parTransId="{3C466654-5204-4BD2-BE64-6D3407204140}" sibTransId="{5F83F723-C0C2-4CDC-8BAC-DDF32AAEA3E1}"/>
    <dgm:cxn modelId="{39B3D294-AF84-4332-8CE5-DB19C34D3EAD}" srcId="{4FED60EE-B47F-435B-A1C3-2EC2204FAC48}" destId="{FA587B48-0E8C-4B0C-9EDC-D9EF8EC8BBD3}" srcOrd="3" destOrd="0" parTransId="{98D45727-7183-47E7-A311-6B6EE19E1CE5}" sibTransId="{03CC273C-2E3F-424E-9870-47EBDF9D6B19}"/>
    <dgm:cxn modelId="{C5454E49-DA3F-4728-AB24-3B4391082ECE}" srcId="{129860D9-5553-409F-9F04-48FAE8D72DAC}" destId="{B41CDCBD-CCD1-4E16-AB80-B588FD3510A8}" srcOrd="0" destOrd="0" parTransId="{5C75DF70-7ADB-4DF5-9F91-86168ED4A43F}" sibTransId="{238DBD55-BE11-4695-B3A1-FE8BEBB42983}"/>
    <dgm:cxn modelId="{1235F040-ED01-4391-ADFD-626FCE485A4B}" srcId="{202BF5D0-6A4B-4D11-98A7-3B8A7FF2FE0C}" destId="{1D321683-32AC-43D3-B982-B5821ED7F69A}" srcOrd="0" destOrd="0" parTransId="{3FC64931-7FA5-449F-B9A7-9C55CCC60F37}" sibTransId="{F572EFFB-CEFA-47E6-B2FF-BA331C439039}"/>
    <dgm:cxn modelId="{73852219-A575-46B7-B00E-807E0A7291BA}" type="presOf" srcId="{A076A12B-ABC0-4F9C-9EC9-3DBD6D150FE2}" destId="{928D4AC4-1A51-4AB5-ADCD-77BE70120541}" srcOrd="0" destOrd="0" presId="urn:microsoft.com/office/officeart/2005/8/layout/chevron2"/>
    <dgm:cxn modelId="{6EF8ABF8-49E0-45BD-9C89-4FB8CD5CD808}" type="presParOf" srcId="{4FD4AD93-9D17-4F72-9E5E-E55BBA0F111F}" destId="{2F1E59D8-01F7-4023-8D37-A477C88C0644}" srcOrd="0" destOrd="0" presId="urn:microsoft.com/office/officeart/2005/8/layout/chevron2"/>
    <dgm:cxn modelId="{4EF1F0C5-C1A5-4F1E-8A16-32C37F8EE811}" type="presParOf" srcId="{2F1E59D8-01F7-4023-8D37-A477C88C0644}" destId="{56A0D952-28A8-4F60-99B7-8CC8B256A489}" srcOrd="0" destOrd="0" presId="urn:microsoft.com/office/officeart/2005/8/layout/chevron2"/>
    <dgm:cxn modelId="{15A79466-E0BC-4C53-9CA9-A919DCD28D23}" type="presParOf" srcId="{2F1E59D8-01F7-4023-8D37-A477C88C0644}" destId="{928D4AC4-1A51-4AB5-ADCD-77BE70120541}" srcOrd="1" destOrd="0" presId="urn:microsoft.com/office/officeart/2005/8/layout/chevron2"/>
    <dgm:cxn modelId="{3C53EFBE-77F2-439C-8526-7734F3408402}" type="presParOf" srcId="{4FD4AD93-9D17-4F72-9E5E-E55BBA0F111F}" destId="{4013E827-84BE-46CB-A231-CFA4EC085CA5}" srcOrd="1" destOrd="0" presId="urn:microsoft.com/office/officeart/2005/8/layout/chevron2"/>
    <dgm:cxn modelId="{4D912B10-0956-4362-AB47-52ADA0872D58}" type="presParOf" srcId="{4FD4AD93-9D17-4F72-9E5E-E55BBA0F111F}" destId="{6E47592F-1E6A-4C6B-BF47-0C001F8AF226}" srcOrd="2" destOrd="0" presId="urn:microsoft.com/office/officeart/2005/8/layout/chevron2"/>
    <dgm:cxn modelId="{D7CB15F1-D93F-4154-9C7A-4C2DDE4776F0}" type="presParOf" srcId="{6E47592F-1E6A-4C6B-BF47-0C001F8AF226}" destId="{A332E52A-331B-429F-9CBA-C7DB24F1F46D}" srcOrd="0" destOrd="0" presId="urn:microsoft.com/office/officeart/2005/8/layout/chevron2"/>
    <dgm:cxn modelId="{5F4124BE-39D9-48A3-B70C-7615B575DD1A}" type="presParOf" srcId="{6E47592F-1E6A-4C6B-BF47-0C001F8AF226}" destId="{5F9FA976-24EC-42D8-8FFE-CBDF9E7E2EFF}" srcOrd="1" destOrd="0" presId="urn:microsoft.com/office/officeart/2005/8/layout/chevron2"/>
    <dgm:cxn modelId="{8783087E-DA02-4944-99D1-4DBED7CB61C8}" type="presParOf" srcId="{4FD4AD93-9D17-4F72-9E5E-E55BBA0F111F}" destId="{5E1F3636-3652-49B8-A58A-97A97B1EAEE1}" srcOrd="3" destOrd="0" presId="urn:microsoft.com/office/officeart/2005/8/layout/chevron2"/>
    <dgm:cxn modelId="{A94D3F6A-505A-42C8-9123-BB9D880D5C71}" type="presParOf" srcId="{4FD4AD93-9D17-4F72-9E5E-E55BBA0F111F}" destId="{5584066C-A482-4022-93B9-C79C8415540D}" srcOrd="4" destOrd="0" presId="urn:microsoft.com/office/officeart/2005/8/layout/chevron2"/>
    <dgm:cxn modelId="{6CC7E6E3-7EAE-4D49-B1AC-8D7C5D2DDDFE}" type="presParOf" srcId="{5584066C-A482-4022-93B9-C79C8415540D}" destId="{05D2C284-9BC6-4FC6-A69F-86541AB2B561}" srcOrd="0" destOrd="0" presId="urn:microsoft.com/office/officeart/2005/8/layout/chevron2"/>
    <dgm:cxn modelId="{79CE81F2-CEEF-4CC0-97CB-C5794CBC9BCA}" type="presParOf" srcId="{5584066C-A482-4022-93B9-C79C8415540D}" destId="{6E9944C4-D070-4409-8D92-66B9901CC245}" srcOrd="1" destOrd="0" presId="urn:microsoft.com/office/officeart/2005/8/layout/chevron2"/>
    <dgm:cxn modelId="{00112B33-D335-4FA3-86F6-2899E5C3E215}" type="presParOf" srcId="{4FD4AD93-9D17-4F72-9E5E-E55BBA0F111F}" destId="{7050B58B-CF42-49F1-8939-249F350838A0}" srcOrd="5" destOrd="0" presId="urn:microsoft.com/office/officeart/2005/8/layout/chevron2"/>
    <dgm:cxn modelId="{01FDCA9B-56B6-499E-88CB-FE7887D0DA6B}" type="presParOf" srcId="{4FD4AD93-9D17-4F72-9E5E-E55BBA0F111F}" destId="{FFDD4D95-29C2-4F93-9679-67177FE0F4E8}" srcOrd="6" destOrd="0" presId="urn:microsoft.com/office/officeart/2005/8/layout/chevron2"/>
    <dgm:cxn modelId="{3FC4B4E2-3716-463D-91FC-1219746CB130}" type="presParOf" srcId="{FFDD4D95-29C2-4F93-9679-67177FE0F4E8}" destId="{557504C2-4A0D-4670-85FD-4333F6B018B1}" srcOrd="0" destOrd="0" presId="urn:microsoft.com/office/officeart/2005/8/layout/chevron2"/>
    <dgm:cxn modelId="{6BC79BB0-FFAE-43BD-9652-19F738765B44}" type="presParOf" srcId="{FFDD4D95-29C2-4F93-9679-67177FE0F4E8}" destId="{9F26C394-ADCD-4201-8C47-AD6F74832CC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FED60EE-B47F-435B-A1C3-2EC2204FAC48}"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202BF5D0-6A4B-4D11-98A7-3B8A7FF2FE0C}">
      <dgm:prSet phldrT="[نص]" phldr="1" custT="1"/>
      <dgm:spPr/>
      <dgm:t>
        <a:bodyPr/>
        <a:lstStyle/>
        <a:p>
          <a:endParaRPr lang="en-US" sz="2400" dirty="0"/>
        </a:p>
      </dgm:t>
    </dgm:pt>
    <dgm:pt modelId="{17ED1A9E-57D1-42F5-A74A-0917C4B328CD}" type="parTrans" cxnId="{2F97FBF7-02F8-4814-B2C9-17D78C27E414}">
      <dgm:prSet/>
      <dgm:spPr/>
      <dgm:t>
        <a:bodyPr/>
        <a:lstStyle/>
        <a:p>
          <a:endParaRPr lang="en-US"/>
        </a:p>
      </dgm:t>
    </dgm:pt>
    <dgm:pt modelId="{5AE0EF03-5BFD-4D75-9BAC-7C04F6CB36F4}" type="sibTrans" cxnId="{2F97FBF7-02F8-4814-B2C9-17D78C27E414}">
      <dgm:prSet/>
      <dgm:spPr/>
      <dgm:t>
        <a:bodyPr/>
        <a:lstStyle/>
        <a:p>
          <a:endParaRPr lang="en-US"/>
        </a:p>
      </dgm:t>
    </dgm:pt>
    <dgm:pt modelId="{A076A12B-ABC0-4F9C-9EC9-3DBD6D150FE2}">
      <dgm:prSet custT="1"/>
      <dgm:spPr/>
      <dgm:t>
        <a:bodyPr/>
        <a:lstStyle/>
        <a:p>
          <a:r>
            <a:rPr lang="ar-MA" sz="2400" dirty="0" smtClean="0"/>
            <a:t>تعيين </a:t>
          </a:r>
          <a:r>
            <a:rPr lang="ar-SA" sz="2400" dirty="0" smtClean="0"/>
            <a:t>وانهاء خدمات القضاة بناء على اقتراح المجلس الاعلى للقضاء</a:t>
          </a:r>
          <a:endParaRPr lang="en-US" sz="2400" dirty="0"/>
        </a:p>
      </dgm:t>
    </dgm:pt>
    <dgm:pt modelId="{ADD58A86-2300-46EF-A2F1-86E0274DB99E}" type="parTrans" cxnId="{9E8711A0-7498-4618-81DF-807C3BE38D83}">
      <dgm:prSet/>
      <dgm:spPr/>
      <dgm:t>
        <a:bodyPr/>
        <a:lstStyle/>
        <a:p>
          <a:endParaRPr lang="en-US"/>
        </a:p>
      </dgm:t>
    </dgm:pt>
    <dgm:pt modelId="{77233229-392E-490F-91E6-4C03CF6E4204}" type="sibTrans" cxnId="{9E8711A0-7498-4618-81DF-807C3BE38D83}">
      <dgm:prSet/>
      <dgm:spPr/>
      <dgm:t>
        <a:bodyPr/>
        <a:lstStyle/>
        <a:p>
          <a:endParaRPr lang="en-US"/>
        </a:p>
      </dgm:t>
    </dgm:pt>
    <dgm:pt modelId="{1D321683-32AC-43D3-B982-B5821ED7F69A}">
      <dgm:prSet custT="1"/>
      <dgm:spPr/>
      <dgm:t>
        <a:bodyPr/>
        <a:lstStyle/>
        <a:p>
          <a:r>
            <a:rPr lang="ar-SA" sz="2400" dirty="0" smtClean="0"/>
            <a:t>تنفيذ الاحكام القضائية</a:t>
          </a:r>
          <a:endParaRPr lang="en-US" sz="2400" dirty="0"/>
        </a:p>
      </dgm:t>
    </dgm:pt>
    <dgm:pt modelId="{3FC64931-7FA5-449F-B9A7-9C55CCC60F37}" type="parTrans" cxnId="{1235F040-ED01-4391-ADFD-626FCE485A4B}">
      <dgm:prSet/>
      <dgm:spPr/>
      <dgm:t>
        <a:bodyPr/>
        <a:lstStyle/>
        <a:p>
          <a:endParaRPr lang="en-US"/>
        </a:p>
      </dgm:t>
    </dgm:pt>
    <dgm:pt modelId="{F572EFFB-CEFA-47E6-B2FF-BA331C439039}" type="sibTrans" cxnId="{1235F040-ED01-4391-ADFD-626FCE485A4B}">
      <dgm:prSet/>
      <dgm:spPr/>
      <dgm:t>
        <a:bodyPr/>
        <a:lstStyle/>
        <a:p>
          <a:endParaRPr lang="en-US"/>
        </a:p>
      </dgm:t>
    </dgm:pt>
    <dgm:pt modelId="{D7EC4E79-C1B5-46DB-A05A-BEF23620EDCD}">
      <dgm:prSet phldrT="[نص]" custT="1"/>
      <dgm:spPr/>
      <dgm:t>
        <a:bodyPr/>
        <a:lstStyle/>
        <a:p>
          <a:endParaRPr lang="en-US" sz="2400" dirty="0"/>
        </a:p>
      </dgm:t>
    </dgm:pt>
    <dgm:pt modelId="{B9B56589-3DA4-4F2E-8E0D-CD6A6BA59D5D}" type="sibTrans" cxnId="{617A8309-97C0-4B51-B84F-EEE82BE36804}">
      <dgm:prSet/>
      <dgm:spPr/>
      <dgm:t>
        <a:bodyPr/>
        <a:lstStyle/>
        <a:p>
          <a:endParaRPr lang="en-US"/>
        </a:p>
      </dgm:t>
    </dgm:pt>
    <dgm:pt modelId="{45508FC6-353C-4886-B55E-100CB863669C}" type="parTrans" cxnId="{617A8309-97C0-4B51-B84F-EEE82BE36804}">
      <dgm:prSet/>
      <dgm:spPr/>
      <dgm:t>
        <a:bodyPr/>
        <a:lstStyle/>
        <a:p>
          <a:endParaRPr lang="en-US"/>
        </a:p>
      </dgm:t>
    </dgm:pt>
    <dgm:pt modelId="{4FD4AD93-9D17-4F72-9E5E-E55BBA0F111F}" type="pres">
      <dgm:prSet presAssocID="{4FED60EE-B47F-435B-A1C3-2EC2204FAC48}" presName="linearFlow" presStyleCnt="0">
        <dgm:presLayoutVars>
          <dgm:dir/>
          <dgm:animLvl val="lvl"/>
          <dgm:resizeHandles val="exact"/>
        </dgm:presLayoutVars>
      </dgm:prSet>
      <dgm:spPr/>
      <dgm:t>
        <a:bodyPr/>
        <a:lstStyle/>
        <a:p>
          <a:endParaRPr lang="en-US"/>
        </a:p>
      </dgm:t>
    </dgm:pt>
    <dgm:pt modelId="{2F1E59D8-01F7-4023-8D37-A477C88C0644}" type="pres">
      <dgm:prSet presAssocID="{D7EC4E79-C1B5-46DB-A05A-BEF23620EDCD}" presName="composite" presStyleCnt="0"/>
      <dgm:spPr/>
    </dgm:pt>
    <dgm:pt modelId="{56A0D952-28A8-4F60-99B7-8CC8B256A489}" type="pres">
      <dgm:prSet presAssocID="{D7EC4E79-C1B5-46DB-A05A-BEF23620EDCD}" presName="parentText" presStyleLbl="alignNode1" presStyleIdx="0" presStyleCnt="2">
        <dgm:presLayoutVars>
          <dgm:chMax val="1"/>
          <dgm:bulletEnabled val="1"/>
        </dgm:presLayoutVars>
      </dgm:prSet>
      <dgm:spPr/>
      <dgm:t>
        <a:bodyPr/>
        <a:lstStyle/>
        <a:p>
          <a:endParaRPr lang="en-US"/>
        </a:p>
      </dgm:t>
    </dgm:pt>
    <dgm:pt modelId="{928D4AC4-1A51-4AB5-ADCD-77BE70120541}" type="pres">
      <dgm:prSet presAssocID="{D7EC4E79-C1B5-46DB-A05A-BEF23620EDCD}" presName="descendantText" presStyleLbl="alignAcc1" presStyleIdx="0" presStyleCnt="2">
        <dgm:presLayoutVars>
          <dgm:bulletEnabled val="1"/>
        </dgm:presLayoutVars>
      </dgm:prSet>
      <dgm:spPr/>
      <dgm:t>
        <a:bodyPr/>
        <a:lstStyle/>
        <a:p>
          <a:endParaRPr lang="en-US"/>
        </a:p>
      </dgm:t>
    </dgm:pt>
    <dgm:pt modelId="{4013E827-84BE-46CB-A231-CFA4EC085CA5}" type="pres">
      <dgm:prSet presAssocID="{B9B56589-3DA4-4F2E-8E0D-CD6A6BA59D5D}" presName="sp" presStyleCnt="0"/>
      <dgm:spPr/>
    </dgm:pt>
    <dgm:pt modelId="{5584066C-A482-4022-93B9-C79C8415540D}" type="pres">
      <dgm:prSet presAssocID="{202BF5D0-6A4B-4D11-98A7-3B8A7FF2FE0C}" presName="composite" presStyleCnt="0"/>
      <dgm:spPr/>
    </dgm:pt>
    <dgm:pt modelId="{05D2C284-9BC6-4FC6-A69F-86541AB2B561}" type="pres">
      <dgm:prSet presAssocID="{202BF5D0-6A4B-4D11-98A7-3B8A7FF2FE0C}" presName="parentText" presStyleLbl="alignNode1" presStyleIdx="1" presStyleCnt="2">
        <dgm:presLayoutVars>
          <dgm:chMax val="1"/>
          <dgm:bulletEnabled val="1"/>
        </dgm:presLayoutVars>
      </dgm:prSet>
      <dgm:spPr/>
      <dgm:t>
        <a:bodyPr/>
        <a:lstStyle/>
        <a:p>
          <a:endParaRPr lang="en-US"/>
        </a:p>
      </dgm:t>
    </dgm:pt>
    <dgm:pt modelId="{6E9944C4-D070-4409-8D92-66B9901CC245}" type="pres">
      <dgm:prSet presAssocID="{202BF5D0-6A4B-4D11-98A7-3B8A7FF2FE0C}" presName="descendantText" presStyleLbl="alignAcc1" presStyleIdx="1" presStyleCnt="2">
        <dgm:presLayoutVars>
          <dgm:bulletEnabled val="1"/>
        </dgm:presLayoutVars>
      </dgm:prSet>
      <dgm:spPr/>
      <dgm:t>
        <a:bodyPr/>
        <a:lstStyle/>
        <a:p>
          <a:endParaRPr lang="en-US"/>
        </a:p>
      </dgm:t>
    </dgm:pt>
  </dgm:ptLst>
  <dgm:cxnLst>
    <dgm:cxn modelId="{FCC12FB8-9DA6-4CFC-93F7-0C354A0D7545}" type="presOf" srcId="{4FED60EE-B47F-435B-A1C3-2EC2204FAC48}" destId="{4FD4AD93-9D17-4F72-9E5E-E55BBA0F111F}" srcOrd="0" destOrd="0" presId="urn:microsoft.com/office/officeart/2005/8/layout/chevron2"/>
    <dgm:cxn modelId="{9D59D3C9-095D-4A5E-A8A5-1F0641EA8DB9}" type="presOf" srcId="{A076A12B-ABC0-4F9C-9EC9-3DBD6D150FE2}" destId="{928D4AC4-1A51-4AB5-ADCD-77BE70120541}" srcOrd="0" destOrd="0" presId="urn:microsoft.com/office/officeart/2005/8/layout/chevron2"/>
    <dgm:cxn modelId="{28A3FF2F-4FA9-48C8-A6F8-16499883E1CA}" type="presOf" srcId="{202BF5D0-6A4B-4D11-98A7-3B8A7FF2FE0C}" destId="{05D2C284-9BC6-4FC6-A69F-86541AB2B561}" srcOrd="0" destOrd="0" presId="urn:microsoft.com/office/officeart/2005/8/layout/chevron2"/>
    <dgm:cxn modelId="{6DA7339E-FD0B-42CC-85C5-18D7BCD515E2}" type="presOf" srcId="{1D321683-32AC-43D3-B982-B5821ED7F69A}" destId="{6E9944C4-D070-4409-8D92-66B9901CC245}" srcOrd="0" destOrd="0" presId="urn:microsoft.com/office/officeart/2005/8/layout/chevron2"/>
    <dgm:cxn modelId="{617A8309-97C0-4B51-B84F-EEE82BE36804}" srcId="{4FED60EE-B47F-435B-A1C3-2EC2204FAC48}" destId="{D7EC4E79-C1B5-46DB-A05A-BEF23620EDCD}" srcOrd="0" destOrd="0" parTransId="{45508FC6-353C-4886-B55E-100CB863669C}" sibTransId="{B9B56589-3DA4-4F2E-8E0D-CD6A6BA59D5D}"/>
    <dgm:cxn modelId="{2F97FBF7-02F8-4814-B2C9-17D78C27E414}" srcId="{4FED60EE-B47F-435B-A1C3-2EC2204FAC48}" destId="{202BF5D0-6A4B-4D11-98A7-3B8A7FF2FE0C}" srcOrd="1" destOrd="0" parTransId="{17ED1A9E-57D1-42F5-A74A-0917C4B328CD}" sibTransId="{5AE0EF03-5BFD-4D75-9BAC-7C04F6CB36F4}"/>
    <dgm:cxn modelId="{1235F040-ED01-4391-ADFD-626FCE485A4B}" srcId="{202BF5D0-6A4B-4D11-98A7-3B8A7FF2FE0C}" destId="{1D321683-32AC-43D3-B982-B5821ED7F69A}" srcOrd="0" destOrd="0" parTransId="{3FC64931-7FA5-449F-B9A7-9C55CCC60F37}" sibTransId="{F572EFFB-CEFA-47E6-B2FF-BA331C439039}"/>
    <dgm:cxn modelId="{9E8711A0-7498-4618-81DF-807C3BE38D83}" srcId="{D7EC4E79-C1B5-46DB-A05A-BEF23620EDCD}" destId="{A076A12B-ABC0-4F9C-9EC9-3DBD6D150FE2}" srcOrd="0" destOrd="0" parTransId="{ADD58A86-2300-46EF-A2F1-86E0274DB99E}" sibTransId="{77233229-392E-490F-91E6-4C03CF6E4204}"/>
    <dgm:cxn modelId="{F96EB85A-CEA2-4535-A81D-64F7D6AA2CA7}" type="presOf" srcId="{D7EC4E79-C1B5-46DB-A05A-BEF23620EDCD}" destId="{56A0D952-28A8-4F60-99B7-8CC8B256A489}" srcOrd="0" destOrd="0" presId="urn:microsoft.com/office/officeart/2005/8/layout/chevron2"/>
    <dgm:cxn modelId="{A431B338-2EFA-447A-9BD1-BF0C1F627DF7}" type="presParOf" srcId="{4FD4AD93-9D17-4F72-9E5E-E55BBA0F111F}" destId="{2F1E59D8-01F7-4023-8D37-A477C88C0644}" srcOrd="0" destOrd="0" presId="urn:microsoft.com/office/officeart/2005/8/layout/chevron2"/>
    <dgm:cxn modelId="{E0A411BF-ACEE-4632-8D88-669C16E7EBCA}" type="presParOf" srcId="{2F1E59D8-01F7-4023-8D37-A477C88C0644}" destId="{56A0D952-28A8-4F60-99B7-8CC8B256A489}" srcOrd="0" destOrd="0" presId="urn:microsoft.com/office/officeart/2005/8/layout/chevron2"/>
    <dgm:cxn modelId="{4395A7AE-A180-4023-8951-E0DA95892535}" type="presParOf" srcId="{2F1E59D8-01F7-4023-8D37-A477C88C0644}" destId="{928D4AC4-1A51-4AB5-ADCD-77BE70120541}" srcOrd="1" destOrd="0" presId="urn:microsoft.com/office/officeart/2005/8/layout/chevron2"/>
    <dgm:cxn modelId="{07D7FD83-32F0-49D4-B2E1-75F17FC882FD}" type="presParOf" srcId="{4FD4AD93-9D17-4F72-9E5E-E55BBA0F111F}" destId="{4013E827-84BE-46CB-A231-CFA4EC085CA5}" srcOrd="1" destOrd="0" presId="urn:microsoft.com/office/officeart/2005/8/layout/chevron2"/>
    <dgm:cxn modelId="{DA839DD1-DDB5-42D4-A8C3-F2A84E5DECF1}" type="presParOf" srcId="{4FD4AD93-9D17-4F72-9E5E-E55BBA0F111F}" destId="{5584066C-A482-4022-93B9-C79C8415540D}" srcOrd="2" destOrd="0" presId="urn:microsoft.com/office/officeart/2005/8/layout/chevron2"/>
    <dgm:cxn modelId="{F3A759C2-EA4A-4411-A885-7A246EDE2073}" type="presParOf" srcId="{5584066C-A482-4022-93B9-C79C8415540D}" destId="{05D2C284-9BC6-4FC6-A69F-86541AB2B561}" srcOrd="0" destOrd="0" presId="urn:microsoft.com/office/officeart/2005/8/layout/chevron2"/>
    <dgm:cxn modelId="{02F9C9A9-8CFB-487D-B007-FC54A25715A7}" type="presParOf" srcId="{5584066C-A482-4022-93B9-C79C8415540D}" destId="{6E9944C4-D070-4409-8D92-66B9901CC24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FED60EE-B47F-435B-A1C3-2EC2204FAC48}"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202BF5D0-6A4B-4D11-98A7-3B8A7FF2FE0C}">
      <dgm:prSet phldrT="[نص]" custT="1"/>
      <dgm:spPr/>
      <dgm:t>
        <a:bodyPr/>
        <a:lstStyle/>
        <a:p>
          <a:r>
            <a:rPr lang="ar-MA" sz="1800" b="1" dirty="0" smtClean="0">
              <a:solidFill>
                <a:schemeClr val="tx1"/>
              </a:solidFill>
            </a:rPr>
            <a:t>مرسوم ملكي</a:t>
          </a:r>
          <a:endParaRPr lang="en-US" sz="1800" b="1" dirty="0">
            <a:solidFill>
              <a:schemeClr val="tx1"/>
            </a:solidFill>
          </a:endParaRPr>
        </a:p>
      </dgm:t>
    </dgm:pt>
    <dgm:pt modelId="{17ED1A9E-57D1-42F5-A74A-0917C4B328CD}" type="parTrans" cxnId="{2F97FBF7-02F8-4814-B2C9-17D78C27E414}">
      <dgm:prSet/>
      <dgm:spPr/>
      <dgm:t>
        <a:bodyPr/>
        <a:lstStyle/>
        <a:p>
          <a:endParaRPr lang="en-US"/>
        </a:p>
      </dgm:t>
    </dgm:pt>
    <dgm:pt modelId="{5AE0EF03-5BFD-4D75-9BAC-7C04F6CB36F4}" type="sibTrans" cxnId="{2F97FBF7-02F8-4814-B2C9-17D78C27E414}">
      <dgm:prSet/>
      <dgm:spPr/>
      <dgm:t>
        <a:bodyPr/>
        <a:lstStyle/>
        <a:p>
          <a:endParaRPr lang="en-US"/>
        </a:p>
      </dgm:t>
    </dgm:pt>
    <dgm:pt modelId="{FA587B48-0E8C-4B0C-9EDC-D9EF8EC8BBD3}">
      <dgm:prSet phldrT="[نص]" custT="1"/>
      <dgm:spPr/>
      <dgm:t>
        <a:bodyPr/>
        <a:lstStyle/>
        <a:p>
          <a:r>
            <a:rPr lang="ar-MA" sz="1800" b="1" dirty="0" smtClean="0">
              <a:solidFill>
                <a:schemeClr val="tx1"/>
              </a:solidFill>
            </a:rPr>
            <a:t>توجيه ملكي</a:t>
          </a:r>
          <a:endParaRPr lang="en-US" sz="1800" b="1" dirty="0">
            <a:solidFill>
              <a:schemeClr val="tx1"/>
            </a:solidFill>
          </a:endParaRPr>
        </a:p>
      </dgm:t>
    </dgm:pt>
    <dgm:pt modelId="{98D45727-7183-47E7-A311-6B6EE19E1CE5}" type="parTrans" cxnId="{39B3D294-AF84-4332-8CE5-DB19C34D3EAD}">
      <dgm:prSet/>
      <dgm:spPr/>
      <dgm:t>
        <a:bodyPr/>
        <a:lstStyle/>
        <a:p>
          <a:endParaRPr lang="en-US"/>
        </a:p>
      </dgm:t>
    </dgm:pt>
    <dgm:pt modelId="{03CC273C-2E3F-424E-9870-47EBDF9D6B19}" type="sibTrans" cxnId="{39B3D294-AF84-4332-8CE5-DB19C34D3EAD}">
      <dgm:prSet/>
      <dgm:spPr/>
      <dgm:t>
        <a:bodyPr/>
        <a:lstStyle/>
        <a:p>
          <a:endParaRPr lang="en-US"/>
        </a:p>
      </dgm:t>
    </dgm:pt>
    <dgm:pt modelId="{A076A12B-ABC0-4F9C-9EC9-3DBD6D150FE2}">
      <dgm:prSet custT="1"/>
      <dgm:spPr/>
      <dgm:t>
        <a:bodyPr/>
        <a:lstStyle/>
        <a:p>
          <a:r>
            <a:rPr lang="ar-MA" sz="2000" dirty="0" smtClean="0"/>
            <a:t>ارادة ملكية مكتوبة دون مشاركة مجلسي الوزراء او الشورى</a:t>
          </a:r>
          <a:endParaRPr lang="en-US" sz="2000" dirty="0"/>
        </a:p>
      </dgm:t>
    </dgm:pt>
    <dgm:pt modelId="{ADD58A86-2300-46EF-A2F1-86E0274DB99E}" type="parTrans" cxnId="{9E8711A0-7498-4618-81DF-807C3BE38D83}">
      <dgm:prSet/>
      <dgm:spPr/>
      <dgm:t>
        <a:bodyPr/>
        <a:lstStyle/>
        <a:p>
          <a:endParaRPr lang="en-US"/>
        </a:p>
      </dgm:t>
    </dgm:pt>
    <dgm:pt modelId="{77233229-392E-490F-91E6-4C03CF6E4204}" type="sibTrans" cxnId="{9E8711A0-7498-4618-81DF-807C3BE38D83}">
      <dgm:prSet/>
      <dgm:spPr/>
      <dgm:t>
        <a:bodyPr/>
        <a:lstStyle/>
        <a:p>
          <a:endParaRPr lang="en-US"/>
        </a:p>
      </dgm:t>
    </dgm:pt>
    <dgm:pt modelId="{1D321683-32AC-43D3-B982-B5821ED7F69A}">
      <dgm:prSet custT="1"/>
      <dgm:spPr/>
      <dgm:t>
        <a:bodyPr/>
        <a:lstStyle/>
        <a:p>
          <a:r>
            <a:rPr lang="ar-MA" sz="2000" dirty="0" smtClean="0"/>
            <a:t>ارادة ملكية مكتوبة بعد عرض الموضوع على مجلس الوزراء او المجلسين</a:t>
          </a:r>
          <a:endParaRPr lang="en-US" sz="2000" dirty="0"/>
        </a:p>
      </dgm:t>
    </dgm:pt>
    <dgm:pt modelId="{3FC64931-7FA5-449F-B9A7-9C55CCC60F37}" type="parTrans" cxnId="{1235F040-ED01-4391-ADFD-626FCE485A4B}">
      <dgm:prSet/>
      <dgm:spPr/>
      <dgm:t>
        <a:bodyPr/>
        <a:lstStyle/>
        <a:p>
          <a:endParaRPr lang="en-US"/>
        </a:p>
      </dgm:t>
    </dgm:pt>
    <dgm:pt modelId="{F572EFFB-CEFA-47E6-B2FF-BA331C439039}" type="sibTrans" cxnId="{1235F040-ED01-4391-ADFD-626FCE485A4B}">
      <dgm:prSet/>
      <dgm:spPr/>
      <dgm:t>
        <a:bodyPr/>
        <a:lstStyle/>
        <a:p>
          <a:endParaRPr lang="en-US"/>
        </a:p>
      </dgm:t>
    </dgm:pt>
    <dgm:pt modelId="{C3E55399-32B3-4B2C-81DE-E96694513D20}">
      <dgm:prSet custT="1"/>
      <dgm:spPr/>
      <dgm:t>
        <a:bodyPr/>
        <a:lstStyle/>
        <a:p>
          <a:r>
            <a:rPr lang="ar-MA" sz="1800" b="1" dirty="0" smtClean="0">
              <a:solidFill>
                <a:schemeClr val="tx1"/>
              </a:solidFill>
            </a:rPr>
            <a:t>أمر سامي</a:t>
          </a:r>
          <a:endParaRPr lang="en-US" sz="1800" b="1" dirty="0">
            <a:solidFill>
              <a:schemeClr val="tx1"/>
            </a:solidFill>
          </a:endParaRPr>
        </a:p>
      </dgm:t>
    </dgm:pt>
    <dgm:pt modelId="{3280FB6E-FCFA-495B-9C54-4529330926E4}" type="parTrans" cxnId="{1DAA20EA-9606-4104-9825-68EE5BACAF95}">
      <dgm:prSet/>
      <dgm:spPr/>
      <dgm:t>
        <a:bodyPr/>
        <a:lstStyle/>
        <a:p>
          <a:endParaRPr lang="en-US"/>
        </a:p>
      </dgm:t>
    </dgm:pt>
    <dgm:pt modelId="{E1E599D8-9DEF-40A7-80D0-8743B69113DE}" type="sibTrans" cxnId="{1DAA20EA-9606-4104-9825-68EE5BACAF95}">
      <dgm:prSet/>
      <dgm:spPr/>
      <dgm:t>
        <a:bodyPr/>
        <a:lstStyle/>
        <a:p>
          <a:endParaRPr lang="en-US"/>
        </a:p>
      </dgm:t>
    </dgm:pt>
    <dgm:pt modelId="{D7EC4E79-C1B5-46DB-A05A-BEF23620EDCD}">
      <dgm:prSet phldrT="[نص]" custT="1"/>
      <dgm:spPr/>
      <dgm:t>
        <a:bodyPr/>
        <a:lstStyle/>
        <a:p>
          <a:r>
            <a:rPr lang="ar-MA" sz="1800" b="1" dirty="0" smtClean="0">
              <a:solidFill>
                <a:schemeClr val="tx1"/>
              </a:solidFill>
            </a:rPr>
            <a:t>أمر ملكي</a:t>
          </a:r>
          <a:endParaRPr lang="en-US" sz="1800" b="1" dirty="0">
            <a:solidFill>
              <a:schemeClr val="tx1"/>
            </a:solidFill>
          </a:endParaRPr>
        </a:p>
      </dgm:t>
    </dgm:pt>
    <dgm:pt modelId="{B9B56589-3DA4-4F2E-8E0D-CD6A6BA59D5D}" type="sibTrans" cxnId="{617A8309-97C0-4B51-B84F-EEE82BE36804}">
      <dgm:prSet/>
      <dgm:spPr/>
      <dgm:t>
        <a:bodyPr/>
        <a:lstStyle/>
        <a:p>
          <a:endParaRPr lang="en-US"/>
        </a:p>
      </dgm:t>
    </dgm:pt>
    <dgm:pt modelId="{45508FC6-353C-4886-B55E-100CB863669C}" type="parTrans" cxnId="{617A8309-97C0-4B51-B84F-EEE82BE36804}">
      <dgm:prSet/>
      <dgm:spPr/>
      <dgm:t>
        <a:bodyPr/>
        <a:lstStyle/>
        <a:p>
          <a:endParaRPr lang="en-US"/>
        </a:p>
      </dgm:t>
    </dgm:pt>
    <dgm:pt modelId="{E00BBF40-7E9E-4AE4-9103-81C817FC78D2}">
      <dgm:prSet custT="1"/>
      <dgm:spPr/>
      <dgm:t>
        <a:bodyPr/>
        <a:lstStyle/>
        <a:p>
          <a:r>
            <a:rPr lang="ar-MA" sz="2000" dirty="0" smtClean="0"/>
            <a:t>ارادة ملكية شفهية غالبا او مكتوبة ليس لها شكل معين تصدر للتوجيه بأمر معين</a:t>
          </a:r>
          <a:endParaRPr lang="en-US" sz="2000" dirty="0"/>
        </a:p>
      </dgm:t>
    </dgm:pt>
    <dgm:pt modelId="{78511EAF-C930-44C3-88CE-D48392B2244B}" type="parTrans" cxnId="{3EDCDCE1-3203-4CEA-A0B2-A3A4B6E74F25}">
      <dgm:prSet/>
      <dgm:spPr/>
      <dgm:t>
        <a:bodyPr/>
        <a:lstStyle/>
        <a:p>
          <a:endParaRPr lang="en-US"/>
        </a:p>
      </dgm:t>
    </dgm:pt>
    <dgm:pt modelId="{BDE6EA7E-1BAA-4E96-89AC-4C242EEDE9FC}" type="sibTrans" cxnId="{3EDCDCE1-3203-4CEA-A0B2-A3A4B6E74F25}">
      <dgm:prSet/>
      <dgm:spPr/>
      <dgm:t>
        <a:bodyPr/>
        <a:lstStyle/>
        <a:p>
          <a:endParaRPr lang="en-US"/>
        </a:p>
      </dgm:t>
    </dgm:pt>
    <dgm:pt modelId="{2890966A-AB99-401B-9BBE-4711C930196B}">
      <dgm:prSet custT="1"/>
      <dgm:spPr/>
      <dgm:t>
        <a:bodyPr/>
        <a:lstStyle/>
        <a:p>
          <a:r>
            <a:rPr lang="ar-MA" sz="2000" dirty="0" smtClean="0"/>
            <a:t>ارادة ملكية </a:t>
          </a:r>
          <a:r>
            <a:rPr lang="ar-MA" sz="2000" dirty="0" err="1" smtClean="0"/>
            <a:t>شفاهة</a:t>
          </a:r>
          <a:r>
            <a:rPr lang="ar-MA" sz="2000" dirty="0" smtClean="0"/>
            <a:t> او كتابة يصدر بصفته رئيس مجلس الوزراء كما قد يصدر ممن ينوبه قد يكون موضوعها يهم الشعب كله ولكن </a:t>
          </a:r>
          <a:r>
            <a:rPr lang="ar-MA" sz="2000" b="1" u="sng" dirty="0" smtClean="0"/>
            <a:t>غالبًا</a:t>
          </a:r>
          <a:r>
            <a:rPr lang="ar-MA" sz="2000" dirty="0" smtClean="0"/>
            <a:t>  لا يتعلق بحالة عامة للشعب كله وانما لبعض الحالات الخاصة مثل أمر سامي بمعالجة شخص في الخارج...الخ</a:t>
          </a:r>
          <a:endParaRPr lang="en-US" sz="2000" dirty="0"/>
        </a:p>
      </dgm:t>
    </dgm:pt>
    <dgm:pt modelId="{9E2116AB-7A14-47AA-96A1-11A0939710AD}" type="parTrans" cxnId="{4D080317-F03D-49F5-8B85-E5343A16C0B1}">
      <dgm:prSet/>
      <dgm:spPr/>
      <dgm:t>
        <a:bodyPr/>
        <a:lstStyle/>
        <a:p>
          <a:endParaRPr lang="en-US"/>
        </a:p>
      </dgm:t>
    </dgm:pt>
    <dgm:pt modelId="{E8040031-E2D7-4D53-9868-C0B15238BE4E}" type="sibTrans" cxnId="{4D080317-F03D-49F5-8B85-E5343A16C0B1}">
      <dgm:prSet/>
      <dgm:spPr/>
      <dgm:t>
        <a:bodyPr/>
        <a:lstStyle/>
        <a:p>
          <a:endParaRPr lang="en-US"/>
        </a:p>
      </dgm:t>
    </dgm:pt>
    <dgm:pt modelId="{4FD4AD93-9D17-4F72-9E5E-E55BBA0F111F}" type="pres">
      <dgm:prSet presAssocID="{4FED60EE-B47F-435B-A1C3-2EC2204FAC48}" presName="linearFlow" presStyleCnt="0">
        <dgm:presLayoutVars>
          <dgm:dir/>
          <dgm:animLvl val="lvl"/>
          <dgm:resizeHandles val="exact"/>
        </dgm:presLayoutVars>
      </dgm:prSet>
      <dgm:spPr/>
      <dgm:t>
        <a:bodyPr/>
        <a:lstStyle/>
        <a:p>
          <a:endParaRPr lang="en-US"/>
        </a:p>
      </dgm:t>
    </dgm:pt>
    <dgm:pt modelId="{2F1E59D8-01F7-4023-8D37-A477C88C0644}" type="pres">
      <dgm:prSet presAssocID="{D7EC4E79-C1B5-46DB-A05A-BEF23620EDCD}" presName="composite" presStyleCnt="0"/>
      <dgm:spPr/>
    </dgm:pt>
    <dgm:pt modelId="{56A0D952-28A8-4F60-99B7-8CC8B256A489}" type="pres">
      <dgm:prSet presAssocID="{D7EC4E79-C1B5-46DB-A05A-BEF23620EDCD}" presName="parentText" presStyleLbl="alignNode1" presStyleIdx="0" presStyleCnt="4">
        <dgm:presLayoutVars>
          <dgm:chMax val="1"/>
          <dgm:bulletEnabled val="1"/>
        </dgm:presLayoutVars>
      </dgm:prSet>
      <dgm:spPr/>
      <dgm:t>
        <a:bodyPr/>
        <a:lstStyle/>
        <a:p>
          <a:endParaRPr lang="en-US"/>
        </a:p>
      </dgm:t>
    </dgm:pt>
    <dgm:pt modelId="{928D4AC4-1A51-4AB5-ADCD-77BE70120541}" type="pres">
      <dgm:prSet presAssocID="{D7EC4E79-C1B5-46DB-A05A-BEF23620EDCD}" presName="descendantText" presStyleLbl="alignAcc1" presStyleIdx="0" presStyleCnt="4">
        <dgm:presLayoutVars>
          <dgm:bulletEnabled val="1"/>
        </dgm:presLayoutVars>
      </dgm:prSet>
      <dgm:spPr/>
      <dgm:t>
        <a:bodyPr/>
        <a:lstStyle/>
        <a:p>
          <a:endParaRPr lang="en-US"/>
        </a:p>
      </dgm:t>
    </dgm:pt>
    <dgm:pt modelId="{4013E827-84BE-46CB-A231-CFA4EC085CA5}" type="pres">
      <dgm:prSet presAssocID="{B9B56589-3DA4-4F2E-8E0D-CD6A6BA59D5D}" presName="sp" presStyleCnt="0"/>
      <dgm:spPr/>
    </dgm:pt>
    <dgm:pt modelId="{5584066C-A482-4022-93B9-C79C8415540D}" type="pres">
      <dgm:prSet presAssocID="{202BF5D0-6A4B-4D11-98A7-3B8A7FF2FE0C}" presName="composite" presStyleCnt="0"/>
      <dgm:spPr/>
    </dgm:pt>
    <dgm:pt modelId="{05D2C284-9BC6-4FC6-A69F-86541AB2B561}" type="pres">
      <dgm:prSet presAssocID="{202BF5D0-6A4B-4D11-98A7-3B8A7FF2FE0C}" presName="parentText" presStyleLbl="alignNode1" presStyleIdx="1" presStyleCnt="4">
        <dgm:presLayoutVars>
          <dgm:chMax val="1"/>
          <dgm:bulletEnabled val="1"/>
        </dgm:presLayoutVars>
      </dgm:prSet>
      <dgm:spPr/>
      <dgm:t>
        <a:bodyPr/>
        <a:lstStyle/>
        <a:p>
          <a:endParaRPr lang="en-US"/>
        </a:p>
      </dgm:t>
    </dgm:pt>
    <dgm:pt modelId="{6E9944C4-D070-4409-8D92-66B9901CC245}" type="pres">
      <dgm:prSet presAssocID="{202BF5D0-6A4B-4D11-98A7-3B8A7FF2FE0C}" presName="descendantText" presStyleLbl="alignAcc1" presStyleIdx="1" presStyleCnt="4">
        <dgm:presLayoutVars>
          <dgm:bulletEnabled val="1"/>
        </dgm:presLayoutVars>
      </dgm:prSet>
      <dgm:spPr/>
      <dgm:t>
        <a:bodyPr/>
        <a:lstStyle/>
        <a:p>
          <a:endParaRPr lang="en-US"/>
        </a:p>
      </dgm:t>
    </dgm:pt>
    <dgm:pt modelId="{7050B58B-CF42-49F1-8939-249F350838A0}" type="pres">
      <dgm:prSet presAssocID="{5AE0EF03-5BFD-4D75-9BAC-7C04F6CB36F4}" presName="sp" presStyleCnt="0"/>
      <dgm:spPr/>
    </dgm:pt>
    <dgm:pt modelId="{FFDD4D95-29C2-4F93-9679-67177FE0F4E8}" type="pres">
      <dgm:prSet presAssocID="{FA587B48-0E8C-4B0C-9EDC-D9EF8EC8BBD3}" presName="composite" presStyleCnt="0"/>
      <dgm:spPr/>
    </dgm:pt>
    <dgm:pt modelId="{557504C2-4A0D-4670-85FD-4333F6B018B1}" type="pres">
      <dgm:prSet presAssocID="{FA587B48-0E8C-4B0C-9EDC-D9EF8EC8BBD3}" presName="parentText" presStyleLbl="alignNode1" presStyleIdx="2" presStyleCnt="4">
        <dgm:presLayoutVars>
          <dgm:chMax val="1"/>
          <dgm:bulletEnabled val="1"/>
        </dgm:presLayoutVars>
      </dgm:prSet>
      <dgm:spPr/>
      <dgm:t>
        <a:bodyPr/>
        <a:lstStyle/>
        <a:p>
          <a:endParaRPr lang="en-US"/>
        </a:p>
      </dgm:t>
    </dgm:pt>
    <dgm:pt modelId="{9F26C394-ADCD-4201-8C47-AD6F74832CC4}" type="pres">
      <dgm:prSet presAssocID="{FA587B48-0E8C-4B0C-9EDC-D9EF8EC8BBD3}" presName="descendantText" presStyleLbl="alignAcc1" presStyleIdx="2" presStyleCnt="4">
        <dgm:presLayoutVars>
          <dgm:bulletEnabled val="1"/>
        </dgm:presLayoutVars>
      </dgm:prSet>
      <dgm:spPr/>
      <dgm:t>
        <a:bodyPr/>
        <a:lstStyle/>
        <a:p>
          <a:endParaRPr lang="en-US"/>
        </a:p>
      </dgm:t>
    </dgm:pt>
    <dgm:pt modelId="{4AEDF92E-CBAD-4F1F-ACFD-AEE437007A4A}" type="pres">
      <dgm:prSet presAssocID="{03CC273C-2E3F-424E-9870-47EBDF9D6B19}" presName="sp" presStyleCnt="0"/>
      <dgm:spPr/>
    </dgm:pt>
    <dgm:pt modelId="{8ED6C092-FAEF-4413-A39A-9C3EE6E68DF2}" type="pres">
      <dgm:prSet presAssocID="{C3E55399-32B3-4B2C-81DE-E96694513D20}" presName="composite" presStyleCnt="0"/>
      <dgm:spPr/>
    </dgm:pt>
    <dgm:pt modelId="{A1B53176-4707-4C84-9B89-315909CAD171}" type="pres">
      <dgm:prSet presAssocID="{C3E55399-32B3-4B2C-81DE-E96694513D20}" presName="parentText" presStyleLbl="alignNode1" presStyleIdx="3" presStyleCnt="4">
        <dgm:presLayoutVars>
          <dgm:chMax val="1"/>
          <dgm:bulletEnabled val="1"/>
        </dgm:presLayoutVars>
      </dgm:prSet>
      <dgm:spPr/>
      <dgm:t>
        <a:bodyPr/>
        <a:lstStyle/>
        <a:p>
          <a:endParaRPr lang="en-US"/>
        </a:p>
      </dgm:t>
    </dgm:pt>
    <dgm:pt modelId="{1A6F4F11-4D56-4805-8DA9-6905F741DB0F}" type="pres">
      <dgm:prSet presAssocID="{C3E55399-32B3-4B2C-81DE-E96694513D20}" presName="descendantText" presStyleLbl="alignAcc1" presStyleIdx="3" presStyleCnt="4" custScaleY="146751">
        <dgm:presLayoutVars>
          <dgm:bulletEnabled val="1"/>
        </dgm:presLayoutVars>
      </dgm:prSet>
      <dgm:spPr/>
      <dgm:t>
        <a:bodyPr/>
        <a:lstStyle/>
        <a:p>
          <a:endParaRPr lang="en-US"/>
        </a:p>
      </dgm:t>
    </dgm:pt>
  </dgm:ptLst>
  <dgm:cxnLst>
    <dgm:cxn modelId="{93B2EDD0-344E-4B19-8BE0-D5114ECFD246}" type="presOf" srcId="{C3E55399-32B3-4B2C-81DE-E96694513D20}" destId="{A1B53176-4707-4C84-9B89-315909CAD171}" srcOrd="0" destOrd="0" presId="urn:microsoft.com/office/officeart/2005/8/layout/chevron2"/>
    <dgm:cxn modelId="{3494422B-2406-451A-B6D6-DBB9D8DF41E9}" type="presOf" srcId="{1D321683-32AC-43D3-B982-B5821ED7F69A}" destId="{6E9944C4-D070-4409-8D92-66B9901CC245}" srcOrd="0" destOrd="0" presId="urn:microsoft.com/office/officeart/2005/8/layout/chevron2"/>
    <dgm:cxn modelId="{9E8711A0-7498-4618-81DF-807C3BE38D83}" srcId="{D7EC4E79-C1B5-46DB-A05A-BEF23620EDCD}" destId="{A076A12B-ABC0-4F9C-9EC9-3DBD6D150FE2}" srcOrd="0" destOrd="0" parTransId="{ADD58A86-2300-46EF-A2F1-86E0274DB99E}" sibTransId="{77233229-392E-490F-91E6-4C03CF6E4204}"/>
    <dgm:cxn modelId="{5602DC32-64FB-4940-95B3-67A0A97BA466}" type="presOf" srcId="{A076A12B-ABC0-4F9C-9EC9-3DBD6D150FE2}" destId="{928D4AC4-1A51-4AB5-ADCD-77BE70120541}" srcOrd="0" destOrd="0" presId="urn:microsoft.com/office/officeart/2005/8/layout/chevron2"/>
    <dgm:cxn modelId="{6CEDC769-AE85-484F-A176-471611F9D517}" type="presOf" srcId="{D7EC4E79-C1B5-46DB-A05A-BEF23620EDCD}" destId="{56A0D952-28A8-4F60-99B7-8CC8B256A489}" srcOrd="0" destOrd="0" presId="urn:microsoft.com/office/officeart/2005/8/layout/chevron2"/>
    <dgm:cxn modelId="{84E10157-F4D7-4E0F-974C-569E5A2F8E72}" type="presOf" srcId="{4FED60EE-B47F-435B-A1C3-2EC2204FAC48}" destId="{4FD4AD93-9D17-4F72-9E5E-E55BBA0F111F}" srcOrd="0" destOrd="0" presId="urn:microsoft.com/office/officeart/2005/8/layout/chevron2"/>
    <dgm:cxn modelId="{2F97FBF7-02F8-4814-B2C9-17D78C27E414}" srcId="{4FED60EE-B47F-435B-A1C3-2EC2204FAC48}" destId="{202BF5D0-6A4B-4D11-98A7-3B8A7FF2FE0C}" srcOrd="1" destOrd="0" parTransId="{17ED1A9E-57D1-42F5-A74A-0917C4B328CD}" sibTransId="{5AE0EF03-5BFD-4D75-9BAC-7C04F6CB36F4}"/>
    <dgm:cxn modelId="{1DAA20EA-9606-4104-9825-68EE5BACAF95}" srcId="{4FED60EE-B47F-435B-A1C3-2EC2204FAC48}" destId="{C3E55399-32B3-4B2C-81DE-E96694513D20}" srcOrd="3" destOrd="0" parTransId="{3280FB6E-FCFA-495B-9C54-4529330926E4}" sibTransId="{E1E599D8-9DEF-40A7-80D0-8743B69113DE}"/>
    <dgm:cxn modelId="{617A8309-97C0-4B51-B84F-EEE82BE36804}" srcId="{4FED60EE-B47F-435B-A1C3-2EC2204FAC48}" destId="{D7EC4E79-C1B5-46DB-A05A-BEF23620EDCD}" srcOrd="0" destOrd="0" parTransId="{45508FC6-353C-4886-B55E-100CB863669C}" sibTransId="{B9B56589-3DA4-4F2E-8E0D-CD6A6BA59D5D}"/>
    <dgm:cxn modelId="{63F6FE25-D1B1-4AC5-AB6A-34D5F96B8EEC}" type="presOf" srcId="{FA587B48-0E8C-4B0C-9EDC-D9EF8EC8BBD3}" destId="{557504C2-4A0D-4670-85FD-4333F6B018B1}" srcOrd="0" destOrd="0" presId="urn:microsoft.com/office/officeart/2005/8/layout/chevron2"/>
    <dgm:cxn modelId="{21999B49-938A-4444-8AF4-77A9F1090399}" type="presOf" srcId="{202BF5D0-6A4B-4D11-98A7-3B8A7FF2FE0C}" destId="{05D2C284-9BC6-4FC6-A69F-86541AB2B561}" srcOrd="0" destOrd="0" presId="urn:microsoft.com/office/officeart/2005/8/layout/chevron2"/>
    <dgm:cxn modelId="{D8748A68-9EBF-40DC-B177-1D9F7220B136}" type="presOf" srcId="{E00BBF40-7E9E-4AE4-9103-81C817FC78D2}" destId="{9F26C394-ADCD-4201-8C47-AD6F74832CC4}" srcOrd="0" destOrd="0" presId="urn:microsoft.com/office/officeart/2005/8/layout/chevron2"/>
    <dgm:cxn modelId="{3003EC0D-6AFE-4CE4-A3E5-3FF8855DE7E0}" type="presOf" srcId="{2890966A-AB99-401B-9BBE-4711C930196B}" destId="{1A6F4F11-4D56-4805-8DA9-6905F741DB0F}" srcOrd="0" destOrd="0" presId="urn:microsoft.com/office/officeart/2005/8/layout/chevron2"/>
    <dgm:cxn modelId="{39B3D294-AF84-4332-8CE5-DB19C34D3EAD}" srcId="{4FED60EE-B47F-435B-A1C3-2EC2204FAC48}" destId="{FA587B48-0E8C-4B0C-9EDC-D9EF8EC8BBD3}" srcOrd="2" destOrd="0" parTransId="{98D45727-7183-47E7-A311-6B6EE19E1CE5}" sibTransId="{03CC273C-2E3F-424E-9870-47EBDF9D6B19}"/>
    <dgm:cxn modelId="{4D080317-F03D-49F5-8B85-E5343A16C0B1}" srcId="{C3E55399-32B3-4B2C-81DE-E96694513D20}" destId="{2890966A-AB99-401B-9BBE-4711C930196B}" srcOrd="0" destOrd="0" parTransId="{9E2116AB-7A14-47AA-96A1-11A0939710AD}" sibTransId="{E8040031-E2D7-4D53-9868-C0B15238BE4E}"/>
    <dgm:cxn modelId="{1235F040-ED01-4391-ADFD-626FCE485A4B}" srcId="{202BF5D0-6A4B-4D11-98A7-3B8A7FF2FE0C}" destId="{1D321683-32AC-43D3-B982-B5821ED7F69A}" srcOrd="0" destOrd="0" parTransId="{3FC64931-7FA5-449F-B9A7-9C55CCC60F37}" sibTransId="{F572EFFB-CEFA-47E6-B2FF-BA331C439039}"/>
    <dgm:cxn modelId="{3EDCDCE1-3203-4CEA-A0B2-A3A4B6E74F25}" srcId="{FA587B48-0E8C-4B0C-9EDC-D9EF8EC8BBD3}" destId="{E00BBF40-7E9E-4AE4-9103-81C817FC78D2}" srcOrd="0" destOrd="0" parTransId="{78511EAF-C930-44C3-88CE-D48392B2244B}" sibTransId="{BDE6EA7E-1BAA-4E96-89AC-4C242EEDE9FC}"/>
    <dgm:cxn modelId="{5B87111C-3079-41E0-AFD4-4F771E0CB1CB}" type="presParOf" srcId="{4FD4AD93-9D17-4F72-9E5E-E55BBA0F111F}" destId="{2F1E59D8-01F7-4023-8D37-A477C88C0644}" srcOrd="0" destOrd="0" presId="urn:microsoft.com/office/officeart/2005/8/layout/chevron2"/>
    <dgm:cxn modelId="{638ECB36-5836-4D15-9FC4-B47CBAA0ABEA}" type="presParOf" srcId="{2F1E59D8-01F7-4023-8D37-A477C88C0644}" destId="{56A0D952-28A8-4F60-99B7-8CC8B256A489}" srcOrd="0" destOrd="0" presId="urn:microsoft.com/office/officeart/2005/8/layout/chevron2"/>
    <dgm:cxn modelId="{0CACE53E-3971-42DD-8D49-180700D974B7}" type="presParOf" srcId="{2F1E59D8-01F7-4023-8D37-A477C88C0644}" destId="{928D4AC4-1A51-4AB5-ADCD-77BE70120541}" srcOrd="1" destOrd="0" presId="urn:microsoft.com/office/officeart/2005/8/layout/chevron2"/>
    <dgm:cxn modelId="{5D849414-B229-419D-852D-70944FD0D72E}" type="presParOf" srcId="{4FD4AD93-9D17-4F72-9E5E-E55BBA0F111F}" destId="{4013E827-84BE-46CB-A231-CFA4EC085CA5}" srcOrd="1" destOrd="0" presId="urn:microsoft.com/office/officeart/2005/8/layout/chevron2"/>
    <dgm:cxn modelId="{207A939F-0AFE-41A0-8652-AFF07AA04C5B}" type="presParOf" srcId="{4FD4AD93-9D17-4F72-9E5E-E55BBA0F111F}" destId="{5584066C-A482-4022-93B9-C79C8415540D}" srcOrd="2" destOrd="0" presId="urn:microsoft.com/office/officeart/2005/8/layout/chevron2"/>
    <dgm:cxn modelId="{C8F38C9E-5EE5-46D9-A648-9343806FD72F}" type="presParOf" srcId="{5584066C-A482-4022-93B9-C79C8415540D}" destId="{05D2C284-9BC6-4FC6-A69F-86541AB2B561}" srcOrd="0" destOrd="0" presId="urn:microsoft.com/office/officeart/2005/8/layout/chevron2"/>
    <dgm:cxn modelId="{102BDC56-D060-466B-9E2C-5C81A9331A11}" type="presParOf" srcId="{5584066C-A482-4022-93B9-C79C8415540D}" destId="{6E9944C4-D070-4409-8D92-66B9901CC245}" srcOrd="1" destOrd="0" presId="urn:microsoft.com/office/officeart/2005/8/layout/chevron2"/>
    <dgm:cxn modelId="{49B613E2-4AF0-4C86-BC7F-ECA25D96FC12}" type="presParOf" srcId="{4FD4AD93-9D17-4F72-9E5E-E55BBA0F111F}" destId="{7050B58B-CF42-49F1-8939-249F350838A0}" srcOrd="3" destOrd="0" presId="urn:microsoft.com/office/officeart/2005/8/layout/chevron2"/>
    <dgm:cxn modelId="{AF5B2F64-5A38-4686-8140-010B3AA1383C}" type="presParOf" srcId="{4FD4AD93-9D17-4F72-9E5E-E55BBA0F111F}" destId="{FFDD4D95-29C2-4F93-9679-67177FE0F4E8}" srcOrd="4" destOrd="0" presId="urn:microsoft.com/office/officeart/2005/8/layout/chevron2"/>
    <dgm:cxn modelId="{EE2486F1-5531-4313-AB66-EE5D0663188F}" type="presParOf" srcId="{FFDD4D95-29C2-4F93-9679-67177FE0F4E8}" destId="{557504C2-4A0D-4670-85FD-4333F6B018B1}" srcOrd="0" destOrd="0" presId="urn:microsoft.com/office/officeart/2005/8/layout/chevron2"/>
    <dgm:cxn modelId="{9A7F9C69-1F78-4183-AE4D-F89F6339D7F7}" type="presParOf" srcId="{FFDD4D95-29C2-4F93-9679-67177FE0F4E8}" destId="{9F26C394-ADCD-4201-8C47-AD6F74832CC4}" srcOrd="1" destOrd="0" presId="urn:microsoft.com/office/officeart/2005/8/layout/chevron2"/>
    <dgm:cxn modelId="{E4CE3A12-C3CF-4DF3-8AB1-700D34346704}" type="presParOf" srcId="{4FD4AD93-9D17-4F72-9E5E-E55BBA0F111F}" destId="{4AEDF92E-CBAD-4F1F-ACFD-AEE437007A4A}" srcOrd="5" destOrd="0" presId="urn:microsoft.com/office/officeart/2005/8/layout/chevron2"/>
    <dgm:cxn modelId="{4D6AA914-3E30-41AD-9974-42E5B0842745}" type="presParOf" srcId="{4FD4AD93-9D17-4F72-9E5E-E55BBA0F111F}" destId="{8ED6C092-FAEF-4413-A39A-9C3EE6E68DF2}" srcOrd="6" destOrd="0" presId="urn:microsoft.com/office/officeart/2005/8/layout/chevron2"/>
    <dgm:cxn modelId="{8175BBBF-01E7-4674-A2FE-1F4BB69DF9D4}" type="presParOf" srcId="{8ED6C092-FAEF-4413-A39A-9C3EE6E68DF2}" destId="{A1B53176-4707-4C84-9B89-315909CAD171}" srcOrd="0" destOrd="0" presId="urn:microsoft.com/office/officeart/2005/8/layout/chevron2"/>
    <dgm:cxn modelId="{174006D4-A93D-4234-AFB0-05B2866C4A87}" type="presParOf" srcId="{8ED6C092-FAEF-4413-A39A-9C3EE6E68DF2}" destId="{1A6F4F11-4D56-4805-8DA9-6905F741DB0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FED60EE-B47F-435B-A1C3-2EC2204FAC48}"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202BF5D0-6A4B-4D11-98A7-3B8A7FF2FE0C}">
      <dgm:prSet phldrT="[نص]" phldr="1"/>
      <dgm:spPr/>
      <dgm:t>
        <a:bodyPr/>
        <a:lstStyle/>
        <a:p>
          <a:endParaRPr lang="en-US" dirty="0"/>
        </a:p>
      </dgm:t>
    </dgm:pt>
    <dgm:pt modelId="{17ED1A9E-57D1-42F5-A74A-0917C4B328CD}" type="parTrans" cxnId="{2F97FBF7-02F8-4814-B2C9-17D78C27E414}">
      <dgm:prSet/>
      <dgm:spPr/>
      <dgm:t>
        <a:bodyPr/>
        <a:lstStyle/>
        <a:p>
          <a:endParaRPr lang="en-US"/>
        </a:p>
      </dgm:t>
    </dgm:pt>
    <dgm:pt modelId="{5AE0EF03-5BFD-4D75-9BAC-7C04F6CB36F4}" type="sibTrans" cxnId="{2F97FBF7-02F8-4814-B2C9-17D78C27E414}">
      <dgm:prSet/>
      <dgm:spPr/>
      <dgm:t>
        <a:bodyPr/>
        <a:lstStyle/>
        <a:p>
          <a:endParaRPr lang="en-US"/>
        </a:p>
      </dgm:t>
    </dgm:pt>
    <dgm:pt modelId="{FA587B48-0E8C-4B0C-9EDC-D9EF8EC8BBD3}">
      <dgm:prSet phldrT="[نص]" phldr="1"/>
      <dgm:spPr/>
      <dgm:t>
        <a:bodyPr/>
        <a:lstStyle/>
        <a:p>
          <a:endParaRPr lang="en-US"/>
        </a:p>
      </dgm:t>
    </dgm:pt>
    <dgm:pt modelId="{98D45727-7183-47E7-A311-6B6EE19E1CE5}" type="parTrans" cxnId="{39B3D294-AF84-4332-8CE5-DB19C34D3EAD}">
      <dgm:prSet/>
      <dgm:spPr/>
      <dgm:t>
        <a:bodyPr/>
        <a:lstStyle/>
        <a:p>
          <a:endParaRPr lang="en-US"/>
        </a:p>
      </dgm:t>
    </dgm:pt>
    <dgm:pt modelId="{03CC273C-2E3F-424E-9870-47EBDF9D6B19}" type="sibTrans" cxnId="{39B3D294-AF84-4332-8CE5-DB19C34D3EAD}">
      <dgm:prSet/>
      <dgm:spPr/>
      <dgm:t>
        <a:bodyPr/>
        <a:lstStyle/>
        <a:p>
          <a:endParaRPr lang="en-US"/>
        </a:p>
      </dgm:t>
    </dgm:pt>
    <dgm:pt modelId="{A076A12B-ABC0-4F9C-9EC9-3DBD6D150FE2}">
      <dgm:prSet/>
      <dgm:spPr/>
      <dgm:t>
        <a:bodyPr/>
        <a:lstStyle/>
        <a:p>
          <a:r>
            <a:rPr lang="ar-MA" dirty="0" smtClean="0"/>
            <a:t>ابناء الملك المؤسس الأحياء</a:t>
          </a:r>
          <a:endParaRPr lang="en-US" dirty="0"/>
        </a:p>
      </dgm:t>
    </dgm:pt>
    <dgm:pt modelId="{ADD58A86-2300-46EF-A2F1-86E0274DB99E}" type="parTrans" cxnId="{9E8711A0-7498-4618-81DF-807C3BE38D83}">
      <dgm:prSet/>
      <dgm:spPr/>
      <dgm:t>
        <a:bodyPr/>
        <a:lstStyle/>
        <a:p>
          <a:endParaRPr lang="en-US"/>
        </a:p>
      </dgm:t>
    </dgm:pt>
    <dgm:pt modelId="{77233229-392E-490F-91E6-4C03CF6E4204}" type="sibTrans" cxnId="{9E8711A0-7498-4618-81DF-807C3BE38D83}">
      <dgm:prSet/>
      <dgm:spPr/>
      <dgm:t>
        <a:bodyPr/>
        <a:lstStyle/>
        <a:p>
          <a:endParaRPr lang="en-US"/>
        </a:p>
      </dgm:t>
    </dgm:pt>
    <dgm:pt modelId="{1D321683-32AC-43D3-B982-B5821ED7F69A}">
      <dgm:prSet/>
      <dgm:spPr/>
      <dgm:t>
        <a:bodyPr/>
        <a:lstStyle/>
        <a:p>
          <a:r>
            <a:rPr lang="ar-MA" dirty="0" smtClean="0"/>
            <a:t>احد ابناء كل معتذر او متوفي او عاجز بموجب تقرير طبي من ابناء المؤسس الأحياء، يتم اختيارهم </a:t>
          </a:r>
          <a:r>
            <a:rPr lang="ar-MA" dirty="0" err="1" smtClean="0"/>
            <a:t>باجراءات</a:t>
          </a:r>
          <a:r>
            <a:rPr lang="ar-MA" dirty="0" smtClean="0"/>
            <a:t> معينة حسب اللائحة.</a:t>
          </a:r>
          <a:endParaRPr lang="en-US" dirty="0"/>
        </a:p>
      </dgm:t>
    </dgm:pt>
    <dgm:pt modelId="{3FC64931-7FA5-449F-B9A7-9C55CCC60F37}" type="parTrans" cxnId="{1235F040-ED01-4391-ADFD-626FCE485A4B}">
      <dgm:prSet/>
      <dgm:spPr/>
      <dgm:t>
        <a:bodyPr/>
        <a:lstStyle/>
        <a:p>
          <a:endParaRPr lang="en-US"/>
        </a:p>
      </dgm:t>
    </dgm:pt>
    <dgm:pt modelId="{F572EFFB-CEFA-47E6-B2FF-BA331C439039}" type="sibTrans" cxnId="{1235F040-ED01-4391-ADFD-626FCE485A4B}">
      <dgm:prSet/>
      <dgm:spPr/>
      <dgm:t>
        <a:bodyPr/>
        <a:lstStyle/>
        <a:p>
          <a:endParaRPr lang="en-US"/>
        </a:p>
      </dgm:t>
    </dgm:pt>
    <dgm:pt modelId="{C3E55399-32B3-4B2C-81DE-E96694513D20}">
      <dgm:prSet/>
      <dgm:spPr/>
      <dgm:t>
        <a:bodyPr/>
        <a:lstStyle/>
        <a:p>
          <a:r>
            <a:rPr lang="ar-MA" dirty="0" smtClean="0"/>
            <a:t>اثنان يعينهما الملك أحدهما من ابنائه والاخر من ابناء ولي العهد (ان وجد)</a:t>
          </a:r>
          <a:endParaRPr lang="en-US" dirty="0"/>
        </a:p>
      </dgm:t>
    </dgm:pt>
    <dgm:pt modelId="{3280FB6E-FCFA-495B-9C54-4529330926E4}" type="parTrans" cxnId="{1DAA20EA-9606-4104-9825-68EE5BACAF95}">
      <dgm:prSet/>
      <dgm:spPr/>
      <dgm:t>
        <a:bodyPr/>
        <a:lstStyle/>
        <a:p>
          <a:endParaRPr lang="en-US"/>
        </a:p>
      </dgm:t>
    </dgm:pt>
    <dgm:pt modelId="{E1E599D8-9DEF-40A7-80D0-8743B69113DE}" type="sibTrans" cxnId="{1DAA20EA-9606-4104-9825-68EE5BACAF95}">
      <dgm:prSet/>
      <dgm:spPr/>
      <dgm:t>
        <a:bodyPr/>
        <a:lstStyle/>
        <a:p>
          <a:endParaRPr lang="en-US"/>
        </a:p>
      </dgm:t>
    </dgm:pt>
    <dgm:pt modelId="{D7EC4E79-C1B5-46DB-A05A-BEF23620EDCD}">
      <dgm:prSet phldrT="[نص]"/>
      <dgm:spPr/>
      <dgm:t>
        <a:bodyPr/>
        <a:lstStyle/>
        <a:p>
          <a:endParaRPr lang="en-US" dirty="0"/>
        </a:p>
      </dgm:t>
    </dgm:pt>
    <dgm:pt modelId="{B9B56589-3DA4-4F2E-8E0D-CD6A6BA59D5D}" type="sibTrans" cxnId="{617A8309-97C0-4B51-B84F-EEE82BE36804}">
      <dgm:prSet/>
      <dgm:spPr/>
      <dgm:t>
        <a:bodyPr/>
        <a:lstStyle/>
        <a:p>
          <a:endParaRPr lang="en-US"/>
        </a:p>
      </dgm:t>
    </dgm:pt>
    <dgm:pt modelId="{45508FC6-353C-4886-B55E-100CB863669C}" type="parTrans" cxnId="{617A8309-97C0-4B51-B84F-EEE82BE36804}">
      <dgm:prSet/>
      <dgm:spPr/>
      <dgm:t>
        <a:bodyPr/>
        <a:lstStyle/>
        <a:p>
          <a:endParaRPr lang="en-US"/>
        </a:p>
      </dgm:t>
    </dgm:pt>
    <dgm:pt modelId="{B6CDEC27-01D8-4951-8C48-3E50E8BA7E66}">
      <dgm:prSet/>
      <dgm:spPr/>
      <dgm:t>
        <a:bodyPr/>
        <a:lstStyle/>
        <a:p>
          <a:r>
            <a:rPr lang="ar-MA" dirty="0" smtClean="0"/>
            <a:t>اذا خلا محل اي من اعضاء البيعة يعين الملك بديلا عنه</a:t>
          </a:r>
          <a:endParaRPr lang="en-US" dirty="0"/>
        </a:p>
      </dgm:t>
    </dgm:pt>
    <dgm:pt modelId="{E6CB391F-0A3C-4746-842C-CB25D4C9DEAB}" type="parTrans" cxnId="{F5E94BE5-72BA-4AB8-B839-C57FB9DE4C53}">
      <dgm:prSet/>
      <dgm:spPr/>
      <dgm:t>
        <a:bodyPr/>
        <a:lstStyle/>
        <a:p>
          <a:endParaRPr lang="en-US"/>
        </a:p>
      </dgm:t>
    </dgm:pt>
    <dgm:pt modelId="{A96E6AFB-C571-45A5-8748-91F05AFC89E1}" type="sibTrans" cxnId="{F5E94BE5-72BA-4AB8-B839-C57FB9DE4C53}">
      <dgm:prSet/>
      <dgm:spPr/>
      <dgm:t>
        <a:bodyPr/>
        <a:lstStyle/>
        <a:p>
          <a:endParaRPr lang="en-US"/>
        </a:p>
      </dgm:t>
    </dgm:pt>
    <dgm:pt modelId="{0E2D7F17-60B1-420F-A2A1-F4556D4D9035}">
      <dgm:prSet/>
      <dgm:spPr/>
      <dgm:t>
        <a:bodyPr/>
        <a:lstStyle/>
        <a:p>
          <a:endParaRPr lang="en-US" dirty="0"/>
        </a:p>
      </dgm:t>
    </dgm:pt>
    <dgm:pt modelId="{D62046CB-5BE5-4C97-A7A9-07E1C8D03A5B}" type="parTrans" cxnId="{3D4572DC-086F-4069-B380-3A9895E7226C}">
      <dgm:prSet/>
      <dgm:spPr/>
      <dgm:t>
        <a:bodyPr/>
        <a:lstStyle/>
        <a:p>
          <a:endParaRPr lang="en-US"/>
        </a:p>
      </dgm:t>
    </dgm:pt>
    <dgm:pt modelId="{EEDB6BE2-BA8E-4D46-98BA-515B1417CADD}" type="sibTrans" cxnId="{3D4572DC-086F-4069-B380-3A9895E7226C}">
      <dgm:prSet/>
      <dgm:spPr/>
      <dgm:t>
        <a:bodyPr/>
        <a:lstStyle/>
        <a:p>
          <a:endParaRPr lang="en-US"/>
        </a:p>
      </dgm:t>
    </dgm:pt>
    <dgm:pt modelId="{4FD4AD93-9D17-4F72-9E5E-E55BBA0F111F}" type="pres">
      <dgm:prSet presAssocID="{4FED60EE-B47F-435B-A1C3-2EC2204FAC48}" presName="linearFlow" presStyleCnt="0">
        <dgm:presLayoutVars>
          <dgm:dir/>
          <dgm:animLvl val="lvl"/>
          <dgm:resizeHandles val="exact"/>
        </dgm:presLayoutVars>
      </dgm:prSet>
      <dgm:spPr/>
      <dgm:t>
        <a:bodyPr/>
        <a:lstStyle/>
        <a:p>
          <a:endParaRPr lang="en-US"/>
        </a:p>
      </dgm:t>
    </dgm:pt>
    <dgm:pt modelId="{2F1E59D8-01F7-4023-8D37-A477C88C0644}" type="pres">
      <dgm:prSet presAssocID="{D7EC4E79-C1B5-46DB-A05A-BEF23620EDCD}" presName="composite" presStyleCnt="0"/>
      <dgm:spPr/>
    </dgm:pt>
    <dgm:pt modelId="{56A0D952-28A8-4F60-99B7-8CC8B256A489}" type="pres">
      <dgm:prSet presAssocID="{D7EC4E79-C1B5-46DB-A05A-BEF23620EDCD}" presName="parentText" presStyleLbl="alignNode1" presStyleIdx="0" presStyleCnt="4">
        <dgm:presLayoutVars>
          <dgm:chMax val="1"/>
          <dgm:bulletEnabled val="1"/>
        </dgm:presLayoutVars>
      </dgm:prSet>
      <dgm:spPr/>
      <dgm:t>
        <a:bodyPr/>
        <a:lstStyle/>
        <a:p>
          <a:endParaRPr lang="en-US"/>
        </a:p>
      </dgm:t>
    </dgm:pt>
    <dgm:pt modelId="{928D4AC4-1A51-4AB5-ADCD-77BE70120541}" type="pres">
      <dgm:prSet presAssocID="{D7EC4E79-C1B5-46DB-A05A-BEF23620EDCD}" presName="descendantText" presStyleLbl="alignAcc1" presStyleIdx="0" presStyleCnt="4">
        <dgm:presLayoutVars>
          <dgm:bulletEnabled val="1"/>
        </dgm:presLayoutVars>
      </dgm:prSet>
      <dgm:spPr/>
      <dgm:t>
        <a:bodyPr/>
        <a:lstStyle/>
        <a:p>
          <a:endParaRPr lang="en-US"/>
        </a:p>
      </dgm:t>
    </dgm:pt>
    <dgm:pt modelId="{4013E827-84BE-46CB-A231-CFA4EC085CA5}" type="pres">
      <dgm:prSet presAssocID="{B9B56589-3DA4-4F2E-8E0D-CD6A6BA59D5D}" presName="sp" presStyleCnt="0"/>
      <dgm:spPr/>
    </dgm:pt>
    <dgm:pt modelId="{5584066C-A482-4022-93B9-C79C8415540D}" type="pres">
      <dgm:prSet presAssocID="{202BF5D0-6A4B-4D11-98A7-3B8A7FF2FE0C}" presName="composite" presStyleCnt="0"/>
      <dgm:spPr/>
    </dgm:pt>
    <dgm:pt modelId="{05D2C284-9BC6-4FC6-A69F-86541AB2B561}" type="pres">
      <dgm:prSet presAssocID="{202BF5D0-6A4B-4D11-98A7-3B8A7FF2FE0C}" presName="parentText" presStyleLbl="alignNode1" presStyleIdx="1" presStyleCnt="4">
        <dgm:presLayoutVars>
          <dgm:chMax val="1"/>
          <dgm:bulletEnabled val="1"/>
        </dgm:presLayoutVars>
      </dgm:prSet>
      <dgm:spPr/>
      <dgm:t>
        <a:bodyPr/>
        <a:lstStyle/>
        <a:p>
          <a:endParaRPr lang="en-US"/>
        </a:p>
      </dgm:t>
    </dgm:pt>
    <dgm:pt modelId="{6E9944C4-D070-4409-8D92-66B9901CC245}" type="pres">
      <dgm:prSet presAssocID="{202BF5D0-6A4B-4D11-98A7-3B8A7FF2FE0C}" presName="descendantText" presStyleLbl="alignAcc1" presStyleIdx="1" presStyleCnt="4">
        <dgm:presLayoutVars>
          <dgm:bulletEnabled val="1"/>
        </dgm:presLayoutVars>
      </dgm:prSet>
      <dgm:spPr/>
      <dgm:t>
        <a:bodyPr/>
        <a:lstStyle/>
        <a:p>
          <a:endParaRPr lang="en-US"/>
        </a:p>
      </dgm:t>
    </dgm:pt>
    <dgm:pt modelId="{7050B58B-CF42-49F1-8939-249F350838A0}" type="pres">
      <dgm:prSet presAssocID="{5AE0EF03-5BFD-4D75-9BAC-7C04F6CB36F4}" presName="sp" presStyleCnt="0"/>
      <dgm:spPr/>
    </dgm:pt>
    <dgm:pt modelId="{FFDD4D95-29C2-4F93-9679-67177FE0F4E8}" type="pres">
      <dgm:prSet presAssocID="{FA587B48-0E8C-4B0C-9EDC-D9EF8EC8BBD3}" presName="composite" presStyleCnt="0"/>
      <dgm:spPr/>
    </dgm:pt>
    <dgm:pt modelId="{557504C2-4A0D-4670-85FD-4333F6B018B1}" type="pres">
      <dgm:prSet presAssocID="{FA587B48-0E8C-4B0C-9EDC-D9EF8EC8BBD3}" presName="parentText" presStyleLbl="alignNode1" presStyleIdx="2" presStyleCnt="4">
        <dgm:presLayoutVars>
          <dgm:chMax val="1"/>
          <dgm:bulletEnabled val="1"/>
        </dgm:presLayoutVars>
      </dgm:prSet>
      <dgm:spPr/>
      <dgm:t>
        <a:bodyPr/>
        <a:lstStyle/>
        <a:p>
          <a:endParaRPr lang="en-US"/>
        </a:p>
      </dgm:t>
    </dgm:pt>
    <dgm:pt modelId="{9F26C394-ADCD-4201-8C47-AD6F74832CC4}" type="pres">
      <dgm:prSet presAssocID="{FA587B48-0E8C-4B0C-9EDC-D9EF8EC8BBD3}" presName="descendantText" presStyleLbl="alignAcc1" presStyleIdx="2" presStyleCnt="4">
        <dgm:presLayoutVars>
          <dgm:bulletEnabled val="1"/>
        </dgm:presLayoutVars>
      </dgm:prSet>
      <dgm:spPr/>
      <dgm:t>
        <a:bodyPr/>
        <a:lstStyle/>
        <a:p>
          <a:endParaRPr lang="en-US"/>
        </a:p>
      </dgm:t>
    </dgm:pt>
    <dgm:pt modelId="{4AEDF92E-CBAD-4F1F-ACFD-AEE437007A4A}" type="pres">
      <dgm:prSet presAssocID="{03CC273C-2E3F-424E-9870-47EBDF9D6B19}" presName="sp" presStyleCnt="0"/>
      <dgm:spPr/>
    </dgm:pt>
    <dgm:pt modelId="{A1814CB7-6A7F-4BB3-9AF2-E736ACD138EA}" type="pres">
      <dgm:prSet presAssocID="{0E2D7F17-60B1-420F-A2A1-F4556D4D9035}" presName="composite" presStyleCnt="0"/>
      <dgm:spPr/>
    </dgm:pt>
    <dgm:pt modelId="{F6790AEA-AAFF-412E-AF74-F44A0FB8A0E5}" type="pres">
      <dgm:prSet presAssocID="{0E2D7F17-60B1-420F-A2A1-F4556D4D9035}" presName="parentText" presStyleLbl="alignNode1" presStyleIdx="3" presStyleCnt="4">
        <dgm:presLayoutVars>
          <dgm:chMax val="1"/>
          <dgm:bulletEnabled val="1"/>
        </dgm:presLayoutVars>
      </dgm:prSet>
      <dgm:spPr/>
      <dgm:t>
        <a:bodyPr/>
        <a:lstStyle/>
        <a:p>
          <a:endParaRPr lang="en-US"/>
        </a:p>
      </dgm:t>
    </dgm:pt>
    <dgm:pt modelId="{431E0DE2-D10F-402B-A153-FBA83CD6FCD0}" type="pres">
      <dgm:prSet presAssocID="{0E2D7F17-60B1-420F-A2A1-F4556D4D9035}" presName="descendantText" presStyleLbl="alignAcc1" presStyleIdx="3" presStyleCnt="4">
        <dgm:presLayoutVars>
          <dgm:bulletEnabled val="1"/>
        </dgm:presLayoutVars>
      </dgm:prSet>
      <dgm:spPr/>
      <dgm:t>
        <a:bodyPr/>
        <a:lstStyle/>
        <a:p>
          <a:endParaRPr lang="en-US"/>
        </a:p>
      </dgm:t>
    </dgm:pt>
  </dgm:ptLst>
  <dgm:cxnLst>
    <dgm:cxn modelId="{9E8711A0-7498-4618-81DF-807C3BE38D83}" srcId="{D7EC4E79-C1B5-46DB-A05A-BEF23620EDCD}" destId="{A076A12B-ABC0-4F9C-9EC9-3DBD6D150FE2}" srcOrd="0" destOrd="0" parTransId="{ADD58A86-2300-46EF-A2F1-86E0274DB99E}" sibTransId="{77233229-392E-490F-91E6-4C03CF6E4204}"/>
    <dgm:cxn modelId="{AB6CD220-6EFB-4C04-B6D6-FFC7ADD03FEB}" type="presOf" srcId="{A076A12B-ABC0-4F9C-9EC9-3DBD6D150FE2}" destId="{928D4AC4-1A51-4AB5-ADCD-77BE70120541}" srcOrd="0" destOrd="0" presId="urn:microsoft.com/office/officeart/2005/8/layout/chevron2"/>
    <dgm:cxn modelId="{9082A36C-1077-46BC-9F96-25EC936F7399}" type="presOf" srcId="{202BF5D0-6A4B-4D11-98A7-3B8A7FF2FE0C}" destId="{05D2C284-9BC6-4FC6-A69F-86541AB2B561}" srcOrd="0" destOrd="0" presId="urn:microsoft.com/office/officeart/2005/8/layout/chevron2"/>
    <dgm:cxn modelId="{F96DCA24-CEE4-44F1-9323-B0ECE70608AA}" type="presOf" srcId="{0E2D7F17-60B1-420F-A2A1-F4556D4D9035}" destId="{F6790AEA-AAFF-412E-AF74-F44A0FB8A0E5}" srcOrd="0" destOrd="0" presId="urn:microsoft.com/office/officeart/2005/8/layout/chevron2"/>
    <dgm:cxn modelId="{1DAA20EA-9606-4104-9825-68EE5BACAF95}" srcId="{FA587B48-0E8C-4B0C-9EDC-D9EF8EC8BBD3}" destId="{C3E55399-32B3-4B2C-81DE-E96694513D20}" srcOrd="0" destOrd="0" parTransId="{3280FB6E-FCFA-495B-9C54-4529330926E4}" sibTransId="{E1E599D8-9DEF-40A7-80D0-8743B69113DE}"/>
    <dgm:cxn modelId="{08455A46-7401-482F-96C3-85D317A2380A}" type="presOf" srcId="{D7EC4E79-C1B5-46DB-A05A-BEF23620EDCD}" destId="{56A0D952-28A8-4F60-99B7-8CC8B256A489}" srcOrd="0" destOrd="0" presId="urn:microsoft.com/office/officeart/2005/8/layout/chevron2"/>
    <dgm:cxn modelId="{2F97FBF7-02F8-4814-B2C9-17D78C27E414}" srcId="{4FED60EE-B47F-435B-A1C3-2EC2204FAC48}" destId="{202BF5D0-6A4B-4D11-98A7-3B8A7FF2FE0C}" srcOrd="1" destOrd="0" parTransId="{17ED1A9E-57D1-42F5-A74A-0917C4B328CD}" sibTransId="{5AE0EF03-5BFD-4D75-9BAC-7C04F6CB36F4}"/>
    <dgm:cxn modelId="{617A8309-97C0-4B51-B84F-EEE82BE36804}" srcId="{4FED60EE-B47F-435B-A1C3-2EC2204FAC48}" destId="{D7EC4E79-C1B5-46DB-A05A-BEF23620EDCD}" srcOrd="0" destOrd="0" parTransId="{45508FC6-353C-4886-B55E-100CB863669C}" sibTransId="{B9B56589-3DA4-4F2E-8E0D-CD6A6BA59D5D}"/>
    <dgm:cxn modelId="{B80EBD07-1182-4F34-BB9D-CF0ACF1FC07D}" type="presOf" srcId="{B6CDEC27-01D8-4951-8C48-3E50E8BA7E66}" destId="{431E0DE2-D10F-402B-A153-FBA83CD6FCD0}" srcOrd="0" destOrd="0" presId="urn:microsoft.com/office/officeart/2005/8/layout/chevron2"/>
    <dgm:cxn modelId="{2C0DFE64-BFF8-4527-8DA2-3541D438EA48}" type="presOf" srcId="{C3E55399-32B3-4B2C-81DE-E96694513D20}" destId="{9F26C394-ADCD-4201-8C47-AD6F74832CC4}" srcOrd="0" destOrd="0" presId="urn:microsoft.com/office/officeart/2005/8/layout/chevron2"/>
    <dgm:cxn modelId="{DE047C38-BAC4-4DAF-B02F-69D5F94183CF}" type="presOf" srcId="{FA587B48-0E8C-4B0C-9EDC-D9EF8EC8BBD3}" destId="{557504C2-4A0D-4670-85FD-4333F6B018B1}" srcOrd="0" destOrd="0" presId="urn:microsoft.com/office/officeart/2005/8/layout/chevron2"/>
    <dgm:cxn modelId="{39B3D294-AF84-4332-8CE5-DB19C34D3EAD}" srcId="{4FED60EE-B47F-435B-A1C3-2EC2204FAC48}" destId="{FA587B48-0E8C-4B0C-9EDC-D9EF8EC8BBD3}" srcOrd="2" destOrd="0" parTransId="{98D45727-7183-47E7-A311-6B6EE19E1CE5}" sibTransId="{03CC273C-2E3F-424E-9870-47EBDF9D6B19}"/>
    <dgm:cxn modelId="{3D4572DC-086F-4069-B380-3A9895E7226C}" srcId="{4FED60EE-B47F-435B-A1C3-2EC2204FAC48}" destId="{0E2D7F17-60B1-420F-A2A1-F4556D4D9035}" srcOrd="3" destOrd="0" parTransId="{D62046CB-5BE5-4C97-A7A9-07E1C8D03A5B}" sibTransId="{EEDB6BE2-BA8E-4D46-98BA-515B1417CADD}"/>
    <dgm:cxn modelId="{EBCD2FA0-0B8E-42C2-94F1-FD10D6D6B31A}" type="presOf" srcId="{1D321683-32AC-43D3-B982-B5821ED7F69A}" destId="{6E9944C4-D070-4409-8D92-66B9901CC245}" srcOrd="0" destOrd="0" presId="urn:microsoft.com/office/officeart/2005/8/layout/chevron2"/>
    <dgm:cxn modelId="{1235F040-ED01-4391-ADFD-626FCE485A4B}" srcId="{202BF5D0-6A4B-4D11-98A7-3B8A7FF2FE0C}" destId="{1D321683-32AC-43D3-B982-B5821ED7F69A}" srcOrd="0" destOrd="0" parTransId="{3FC64931-7FA5-449F-B9A7-9C55CCC60F37}" sibTransId="{F572EFFB-CEFA-47E6-B2FF-BA331C439039}"/>
    <dgm:cxn modelId="{F5E94BE5-72BA-4AB8-B839-C57FB9DE4C53}" srcId="{0E2D7F17-60B1-420F-A2A1-F4556D4D9035}" destId="{B6CDEC27-01D8-4951-8C48-3E50E8BA7E66}" srcOrd="0" destOrd="0" parTransId="{E6CB391F-0A3C-4746-842C-CB25D4C9DEAB}" sibTransId="{A96E6AFB-C571-45A5-8748-91F05AFC89E1}"/>
    <dgm:cxn modelId="{829E7D0C-E735-4C55-820B-903AC46AF95C}" type="presOf" srcId="{4FED60EE-B47F-435B-A1C3-2EC2204FAC48}" destId="{4FD4AD93-9D17-4F72-9E5E-E55BBA0F111F}" srcOrd="0" destOrd="0" presId="urn:microsoft.com/office/officeart/2005/8/layout/chevron2"/>
    <dgm:cxn modelId="{2E7B823E-E2CD-462A-9820-7FECCFD153D9}" type="presParOf" srcId="{4FD4AD93-9D17-4F72-9E5E-E55BBA0F111F}" destId="{2F1E59D8-01F7-4023-8D37-A477C88C0644}" srcOrd="0" destOrd="0" presId="urn:microsoft.com/office/officeart/2005/8/layout/chevron2"/>
    <dgm:cxn modelId="{6D8F5EBB-AA4D-4302-932C-3173027A255D}" type="presParOf" srcId="{2F1E59D8-01F7-4023-8D37-A477C88C0644}" destId="{56A0D952-28A8-4F60-99B7-8CC8B256A489}" srcOrd="0" destOrd="0" presId="urn:microsoft.com/office/officeart/2005/8/layout/chevron2"/>
    <dgm:cxn modelId="{5681FC63-A6E6-4CC5-8257-31D02835F03F}" type="presParOf" srcId="{2F1E59D8-01F7-4023-8D37-A477C88C0644}" destId="{928D4AC4-1A51-4AB5-ADCD-77BE70120541}" srcOrd="1" destOrd="0" presId="urn:microsoft.com/office/officeart/2005/8/layout/chevron2"/>
    <dgm:cxn modelId="{22163CAA-60F7-4BB5-A68D-C0770A692B8E}" type="presParOf" srcId="{4FD4AD93-9D17-4F72-9E5E-E55BBA0F111F}" destId="{4013E827-84BE-46CB-A231-CFA4EC085CA5}" srcOrd="1" destOrd="0" presId="urn:microsoft.com/office/officeart/2005/8/layout/chevron2"/>
    <dgm:cxn modelId="{53B40B77-0326-4CF8-B4D3-68C5F74B478E}" type="presParOf" srcId="{4FD4AD93-9D17-4F72-9E5E-E55BBA0F111F}" destId="{5584066C-A482-4022-93B9-C79C8415540D}" srcOrd="2" destOrd="0" presId="urn:microsoft.com/office/officeart/2005/8/layout/chevron2"/>
    <dgm:cxn modelId="{A228E0FB-7451-40C7-83E8-96B7D1EB3F13}" type="presParOf" srcId="{5584066C-A482-4022-93B9-C79C8415540D}" destId="{05D2C284-9BC6-4FC6-A69F-86541AB2B561}" srcOrd="0" destOrd="0" presId="urn:microsoft.com/office/officeart/2005/8/layout/chevron2"/>
    <dgm:cxn modelId="{A999FDAB-EA1F-4F9D-8056-2E42E433B756}" type="presParOf" srcId="{5584066C-A482-4022-93B9-C79C8415540D}" destId="{6E9944C4-D070-4409-8D92-66B9901CC245}" srcOrd="1" destOrd="0" presId="urn:microsoft.com/office/officeart/2005/8/layout/chevron2"/>
    <dgm:cxn modelId="{674E3C80-FFC7-4CBA-AC6B-3591ABEB3359}" type="presParOf" srcId="{4FD4AD93-9D17-4F72-9E5E-E55BBA0F111F}" destId="{7050B58B-CF42-49F1-8939-249F350838A0}" srcOrd="3" destOrd="0" presId="urn:microsoft.com/office/officeart/2005/8/layout/chevron2"/>
    <dgm:cxn modelId="{D3EF6206-9B31-4E60-8E8A-2A9C072CA223}" type="presParOf" srcId="{4FD4AD93-9D17-4F72-9E5E-E55BBA0F111F}" destId="{FFDD4D95-29C2-4F93-9679-67177FE0F4E8}" srcOrd="4" destOrd="0" presId="urn:microsoft.com/office/officeart/2005/8/layout/chevron2"/>
    <dgm:cxn modelId="{D65A59FB-B8FB-47D1-B9C4-3261FCD9774D}" type="presParOf" srcId="{FFDD4D95-29C2-4F93-9679-67177FE0F4E8}" destId="{557504C2-4A0D-4670-85FD-4333F6B018B1}" srcOrd="0" destOrd="0" presId="urn:microsoft.com/office/officeart/2005/8/layout/chevron2"/>
    <dgm:cxn modelId="{2DFBEB39-5784-4204-BAA4-3D9420DB5D74}" type="presParOf" srcId="{FFDD4D95-29C2-4F93-9679-67177FE0F4E8}" destId="{9F26C394-ADCD-4201-8C47-AD6F74832CC4}" srcOrd="1" destOrd="0" presId="urn:microsoft.com/office/officeart/2005/8/layout/chevron2"/>
    <dgm:cxn modelId="{DACA9096-D30B-4588-91AC-43E5D9B7D4C5}" type="presParOf" srcId="{4FD4AD93-9D17-4F72-9E5E-E55BBA0F111F}" destId="{4AEDF92E-CBAD-4F1F-ACFD-AEE437007A4A}" srcOrd="5" destOrd="0" presId="urn:microsoft.com/office/officeart/2005/8/layout/chevron2"/>
    <dgm:cxn modelId="{2F4EB162-80DD-4AC0-BE37-5F63A0A943BB}" type="presParOf" srcId="{4FD4AD93-9D17-4F72-9E5E-E55BBA0F111F}" destId="{A1814CB7-6A7F-4BB3-9AF2-E736ACD138EA}" srcOrd="6" destOrd="0" presId="urn:microsoft.com/office/officeart/2005/8/layout/chevron2"/>
    <dgm:cxn modelId="{EF386875-BA7E-48D6-8CC1-7912D7E6CDE5}" type="presParOf" srcId="{A1814CB7-6A7F-4BB3-9AF2-E736ACD138EA}" destId="{F6790AEA-AAFF-412E-AF74-F44A0FB8A0E5}" srcOrd="0" destOrd="0" presId="urn:microsoft.com/office/officeart/2005/8/layout/chevron2"/>
    <dgm:cxn modelId="{87DD3F03-49FE-411C-B346-C9C2504D90E3}" type="presParOf" srcId="{A1814CB7-6A7F-4BB3-9AF2-E736ACD138EA}" destId="{431E0DE2-D10F-402B-A153-FBA83CD6FCD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FED60EE-B47F-435B-A1C3-2EC2204FAC48}"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A076A12B-ABC0-4F9C-9EC9-3DBD6D150FE2}">
      <dgm:prSet/>
      <dgm:spPr/>
      <dgm:t>
        <a:bodyPr/>
        <a:lstStyle/>
        <a:p>
          <a:r>
            <a:rPr lang="ar-MA" dirty="0" smtClean="0"/>
            <a:t>4 سنوات غير قابلة للتجديد الا باتفاق إخوته على التجديد بعد موافقة الملك</a:t>
          </a:r>
          <a:endParaRPr lang="en-US" dirty="0"/>
        </a:p>
      </dgm:t>
    </dgm:pt>
    <dgm:pt modelId="{ADD58A86-2300-46EF-A2F1-86E0274DB99E}" type="parTrans" cxnId="{9E8711A0-7498-4618-81DF-807C3BE38D83}">
      <dgm:prSet/>
      <dgm:spPr/>
      <dgm:t>
        <a:bodyPr/>
        <a:lstStyle/>
        <a:p>
          <a:endParaRPr lang="en-US"/>
        </a:p>
      </dgm:t>
    </dgm:pt>
    <dgm:pt modelId="{77233229-392E-490F-91E6-4C03CF6E4204}" type="sibTrans" cxnId="{9E8711A0-7498-4618-81DF-807C3BE38D83}">
      <dgm:prSet/>
      <dgm:spPr/>
      <dgm:t>
        <a:bodyPr/>
        <a:lstStyle/>
        <a:p>
          <a:endParaRPr lang="en-US"/>
        </a:p>
      </dgm:t>
    </dgm:pt>
    <dgm:pt modelId="{D7EC4E79-C1B5-46DB-A05A-BEF23620EDCD}">
      <dgm:prSet phldrT="[نص]"/>
      <dgm:spPr/>
      <dgm:t>
        <a:bodyPr/>
        <a:lstStyle/>
        <a:p>
          <a:endParaRPr lang="en-US" dirty="0"/>
        </a:p>
      </dgm:t>
    </dgm:pt>
    <dgm:pt modelId="{B9B56589-3DA4-4F2E-8E0D-CD6A6BA59D5D}" type="sibTrans" cxnId="{617A8309-97C0-4B51-B84F-EEE82BE36804}">
      <dgm:prSet/>
      <dgm:spPr/>
      <dgm:t>
        <a:bodyPr/>
        <a:lstStyle/>
        <a:p>
          <a:endParaRPr lang="en-US"/>
        </a:p>
      </dgm:t>
    </dgm:pt>
    <dgm:pt modelId="{45508FC6-353C-4886-B55E-100CB863669C}" type="parTrans" cxnId="{617A8309-97C0-4B51-B84F-EEE82BE36804}">
      <dgm:prSet/>
      <dgm:spPr/>
      <dgm:t>
        <a:bodyPr/>
        <a:lstStyle/>
        <a:p>
          <a:endParaRPr lang="en-US"/>
        </a:p>
      </dgm:t>
    </dgm:pt>
    <dgm:pt modelId="{4FD4AD93-9D17-4F72-9E5E-E55BBA0F111F}" type="pres">
      <dgm:prSet presAssocID="{4FED60EE-B47F-435B-A1C3-2EC2204FAC48}" presName="linearFlow" presStyleCnt="0">
        <dgm:presLayoutVars>
          <dgm:dir/>
          <dgm:animLvl val="lvl"/>
          <dgm:resizeHandles val="exact"/>
        </dgm:presLayoutVars>
      </dgm:prSet>
      <dgm:spPr/>
      <dgm:t>
        <a:bodyPr/>
        <a:lstStyle/>
        <a:p>
          <a:endParaRPr lang="en-US"/>
        </a:p>
      </dgm:t>
    </dgm:pt>
    <dgm:pt modelId="{2F1E59D8-01F7-4023-8D37-A477C88C0644}" type="pres">
      <dgm:prSet presAssocID="{D7EC4E79-C1B5-46DB-A05A-BEF23620EDCD}" presName="composite" presStyleCnt="0"/>
      <dgm:spPr/>
    </dgm:pt>
    <dgm:pt modelId="{56A0D952-28A8-4F60-99B7-8CC8B256A489}" type="pres">
      <dgm:prSet presAssocID="{D7EC4E79-C1B5-46DB-A05A-BEF23620EDCD}" presName="parentText" presStyleLbl="alignNode1" presStyleIdx="0" presStyleCnt="1" custLinFactNeighborY="-3448">
        <dgm:presLayoutVars>
          <dgm:chMax val="1"/>
          <dgm:bulletEnabled val="1"/>
        </dgm:presLayoutVars>
      </dgm:prSet>
      <dgm:spPr/>
      <dgm:t>
        <a:bodyPr/>
        <a:lstStyle/>
        <a:p>
          <a:endParaRPr lang="en-US"/>
        </a:p>
      </dgm:t>
    </dgm:pt>
    <dgm:pt modelId="{928D4AC4-1A51-4AB5-ADCD-77BE70120541}" type="pres">
      <dgm:prSet presAssocID="{D7EC4E79-C1B5-46DB-A05A-BEF23620EDCD}" presName="descendantText" presStyleLbl="alignAcc1" presStyleIdx="0" presStyleCnt="1">
        <dgm:presLayoutVars>
          <dgm:bulletEnabled val="1"/>
        </dgm:presLayoutVars>
      </dgm:prSet>
      <dgm:spPr/>
      <dgm:t>
        <a:bodyPr/>
        <a:lstStyle/>
        <a:p>
          <a:endParaRPr lang="en-US"/>
        </a:p>
      </dgm:t>
    </dgm:pt>
  </dgm:ptLst>
  <dgm:cxnLst>
    <dgm:cxn modelId="{6471C914-BC15-4A73-ADC3-D8B7CC8F5533}" type="presOf" srcId="{A076A12B-ABC0-4F9C-9EC9-3DBD6D150FE2}" destId="{928D4AC4-1A51-4AB5-ADCD-77BE70120541}" srcOrd="0" destOrd="0" presId="urn:microsoft.com/office/officeart/2005/8/layout/chevron2"/>
    <dgm:cxn modelId="{89887223-4174-4244-9660-D24323F90567}" type="presOf" srcId="{4FED60EE-B47F-435B-A1C3-2EC2204FAC48}" destId="{4FD4AD93-9D17-4F72-9E5E-E55BBA0F111F}" srcOrd="0" destOrd="0" presId="urn:microsoft.com/office/officeart/2005/8/layout/chevron2"/>
    <dgm:cxn modelId="{9E8711A0-7498-4618-81DF-807C3BE38D83}" srcId="{D7EC4E79-C1B5-46DB-A05A-BEF23620EDCD}" destId="{A076A12B-ABC0-4F9C-9EC9-3DBD6D150FE2}" srcOrd="0" destOrd="0" parTransId="{ADD58A86-2300-46EF-A2F1-86E0274DB99E}" sibTransId="{77233229-392E-490F-91E6-4C03CF6E4204}"/>
    <dgm:cxn modelId="{30B6B9CC-CAFE-4798-9FF0-BD3E2C15907D}" type="presOf" srcId="{D7EC4E79-C1B5-46DB-A05A-BEF23620EDCD}" destId="{56A0D952-28A8-4F60-99B7-8CC8B256A489}" srcOrd="0" destOrd="0" presId="urn:microsoft.com/office/officeart/2005/8/layout/chevron2"/>
    <dgm:cxn modelId="{617A8309-97C0-4B51-B84F-EEE82BE36804}" srcId="{4FED60EE-B47F-435B-A1C3-2EC2204FAC48}" destId="{D7EC4E79-C1B5-46DB-A05A-BEF23620EDCD}" srcOrd="0" destOrd="0" parTransId="{45508FC6-353C-4886-B55E-100CB863669C}" sibTransId="{B9B56589-3DA4-4F2E-8E0D-CD6A6BA59D5D}"/>
    <dgm:cxn modelId="{C4D41CA6-74C0-4771-BC80-AA61EC33861F}" type="presParOf" srcId="{4FD4AD93-9D17-4F72-9E5E-E55BBA0F111F}" destId="{2F1E59D8-01F7-4023-8D37-A477C88C0644}" srcOrd="0" destOrd="0" presId="urn:microsoft.com/office/officeart/2005/8/layout/chevron2"/>
    <dgm:cxn modelId="{11C8985B-3A2A-4392-8513-03AD6C53550F}" type="presParOf" srcId="{2F1E59D8-01F7-4023-8D37-A477C88C0644}" destId="{56A0D952-28A8-4F60-99B7-8CC8B256A489}" srcOrd="0" destOrd="0" presId="urn:microsoft.com/office/officeart/2005/8/layout/chevron2"/>
    <dgm:cxn modelId="{7F7BC6A2-9210-4F8F-B51D-B434F274AB4F}" type="presParOf" srcId="{2F1E59D8-01F7-4023-8D37-A477C88C0644}" destId="{928D4AC4-1A51-4AB5-ADCD-77BE7012054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FED60EE-B47F-435B-A1C3-2EC2204FAC48}"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A076A12B-ABC0-4F9C-9EC9-3DBD6D150FE2}">
      <dgm:prSet/>
      <dgm:spPr/>
      <dgm:t>
        <a:bodyPr/>
        <a:lstStyle/>
        <a:p>
          <a:r>
            <a:rPr lang="ar-MA" dirty="0" smtClean="0"/>
            <a:t>أكبر أعضائها سناً وينوب عنه الذي يليه سناً من اخوته, ثم ابناء الابناء</a:t>
          </a:r>
          <a:endParaRPr lang="en-US" dirty="0"/>
        </a:p>
      </dgm:t>
    </dgm:pt>
    <dgm:pt modelId="{ADD58A86-2300-46EF-A2F1-86E0274DB99E}" type="parTrans" cxnId="{9E8711A0-7498-4618-81DF-807C3BE38D83}">
      <dgm:prSet/>
      <dgm:spPr/>
      <dgm:t>
        <a:bodyPr/>
        <a:lstStyle/>
        <a:p>
          <a:endParaRPr lang="en-US"/>
        </a:p>
      </dgm:t>
    </dgm:pt>
    <dgm:pt modelId="{77233229-392E-490F-91E6-4C03CF6E4204}" type="sibTrans" cxnId="{9E8711A0-7498-4618-81DF-807C3BE38D83}">
      <dgm:prSet/>
      <dgm:spPr/>
      <dgm:t>
        <a:bodyPr/>
        <a:lstStyle/>
        <a:p>
          <a:endParaRPr lang="en-US"/>
        </a:p>
      </dgm:t>
    </dgm:pt>
    <dgm:pt modelId="{D7EC4E79-C1B5-46DB-A05A-BEF23620EDCD}">
      <dgm:prSet phldrT="[نص]"/>
      <dgm:spPr/>
      <dgm:t>
        <a:bodyPr/>
        <a:lstStyle/>
        <a:p>
          <a:endParaRPr lang="en-US" dirty="0"/>
        </a:p>
      </dgm:t>
    </dgm:pt>
    <dgm:pt modelId="{B9B56589-3DA4-4F2E-8E0D-CD6A6BA59D5D}" type="sibTrans" cxnId="{617A8309-97C0-4B51-B84F-EEE82BE36804}">
      <dgm:prSet/>
      <dgm:spPr/>
      <dgm:t>
        <a:bodyPr/>
        <a:lstStyle/>
        <a:p>
          <a:endParaRPr lang="en-US"/>
        </a:p>
      </dgm:t>
    </dgm:pt>
    <dgm:pt modelId="{45508FC6-353C-4886-B55E-100CB863669C}" type="parTrans" cxnId="{617A8309-97C0-4B51-B84F-EEE82BE36804}">
      <dgm:prSet/>
      <dgm:spPr/>
      <dgm:t>
        <a:bodyPr/>
        <a:lstStyle/>
        <a:p>
          <a:endParaRPr lang="en-US"/>
        </a:p>
      </dgm:t>
    </dgm:pt>
    <dgm:pt modelId="{4FD4AD93-9D17-4F72-9E5E-E55BBA0F111F}" type="pres">
      <dgm:prSet presAssocID="{4FED60EE-B47F-435B-A1C3-2EC2204FAC48}" presName="linearFlow" presStyleCnt="0">
        <dgm:presLayoutVars>
          <dgm:dir/>
          <dgm:animLvl val="lvl"/>
          <dgm:resizeHandles val="exact"/>
        </dgm:presLayoutVars>
      </dgm:prSet>
      <dgm:spPr/>
      <dgm:t>
        <a:bodyPr/>
        <a:lstStyle/>
        <a:p>
          <a:endParaRPr lang="en-US"/>
        </a:p>
      </dgm:t>
    </dgm:pt>
    <dgm:pt modelId="{2F1E59D8-01F7-4023-8D37-A477C88C0644}" type="pres">
      <dgm:prSet presAssocID="{D7EC4E79-C1B5-46DB-A05A-BEF23620EDCD}" presName="composite" presStyleCnt="0"/>
      <dgm:spPr/>
    </dgm:pt>
    <dgm:pt modelId="{56A0D952-28A8-4F60-99B7-8CC8B256A489}" type="pres">
      <dgm:prSet presAssocID="{D7EC4E79-C1B5-46DB-A05A-BEF23620EDCD}" presName="parentText" presStyleLbl="alignNode1" presStyleIdx="0" presStyleCnt="1">
        <dgm:presLayoutVars>
          <dgm:chMax val="1"/>
          <dgm:bulletEnabled val="1"/>
        </dgm:presLayoutVars>
      </dgm:prSet>
      <dgm:spPr/>
      <dgm:t>
        <a:bodyPr/>
        <a:lstStyle/>
        <a:p>
          <a:endParaRPr lang="en-US"/>
        </a:p>
      </dgm:t>
    </dgm:pt>
    <dgm:pt modelId="{928D4AC4-1A51-4AB5-ADCD-77BE70120541}" type="pres">
      <dgm:prSet presAssocID="{D7EC4E79-C1B5-46DB-A05A-BEF23620EDCD}" presName="descendantText" presStyleLbl="alignAcc1" presStyleIdx="0" presStyleCnt="1">
        <dgm:presLayoutVars>
          <dgm:bulletEnabled val="1"/>
        </dgm:presLayoutVars>
      </dgm:prSet>
      <dgm:spPr/>
      <dgm:t>
        <a:bodyPr/>
        <a:lstStyle/>
        <a:p>
          <a:endParaRPr lang="en-US"/>
        </a:p>
      </dgm:t>
    </dgm:pt>
  </dgm:ptLst>
  <dgm:cxnLst>
    <dgm:cxn modelId="{6E372764-6760-48A9-96BA-0111AA93E6FC}" type="presOf" srcId="{4FED60EE-B47F-435B-A1C3-2EC2204FAC48}" destId="{4FD4AD93-9D17-4F72-9E5E-E55BBA0F111F}" srcOrd="0" destOrd="0" presId="urn:microsoft.com/office/officeart/2005/8/layout/chevron2"/>
    <dgm:cxn modelId="{86A3B916-9085-4B44-8D8F-DE17004F38EE}" type="presOf" srcId="{A076A12B-ABC0-4F9C-9EC9-3DBD6D150FE2}" destId="{928D4AC4-1A51-4AB5-ADCD-77BE70120541}" srcOrd="0" destOrd="0" presId="urn:microsoft.com/office/officeart/2005/8/layout/chevron2"/>
    <dgm:cxn modelId="{9E8711A0-7498-4618-81DF-807C3BE38D83}" srcId="{D7EC4E79-C1B5-46DB-A05A-BEF23620EDCD}" destId="{A076A12B-ABC0-4F9C-9EC9-3DBD6D150FE2}" srcOrd="0" destOrd="0" parTransId="{ADD58A86-2300-46EF-A2F1-86E0274DB99E}" sibTransId="{77233229-392E-490F-91E6-4C03CF6E4204}"/>
    <dgm:cxn modelId="{617A8309-97C0-4B51-B84F-EEE82BE36804}" srcId="{4FED60EE-B47F-435B-A1C3-2EC2204FAC48}" destId="{D7EC4E79-C1B5-46DB-A05A-BEF23620EDCD}" srcOrd="0" destOrd="0" parTransId="{45508FC6-353C-4886-B55E-100CB863669C}" sibTransId="{B9B56589-3DA4-4F2E-8E0D-CD6A6BA59D5D}"/>
    <dgm:cxn modelId="{453ECCFA-0A8A-4664-A8BD-AA1408A6D75E}" type="presOf" srcId="{D7EC4E79-C1B5-46DB-A05A-BEF23620EDCD}" destId="{56A0D952-28A8-4F60-99B7-8CC8B256A489}" srcOrd="0" destOrd="0" presId="urn:microsoft.com/office/officeart/2005/8/layout/chevron2"/>
    <dgm:cxn modelId="{E0772F8A-409C-4453-B1E3-7AF29387A197}" type="presParOf" srcId="{4FD4AD93-9D17-4F72-9E5E-E55BBA0F111F}" destId="{2F1E59D8-01F7-4023-8D37-A477C88C0644}" srcOrd="0" destOrd="0" presId="urn:microsoft.com/office/officeart/2005/8/layout/chevron2"/>
    <dgm:cxn modelId="{DB99A195-2560-4F32-A416-2D10D69E2F21}" type="presParOf" srcId="{2F1E59D8-01F7-4023-8D37-A477C88C0644}" destId="{56A0D952-28A8-4F60-99B7-8CC8B256A489}" srcOrd="0" destOrd="0" presId="urn:microsoft.com/office/officeart/2005/8/layout/chevron2"/>
    <dgm:cxn modelId="{37A19E10-DC3D-4F43-B7A1-AD0BAAE8F173}" type="presParOf" srcId="{2F1E59D8-01F7-4023-8D37-A477C88C0644}" destId="{928D4AC4-1A51-4AB5-ADCD-77BE70120541}"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F03AB-2D45-4BA3-ADC7-F8ED692EE4ED}">
      <dsp:nvSpPr>
        <dsp:cNvPr id="0" name=""/>
        <dsp:cNvSpPr/>
      </dsp:nvSpPr>
      <dsp:spPr>
        <a:xfrm>
          <a:off x="2309477" y="1539374"/>
          <a:ext cx="3229644" cy="3229644"/>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3340" tIns="53340" rIns="53340" bIns="53340" numCol="1" spcCol="1270" anchor="ctr" anchorCtr="0">
          <a:noAutofit/>
        </a:bodyPr>
        <a:lstStyle/>
        <a:p>
          <a:pPr lvl="0" algn="ctr" defTabSz="1866900" rtl="1">
            <a:lnSpc>
              <a:spcPct val="90000"/>
            </a:lnSpc>
            <a:spcBef>
              <a:spcPct val="0"/>
            </a:spcBef>
            <a:spcAft>
              <a:spcPct val="35000"/>
            </a:spcAft>
          </a:pPr>
          <a:r>
            <a:rPr lang="ar-SA" sz="4200" kern="1200" dirty="0" smtClean="0"/>
            <a:t>رئاسة الدولة</a:t>
          </a:r>
          <a:endParaRPr lang="ar-MA" sz="4200" kern="1200" dirty="0" smtClean="0"/>
        </a:p>
        <a:p>
          <a:pPr lvl="0" algn="ctr" defTabSz="1866900" rtl="1">
            <a:lnSpc>
              <a:spcPct val="90000"/>
            </a:lnSpc>
            <a:spcBef>
              <a:spcPct val="0"/>
            </a:spcBef>
            <a:spcAft>
              <a:spcPct val="35000"/>
            </a:spcAft>
          </a:pPr>
          <a:r>
            <a:rPr lang="ar-MA" sz="4200" kern="1200" dirty="0" smtClean="0"/>
            <a:t>«المؤسسة الملكية»</a:t>
          </a:r>
          <a:endParaRPr lang="ar-SA" sz="4200" kern="1200" dirty="0"/>
        </a:p>
      </dsp:txBody>
      <dsp:txXfrm>
        <a:off x="2782447" y="2012344"/>
        <a:ext cx="2283704" cy="2283704"/>
      </dsp:txXfrm>
    </dsp:sp>
    <dsp:sp modelId="{7ACF0ECF-4916-497F-BA54-2C7A92FA6186}">
      <dsp:nvSpPr>
        <dsp:cNvPr id="0" name=""/>
        <dsp:cNvSpPr/>
      </dsp:nvSpPr>
      <dsp:spPr>
        <a:xfrm>
          <a:off x="3116888" y="245599"/>
          <a:ext cx="1614822" cy="1614822"/>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التنفيذية</a:t>
          </a:r>
          <a:endParaRPr lang="ar-MA" sz="1700" kern="1200" dirty="0" smtClean="0"/>
        </a:p>
        <a:p>
          <a:pPr lvl="0" algn="ctr" defTabSz="755650" rtl="1">
            <a:lnSpc>
              <a:spcPct val="90000"/>
            </a:lnSpc>
            <a:spcBef>
              <a:spcPct val="0"/>
            </a:spcBef>
            <a:spcAft>
              <a:spcPct val="35000"/>
            </a:spcAft>
          </a:pPr>
          <a:r>
            <a:rPr lang="ar-MA" sz="1700" kern="1200" dirty="0" smtClean="0"/>
            <a:t>«مجلس الوزراء»</a:t>
          </a:r>
          <a:endParaRPr lang="ar-SA" sz="1700" kern="1200" dirty="0"/>
        </a:p>
      </dsp:txBody>
      <dsp:txXfrm>
        <a:off x="3353373" y="482084"/>
        <a:ext cx="1141852" cy="1141852"/>
      </dsp:txXfrm>
    </dsp:sp>
    <dsp:sp modelId="{8EA7A5DC-F62F-4424-886A-96BB14C26419}">
      <dsp:nvSpPr>
        <dsp:cNvPr id="0" name=""/>
        <dsp:cNvSpPr/>
      </dsp:nvSpPr>
      <dsp:spPr>
        <a:xfrm>
          <a:off x="4936569" y="3397378"/>
          <a:ext cx="1614822" cy="1614822"/>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التشريعية</a:t>
          </a:r>
          <a:endParaRPr lang="ar-MA" sz="1700" kern="1200" dirty="0" smtClean="0"/>
        </a:p>
        <a:p>
          <a:pPr lvl="0" algn="ctr" defTabSz="755650" rtl="1">
            <a:lnSpc>
              <a:spcPct val="90000"/>
            </a:lnSpc>
            <a:spcBef>
              <a:spcPct val="0"/>
            </a:spcBef>
            <a:spcAft>
              <a:spcPct val="35000"/>
            </a:spcAft>
          </a:pPr>
          <a:r>
            <a:rPr lang="ar-MA" sz="1700" kern="1200" dirty="0" smtClean="0"/>
            <a:t>«مجلس الوزراء + الشورى»</a:t>
          </a:r>
          <a:endParaRPr lang="ar-SA" sz="1700" kern="1200" dirty="0"/>
        </a:p>
      </dsp:txBody>
      <dsp:txXfrm>
        <a:off x="5173054" y="3633863"/>
        <a:ext cx="1141852" cy="1141852"/>
      </dsp:txXfrm>
    </dsp:sp>
    <dsp:sp modelId="{A264033E-18E1-4BAF-B0DE-812DF9BE0342}">
      <dsp:nvSpPr>
        <dsp:cNvPr id="0" name=""/>
        <dsp:cNvSpPr/>
      </dsp:nvSpPr>
      <dsp:spPr>
        <a:xfrm>
          <a:off x="1297208" y="3397378"/>
          <a:ext cx="1614822" cy="1614822"/>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القضائية</a:t>
          </a:r>
          <a:endParaRPr lang="ar-SA" sz="1700" kern="1200" dirty="0"/>
        </a:p>
      </dsp:txBody>
      <dsp:txXfrm>
        <a:off x="1533693" y="3633863"/>
        <a:ext cx="1141852" cy="114185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0D952-28A8-4F60-99B7-8CC8B256A489}">
      <dsp:nvSpPr>
        <dsp:cNvPr id="0" name=""/>
        <dsp:cNvSpPr/>
      </dsp:nvSpPr>
      <dsp:spPr>
        <a:xfrm rot="5400000">
          <a:off x="-241566" y="242479"/>
          <a:ext cx="1610444" cy="1127311"/>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endParaRPr lang="en-US" sz="3500" kern="1200" dirty="0"/>
        </a:p>
      </dsp:txBody>
      <dsp:txXfrm rot="-5400000">
        <a:off x="1" y="564569"/>
        <a:ext cx="1127311" cy="483133"/>
      </dsp:txXfrm>
    </dsp:sp>
    <dsp:sp modelId="{928D4AC4-1A51-4AB5-ADCD-77BE70120541}">
      <dsp:nvSpPr>
        <dsp:cNvPr id="0" name=""/>
        <dsp:cNvSpPr/>
      </dsp:nvSpPr>
      <dsp:spPr>
        <a:xfrm rot="5400000">
          <a:off x="3507361" y="-2379137"/>
          <a:ext cx="1046788" cy="5806888"/>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MA" sz="2100" kern="1200" dirty="0" smtClean="0"/>
            <a:t>الدعوة لمبايعة ولي العهد ملك للبلاد</a:t>
          </a:r>
          <a:endParaRPr lang="en-US" sz="2100" kern="1200" dirty="0"/>
        </a:p>
      </dsp:txBody>
      <dsp:txXfrm rot="-5400000">
        <a:off x="1127311" y="52013"/>
        <a:ext cx="5755788" cy="944588"/>
      </dsp:txXfrm>
    </dsp:sp>
    <dsp:sp modelId="{05D2C284-9BC6-4FC6-A69F-86541AB2B561}">
      <dsp:nvSpPr>
        <dsp:cNvPr id="0" name=""/>
        <dsp:cNvSpPr/>
      </dsp:nvSpPr>
      <dsp:spPr>
        <a:xfrm rot="5400000">
          <a:off x="-241566" y="1658844"/>
          <a:ext cx="1610444" cy="1127311"/>
        </a:xfrm>
        <a:prstGeom prst="chevron">
          <a:avLst/>
        </a:prstGeom>
        <a:solidFill>
          <a:schemeClr val="accent2">
            <a:hueOff val="-2869335"/>
            <a:satOff val="2538"/>
            <a:lumOff val="4510"/>
            <a:alphaOff val="0"/>
          </a:schemeClr>
        </a:solidFill>
        <a:ln w="15875" cap="flat" cmpd="sng" algn="ctr">
          <a:solidFill>
            <a:schemeClr val="accent2">
              <a:hueOff val="-2869335"/>
              <a:satOff val="2538"/>
              <a:lumOff val="451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n-US" sz="3100" kern="1200" dirty="0"/>
        </a:p>
      </dsp:txBody>
      <dsp:txXfrm rot="-5400000">
        <a:off x="1" y="1980934"/>
        <a:ext cx="1127311" cy="483133"/>
      </dsp:txXfrm>
    </dsp:sp>
    <dsp:sp modelId="{6E9944C4-D070-4409-8D92-66B9901CC245}">
      <dsp:nvSpPr>
        <dsp:cNvPr id="0" name=""/>
        <dsp:cNvSpPr/>
      </dsp:nvSpPr>
      <dsp:spPr>
        <a:xfrm rot="5400000">
          <a:off x="3507361" y="-962772"/>
          <a:ext cx="1046788" cy="5806888"/>
        </a:xfrm>
        <a:prstGeom prst="round2SameRect">
          <a:avLst/>
        </a:prstGeom>
        <a:solidFill>
          <a:schemeClr val="lt1">
            <a:alpha val="90000"/>
            <a:hueOff val="0"/>
            <a:satOff val="0"/>
            <a:lumOff val="0"/>
            <a:alphaOff val="0"/>
          </a:schemeClr>
        </a:solidFill>
        <a:ln w="15875" cap="flat" cmpd="sng" algn="ctr">
          <a:solidFill>
            <a:schemeClr val="accent2">
              <a:hueOff val="-2869335"/>
              <a:satOff val="2538"/>
              <a:lumOff val="451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MA" sz="2100" kern="1200" dirty="0" smtClean="0"/>
            <a:t>الترشيح لمنصب ولي العهد بالمشاركة مع الملك او بصورة منفردة</a:t>
          </a:r>
          <a:endParaRPr lang="en-US" sz="2100" kern="1200" dirty="0"/>
        </a:p>
      </dsp:txBody>
      <dsp:txXfrm rot="-5400000">
        <a:off x="1127311" y="1468378"/>
        <a:ext cx="5755788" cy="944588"/>
      </dsp:txXfrm>
    </dsp:sp>
    <dsp:sp modelId="{557504C2-4A0D-4670-85FD-4333F6B018B1}">
      <dsp:nvSpPr>
        <dsp:cNvPr id="0" name=""/>
        <dsp:cNvSpPr/>
      </dsp:nvSpPr>
      <dsp:spPr>
        <a:xfrm rot="5400000">
          <a:off x="-241566" y="3075209"/>
          <a:ext cx="1610444" cy="1127311"/>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n-US" sz="3100" kern="1200"/>
        </a:p>
      </dsp:txBody>
      <dsp:txXfrm rot="-5400000">
        <a:off x="1" y="3397299"/>
        <a:ext cx="1127311" cy="483133"/>
      </dsp:txXfrm>
    </dsp:sp>
    <dsp:sp modelId="{9F26C394-ADCD-4201-8C47-AD6F74832CC4}">
      <dsp:nvSpPr>
        <dsp:cNvPr id="0" name=""/>
        <dsp:cNvSpPr/>
      </dsp:nvSpPr>
      <dsp:spPr>
        <a:xfrm rot="5400000">
          <a:off x="3507361" y="453592"/>
          <a:ext cx="1046788" cy="5806888"/>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MA" sz="2100" kern="1200" dirty="0" smtClean="0"/>
            <a:t>تشكيل مجلس مؤقت للحكم في حالتين: صدور تقرير طبي يثبت عدم قدرة الملك وولي العهد على ممارسة السلطة بصفة مؤقته او دائمة أو وفاتهما في وقت واحد</a:t>
          </a:r>
          <a:endParaRPr lang="en-US" sz="2100" kern="1200" dirty="0"/>
        </a:p>
      </dsp:txBody>
      <dsp:txXfrm rot="-5400000">
        <a:off x="1127311" y="2884742"/>
        <a:ext cx="5755788" cy="94458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0D952-28A8-4F60-99B7-8CC8B256A489}">
      <dsp:nvSpPr>
        <dsp:cNvPr id="0" name=""/>
        <dsp:cNvSpPr/>
      </dsp:nvSpPr>
      <dsp:spPr>
        <a:xfrm rot="5400000">
          <a:off x="-258880" y="262955"/>
          <a:ext cx="1725872" cy="1208110"/>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n-US" sz="1800" kern="1200" dirty="0"/>
        </a:p>
      </dsp:txBody>
      <dsp:txXfrm rot="-5400000">
        <a:off x="1" y="608129"/>
        <a:ext cx="1208110" cy="517762"/>
      </dsp:txXfrm>
    </dsp:sp>
    <dsp:sp modelId="{928D4AC4-1A51-4AB5-ADCD-77BE70120541}">
      <dsp:nvSpPr>
        <dsp:cNvPr id="0" name=""/>
        <dsp:cNvSpPr/>
      </dsp:nvSpPr>
      <dsp:spPr>
        <a:xfrm rot="5400000">
          <a:off x="3662646" y="-2450461"/>
          <a:ext cx="1121817" cy="6030889"/>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 الاجتماعات سرية</a:t>
          </a:r>
          <a:endParaRPr lang="en-US" sz="2000" kern="1200" dirty="0"/>
        </a:p>
        <a:p>
          <a:pPr marL="228600" lvl="1" indent="-228600" algn="l" defTabSz="889000">
            <a:lnSpc>
              <a:spcPct val="90000"/>
            </a:lnSpc>
            <a:spcBef>
              <a:spcPct val="0"/>
            </a:spcBef>
            <a:spcAft>
              <a:spcPct val="15000"/>
            </a:spcAft>
            <a:buChar char="••"/>
          </a:pPr>
          <a:r>
            <a:rPr lang="ar-MA" sz="2000" kern="1200" dirty="0" smtClean="0"/>
            <a:t>التصويت يكون سري بدون اسماء وانما تعد نماذج لذلك</a:t>
          </a:r>
          <a:endParaRPr lang="en-US" sz="2000" kern="1200" dirty="0"/>
        </a:p>
        <a:p>
          <a:pPr marL="228600" lvl="1" indent="-228600" algn="l" defTabSz="889000">
            <a:lnSpc>
              <a:spcPct val="90000"/>
            </a:lnSpc>
            <a:spcBef>
              <a:spcPct val="0"/>
            </a:spcBef>
            <a:spcAft>
              <a:spcPct val="15000"/>
            </a:spcAft>
            <a:buChar char="••"/>
          </a:pPr>
          <a:r>
            <a:rPr lang="ar-MA" sz="2000" kern="1200" dirty="0" smtClean="0"/>
            <a:t>تعقد الاجتماعات بناء على موافقة الملك</a:t>
          </a:r>
          <a:endParaRPr lang="en-US" sz="2000" kern="1200" dirty="0"/>
        </a:p>
      </dsp:txBody>
      <dsp:txXfrm rot="-5400000">
        <a:off x="1208111" y="58837"/>
        <a:ext cx="5976126" cy="1012291"/>
      </dsp:txXfrm>
    </dsp:sp>
    <dsp:sp modelId="{05D2C284-9BC6-4FC6-A69F-86541AB2B561}">
      <dsp:nvSpPr>
        <dsp:cNvPr id="0" name=""/>
        <dsp:cNvSpPr/>
      </dsp:nvSpPr>
      <dsp:spPr>
        <a:xfrm rot="5400000">
          <a:off x="-258880" y="1796244"/>
          <a:ext cx="1725872" cy="1208110"/>
        </a:xfrm>
        <a:prstGeom prst="chevron">
          <a:avLst/>
        </a:prstGeom>
        <a:solidFill>
          <a:schemeClr val="accent2">
            <a:hueOff val="-2869335"/>
            <a:satOff val="2538"/>
            <a:lumOff val="4510"/>
            <a:alphaOff val="0"/>
          </a:schemeClr>
        </a:solidFill>
        <a:ln w="15875" cap="flat" cmpd="sng" algn="ctr">
          <a:solidFill>
            <a:schemeClr val="accent2">
              <a:hueOff val="-2869335"/>
              <a:satOff val="2538"/>
              <a:lumOff val="451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MA" sz="2000" b="1" kern="1200" dirty="0" smtClean="0">
              <a:solidFill>
                <a:schemeClr val="tx1"/>
              </a:solidFill>
            </a:rPr>
            <a:t>حضور الاجتماعات</a:t>
          </a:r>
          <a:endParaRPr lang="en-US" sz="2000" b="1" kern="1200" dirty="0">
            <a:solidFill>
              <a:schemeClr val="tx1"/>
            </a:solidFill>
          </a:endParaRPr>
        </a:p>
      </dsp:txBody>
      <dsp:txXfrm rot="-5400000">
        <a:off x="1" y="2141418"/>
        <a:ext cx="1208110" cy="517762"/>
      </dsp:txXfrm>
    </dsp:sp>
    <dsp:sp modelId="{6E9944C4-D070-4409-8D92-66B9901CC245}">
      <dsp:nvSpPr>
        <dsp:cNvPr id="0" name=""/>
        <dsp:cNvSpPr/>
      </dsp:nvSpPr>
      <dsp:spPr>
        <a:xfrm rot="5400000">
          <a:off x="3662351" y="-916877"/>
          <a:ext cx="1122407" cy="6030889"/>
        </a:xfrm>
        <a:prstGeom prst="round2SameRect">
          <a:avLst/>
        </a:prstGeom>
        <a:solidFill>
          <a:schemeClr val="lt1">
            <a:alpha val="90000"/>
            <a:hueOff val="0"/>
            <a:satOff val="0"/>
            <a:lumOff val="0"/>
            <a:alphaOff val="0"/>
          </a:schemeClr>
        </a:solidFill>
        <a:ln w="15875" cap="flat" cmpd="sng" algn="ctr">
          <a:solidFill>
            <a:schemeClr val="accent2">
              <a:hueOff val="-2869335"/>
              <a:satOff val="2538"/>
              <a:lumOff val="451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حتى ينعقد اجتماع الهيئة يجب في </a:t>
          </a:r>
          <a:r>
            <a:rPr lang="ar-MA" sz="2000" kern="1200" dirty="0" smtClean="0"/>
            <a:t>الحالات العادية </a:t>
          </a:r>
          <a:r>
            <a:rPr lang="ar-MA" sz="2000" kern="1200" dirty="0" smtClean="0"/>
            <a:t>حضور </a:t>
          </a:r>
          <a:r>
            <a:rPr lang="ar-MA" sz="2000" kern="1200" dirty="0" smtClean="0"/>
            <a:t>(الثلثين بمن فيهم رئيسها او من ينوب عنه)</a:t>
          </a:r>
          <a:endParaRPr lang="en-US" sz="2000" kern="1200" dirty="0"/>
        </a:p>
        <a:p>
          <a:pPr marL="228600" lvl="1" indent="-228600" algn="l" defTabSz="889000">
            <a:lnSpc>
              <a:spcPct val="90000"/>
            </a:lnSpc>
            <a:spcBef>
              <a:spcPct val="0"/>
            </a:spcBef>
            <a:spcAft>
              <a:spcPct val="15000"/>
            </a:spcAft>
            <a:buChar char="••"/>
          </a:pPr>
          <a:r>
            <a:rPr lang="ar-MA" sz="2000" kern="1200" dirty="0" smtClean="0"/>
            <a:t>حالات طارئة (نصف الاعضاء)</a:t>
          </a:r>
          <a:endParaRPr lang="en-US" sz="2000" kern="1200" dirty="0"/>
        </a:p>
      </dsp:txBody>
      <dsp:txXfrm rot="-5400000">
        <a:off x="1208111" y="1592154"/>
        <a:ext cx="5976098" cy="1012825"/>
      </dsp:txXfrm>
    </dsp:sp>
    <dsp:sp modelId="{557504C2-4A0D-4670-85FD-4333F6B018B1}">
      <dsp:nvSpPr>
        <dsp:cNvPr id="0" name=""/>
        <dsp:cNvSpPr/>
      </dsp:nvSpPr>
      <dsp:spPr>
        <a:xfrm rot="5400000">
          <a:off x="-258880" y="3329533"/>
          <a:ext cx="1725872" cy="1208110"/>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MA" sz="2000" b="1" kern="1200" dirty="0" smtClean="0">
              <a:solidFill>
                <a:schemeClr val="tx1"/>
              </a:solidFill>
            </a:rPr>
            <a:t>نسبة التصويت</a:t>
          </a:r>
          <a:endParaRPr lang="en-US" sz="2000" b="1" kern="1200" dirty="0">
            <a:solidFill>
              <a:schemeClr val="tx1"/>
            </a:solidFill>
          </a:endParaRPr>
        </a:p>
      </dsp:txBody>
      <dsp:txXfrm rot="-5400000">
        <a:off x="1" y="3674707"/>
        <a:ext cx="1208110" cy="517762"/>
      </dsp:txXfrm>
    </dsp:sp>
    <dsp:sp modelId="{9F26C394-ADCD-4201-8C47-AD6F74832CC4}">
      <dsp:nvSpPr>
        <dsp:cNvPr id="0" name=""/>
        <dsp:cNvSpPr/>
      </dsp:nvSpPr>
      <dsp:spPr>
        <a:xfrm rot="5400000">
          <a:off x="3662646" y="616116"/>
          <a:ext cx="1121817" cy="6030889"/>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حتى يصدر القرار سليمًا يجب في الحالات العادية أن يصدر القرار من  (اغلبية الحاضرين) وعند التساوي يرجح الجانب الذي صوت معه الرئيس</a:t>
          </a:r>
          <a:endParaRPr lang="en-US" sz="2000" kern="1200" dirty="0"/>
        </a:p>
        <a:p>
          <a:pPr marL="228600" lvl="1" indent="-228600" algn="l" defTabSz="889000">
            <a:lnSpc>
              <a:spcPct val="90000"/>
            </a:lnSpc>
            <a:spcBef>
              <a:spcPct val="0"/>
            </a:spcBef>
            <a:spcAft>
              <a:spcPct val="15000"/>
            </a:spcAft>
            <a:buChar char="••"/>
          </a:pPr>
          <a:r>
            <a:rPr lang="ar-MA" sz="2000" kern="1200" dirty="0" smtClean="0"/>
            <a:t>الطارئة (ثلثين)</a:t>
          </a:r>
          <a:endParaRPr lang="en-US" sz="2000" kern="1200" dirty="0"/>
        </a:p>
      </dsp:txBody>
      <dsp:txXfrm rot="-5400000">
        <a:off x="1208111" y="3125415"/>
        <a:ext cx="5976126" cy="101229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0D952-28A8-4F60-99B7-8CC8B256A489}">
      <dsp:nvSpPr>
        <dsp:cNvPr id="0" name=""/>
        <dsp:cNvSpPr/>
      </dsp:nvSpPr>
      <dsp:spPr>
        <a:xfrm rot="5400000">
          <a:off x="-210629" y="210793"/>
          <a:ext cx="1404193" cy="982935"/>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endParaRPr lang="en-US" sz="3000" kern="1200" dirty="0"/>
        </a:p>
      </dsp:txBody>
      <dsp:txXfrm rot="-5400000">
        <a:off x="1" y="491632"/>
        <a:ext cx="982935" cy="421258"/>
      </dsp:txXfrm>
    </dsp:sp>
    <dsp:sp modelId="{928D4AC4-1A51-4AB5-ADCD-77BE70120541}">
      <dsp:nvSpPr>
        <dsp:cNvPr id="0" name=""/>
        <dsp:cNvSpPr/>
      </dsp:nvSpPr>
      <dsp:spPr>
        <a:xfrm rot="5400000">
          <a:off x="3654604" y="-2671505"/>
          <a:ext cx="912725" cy="6256064"/>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r" defTabSz="844550" rtl="1">
            <a:lnSpc>
              <a:spcPct val="90000"/>
            </a:lnSpc>
            <a:spcBef>
              <a:spcPct val="0"/>
            </a:spcBef>
            <a:spcAft>
              <a:spcPct val="15000"/>
            </a:spcAft>
            <a:buChar char="••"/>
          </a:pPr>
          <a:r>
            <a:rPr lang="ar-MA" sz="1900" kern="1200" dirty="0" smtClean="0"/>
            <a:t>خلال </a:t>
          </a:r>
          <a:r>
            <a:rPr lang="ar-MA" sz="1900" u="sng" kern="1200" dirty="0" smtClean="0"/>
            <a:t>العشرة ايام الاولى</a:t>
          </a:r>
          <a:r>
            <a:rPr lang="ar-MA" sz="1900" kern="1200" dirty="0" smtClean="0"/>
            <a:t> من مبايعة الملك الجديد على الحكم، يقوم الملك بترشيح شخص او شخصان او ثلاثة بحد أقصى ويعرضهم على هيئة البيعة للتصويت.</a:t>
          </a:r>
          <a:endParaRPr lang="en-US" sz="1900" kern="1200" dirty="0"/>
        </a:p>
      </dsp:txBody>
      <dsp:txXfrm rot="-5400000">
        <a:off x="982935" y="44720"/>
        <a:ext cx="6211508" cy="823613"/>
      </dsp:txXfrm>
    </dsp:sp>
    <dsp:sp modelId="{05D2C284-9BC6-4FC6-A69F-86541AB2B561}">
      <dsp:nvSpPr>
        <dsp:cNvPr id="0" name=""/>
        <dsp:cNvSpPr/>
      </dsp:nvSpPr>
      <dsp:spPr>
        <a:xfrm rot="5400000">
          <a:off x="-210629" y="1469819"/>
          <a:ext cx="1404193" cy="982935"/>
        </a:xfrm>
        <a:prstGeom prst="chevron">
          <a:avLst/>
        </a:prstGeom>
        <a:solidFill>
          <a:schemeClr val="accent2">
            <a:hueOff val="-1912890"/>
            <a:satOff val="1692"/>
            <a:lumOff val="3007"/>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endParaRPr lang="en-US" sz="2700" kern="1200" dirty="0"/>
        </a:p>
      </dsp:txBody>
      <dsp:txXfrm rot="-5400000">
        <a:off x="1" y="1750658"/>
        <a:ext cx="982935" cy="421258"/>
      </dsp:txXfrm>
    </dsp:sp>
    <dsp:sp modelId="{6E9944C4-D070-4409-8D92-66B9901CC245}">
      <dsp:nvSpPr>
        <dsp:cNvPr id="0" name=""/>
        <dsp:cNvSpPr/>
      </dsp:nvSpPr>
      <dsp:spPr>
        <a:xfrm rot="5400000">
          <a:off x="3654604" y="-1412479"/>
          <a:ext cx="912725" cy="6256064"/>
        </a:xfrm>
        <a:prstGeom prst="round2SameRect">
          <a:avLst/>
        </a:prstGeom>
        <a:solidFill>
          <a:schemeClr val="lt1">
            <a:alpha val="90000"/>
            <a:hueOff val="0"/>
            <a:satOff val="0"/>
            <a:lumOff val="0"/>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r" defTabSz="844550" rtl="1">
            <a:lnSpc>
              <a:spcPct val="90000"/>
            </a:lnSpc>
            <a:spcBef>
              <a:spcPct val="0"/>
            </a:spcBef>
            <a:spcAft>
              <a:spcPct val="15000"/>
            </a:spcAft>
            <a:buChar char="••"/>
          </a:pPr>
          <a:r>
            <a:rPr lang="ar-MA" sz="1900" kern="1200" dirty="0" smtClean="0"/>
            <a:t>اذا حصل مرشح الملك (أو أحد المرشحين ان كانوا اكثر من واحد) على النسبة المطلوبة من أصوات الهيئة يصبح ولياً للعهد أما اذا لم يحصل على النسبة المطلوبة تقوم الهيئة بترشيح من تراه وعرضه على الملك.</a:t>
          </a:r>
          <a:endParaRPr lang="en-US" sz="1900" kern="1200" dirty="0"/>
        </a:p>
      </dsp:txBody>
      <dsp:txXfrm rot="-5400000">
        <a:off x="982935" y="1303746"/>
        <a:ext cx="6211508" cy="823613"/>
      </dsp:txXfrm>
    </dsp:sp>
    <dsp:sp modelId="{557504C2-4A0D-4670-85FD-4333F6B018B1}">
      <dsp:nvSpPr>
        <dsp:cNvPr id="0" name=""/>
        <dsp:cNvSpPr/>
      </dsp:nvSpPr>
      <dsp:spPr>
        <a:xfrm rot="5400000">
          <a:off x="-210629" y="2728845"/>
          <a:ext cx="1404193" cy="982935"/>
        </a:xfrm>
        <a:prstGeom prst="chevron">
          <a:avLst/>
        </a:prstGeom>
        <a:solidFill>
          <a:schemeClr val="accent2">
            <a:hueOff val="-3825781"/>
            <a:satOff val="3385"/>
            <a:lumOff val="6013"/>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endParaRPr lang="en-US" sz="2700" kern="1200" dirty="0"/>
        </a:p>
      </dsp:txBody>
      <dsp:txXfrm rot="-5400000">
        <a:off x="1" y="3009684"/>
        <a:ext cx="982935" cy="421258"/>
      </dsp:txXfrm>
    </dsp:sp>
    <dsp:sp modelId="{9F26C394-ADCD-4201-8C47-AD6F74832CC4}">
      <dsp:nvSpPr>
        <dsp:cNvPr id="0" name=""/>
        <dsp:cNvSpPr/>
      </dsp:nvSpPr>
      <dsp:spPr>
        <a:xfrm rot="5400000">
          <a:off x="3654604" y="-153453"/>
          <a:ext cx="912725" cy="6256064"/>
        </a:xfrm>
        <a:prstGeom prst="round2SameRect">
          <a:avLst/>
        </a:prstGeom>
        <a:solidFill>
          <a:schemeClr val="lt1">
            <a:alpha val="90000"/>
            <a:hueOff val="0"/>
            <a:satOff val="0"/>
            <a:lumOff val="0"/>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r" defTabSz="844550" rtl="1">
            <a:lnSpc>
              <a:spcPct val="90000"/>
            </a:lnSpc>
            <a:spcBef>
              <a:spcPct val="0"/>
            </a:spcBef>
            <a:spcAft>
              <a:spcPct val="15000"/>
            </a:spcAft>
            <a:buChar char="••"/>
          </a:pPr>
          <a:r>
            <a:rPr lang="ar-MA" sz="1900" kern="1200" dirty="0" smtClean="0"/>
            <a:t>اذا وافق الملك على مرشح الهيئة أصبح ولياً للعهد ، أما اذا لم يوافق فيتم التصويت بين مرشح واحد للملك ومرشح الهيئة وأكثرهما أصواتاً يصبح ولياً للعهد.</a:t>
          </a:r>
          <a:endParaRPr lang="en-US" sz="1900" kern="1200" dirty="0"/>
        </a:p>
      </dsp:txBody>
      <dsp:txXfrm rot="-5400000">
        <a:off x="982935" y="2562772"/>
        <a:ext cx="6211508" cy="823613"/>
      </dsp:txXfrm>
    </dsp:sp>
    <dsp:sp modelId="{9C333F4A-6DD6-40A8-9F43-D80B7A106A96}">
      <dsp:nvSpPr>
        <dsp:cNvPr id="0" name=""/>
        <dsp:cNvSpPr/>
      </dsp:nvSpPr>
      <dsp:spPr>
        <a:xfrm rot="5400000">
          <a:off x="-210629" y="3987871"/>
          <a:ext cx="1404193" cy="982935"/>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endParaRPr lang="en-US" sz="3000" kern="1200" dirty="0"/>
        </a:p>
      </dsp:txBody>
      <dsp:txXfrm rot="-5400000">
        <a:off x="1" y="4268710"/>
        <a:ext cx="982935" cy="421258"/>
      </dsp:txXfrm>
    </dsp:sp>
    <dsp:sp modelId="{223B366A-6ACE-4011-93FB-617603B4D8E9}">
      <dsp:nvSpPr>
        <dsp:cNvPr id="0" name=""/>
        <dsp:cNvSpPr/>
      </dsp:nvSpPr>
      <dsp:spPr>
        <a:xfrm rot="5400000">
          <a:off x="3654604" y="1105573"/>
          <a:ext cx="912725" cy="6256064"/>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r" defTabSz="844550" rtl="1">
            <a:lnSpc>
              <a:spcPct val="90000"/>
            </a:lnSpc>
            <a:spcBef>
              <a:spcPct val="0"/>
            </a:spcBef>
            <a:spcAft>
              <a:spcPct val="15000"/>
            </a:spcAft>
            <a:buChar char="••"/>
          </a:pPr>
          <a:r>
            <a:rPr lang="ar-MA" sz="1900" kern="1200" smtClean="0"/>
            <a:t>قد يقوم الملك بالتنازل عن حقه في الترشيح ويترك للهيئة مسألة ترشيح من تراه وفي هذه الحالة نطبق فقرة </a:t>
          </a:r>
          <a:r>
            <a:rPr lang="en-US" sz="1900" kern="1200" smtClean="0"/>
            <a:t>(3)</a:t>
          </a:r>
          <a:r>
            <a:rPr lang="ar-MA" sz="1900" kern="1200" smtClean="0"/>
            <a:t> فقط.</a:t>
          </a:r>
          <a:endParaRPr lang="en-US" sz="1900" kern="1200" dirty="0"/>
        </a:p>
      </dsp:txBody>
      <dsp:txXfrm rot="-5400000">
        <a:off x="982935" y="3821798"/>
        <a:ext cx="6211508" cy="82361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E7FA7E-BB9C-4F41-B04A-61A536E82756}">
      <dsp:nvSpPr>
        <dsp:cNvPr id="0" name=""/>
        <dsp:cNvSpPr/>
      </dsp:nvSpPr>
      <dsp:spPr>
        <a:xfrm>
          <a:off x="876600" y="2524591"/>
          <a:ext cx="91440" cy="265765"/>
        </a:xfrm>
        <a:custGeom>
          <a:avLst/>
          <a:gdLst/>
          <a:ahLst/>
          <a:cxnLst/>
          <a:rect l="0" t="0" r="0" b="0"/>
          <a:pathLst>
            <a:path>
              <a:moveTo>
                <a:pt x="45720" y="0"/>
              </a:moveTo>
              <a:lnTo>
                <a:pt x="45720" y="181111"/>
              </a:lnTo>
              <a:lnTo>
                <a:pt x="59692" y="181111"/>
              </a:lnTo>
              <a:lnTo>
                <a:pt x="59692" y="265765"/>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806D5E-74EB-4572-B4FA-F1512EC19B46}">
      <dsp:nvSpPr>
        <dsp:cNvPr id="0" name=""/>
        <dsp:cNvSpPr/>
      </dsp:nvSpPr>
      <dsp:spPr>
        <a:xfrm>
          <a:off x="922320" y="1678556"/>
          <a:ext cx="913740" cy="265765"/>
        </a:xfrm>
        <a:custGeom>
          <a:avLst/>
          <a:gdLst/>
          <a:ahLst/>
          <a:cxnLst/>
          <a:rect l="0" t="0" r="0" b="0"/>
          <a:pathLst>
            <a:path>
              <a:moveTo>
                <a:pt x="913740" y="0"/>
              </a:moveTo>
              <a:lnTo>
                <a:pt x="913740" y="181111"/>
              </a:lnTo>
              <a:lnTo>
                <a:pt x="0" y="181111"/>
              </a:lnTo>
              <a:lnTo>
                <a:pt x="0" y="265765"/>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F475E5-918B-457E-B653-46DF58D670C0}">
      <dsp:nvSpPr>
        <dsp:cNvPr id="0" name=""/>
        <dsp:cNvSpPr/>
      </dsp:nvSpPr>
      <dsp:spPr>
        <a:xfrm>
          <a:off x="2777306" y="2524591"/>
          <a:ext cx="91440" cy="265765"/>
        </a:xfrm>
        <a:custGeom>
          <a:avLst/>
          <a:gdLst/>
          <a:ahLst/>
          <a:cxnLst/>
          <a:rect l="0" t="0" r="0" b="0"/>
          <a:pathLst>
            <a:path>
              <a:moveTo>
                <a:pt x="45720" y="0"/>
              </a:moveTo>
              <a:lnTo>
                <a:pt x="45720" y="265765"/>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F10C80-4CBD-4E9C-8EAD-C8D119B238ED}">
      <dsp:nvSpPr>
        <dsp:cNvPr id="0" name=""/>
        <dsp:cNvSpPr/>
      </dsp:nvSpPr>
      <dsp:spPr>
        <a:xfrm>
          <a:off x="1836061" y="1678556"/>
          <a:ext cx="986964" cy="265765"/>
        </a:xfrm>
        <a:custGeom>
          <a:avLst/>
          <a:gdLst/>
          <a:ahLst/>
          <a:cxnLst/>
          <a:rect l="0" t="0" r="0" b="0"/>
          <a:pathLst>
            <a:path>
              <a:moveTo>
                <a:pt x="0" y="0"/>
              </a:moveTo>
              <a:lnTo>
                <a:pt x="0" y="181111"/>
              </a:lnTo>
              <a:lnTo>
                <a:pt x="986964" y="181111"/>
              </a:lnTo>
              <a:lnTo>
                <a:pt x="986964" y="265765"/>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FAAC8E-D60C-4448-8ED7-907596A46BEB}">
      <dsp:nvSpPr>
        <dsp:cNvPr id="0" name=""/>
        <dsp:cNvSpPr/>
      </dsp:nvSpPr>
      <dsp:spPr>
        <a:xfrm>
          <a:off x="1836061" y="612804"/>
          <a:ext cx="2634244" cy="265765"/>
        </a:xfrm>
        <a:custGeom>
          <a:avLst/>
          <a:gdLst/>
          <a:ahLst/>
          <a:cxnLst/>
          <a:rect l="0" t="0" r="0" b="0"/>
          <a:pathLst>
            <a:path>
              <a:moveTo>
                <a:pt x="2634244" y="0"/>
              </a:moveTo>
              <a:lnTo>
                <a:pt x="2634244" y="181111"/>
              </a:lnTo>
              <a:lnTo>
                <a:pt x="0" y="181111"/>
              </a:lnTo>
              <a:lnTo>
                <a:pt x="0" y="265765"/>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3FF118-9BD7-46D8-8532-E2EF9D5C58CA}">
      <dsp:nvSpPr>
        <dsp:cNvPr id="0" name=""/>
        <dsp:cNvSpPr/>
      </dsp:nvSpPr>
      <dsp:spPr>
        <a:xfrm>
          <a:off x="4942846" y="4995780"/>
          <a:ext cx="91440" cy="265765"/>
        </a:xfrm>
        <a:custGeom>
          <a:avLst/>
          <a:gdLst/>
          <a:ahLst/>
          <a:cxnLst/>
          <a:rect l="0" t="0" r="0" b="0"/>
          <a:pathLst>
            <a:path>
              <a:moveTo>
                <a:pt x="45720" y="0"/>
              </a:moveTo>
              <a:lnTo>
                <a:pt x="45720" y="265765"/>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ECB0A8-B91B-44E4-BAAF-297D09D25F70}">
      <dsp:nvSpPr>
        <dsp:cNvPr id="0" name=""/>
        <dsp:cNvSpPr/>
      </dsp:nvSpPr>
      <dsp:spPr>
        <a:xfrm>
          <a:off x="4988566" y="3621852"/>
          <a:ext cx="1229233" cy="290061"/>
        </a:xfrm>
        <a:custGeom>
          <a:avLst/>
          <a:gdLst/>
          <a:ahLst/>
          <a:cxnLst/>
          <a:rect l="0" t="0" r="0" b="0"/>
          <a:pathLst>
            <a:path>
              <a:moveTo>
                <a:pt x="1229233" y="0"/>
              </a:moveTo>
              <a:lnTo>
                <a:pt x="1229233" y="205407"/>
              </a:lnTo>
              <a:lnTo>
                <a:pt x="0" y="205407"/>
              </a:lnTo>
              <a:lnTo>
                <a:pt x="0" y="290061"/>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9E8463-08CC-4F0C-B3AB-F6E98BE1D457}">
      <dsp:nvSpPr>
        <dsp:cNvPr id="0" name=""/>
        <dsp:cNvSpPr/>
      </dsp:nvSpPr>
      <dsp:spPr>
        <a:xfrm>
          <a:off x="7356015" y="4995780"/>
          <a:ext cx="91440" cy="265765"/>
        </a:xfrm>
        <a:custGeom>
          <a:avLst/>
          <a:gdLst/>
          <a:ahLst/>
          <a:cxnLst/>
          <a:rect l="0" t="0" r="0" b="0"/>
          <a:pathLst>
            <a:path>
              <a:moveTo>
                <a:pt x="45720" y="0"/>
              </a:moveTo>
              <a:lnTo>
                <a:pt x="45720" y="181111"/>
              </a:lnTo>
              <a:lnTo>
                <a:pt x="70950" y="181111"/>
              </a:lnTo>
              <a:lnTo>
                <a:pt x="70950" y="265765"/>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7FFFBA-010E-4AB7-840E-AFBDA3AA804E}">
      <dsp:nvSpPr>
        <dsp:cNvPr id="0" name=""/>
        <dsp:cNvSpPr/>
      </dsp:nvSpPr>
      <dsp:spPr>
        <a:xfrm>
          <a:off x="6217800" y="3621852"/>
          <a:ext cx="1183935" cy="290061"/>
        </a:xfrm>
        <a:custGeom>
          <a:avLst/>
          <a:gdLst/>
          <a:ahLst/>
          <a:cxnLst/>
          <a:rect l="0" t="0" r="0" b="0"/>
          <a:pathLst>
            <a:path>
              <a:moveTo>
                <a:pt x="0" y="0"/>
              </a:moveTo>
              <a:lnTo>
                <a:pt x="0" y="205407"/>
              </a:lnTo>
              <a:lnTo>
                <a:pt x="1183935" y="205407"/>
              </a:lnTo>
              <a:lnTo>
                <a:pt x="1183935" y="290061"/>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76C107-0DE1-4633-8112-240B15E8FC01}">
      <dsp:nvSpPr>
        <dsp:cNvPr id="0" name=""/>
        <dsp:cNvSpPr/>
      </dsp:nvSpPr>
      <dsp:spPr>
        <a:xfrm>
          <a:off x="6172080" y="2524591"/>
          <a:ext cx="91440" cy="162675"/>
        </a:xfrm>
        <a:custGeom>
          <a:avLst/>
          <a:gdLst/>
          <a:ahLst/>
          <a:cxnLst/>
          <a:rect l="0" t="0" r="0" b="0"/>
          <a:pathLst>
            <a:path>
              <a:moveTo>
                <a:pt x="45720" y="0"/>
              </a:moveTo>
              <a:lnTo>
                <a:pt x="45720" y="162675"/>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F9A434-1CB0-4E25-A0D0-F6F2428E8356}">
      <dsp:nvSpPr>
        <dsp:cNvPr id="0" name=""/>
        <dsp:cNvSpPr/>
      </dsp:nvSpPr>
      <dsp:spPr>
        <a:xfrm>
          <a:off x="6217800" y="1678556"/>
          <a:ext cx="918871" cy="265765"/>
        </a:xfrm>
        <a:custGeom>
          <a:avLst/>
          <a:gdLst/>
          <a:ahLst/>
          <a:cxnLst/>
          <a:rect l="0" t="0" r="0" b="0"/>
          <a:pathLst>
            <a:path>
              <a:moveTo>
                <a:pt x="918871" y="0"/>
              </a:moveTo>
              <a:lnTo>
                <a:pt x="918871" y="181111"/>
              </a:lnTo>
              <a:lnTo>
                <a:pt x="0" y="181111"/>
              </a:lnTo>
              <a:lnTo>
                <a:pt x="0" y="265765"/>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0F2142-3731-4732-BAD9-E48806B74BA5}">
      <dsp:nvSpPr>
        <dsp:cNvPr id="0" name=""/>
        <dsp:cNvSpPr/>
      </dsp:nvSpPr>
      <dsp:spPr>
        <a:xfrm>
          <a:off x="7907989" y="2524591"/>
          <a:ext cx="91440" cy="162675"/>
        </a:xfrm>
        <a:custGeom>
          <a:avLst/>
          <a:gdLst/>
          <a:ahLst/>
          <a:cxnLst/>
          <a:rect l="0" t="0" r="0" b="0"/>
          <a:pathLst>
            <a:path>
              <a:moveTo>
                <a:pt x="63982" y="0"/>
              </a:moveTo>
              <a:lnTo>
                <a:pt x="63982" y="78021"/>
              </a:lnTo>
              <a:lnTo>
                <a:pt x="45720" y="78021"/>
              </a:lnTo>
              <a:lnTo>
                <a:pt x="45720" y="162675"/>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2D417F-3877-4C7F-9F40-834C9B86B15D}">
      <dsp:nvSpPr>
        <dsp:cNvPr id="0" name=""/>
        <dsp:cNvSpPr/>
      </dsp:nvSpPr>
      <dsp:spPr>
        <a:xfrm>
          <a:off x="7136671" y="1678556"/>
          <a:ext cx="835299" cy="265765"/>
        </a:xfrm>
        <a:custGeom>
          <a:avLst/>
          <a:gdLst/>
          <a:ahLst/>
          <a:cxnLst/>
          <a:rect l="0" t="0" r="0" b="0"/>
          <a:pathLst>
            <a:path>
              <a:moveTo>
                <a:pt x="0" y="0"/>
              </a:moveTo>
              <a:lnTo>
                <a:pt x="0" y="181111"/>
              </a:lnTo>
              <a:lnTo>
                <a:pt x="835299" y="181111"/>
              </a:lnTo>
              <a:lnTo>
                <a:pt x="835299" y="265765"/>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EDC9F7-4673-40D2-B30F-705FDE4AAC4F}">
      <dsp:nvSpPr>
        <dsp:cNvPr id="0" name=""/>
        <dsp:cNvSpPr/>
      </dsp:nvSpPr>
      <dsp:spPr>
        <a:xfrm>
          <a:off x="4470306" y="612804"/>
          <a:ext cx="2666365" cy="265765"/>
        </a:xfrm>
        <a:custGeom>
          <a:avLst/>
          <a:gdLst/>
          <a:ahLst/>
          <a:cxnLst/>
          <a:rect l="0" t="0" r="0" b="0"/>
          <a:pathLst>
            <a:path>
              <a:moveTo>
                <a:pt x="0" y="0"/>
              </a:moveTo>
              <a:lnTo>
                <a:pt x="0" y="181111"/>
              </a:lnTo>
              <a:lnTo>
                <a:pt x="2666365" y="181111"/>
              </a:lnTo>
              <a:lnTo>
                <a:pt x="2666365" y="265765"/>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6B238C-FCB9-4F01-9C32-24254469B864}">
      <dsp:nvSpPr>
        <dsp:cNvPr id="0" name=""/>
        <dsp:cNvSpPr/>
      </dsp:nvSpPr>
      <dsp:spPr>
        <a:xfrm>
          <a:off x="2260347" y="32535"/>
          <a:ext cx="4419917" cy="580268"/>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782E2E-13D7-4665-85D6-0134B204C2CD}">
      <dsp:nvSpPr>
        <dsp:cNvPr id="0" name=""/>
        <dsp:cNvSpPr/>
      </dsp:nvSpPr>
      <dsp:spPr>
        <a:xfrm>
          <a:off x="2361882" y="128993"/>
          <a:ext cx="4419917" cy="580268"/>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kern="1200" dirty="0" smtClean="0"/>
            <a:t>رسم شجري لتوضيح اختيار ولي العهد</a:t>
          </a:r>
          <a:endParaRPr lang="en-US" sz="2400" kern="1200" dirty="0"/>
        </a:p>
      </dsp:txBody>
      <dsp:txXfrm>
        <a:off x="2378877" y="145988"/>
        <a:ext cx="4385927" cy="546278"/>
      </dsp:txXfrm>
    </dsp:sp>
    <dsp:sp modelId="{DF82D817-A790-4296-B7C0-4A3016E91162}">
      <dsp:nvSpPr>
        <dsp:cNvPr id="0" name=""/>
        <dsp:cNvSpPr/>
      </dsp:nvSpPr>
      <dsp:spPr>
        <a:xfrm>
          <a:off x="5994461" y="878570"/>
          <a:ext cx="2284420" cy="799986"/>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19A879-45A7-4145-A39E-A0624BBB5B8E}">
      <dsp:nvSpPr>
        <dsp:cNvPr id="0" name=""/>
        <dsp:cNvSpPr/>
      </dsp:nvSpPr>
      <dsp:spPr>
        <a:xfrm>
          <a:off x="6095995" y="975027"/>
          <a:ext cx="2284420" cy="799986"/>
        </a:xfrm>
        <a:prstGeom prst="roundRect">
          <a:avLst>
            <a:gd name="adj" fmla="val 10000"/>
          </a:avLst>
        </a:prstGeom>
        <a:solidFill>
          <a:schemeClr val="lt1">
            <a:alpha val="90000"/>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ar-MA" sz="1600" kern="1200" dirty="0" smtClean="0"/>
            <a:t>يرشح الملك من (1-3) أشخاص يراهم صالحين لولاية العهد خلال 10 أيام من مبايعته</a:t>
          </a:r>
          <a:endParaRPr lang="en-US" sz="1600" kern="1200" dirty="0" smtClean="0"/>
        </a:p>
      </dsp:txBody>
      <dsp:txXfrm>
        <a:off x="6119426" y="998458"/>
        <a:ext cx="2237558" cy="753124"/>
      </dsp:txXfrm>
    </dsp:sp>
    <dsp:sp modelId="{A0216414-A6C9-4EC1-A693-3CEEA0AE3B98}">
      <dsp:nvSpPr>
        <dsp:cNvPr id="0" name=""/>
        <dsp:cNvSpPr/>
      </dsp:nvSpPr>
      <dsp:spPr>
        <a:xfrm>
          <a:off x="7206278" y="1944322"/>
          <a:ext cx="1531387" cy="580268"/>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B0BBB8-88A5-45B7-A9DD-85C2D8A53CB2}">
      <dsp:nvSpPr>
        <dsp:cNvPr id="0" name=""/>
        <dsp:cNvSpPr/>
      </dsp:nvSpPr>
      <dsp:spPr>
        <a:xfrm>
          <a:off x="7307812" y="2040780"/>
          <a:ext cx="1531387" cy="58026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وافقت هيئة البيعة على أحدهم</a:t>
          </a:r>
          <a:endParaRPr lang="en-US" sz="1600" kern="1200" dirty="0"/>
        </a:p>
      </dsp:txBody>
      <dsp:txXfrm>
        <a:off x="7324807" y="2057775"/>
        <a:ext cx="1497397" cy="546278"/>
      </dsp:txXfrm>
    </dsp:sp>
    <dsp:sp modelId="{9B2B674D-86EF-4F78-840F-0FBC764444A3}">
      <dsp:nvSpPr>
        <dsp:cNvPr id="0" name=""/>
        <dsp:cNvSpPr/>
      </dsp:nvSpPr>
      <dsp:spPr>
        <a:xfrm>
          <a:off x="7169753" y="2687266"/>
          <a:ext cx="1567912" cy="934585"/>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98A1BF-81E6-422D-9B4C-7AA523301A6C}">
      <dsp:nvSpPr>
        <dsp:cNvPr id="0" name=""/>
        <dsp:cNvSpPr/>
      </dsp:nvSpPr>
      <dsp:spPr>
        <a:xfrm>
          <a:off x="7271287" y="2783724"/>
          <a:ext cx="1567912" cy="934585"/>
        </a:xfrm>
        <a:prstGeom prst="roundRect">
          <a:avLst>
            <a:gd name="adj" fmla="val 10000"/>
          </a:avLst>
        </a:prstGeom>
        <a:solidFill>
          <a:schemeClr val="lt1">
            <a:alpha val="90000"/>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لا يوجد مشكلة، يتم تعيين من حصل على أكثر الأصوات وليا للعهد</a:t>
          </a:r>
          <a:endParaRPr lang="en-US" sz="1600" kern="1200" dirty="0"/>
        </a:p>
      </dsp:txBody>
      <dsp:txXfrm>
        <a:off x="7298660" y="2811097"/>
        <a:ext cx="1513166" cy="879839"/>
      </dsp:txXfrm>
    </dsp:sp>
    <dsp:sp modelId="{062D4460-8D67-4320-8737-400BE10B65FB}">
      <dsp:nvSpPr>
        <dsp:cNvPr id="0" name=""/>
        <dsp:cNvSpPr/>
      </dsp:nvSpPr>
      <dsp:spPr>
        <a:xfrm>
          <a:off x="5452106" y="1944322"/>
          <a:ext cx="1531387" cy="580268"/>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DC2688-2C50-408F-9A46-D655E8C49847}">
      <dsp:nvSpPr>
        <dsp:cNvPr id="0" name=""/>
        <dsp:cNvSpPr/>
      </dsp:nvSpPr>
      <dsp:spPr>
        <a:xfrm>
          <a:off x="5553640" y="2040780"/>
          <a:ext cx="1531387" cy="58026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لم توافق الهيئة على أي منهم</a:t>
          </a:r>
          <a:endParaRPr lang="en-US" sz="1600" kern="1200" dirty="0"/>
        </a:p>
      </dsp:txBody>
      <dsp:txXfrm>
        <a:off x="5570635" y="2057775"/>
        <a:ext cx="1497397" cy="546278"/>
      </dsp:txXfrm>
    </dsp:sp>
    <dsp:sp modelId="{B2949318-1D20-4653-8247-2AE7933853E7}">
      <dsp:nvSpPr>
        <dsp:cNvPr id="0" name=""/>
        <dsp:cNvSpPr/>
      </dsp:nvSpPr>
      <dsp:spPr>
        <a:xfrm>
          <a:off x="5433843" y="2687266"/>
          <a:ext cx="1567912" cy="934585"/>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E12095-607C-435B-BCE0-3177BF1581B6}">
      <dsp:nvSpPr>
        <dsp:cNvPr id="0" name=""/>
        <dsp:cNvSpPr/>
      </dsp:nvSpPr>
      <dsp:spPr>
        <a:xfrm>
          <a:off x="5535378" y="2783724"/>
          <a:ext cx="1567912" cy="934585"/>
        </a:xfrm>
        <a:prstGeom prst="roundRect">
          <a:avLst>
            <a:gd name="adj" fmla="val 10000"/>
          </a:avLst>
        </a:prstGeom>
        <a:solidFill>
          <a:schemeClr val="lt1">
            <a:alpha val="90000"/>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ترشح  الهيئة من تراه مناسب</a:t>
          </a:r>
          <a:endParaRPr lang="en-US" sz="1600" kern="1200" dirty="0"/>
        </a:p>
      </dsp:txBody>
      <dsp:txXfrm>
        <a:off x="5562751" y="2811097"/>
        <a:ext cx="1513166" cy="879839"/>
      </dsp:txXfrm>
    </dsp:sp>
    <dsp:sp modelId="{4E62605E-CF7F-4A2C-8E65-8E545779FFD0}">
      <dsp:nvSpPr>
        <dsp:cNvPr id="0" name=""/>
        <dsp:cNvSpPr/>
      </dsp:nvSpPr>
      <dsp:spPr>
        <a:xfrm>
          <a:off x="6400795" y="3911914"/>
          <a:ext cx="2001880" cy="1083865"/>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92A4EA-9E3C-42E4-AAD8-4CAE2D9BB50A}">
      <dsp:nvSpPr>
        <dsp:cNvPr id="0" name=""/>
        <dsp:cNvSpPr/>
      </dsp:nvSpPr>
      <dsp:spPr>
        <a:xfrm>
          <a:off x="6502330" y="4008372"/>
          <a:ext cx="2001880" cy="1083865"/>
        </a:xfrm>
        <a:prstGeom prst="roundRect">
          <a:avLst>
            <a:gd name="adj" fmla="val 10000"/>
          </a:avLst>
        </a:prstGeom>
        <a:solidFill>
          <a:schemeClr val="lt1">
            <a:alpha val="90000"/>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وافق الملك على المرشح من الهيئة</a:t>
          </a:r>
          <a:endParaRPr lang="en-US" sz="1600" kern="1200" dirty="0"/>
        </a:p>
      </dsp:txBody>
      <dsp:txXfrm>
        <a:off x="6534075" y="4040117"/>
        <a:ext cx="1938390" cy="1020375"/>
      </dsp:txXfrm>
    </dsp:sp>
    <dsp:sp modelId="{380665B5-0578-4899-BCF9-E1923A408747}">
      <dsp:nvSpPr>
        <dsp:cNvPr id="0" name=""/>
        <dsp:cNvSpPr/>
      </dsp:nvSpPr>
      <dsp:spPr>
        <a:xfrm>
          <a:off x="6299267" y="5261546"/>
          <a:ext cx="2255397" cy="1083865"/>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1E4C2F-A6B6-4AD5-879D-7CBCE0320EEC}">
      <dsp:nvSpPr>
        <dsp:cNvPr id="0" name=""/>
        <dsp:cNvSpPr/>
      </dsp:nvSpPr>
      <dsp:spPr>
        <a:xfrm>
          <a:off x="6400801" y="5358003"/>
          <a:ext cx="2255397" cy="1083865"/>
        </a:xfrm>
        <a:prstGeom prst="roundRect">
          <a:avLst>
            <a:gd name="adj" fmla="val 10000"/>
          </a:avLst>
        </a:prstGeom>
        <a:solidFill>
          <a:schemeClr val="lt1">
            <a:alpha val="90000"/>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لا يوجد مشكلة ، يتم تعيين الشخص المتفق عليه وليًا للعهد</a:t>
          </a:r>
          <a:endParaRPr lang="en-US" sz="1600" kern="1200" dirty="0"/>
        </a:p>
      </dsp:txBody>
      <dsp:txXfrm>
        <a:off x="6432546" y="5389748"/>
        <a:ext cx="2191907" cy="1020375"/>
      </dsp:txXfrm>
    </dsp:sp>
    <dsp:sp modelId="{C2931AFD-59F2-447F-A534-37E2BD38C91A}">
      <dsp:nvSpPr>
        <dsp:cNvPr id="0" name=""/>
        <dsp:cNvSpPr/>
      </dsp:nvSpPr>
      <dsp:spPr>
        <a:xfrm>
          <a:off x="3987626" y="3911914"/>
          <a:ext cx="2001880" cy="1083865"/>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832045-8B33-4B8E-8381-34046D192EF5}">
      <dsp:nvSpPr>
        <dsp:cNvPr id="0" name=""/>
        <dsp:cNvSpPr/>
      </dsp:nvSpPr>
      <dsp:spPr>
        <a:xfrm>
          <a:off x="4089161" y="4008372"/>
          <a:ext cx="2001880" cy="1083865"/>
        </a:xfrm>
        <a:prstGeom prst="roundRect">
          <a:avLst>
            <a:gd name="adj" fmla="val 10000"/>
          </a:avLst>
        </a:prstGeom>
        <a:solidFill>
          <a:schemeClr val="lt1">
            <a:alpha val="90000"/>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لم يوافق الملك على مرشح الهيئة</a:t>
          </a:r>
          <a:endParaRPr lang="en-US" sz="1600" kern="1200" dirty="0"/>
        </a:p>
      </dsp:txBody>
      <dsp:txXfrm>
        <a:off x="4120906" y="4040117"/>
        <a:ext cx="1938390" cy="1020375"/>
      </dsp:txXfrm>
    </dsp:sp>
    <dsp:sp modelId="{FCB286A3-28BC-4D3B-9D5C-4A638E7829C4}">
      <dsp:nvSpPr>
        <dsp:cNvPr id="0" name=""/>
        <dsp:cNvSpPr/>
      </dsp:nvSpPr>
      <dsp:spPr>
        <a:xfrm>
          <a:off x="3860867" y="5261546"/>
          <a:ext cx="2255397" cy="1083865"/>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4C3328-858F-4013-B529-0C1165346922}">
      <dsp:nvSpPr>
        <dsp:cNvPr id="0" name=""/>
        <dsp:cNvSpPr/>
      </dsp:nvSpPr>
      <dsp:spPr>
        <a:xfrm>
          <a:off x="3962402" y="5358003"/>
          <a:ext cx="2255397" cy="1083865"/>
        </a:xfrm>
        <a:prstGeom prst="roundRect">
          <a:avLst>
            <a:gd name="adj" fmla="val 10000"/>
          </a:avLst>
        </a:prstGeom>
        <a:solidFill>
          <a:schemeClr val="lt1">
            <a:alpha val="90000"/>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يتم التصويت بين شخص يرشحه الملك والشخص الذي رشحته الهيئة وأكثر شخص يحصل على الأصوات يتم تعيينه وليًا للعهد</a:t>
          </a:r>
          <a:endParaRPr lang="en-US" sz="1600" kern="1200" dirty="0"/>
        </a:p>
      </dsp:txBody>
      <dsp:txXfrm>
        <a:off x="3994147" y="5389748"/>
        <a:ext cx="2191907" cy="1020375"/>
      </dsp:txXfrm>
    </dsp:sp>
    <dsp:sp modelId="{E886AA95-8070-4DF4-B8E3-02F7EA756AFD}">
      <dsp:nvSpPr>
        <dsp:cNvPr id="0" name=""/>
        <dsp:cNvSpPr/>
      </dsp:nvSpPr>
      <dsp:spPr>
        <a:xfrm>
          <a:off x="693851" y="878570"/>
          <a:ext cx="2284420" cy="799986"/>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BA870A-E128-49D3-8F5A-B6CA1BD3A109}">
      <dsp:nvSpPr>
        <dsp:cNvPr id="0" name=""/>
        <dsp:cNvSpPr/>
      </dsp:nvSpPr>
      <dsp:spPr>
        <a:xfrm>
          <a:off x="795385" y="975027"/>
          <a:ext cx="2284420" cy="799986"/>
        </a:xfrm>
        <a:prstGeom prst="roundRect">
          <a:avLst>
            <a:gd name="adj" fmla="val 10000"/>
          </a:avLst>
        </a:prstGeom>
        <a:solidFill>
          <a:schemeClr val="lt1">
            <a:alpha val="90000"/>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قد يترك الأمر لهيئة البيعة أن ترشح هي من تراه مناسب</a:t>
          </a:r>
          <a:endParaRPr lang="en-US" sz="1600" kern="1200" dirty="0"/>
        </a:p>
      </dsp:txBody>
      <dsp:txXfrm>
        <a:off x="818816" y="998458"/>
        <a:ext cx="2237558" cy="753124"/>
      </dsp:txXfrm>
    </dsp:sp>
    <dsp:sp modelId="{CFC35CCD-588E-425B-B0D5-D05C2BAAB145}">
      <dsp:nvSpPr>
        <dsp:cNvPr id="0" name=""/>
        <dsp:cNvSpPr/>
      </dsp:nvSpPr>
      <dsp:spPr>
        <a:xfrm>
          <a:off x="2034309" y="1944322"/>
          <a:ext cx="1577434" cy="580268"/>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47B5AF-A966-470D-B904-8A0954FA614E}">
      <dsp:nvSpPr>
        <dsp:cNvPr id="0" name=""/>
        <dsp:cNvSpPr/>
      </dsp:nvSpPr>
      <dsp:spPr>
        <a:xfrm>
          <a:off x="2135843" y="2040780"/>
          <a:ext cx="1577434" cy="58026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smtClean="0"/>
            <a:t>وافق الملك على المرشح من الهيئة</a:t>
          </a:r>
          <a:endParaRPr lang="en-US" sz="1600" kern="1200" dirty="0"/>
        </a:p>
      </dsp:txBody>
      <dsp:txXfrm>
        <a:off x="2152838" y="2057775"/>
        <a:ext cx="1543444" cy="546278"/>
      </dsp:txXfrm>
    </dsp:sp>
    <dsp:sp modelId="{E6EA3685-E24C-47BA-9E42-5E4628C83CF4}">
      <dsp:nvSpPr>
        <dsp:cNvPr id="0" name=""/>
        <dsp:cNvSpPr/>
      </dsp:nvSpPr>
      <dsp:spPr>
        <a:xfrm>
          <a:off x="1937596" y="2790357"/>
          <a:ext cx="1770860" cy="1627623"/>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6CBCBE-A952-43BD-AB9F-123C27080061}">
      <dsp:nvSpPr>
        <dsp:cNvPr id="0" name=""/>
        <dsp:cNvSpPr/>
      </dsp:nvSpPr>
      <dsp:spPr>
        <a:xfrm>
          <a:off x="2039130" y="2886814"/>
          <a:ext cx="1770860" cy="1627623"/>
        </a:xfrm>
        <a:prstGeom prst="roundRect">
          <a:avLst>
            <a:gd name="adj" fmla="val 10000"/>
          </a:avLst>
        </a:prstGeom>
        <a:solidFill>
          <a:schemeClr val="lt1">
            <a:alpha val="90000"/>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لا يوجد مشكلة ، يتم تعيين الشخص المتفق عليه وليًا للعهد</a:t>
          </a:r>
          <a:endParaRPr lang="en-US" sz="1600" kern="1200" dirty="0"/>
        </a:p>
      </dsp:txBody>
      <dsp:txXfrm>
        <a:off x="2086801" y="2934485"/>
        <a:ext cx="1675518" cy="1532281"/>
      </dsp:txXfrm>
    </dsp:sp>
    <dsp:sp modelId="{E1694CFE-C5CB-4C55-9CEF-093BE89B7D01}">
      <dsp:nvSpPr>
        <dsp:cNvPr id="0" name=""/>
        <dsp:cNvSpPr/>
      </dsp:nvSpPr>
      <dsp:spPr>
        <a:xfrm>
          <a:off x="133603" y="1944322"/>
          <a:ext cx="1577434" cy="580268"/>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9801AE-4B47-4EB2-9A91-457DF755D1B5}">
      <dsp:nvSpPr>
        <dsp:cNvPr id="0" name=""/>
        <dsp:cNvSpPr/>
      </dsp:nvSpPr>
      <dsp:spPr>
        <a:xfrm>
          <a:off x="235138" y="2040780"/>
          <a:ext cx="1577434" cy="58026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لم يوافق الملك على مرشح الهيئة</a:t>
          </a:r>
          <a:endParaRPr lang="en-US" sz="1600" kern="1200" dirty="0"/>
        </a:p>
      </dsp:txBody>
      <dsp:txXfrm>
        <a:off x="252133" y="2057775"/>
        <a:ext cx="1543444" cy="546278"/>
      </dsp:txXfrm>
    </dsp:sp>
    <dsp:sp modelId="{42A0219F-307B-420F-A67C-A987CF5F6418}">
      <dsp:nvSpPr>
        <dsp:cNvPr id="0" name=""/>
        <dsp:cNvSpPr/>
      </dsp:nvSpPr>
      <dsp:spPr>
        <a:xfrm>
          <a:off x="50862" y="2790357"/>
          <a:ext cx="1770860" cy="1627623"/>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4E5D88-69B3-478F-AD04-2883E86A9F93}">
      <dsp:nvSpPr>
        <dsp:cNvPr id="0" name=""/>
        <dsp:cNvSpPr/>
      </dsp:nvSpPr>
      <dsp:spPr>
        <a:xfrm>
          <a:off x="152397" y="2886814"/>
          <a:ext cx="1770860" cy="1627623"/>
        </a:xfrm>
        <a:prstGeom prst="roundRect">
          <a:avLst>
            <a:gd name="adj" fmla="val 10000"/>
          </a:avLst>
        </a:prstGeom>
        <a:solidFill>
          <a:schemeClr val="lt1">
            <a:alpha val="90000"/>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MA" sz="1600" kern="1200" dirty="0" smtClean="0"/>
            <a:t>يتم التصويت بين شخص يرشحه الملك والشخص الذي رشحته الهيئة وأكثر شخص يحصل على الأصوات يتم تعيينه وليًا للعهد</a:t>
          </a:r>
          <a:endParaRPr lang="en-US" sz="1600" kern="1200" dirty="0"/>
        </a:p>
      </dsp:txBody>
      <dsp:txXfrm>
        <a:off x="200068" y="2934485"/>
        <a:ext cx="1675518" cy="153228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DB8B25-09D1-4B9B-B5D3-8EB0E01B8B4B}">
      <dsp:nvSpPr>
        <dsp:cNvPr id="0" name=""/>
        <dsp:cNvSpPr/>
      </dsp:nvSpPr>
      <dsp:spPr>
        <a:xfrm>
          <a:off x="2360414" y="1791746"/>
          <a:ext cx="1375171" cy="1375171"/>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t>تشكيل مجلس الوزراء</a:t>
          </a:r>
          <a:endParaRPr lang="ar-SA" sz="2200" kern="1200" dirty="0"/>
        </a:p>
      </dsp:txBody>
      <dsp:txXfrm>
        <a:off x="2561803" y="1993135"/>
        <a:ext cx="972393" cy="972393"/>
      </dsp:txXfrm>
    </dsp:sp>
    <dsp:sp modelId="{B7552196-DF55-44D8-95D0-57A031A10155}">
      <dsp:nvSpPr>
        <dsp:cNvPr id="0" name=""/>
        <dsp:cNvSpPr/>
      </dsp:nvSpPr>
      <dsp:spPr>
        <a:xfrm rot="16200000">
          <a:off x="2840920" y="1564364"/>
          <a:ext cx="414159" cy="40605"/>
        </a:xfrm>
        <a:custGeom>
          <a:avLst/>
          <a:gdLst/>
          <a:ahLst/>
          <a:cxnLst/>
          <a:rect l="0" t="0" r="0" b="0"/>
          <a:pathLst>
            <a:path>
              <a:moveTo>
                <a:pt x="0" y="20302"/>
              </a:moveTo>
              <a:lnTo>
                <a:pt x="414159" y="20302"/>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037646" y="1574313"/>
        <a:ext cx="20707" cy="20707"/>
      </dsp:txXfrm>
    </dsp:sp>
    <dsp:sp modelId="{2665F16E-F08A-42C0-A13D-F8BFE5CA66E2}">
      <dsp:nvSpPr>
        <dsp:cNvPr id="0" name=""/>
        <dsp:cNvSpPr/>
      </dsp:nvSpPr>
      <dsp:spPr>
        <a:xfrm>
          <a:off x="2360414" y="2415"/>
          <a:ext cx="1375171" cy="1375171"/>
        </a:xfrm>
        <a:prstGeom prst="ellips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t>الامانة العامة</a:t>
          </a:r>
          <a:endParaRPr lang="ar-SA" sz="2200" kern="1200" dirty="0"/>
        </a:p>
      </dsp:txBody>
      <dsp:txXfrm>
        <a:off x="2561803" y="203804"/>
        <a:ext cx="972393" cy="972393"/>
      </dsp:txXfrm>
    </dsp:sp>
    <dsp:sp modelId="{09EBD8EC-B7E8-43F9-9A36-077FA14BC996}">
      <dsp:nvSpPr>
        <dsp:cNvPr id="0" name=""/>
        <dsp:cNvSpPr/>
      </dsp:nvSpPr>
      <dsp:spPr>
        <a:xfrm rot="1800000">
          <a:off x="3615723" y="2906362"/>
          <a:ext cx="414159" cy="40605"/>
        </a:xfrm>
        <a:custGeom>
          <a:avLst/>
          <a:gdLst/>
          <a:ahLst/>
          <a:cxnLst/>
          <a:rect l="0" t="0" r="0" b="0"/>
          <a:pathLst>
            <a:path>
              <a:moveTo>
                <a:pt x="0" y="20302"/>
              </a:moveTo>
              <a:lnTo>
                <a:pt x="414159" y="20302"/>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812449" y="2916311"/>
        <a:ext cx="20707" cy="20707"/>
      </dsp:txXfrm>
    </dsp:sp>
    <dsp:sp modelId="{E386DB3E-2954-43A5-AC41-EE9CBDA9CEFE}">
      <dsp:nvSpPr>
        <dsp:cNvPr id="0" name=""/>
        <dsp:cNvSpPr/>
      </dsp:nvSpPr>
      <dsp:spPr>
        <a:xfrm>
          <a:off x="3910020" y="2686412"/>
          <a:ext cx="1375171" cy="1375171"/>
        </a:xfrm>
        <a:prstGeom prst="ellipse">
          <a:avLst/>
        </a:prstGeom>
        <a:solidFill>
          <a:schemeClr val="accent4">
            <a:hueOff val="903239"/>
            <a:satOff val="-5904"/>
            <a:lumOff val="352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t>هيئة الخبراء</a:t>
          </a:r>
          <a:endParaRPr lang="ar-SA" sz="2200" kern="1200" dirty="0"/>
        </a:p>
      </dsp:txBody>
      <dsp:txXfrm>
        <a:off x="4111409" y="2887801"/>
        <a:ext cx="972393" cy="972393"/>
      </dsp:txXfrm>
    </dsp:sp>
    <dsp:sp modelId="{1ACE7F29-75C8-4912-BB84-784A5450FAA4}">
      <dsp:nvSpPr>
        <dsp:cNvPr id="0" name=""/>
        <dsp:cNvSpPr/>
      </dsp:nvSpPr>
      <dsp:spPr>
        <a:xfrm rot="9000000">
          <a:off x="2066117" y="2906362"/>
          <a:ext cx="414159" cy="40605"/>
        </a:xfrm>
        <a:custGeom>
          <a:avLst/>
          <a:gdLst/>
          <a:ahLst/>
          <a:cxnLst/>
          <a:rect l="0" t="0" r="0" b="0"/>
          <a:pathLst>
            <a:path>
              <a:moveTo>
                <a:pt x="0" y="20302"/>
              </a:moveTo>
              <a:lnTo>
                <a:pt x="414159" y="20302"/>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0800000">
        <a:off x="2262843" y="2916311"/>
        <a:ext cx="20707" cy="20707"/>
      </dsp:txXfrm>
    </dsp:sp>
    <dsp:sp modelId="{DCB04F71-3223-42DD-A594-B6B31A111BE7}">
      <dsp:nvSpPr>
        <dsp:cNvPr id="0" name=""/>
        <dsp:cNvSpPr/>
      </dsp:nvSpPr>
      <dsp:spPr>
        <a:xfrm>
          <a:off x="810808" y="2686412"/>
          <a:ext cx="1375171" cy="1375171"/>
        </a:xfrm>
        <a:prstGeom prst="ellipse">
          <a:avLst/>
        </a:prstGeom>
        <a:solidFill>
          <a:schemeClr val="accent4">
            <a:hueOff val="1806477"/>
            <a:satOff val="-11807"/>
            <a:lumOff val="705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MA" sz="2200" kern="1200" dirty="0" smtClean="0"/>
            <a:t>ال</a:t>
          </a:r>
          <a:r>
            <a:rPr lang="ar-SA" sz="2200" kern="1200" dirty="0" smtClean="0"/>
            <a:t>لجان</a:t>
          </a:r>
          <a:r>
            <a:rPr lang="ar-MA" sz="2200" kern="1200" dirty="0" smtClean="0"/>
            <a:t> والمجالس الداخلية</a:t>
          </a:r>
          <a:endParaRPr lang="ar-SA" sz="2200" kern="1200" dirty="0"/>
        </a:p>
      </dsp:txBody>
      <dsp:txXfrm>
        <a:off x="1012197" y="2887801"/>
        <a:ext cx="972393" cy="97239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E2E026-CF0E-44C3-9F75-04111A84A90D}">
      <dsp:nvSpPr>
        <dsp:cNvPr id="0" name=""/>
        <dsp:cNvSpPr/>
      </dsp:nvSpPr>
      <dsp:spPr>
        <a:xfrm rot="5400000">
          <a:off x="7192723" y="500368"/>
          <a:ext cx="1847383" cy="129316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الاقتراح</a:t>
          </a:r>
          <a:endParaRPr lang="ar-SA" sz="2000" kern="1200" dirty="0"/>
        </a:p>
      </dsp:txBody>
      <dsp:txXfrm rot="-5400000">
        <a:off x="7469831" y="869844"/>
        <a:ext cx="1293168" cy="554215"/>
      </dsp:txXfrm>
    </dsp:sp>
    <dsp:sp modelId="{B95AA38C-9292-47D2-8BDF-354263057DDA}">
      <dsp:nvSpPr>
        <dsp:cNvPr id="0" name=""/>
        <dsp:cNvSpPr/>
      </dsp:nvSpPr>
      <dsp:spPr>
        <a:xfrm rot="16200000">
          <a:off x="2921872" y="-2911254"/>
          <a:ext cx="1626086" cy="7469831"/>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يقدم القانون في مراحله الاولى على شكل اقتراح او مشروع قانون وللمجلس حق الموافقة عليه او رفضه.</a:t>
          </a:r>
          <a:endParaRPr lang="ar-SA" sz="1800" kern="1200" dirty="0"/>
        </a:p>
        <a:p>
          <a:pPr marL="171450" lvl="1" indent="-171450" algn="r" defTabSz="800100" rtl="1">
            <a:lnSpc>
              <a:spcPct val="90000"/>
            </a:lnSpc>
            <a:spcBef>
              <a:spcPct val="0"/>
            </a:spcBef>
            <a:spcAft>
              <a:spcPct val="15000"/>
            </a:spcAft>
            <a:buChar char="••"/>
          </a:pPr>
          <a:r>
            <a:rPr lang="ar-SA" sz="1800" kern="1200" dirty="0" smtClean="0"/>
            <a:t>اذا رفض المجلس اقتراح فلا يجوز اعادة عرضه عليه الا اذا دعت الضرورة.</a:t>
          </a:r>
          <a:endParaRPr lang="ar-SA" sz="1800" kern="1200" dirty="0"/>
        </a:p>
        <a:p>
          <a:pPr marL="171450" lvl="1" indent="-171450" algn="r" defTabSz="800100" rtl="1">
            <a:lnSpc>
              <a:spcPct val="90000"/>
            </a:lnSpc>
            <a:spcBef>
              <a:spcPct val="0"/>
            </a:spcBef>
            <a:spcAft>
              <a:spcPct val="15000"/>
            </a:spcAft>
            <a:buChar char="••"/>
          </a:pPr>
          <a:r>
            <a:rPr lang="ar-SA" sz="1800" kern="1200" dirty="0" smtClean="0"/>
            <a:t>اذا وافق المجلس يحال الاقتراح الى احد اللجان المختصة والى هيئة الخبراء لدراسته وتقديم تقرير عنه ثم يعاد المشروع مع الدراسة الى المجلس مرة أخرى للمناقشة والتصويت.</a:t>
          </a:r>
          <a:endParaRPr lang="ar-SA" sz="1800" kern="1200" dirty="0"/>
        </a:p>
      </dsp:txBody>
      <dsp:txXfrm rot="5400000">
        <a:off x="79379" y="89997"/>
        <a:ext cx="7390452" cy="1467328"/>
      </dsp:txXfrm>
    </dsp:sp>
    <dsp:sp modelId="{03A03FCD-17FB-414C-8D3B-B2310050E0E4}">
      <dsp:nvSpPr>
        <dsp:cNvPr id="0" name=""/>
        <dsp:cNvSpPr/>
      </dsp:nvSpPr>
      <dsp:spPr>
        <a:xfrm rot="5400000">
          <a:off x="7192723" y="2164837"/>
          <a:ext cx="1847383" cy="129316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المناقشة والتصويت</a:t>
          </a:r>
          <a:endParaRPr lang="ar-SA" sz="2000" kern="1200" dirty="0"/>
        </a:p>
      </dsp:txBody>
      <dsp:txXfrm rot="-5400000">
        <a:off x="7469831" y="2534313"/>
        <a:ext cx="1293168" cy="554215"/>
      </dsp:txXfrm>
    </dsp:sp>
    <dsp:sp modelId="{D028737C-F2E9-4B9D-ACA5-4C34934F95AC}">
      <dsp:nvSpPr>
        <dsp:cNvPr id="0" name=""/>
        <dsp:cNvSpPr/>
      </dsp:nvSpPr>
      <dsp:spPr>
        <a:xfrm rot="16200000">
          <a:off x="3134200" y="-1246470"/>
          <a:ext cx="1201430" cy="7469831"/>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يناقش المجلس تقرير اللجنة المختصة ومشروع النظام ويبت في مشروعات الانظمة المعروضة.</a:t>
          </a:r>
          <a:endParaRPr lang="ar-SA" sz="1800" kern="1200" dirty="0"/>
        </a:p>
        <a:p>
          <a:pPr marL="171450" lvl="1" indent="-171450" algn="r" defTabSz="800100" rtl="1">
            <a:lnSpc>
              <a:spcPct val="90000"/>
            </a:lnSpc>
            <a:spcBef>
              <a:spcPct val="0"/>
            </a:spcBef>
            <a:spcAft>
              <a:spcPct val="15000"/>
            </a:spcAft>
            <a:buChar char="••"/>
          </a:pPr>
          <a:r>
            <a:rPr lang="ar-SA" sz="1800" kern="1200" dirty="0" smtClean="0"/>
            <a:t>يتم التصويت وابداء الرأي والملاحظات ويقر كما هو أو اجراء تعديلات عليه أو تأجيله لمزيد من الايضاحات.</a:t>
          </a:r>
          <a:endParaRPr lang="ar-SA" sz="1800" kern="1200" dirty="0"/>
        </a:p>
      </dsp:txBody>
      <dsp:txXfrm rot="5400000">
        <a:off x="58649" y="1946379"/>
        <a:ext cx="7411182" cy="1084132"/>
      </dsp:txXfrm>
    </dsp:sp>
    <dsp:sp modelId="{31B1FADD-846D-4E4C-AF6E-B75782105922}">
      <dsp:nvSpPr>
        <dsp:cNvPr id="0" name=""/>
        <dsp:cNvSpPr/>
      </dsp:nvSpPr>
      <dsp:spPr>
        <a:xfrm rot="5400000">
          <a:off x="7192723" y="3829306"/>
          <a:ext cx="1847383" cy="129316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الاقرار</a:t>
          </a:r>
          <a:endParaRPr lang="ar-SA" sz="2000" kern="1200" dirty="0"/>
        </a:p>
      </dsp:txBody>
      <dsp:txXfrm rot="-5400000">
        <a:off x="7469831" y="4198782"/>
        <a:ext cx="1293168" cy="554215"/>
      </dsp:txXfrm>
    </dsp:sp>
    <dsp:sp modelId="{434E176E-8A32-49A1-B68D-192CC600AA7F}">
      <dsp:nvSpPr>
        <dsp:cNvPr id="0" name=""/>
        <dsp:cNvSpPr/>
      </dsp:nvSpPr>
      <dsp:spPr>
        <a:xfrm rot="16200000">
          <a:off x="3134516" y="417682"/>
          <a:ext cx="1200799" cy="7469831"/>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يصدر المجلس قراره بالموافقة على مشروع النظام وينظم مسودة مرسوم ملكي مرفق بالنظام يتم رفعها للملك للاطلاع والمصادقة.</a:t>
          </a:r>
          <a:endParaRPr lang="ar-SA" sz="1800" kern="1200" dirty="0"/>
        </a:p>
      </dsp:txBody>
      <dsp:txXfrm rot="5400000">
        <a:off x="58618" y="3610816"/>
        <a:ext cx="7411213" cy="108356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D25210-1EBE-4E3E-A1BC-4641A81AF98A}">
      <dsp:nvSpPr>
        <dsp:cNvPr id="0" name=""/>
        <dsp:cNvSpPr/>
      </dsp:nvSpPr>
      <dsp:spPr>
        <a:xfrm rot="5400000">
          <a:off x="6528518" y="326477"/>
          <a:ext cx="2150684" cy="150547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800" kern="1200" dirty="0" smtClean="0"/>
            <a:t>التصديق</a:t>
          </a:r>
        </a:p>
        <a:p>
          <a:pPr rtl="1">
            <a:spcBef>
              <a:spcPct val="0"/>
            </a:spcBef>
          </a:pPr>
          <a:endParaRPr lang="ar-SA" sz="4000" dirty="0"/>
        </a:p>
      </dsp:txBody>
      <dsp:txXfrm rot="-5400000">
        <a:off x="6851121" y="756613"/>
        <a:ext cx="1505478" cy="645206"/>
      </dsp:txXfrm>
    </dsp:sp>
    <dsp:sp modelId="{F23A9839-BD84-4DBF-B11E-9E355CB80797}">
      <dsp:nvSpPr>
        <dsp:cNvPr id="0" name=""/>
        <dsp:cNvSpPr/>
      </dsp:nvSpPr>
      <dsp:spPr>
        <a:xfrm rot="16200000">
          <a:off x="2726220" y="-2722346"/>
          <a:ext cx="1398679" cy="6851121"/>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0" marR="0" lvl="1" indent="0" algn="r" defTabSz="914400" rtl="1" eaLnBrk="1" fontAlgn="auto" latinLnBrk="0" hangingPunct="1">
            <a:lnSpc>
              <a:spcPct val="100000"/>
            </a:lnSpc>
            <a:spcBef>
              <a:spcPct val="0"/>
            </a:spcBef>
            <a:spcAft>
              <a:spcPts val="0"/>
            </a:spcAft>
            <a:buClrTx/>
            <a:buSzTx/>
            <a:buFontTx/>
            <a:buChar char="••"/>
            <a:tabLst/>
            <a:defRPr/>
          </a:pPr>
          <a:r>
            <a:rPr lang="ar-SA" sz="2000" kern="1200" dirty="0" smtClean="0"/>
            <a:t>يصدر الملك أمره بالموافقة عندما يوقع على المرسوم الخاص بالنظام.</a:t>
          </a:r>
        </a:p>
      </dsp:txBody>
      <dsp:txXfrm rot="5400000">
        <a:off x="68277" y="72153"/>
        <a:ext cx="6782843" cy="1262123"/>
      </dsp:txXfrm>
    </dsp:sp>
    <dsp:sp modelId="{F1B14249-ECCC-4F90-8BB3-E9D3A908F9C2}">
      <dsp:nvSpPr>
        <dsp:cNvPr id="0" name=""/>
        <dsp:cNvSpPr/>
      </dsp:nvSpPr>
      <dsp:spPr>
        <a:xfrm rot="5400000">
          <a:off x="6528518" y="2190768"/>
          <a:ext cx="2150684" cy="150547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800" kern="1200" dirty="0" smtClean="0"/>
            <a:t>النشر والنفاذ</a:t>
          </a:r>
        </a:p>
        <a:p>
          <a:pPr rtl="1">
            <a:spcBef>
              <a:spcPct val="0"/>
            </a:spcBef>
          </a:pPr>
          <a:endParaRPr lang="ar-SA" dirty="0"/>
        </a:p>
      </dsp:txBody>
      <dsp:txXfrm rot="-5400000">
        <a:off x="6851121" y="2620904"/>
        <a:ext cx="1505478" cy="645206"/>
      </dsp:txXfrm>
    </dsp:sp>
    <dsp:sp modelId="{B72E46C7-367A-41BC-9E52-D60F0A9D71FB}">
      <dsp:nvSpPr>
        <dsp:cNvPr id="0" name=""/>
        <dsp:cNvSpPr/>
      </dsp:nvSpPr>
      <dsp:spPr>
        <a:xfrm rot="16200000">
          <a:off x="2726588" y="-858422"/>
          <a:ext cx="1397944" cy="6851121"/>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النشر في الجريدة </a:t>
          </a:r>
          <a:r>
            <a:rPr lang="ar-SA" sz="2000" kern="1200" dirty="0" err="1" smtClean="0"/>
            <a:t>الرسميه</a:t>
          </a:r>
          <a:r>
            <a:rPr lang="ar-SA" sz="2000" kern="1200" dirty="0" smtClean="0"/>
            <a:t> والهدف منه اطلاع الجمهور على مضمون ما تمت الموافقة عليه بصورة نهائية</a:t>
          </a:r>
          <a:endParaRPr lang="ar-SA" sz="2000" kern="1200" dirty="0"/>
        </a:p>
        <a:p>
          <a:pPr marL="228600" lvl="1" indent="-228600" algn="r" defTabSz="889000" rtl="1">
            <a:lnSpc>
              <a:spcPct val="90000"/>
            </a:lnSpc>
            <a:spcBef>
              <a:spcPct val="0"/>
            </a:spcBef>
            <a:spcAft>
              <a:spcPct val="15000"/>
            </a:spcAft>
            <a:buChar char="••"/>
          </a:pPr>
          <a:r>
            <a:rPr lang="ar-SA" sz="2000" kern="1200" dirty="0" smtClean="0"/>
            <a:t>يبدأ نفاذ القانون من تاريخ نشره ما لم ينص على تاريخ معين.</a:t>
          </a:r>
          <a:endParaRPr lang="ar-SA" sz="2000" kern="1200" dirty="0"/>
        </a:p>
        <a:p>
          <a:pPr marL="228600" lvl="1" indent="-228600" algn="r" defTabSz="889000" rtl="1">
            <a:lnSpc>
              <a:spcPct val="90000"/>
            </a:lnSpc>
            <a:spcBef>
              <a:spcPct val="0"/>
            </a:spcBef>
            <a:spcAft>
              <a:spcPct val="15000"/>
            </a:spcAft>
            <a:buChar char="••"/>
          </a:pPr>
          <a:endParaRPr lang="ar-SA" sz="2000" kern="1200"/>
        </a:p>
      </dsp:txBody>
      <dsp:txXfrm rot="5400000">
        <a:off x="68242" y="1936408"/>
        <a:ext cx="6782879" cy="12614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FACC62-5E8A-452E-9571-68D845BCC8AA}">
      <dsp:nvSpPr>
        <dsp:cNvPr id="0" name=""/>
        <dsp:cNvSpPr/>
      </dsp:nvSpPr>
      <dsp:spPr>
        <a:xfrm>
          <a:off x="1133536" y="2689211"/>
          <a:ext cx="333366" cy="805269"/>
        </a:xfrm>
        <a:custGeom>
          <a:avLst/>
          <a:gdLst/>
          <a:ahLst/>
          <a:cxnLst/>
          <a:rect l="0" t="0" r="0" b="0"/>
          <a:pathLst>
            <a:path>
              <a:moveTo>
                <a:pt x="0" y="0"/>
              </a:moveTo>
              <a:lnTo>
                <a:pt x="0" y="805269"/>
              </a:lnTo>
              <a:lnTo>
                <a:pt x="333366" y="805269"/>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FC25EF-BB1E-41A7-AFD2-5E9D158CCBA8}">
      <dsp:nvSpPr>
        <dsp:cNvPr id="0" name=""/>
        <dsp:cNvSpPr/>
      </dsp:nvSpPr>
      <dsp:spPr>
        <a:xfrm>
          <a:off x="2022514" y="1111274"/>
          <a:ext cx="1344579" cy="466713"/>
        </a:xfrm>
        <a:custGeom>
          <a:avLst/>
          <a:gdLst/>
          <a:ahLst/>
          <a:cxnLst/>
          <a:rect l="0" t="0" r="0" b="0"/>
          <a:pathLst>
            <a:path>
              <a:moveTo>
                <a:pt x="1344579" y="0"/>
              </a:moveTo>
              <a:lnTo>
                <a:pt x="1344579" y="233356"/>
              </a:lnTo>
              <a:lnTo>
                <a:pt x="0" y="233356"/>
              </a:lnTo>
              <a:lnTo>
                <a:pt x="0" y="466713"/>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C05F54-2CEC-45FF-A144-491FB3DDF448}">
      <dsp:nvSpPr>
        <dsp:cNvPr id="0" name=""/>
        <dsp:cNvSpPr/>
      </dsp:nvSpPr>
      <dsp:spPr>
        <a:xfrm>
          <a:off x="3822695" y="2689211"/>
          <a:ext cx="333366" cy="805269"/>
        </a:xfrm>
        <a:custGeom>
          <a:avLst/>
          <a:gdLst/>
          <a:ahLst/>
          <a:cxnLst/>
          <a:rect l="0" t="0" r="0" b="0"/>
          <a:pathLst>
            <a:path>
              <a:moveTo>
                <a:pt x="0" y="0"/>
              </a:moveTo>
              <a:lnTo>
                <a:pt x="0" y="805269"/>
              </a:lnTo>
              <a:lnTo>
                <a:pt x="333366" y="805269"/>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BB7907-B81F-4565-A0BD-3522115010E9}">
      <dsp:nvSpPr>
        <dsp:cNvPr id="0" name=""/>
        <dsp:cNvSpPr/>
      </dsp:nvSpPr>
      <dsp:spPr>
        <a:xfrm>
          <a:off x="3367094" y="1111274"/>
          <a:ext cx="1344579" cy="466713"/>
        </a:xfrm>
        <a:custGeom>
          <a:avLst/>
          <a:gdLst/>
          <a:ahLst/>
          <a:cxnLst/>
          <a:rect l="0" t="0" r="0" b="0"/>
          <a:pathLst>
            <a:path>
              <a:moveTo>
                <a:pt x="0" y="0"/>
              </a:moveTo>
              <a:lnTo>
                <a:pt x="0" y="233356"/>
              </a:lnTo>
              <a:lnTo>
                <a:pt x="1344579" y="233356"/>
              </a:lnTo>
              <a:lnTo>
                <a:pt x="1344579" y="466713"/>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44F197-47C1-412F-BBF3-626BF40C10F3}">
      <dsp:nvSpPr>
        <dsp:cNvPr id="0" name=""/>
        <dsp:cNvSpPr/>
      </dsp:nvSpPr>
      <dsp:spPr>
        <a:xfrm>
          <a:off x="1235457" y="52"/>
          <a:ext cx="4263273" cy="11112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MA" sz="2400" kern="1200" dirty="0" smtClean="0"/>
            <a:t>عمومًا، جميع قرارات مجلس الشورى يجب أن ترفع الى مجلس الوزراء</a:t>
          </a:r>
          <a:endParaRPr lang="en-US" sz="2400" kern="1200" dirty="0"/>
        </a:p>
      </dsp:txBody>
      <dsp:txXfrm>
        <a:off x="1235457" y="52"/>
        <a:ext cx="4263273" cy="1111222"/>
      </dsp:txXfrm>
    </dsp:sp>
    <dsp:sp modelId="{039C6DB3-F881-4108-AE56-7FFBAB15BAA5}">
      <dsp:nvSpPr>
        <dsp:cNvPr id="0" name=""/>
        <dsp:cNvSpPr/>
      </dsp:nvSpPr>
      <dsp:spPr>
        <a:xfrm>
          <a:off x="3600451" y="1577988"/>
          <a:ext cx="2222445" cy="1111222"/>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MA" sz="2400" kern="1200" dirty="0" smtClean="0"/>
            <a:t>اذا اتفقت وجهات النظر</a:t>
          </a:r>
          <a:endParaRPr lang="en-US" sz="2400" kern="1200" dirty="0"/>
        </a:p>
      </dsp:txBody>
      <dsp:txXfrm>
        <a:off x="3600451" y="1577988"/>
        <a:ext cx="2222445" cy="1111222"/>
      </dsp:txXfrm>
    </dsp:sp>
    <dsp:sp modelId="{AD36BBCC-DFB8-41E6-81A5-E2C93463823D}">
      <dsp:nvSpPr>
        <dsp:cNvPr id="0" name=""/>
        <dsp:cNvSpPr/>
      </dsp:nvSpPr>
      <dsp:spPr>
        <a:xfrm>
          <a:off x="4156062" y="2938869"/>
          <a:ext cx="2222445" cy="1111222"/>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ar-MA" sz="1900" kern="1200" dirty="0" smtClean="0"/>
            <a:t>تصدر القرارات وتعتمد من الملك</a:t>
          </a:r>
          <a:endParaRPr lang="en-US" sz="1900" kern="1200" dirty="0"/>
        </a:p>
      </dsp:txBody>
      <dsp:txXfrm>
        <a:off x="4156062" y="2938869"/>
        <a:ext cx="2222445" cy="1111222"/>
      </dsp:txXfrm>
    </dsp:sp>
    <dsp:sp modelId="{739E6ABB-E4A2-44C5-848F-58D7BCFAF5E7}">
      <dsp:nvSpPr>
        <dsp:cNvPr id="0" name=""/>
        <dsp:cNvSpPr/>
      </dsp:nvSpPr>
      <dsp:spPr>
        <a:xfrm>
          <a:off x="911291" y="1577988"/>
          <a:ext cx="2222445" cy="1111222"/>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MA" sz="2400" kern="1200" dirty="0" smtClean="0"/>
            <a:t>اذا اختلفت وجهات النظر</a:t>
          </a:r>
          <a:endParaRPr lang="en-US" sz="2400" kern="1200" dirty="0"/>
        </a:p>
      </dsp:txBody>
      <dsp:txXfrm>
        <a:off x="911291" y="1577988"/>
        <a:ext cx="2222445" cy="1111222"/>
      </dsp:txXfrm>
    </dsp:sp>
    <dsp:sp modelId="{B9EEC4CD-956B-4A09-BE9D-974372610C5D}">
      <dsp:nvSpPr>
        <dsp:cNvPr id="0" name=""/>
        <dsp:cNvSpPr/>
      </dsp:nvSpPr>
      <dsp:spPr>
        <a:xfrm>
          <a:off x="1466903" y="2938869"/>
          <a:ext cx="2222445" cy="1111222"/>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ar-MA" sz="1900" kern="1200" dirty="0" smtClean="0"/>
            <a:t>يعاد الموضوع الى مجلس الشورى لدراسته مرة أخرى ويبدي ما يراه، ثم يرفعه للملك لاتخاذ ما يراه.</a:t>
          </a:r>
          <a:endParaRPr lang="en-US" sz="1900" kern="1200" dirty="0"/>
        </a:p>
      </dsp:txBody>
      <dsp:txXfrm>
        <a:off x="1466903" y="2938869"/>
        <a:ext cx="2222445" cy="111122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159431-3F54-45FA-AE07-8FFB0D6C2A4F}">
      <dsp:nvSpPr>
        <dsp:cNvPr id="0" name=""/>
        <dsp:cNvSpPr/>
      </dsp:nvSpPr>
      <dsp:spPr>
        <a:xfrm rot="16200000">
          <a:off x="2877904" y="-2647495"/>
          <a:ext cx="692661" cy="5991254"/>
        </a:xfrm>
        <a:prstGeom prst="round2Same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MA" sz="1800" kern="1200" dirty="0" smtClean="0"/>
            <a:t>القضاء مستقل ولا سلطان على القاضي غير سلطان الشريعة، وهذا الاستقلال له مظاهر (في الشريحة التالية)</a:t>
          </a:r>
          <a:endParaRPr lang="en-US" sz="1800" kern="1200" dirty="0"/>
        </a:p>
      </dsp:txBody>
      <dsp:txXfrm rot="5400000">
        <a:off x="262421" y="35614"/>
        <a:ext cx="5957441" cy="625035"/>
      </dsp:txXfrm>
    </dsp:sp>
    <dsp:sp modelId="{24FBF7BE-B1D6-467C-B5E4-F175D3D007DE}">
      <dsp:nvSpPr>
        <dsp:cNvPr id="0" name=""/>
        <dsp:cNvSpPr/>
      </dsp:nvSpPr>
      <dsp:spPr>
        <a:xfrm>
          <a:off x="6219861" y="1487"/>
          <a:ext cx="2543130" cy="693287"/>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ar-MA" sz="2000" b="1" kern="1200" dirty="0" smtClean="0"/>
            <a:t>مبدأ استقلال القضاء</a:t>
          </a:r>
          <a:endParaRPr lang="en-US" sz="2000" b="1" kern="1200" dirty="0"/>
        </a:p>
      </dsp:txBody>
      <dsp:txXfrm>
        <a:off x="6253704" y="35330"/>
        <a:ext cx="2475444" cy="625601"/>
      </dsp:txXfrm>
    </dsp:sp>
    <dsp:sp modelId="{5752762D-CBA6-4B1C-9D20-BE0122A66D16}">
      <dsp:nvSpPr>
        <dsp:cNvPr id="0" name=""/>
        <dsp:cNvSpPr/>
      </dsp:nvSpPr>
      <dsp:spPr>
        <a:xfrm rot="16200000">
          <a:off x="2877904" y="-1919542"/>
          <a:ext cx="692661" cy="5991254"/>
        </a:xfrm>
        <a:prstGeom prst="round2SameRect">
          <a:avLst/>
        </a:prstGeom>
        <a:solidFill>
          <a:schemeClr val="accent2">
            <a:tint val="40000"/>
            <a:alpha val="90000"/>
            <a:hueOff val="-875974"/>
            <a:satOff val="1783"/>
            <a:lumOff val="269"/>
            <a:alphaOff val="0"/>
          </a:schemeClr>
        </a:solidFill>
        <a:ln w="15875" cap="flat" cmpd="sng" algn="ctr">
          <a:solidFill>
            <a:schemeClr val="accent2">
              <a:tint val="40000"/>
              <a:alpha val="90000"/>
              <a:hueOff val="-875974"/>
              <a:satOff val="1783"/>
              <a:lumOff val="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MA" sz="1800" kern="1200" dirty="0" smtClean="0"/>
            <a:t>من حق المواطنين والمقيمين اللجوء للقضاء ولا يُمنع أحد من ذلك</a:t>
          </a:r>
          <a:endParaRPr lang="en-US" sz="1800" kern="1200" dirty="0"/>
        </a:p>
      </dsp:txBody>
      <dsp:txXfrm rot="5400000">
        <a:off x="262421" y="763567"/>
        <a:ext cx="5957441" cy="625035"/>
      </dsp:txXfrm>
    </dsp:sp>
    <dsp:sp modelId="{71331351-1F4A-4002-8ACA-89F34F2085EA}">
      <dsp:nvSpPr>
        <dsp:cNvPr id="0" name=""/>
        <dsp:cNvSpPr/>
      </dsp:nvSpPr>
      <dsp:spPr>
        <a:xfrm>
          <a:off x="6219861" y="729440"/>
          <a:ext cx="2543130" cy="693287"/>
        </a:xfrm>
        <a:prstGeom prst="roundRect">
          <a:avLst/>
        </a:prstGeom>
        <a:solidFill>
          <a:schemeClr val="accent2">
            <a:hueOff val="-956445"/>
            <a:satOff val="846"/>
            <a:lumOff val="150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ar-MA" sz="2000" b="1" kern="1200" dirty="0" smtClean="0"/>
            <a:t>كفالة حق التقاضي والمساواة بين المتقاضين</a:t>
          </a:r>
          <a:endParaRPr lang="en-US" sz="2000" b="1" kern="1200" dirty="0"/>
        </a:p>
      </dsp:txBody>
      <dsp:txXfrm>
        <a:off x="6253704" y="763283"/>
        <a:ext cx="2475444" cy="625601"/>
      </dsp:txXfrm>
    </dsp:sp>
    <dsp:sp modelId="{BBA3008E-F728-40DC-A6AB-B392B6211016}">
      <dsp:nvSpPr>
        <dsp:cNvPr id="0" name=""/>
        <dsp:cNvSpPr/>
      </dsp:nvSpPr>
      <dsp:spPr>
        <a:xfrm rot="16200000">
          <a:off x="2877904" y="-1191590"/>
          <a:ext cx="692661" cy="5991254"/>
        </a:xfrm>
        <a:prstGeom prst="round2SameRect">
          <a:avLst/>
        </a:prstGeom>
        <a:solidFill>
          <a:schemeClr val="accent2">
            <a:tint val="40000"/>
            <a:alpha val="90000"/>
            <a:hueOff val="-1751948"/>
            <a:satOff val="3565"/>
            <a:lumOff val="538"/>
            <a:alphaOff val="0"/>
          </a:schemeClr>
        </a:solidFill>
        <a:ln w="15875" cap="flat" cmpd="sng" algn="ctr">
          <a:solidFill>
            <a:schemeClr val="accent2">
              <a:tint val="40000"/>
              <a:alpha val="90000"/>
              <a:hueOff val="-1751948"/>
              <a:satOff val="3565"/>
              <a:lumOff val="53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MA" sz="1800" kern="1200" dirty="0" smtClean="0"/>
            <a:t>الأحكام تعتمد على الشريعة أولًا أو القانون المكتوب الذي لا يتعارض مع الشريعة</a:t>
          </a:r>
          <a:endParaRPr lang="en-US" sz="1800" kern="1200" dirty="0"/>
        </a:p>
      </dsp:txBody>
      <dsp:txXfrm rot="5400000">
        <a:off x="262421" y="1491519"/>
        <a:ext cx="5957441" cy="625035"/>
      </dsp:txXfrm>
    </dsp:sp>
    <dsp:sp modelId="{B94F3AD4-8D72-4DBC-87C3-001CA231483B}">
      <dsp:nvSpPr>
        <dsp:cNvPr id="0" name=""/>
        <dsp:cNvSpPr/>
      </dsp:nvSpPr>
      <dsp:spPr>
        <a:xfrm>
          <a:off x="6219861" y="1457392"/>
          <a:ext cx="2543130" cy="693287"/>
        </a:xfrm>
        <a:prstGeom prst="roundRect">
          <a:avLst/>
        </a:prstGeom>
        <a:solidFill>
          <a:schemeClr val="accent2">
            <a:hueOff val="-1912890"/>
            <a:satOff val="1692"/>
            <a:lumOff val="300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ar-MA" sz="2000" b="1" kern="1200" dirty="0" smtClean="0"/>
            <a:t>قيام السلطة القضائية على أساس الشريعة الاسلامية</a:t>
          </a:r>
          <a:endParaRPr lang="en-US" sz="2000" b="1" kern="1200" dirty="0"/>
        </a:p>
      </dsp:txBody>
      <dsp:txXfrm>
        <a:off x="6253704" y="1491235"/>
        <a:ext cx="2475444" cy="625601"/>
      </dsp:txXfrm>
    </dsp:sp>
    <dsp:sp modelId="{46FAA1BC-64F1-41C0-BE6A-149372358DAD}">
      <dsp:nvSpPr>
        <dsp:cNvPr id="0" name=""/>
        <dsp:cNvSpPr/>
      </dsp:nvSpPr>
      <dsp:spPr>
        <a:xfrm rot="16200000">
          <a:off x="2877904" y="-463638"/>
          <a:ext cx="692661" cy="5991254"/>
        </a:xfrm>
        <a:prstGeom prst="round2SameRect">
          <a:avLst/>
        </a:prstGeom>
        <a:solidFill>
          <a:schemeClr val="accent2">
            <a:tint val="40000"/>
            <a:alpha val="90000"/>
            <a:hueOff val="-2627922"/>
            <a:satOff val="5348"/>
            <a:lumOff val="806"/>
            <a:alphaOff val="0"/>
          </a:schemeClr>
        </a:solidFill>
        <a:ln w="15875" cap="flat" cmpd="sng" algn="ctr">
          <a:solidFill>
            <a:schemeClr val="accent2">
              <a:tint val="40000"/>
              <a:alpha val="90000"/>
              <a:hueOff val="-2627922"/>
              <a:satOff val="5348"/>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MA" sz="1800" kern="1200" dirty="0" smtClean="0"/>
            <a:t>تُرفع القضايا الى محاكم الدرجة الاولى ، ويمكن الطعن على أحكامها في محاكم الاستئناف حتى يتم التدقيق في الحكم مرتان</a:t>
          </a:r>
          <a:endParaRPr lang="en-US" sz="1800" kern="1200" dirty="0"/>
        </a:p>
      </dsp:txBody>
      <dsp:txXfrm rot="5400000">
        <a:off x="262421" y="2219471"/>
        <a:ext cx="5957441" cy="625035"/>
      </dsp:txXfrm>
    </dsp:sp>
    <dsp:sp modelId="{9EEB3E00-C7BA-42C6-ACA7-B02E0E19C919}">
      <dsp:nvSpPr>
        <dsp:cNvPr id="0" name=""/>
        <dsp:cNvSpPr/>
      </dsp:nvSpPr>
      <dsp:spPr>
        <a:xfrm>
          <a:off x="6219861" y="2185344"/>
          <a:ext cx="2543130" cy="693287"/>
        </a:xfrm>
        <a:prstGeom prst="roundRect">
          <a:avLst/>
        </a:prstGeom>
        <a:solidFill>
          <a:schemeClr val="accent2">
            <a:hueOff val="-2869335"/>
            <a:satOff val="2538"/>
            <a:lumOff val="451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ar-MA" sz="2000" b="1" kern="1200" dirty="0" smtClean="0"/>
            <a:t>تعدد درجات التقاضي</a:t>
          </a:r>
          <a:endParaRPr lang="en-US" sz="2000" b="1" kern="1200" dirty="0"/>
        </a:p>
      </dsp:txBody>
      <dsp:txXfrm>
        <a:off x="6253704" y="2219187"/>
        <a:ext cx="2475444" cy="625601"/>
      </dsp:txXfrm>
    </dsp:sp>
    <dsp:sp modelId="{163775B6-5790-492F-851D-CD1BD53EB58E}">
      <dsp:nvSpPr>
        <dsp:cNvPr id="0" name=""/>
        <dsp:cNvSpPr/>
      </dsp:nvSpPr>
      <dsp:spPr>
        <a:xfrm rot="16200000">
          <a:off x="2877904" y="264314"/>
          <a:ext cx="692661" cy="5991254"/>
        </a:xfrm>
        <a:prstGeom prst="round2SameRect">
          <a:avLst/>
        </a:prstGeom>
        <a:solidFill>
          <a:schemeClr val="accent2">
            <a:tint val="40000"/>
            <a:alpha val="90000"/>
            <a:hueOff val="-3503897"/>
            <a:satOff val="7131"/>
            <a:lumOff val="1075"/>
            <a:alphaOff val="0"/>
          </a:schemeClr>
        </a:solidFill>
        <a:ln w="15875" cap="flat" cmpd="sng" algn="ctr">
          <a:solidFill>
            <a:schemeClr val="accent2">
              <a:tint val="40000"/>
              <a:alpha val="90000"/>
              <a:hueOff val="-3503897"/>
              <a:satOff val="7131"/>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rtl="1">
            <a:lnSpc>
              <a:spcPct val="90000"/>
            </a:lnSpc>
            <a:spcBef>
              <a:spcPct val="0"/>
            </a:spcBef>
            <a:spcAft>
              <a:spcPct val="15000"/>
            </a:spcAft>
            <a:buChar char="••"/>
          </a:pPr>
          <a:r>
            <a:rPr lang="ar-MA" sz="1800" kern="1200" dirty="0" smtClean="0"/>
            <a:t>الأصل ان جلسات الترافع علنية، الا اذا طلب أحد الخصوم ان تكون سرية أو رأى القاضي ان الموضوع يمس الآداب العامة او النظام والامن العام. أما جلسة الحكم فلا بد أن تكون علنية في كل الأحوال</a:t>
          </a:r>
          <a:endParaRPr lang="en-US" sz="1800" kern="1200" dirty="0"/>
        </a:p>
      </dsp:txBody>
      <dsp:txXfrm rot="5400000">
        <a:off x="262421" y="2947424"/>
        <a:ext cx="5957441" cy="625035"/>
      </dsp:txXfrm>
    </dsp:sp>
    <dsp:sp modelId="{B4306421-A61F-4C2B-AD5C-59A3B8A6DA6D}">
      <dsp:nvSpPr>
        <dsp:cNvPr id="0" name=""/>
        <dsp:cNvSpPr/>
      </dsp:nvSpPr>
      <dsp:spPr>
        <a:xfrm>
          <a:off x="6219861" y="2913297"/>
          <a:ext cx="2543130" cy="693287"/>
        </a:xfrm>
        <a:prstGeom prst="roundRect">
          <a:avLst/>
        </a:prstGeom>
        <a:solidFill>
          <a:schemeClr val="accent2">
            <a:hueOff val="-3825781"/>
            <a:satOff val="3385"/>
            <a:lumOff val="601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ar-MA" sz="2000" b="1" kern="1200" dirty="0" smtClean="0"/>
            <a:t>علنية جلسات التقاضي</a:t>
          </a:r>
          <a:endParaRPr lang="en-US" sz="2000" b="1" kern="1200" dirty="0"/>
        </a:p>
      </dsp:txBody>
      <dsp:txXfrm>
        <a:off x="6253704" y="2947140"/>
        <a:ext cx="2475444" cy="625601"/>
      </dsp:txXfrm>
    </dsp:sp>
    <dsp:sp modelId="{1430BB6F-DE72-40C9-80BC-BAEC534B7616}">
      <dsp:nvSpPr>
        <dsp:cNvPr id="0" name=""/>
        <dsp:cNvSpPr/>
      </dsp:nvSpPr>
      <dsp:spPr>
        <a:xfrm rot="16200000">
          <a:off x="2840850" y="1072878"/>
          <a:ext cx="777586" cy="5985403"/>
        </a:xfrm>
        <a:prstGeom prst="round2SameRect">
          <a:avLst/>
        </a:prstGeom>
        <a:solidFill>
          <a:schemeClr val="accent2">
            <a:tint val="40000"/>
            <a:alpha val="90000"/>
            <a:hueOff val="-4379870"/>
            <a:satOff val="8913"/>
            <a:lumOff val="1344"/>
            <a:alphaOff val="0"/>
          </a:schemeClr>
        </a:solidFill>
        <a:ln w="15875" cap="flat" cmpd="sng" algn="ctr">
          <a:solidFill>
            <a:schemeClr val="accent2">
              <a:tint val="40000"/>
              <a:alpha val="90000"/>
              <a:hueOff val="-4379870"/>
              <a:satOff val="8913"/>
              <a:lumOff val="134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MA" sz="1800" kern="1200" dirty="0" smtClean="0"/>
            <a:t>لا يوجد رسوم على رفع الدعاوى مثل بعض الدول الاخرى</a:t>
          </a:r>
          <a:endParaRPr lang="en-US" sz="1800" kern="1200" dirty="0"/>
        </a:p>
      </dsp:txBody>
      <dsp:txXfrm rot="5400000">
        <a:off x="274901" y="3714746"/>
        <a:ext cx="5947444" cy="701668"/>
      </dsp:txXfrm>
    </dsp:sp>
    <dsp:sp modelId="{0A2AE54C-9A76-4320-8EDB-26E879D6CA9D}">
      <dsp:nvSpPr>
        <dsp:cNvPr id="0" name=""/>
        <dsp:cNvSpPr/>
      </dsp:nvSpPr>
      <dsp:spPr>
        <a:xfrm>
          <a:off x="6222345" y="3641249"/>
          <a:ext cx="2540646" cy="848660"/>
        </a:xfrm>
        <a:prstGeom prst="roundRect">
          <a:avLst/>
        </a:prstGeom>
        <a:solidFill>
          <a:schemeClr val="accent2">
            <a:hueOff val="-4782225"/>
            <a:satOff val="4231"/>
            <a:lumOff val="751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ar-MA" sz="2000" b="1" kern="1200" dirty="0" smtClean="0"/>
            <a:t>مجانية التقاضي</a:t>
          </a:r>
          <a:endParaRPr lang="en-US" sz="2000" b="1" kern="1200" dirty="0"/>
        </a:p>
      </dsp:txBody>
      <dsp:txXfrm>
        <a:off x="6263773" y="3682677"/>
        <a:ext cx="2457790" cy="765804"/>
      </dsp:txXfrm>
    </dsp:sp>
    <dsp:sp modelId="{2BF2D439-941D-40ED-B3B8-DDF976C47F8E}">
      <dsp:nvSpPr>
        <dsp:cNvPr id="0" name=""/>
        <dsp:cNvSpPr/>
      </dsp:nvSpPr>
      <dsp:spPr>
        <a:xfrm rot="16200000">
          <a:off x="2711375" y="2050141"/>
          <a:ext cx="1036537" cy="5985403"/>
        </a:xfrm>
        <a:prstGeom prst="round2SameRect">
          <a:avLst/>
        </a:prstGeom>
        <a:solidFill>
          <a:schemeClr val="accent2">
            <a:tint val="40000"/>
            <a:alpha val="90000"/>
            <a:hueOff val="-5255845"/>
            <a:satOff val="10696"/>
            <a:lumOff val="1613"/>
            <a:alphaOff val="0"/>
          </a:schemeClr>
        </a:solidFill>
        <a:ln w="15875" cap="flat" cmpd="sng" algn="ctr">
          <a:solidFill>
            <a:schemeClr val="accent2">
              <a:tint val="40000"/>
              <a:alpha val="90000"/>
              <a:hueOff val="-5255845"/>
              <a:satOff val="10696"/>
              <a:lumOff val="16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711200" rtl="1">
            <a:lnSpc>
              <a:spcPct val="90000"/>
            </a:lnSpc>
            <a:spcBef>
              <a:spcPct val="0"/>
            </a:spcBef>
            <a:spcAft>
              <a:spcPct val="15000"/>
            </a:spcAft>
            <a:buChar char="••"/>
          </a:pPr>
          <a:r>
            <a:rPr lang="ar-MA" sz="1600" kern="1200" dirty="0" smtClean="0"/>
            <a:t>يوجد محاكم للقضاء المدني للمنازعات بين الافراد، ويوجد محاكم للقضاء الاداري (ديوان المظالم) للمنازعات التي تكون الدولة طرف فيها، والقضاء المزدوج يوجد في الدول اللاتينية مثل فرنسا، أما القضاء الموحد فيوجد في الدول </a:t>
          </a:r>
          <a:r>
            <a:rPr lang="ar-MA" sz="1600" kern="1200" dirty="0" err="1" smtClean="0"/>
            <a:t>الانجلوسكسونية</a:t>
          </a:r>
          <a:r>
            <a:rPr lang="ar-MA" sz="1600" kern="1200" dirty="0" smtClean="0"/>
            <a:t> مثل بريطانيا وامريكا فلا يوجد محاكم ادارية ومحاكم مدنية.</a:t>
          </a:r>
          <a:endParaRPr lang="en-US" sz="1600" kern="1200" dirty="0"/>
        </a:p>
      </dsp:txBody>
      <dsp:txXfrm rot="5400000">
        <a:off x="287542" y="4575174"/>
        <a:ext cx="5934803" cy="935337"/>
      </dsp:txXfrm>
    </dsp:sp>
    <dsp:sp modelId="{CA910432-E560-42BA-BFBA-AC00943D1CDB}">
      <dsp:nvSpPr>
        <dsp:cNvPr id="0" name=""/>
        <dsp:cNvSpPr/>
      </dsp:nvSpPr>
      <dsp:spPr>
        <a:xfrm>
          <a:off x="6222345" y="4526135"/>
          <a:ext cx="2540646" cy="1033414"/>
        </a:xfrm>
        <a:prstGeom prst="roundRect">
          <a:avLst/>
        </a:prstGeom>
        <a:solidFill>
          <a:schemeClr val="accent2">
            <a:hueOff val="-5738671"/>
            <a:satOff val="5077"/>
            <a:lumOff val="902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ar-MA" sz="2000" b="1" kern="1200" dirty="0" smtClean="0"/>
            <a:t>قضاء مزدوج</a:t>
          </a:r>
          <a:endParaRPr lang="en-US" sz="2000" b="1" kern="1200" dirty="0"/>
        </a:p>
      </dsp:txBody>
      <dsp:txXfrm>
        <a:off x="6272792" y="4576582"/>
        <a:ext cx="2439752" cy="93252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3FFAAA-FF0A-417B-AD0F-AD1F9377F403}">
      <dsp:nvSpPr>
        <dsp:cNvPr id="0" name=""/>
        <dsp:cNvSpPr/>
      </dsp:nvSpPr>
      <dsp:spPr>
        <a:xfrm rot="16200000">
          <a:off x="2588668" y="-2458813"/>
          <a:ext cx="936938" cy="5961889"/>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711200" rtl="1">
            <a:lnSpc>
              <a:spcPct val="90000"/>
            </a:lnSpc>
            <a:spcBef>
              <a:spcPct val="0"/>
            </a:spcBef>
            <a:spcAft>
              <a:spcPct val="15000"/>
            </a:spcAft>
            <a:buChar char="••"/>
          </a:pPr>
          <a:r>
            <a:rPr lang="ar-MA" sz="1600" kern="1200" dirty="0" smtClean="0"/>
            <a:t>في السابق كانت وزارة العدل «جزء من السلطة التنفيذية» هي من تشرف على الأمور الوظيفية للقضاء، لذلك كان يوجد تداخل بين التنفيذية والقضائية ، ولكن في النظام الجديد تم انشاء مجلس مستقل عن السلطة التنفيذية. </a:t>
          </a:r>
          <a:endParaRPr lang="en-US" sz="1600" kern="1200" dirty="0"/>
        </a:p>
      </dsp:txBody>
      <dsp:txXfrm rot="5400000">
        <a:off x="121931" y="99400"/>
        <a:ext cx="5916151" cy="845462"/>
      </dsp:txXfrm>
    </dsp:sp>
    <dsp:sp modelId="{78CB444D-114D-464E-AA28-87B7DDC1FC4E}">
      <dsp:nvSpPr>
        <dsp:cNvPr id="0" name=""/>
        <dsp:cNvSpPr/>
      </dsp:nvSpPr>
      <dsp:spPr>
        <a:xfrm>
          <a:off x="6038082" y="2377"/>
          <a:ext cx="2191525" cy="103950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MA" sz="1800" b="1" kern="1200" dirty="0" smtClean="0"/>
            <a:t>اشراف المجلس الاعلى للقضاء على شؤون القضاة الوظيفية</a:t>
          </a:r>
          <a:endParaRPr lang="en-US" sz="1800" b="1" kern="1200" dirty="0" smtClean="0"/>
        </a:p>
        <a:p>
          <a:pPr lvl="0" algn="ctr" defTabSz="2755900" rtl="1">
            <a:lnSpc>
              <a:spcPct val="90000"/>
            </a:lnSpc>
            <a:spcBef>
              <a:spcPct val="0"/>
            </a:spcBef>
            <a:spcAft>
              <a:spcPct val="35000"/>
            </a:spcAft>
          </a:pPr>
          <a:endParaRPr lang="en-US" sz="1800" b="1" kern="1200" dirty="0"/>
        </a:p>
      </dsp:txBody>
      <dsp:txXfrm>
        <a:off x="6088827" y="53122"/>
        <a:ext cx="2090035" cy="938018"/>
      </dsp:txXfrm>
    </dsp:sp>
    <dsp:sp modelId="{FE8579BF-53A0-4E20-AACE-6923AFD35370}">
      <dsp:nvSpPr>
        <dsp:cNvPr id="0" name=""/>
        <dsp:cNvSpPr/>
      </dsp:nvSpPr>
      <dsp:spPr>
        <a:xfrm rot="16200000">
          <a:off x="2588668" y="-1367329"/>
          <a:ext cx="936938" cy="5961889"/>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711200" rtl="1">
            <a:lnSpc>
              <a:spcPct val="90000"/>
            </a:lnSpc>
            <a:spcBef>
              <a:spcPct val="0"/>
            </a:spcBef>
            <a:spcAft>
              <a:spcPct val="15000"/>
            </a:spcAft>
            <a:buChar char="••"/>
          </a:pPr>
          <a:r>
            <a:rPr lang="ar-MA" sz="1600" kern="1200" dirty="0" smtClean="0"/>
            <a:t>للقاضي حصانة ، فلا يجوز القبض عليه او اجراء التحقيق معه او رفع دعوى جنائية عليه الا بإذن من مجلس القضاء الاعلى. وحدد نظام القضاء كيف تتم هذه الاجراءات بشكل مفصل.</a:t>
          </a:r>
          <a:endParaRPr lang="en-US" sz="1600" kern="1200" dirty="0"/>
        </a:p>
      </dsp:txBody>
      <dsp:txXfrm rot="5400000">
        <a:off x="121931" y="1190884"/>
        <a:ext cx="5916151" cy="845462"/>
      </dsp:txXfrm>
    </dsp:sp>
    <dsp:sp modelId="{74C0093C-A6AB-4914-899A-75D901BDD7C9}">
      <dsp:nvSpPr>
        <dsp:cNvPr id="0" name=""/>
        <dsp:cNvSpPr/>
      </dsp:nvSpPr>
      <dsp:spPr>
        <a:xfrm>
          <a:off x="6038082" y="1093861"/>
          <a:ext cx="2191525" cy="103950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MA" sz="1800" b="1" kern="1200" dirty="0" smtClean="0"/>
            <a:t>الحصانة القضائية</a:t>
          </a:r>
          <a:endParaRPr lang="en-US" sz="1800" b="1" kern="1200" dirty="0" smtClean="0"/>
        </a:p>
        <a:p>
          <a:pPr lvl="0" algn="ctr" defTabSz="800100" rtl="1">
            <a:lnSpc>
              <a:spcPct val="90000"/>
            </a:lnSpc>
            <a:spcBef>
              <a:spcPct val="0"/>
            </a:spcBef>
            <a:spcAft>
              <a:spcPct val="35000"/>
            </a:spcAft>
          </a:pPr>
          <a:endParaRPr lang="en-US" sz="1800" b="1" kern="1200" dirty="0"/>
        </a:p>
      </dsp:txBody>
      <dsp:txXfrm>
        <a:off x="6088827" y="1144606"/>
        <a:ext cx="2090035" cy="938018"/>
      </dsp:txXfrm>
    </dsp:sp>
    <dsp:sp modelId="{3BD7493B-75D8-4027-99B4-F76C84048EC5}">
      <dsp:nvSpPr>
        <dsp:cNvPr id="0" name=""/>
        <dsp:cNvSpPr/>
      </dsp:nvSpPr>
      <dsp:spPr>
        <a:xfrm rot="16200000">
          <a:off x="2588668" y="-275844"/>
          <a:ext cx="936938" cy="5961889"/>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711200" rtl="1">
            <a:lnSpc>
              <a:spcPct val="90000"/>
            </a:lnSpc>
            <a:spcBef>
              <a:spcPct val="0"/>
            </a:spcBef>
            <a:spcAft>
              <a:spcPct val="15000"/>
            </a:spcAft>
            <a:buChar char="••"/>
          </a:pPr>
          <a:r>
            <a:rPr lang="ar-MA" sz="1600" kern="1200" dirty="0" smtClean="0"/>
            <a:t>فلا يجوز رفع دعوى على القاضي من شخص تضرر من حكم القاضي عليه حتى وان رأى الشخص ان القاضي مخطئ في حكمه. لكن هذا لا يمنع ان القاضي عليه اشراف ورقابة فممكن لوزير العدل ان يرفع دعوى تأديبية بحق القاضي الذي يخل بواجبات وظيفته ونزاهة الاحكام القضائية ،وفق اجراءات مفصلة في نظام القضاء</a:t>
          </a:r>
          <a:endParaRPr lang="en-US" sz="1600" kern="1200" dirty="0"/>
        </a:p>
      </dsp:txBody>
      <dsp:txXfrm rot="5400000">
        <a:off x="121931" y="2282369"/>
        <a:ext cx="5916151" cy="845462"/>
      </dsp:txXfrm>
    </dsp:sp>
    <dsp:sp modelId="{F3B550B4-2C3D-4E52-819D-4F97453E7E45}">
      <dsp:nvSpPr>
        <dsp:cNvPr id="0" name=""/>
        <dsp:cNvSpPr/>
      </dsp:nvSpPr>
      <dsp:spPr>
        <a:xfrm>
          <a:off x="6038082" y="2185345"/>
          <a:ext cx="2191525" cy="103950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MA" sz="1800" b="1" kern="1200" dirty="0" smtClean="0"/>
            <a:t>عدم جواز مخاصمة القضاة</a:t>
          </a:r>
          <a:endParaRPr lang="en-US" sz="1800" b="1" kern="1200" dirty="0" smtClean="0"/>
        </a:p>
        <a:p>
          <a:pPr lvl="0" algn="ctr" defTabSz="800100" rtl="1">
            <a:lnSpc>
              <a:spcPct val="90000"/>
            </a:lnSpc>
            <a:spcBef>
              <a:spcPct val="0"/>
            </a:spcBef>
            <a:spcAft>
              <a:spcPct val="35000"/>
            </a:spcAft>
          </a:pPr>
          <a:endParaRPr lang="en-US" sz="1800" b="1" kern="1200" dirty="0"/>
        </a:p>
      </dsp:txBody>
      <dsp:txXfrm>
        <a:off x="6088827" y="2236090"/>
        <a:ext cx="2090035" cy="938018"/>
      </dsp:txXfrm>
    </dsp:sp>
    <dsp:sp modelId="{54637B71-F7E4-4675-A980-7C5816BB793A}">
      <dsp:nvSpPr>
        <dsp:cNvPr id="0" name=""/>
        <dsp:cNvSpPr/>
      </dsp:nvSpPr>
      <dsp:spPr>
        <a:xfrm rot="16200000">
          <a:off x="2588668" y="815639"/>
          <a:ext cx="936938" cy="5961889"/>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711200" rtl="1">
            <a:lnSpc>
              <a:spcPct val="90000"/>
            </a:lnSpc>
            <a:spcBef>
              <a:spcPct val="0"/>
            </a:spcBef>
            <a:spcAft>
              <a:spcPct val="15000"/>
            </a:spcAft>
            <a:buChar char="••"/>
          </a:pPr>
          <a:r>
            <a:rPr lang="ar-MA" sz="1600" kern="1200" dirty="0" smtClean="0"/>
            <a:t>نصت بعض الانظمة على ان التدخل في اعمال القضاء يعتبر جريمة ، مثل نظام محاكمة الوزراء الذي يعاقب على تدخل الوزير في القضاء</a:t>
          </a:r>
          <a:endParaRPr lang="en-US" sz="1600" kern="1200" dirty="0"/>
        </a:p>
      </dsp:txBody>
      <dsp:txXfrm rot="5400000">
        <a:off x="121931" y="3373852"/>
        <a:ext cx="5916151" cy="845462"/>
      </dsp:txXfrm>
    </dsp:sp>
    <dsp:sp modelId="{6F1791BB-B70E-498E-82BD-5D7E0D2837BD}">
      <dsp:nvSpPr>
        <dsp:cNvPr id="0" name=""/>
        <dsp:cNvSpPr/>
      </dsp:nvSpPr>
      <dsp:spPr>
        <a:xfrm>
          <a:off x="6038082" y="3276829"/>
          <a:ext cx="2191525" cy="103950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1">
            <a:lnSpc>
              <a:spcPct val="90000"/>
            </a:lnSpc>
            <a:spcBef>
              <a:spcPct val="0"/>
            </a:spcBef>
            <a:spcAft>
              <a:spcPct val="35000"/>
            </a:spcAft>
          </a:pPr>
          <a:r>
            <a:rPr lang="ar-MA" sz="1800" b="1" kern="1200" dirty="0" smtClean="0"/>
            <a:t>تجريم التدخل في شؤون القضاء</a:t>
          </a:r>
          <a:endParaRPr lang="en-US" sz="1800" b="1" kern="1200" dirty="0"/>
        </a:p>
      </dsp:txBody>
      <dsp:txXfrm>
        <a:off x="6088827" y="3327574"/>
        <a:ext cx="2090035" cy="938018"/>
      </dsp:txXfrm>
    </dsp:sp>
    <dsp:sp modelId="{2B5662D2-C5BC-4935-8A5F-5D65F37E2DE4}">
      <dsp:nvSpPr>
        <dsp:cNvPr id="0" name=""/>
        <dsp:cNvSpPr/>
      </dsp:nvSpPr>
      <dsp:spPr>
        <a:xfrm rot="16200000">
          <a:off x="2588668" y="1907123"/>
          <a:ext cx="936938" cy="5961889"/>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711200" rtl="1">
            <a:lnSpc>
              <a:spcPct val="90000"/>
            </a:lnSpc>
            <a:spcBef>
              <a:spcPct val="0"/>
            </a:spcBef>
            <a:spcAft>
              <a:spcPct val="15000"/>
            </a:spcAft>
            <a:buChar char="••"/>
          </a:pPr>
          <a:r>
            <a:rPr lang="ar-MA" sz="1600" kern="1200" dirty="0" smtClean="0"/>
            <a:t>بلوغ سن 70 – الوفاة – قبول استقالته – قبول طلب الاحالة على التقاعد – عدم صلاحيته للقضاء خلال سنة التجربة الاولى – حصوله على تقدير اقل من متوسط في تقرير الاداء الوظيفي 3 مرات متتالية – وجود اسباب صحية تمنعه – انهاء خدمته لأسباب تأديبية بعد اتباع الاجراءات المنصوص عليها نظاما</a:t>
          </a:r>
          <a:endParaRPr lang="en-US" sz="1600" kern="1200" dirty="0"/>
        </a:p>
      </dsp:txBody>
      <dsp:txXfrm rot="5400000">
        <a:off x="121931" y="4465336"/>
        <a:ext cx="5916151" cy="845462"/>
      </dsp:txXfrm>
    </dsp:sp>
    <dsp:sp modelId="{BC46D24E-ACC3-4A05-A627-02A11C187A0C}">
      <dsp:nvSpPr>
        <dsp:cNvPr id="0" name=""/>
        <dsp:cNvSpPr/>
      </dsp:nvSpPr>
      <dsp:spPr>
        <a:xfrm>
          <a:off x="6038082" y="4368313"/>
          <a:ext cx="2191525" cy="103950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1">
            <a:lnSpc>
              <a:spcPct val="90000"/>
            </a:lnSpc>
            <a:spcBef>
              <a:spcPct val="0"/>
            </a:spcBef>
            <a:spcAft>
              <a:spcPct val="35000"/>
            </a:spcAft>
          </a:pPr>
          <a:r>
            <a:rPr lang="ar-MA" sz="1800" b="1" kern="1200" dirty="0" smtClean="0"/>
            <a:t>عدم قابلية القضاة للعزل الا في الحالات التي بينها النظام وهي كالتالي:</a:t>
          </a:r>
          <a:endParaRPr lang="en-US" sz="1800" b="1" kern="1200" dirty="0"/>
        </a:p>
      </dsp:txBody>
      <dsp:txXfrm>
        <a:off x="6088827" y="4419058"/>
        <a:ext cx="2090035" cy="9380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0D952-28A8-4F60-99B7-8CC8B256A489}">
      <dsp:nvSpPr>
        <dsp:cNvPr id="0" name=""/>
        <dsp:cNvSpPr/>
      </dsp:nvSpPr>
      <dsp:spPr>
        <a:xfrm rot="5400000">
          <a:off x="-84508" y="86273"/>
          <a:ext cx="563388" cy="394372"/>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0" y="198951"/>
        <a:ext cx="394372" cy="169016"/>
      </dsp:txXfrm>
    </dsp:sp>
    <dsp:sp modelId="{928D4AC4-1A51-4AB5-ADCD-77BE70120541}">
      <dsp:nvSpPr>
        <dsp:cNvPr id="0" name=""/>
        <dsp:cNvSpPr/>
      </dsp:nvSpPr>
      <dsp:spPr>
        <a:xfrm rot="5400000">
          <a:off x="3062084" y="-2665947"/>
          <a:ext cx="366202" cy="5701627"/>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ar-SA" sz="1900" kern="1200" dirty="0" smtClean="0"/>
            <a:t>سياسة</a:t>
          </a:r>
          <a:r>
            <a:rPr lang="ar-SA" sz="1900" kern="1200" baseline="0" dirty="0" smtClean="0"/>
            <a:t> الامة سياسة شرعية</a:t>
          </a:r>
          <a:endParaRPr lang="en-US" sz="1900" kern="1200" dirty="0"/>
        </a:p>
      </dsp:txBody>
      <dsp:txXfrm rot="-5400000">
        <a:off x="394372" y="19642"/>
        <a:ext cx="5683750" cy="330448"/>
      </dsp:txXfrm>
    </dsp:sp>
    <dsp:sp modelId="{557504C2-4A0D-4670-85FD-4333F6B018B1}">
      <dsp:nvSpPr>
        <dsp:cNvPr id="0" name=""/>
        <dsp:cNvSpPr/>
      </dsp:nvSpPr>
      <dsp:spPr>
        <a:xfrm rot="5400000">
          <a:off x="-84508" y="590548"/>
          <a:ext cx="563388" cy="394372"/>
        </a:xfrm>
        <a:prstGeom prst="chevron">
          <a:avLst/>
        </a:prstGeom>
        <a:solidFill>
          <a:schemeClr val="accent2">
            <a:hueOff val="-637630"/>
            <a:satOff val="564"/>
            <a:lumOff val="1002"/>
            <a:alphaOff val="0"/>
          </a:schemeClr>
        </a:solidFill>
        <a:ln w="15875" cap="flat" cmpd="sng" algn="ctr">
          <a:solidFill>
            <a:schemeClr val="accent2">
              <a:hueOff val="-637630"/>
              <a:satOff val="564"/>
              <a:lumOff val="100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n-US" sz="1100" kern="1200"/>
        </a:p>
      </dsp:txBody>
      <dsp:txXfrm rot="-5400000">
        <a:off x="0" y="703226"/>
        <a:ext cx="394372" cy="169016"/>
      </dsp:txXfrm>
    </dsp:sp>
    <dsp:sp modelId="{9F26C394-ADCD-4201-8C47-AD6F74832CC4}">
      <dsp:nvSpPr>
        <dsp:cNvPr id="0" name=""/>
        <dsp:cNvSpPr/>
      </dsp:nvSpPr>
      <dsp:spPr>
        <a:xfrm rot="5400000">
          <a:off x="3062084" y="-2161672"/>
          <a:ext cx="366202" cy="5701627"/>
        </a:xfrm>
        <a:prstGeom prst="round2SameRect">
          <a:avLst/>
        </a:prstGeom>
        <a:solidFill>
          <a:schemeClr val="lt1">
            <a:alpha val="90000"/>
            <a:hueOff val="0"/>
            <a:satOff val="0"/>
            <a:lumOff val="0"/>
            <a:alphaOff val="0"/>
          </a:schemeClr>
        </a:solidFill>
        <a:ln w="15875" cap="flat" cmpd="sng" algn="ctr">
          <a:solidFill>
            <a:schemeClr val="accent2">
              <a:hueOff val="-637630"/>
              <a:satOff val="564"/>
              <a:lumOff val="100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ar-MA" sz="1900" kern="1200" dirty="0" smtClean="0"/>
            <a:t>الاشراف على تطبيق الشريعة والانظمة والسياسة العامة</a:t>
          </a:r>
          <a:endParaRPr lang="en-US" sz="1900" kern="1200" dirty="0"/>
        </a:p>
      </dsp:txBody>
      <dsp:txXfrm rot="-5400000">
        <a:off x="394372" y="523917"/>
        <a:ext cx="5683750" cy="330448"/>
      </dsp:txXfrm>
    </dsp:sp>
    <dsp:sp modelId="{35C3543A-B553-45EB-9A5F-8EC7103361C8}">
      <dsp:nvSpPr>
        <dsp:cNvPr id="0" name=""/>
        <dsp:cNvSpPr/>
      </dsp:nvSpPr>
      <dsp:spPr>
        <a:xfrm rot="5400000">
          <a:off x="-84508" y="1094824"/>
          <a:ext cx="563388" cy="394372"/>
        </a:xfrm>
        <a:prstGeom prst="chevron">
          <a:avLst/>
        </a:prstGeom>
        <a:solidFill>
          <a:schemeClr val="accent2">
            <a:hueOff val="-1275260"/>
            <a:satOff val="1128"/>
            <a:lumOff val="2004"/>
            <a:alphaOff val="0"/>
          </a:schemeClr>
        </a:solidFill>
        <a:ln w="15875" cap="flat" cmpd="sng" algn="ctr">
          <a:solidFill>
            <a:schemeClr val="accent2">
              <a:hueOff val="-1275260"/>
              <a:satOff val="1128"/>
              <a:lumOff val="200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0" y="1207502"/>
        <a:ext cx="394372" cy="169016"/>
      </dsp:txXfrm>
    </dsp:sp>
    <dsp:sp modelId="{529266FA-840B-4548-ABF6-688A0464EABC}">
      <dsp:nvSpPr>
        <dsp:cNvPr id="0" name=""/>
        <dsp:cNvSpPr/>
      </dsp:nvSpPr>
      <dsp:spPr>
        <a:xfrm rot="5400000">
          <a:off x="3062084" y="-1657396"/>
          <a:ext cx="366202" cy="5701627"/>
        </a:xfrm>
        <a:prstGeom prst="round2SameRect">
          <a:avLst/>
        </a:prstGeom>
        <a:solidFill>
          <a:schemeClr val="lt1">
            <a:alpha val="90000"/>
            <a:hueOff val="0"/>
            <a:satOff val="0"/>
            <a:lumOff val="0"/>
            <a:alphaOff val="0"/>
          </a:schemeClr>
        </a:solidFill>
        <a:ln w="15875" cap="flat" cmpd="sng" algn="ctr">
          <a:solidFill>
            <a:schemeClr val="accent2">
              <a:hueOff val="-1275260"/>
              <a:satOff val="1128"/>
              <a:lumOff val="20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ar-MA" sz="1900" kern="1200" dirty="0" smtClean="0"/>
            <a:t>حماية البلاد والدفاع عنها باعتباره القائد الاعلى للقوات المسلحة</a:t>
          </a:r>
          <a:endParaRPr lang="en-US" sz="1900" kern="1200" dirty="0"/>
        </a:p>
      </dsp:txBody>
      <dsp:txXfrm rot="-5400000">
        <a:off x="394372" y="1028193"/>
        <a:ext cx="5683750" cy="330448"/>
      </dsp:txXfrm>
    </dsp:sp>
    <dsp:sp modelId="{46F0667E-F313-4E80-B017-F40F74250454}">
      <dsp:nvSpPr>
        <dsp:cNvPr id="0" name=""/>
        <dsp:cNvSpPr/>
      </dsp:nvSpPr>
      <dsp:spPr>
        <a:xfrm rot="5400000">
          <a:off x="-84508" y="1599100"/>
          <a:ext cx="563388" cy="394372"/>
        </a:xfrm>
        <a:prstGeom prst="chevron">
          <a:avLst/>
        </a:prstGeom>
        <a:solidFill>
          <a:schemeClr val="accent2">
            <a:hueOff val="-1912890"/>
            <a:satOff val="1692"/>
            <a:lumOff val="3007"/>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0" y="1711778"/>
        <a:ext cx="394372" cy="169016"/>
      </dsp:txXfrm>
    </dsp:sp>
    <dsp:sp modelId="{59CB4058-9F3E-4684-B5FA-636EA01DB4EF}">
      <dsp:nvSpPr>
        <dsp:cNvPr id="0" name=""/>
        <dsp:cNvSpPr/>
      </dsp:nvSpPr>
      <dsp:spPr>
        <a:xfrm rot="5400000">
          <a:off x="3062084" y="-1153120"/>
          <a:ext cx="366202" cy="5701627"/>
        </a:xfrm>
        <a:prstGeom prst="round2SameRect">
          <a:avLst/>
        </a:prstGeom>
        <a:solidFill>
          <a:schemeClr val="lt1">
            <a:alpha val="90000"/>
            <a:hueOff val="0"/>
            <a:satOff val="0"/>
            <a:lumOff val="0"/>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rtl="0">
            <a:lnSpc>
              <a:spcPct val="90000"/>
            </a:lnSpc>
            <a:spcBef>
              <a:spcPct val="0"/>
            </a:spcBef>
            <a:spcAft>
              <a:spcPct val="15000"/>
            </a:spcAft>
            <a:buChar char="••"/>
          </a:pPr>
          <a:r>
            <a:rPr lang="ar-MA" sz="1900" kern="1200" dirty="0" smtClean="0"/>
            <a:t>اختيار ولي العهد واعفائه</a:t>
          </a:r>
          <a:r>
            <a:rPr lang="ar-SA" sz="1900" kern="1200" dirty="0" smtClean="0"/>
            <a:t> بالمشاركة مع هيئة البيعة</a:t>
          </a:r>
          <a:endParaRPr lang="en-US" sz="1900" kern="1200" dirty="0"/>
        </a:p>
      </dsp:txBody>
      <dsp:txXfrm rot="-5400000">
        <a:off x="394372" y="1532469"/>
        <a:ext cx="5683750" cy="330448"/>
      </dsp:txXfrm>
    </dsp:sp>
    <dsp:sp modelId="{330FC4DA-37A2-4DC1-A633-5232DDB9F53F}">
      <dsp:nvSpPr>
        <dsp:cNvPr id="0" name=""/>
        <dsp:cNvSpPr/>
      </dsp:nvSpPr>
      <dsp:spPr>
        <a:xfrm rot="5400000">
          <a:off x="-84508" y="2103376"/>
          <a:ext cx="563388" cy="394372"/>
        </a:xfrm>
        <a:prstGeom prst="chevron">
          <a:avLst/>
        </a:prstGeom>
        <a:solidFill>
          <a:schemeClr val="accent2">
            <a:hueOff val="-2550520"/>
            <a:satOff val="2256"/>
            <a:lumOff val="4009"/>
            <a:alphaOff val="0"/>
          </a:schemeClr>
        </a:solidFill>
        <a:ln w="15875" cap="flat" cmpd="sng" algn="ctr">
          <a:solidFill>
            <a:schemeClr val="accent2">
              <a:hueOff val="-2550520"/>
              <a:satOff val="2256"/>
              <a:lumOff val="400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0" y="2216054"/>
        <a:ext cx="394372" cy="169016"/>
      </dsp:txXfrm>
    </dsp:sp>
    <dsp:sp modelId="{924D8740-54E1-4E99-BC65-196D44705C82}">
      <dsp:nvSpPr>
        <dsp:cNvPr id="0" name=""/>
        <dsp:cNvSpPr/>
      </dsp:nvSpPr>
      <dsp:spPr>
        <a:xfrm rot="5400000">
          <a:off x="3062084" y="-648844"/>
          <a:ext cx="366202" cy="5701627"/>
        </a:xfrm>
        <a:prstGeom prst="round2SameRect">
          <a:avLst/>
        </a:prstGeom>
        <a:solidFill>
          <a:schemeClr val="lt1">
            <a:alpha val="90000"/>
            <a:hueOff val="0"/>
            <a:satOff val="0"/>
            <a:lumOff val="0"/>
            <a:alphaOff val="0"/>
          </a:schemeClr>
        </a:solidFill>
        <a:ln w="15875" cap="flat" cmpd="sng" algn="ctr">
          <a:solidFill>
            <a:schemeClr val="accent2">
              <a:hueOff val="-2550520"/>
              <a:satOff val="2256"/>
              <a:lumOff val="400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ar-MA" sz="1900" kern="1200" dirty="0" smtClean="0"/>
            <a:t>اعلان حالات </a:t>
          </a:r>
          <a:r>
            <a:rPr lang="ar-MA" sz="1900" kern="1200" dirty="0" err="1" smtClean="0"/>
            <a:t>الطواريء</a:t>
          </a:r>
          <a:r>
            <a:rPr lang="ar-MA" sz="1900" kern="1200" dirty="0" smtClean="0"/>
            <a:t> والحرب</a:t>
          </a:r>
          <a:endParaRPr lang="en-US" sz="1900" kern="1200" dirty="0"/>
        </a:p>
      </dsp:txBody>
      <dsp:txXfrm rot="-5400000">
        <a:off x="394372" y="2036745"/>
        <a:ext cx="5683750" cy="330448"/>
      </dsp:txXfrm>
    </dsp:sp>
    <dsp:sp modelId="{AA121B9E-5DFA-426B-8198-E35EF98FC73E}">
      <dsp:nvSpPr>
        <dsp:cNvPr id="0" name=""/>
        <dsp:cNvSpPr/>
      </dsp:nvSpPr>
      <dsp:spPr>
        <a:xfrm rot="5400000">
          <a:off x="-84508" y="2607651"/>
          <a:ext cx="563388" cy="394372"/>
        </a:xfrm>
        <a:prstGeom prst="chevron">
          <a:avLst/>
        </a:prstGeom>
        <a:solidFill>
          <a:schemeClr val="accent2">
            <a:hueOff val="-3188151"/>
            <a:satOff val="2821"/>
            <a:lumOff val="5011"/>
            <a:alphaOff val="0"/>
          </a:schemeClr>
        </a:solidFill>
        <a:ln w="15875" cap="flat" cmpd="sng" algn="ctr">
          <a:solidFill>
            <a:schemeClr val="accent2">
              <a:hueOff val="-3188151"/>
              <a:satOff val="2821"/>
              <a:lumOff val="501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0" y="2720329"/>
        <a:ext cx="394372" cy="169016"/>
      </dsp:txXfrm>
    </dsp:sp>
    <dsp:sp modelId="{11044A4A-F565-4314-A4AD-ED32CFAE3EC8}">
      <dsp:nvSpPr>
        <dsp:cNvPr id="0" name=""/>
        <dsp:cNvSpPr/>
      </dsp:nvSpPr>
      <dsp:spPr>
        <a:xfrm rot="5400000">
          <a:off x="3062084" y="-144569"/>
          <a:ext cx="366202" cy="5701627"/>
        </a:xfrm>
        <a:prstGeom prst="round2SameRect">
          <a:avLst/>
        </a:prstGeom>
        <a:solidFill>
          <a:schemeClr val="lt1">
            <a:alpha val="90000"/>
            <a:hueOff val="0"/>
            <a:satOff val="0"/>
            <a:lumOff val="0"/>
            <a:alphaOff val="0"/>
          </a:schemeClr>
        </a:solidFill>
        <a:ln w="15875" cap="flat" cmpd="sng" algn="ctr">
          <a:solidFill>
            <a:schemeClr val="accent2">
              <a:hueOff val="-3188151"/>
              <a:satOff val="2821"/>
              <a:lumOff val="501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ar-MA" sz="1900" kern="1200" dirty="0" smtClean="0"/>
            <a:t>تعيين كبار الموظفين (</a:t>
          </a:r>
          <a:r>
            <a:rPr lang="ar-SA" sz="1900" kern="1200" dirty="0" smtClean="0"/>
            <a:t>الوزراء – نواب الوزراء- </a:t>
          </a:r>
          <a:r>
            <a:rPr lang="ar-MA" sz="1900" kern="1200" dirty="0" smtClean="0"/>
            <a:t>القضاة – الضباط...)</a:t>
          </a:r>
          <a:endParaRPr lang="en-US" sz="1900" kern="1200" dirty="0"/>
        </a:p>
      </dsp:txBody>
      <dsp:txXfrm rot="-5400000">
        <a:off x="394372" y="2541020"/>
        <a:ext cx="5683750" cy="330448"/>
      </dsp:txXfrm>
    </dsp:sp>
    <dsp:sp modelId="{6A94E516-27B8-454B-9336-32BA3C35B24E}">
      <dsp:nvSpPr>
        <dsp:cNvPr id="0" name=""/>
        <dsp:cNvSpPr/>
      </dsp:nvSpPr>
      <dsp:spPr>
        <a:xfrm rot="5400000">
          <a:off x="-84508" y="3111927"/>
          <a:ext cx="563388" cy="394372"/>
        </a:xfrm>
        <a:prstGeom prst="chevron">
          <a:avLst/>
        </a:prstGeom>
        <a:solidFill>
          <a:schemeClr val="accent2">
            <a:hueOff val="-3825781"/>
            <a:satOff val="3385"/>
            <a:lumOff val="6013"/>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a:p>
      </dsp:txBody>
      <dsp:txXfrm rot="-5400000">
        <a:off x="0" y="3224605"/>
        <a:ext cx="394372" cy="169016"/>
      </dsp:txXfrm>
    </dsp:sp>
    <dsp:sp modelId="{B8347AE6-534B-4066-AF3C-A9AAA3F2FE18}">
      <dsp:nvSpPr>
        <dsp:cNvPr id="0" name=""/>
        <dsp:cNvSpPr/>
      </dsp:nvSpPr>
      <dsp:spPr>
        <a:xfrm rot="5400000">
          <a:off x="3062084" y="359706"/>
          <a:ext cx="366202" cy="5701627"/>
        </a:xfrm>
        <a:prstGeom prst="round2SameRect">
          <a:avLst/>
        </a:prstGeom>
        <a:solidFill>
          <a:schemeClr val="lt1">
            <a:alpha val="90000"/>
            <a:hueOff val="0"/>
            <a:satOff val="0"/>
            <a:lumOff val="0"/>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ar-MA" sz="1900" kern="1200" dirty="0" smtClean="0"/>
            <a:t>استقبال الملوك والرؤساء</a:t>
          </a:r>
          <a:r>
            <a:rPr lang="ar-SA" sz="1900" kern="1200" dirty="0" smtClean="0"/>
            <a:t> وتعيين الممثلين ومنح الاوسمة</a:t>
          </a:r>
          <a:endParaRPr lang="en-US" sz="1900" kern="1200" dirty="0"/>
        </a:p>
      </dsp:txBody>
      <dsp:txXfrm rot="-5400000">
        <a:off x="394372" y="3045296"/>
        <a:ext cx="5683750" cy="330448"/>
      </dsp:txXfrm>
    </dsp:sp>
    <dsp:sp modelId="{1C8F0DC5-7B91-4CEF-B2A5-593270B326DE}">
      <dsp:nvSpPr>
        <dsp:cNvPr id="0" name=""/>
        <dsp:cNvSpPr/>
      </dsp:nvSpPr>
      <dsp:spPr>
        <a:xfrm rot="5400000">
          <a:off x="-84508" y="3616203"/>
          <a:ext cx="563388" cy="394372"/>
        </a:xfrm>
        <a:prstGeom prst="chevron">
          <a:avLst/>
        </a:prstGeom>
        <a:solidFill>
          <a:schemeClr val="accent2">
            <a:hueOff val="-4463411"/>
            <a:satOff val="3949"/>
            <a:lumOff val="7016"/>
            <a:alphaOff val="0"/>
          </a:schemeClr>
        </a:solidFill>
        <a:ln w="15875" cap="flat" cmpd="sng" algn="ctr">
          <a:solidFill>
            <a:schemeClr val="accent2">
              <a:hueOff val="-4463411"/>
              <a:satOff val="3949"/>
              <a:lumOff val="701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a:p>
      </dsp:txBody>
      <dsp:txXfrm rot="-5400000">
        <a:off x="0" y="3728881"/>
        <a:ext cx="394372" cy="169016"/>
      </dsp:txXfrm>
    </dsp:sp>
    <dsp:sp modelId="{F8972705-6F0B-4B99-819A-F81D9D9777A9}">
      <dsp:nvSpPr>
        <dsp:cNvPr id="0" name=""/>
        <dsp:cNvSpPr/>
      </dsp:nvSpPr>
      <dsp:spPr>
        <a:xfrm rot="5400000">
          <a:off x="3062084" y="863982"/>
          <a:ext cx="366202" cy="5701627"/>
        </a:xfrm>
        <a:prstGeom prst="round2SameRect">
          <a:avLst/>
        </a:prstGeom>
        <a:solidFill>
          <a:schemeClr val="lt1">
            <a:alpha val="90000"/>
            <a:hueOff val="0"/>
            <a:satOff val="0"/>
            <a:lumOff val="0"/>
            <a:alphaOff val="0"/>
          </a:schemeClr>
        </a:solidFill>
        <a:ln w="15875" cap="flat" cmpd="sng" algn="ctr">
          <a:solidFill>
            <a:schemeClr val="accent2">
              <a:hueOff val="-4463411"/>
              <a:satOff val="3949"/>
              <a:lumOff val="701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ar-SA" sz="1900" kern="1200" dirty="0" smtClean="0"/>
            <a:t>المشاركة في تكوين هيئة البيعة</a:t>
          </a:r>
          <a:endParaRPr lang="en-US" sz="1900" kern="1200" dirty="0"/>
        </a:p>
      </dsp:txBody>
      <dsp:txXfrm rot="-5400000">
        <a:off x="394372" y="3549572"/>
        <a:ext cx="5683750" cy="330448"/>
      </dsp:txXfrm>
    </dsp:sp>
    <dsp:sp modelId="{739B8F34-0ABB-4C43-8ECB-4BAC876DA265}">
      <dsp:nvSpPr>
        <dsp:cNvPr id="0" name=""/>
        <dsp:cNvSpPr/>
      </dsp:nvSpPr>
      <dsp:spPr>
        <a:xfrm rot="5400000">
          <a:off x="-84508" y="4120478"/>
          <a:ext cx="563388" cy="394372"/>
        </a:xfrm>
        <a:prstGeom prst="chevron">
          <a:avLst/>
        </a:prstGeom>
        <a:solidFill>
          <a:schemeClr val="accent2">
            <a:hueOff val="-5101041"/>
            <a:satOff val="4513"/>
            <a:lumOff val="8018"/>
            <a:alphaOff val="0"/>
          </a:schemeClr>
        </a:solidFill>
        <a:ln w="15875" cap="flat" cmpd="sng" algn="ctr">
          <a:solidFill>
            <a:schemeClr val="accent2">
              <a:hueOff val="-5101041"/>
              <a:satOff val="4513"/>
              <a:lumOff val="801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0" y="4233156"/>
        <a:ext cx="394372" cy="169016"/>
      </dsp:txXfrm>
    </dsp:sp>
    <dsp:sp modelId="{C6A29CC5-F716-445F-AB42-DC0988589EBC}">
      <dsp:nvSpPr>
        <dsp:cNvPr id="0" name=""/>
        <dsp:cNvSpPr/>
      </dsp:nvSpPr>
      <dsp:spPr>
        <a:xfrm rot="5400000">
          <a:off x="3062084" y="1368258"/>
          <a:ext cx="366202" cy="5701627"/>
        </a:xfrm>
        <a:prstGeom prst="round2SameRect">
          <a:avLst/>
        </a:prstGeom>
        <a:solidFill>
          <a:schemeClr val="lt1">
            <a:alpha val="90000"/>
            <a:hueOff val="0"/>
            <a:satOff val="0"/>
            <a:lumOff val="0"/>
            <a:alphaOff val="0"/>
          </a:schemeClr>
        </a:solidFill>
        <a:ln w="15875" cap="flat" cmpd="sng" algn="ctr">
          <a:solidFill>
            <a:schemeClr val="accent2">
              <a:hueOff val="-5101041"/>
              <a:satOff val="4513"/>
              <a:lumOff val="801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ar-SA" sz="1900" kern="1200" dirty="0" smtClean="0"/>
            <a:t>المصادقة على اصدار الانظمة والمعاهدات والاتفاقيات الدولية</a:t>
          </a:r>
          <a:endParaRPr lang="en-US" sz="1900" kern="1200" dirty="0"/>
        </a:p>
      </dsp:txBody>
      <dsp:txXfrm rot="-5400000">
        <a:off x="394372" y="4053848"/>
        <a:ext cx="5683750" cy="330448"/>
      </dsp:txXfrm>
    </dsp:sp>
    <dsp:sp modelId="{CCB27B8F-E77D-4F72-8F8E-4C61B6977903}">
      <dsp:nvSpPr>
        <dsp:cNvPr id="0" name=""/>
        <dsp:cNvSpPr/>
      </dsp:nvSpPr>
      <dsp:spPr>
        <a:xfrm rot="5400000">
          <a:off x="-84508" y="4624754"/>
          <a:ext cx="563388" cy="394372"/>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0" y="4737432"/>
        <a:ext cx="394372" cy="169016"/>
      </dsp:txXfrm>
    </dsp:sp>
    <dsp:sp modelId="{99277190-2A22-49D2-A016-F696885F209E}">
      <dsp:nvSpPr>
        <dsp:cNvPr id="0" name=""/>
        <dsp:cNvSpPr/>
      </dsp:nvSpPr>
      <dsp:spPr>
        <a:xfrm rot="5400000">
          <a:off x="3062084" y="1872533"/>
          <a:ext cx="366202" cy="5701627"/>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ar-SA" sz="1900" kern="1200" dirty="0" smtClean="0"/>
            <a:t>حل مجلس الوزراء واعادة تكوينه</a:t>
          </a:r>
          <a:endParaRPr lang="en-US" sz="1900" kern="1200" dirty="0"/>
        </a:p>
      </dsp:txBody>
      <dsp:txXfrm rot="-5400000">
        <a:off x="394372" y="4558123"/>
        <a:ext cx="5683750" cy="33044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4F865D-E7D2-4D88-9C17-7FB02B1E5625}">
      <dsp:nvSpPr>
        <dsp:cNvPr id="0" name=""/>
        <dsp:cNvSpPr/>
      </dsp:nvSpPr>
      <dsp:spPr>
        <a:xfrm rot="5400000">
          <a:off x="-152770" y="241480"/>
          <a:ext cx="1018468" cy="712927"/>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lang="en-US" sz="2200" kern="1200" dirty="0"/>
        </a:p>
      </dsp:txBody>
      <dsp:txXfrm rot="-5400000">
        <a:off x="1" y="445174"/>
        <a:ext cx="712927" cy="305541"/>
      </dsp:txXfrm>
    </dsp:sp>
    <dsp:sp modelId="{C7313F71-DB5D-4010-84D8-B32AFF6FC33E}">
      <dsp:nvSpPr>
        <dsp:cNvPr id="0" name=""/>
        <dsp:cNvSpPr/>
      </dsp:nvSpPr>
      <dsp:spPr>
        <a:xfrm rot="5400000">
          <a:off x="3409119" y="-2690923"/>
          <a:ext cx="828888" cy="6221272"/>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b="0" i="0" kern="1200" dirty="0" smtClean="0"/>
            <a:t>النظر في شؤون القضاة الوظيفية من تعيين وترقية وتأديب وندب وإعارة وتدريب ونقل وإجازة وإنهاء خدمة وغير ذلك </a:t>
          </a:r>
          <a:endParaRPr lang="en-US" sz="2000" b="0" i="0" kern="1200" dirty="0"/>
        </a:p>
      </dsp:txBody>
      <dsp:txXfrm rot="-5400000">
        <a:off x="712928" y="45731"/>
        <a:ext cx="6180809" cy="747962"/>
      </dsp:txXfrm>
    </dsp:sp>
    <dsp:sp modelId="{5929DEC9-7785-48F2-AD1D-AF0B444EB163}">
      <dsp:nvSpPr>
        <dsp:cNvPr id="0" name=""/>
        <dsp:cNvSpPr/>
      </dsp:nvSpPr>
      <dsp:spPr>
        <a:xfrm rot="5400000">
          <a:off x="-152770" y="1144469"/>
          <a:ext cx="1018468" cy="712927"/>
        </a:xfrm>
        <a:prstGeom prst="chevron">
          <a:avLst/>
        </a:prstGeom>
        <a:solidFill>
          <a:schemeClr val="accent2">
            <a:hueOff val="-1434668"/>
            <a:satOff val="1269"/>
            <a:lumOff val="2255"/>
            <a:alphaOff val="0"/>
          </a:schemeClr>
        </a:solidFill>
        <a:ln w="15875" cap="flat" cmpd="sng" algn="ctr">
          <a:solidFill>
            <a:schemeClr val="accent2">
              <a:hueOff val="-1434668"/>
              <a:satOff val="1269"/>
              <a:lumOff val="225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US" sz="2000" kern="1200" dirty="0"/>
        </a:p>
      </dsp:txBody>
      <dsp:txXfrm rot="-5400000">
        <a:off x="1" y="1348163"/>
        <a:ext cx="712927" cy="305541"/>
      </dsp:txXfrm>
    </dsp:sp>
    <dsp:sp modelId="{CCB9BA33-063C-40EB-AB5A-7954A93BAACB}">
      <dsp:nvSpPr>
        <dsp:cNvPr id="0" name=""/>
        <dsp:cNvSpPr/>
      </dsp:nvSpPr>
      <dsp:spPr>
        <a:xfrm rot="5400000">
          <a:off x="3492561" y="-1787935"/>
          <a:ext cx="662004" cy="6221272"/>
        </a:xfrm>
        <a:prstGeom prst="round2SameRect">
          <a:avLst/>
        </a:prstGeom>
        <a:solidFill>
          <a:schemeClr val="lt1">
            <a:alpha val="90000"/>
            <a:hueOff val="0"/>
            <a:satOff val="0"/>
            <a:lumOff val="0"/>
            <a:alphaOff val="0"/>
          </a:schemeClr>
        </a:solidFill>
        <a:ln w="15875" cap="flat" cmpd="sng" algn="ctr">
          <a:solidFill>
            <a:schemeClr val="accent2">
              <a:hueOff val="-1434668"/>
              <a:satOff val="1269"/>
              <a:lumOff val="22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اصدار اللوائح المتعلقة بشؤون القضاة الوظيفية بعد موافقة الملك عليها</a:t>
          </a:r>
          <a:endParaRPr lang="en-US" sz="2000" kern="1200" dirty="0"/>
        </a:p>
      </dsp:txBody>
      <dsp:txXfrm rot="-5400000">
        <a:off x="712927" y="1024015"/>
        <a:ext cx="6188956" cy="597372"/>
      </dsp:txXfrm>
    </dsp:sp>
    <dsp:sp modelId="{D3CFC738-C256-4D44-8D1F-4F8A787359C6}">
      <dsp:nvSpPr>
        <dsp:cNvPr id="0" name=""/>
        <dsp:cNvSpPr/>
      </dsp:nvSpPr>
      <dsp:spPr>
        <a:xfrm rot="5400000">
          <a:off x="-152770" y="2047457"/>
          <a:ext cx="1018468" cy="712927"/>
        </a:xfrm>
        <a:prstGeom prst="chevron">
          <a:avLst/>
        </a:prstGeom>
        <a:solidFill>
          <a:schemeClr val="accent2">
            <a:hueOff val="-2869335"/>
            <a:satOff val="2538"/>
            <a:lumOff val="4510"/>
            <a:alphaOff val="0"/>
          </a:schemeClr>
        </a:solidFill>
        <a:ln w="15875" cap="flat" cmpd="sng" algn="ctr">
          <a:solidFill>
            <a:schemeClr val="accent2">
              <a:hueOff val="-2869335"/>
              <a:satOff val="2538"/>
              <a:lumOff val="451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US" sz="2000" kern="1200"/>
        </a:p>
      </dsp:txBody>
      <dsp:txXfrm rot="-5400000">
        <a:off x="1" y="2251151"/>
        <a:ext cx="712927" cy="305541"/>
      </dsp:txXfrm>
    </dsp:sp>
    <dsp:sp modelId="{5FB093D1-5D2C-4CCB-9474-7413D8D3901E}">
      <dsp:nvSpPr>
        <dsp:cNvPr id="0" name=""/>
        <dsp:cNvSpPr/>
      </dsp:nvSpPr>
      <dsp:spPr>
        <a:xfrm rot="5400000">
          <a:off x="3492561" y="-884946"/>
          <a:ext cx="662004" cy="6221272"/>
        </a:xfrm>
        <a:prstGeom prst="round2SameRect">
          <a:avLst/>
        </a:prstGeom>
        <a:solidFill>
          <a:schemeClr val="lt1">
            <a:alpha val="90000"/>
            <a:hueOff val="0"/>
            <a:satOff val="0"/>
            <a:lumOff val="0"/>
            <a:alphaOff val="0"/>
          </a:schemeClr>
        </a:solidFill>
        <a:ln w="15875" cap="flat" cmpd="sng" algn="ctr">
          <a:solidFill>
            <a:schemeClr val="accent2">
              <a:hueOff val="-2869335"/>
              <a:satOff val="2538"/>
              <a:lumOff val="451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اصدار لائحة التفتيش القضائي</a:t>
          </a:r>
          <a:endParaRPr lang="en-US" sz="2000" kern="1200" dirty="0"/>
        </a:p>
      </dsp:txBody>
      <dsp:txXfrm rot="-5400000">
        <a:off x="712927" y="1927004"/>
        <a:ext cx="6188956" cy="597372"/>
      </dsp:txXfrm>
    </dsp:sp>
    <dsp:sp modelId="{5B3AA50F-60B9-439F-8AB4-0A13350EE98B}">
      <dsp:nvSpPr>
        <dsp:cNvPr id="0" name=""/>
        <dsp:cNvSpPr/>
      </dsp:nvSpPr>
      <dsp:spPr>
        <a:xfrm rot="5400000">
          <a:off x="-152770" y="2950445"/>
          <a:ext cx="1018468" cy="712927"/>
        </a:xfrm>
        <a:prstGeom prst="chevron">
          <a:avLst/>
        </a:prstGeom>
        <a:solidFill>
          <a:schemeClr val="accent2">
            <a:hueOff val="-4304003"/>
            <a:satOff val="3808"/>
            <a:lumOff val="6765"/>
            <a:alphaOff val="0"/>
          </a:schemeClr>
        </a:solidFill>
        <a:ln w="15875" cap="flat" cmpd="sng" algn="ctr">
          <a:solidFill>
            <a:schemeClr val="accent2">
              <a:hueOff val="-4304003"/>
              <a:satOff val="3808"/>
              <a:lumOff val="676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lang="en-US" sz="2200" kern="1200" dirty="0"/>
        </a:p>
      </dsp:txBody>
      <dsp:txXfrm rot="-5400000">
        <a:off x="1" y="3154139"/>
        <a:ext cx="712927" cy="305541"/>
      </dsp:txXfrm>
    </dsp:sp>
    <dsp:sp modelId="{DF1A84C8-30FC-4C5F-A9C6-D3440F38B025}">
      <dsp:nvSpPr>
        <dsp:cNvPr id="0" name=""/>
        <dsp:cNvSpPr/>
      </dsp:nvSpPr>
      <dsp:spPr>
        <a:xfrm rot="5400000">
          <a:off x="3492561" y="18041"/>
          <a:ext cx="662004" cy="6221272"/>
        </a:xfrm>
        <a:prstGeom prst="round2SameRect">
          <a:avLst/>
        </a:prstGeom>
        <a:solidFill>
          <a:schemeClr val="lt1">
            <a:alpha val="90000"/>
            <a:hueOff val="0"/>
            <a:satOff val="0"/>
            <a:lumOff val="0"/>
            <a:alphaOff val="0"/>
          </a:schemeClr>
        </a:solidFill>
        <a:ln w="15875" cap="flat" cmpd="sng" algn="ctr">
          <a:solidFill>
            <a:schemeClr val="accent2">
              <a:hueOff val="-4304003"/>
              <a:satOff val="3808"/>
              <a:lumOff val="676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انشاء محاكم او دمجها او الغائها وتحديد اختصاصاها المكاني والنوعي</a:t>
          </a:r>
          <a:endParaRPr lang="en-US" sz="2000" kern="1200" dirty="0"/>
        </a:p>
      </dsp:txBody>
      <dsp:txXfrm rot="-5400000">
        <a:off x="712927" y="2829991"/>
        <a:ext cx="6188956" cy="597372"/>
      </dsp:txXfrm>
    </dsp:sp>
    <dsp:sp modelId="{5163B9BB-7B41-46BC-830D-E29CCE83124E}">
      <dsp:nvSpPr>
        <dsp:cNvPr id="0" name=""/>
        <dsp:cNvSpPr/>
      </dsp:nvSpPr>
      <dsp:spPr>
        <a:xfrm rot="5400000">
          <a:off x="-152770" y="3853433"/>
          <a:ext cx="1018468" cy="712927"/>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lang="en-US" sz="2200" kern="1200" dirty="0"/>
        </a:p>
      </dsp:txBody>
      <dsp:txXfrm rot="-5400000">
        <a:off x="1" y="4057127"/>
        <a:ext cx="712927" cy="305541"/>
      </dsp:txXfrm>
    </dsp:sp>
    <dsp:sp modelId="{54CD5529-657B-4CD0-B8F2-8FE88715B407}">
      <dsp:nvSpPr>
        <dsp:cNvPr id="0" name=""/>
        <dsp:cNvSpPr/>
      </dsp:nvSpPr>
      <dsp:spPr>
        <a:xfrm rot="5400000">
          <a:off x="3492561" y="921029"/>
          <a:ext cx="662004" cy="6221272"/>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الاشراف على المحاكم والقضاة واعمالهم</a:t>
          </a:r>
          <a:endParaRPr lang="en-US" sz="2000" kern="1200" dirty="0"/>
        </a:p>
      </dsp:txBody>
      <dsp:txXfrm rot="-5400000">
        <a:off x="712927" y="3732979"/>
        <a:ext cx="6188956" cy="59737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4F865D-E7D2-4D88-9C17-7FB02B1E5625}">
      <dsp:nvSpPr>
        <dsp:cNvPr id="0" name=""/>
        <dsp:cNvSpPr/>
      </dsp:nvSpPr>
      <dsp:spPr>
        <a:xfrm rot="5400000">
          <a:off x="-166186" y="170532"/>
          <a:ext cx="1107908" cy="775535"/>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US" sz="2000" kern="1200" dirty="0"/>
        </a:p>
      </dsp:txBody>
      <dsp:txXfrm rot="-5400000">
        <a:off x="1" y="392114"/>
        <a:ext cx="775535" cy="332373"/>
      </dsp:txXfrm>
    </dsp:sp>
    <dsp:sp modelId="{C7313F71-DB5D-4010-84D8-B32AFF6FC33E}">
      <dsp:nvSpPr>
        <dsp:cNvPr id="0" name=""/>
        <dsp:cNvSpPr/>
      </dsp:nvSpPr>
      <dsp:spPr>
        <a:xfrm rot="5400000">
          <a:off x="3672724" y="-2892843"/>
          <a:ext cx="720140" cy="6514518"/>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r>
            <a:rPr lang="ar-MA" sz="2000" kern="1200" dirty="0" smtClean="0"/>
            <a:t>تسمية رؤساء محاكم الاستئناف ومساعديهم ورؤساء محاكم الدرجة الاولى ومساعديهم</a:t>
          </a:r>
          <a:endParaRPr lang="ar-MA" sz="2000" kern="1200" dirty="0"/>
        </a:p>
      </dsp:txBody>
      <dsp:txXfrm rot="-5400000">
        <a:off x="775535" y="39500"/>
        <a:ext cx="6479364" cy="649832"/>
      </dsp:txXfrm>
    </dsp:sp>
    <dsp:sp modelId="{5929DEC9-7785-48F2-AD1D-AF0B444EB163}">
      <dsp:nvSpPr>
        <dsp:cNvPr id="0" name=""/>
        <dsp:cNvSpPr/>
      </dsp:nvSpPr>
      <dsp:spPr>
        <a:xfrm rot="5400000">
          <a:off x="-166186" y="1161636"/>
          <a:ext cx="1107908" cy="775535"/>
        </a:xfrm>
        <a:prstGeom prst="chevron">
          <a:avLst/>
        </a:prstGeom>
        <a:solidFill>
          <a:schemeClr val="accent2">
            <a:hueOff val="-1434668"/>
            <a:satOff val="1269"/>
            <a:lumOff val="2255"/>
            <a:alphaOff val="0"/>
          </a:schemeClr>
        </a:solidFill>
        <a:ln w="15875" cap="flat" cmpd="sng" algn="ctr">
          <a:solidFill>
            <a:schemeClr val="accent2">
              <a:hueOff val="-1434668"/>
              <a:satOff val="1269"/>
              <a:lumOff val="225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US" sz="2000" kern="1200" dirty="0"/>
        </a:p>
      </dsp:txBody>
      <dsp:txXfrm rot="-5400000">
        <a:off x="1" y="1383218"/>
        <a:ext cx="775535" cy="332373"/>
      </dsp:txXfrm>
    </dsp:sp>
    <dsp:sp modelId="{CCB9BA33-063C-40EB-AB5A-7954A93BAACB}">
      <dsp:nvSpPr>
        <dsp:cNvPr id="0" name=""/>
        <dsp:cNvSpPr/>
      </dsp:nvSpPr>
      <dsp:spPr>
        <a:xfrm rot="5400000">
          <a:off x="3672724" y="-1901739"/>
          <a:ext cx="720140" cy="6514518"/>
        </a:xfrm>
        <a:prstGeom prst="round2SameRect">
          <a:avLst/>
        </a:prstGeom>
        <a:solidFill>
          <a:schemeClr val="lt1">
            <a:alpha val="90000"/>
            <a:hueOff val="0"/>
            <a:satOff val="0"/>
            <a:lumOff val="0"/>
            <a:alphaOff val="0"/>
          </a:schemeClr>
        </a:solidFill>
        <a:ln w="15875" cap="flat" cmpd="sng" algn="ctr">
          <a:solidFill>
            <a:schemeClr val="accent2">
              <a:hueOff val="-1434668"/>
              <a:satOff val="1269"/>
              <a:lumOff val="22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اصدار قواعد تنظيم اختصاصات وصلاحيات رؤساء المحاكم</a:t>
          </a:r>
          <a:endParaRPr lang="en-US" sz="2000" kern="1200" dirty="0"/>
        </a:p>
      </dsp:txBody>
      <dsp:txXfrm rot="-5400000">
        <a:off x="775535" y="1030604"/>
        <a:ext cx="6479364" cy="649832"/>
      </dsp:txXfrm>
    </dsp:sp>
    <dsp:sp modelId="{D3CFC738-C256-4D44-8D1F-4F8A787359C6}">
      <dsp:nvSpPr>
        <dsp:cNvPr id="0" name=""/>
        <dsp:cNvSpPr/>
      </dsp:nvSpPr>
      <dsp:spPr>
        <a:xfrm rot="5400000">
          <a:off x="-166186" y="2152740"/>
          <a:ext cx="1107908" cy="775535"/>
        </a:xfrm>
        <a:prstGeom prst="chevron">
          <a:avLst/>
        </a:prstGeom>
        <a:solidFill>
          <a:schemeClr val="accent2">
            <a:hueOff val="-2869335"/>
            <a:satOff val="2538"/>
            <a:lumOff val="4510"/>
            <a:alphaOff val="0"/>
          </a:schemeClr>
        </a:solidFill>
        <a:ln w="15875" cap="flat" cmpd="sng" algn="ctr">
          <a:solidFill>
            <a:schemeClr val="accent2">
              <a:hueOff val="-2869335"/>
              <a:satOff val="2538"/>
              <a:lumOff val="451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US" sz="2000" kern="1200"/>
        </a:p>
      </dsp:txBody>
      <dsp:txXfrm rot="-5400000">
        <a:off x="1" y="2374322"/>
        <a:ext cx="775535" cy="332373"/>
      </dsp:txXfrm>
    </dsp:sp>
    <dsp:sp modelId="{5FB093D1-5D2C-4CCB-9474-7413D8D3901E}">
      <dsp:nvSpPr>
        <dsp:cNvPr id="0" name=""/>
        <dsp:cNvSpPr/>
      </dsp:nvSpPr>
      <dsp:spPr>
        <a:xfrm rot="5400000">
          <a:off x="3672724" y="-910635"/>
          <a:ext cx="720140" cy="6514518"/>
        </a:xfrm>
        <a:prstGeom prst="round2SameRect">
          <a:avLst/>
        </a:prstGeom>
        <a:solidFill>
          <a:schemeClr val="lt1">
            <a:alpha val="90000"/>
            <a:hueOff val="0"/>
            <a:satOff val="0"/>
            <a:lumOff val="0"/>
            <a:alphaOff val="0"/>
          </a:schemeClr>
        </a:solidFill>
        <a:ln w="15875" cap="flat" cmpd="sng" algn="ctr">
          <a:solidFill>
            <a:schemeClr val="accent2">
              <a:hueOff val="-2869335"/>
              <a:satOff val="2538"/>
              <a:lumOff val="451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اصدار قواعد تبين طريقة اختيار القضاة واجراءات وضوابط تفريغهم للدراسة</a:t>
          </a:r>
          <a:endParaRPr lang="en-US" sz="2000" kern="1200" dirty="0"/>
        </a:p>
      </dsp:txBody>
      <dsp:txXfrm rot="-5400000">
        <a:off x="775535" y="2021708"/>
        <a:ext cx="6479364" cy="649832"/>
      </dsp:txXfrm>
    </dsp:sp>
    <dsp:sp modelId="{5B3AA50F-60B9-439F-8AB4-0A13350EE98B}">
      <dsp:nvSpPr>
        <dsp:cNvPr id="0" name=""/>
        <dsp:cNvSpPr/>
      </dsp:nvSpPr>
      <dsp:spPr>
        <a:xfrm rot="5400000">
          <a:off x="-166186" y="3143844"/>
          <a:ext cx="1107908" cy="775535"/>
        </a:xfrm>
        <a:prstGeom prst="chevron">
          <a:avLst/>
        </a:prstGeom>
        <a:solidFill>
          <a:schemeClr val="accent2">
            <a:hueOff val="-4304003"/>
            <a:satOff val="3808"/>
            <a:lumOff val="6765"/>
            <a:alphaOff val="0"/>
          </a:schemeClr>
        </a:solidFill>
        <a:ln w="15875" cap="flat" cmpd="sng" algn="ctr">
          <a:solidFill>
            <a:schemeClr val="accent2">
              <a:hueOff val="-4304003"/>
              <a:satOff val="3808"/>
              <a:lumOff val="676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US" sz="2000" kern="1200" dirty="0"/>
        </a:p>
      </dsp:txBody>
      <dsp:txXfrm rot="-5400000">
        <a:off x="1" y="3365426"/>
        <a:ext cx="775535" cy="332373"/>
      </dsp:txXfrm>
    </dsp:sp>
    <dsp:sp modelId="{DF1A84C8-30FC-4C5F-A9C6-D3440F38B025}">
      <dsp:nvSpPr>
        <dsp:cNvPr id="0" name=""/>
        <dsp:cNvSpPr/>
      </dsp:nvSpPr>
      <dsp:spPr>
        <a:xfrm rot="5400000">
          <a:off x="3672724" y="80468"/>
          <a:ext cx="720140" cy="6514518"/>
        </a:xfrm>
        <a:prstGeom prst="round2SameRect">
          <a:avLst/>
        </a:prstGeom>
        <a:solidFill>
          <a:schemeClr val="lt1">
            <a:alpha val="90000"/>
            <a:hueOff val="0"/>
            <a:satOff val="0"/>
            <a:lumOff val="0"/>
            <a:alphaOff val="0"/>
          </a:schemeClr>
        </a:solidFill>
        <a:ln w="15875" cap="flat" cmpd="sng" algn="ctr">
          <a:solidFill>
            <a:schemeClr val="accent2">
              <a:hueOff val="-4304003"/>
              <a:satOff val="3808"/>
              <a:lumOff val="676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رفع ما يراه من مقترحات في حدود اختصاصاته</a:t>
          </a:r>
          <a:endParaRPr lang="en-US" sz="2000" kern="1200" dirty="0"/>
        </a:p>
      </dsp:txBody>
      <dsp:txXfrm rot="-5400000">
        <a:off x="775535" y="3012811"/>
        <a:ext cx="6479364" cy="649832"/>
      </dsp:txXfrm>
    </dsp:sp>
    <dsp:sp modelId="{5163B9BB-7B41-46BC-830D-E29CCE83124E}">
      <dsp:nvSpPr>
        <dsp:cNvPr id="0" name=""/>
        <dsp:cNvSpPr/>
      </dsp:nvSpPr>
      <dsp:spPr>
        <a:xfrm rot="5400000">
          <a:off x="-166186" y="4134948"/>
          <a:ext cx="1107908" cy="775535"/>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US" sz="2000" kern="1200" dirty="0"/>
        </a:p>
      </dsp:txBody>
      <dsp:txXfrm rot="-5400000">
        <a:off x="1" y="4356530"/>
        <a:ext cx="775535" cy="332373"/>
      </dsp:txXfrm>
    </dsp:sp>
    <dsp:sp modelId="{54CD5529-657B-4CD0-B8F2-8FE88715B407}">
      <dsp:nvSpPr>
        <dsp:cNvPr id="0" name=""/>
        <dsp:cNvSpPr/>
      </dsp:nvSpPr>
      <dsp:spPr>
        <a:xfrm rot="5400000">
          <a:off x="3672724" y="1071573"/>
          <a:ext cx="720140" cy="6514518"/>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اعداد تقرير سنوي شامل ورفعه للملك</a:t>
          </a:r>
          <a:endParaRPr lang="en-US" sz="2000" kern="1200" dirty="0"/>
        </a:p>
      </dsp:txBody>
      <dsp:txXfrm rot="-5400000">
        <a:off x="775535" y="4003916"/>
        <a:ext cx="6479364" cy="64983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4F865D-E7D2-4D88-9C17-7FB02B1E5625}">
      <dsp:nvSpPr>
        <dsp:cNvPr id="0" name=""/>
        <dsp:cNvSpPr/>
      </dsp:nvSpPr>
      <dsp:spPr>
        <a:xfrm rot="5400000">
          <a:off x="-119914" y="126247"/>
          <a:ext cx="799430" cy="559601"/>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n-US" sz="2400" i="0" kern="1200" dirty="0"/>
        </a:p>
      </dsp:txBody>
      <dsp:txXfrm rot="-5400000">
        <a:off x="1" y="286134"/>
        <a:ext cx="559601" cy="239829"/>
      </dsp:txXfrm>
    </dsp:sp>
    <dsp:sp modelId="{C7313F71-DB5D-4010-84D8-B32AFF6FC33E}">
      <dsp:nvSpPr>
        <dsp:cNvPr id="0" name=""/>
        <dsp:cNvSpPr/>
      </dsp:nvSpPr>
      <dsp:spPr>
        <a:xfrm rot="5400000">
          <a:off x="3563285" y="-2997351"/>
          <a:ext cx="519629" cy="6526998"/>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i="0" kern="1200" dirty="0" smtClean="0"/>
            <a:t>سعودي الاصل</a:t>
          </a:r>
          <a:endParaRPr lang="en-US" sz="2000" i="0" kern="1200" dirty="0"/>
        </a:p>
      </dsp:txBody>
      <dsp:txXfrm rot="-5400000">
        <a:off x="559601" y="31699"/>
        <a:ext cx="6501632" cy="468897"/>
      </dsp:txXfrm>
    </dsp:sp>
    <dsp:sp modelId="{5929DEC9-7785-48F2-AD1D-AF0B444EB163}">
      <dsp:nvSpPr>
        <dsp:cNvPr id="0" name=""/>
        <dsp:cNvSpPr/>
      </dsp:nvSpPr>
      <dsp:spPr>
        <a:xfrm rot="5400000">
          <a:off x="-119914" y="841798"/>
          <a:ext cx="799430" cy="559601"/>
        </a:xfrm>
        <a:prstGeom prst="chevron">
          <a:avLst/>
        </a:prstGeom>
        <a:solidFill>
          <a:schemeClr val="accent2">
            <a:hueOff val="-956445"/>
            <a:satOff val="846"/>
            <a:lumOff val="1503"/>
            <a:alphaOff val="0"/>
          </a:schemeClr>
        </a:solidFill>
        <a:ln w="15875" cap="flat" cmpd="sng" algn="ctr">
          <a:solidFill>
            <a:schemeClr val="accent2">
              <a:hueOff val="-956445"/>
              <a:satOff val="846"/>
              <a:lumOff val="150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US" sz="2000" i="0" kern="1200" dirty="0"/>
        </a:p>
      </dsp:txBody>
      <dsp:txXfrm rot="-5400000">
        <a:off x="1" y="1001685"/>
        <a:ext cx="559601" cy="239829"/>
      </dsp:txXfrm>
    </dsp:sp>
    <dsp:sp modelId="{CCB9BA33-063C-40EB-AB5A-7954A93BAACB}">
      <dsp:nvSpPr>
        <dsp:cNvPr id="0" name=""/>
        <dsp:cNvSpPr/>
      </dsp:nvSpPr>
      <dsp:spPr>
        <a:xfrm rot="5400000">
          <a:off x="3563285" y="-2281800"/>
          <a:ext cx="519629" cy="6526998"/>
        </a:xfrm>
        <a:prstGeom prst="round2SameRect">
          <a:avLst/>
        </a:prstGeom>
        <a:solidFill>
          <a:schemeClr val="lt1">
            <a:alpha val="90000"/>
            <a:hueOff val="0"/>
            <a:satOff val="0"/>
            <a:lumOff val="0"/>
            <a:alphaOff val="0"/>
          </a:schemeClr>
        </a:solidFill>
        <a:ln w="15875" cap="flat" cmpd="sng" algn="ctr">
          <a:solidFill>
            <a:schemeClr val="accent2">
              <a:hueOff val="-956445"/>
              <a:satOff val="846"/>
              <a:lumOff val="150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i="0" kern="1200" dirty="0" smtClean="0"/>
            <a:t>حسن السيرة والسلوك</a:t>
          </a:r>
          <a:endParaRPr lang="en-US" sz="2000" i="0" kern="1200" dirty="0"/>
        </a:p>
      </dsp:txBody>
      <dsp:txXfrm rot="-5400000">
        <a:off x="559601" y="747250"/>
        <a:ext cx="6501632" cy="468897"/>
      </dsp:txXfrm>
    </dsp:sp>
    <dsp:sp modelId="{D3CFC738-C256-4D44-8D1F-4F8A787359C6}">
      <dsp:nvSpPr>
        <dsp:cNvPr id="0" name=""/>
        <dsp:cNvSpPr/>
      </dsp:nvSpPr>
      <dsp:spPr>
        <a:xfrm rot="5400000">
          <a:off x="-119914" y="1557348"/>
          <a:ext cx="799430" cy="559601"/>
        </a:xfrm>
        <a:prstGeom prst="chevron">
          <a:avLst/>
        </a:prstGeom>
        <a:solidFill>
          <a:schemeClr val="accent2">
            <a:hueOff val="-1912890"/>
            <a:satOff val="1692"/>
            <a:lumOff val="3007"/>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US" sz="2000" i="0" kern="1200"/>
        </a:p>
      </dsp:txBody>
      <dsp:txXfrm rot="-5400000">
        <a:off x="1" y="1717235"/>
        <a:ext cx="559601" cy="239829"/>
      </dsp:txXfrm>
    </dsp:sp>
    <dsp:sp modelId="{5FB093D1-5D2C-4CCB-9474-7413D8D3901E}">
      <dsp:nvSpPr>
        <dsp:cNvPr id="0" name=""/>
        <dsp:cNvSpPr/>
      </dsp:nvSpPr>
      <dsp:spPr>
        <a:xfrm rot="5400000">
          <a:off x="3563285" y="-1566250"/>
          <a:ext cx="519629" cy="6526998"/>
        </a:xfrm>
        <a:prstGeom prst="round2SameRect">
          <a:avLst/>
        </a:prstGeom>
        <a:solidFill>
          <a:schemeClr val="lt1">
            <a:alpha val="90000"/>
            <a:hueOff val="0"/>
            <a:satOff val="0"/>
            <a:lumOff val="0"/>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i="0" kern="1200" dirty="0" smtClean="0"/>
            <a:t>متمتع </a:t>
          </a:r>
          <a:r>
            <a:rPr lang="ar-MA" sz="2000" i="0" kern="1200" dirty="0" err="1" smtClean="0"/>
            <a:t>بالاهلية</a:t>
          </a:r>
          <a:r>
            <a:rPr lang="ar-MA" sz="2000" i="0" kern="1200" dirty="0" smtClean="0"/>
            <a:t> للقضاء</a:t>
          </a:r>
          <a:endParaRPr lang="en-US" sz="2000" i="0" kern="1200" dirty="0"/>
        </a:p>
      </dsp:txBody>
      <dsp:txXfrm rot="-5400000">
        <a:off x="559601" y="1462800"/>
        <a:ext cx="6501632" cy="468897"/>
      </dsp:txXfrm>
    </dsp:sp>
    <dsp:sp modelId="{5B3AA50F-60B9-439F-8AB4-0A13350EE98B}">
      <dsp:nvSpPr>
        <dsp:cNvPr id="0" name=""/>
        <dsp:cNvSpPr/>
      </dsp:nvSpPr>
      <dsp:spPr>
        <a:xfrm rot="5400000">
          <a:off x="-119914" y="2272899"/>
          <a:ext cx="799430" cy="559601"/>
        </a:xfrm>
        <a:prstGeom prst="chevron">
          <a:avLst/>
        </a:prstGeom>
        <a:solidFill>
          <a:schemeClr val="accent2">
            <a:hueOff val="-2869335"/>
            <a:satOff val="2538"/>
            <a:lumOff val="4510"/>
            <a:alphaOff val="0"/>
          </a:schemeClr>
        </a:solidFill>
        <a:ln w="15875" cap="flat" cmpd="sng" algn="ctr">
          <a:solidFill>
            <a:schemeClr val="accent2">
              <a:hueOff val="-2869335"/>
              <a:satOff val="2538"/>
              <a:lumOff val="451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n-US" sz="2400" i="0" kern="1200" dirty="0"/>
        </a:p>
      </dsp:txBody>
      <dsp:txXfrm rot="-5400000">
        <a:off x="1" y="2432786"/>
        <a:ext cx="559601" cy="239829"/>
      </dsp:txXfrm>
    </dsp:sp>
    <dsp:sp modelId="{DF1A84C8-30FC-4C5F-A9C6-D3440F38B025}">
      <dsp:nvSpPr>
        <dsp:cNvPr id="0" name=""/>
        <dsp:cNvSpPr/>
      </dsp:nvSpPr>
      <dsp:spPr>
        <a:xfrm rot="5400000">
          <a:off x="3563285" y="-850699"/>
          <a:ext cx="519629" cy="6526998"/>
        </a:xfrm>
        <a:prstGeom prst="round2SameRect">
          <a:avLst/>
        </a:prstGeom>
        <a:solidFill>
          <a:schemeClr val="lt1">
            <a:alpha val="90000"/>
            <a:hueOff val="0"/>
            <a:satOff val="0"/>
            <a:lumOff val="0"/>
            <a:alphaOff val="0"/>
          </a:schemeClr>
        </a:solidFill>
        <a:ln w="28575"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i="0" kern="1200" dirty="0" smtClean="0"/>
            <a:t>حاصل على شهادة من احدى الكليات الشرعية او شهادة جامعية اخرى معادلة بشرط ان ينجح في امتحان خاص</a:t>
          </a:r>
          <a:endParaRPr lang="en-US" sz="2000" i="0" kern="1200" dirty="0"/>
        </a:p>
      </dsp:txBody>
      <dsp:txXfrm rot="-5400000">
        <a:off x="559601" y="2178351"/>
        <a:ext cx="6501632" cy="468897"/>
      </dsp:txXfrm>
    </dsp:sp>
    <dsp:sp modelId="{5163B9BB-7B41-46BC-830D-E29CCE83124E}">
      <dsp:nvSpPr>
        <dsp:cNvPr id="0" name=""/>
        <dsp:cNvSpPr/>
      </dsp:nvSpPr>
      <dsp:spPr>
        <a:xfrm rot="5400000">
          <a:off x="-119914" y="2988450"/>
          <a:ext cx="799430" cy="559601"/>
        </a:xfrm>
        <a:prstGeom prst="chevron">
          <a:avLst/>
        </a:prstGeom>
        <a:solidFill>
          <a:schemeClr val="accent2">
            <a:hueOff val="-3825781"/>
            <a:satOff val="3385"/>
            <a:lumOff val="6013"/>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n-US" sz="2400" i="0" kern="1200" dirty="0"/>
        </a:p>
      </dsp:txBody>
      <dsp:txXfrm rot="-5400000">
        <a:off x="1" y="3148337"/>
        <a:ext cx="559601" cy="239829"/>
      </dsp:txXfrm>
    </dsp:sp>
    <dsp:sp modelId="{54CD5529-657B-4CD0-B8F2-8FE88715B407}">
      <dsp:nvSpPr>
        <dsp:cNvPr id="0" name=""/>
        <dsp:cNvSpPr/>
      </dsp:nvSpPr>
      <dsp:spPr>
        <a:xfrm rot="5400000">
          <a:off x="3563285" y="-135149"/>
          <a:ext cx="519629" cy="6526998"/>
        </a:xfrm>
        <a:prstGeom prst="round2SameRect">
          <a:avLst/>
        </a:prstGeom>
        <a:solidFill>
          <a:schemeClr val="lt1">
            <a:alpha val="90000"/>
            <a:hueOff val="0"/>
            <a:satOff val="0"/>
            <a:lumOff val="0"/>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i="0" kern="1200" dirty="0" smtClean="0"/>
            <a:t>لا يقل عمره عن 40 قاضي استئناف – 22 في درجات السلم القضائي الاخرى</a:t>
          </a:r>
          <a:endParaRPr lang="en-US" sz="2000" i="0" kern="1200" dirty="0"/>
        </a:p>
      </dsp:txBody>
      <dsp:txXfrm rot="-5400000">
        <a:off x="559601" y="2893901"/>
        <a:ext cx="6501632" cy="468897"/>
      </dsp:txXfrm>
    </dsp:sp>
    <dsp:sp modelId="{33262B0B-6349-47A6-941B-306264C3E5B4}">
      <dsp:nvSpPr>
        <dsp:cNvPr id="0" name=""/>
        <dsp:cNvSpPr/>
      </dsp:nvSpPr>
      <dsp:spPr>
        <a:xfrm rot="5400000">
          <a:off x="-119914" y="3704000"/>
          <a:ext cx="799430" cy="559601"/>
        </a:xfrm>
        <a:prstGeom prst="chevron">
          <a:avLst/>
        </a:prstGeom>
        <a:solidFill>
          <a:schemeClr val="accent2">
            <a:hueOff val="-4782225"/>
            <a:satOff val="4231"/>
            <a:lumOff val="7517"/>
            <a:alphaOff val="0"/>
          </a:schemeClr>
        </a:solidFill>
        <a:ln w="15875" cap="flat" cmpd="sng" algn="ctr">
          <a:solidFill>
            <a:schemeClr val="accent2">
              <a:hueOff val="-4782225"/>
              <a:satOff val="4231"/>
              <a:lumOff val="751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n-US" sz="2400" i="0" kern="1200" dirty="0"/>
        </a:p>
      </dsp:txBody>
      <dsp:txXfrm rot="-5400000">
        <a:off x="1" y="3863887"/>
        <a:ext cx="559601" cy="239829"/>
      </dsp:txXfrm>
    </dsp:sp>
    <dsp:sp modelId="{49155C34-3D8A-43D9-A066-849A17E410D7}">
      <dsp:nvSpPr>
        <dsp:cNvPr id="0" name=""/>
        <dsp:cNvSpPr/>
      </dsp:nvSpPr>
      <dsp:spPr>
        <a:xfrm rot="5400000">
          <a:off x="3563285" y="580401"/>
          <a:ext cx="519629" cy="6526998"/>
        </a:xfrm>
        <a:prstGeom prst="round2SameRect">
          <a:avLst/>
        </a:prstGeom>
        <a:solidFill>
          <a:schemeClr val="lt1">
            <a:alpha val="90000"/>
            <a:hueOff val="0"/>
            <a:satOff val="0"/>
            <a:lumOff val="0"/>
            <a:alphaOff val="0"/>
          </a:schemeClr>
        </a:solidFill>
        <a:ln w="15875" cap="flat" cmpd="sng" algn="ctr">
          <a:solidFill>
            <a:schemeClr val="accent2">
              <a:hueOff val="-4782225"/>
              <a:satOff val="4231"/>
              <a:lumOff val="75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i="0" kern="1200" dirty="0" smtClean="0"/>
            <a:t>لا يكون محكوم عليه بجريمة مخلة بالشرف والامانة او صدر بحقه قرار </a:t>
          </a:r>
          <a:r>
            <a:rPr lang="ar-MA" sz="2000" i="0" kern="1200" dirty="0" err="1" smtClean="0"/>
            <a:t>تاديبي</a:t>
          </a:r>
          <a:r>
            <a:rPr lang="ar-MA" sz="2000" i="0" kern="1200" dirty="0" smtClean="0"/>
            <a:t> بالفصل</a:t>
          </a:r>
          <a:endParaRPr lang="en-US" sz="2000" i="0" kern="1200" dirty="0"/>
        </a:p>
      </dsp:txBody>
      <dsp:txXfrm rot="-5400000">
        <a:off x="559601" y="3609451"/>
        <a:ext cx="6501632" cy="468897"/>
      </dsp:txXfrm>
    </dsp:sp>
    <dsp:sp modelId="{9D1177F5-D7B9-4B11-BE17-25BACC03D06B}">
      <dsp:nvSpPr>
        <dsp:cNvPr id="0" name=""/>
        <dsp:cNvSpPr/>
      </dsp:nvSpPr>
      <dsp:spPr>
        <a:xfrm rot="5400000">
          <a:off x="-119914" y="4419551"/>
          <a:ext cx="799430" cy="559601"/>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n-US" sz="2400" i="0" kern="1200" dirty="0"/>
        </a:p>
      </dsp:txBody>
      <dsp:txXfrm rot="-5400000">
        <a:off x="1" y="4579438"/>
        <a:ext cx="559601" cy="239829"/>
      </dsp:txXfrm>
    </dsp:sp>
    <dsp:sp modelId="{67B26225-3009-4D52-8278-E882AD3BFC6B}">
      <dsp:nvSpPr>
        <dsp:cNvPr id="0" name=""/>
        <dsp:cNvSpPr/>
      </dsp:nvSpPr>
      <dsp:spPr>
        <a:xfrm rot="5400000">
          <a:off x="3563285" y="1295952"/>
          <a:ext cx="519629" cy="6526998"/>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i="0" kern="1200" dirty="0" smtClean="0"/>
            <a:t>شروط </a:t>
          </a:r>
          <a:r>
            <a:rPr lang="ar-MA" sz="2000" i="0" kern="1200" dirty="0" smtClean="0"/>
            <a:t>خاصة نص عليها النظام لكل درجة من درجات السلم القضائي</a:t>
          </a:r>
          <a:endParaRPr lang="en-US" sz="2000" i="0" kern="1200" dirty="0"/>
        </a:p>
      </dsp:txBody>
      <dsp:txXfrm rot="-5400000">
        <a:off x="559601" y="4325002"/>
        <a:ext cx="6501632" cy="46889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A8D035-35D5-48B9-A151-7CCA831DB97B}">
      <dsp:nvSpPr>
        <dsp:cNvPr id="0" name=""/>
        <dsp:cNvSpPr/>
      </dsp:nvSpPr>
      <dsp:spPr>
        <a:xfrm>
          <a:off x="1066106" y="1787582"/>
          <a:ext cx="2578793" cy="447559"/>
        </a:xfrm>
        <a:custGeom>
          <a:avLst/>
          <a:gdLst/>
          <a:ahLst/>
          <a:cxnLst/>
          <a:rect l="0" t="0" r="0" b="0"/>
          <a:pathLst>
            <a:path>
              <a:moveTo>
                <a:pt x="2578793" y="0"/>
              </a:moveTo>
              <a:lnTo>
                <a:pt x="2578793" y="223779"/>
              </a:lnTo>
              <a:lnTo>
                <a:pt x="0" y="223779"/>
              </a:lnTo>
              <a:lnTo>
                <a:pt x="0" y="447559"/>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DC07EC-F6D0-4A96-8A21-512E2510A73A}">
      <dsp:nvSpPr>
        <dsp:cNvPr id="0" name=""/>
        <dsp:cNvSpPr/>
      </dsp:nvSpPr>
      <dsp:spPr>
        <a:xfrm>
          <a:off x="3599179" y="1787582"/>
          <a:ext cx="91440" cy="447559"/>
        </a:xfrm>
        <a:custGeom>
          <a:avLst/>
          <a:gdLst/>
          <a:ahLst/>
          <a:cxnLst/>
          <a:rect l="0" t="0" r="0" b="0"/>
          <a:pathLst>
            <a:path>
              <a:moveTo>
                <a:pt x="45720" y="0"/>
              </a:moveTo>
              <a:lnTo>
                <a:pt x="45720" y="447559"/>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54FFAF-658B-484E-B7E3-5E474AD3E3CB}">
      <dsp:nvSpPr>
        <dsp:cNvPr id="0" name=""/>
        <dsp:cNvSpPr/>
      </dsp:nvSpPr>
      <dsp:spPr>
        <a:xfrm>
          <a:off x="3644899" y="1787582"/>
          <a:ext cx="2578793" cy="447559"/>
        </a:xfrm>
        <a:custGeom>
          <a:avLst/>
          <a:gdLst/>
          <a:ahLst/>
          <a:cxnLst/>
          <a:rect l="0" t="0" r="0" b="0"/>
          <a:pathLst>
            <a:path>
              <a:moveTo>
                <a:pt x="0" y="0"/>
              </a:moveTo>
              <a:lnTo>
                <a:pt x="0" y="223779"/>
              </a:lnTo>
              <a:lnTo>
                <a:pt x="2578793" y="223779"/>
              </a:lnTo>
              <a:lnTo>
                <a:pt x="2578793" y="447559"/>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9FBDCA-FE18-485F-B467-15BCD64971CD}">
      <dsp:nvSpPr>
        <dsp:cNvPr id="0" name=""/>
        <dsp:cNvSpPr/>
      </dsp:nvSpPr>
      <dsp:spPr>
        <a:xfrm>
          <a:off x="1974854" y="721965"/>
          <a:ext cx="3340091" cy="106561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ar-MA" sz="3600" kern="1200" dirty="0" smtClean="0"/>
            <a:t>ترتيب المحاكم</a:t>
          </a:r>
          <a:endParaRPr lang="en-US" sz="3600" kern="1200" dirty="0"/>
        </a:p>
      </dsp:txBody>
      <dsp:txXfrm>
        <a:off x="1974854" y="721965"/>
        <a:ext cx="3340091" cy="1065617"/>
      </dsp:txXfrm>
    </dsp:sp>
    <dsp:sp modelId="{3DF809EB-795F-451A-BABC-92F7786D1ECB}">
      <dsp:nvSpPr>
        <dsp:cNvPr id="0" name=""/>
        <dsp:cNvSpPr/>
      </dsp:nvSpPr>
      <dsp:spPr>
        <a:xfrm>
          <a:off x="5158076" y="2235142"/>
          <a:ext cx="2131234" cy="1065617"/>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ar-MA" sz="3600" kern="1200" dirty="0" smtClean="0"/>
            <a:t>محاكم الدرجة الأولى</a:t>
          </a:r>
          <a:endParaRPr lang="en-US" sz="3600" kern="1200" dirty="0"/>
        </a:p>
      </dsp:txBody>
      <dsp:txXfrm>
        <a:off x="5158076" y="2235142"/>
        <a:ext cx="2131234" cy="1065617"/>
      </dsp:txXfrm>
    </dsp:sp>
    <dsp:sp modelId="{33DD5790-593C-4632-9010-1F753121B7AF}">
      <dsp:nvSpPr>
        <dsp:cNvPr id="0" name=""/>
        <dsp:cNvSpPr/>
      </dsp:nvSpPr>
      <dsp:spPr>
        <a:xfrm>
          <a:off x="2579282" y="2235142"/>
          <a:ext cx="2131234" cy="1065617"/>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ar-MA" sz="3600" kern="1200" dirty="0" smtClean="0"/>
            <a:t>محاكم الاستئناف</a:t>
          </a:r>
          <a:endParaRPr lang="en-US" sz="3600" kern="1200" dirty="0"/>
        </a:p>
      </dsp:txBody>
      <dsp:txXfrm>
        <a:off x="2579282" y="2235142"/>
        <a:ext cx="2131234" cy="1065617"/>
      </dsp:txXfrm>
    </dsp:sp>
    <dsp:sp modelId="{4EE6CDBC-C601-4AED-BA6E-3A39607C7854}">
      <dsp:nvSpPr>
        <dsp:cNvPr id="0" name=""/>
        <dsp:cNvSpPr/>
      </dsp:nvSpPr>
      <dsp:spPr>
        <a:xfrm>
          <a:off x="489" y="2235142"/>
          <a:ext cx="2131234" cy="1065617"/>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ar-MA" sz="3600" kern="1200" dirty="0" smtClean="0"/>
            <a:t>المحكمة العليا</a:t>
          </a:r>
          <a:endParaRPr lang="en-US" sz="3600" kern="1200" dirty="0"/>
        </a:p>
      </dsp:txBody>
      <dsp:txXfrm>
        <a:off x="489" y="2235142"/>
        <a:ext cx="2131234" cy="1065617"/>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BDA2F0-522E-4472-B45B-27A16F805006}">
      <dsp:nvSpPr>
        <dsp:cNvPr id="0" name=""/>
        <dsp:cNvSpPr/>
      </dsp:nvSpPr>
      <dsp:spPr>
        <a:xfrm>
          <a:off x="6674093" y="0"/>
          <a:ext cx="1551086" cy="513079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b="0" kern="1200" dirty="0" smtClean="0"/>
            <a:t>المحكمة العامة</a:t>
          </a:r>
          <a:endParaRPr lang="en-US" sz="2400" b="0" kern="1200" dirty="0"/>
        </a:p>
      </dsp:txBody>
      <dsp:txXfrm>
        <a:off x="6674093" y="0"/>
        <a:ext cx="1551086" cy="1539240"/>
      </dsp:txXfrm>
    </dsp:sp>
    <dsp:sp modelId="{BBC9810A-9449-4D41-95ED-1CF0763FA902}">
      <dsp:nvSpPr>
        <dsp:cNvPr id="0" name=""/>
        <dsp:cNvSpPr/>
      </dsp:nvSpPr>
      <dsp:spPr>
        <a:xfrm>
          <a:off x="6829201" y="1539606"/>
          <a:ext cx="1240869" cy="2328449"/>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MA" sz="1800" b="0" i="0" kern="1200" dirty="0" smtClean="0"/>
            <a:t>القضايا الحقوقية – الاثباتات النهائية – التنفيذ – القضايا المرورية</a:t>
          </a:r>
          <a:endParaRPr lang="en-US" sz="1800" b="0" kern="1200" dirty="0"/>
        </a:p>
      </dsp:txBody>
      <dsp:txXfrm>
        <a:off x="6865545" y="1575950"/>
        <a:ext cx="1168181" cy="2255761"/>
      </dsp:txXfrm>
    </dsp:sp>
    <dsp:sp modelId="{17714024-C938-4F0C-BA50-6605E210C40B}">
      <dsp:nvSpPr>
        <dsp:cNvPr id="0" name=""/>
        <dsp:cNvSpPr/>
      </dsp:nvSpPr>
      <dsp:spPr>
        <a:xfrm>
          <a:off x="6829201" y="4097539"/>
          <a:ext cx="1240869" cy="776353"/>
        </a:xfrm>
        <a:prstGeom prst="roundRect">
          <a:avLst>
            <a:gd name="adj" fmla="val 10000"/>
          </a:avLst>
        </a:prstGeom>
        <a:solidFill>
          <a:schemeClr val="accent2">
            <a:hueOff val="-637630"/>
            <a:satOff val="564"/>
            <a:lumOff val="100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MA" sz="1800" b="0" kern="1200" dirty="0" smtClean="0"/>
            <a:t>قاض فرد او ثلاثة</a:t>
          </a:r>
          <a:endParaRPr lang="en-US" sz="1800" b="0" kern="1200" dirty="0"/>
        </a:p>
      </dsp:txBody>
      <dsp:txXfrm>
        <a:off x="6851940" y="4120278"/>
        <a:ext cx="1195391" cy="730875"/>
      </dsp:txXfrm>
    </dsp:sp>
    <dsp:sp modelId="{3E7BBCF5-12CA-41A0-89F3-66842111754E}">
      <dsp:nvSpPr>
        <dsp:cNvPr id="0" name=""/>
        <dsp:cNvSpPr/>
      </dsp:nvSpPr>
      <dsp:spPr>
        <a:xfrm>
          <a:off x="5006674" y="0"/>
          <a:ext cx="1551086" cy="513079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b="0" kern="1200" dirty="0" smtClean="0"/>
            <a:t>المحكمة الجزائية</a:t>
          </a:r>
          <a:endParaRPr lang="en-US" sz="2400" b="0" kern="1200" dirty="0"/>
        </a:p>
      </dsp:txBody>
      <dsp:txXfrm>
        <a:off x="5006674" y="0"/>
        <a:ext cx="1551086" cy="1539240"/>
      </dsp:txXfrm>
    </dsp:sp>
    <dsp:sp modelId="{1FBA9269-7E78-4C2D-80C3-E02976AFDE2F}">
      <dsp:nvSpPr>
        <dsp:cNvPr id="0" name=""/>
        <dsp:cNvSpPr/>
      </dsp:nvSpPr>
      <dsp:spPr>
        <a:xfrm>
          <a:off x="5161783" y="1539606"/>
          <a:ext cx="1240869" cy="2328449"/>
        </a:xfrm>
        <a:prstGeom prst="roundRect">
          <a:avLst>
            <a:gd name="adj" fmla="val 10000"/>
          </a:avLst>
        </a:prstGeom>
        <a:solidFill>
          <a:schemeClr val="accent2">
            <a:hueOff val="-1275260"/>
            <a:satOff val="1128"/>
            <a:lumOff val="200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MA" sz="1800" b="0" kern="1200" dirty="0" smtClean="0"/>
            <a:t>الحدود والقصاص – القضايا التعزيرية – الاحداث</a:t>
          </a:r>
          <a:endParaRPr lang="en-US" sz="1800" b="0" kern="1200" dirty="0"/>
        </a:p>
      </dsp:txBody>
      <dsp:txXfrm>
        <a:off x="5198127" y="1575950"/>
        <a:ext cx="1168181" cy="2255761"/>
      </dsp:txXfrm>
    </dsp:sp>
    <dsp:sp modelId="{2F9C6F31-AD61-42CA-86CB-FDBE33D213AB}">
      <dsp:nvSpPr>
        <dsp:cNvPr id="0" name=""/>
        <dsp:cNvSpPr/>
      </dsp:nvSpPr>
      <dsp:spPr>
        <a:xfrm>
          <a:off x="5161783" y="4097539"/>
          <a:ext cx="1240869" cy="776353"/>
        </a:xfrm>
        <a:prstGeom prst="roundRect">
          <a:avLst>
            <a:gd name="adj" fmla="val 10000"/>
          </a:avLst>
        </a:prstGeom>
        <a:solidFill>
          <a:schemeClr val="accent2">
            <a:hueOff val="-1912890"/>
            <a:satOff val="1692"/>
            <a:lumOff val="300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MA" sz="1800" b="0" kern="1200" dirty="0" smtClean="0"/>
            <a:t>ثلاثة قضاة أو قاض فرد</a:t>
          </a:r>
          <a:endParaRPr lang="en-US" sz="1800" b="0" kern="1200" dirty="0"/>
        </a:p>
      </dsp:txBody>
      <dsp:txXfrm>
        <a:off x="5184522" y="4120278"/>
        <a:ext cx="1195391" cy="730875"/>
      </dsp:txXfrm>
    </dsp:sp>
    <dsp:sp modelId="{9C3C13F7-160A-49BA-B16D-32C6FE66A317}">
      <dsp:nvSpPr>
        <dsp:cNvPr id="0" name=""/>
        <dsp:cNvSpPr/>
      </dsp:nvSpPr>
      <dsp:spPr>
        <a:xfrm>
          <a:off x="3339256" y="0"/>
          <a:ext cx="1551086" cy="513079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b="0" kern="1200" dirty="0" smtClean="0"/>
            <a:t>محكمة الأحوال الشخصية</a:t>
          </a:r>
          <a:endParaRPr lang="en-US" sz="2000" b="0" kern="1200" dirty="0"/>
        </a:p>
      </dsp:txBody>
      <dsp:txXfrm>
        <a:off x="3339256" y="0"/>
        <a:ext cx="1551086" cy="1539240"/>
      </dsp:txXfrm>
    </dsp:sp>
    <dsp:sp modelId="{513B7E01-E151-464A-9FA0-28FFFBF04EC5}">
      <dsp:nvSpPr>
        <dsp:cNvPr id="0" name=""/>
        <dsp:cNvSpPr/>
      </dsp:nvSpPr>
      <dsp:spPr>
        <a:xfrm>
          <a:off x="3494365" y="1539606"/>
          <a:ext cx="1240869" cy="2328449"/>
        </a:xfrm>
        <a:prstGeom prst="roundRect">
          <a:avLst>
            <a:gd name="adj" fmla="val 10000"/>
          </a:avLst>
        </a:prstGeom>
        <a:solidFill>
          <a:schemeClr val="accent2">
            <a:hueOff val="-2550520"/>
            <a:satOff val="2256"/>
            <a:lumOff val="400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MA" sz="1800" b="0" kern="1200" dirty="0" smtClean="0"/>
            <a:t>جميع قضايا الاحوال الشخصية (طلاق – خلع – إرث – وقف –...)</a:t>
          </a:r>
          <a:endParaRPr lang="en-US" sz="1800" b="0" kern="1200" dirty="0"/>
        </a:p>
      </dsp:txBody>
      <dsp:txXfrm>
        <a:off x="3530709" y="1575950"/>
        <a:ext cx="1168181" cy="2255761"/>
      </dsp:txXfrm>
    </dsp:sp>
    <dsp:sp modelId="{BD72226B-9E9A-4C36-BBBB-393E94EAC548}">
      <dsp:nvSpPr>
        <dsp:cNvPr id="0" name=""/>
        <dsp:cNvSpPr/>
      </dsp:nvSpPr>
      <dsp:spPr>
        <a:xfrm>
          <a:off x="3494365" y="4097539"/>
          <a:ext cx="1240869" cy="776353"/>
        </a:xfrm>
        <a:prstGeom prst="roundRect">
          <a:avLst>
            <a:gd name="adj" fmla="val 10000"/>
          </a:avLst>
        </a:prstGeom>
        <a:solidFill>
          <a:schemeClr val="accent2">
            <a:hueOff val="-3188151"/>
            <a:satOff val="2821"/>
            <a:lumOff val="501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MA" sz="1800" b="0" kern="1200" dirty="0" smtClean="0"/>
            <a:t>قاض فرد أو أكثر</a:t>
          </a:r>
          <a:endParaRPr lang="en-US" sz="1800" b="0" kern="1200" dirty="0"/>
        </a:p>
      </dsp:txBody>
      <dsp:txXfrm>
        <a:off x="3517104" y="4120278"/>
        <a:ext cx="1195391" cy="730875"/>
      </dsp:txXfrm>
    </dsp:sp>
    <dsp:sp modelId="{6080B733-5DF5-4199-949E-2EBA82C434E5}">
      <dsp:nvSpPr>
        <dsp:cNvPr id="0" name=""/>
        <dsp:cNvSpPr/>
      </dsp:nvSpPr>
      <dsp:spPr>
        <a:xfrm>
          <a:off x="1671838" y="0"/>
          <a:ext cx="1551086" cy="513079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b="0" kern="1200" dirty="0" smtClean="0"/>
            <a:t>المحكمة التجارية</a:t>
          </a:r>
          <a:endParaRPr lang="en-US" sz="2400" b="0" kern="1200" dirty="0"/>
        </a:p>
      </dsp:txBody>
      <dsp:txXfrm>
        <a:off x="1671838" y="0"/>
        <a:ext cx="1551086" cy="1539240"/>
      </dsp:txXfrm>
    </dsp:sp>
    <dsp:sp modelId="{DC182021-77CF-49BE-8053-B56AC07E8F43}">
      <dsp:nvSpPr>
        <dsp:cNvPr id="0" name=""/>
        <dsp:cNvSpPr/>
      </dsp:nvSpPr>
      <dsp:spPr>
        <a:xfrm>
          <a:off x="1826947" y="1539606"/>
          <a:ext cx="1240869" cy="2328449"/>
        </a:xfrm>
        <a:prstGeom prst="roundRect">
          <a:avLst>
            <a:gd name="adj" fmla="val 10000"/>
          </a:avLst>
        </a:prstGeom>
        <a:solidFill>
          <a:schemeClr val="accent2">
            <a:hueOff val="-3825781"/>
            <a:satOff val="3385"/>
            <a:lumOff val="601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MA" sz="1800" b="0" kern="1200" dirty="0" smtClean="0"/>
            <a:t>الاعمال التجارية – الشركات – الغش التجاري – الافلاس ...</a:t>
          </a:r>
          <a:endParaRPr lang="en-US" sz="1800" b="0" kern="1200" dirty="0"/>
        </a:p>
      </dsp:txBody>
      <dsp:txXfrm>
        <a:off x="1863291" y="1575950"/>
        <a:ext cx="1168181" cy="2255761"/>
      </dsp:txXfrm>
    </dsp:sp>
    <dsp:sp modelId="{7FD9BFAB-BB22-4216-B855-0BAB154B5BF7}">
      <dsp:nvSpPr>
        <dsp:cNvPr id="0" name=""/>
        <dsp:cNvSpPr/>
      </dsp:nvSpPr>
      <dsp:spPr>
        <a:xfrm>
          <a:off x="1826947" y="4097539"/>
          <a:ext cx="1240869" cy="776353"/>
        </a:xfrm>
        <a:prstGeom prst="roundRect">
          <a:avLst>
            <a:gd name="adj" fmla="val 10000"/>
          </a:avLst>
        </a:prstGeom>
        <a:solidFill>
          <a:schemeClr val="accent2">
            <a:hueOff val="-4463411"/>
            <a:satOff val="3949"/>
            <a:lumOff val="701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MA" sz="1800" b="0" kern="1200" dirty="0" smtClean="0"/>
            <a:t>قاض فرد أو أكثر</a:t>
          </a:r>
          <a:endParaRPr lang="en-US" sz="1800" b="0" kern="1200" dirty="0"/>
        </a:p>
      </dsp:txBody>
      <dsp:txXfrm>
        <a:off x="1849686" y="4120278"/>
        <a:ext cx="1195391" cy="730875"/>
      </dsp:txXfrm>
    </dsp:sp>
    <dsp:sp modelId="{95101CF1-A69B-4D6F-8FEA-0315F4AC4AD0}">
      <dsp:nvSpPr>
        <dsp:cNvPr id="0" name=""/>
        <dsp:cNvSpPr/>
      </dsp:nvSpPr>
      <dsp:spPr>
        <a:xfrm>
          <a:off x="4420" y="0"/>
          <a:ext cx="1551086" cy="513079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b="0" kern="1200" dirty="0" smtClean="0"/>
            <a:t>المحكمة العمالية</a:t>
          </a:r>
          <a:endParaRPr lang="en-US" sz="2400" b="0" kern="1200" dirty="0"/>
        </a:p>
      </dsp:txBody>
      <dsp:txXfrm>
        <a:off x="4420" y="0"/>
        <a:ext cx="1551086" cy="1539240"/>
      </dsp:txXfrm>
    </dsp:sp>
    <dsp:sp modelId="{B8CB5674-FE77-4190-95F8-C9382316258E}">
      <dsp:nvSpPr>
        <dsp:cNvPr id="0" name=""/>
        <dsp:cNvSpPr/>
      </dsp:nvSpPr>
      <dsp:spPr>
        <a:xfrm>
          <a:off x="159528" y="1539606"/>
          <a:ext cx="1240869" cy="2328449"/>
        </a:xfrm>
        <a:prstGeom prst="roundRect">
          <a:avLst>
            <a:gd name="adj" fmla="val 10000"/>
          </a:avLst>
        </a:prstGeom>
        <a:solidFill>
          <a:schemeClr val="accent2">
            <a:hueOff val="-5101041"/>
            <a:satOff val="4513"/>
            <a:lumOff val="801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MA" sz="1800" b="0" kern="1200" dirty="0" smtClean="0"/>
            <a:t>عقود العمل – مطالبة بأجر – تعويض عن إصابة عمل – الفصل التعسفي ...</a:t>
          </a:r>
          <a:endParaRPr lang="en-US" sz="1800" b="0" kern="1200" dirty="0"/>
        </a:p>
      </dsp:txBody>
      <dsp:txXfrm>
        <a:off x="195872" y="1575950"/>
        <a:ext cx="1168181" cy="2255761"/>
      </dsp:txXfrm>
    </dsp:sp>
    <dsp:sp modelId="{DD7C1256-86AE-4B60-B775-C84CB1185995}">
      <dsp:nvSpPr>
        <dsp:cNvPr id="0" name=""/>
        <dsp:cNvSpPr/>
      </dsp:nvSpPr>
      <dsp:spPr>
        <a:xfrm>
          <a:off x="159528" y="4097539"/>
          <a:ext cx="1240869" cy="776353"/>
        </a:xfrm>
        <a:prstGeom prst="roundRect">
          <a:avLst>
            <a:gd name="adj" fmla="val 10000"/>
          </a:avLst>
        </a:prstGeom>
        <a:solidFill>
          <a:schemeClr val="accent2">
            <a:hueOff val="-5738671"/>
            <a:satOff val="5077"/>
            <a:lumOff val="902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MA" sz="1800" b="0" kern="1200" dirty="0" smtClean="0"/>
            <a:t>قاض فرد أو أكثر</a:t>
          </a:r>
          <a:endParaRPr lang="en-US" sz="1800" b="0" kern="1200" dirty="0"/>
        </a:p>
      </dsp:txBody>
      <dsp:txXfrm>
        <a:off x="182267" y="4120278"/>
        <a:ext cx="1195391" cy="730875"/>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BDA2F0-522E-4472-B45B-27A16F805006}">
      <dsp:nvSpPr>
        <dsp:cNvPr id="0" name=""/>
        <dsp:cNvSpPr/>
      </dsp:nvSpPr>
      <dsp:spPr>
        <a:xfrm>
          <a:off x="6674093" y="0"/>
          <a:ext cx="1551086" cy="513079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b="0" kern="1200" dirty="0" smtClean="0"/>
            <a:t>محاكم الاستئناف</a:t>
          </a:r>
        </a:p>
      </dsp:txBody>
      <dsp:txXfrm>
        <a:off x="6674093" y="0"/>
        <a:ext cx="1551086" cy="1539240"/>
      </dsp:txXfrm>
    </dsp:sp>
    <dsp:sp modelId="{7F1D5E0A-E109-4F7D-8B70-E12E99B405AE}">
      <dsp:nvSpPr>
        <dsp:cNvPr id="0" name=""/>
        <dsp:cNvSpPr/>
      </dsp:nvSpPr>
      <dsp:spPr>
        <a:xfrm>
          <a:off x="6829201" y="1539240"/>
          <a:ext cx="1240869" cy="3335020"/>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ar-MA" sz="2000" b="0" kern="1200" dirty="0" smtClean="0"/>
            <a:t>هي المحاكم التي تقوم بالفصل في الدعاوى التي سبق الفصل فيها من محاكم الدرجة الأولى</a:t>
          </a:r>
        </a:p>
      </dsp:txBody>
      <dsp:txXfrm>
        <a:off x="6865545" y="1575584"/>
        <a:ext cx="1168181" cy="3262332"/>
      </dsp:txXfrm>
    </dsp:sp>
    <dsp:sp modelId="{88B542A8-D31D-46CE-9ACC-7218E363736A}">
      <dsp:nvSpPr>
        <dsp:cNvPr id="0" name=""/>
        <dsp:cNvSpPr/>
      </dsp:nvSpPr>
      <dsp:spPr>
        <a:xfrm>
          <a:off x="5006674" y="0"/>
          <a:ext cx="1551086" cy="513079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ar-MA" sz="2400" b="0" kern="1200" dirty="0" smtClean="0"/>
            <a:t>النطاق الجغرافي</a:t>
          </a:r>
          <a:endParaRPr lang="en-US" sz="2400" b="0" kern="1200" dirty="0" smtClean="0"/>
        </a:p>
        <a:p>
          <a:pPr lvl="0" algn="ctr" defTabSz="1066800">
            <a:lnSpc>
              <a:spcPct val="90000"/>
            </a:lnSpc>
            <a:spcBef>
              <a:spcPct val="0"/>
            </a:spcBef>
            <a:spcAft>
              <a:spcPct val="35000"/>
            </a:spcAft>
          </a:pPr>
          <a:endParaRPr lang="en-US" sz="2400" b="0" kern="1200" dirty="0"/>
        </a:p>
      </dsp:txBody>
      <dsp:txXfrm>
        <a:off x="5006674" y="0"/>
        <a:ext cx="1551086" cy="1539240"/>
      </dsp:txXfrm>
    </dsp:sp>
    <dsp:sp modelId="{BBC9810A-9449-4D41-95ED-1CF0763FA902}">
      <dsp:nvSpPr>
        <dsp:cNvPr id="0" name=""/>
        <dsp:cNvSpPr/>
      </dsp:nvSpPr>
      <dsp:spPr>
        <a:xfrm>
          <a:off x="5161783" y="1541755"/>
          <a:ext cx="1240869" cy="3329988"/>
        </a:xfrm>
        <a:prstGeom prst="roundRect">
          <a:avLst>
            <a:gd name="adj" fmla="val 10000"/>
          </a:avLst>
        </a:prstGeom>
        <a:solidFill>
          <a:schemeClr val="accent2">
            <a:hueOff val="-1434668"/>
            <a:satOff val="1269"/>
            <a:lumOff val="225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ar-MA" sz="2400" b="0" i="0" kern="1200" dirty="0" smtClean="0"/>
            <a:t>محكمة في كل منطقة</a:t>
          </a:r>
          <a:endParaRPr lang="en-US" sz="2400" b="0" kern="1200" dirty="0"/>
        </a:p>
      </dsp:txBody>
      <dsp:txXfrm>
        <a:off x="5198127" y="1578099"/>
        <a:ext cx="1168181" cy="3257300"/>
      </dsp:txXfrm>
    </dsp:sp>
    <dsp:sp modelId="{3E7BBCF5-12CA-41A0-89F3-66842111754E}">
      <dsp:nvSpPr>
        <dsp:cNvPr id="0" name=""/>
        <dsp:cNvSpPr/>
      </dsp:nvSpPr>
      <dsp:spPr>
        <a:xfrm>
          <a:off x="3339256" y="0"/>
          <a:ext cx="1551086" cy="513079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b="0" kern="1200" dirty="0" smtClean="0"/>
            <a:t>الدوائر</a:t>
          </a:r>
          <a:endParaRPr lang="en-US" sz="2400" b="0" kern="1200" dirty="0"/>
        </a:p>
      </dsp:txBody>
      <dsp:txXfrm>
        <a:off x="3339256" y="0"/>
        <a:ext cx="1551086" cy="1539240"/>
      </dsp:txXfrm>
    </dsp:sp>
    <dsp:sp modelId="{1FBA9269-7E78-4C2D-80C3-E02976AFDE2F}">
      <dsp:nvSpPr>
        <dsp:cNvPr id="0" name=""/>
        <dsp:cNvSpPr/>
      </dsp:nvSpPr>
      <dsp:spPr>
        <a:xfrm>
          <a:off x="3494365" y="1541755"/>
          <a:ext cx="1240869" cy="3329988"/>
        </a:xfrm>
        <a:prstGeom prst="roundRect">
          <a:avLst>
            <a:gd name="adj" fmla="val 10000"/>
          </a:avLst>
        </a:prstGeom>
        <a:solidFill>
          <a:schemeClr val="accent2">
            <a:hueOff val="-2869335"/>
            <a:satOff val="2538"/>
            <a:lumOff val="451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ar-MA" sz="2400" b="0" kern="1200" dirty="0" smtClean="0"/>
            <a:t>حقوقية – جزائية – احوال شخصية – تجارية - عمالية</a:t>
          </a:r>
          <a:endParaRPr lang="en-US" sz="2400" b="0" kern="1200" dirty="0"/>
        </a:p>
      </dsp:txBody>
      <dsp:txXfrm>
        <a:off x="3530709" y="1578099"/>
        <a:ext cx="1168181" cy="3257300"/>
      </dsp:txXfrm>
    </dsp:sp>
    <dsp:sp modelId="{9C3C13F7-160A-49BA-B16D-32C6FE66A317}">
      <dsp:nvSpPr>
        <dsp:cNvPr id="0" name=""/>
        <dsp:cNvSpPr/>
      </dsp:nvSpPr>
      <dsp:spPr>
        <a:xfrm>
          <a:off x="1671838" y="0"/>
          <a:ext cx="1551086" cy="513079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b="0" kern="1200" dirty="0" smtClean="0"/>
            <a:t>التشكيل</a:t>
          </a:r>
          <a:endParaRPr lang="en-US" sz="2000" b="0" kern="1200" dirty="0"/>
        </a:p>
      </dsp:txBody>
      <dsp:txXfrm>
        <a:off x="1671838" y="0"/>
        <a:ext cx="1551086" cy="1539240"/>
      </dsp:txXfrm>
    </dsp:sp>
    <dsp:sp modelId="{513B7E01-E151-464A-9FA0-28FFFBF04EC5}">
      <dsp:nvSpPr>
        <dsp:cNvPr id="0" name=""/>
        <dsp:cNvSpPr/>
      </dsp:nvSpPr>
      <dsp:spPr>
        <a:xfrm>
          <a:off x="1826947" y="1541755"/>
          <a:ext cx="1240869" cy="3329988"/>
        </a:xfrm>
        <a:prstGeom prst="roundRect">
          <a:avLst>
            <a:gd name="adj" fmla="val 10000"/>
          </a:avLst>
        </a:prstGeom>
        <a:solidFill>
          <a:schemeClr val="accent2">
            <a:hueOff val="-4304003"/>
            <a:satOff val="3808"/>
            <a:lumOff val="67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ar-MA" sz="2400" b="0" kern="1200" dirty="0" smtClean="0"/>
            <a:t>ثلاثة قضاة ماعدا الجزائية خمسة قضاة</a:t>
          </a:r>
          <a:endParaRPr lang="en-US" sz="2400" b="0" kern="1200" dirty="0"/>
        </a:p>
      </dsp:txBody>
      <dsp:txXfrm>
        <a:off x="1863291" y="1578099"/>
        <a:ext cx="1168181" cy="3257300"/>
      </dsp:txXfrm>
    </dsp:sp>
    <dsp:sp modelId="{6080B733-5DF5-4199-949E-2EBA82C434E5}">
      <dsp:nvSpPr>
        <dsp:cNvPr id="0" name=""/>
        <dsp:cNvSpPr/>
      </dsp:nvSpPr>
      <dsp:spPr>
        <a:xfrm>
          <a:off x="4420" y="0"/>
          <a:ext cx="1551086" cy="513079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b="0" kern="1200" dirty="0" smtClean="0"/>
            <a:t>الاختصاص او الوظيفة القضائية</a:t>
          </a:r>
          <a:endParaRPr lang="en-US" sz="2400" b="0" kern="1200" dirty="0"/>
        </a:p>
      </dsp:txBody>
      <dsp:txXfrm>
        <a:off x="4420" y="0"/>
        <a:ext cx="1551086" cy="1539240"/>
      </dsp:txXfrm>
    </dsp:sp>
    <dsp:sp modelId="{DC182021-77CF-49BE-8053-B56AC07E8F43}">
      <dsp:nvSpPr>
        <dsp:cNvPr id="0" name=""/>
        <dsp:cNvSpPr/>
      </dsp:nvSpPr>
      <dsp:spPr>
        <a:xfrm>
          <a:off x="159528" y="1541755"/>
          <a:ext cx="1240869" cy="3329988"/>
        </a:xfrm>
        <a:prstGeom prst="roundRect">
          <a:avLst>
            <a:gd name="adj" fmla="val 10000"/>
          </a:avLst>
        </a:prstGeom>
        <a:solidFill>
          <a:schemeClr val="accent2">
            <a:hueOff val="-5738671"/>
            <a:satOff val="5077"/>
            <a:lumOff val="902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ar-MA" sz="2400" b="0" kern="1200" dirty="0" smtClean="0"/>
            <a:t>تنظر نفس الدعوى من حيث أشخاصها و موضوعها وسببها</a:t>
          </a:r>
          <a:endParaRPr lang="en-US" sz="2400" b="0" kern="1200" dirty="0"/>
        </a:p>
      </dsp:txBody>
      <dsp:txXfrm>
        <a:off x="195872" y="1578099"/>
        <a:ext cx="1168181" cy="325730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BDA2F0-522E-4472-B45B-27A16F805006}">
      <dsp:nvSpPr>
        <dsp:cNvPr id="0" name=""/>
        <dsp:cNvSpPr/>
      </dsp:nvSpPr>
      <dsp:spPr>
        <a:xfrm>
          <a:off x="6248411" y="0"/>
          <a:ext cx="2206690" cy="548640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b="0" kern="1200" dirty="0" smtClean="0"/>
            <a:t>المحكمة العليا</a:t>
          </a:r>
          <a:endParaRPr lang="en-US" sz="2400" b="0" kern="1200" dirty="0"/>
        </a:p>
      </dsp:txBody>
      <dsp:txXfrm>
        <a:off x="6248411" y="0"/>
        <a:ext cx="2206690" cy="1645920"/>
      </dsp:txXfrm>
    </dsp:sp>
    <dsp:sp modelId="{2E8E4E24-382D-436C-BAE1-70E4E54243C0}">
      <dsp:nvSpPr>
        <dsp:cNvPr id="0" name=""/>
        <dsp:cNvSpPr/>
      </dsp:nvSpPr>
      <dsp:spPr>
        <a:xfrm>
          <a:off x="6400809" y="1645920"/>
          <a:ext cx="1938530" cy="3566160"/>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ar-MA" sz="2000" b="0" i="0" kern="1200" dirty="0" smtClean="0"/>
            <a:t>هي المحكمة التي تأتي على قمة الهرم القضائي بالدولة بهدف مراجعة الأحكام وتصويبها من الناحية الشرعية والنظامية</a:t>
          </a:r>
        </a:p>
        <a:p>
          <a:pPr lvl="0" algn="ctr" defTabSz="889000">
            <a:lnSpc>
              <a:spcPct val="90000"/>
            </a:lnSpc>
            <a:spcBef>
              <a:spcPct val="0"/>
            </a:spcBef>
            <a:spcAft>
              <a:spcPct val="35000"/>
            </a:spcAft>
          </a:pPr>
          <a:r>
            <a:rPr lang="ar-MA" sz="2000" b="0" i="0" kern="1200" dirty="0" smtClean="0"/>
            <a:t> </a:t>
          </a:r>
        </a:p>
        <a:p>
          <a:pPr lvl="0" algn="ctr" defTabSz="889000">
            <a:lnSpc>
              <a:spcPct val="90000"/>
            </a:lnSpc>
            <a:spcBef>
              <a:spcPct val="0"/>
            </a:spcBef>
            <a:spcAft>
              <a:spcPct val="35000"/>
            </a:spcAft>
          </a:pPr>
          <a:r>
            <a:rPr lang="ar-MA" sz="2000" b="0" i="0" kern="1200" dirty="0" smtClean="0"/>
            <a:t>وهي واحدة في المملكة (الرياض)</a:t>
          </a:r>
          <a:endParaRPr lang="en-US" sz="2800" b="0" kern="1200" dirty="0"/>
        </a:p>
      </dsp:txBody>
      <dsp:txXfrm>
        <a:off x="6457587" y="1702698"/>
        <a:ext cx="1824974" cy="3452604"/>
      </dsp:txXfrm>
    </dsp:sp>
    <dsp:sp modelId="{6080B733-5DF5-4199-949E-2EBA82C434E5}">
      <dsp:nvSpPr>
        <dsp:cNvPr id="0" name=""/>
        <dsp:cNvSpPr/>
      </dsp:nvSpPr>
      <dsp:spPr>
        <a:xfrm>
          <a:off x="4234904" y="0"/>
          <a:ext cx="1861086" cy="548640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b="0" kern="1200" dirty="0" smtClean="0"/>
            <a:t>الدوائر</a:t>
          </a:r>
          <a:endParaRPr lang="en-US" sz="2400" b="0" kern="1200" dirty="0"/>
        </a:p>
      </dsp:txBody>
      <dsp:txXfrm>
        <a:off x="4234904" y="0"/>
        <a:ext cx="1861086" cy="1645920"/>
      </dsp:txXfrm>
    </dsp:sp>
    <dsp:sp modelId="{DC182021-77CF-49BE-8053-B56AC07E8F43}">
      <dsp:nvSpPr>
        <dsp:cNvPr id="0" name=""/>
        <dsp:cNvSpPr/>
      </dsp:nvSpPr>
      <dsp:spPr>
        <a:xfrm>
          <a:off x="4315861" y="1648610"/>
          <a:ext cx="1627749" cy="3560779"/>
        </a:xfrm>
        <a:prstGeom prst="roundRect">
          <a:avLst>
            <a:gd name="adj" fmla="val 10000"/>
          </a:avLst>
        </a:prstGeom>
        <a:solidFill>
          <a:schemeClr val="accent2">
            <a:hueOff val="-2869335"/>
            <a:satOff val="2538"/>
            <a:lumOff val="451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MA" sz="1800" b="0" kern="1200" dirty="0" smtClean="0"/>
            <a:t>لم ينص النظام على دوائر معينة الا أن الدائرة الجزائية تعتبر أساسية بحكم وظيفة المحكمة العليا القضائية</a:t>
          </a:r>
          <a:endParaRPr lang="en-US" sz="1800" b="0" kern="1200" dirty="0"/>
        </a:p>
      </dsp:txBody>
      <dsp:txXfrm>
        <a:off x="4363536" y="1696285"/>
        <a:ext cx="1532399" cy="3465429"/>
      </dsp:txXfrm>
    </dsp:sp>
    <dsp:sp modelId="{95101CF1-A69B-4D6F-8FEA-0315F4AC4AD0}">
      <dsp:nvSpPr>
        <dsp:cNvPr id="0" name=""/>
        <dsp:cNvSpPr/>
      </dsp:nvSpPr>
      <dsp:spPr>
        <a:xfrm>
          <a:off x="283" y="0"/>
          <a:ext cx="4114668" cy="548640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MA" sz="2400" b="0" kern="1200" dirty="0" smtClean="0"/>
            <a:t>اختصاصها</a:t>
          </a:r>
          <a:endParaRPr lang="en-US" sz="2400" b="0" kern="1200" dirty="0"/>
        </a:p>
      </dsp:txBody>
      <dsp:txXfrm>
        <a:off x="283" y="0"/>
        <a:ext cx="4114668" cy="1645920"/>
      </dsp:txXfrm>
    </dsp:sp>
    <dsp:sp modelId="{B8CB5674-FE77-4190-95F8-C9382316258E}">
      <dsp:nvSpPr>
        <dsp:cNvPr id="0" name=""/>
        <dsp:cNvSpPr/>
      </dsp:nvSpPr>
      <dsp:spPr>
        <a:xfrm>
          <a:off x="216691" y="1532261"/>
          <a:ext cx="3745707" cy="3565864"/>
        </a:xfrm>
        <a:prstGeom prst="roundRect">
          <a:avLst>
            <a:gd name="adj" fmla="val 10000"/>
          </a:avLst>
        </a:prstGeom>
        <a:solidFill>
          <a:schemeClr val="accent1">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lvl="0" algn="just" defTabSz="755650" rtl="1">
            <a:lnSpc>
              <a:spcPct val="90000"/>
            </a:lnSpc>
            <a:spcBef>
              <a:spcPct val="0"/>
            </a:spcBef>
            <a:spcAft>
              <a:spcPct val="35000"/>
            </a:spcAft>
          </a:pPr>
          <a:r>
            <a:rPr lang="ar-MA" sz="1700" b="0" kern="1200" dirty="0" smtClean="0"/>
            <a:t>1- اختصاص </a:t>
          </a:r>
          <a:r>
            <a:rPr lang="ar-MA" sz="1700" b="0" kern="1200" dirty="0" smtClean="0"/>
            <a:t>وجوبي مراجعة أحكام (القتل – القطع – الرجم- القصاص) الصادرة من </a:t>
          </a:r>
          <a:r>
            <a:rPr lang="ar-MA" sz="1700" b="0" kern="1200" dirty="0" smtClean="0"/>
            <a:t>الاستئناف</a:t>
          </a:r>
        </a:p>
        <a:p>
          <a:pPr lvl="0" algn="just" defTabSz="755650" rtl="1">
            <a:lnSpc>
              <a:spcPct val="90000"/>
            </a:lnSpc>
            <a:spcBef>
              <a:spcPct val="0"/>
            </a:spcBef>
            <a:spcAft>
              <a:spcPct val="35000"/>
            </a:spcAft>
          </a:pPr>
          <a:endParaRPr lang="ar-MA" sz="1700" b="0" kern="1200" dirty="0" smtClean="0"/>
        </a:p>
        <a:p>
          <a:pPr lvl="0" algn="just" defTabSz="755650" rtl="1">
            <a:lnSpc>
              <a:spcPct val="90000"/>
            </a:lnSpc>
            <a:spcBef>
              <a:spcPct val="0"/>
            </a:spcBef>
            <a:spcAft>
              <a:spcPct val="35000"/>
            </a:spcAft>
          </a:pPr>
          <a:r>
            <a:rPr lang="ar-MA" sz="1700" b="0" kern="1200" dirty="0" smtClean="0"/>
            <a:t>2- مراجعة الاحكام  فقط في حالة تقديم اعتراض لأحد الاسباب التالية (مخالفة الحكم للشريعة او الانظمة – صدور الحكم من محكمة غير مشكلة تشكيلا سليما –صدور الحكم من محكمة او دائرة غير متخصصة – يوجد في الحكم خطأ في تكييف الواقعة او وصفها)</a:t>
          </a:r>
        </a:p>
        <a:p>
          <a:pPr lvl="0" algn="just" defTabSz="755650" rtl="1">
            <a:lnSpc>
              <a:spcPct val="90000"/>
            </a:lnSpc>
            <a:spcBef>
              <a:spcPct val="0"/>
            </a:spcBef>
            <a:spcAft>
              <a:spcPct val="35000"/>
            </a:spcAft>
          </a:pPr>
          <a:r>
            <a:rPr lang="en-US" sz="1700" b="0" kern="1200" dirty="0" smtClean="0"/>
            <a:t>**</a:t>
          </a:r>
          <a:r>
            <a:rPr lang="ar-MA" sz="1700" b="0" kern="1200" dirty="0" smtClean="0"/>
            <a:t>ملاحظة: لا تراجع الا ملف القضية فقط ولا يوجد جلسة مرافعات</a:t>
          </a:r>
          <a:endParaRPr lang="en-US" sz="1700" b="0" kern="1200" dirty="0"/>
        </a:p>
      </dsp:txBody>
      <dsp:txXfrm>
        <a:off x="321132" y="1636702"/>
        <a:ext cx="3536825" cy="33569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0D952-28A8-4F60-99B7-8CC8B256A489}">
      <dsp:nvSpPr>
        <dsp:cNvPr id="0" name=""/>
        <dsp:cNvSpPr/>
      </dsp:nvSpPr>
      <dsp:spPr>
        <a:xfrm rot="5400000">
          <a:off x="-114002" y="116401"/>
          <a:ext cx="760015" cy="532010"/>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US" sz="1600" kern="1200" dirty="0"/>
        </a:p>
      </dsp:txBody>
      <dsp:txXfrm rot="-5400000">
        <a:off x="1" y="268403"/>
        <a:ext cx="532010" cy="228005"/>
      </dsp:txXfrm>
    </dsp:sp>
    <dsp:sp modelId="{928D4AC4-1A51-4AB5-ADCD-77BE70120541}">
      <dsp:nvSpPr>
        <dsp:cNvPr id="0" name=""/>
        <dsp:cNvSpPr/>
      </dsp:nvSpPr>
      <dsp:spPr>
        <a:xfrm rot="5400000">
          <a:off x="3638500" y="-3104090"/>
          <a:ext cx="494010" cy="6706989"/>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SA" sz="2100" kern="1200" dirty="0" smtClean="0"/>
            <a:t>رئاسة اجتماعات مجلس الوزراء</a:t>
          </a:r>
          <a:endParaRPr lang="en-US" sz="2100" kern="1200" dirty="0"/>
        </a:p>
      </dsp:txBody>
      <dsp:txXfrm rot="-5400000">
        <a:off x="532011" y="26515"/>
        <a:ext cx="6682873" cy="445778"/>
      </dsp:txXfrm>
    </dsp:sp>
    <dsp:sp modelId="{05D2C284-9BC6-4FC6-A69F-86541AB2B561}">
      <dsp:nvSpPr>
        <dsp:cNvPr id="0" name=""/>
        <dsp:cNvSpPr/>
      </dsp:nvSpPr>
      <dsp:spPr>
        <a:xfrm rot="5400000">
          <a:off x="-114002" y="776238"/>
          <a:ext cx="760015" cy="532010"/>
        </a:xfrm>
        <a:prstGeom prst="chevron">
          <a:avLst/>
        </a:prstGeom>
        <a:solidFill>
          <a:schemeClr val="accent2">
            <a:hueOff val="-1147734"/>
            <a:satOff val="1015"/>
            <a:lumOff val="1804"/>
            <a:alphaOff val="0"/>
          </a:schemeClr>
        </a:solidFill>
        <a:ln w="15875" cap="flat" cmpd="sng" algn="ctr">
          <a:solidFill>
            <a:schemeClr val="accent2">
              <a:hueOff val="-1147734"/>
              <a:satOff val="1015"/>
              <a:lumOff val="180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dirty="0"/>
        </a:p>
      </dsp:txBody>
      <dsp:txXfrm rot="-5400000">
        <a:off x="1" y="928240"/>
        <a:ext cx="532010" cy="228005"/>
      </dsp:txXfrm>
    </dsp:sp>
    <dsp:sp modelId="{6E9944C4-D070-4409-8D92-66B9901CC245}">
      <dsp:nvSpPr>
        <dsp:cNvPr id="0" name=""/>
        <dsp:cNvSpPr/>
      </dsp:nvSpPr>
      <dsp:spPr>
        <a:xfrm rot="5400000">
          <a:off x="3638500" y="-2444253"/>
          <a:ext cx="494010" cy="6706989"/>
        </a:xfrm>
        <a:prstGeom prst="round2SameRect">
          <a:avLst/>
        </a:prstGeom>
        <a:solidFill>
          <a:schemeClr val="lt1">
            <a:alpha val="90000"/>
            <a:hueOff val="0"/>
            <a:satOff val="0"/>
            <a:lumOff val="0"/>
            <a:alphaOff val="0"/>
          </a:schemeClr>
        </a:solidFill>
        <a:ln w="15875" cap="flat" cmpd="sng" algn="ctr">
          <a:solidFill>
            <a:schemeClr val="accent2">
              <a:hueOff val="-1147734"/>
              <a:satOff val="1015"/>
              <a:lumOff val="18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SA" sz="2100" kern="1200" dirty="0" smtClean="0"/>
            <a:t>دعوة الخبراء او احد المسؤولين لحضور الجلسات </a:t>
          </a:r>
          <a:endParaRPr lang="en-US" sz="2100" kern="1200" dirty="0"/>
        </a:p>
      </dsp:txBody>
      <dsp:txXfrm rot="-5400000">
        <a:off x="532011" y="686352"/>
        <a:ext cx="6682873" cy="445778"/>
      </dsp:txXfrm>
    </dsp:sp>
    <dsp:sp modelId="{35C3543A-B553-45EB-9A5F-8EC7103361C8}">
      <dsp:nvSpPr>
        <dsp:cNvPr id="0" name=""/>
        <dsp:cNvSpPr/>
      </dsp:nvSpPr>
      <dsp:spPr>
        <a:xfrm rot="5400000">
          <a:off x="-114002" y="1436075"/>
          <a:ext cx="760015" cy="532010"/>
        </a:xfrm>
        <a:prstGeom prst="chevron">
          <a:avLst/>
        </a:prstGeom>
        <a:solidFill>
          <a:schemeClr val="accent2">
            <a:hueOff val="-2295469"/>
            <a:satOff val="2031"/>
            <a:lumOff val="3608"/>
            <a:alphaOff val="0"/>
          </a:schemeClr>
        </a:solidFill>
        <a:ln w="15875" cap="flat" cmpd="sng" algn="ctr">
          <a:solidFill>
            <a:schemeClr val="accent2">
              <a:hueOff val="-2295469"/>
              <a:satOff val="2031"/>
              <a:lumOff val="360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US" sz="1600" kern="1200" dirty="0"/>
        </a:p>
      </dsp:txBody>
      <dsp:txXfrm rot="-5400000">
        <a:off x="1" y="1588077"/>
        <a:ext cx="532010" cy="228005"/>
      </dsp:txXfrm>
    </dsp:sp>
    <dsp:sp modelId="{529266FA-840B-4548-ABF6-688A0464EABC}">
      <dsp:nvSpPr>
        <dsp:cNvPr id="0" name=""/>
        <dsp:cNvSpPr/>
      </dsp:nvSpPr>
      <dsp:spPr>
        <a:xfrm rot="5400000">
          <a:off x="3638500" y="-1784415"/>
          <a:ext cx="494010" cy="6706989"/>
        </a:xfrm>
        <a:prstGeom prst="round2SameRect">
          <a:avLst/>
        </a:prstGeom>
        <a:solidFill>
          <a:schemeClr val="lt1">
            <a:alpha val="90000"/>
            <a:hueOff val="0"/>
            <a:satOff val="0"/>
            <a:lumOff val="0"/>
            <a:alphaOff val="0"/>
          </a:schemeClr>
        </a:solidFill>
        <a:ln w="15875" cap="flat" cmpd="sng" algn="ctr">
          <a:solidFill>
            <a:schemeClr val="accent2">
              <a:hueOff val="-2295469"/>
              <a:satOff val="2031"/>
              <a:lumOff val="36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MA" sz="2100" kern="1200" dirty="0" smtClean="0"/>
            <a:t>التوقيع على قرارات المجلس ومتابعة تنفيذها</a:t>
          </a:r>
          <a:endParaRPr lang="en-US" sz="2100" kern="1200" dirty="0"/>
        </a:p>
      </dsp:txBody>
      <dsp:txXfrm rot="-5400000">
        <a:off x="532011" y="1346190"/>
        <a:ext cx="6682873" cy="445778"/>
      </dsp:txXfrm>
    </dsp:sp>
    <dsp:sp modelId="{EE6D09EB-F14D-4B5E-B354-90602FCFB91D}">
      <dsp:nvSpPr>
        <dsp:cNvPr id="0" name=""/>
        <dsp:cNvSpPr/>
      </dsp:nvSpPr>
      <dsp:spPr>
        <a:xfrm rot="5400000">
          <a:off x="-114002" y="2095913"/>
          <a:ext cx="760015" cy="532010"/>
        </a:xfrm>
        <a:prstGeom prst="chevron">
          <a:avLst/>
        </a:prstGeom>
        <a:solidFill>
          <a:schemeClr val="accent2">
            <a:hueOff val="-3443203"/>
            <a:satOff val="3046"/>
            <a:lumOff val="5412"/>
            <a:alphaOff val="0"/>
          </a:schemeClr>
        </a:solidFill>
        <a:ln w="15875" cap="flat" cmpd="sng" algn="ctr">
          <a:solidFill>
            <a:schemeClr val="accent2">
              <a:hueOff val="-3443203"/>
              <a:satOff val="3046"/>
              <a:lumOff val="541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US" sz="1600" kern="1200" dirty="0"/>
        </a:p>
      </dsp:txBody>
      <dsp:txXfrm rot="-5400000">
        <a:off x="1" y="2247915"/>
        <a:ext cx="532010" cy="228005"/>
      </dsp:txXfrm>
    </dsp:sp>
    <dsp:sp modelId="{4081310C-43E3-471D-8ADA-BCA4177C3DC6}">
      <dsp:nvSpPr>
        <dsp:cNvPr id="0" name=""/>
        <dsp:cNvSpPr/>
      </dsp:nvSpPr>
      <dsp:spPr>
        <a:xfrm rot="5400000">
          <a:off x="3638500" y="-1124578"/>
          <a:ext cx="494010" cy="6706989"/>
        </a:xfrm>
        <a:prstGeom prst="round2SameRect">
          <a:avLst/>
        </a:prstGeom>
        <a:solidFill>
          <a:schemeClr val="lt1">
            <a:alpha val="90000"/>
            <a:hueOff val="0"/>
            <a:satOff val="0"/>
            <a:lumOff val="0"/>
            <a:alphaOff val="0"/>
          </a:schemeClr>
        </a:solidFill>
        <a:ln w="15875" cap="flat" cmpd="sng" algn="ctr">
          <a:solidFill>
            <a:schemeClr val="accent2">
              <a:hueOff val="-3443203"/>
              <a:satOff val="3046"/>
              <a:lumOff val="541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SA" sz="2100" kern="1200" dirty="0" smtClean="0"/>
            <a:t>توجيه السياسة العامة والتنسيق والتعاون بين مختلف الاجهزة الحكومية</a:t>
          </a:r>
          <a:endParaRPr lang="en-US" sz="2100" kern="1200" dirty="0"/>
        </a:p>
      </dsp:txBody>
      <dsp:txXfrm rot="-5400000">
        <a:off x="532011" y="2006027"/>
        <a:ext cx="6682873" cy="445778"/>
      </dsp:txXfrm>
    </dsp:sp>
    <dsp:sp modelId="{296C9359-FDE1-404B-8935-807DA9BC7A0B}">
      <dsp:nvSpPr>
        <dsp:cNvPr id="0" name=""/>
        <dsp:cNvSpPr/>
      </dsp:nvSpPr>
      <dsp:spPr>
        <a:xfrm rot="5400000">
          <a:off x="-114002" y="2755750"/>
          <a:ext cx="760015" cy="532010"/>
        </a:xfrm>
        <a:prstGeom prst="chevron">
          <a:avLst/>
        </a:prstGeom>
        <a:solidFill>
          <a:schemeClr val="accent2">
            <a:hueOff val="-4590937"/>
            <a:satOff val="4062"/>
            <a:lumOff val="7216"/>
            <a:alphaOff val="0"/>
          </a:schemeClr>
        </a:solidFill>
        <a:ln w="15875" cap="flat" cmpd="sng" algn="ctr">
          <a:solidFill>
            <a:schemeClr val="accent2">
              <a:hueOff val="-4590937"/>
              <a:satOff val="4062"/>
              <a:lumOff val="721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US" sz="1600" kern="1200" dirty="0"/>
        </a:p>
      </dsp:txBody>
      <dsp:txXfrm rot="-5400000">
        <a:off x="1" y="2907752"/>
        <a:ext cx="532010" cy="228005"/>
      </dsp:txXfrm>
    </dsp:sp>
    <dsp:sp modelId="{606F264A-59AF-4D17-8A37-D7B61F95DAB5}">
      <dsp:nvSpPr>
        <dsp:cNvPr id="0" name=""/>
        <dsp:cNvSpPr/>
      </dsp:nvSpPr>
      <dsp:spPr>
        <a:xfrm rot="5400000">
          <a:off x="3638500" y="-464741"/>
          <a:ext cx="494010" cy="6706989"/>
        </a:xfrm>
        <a:prstGeom prst="round2SameRect">
          <a:avLst/>
        </a:prstGeom>
        <a:solidFill>
          <a:schemeClr val="lt1">
            <a:alpha val="90000"/>
            <a:hueOff val="0"/>
            <a:satOff val="0"/>
            <a:lumOff val="0"/>
            <a:alphaOff val="0"/>
          </a:schemeClr>
        </a:solidFill>
        <a:ln w="15875" cap="flat" cmpd="sng" algn="ctr">
          <a:solidFill>
            <a:schemeClr val="accent2">
              <a:hueOff val="-4590937"/>
              <a:satOff val="4062"/>
              <a:lumOff val="721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SA" sz="2100" kern="1200" dirty="0" smtClean="0"/>
            <a:t>الاشراف على المجلس والوزارات ومراقبة تنفيذ الانظمة واللوائح والقرارات</a:t>
          </a:r>
          <a:endParaRPr lang="en-US" sz="2100" kern="1200" dirty="0"/>
        </a:p>
      </dsp:txBody>
      <dsp:txXfrm rot="-5400000">
        <a:off x="532011" y="2665864"/>
        <a:ext cx="6682873" cy="445778"/>
      </dsp:txXfrm>
    </dsp:sp>
    <dsp:sp modelId="{54CFA00C-41EF-4F7E-A6B5-C8818DA29E0A}">
      <dsp:nvSpPr>
        <dsp:cNvPr id="0" name=""/>
        <dsp:cNvSpPr/>
      </dsp:nvSpPr>
      <dsp:spPr>
        <a:xfrm rot="5400000">
          <a:off x="-114002" y="3415587"/>
          <a:ext cx="760015" cy="532010"/>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US" sz="1600" kern="1200" dirty="0"/>
        </a:p>
      </dsp:txBody>
      <dsp:txXfrm rot="-5400000">
        <a:off x="1" y="3567589"/>
        <a:ext cx="532010" cy="228005"/>
      </dsp:txXfrm>
    </dsp:sp>
    <dsp:sp modelId="{FDDAB877-D140-4E3F-981C-94DF17099FA7}">
      <dsp:nvSpPr>
        <dsp:cNvPr id="0" name=""/>
        <dsp:cNvSpPr/>
      </dsp:nvSpPr>
      <dsp:spPr>
        <a:xfrm rot="5400000">
          <a:off x="3638500" y="195095"/>
          <a:ext cx="494010" cy="6706989"/>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SA" sz="2100" kern="1200" dirty="0" smtClean="0"/>
            <a:t>يرفع اليه محضر سنويا من جميع الجهات الحكومية + الحساب الختامي</a:t>
          </a:r>
          <a:endParaRPr lang="en-US" sz="2100" kern="1200" dirty="0"/>
        </a:p>
      </dsp:txBody>
      <dsp:txXfrm rot="-5400000">
        <a:off x="532011" y="3325700"/>
        <a:ext cx="6682873" cy="4457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0D952-28A8-4F60-99B7-8CC8B256A489}">
      <dsp:nvSpPr>
        <dsp:cNvPr id="0" name=""/>
        <dsp:cNvSpPr/>
      </dsp:nvSpPr>
      <dsp:spPr>
        <a:xfrm rot="5400000">
          <a:off x="-134319" y="135801"/>
          <a:ext cx="895461" cy="626823"/>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endParaRPr lang="en-US" sz="1900" kern="1200" dirty="0"/>
        </a:p>
      </dsp:txBody>
      <dsp:txXfrm rot="-5400000">
        <a:off x="1" y="314894"/>
        <a:ext cx="626823" cy="268638"/>
      </dsp:txXfrm>
    </dsp:sp>
    <dsp:sp modelId="{928D4AC4-1A51-4AB5-ADCD-77BE70120541}">
      <dsp:nvSpPr>
        <dsp:cNvPr id="0" name=""/>
        <dsp:cNvSpPr/>
      </dsp:nvSpPr>
      <dsp:spPr>
        <a:xfrm rot="5400000">
          <a:off x="3641886" y="-3013580"/>
          <a:ext cx="582050" cy="6612176"/>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ar-MA" sz="2800" kern="1200" dirty="0" smtClean="0"/>
            <a:t>تعيين اعضاء مجلس الشورى</a:t>
          </a:r>
          <a:r>
            <a:rPr lang="ar-SA" sz="2800" kern="1200" dirty="0" smtClean="0"/>
            <a:t> وقبول استقالتهم</a:t>
          </a:r>
          <a:endParaRPr lang="en-US" sz="2800" kern="1200" dirty="0"/>
        </a:p>
      </dsp:txBody>
      <dsp:txXfrm rot="-5400000">
        <a:off x="626824" y="29895"/>
        <a:ext cx="6583763" cy="525224"/>
      </dsp:txXfrm>
    </dsp:sp>
    <dsp:sp modelId="{A332E52A-331B-429F-9CBA-C7DB24F1F46D}">
      <dsp:nvSpPr>
        <dsp:cNvPr id="0" name=""/>
        <dsp:cNvSpPr/>
      </dsp:nvSpPr>
      <dsp:spPr>
        <a:xfrm rot="5400000">
          <a:off x="-134319" y="877726"/>
          <a:ext cx="895461" cy="626823"/>
        </a:xfrm>
        <a:prstGeom prst="chevron">
          <a:avLst/>
        </a:prstGeom>
        <a:solidFill>
          <a:schemeClr val="accent2">
            <a:hueOff val="-1912890"/>
            <a:satOff val="1692"/>
            <a:lumOff val="3007"/>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endParaRPr lang="en-US" sz="1900" kern="1200" dirty="0"/>
        </a:p>
      </dsp:txBody>
      <dsp:txXfrm rot="-5400000">
        <a:off x="1" y="1056819"/>
        <a:ext cx="626823" cy="268638"/>
      </dsp:txXfrm>
    </dsp:sp>
    <dsp:sp modelId="{5F9FA976-24EC-42D8-8FFE-CBDF9E7E2EFF}">
      <dsp:nvSpPr>
        <dsp:cNvPr id="0" name=""/>
        <dsp:cNvSpPr/>
      </dsp:nvSpPr>
      <dsp:spPr>
        <a:xfrm rot="5400000">
          <a:off x="3641886" y="-2271656"/>
          <a:ext cx="582050" cy="6612176"/>
        </a:xfrm>
        <a:prstGeom prst="round2SameRect">
          <a:avLst/>
        </a:prstGeom>
        <a:solidFill>
          <a:schemeClr val="lt1">
            <a:alpha val="90000"/>
            <a:hueOff val="0"/>
            <a:satOff val="0"/>
            <a:lumOff val="0"/>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ar-SA" sz="2800" kern="1200" smtClean="0"/>
            <a:t>اعتماد ميزانية </a:t>
          </a:r>
          <a:r>
            <a:rPr lang="ar-SA" sz="2800" kern="1200" dirty="0" smtClean="0"/>
            <a:t>المجلس ولوائحه الداخلية</a:t>
          </a:r>
          <a:endParaRPr lang="en-US" sz="2800" kern="1200" dirty="0"/>
        </a:p>
      </dsp:txBody>
      <dsp:txXfrm rot="-5400000">
        <a:off x="626824" y="771819"/>
        <a:ext cx="6583763" cy="525224"/>
      </dsp:txXfrm>
    </dsp:sp>
    <dsp:sp modelId="{05D2C284-9BC6-4FC6-A69F-86541AB2B561}">
      <dsp:nvSpPr>
        <dsp:cNvPr id="0" name=""/>
        <dsp:cNvSpPr/>
      </dsp:nvSpPr>
      <dsp:spPr>
        <a:xfrm rot="5400000">
          <a:off x="-134319" y="1619650"/>
          <a:ext cx="895461" cy="626823"/>
        </a:xfrm>
        <a:prstGeom prst="chevron">
          <a:avLst/>
        </a:prstGeom>
        <a:solidFill>
          <a:schemeClr val="accent2">
            <a:hueOff val="-3825781"/>
            <a:satOff val="3385"/>
            <a:lumOff val="6013"/>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endParaRPr lang="en-US" sz="1700" kern="1200" dirty="0"/>
        </a:p>
      </dsp:txBody>
      <dsp:txXfrm rot="-5400000">
        <a:off x="1" y="1798743"/>
        <a:ext cx="626823" cy="268638"/>
      </dsp:txXfrm>
    </dsp:sp>
    <dsp:sp modelId="{6E9944C4-D070-4409-8D92-66B9901CC245}">
      <dsp:nvSpPr>
        <dsp:cNvPr id="0" name=""/>
        <dsp:cNvSpPr/>
      </dsp:nvSpPr>
      <dsp:spPr>
        <a:xfrm rot="5400000">
          <a:off x="3641886" y="-1529731"/>
          <a:ext cx="582050" cy="6612176"/>
        </a:xfrm>
        <a:prstGeom prst="round2SameRect">
          <a:avLst/>
        </a:prstGeom>
        <a:solidFill>
          <a:schemeClr val="lt1">
            <a:alpha val="90000"/>
            <a:hueOff val="0"/>
            <a:satOff val="0"/>
            <a:lumOff val="0"/>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ar-MA" sz="2800" kern="1200" dirty="0" smtClean="0"/>
            <a:t>حل المجلس واعادة تكوينه</a:t>
          </a:r>
          <a:endParaRPr lang="en-US" sz="2800" kern="1200" dirty="0"/>
        </a:p>
      </dsp:txBody>
      <dsp:txXfrm rot="-5400000">
        <a:off x="626824" y="1513744"/>
        <a:ext cx="6583763" cy="525224"/>
      </dsp:txXfrm>
    </dsp:sp>
    <dsp:sp modelId="{557504C2-4A0D-4670-85FD-4333F6B018B1}">
      <dsp:nvSpPr>
        <dsp:cNvPr id="0" name=""/>
        <dsp:cNvSpPr/>
      </dsp:nvSpPr>
      <dsp:spPr>
        <a:xfrm rot="5400000">
          <a:off x="-134319" y="2361575"/>
          <a:ext cx="895461" cy="626823"/>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endParaRPr lang="en-US" sz="1700" kern="1200"/>
        </a:p>
      </dsp:txBody>
      <dsp:txXfrm rot="-5400000">
        <a:off x="1" y="2540668"/>
        <a:ext cx="626823" cy="268638"/>
      </dsp:txXfrm>
    </dsp:sp>
    <dsp:sp modelId="{9F26C394-ADCD-4201-8C47-AD6F74832CC4}">
      <dsp:nvSpPr>
        <dsp:cNvPr id="0" name=""/>
        <dsp:cNvSpPr/>
      </dsp:nvSpPr>
      <dsp:spPr>
        <a:xfrm rot="5400000">
          <a:off x="3641886" y="-787807"/>
          <a:ext cx="582050" cy="6612176"/>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ar-MA" sz="2800" kern="1200" dirty="0" smtClean="0"/>
            <a:t>دعوة المجلسين «الوزراء والشورى» لاجتماع مشترك</a:t>
          </a:r>
          <a:endParaRPr lang="en-US" sz="2800" kern="1200" dirty="0"/>
        </a:p>
      </dsp:txBody>
      <dsp:txXfrm rot="-5400000">
        <a:off x="626824" y="2255668"/>
        <a:ext cx="6583763" cy="5252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0D952-28A8-4F60-99B7-8CC8B256A489}">
      <dsp:nvSpPr>
        <dsp:cNvPr id="0" name=""/>
        <dsp:cNvSpPr/>
      </dsp:nvSpPr>
      <dsp:spPr>
        <a:xfrm rot="5400000">
          <a:off x="-177036" y="179141"/>
          <a:ext cx="1180243" cy="826170"/>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n-US" sz="2400" kern="1200" dirty="0"/>
        </a:p>
      </dsp:txBody>
      <dsp:txXfrm rot="-5400000">
        <a:off x="1" y="415189"/>
        <a:ext cx="826170" cy="354073"/>
      </dsp:txXfrm>
    </dsp:sp>
    <dsp:sp modelId="{928D4AC4-1A51-4AB5-ADCD-77BE70120541}">
      <dsp:nvSpPr>
        <dsp:cNvPr id="0" name=""/>
        <dsp:cNvSpPr/>
      </dsp:nvSpPr>
      <dsp:spPr>
        <a:xfrm rot="5400000">
          <a:off x="3649006" y="-2820730"/>
          <a:ext cx="767158" cy="6412829"/>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ar-MA" sz="2400" kern="1200" dirty="0" smtClean="0"/>
            <a:t>تعيين </a:t>
          </a:r>
          <a:r>
            <a:rPr lang="ar-SA" sz="2400" kern="1200" dirty="0" smtClean="0"/>
            <a:t>وانهاء خدمات القضاة بناء على اقتراح المجلس الاعلى للقضاء</a:t>
          </a:r>
          <a:endParaRPr lang="en-US" sz="2400" kern="1200" dirty="0"/>
        </a:p>
      </dsp:txBody>
      <dsp:txXfrm rot="-5400000">
        <a:off x="826171" y="39555"/>
        <a:ext cx="6375379" cy="692258"/>
      </dsp:txXfrm>
    </dsp:sp>
    <dsp:sp modelId="{05D2C284-9BC6-4FC6-A69F-86541AB2B561}">
      <dsp:nvSpPr>
        <dsp:cNvPr id="0" name=""/>
        <dsp:cNvSpPr/>
      </dsp:nvSpPr>
      <dsp:spPr>
        <a:xfrm rot="5400000">
          <a:off x="-177036" y="1052088"/>
          <a:ext cx="1180243" cy="826170"/>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n-US" sz="2400" kern="1200" dirty="0"/>
        </a:p>
      </dsp:txBody>
      <dsp:txXfrm rot="-5400000">
        <a:off x="1" y="1288136"/>
        <a:ext cx="826170" cy="354073"/>
      </dsp:txXfrm>
    </dsp:sp>
    <dsp:sp modelId="{6E9944C4-D070-4409-8D92-66B9901CC245}">
      <dsp:nvSpPr>
        <dsp:cNvPr id="0" name=""/>
        <dsp:cNvSpPr/>
      </dsp:nvSpPr>
      <dsp:spPr>
        <a:xfrm rot="5400000">
          <a:off x="3649006" y="-1947783"/>
          <a:ext cx="767158" cy="6412829"/>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ar-SA" sz="2400" kern="1200" dirty="0" smtClean="0"/>
            <a:t>تنفيذ الاحكام القضائية</a:t>
          </a:r>
          <a:endParaRPr lang="en-US" sz="2400" kern="1200" dirty="0"/>
        </a:p>
      </dsp:txBody>
      <dsp:txXfrm rot="-5400000">
        <a:off x="826171" y="912502"/>
        <a:ext cx="6375379" cy="6922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0D952-28A8-4F60-99B7-8CC8B256A489}">
      <dsp:nvSpPr>
        <dsp:cNvPr id="0" name=""/>
        <dsp:cNvSpPr/>
      </dsp:nvSpPr>
      <dsp:spPr>
        <a:xfrm rot="5400000">
          <a:off x="-198363" y="213885"/>
          <a:ext cx="1322421" cy="925695"/>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ar-MA" sz="1800" b="1" kern="1200" dirty="0" smtClean="0">
              <a:solidFill>
                <a:schemeClr val="tx1"/>
              </a:solidFill>
            </a:rPr>
            <a:t>أمر ملكي</a:t>
          </a:r>
          <a:endParaRPr lang="en-US" sz="1800" b="1" kern="1200" dirty="0">
            <a:solidFill>
              <a:schemeClr val="tx1"/>
            </a:solidFill>
          </a:endParaRPr>
        </a:p>
      </dsp:txBody>
      <dsp:txXfrm rot="-5400000">
        <a:off x="1" y="478370"/>
        <a:ext cx="925695" cy="396726"/>
      </dsp:txXfrm>
    </dsp:sp>
    <dsp:sp modelId="{928D4AC4-1A51-4AB5-ADCD-77BE70120541}">
      <dsp:nvSpPr>
        <dsp:cNvPr id="0" name=""/>
        <dsp:cNvSpPr/>
      </dsp:nvSpPr>
      <dsp:spPr>
        <a:xfrm rot="5400000">
          <a:off x="3690660" y="-2749442"/>
          <a:ext cx="859574" cy="6389504"/>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ارادة ملكية مكتوبة دون مشاركة مجلسي الوزراء او الشورى</a:t>
          </a:r>
          <a:endParaRPr lang="en-US" sz="2000" kern="1200" dirty="0"/>
        </a:p>
      </dsp:txBody>
      <dsp:txXfrm rot="-5400000">
        <a:off x="925696" y="57483"/>
        <a:ext cx="6347543" cy="775652"/>
      </dsp:txXfrm>
    </dsp:sp>
    <dsp:sp modelId="{05D2C284-9BC6-4FC6-A69F-86541AB2B561}">
      <dsp:nvSpPr>
        <dsp:cNvPr id="0" name=""/>
        <dsp:cNvSpPr/>
      </dsp:nvSpPr>
      <dsp:spPr>
        <a:xfrm rot="5400000">
          <a:off x="-198363" y="1397553"/>
          <a:ext cx="1322421" cy="925695"/>
        </a:xfrm>
        <a:prstGeom prst="chevron">
          <a:avLst/>
        </a:prstGeom>
        <a:solidFill>
          <a:schemeClr val="accent2">
            <a:hueOff val="-1912890"/>
            <a:satOff val="1692"/>
            <a:lumOff val="3007"/>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ar-MA" sz="1800" b="1" kern="1200" dirty="0" smtClean="0">
              <a:solidFill>
                <a:schemeClr val="tx1"/>
              </a:solidFill>
            </a:rPr>
            <a:t>مرسوم ملكي</a:t>
          </a:r>
          <a:endParaRPr lang="en-US" sz="1800" b="1" kern="1200" dirty="0">
            <a:solidFill>
              <a:schemeClr val="tx1"/>
            </a:solidFill>
          </a:endParaRPr>
        </a:p>
      </dsp:txBody>
      <dsp:txXfrm rot="-5400000">
        <a:off x="1" y="1662038"/>
        <a:ext cx="925695" cy="396726"/>
      </dsp:txXfrm>
    </dsp:sp>
    <dsp:sp modelId="{6E9944C4-D070-4409-8D92-66B9901CC245}">
      <dsp:nvSpPr>
        <dsp:cNvPr id="0" name=""/>
        <dsp:cNvSpPr/>
      </dsp:nvSpPr>
      <dsp:spPr>
        <a:xfrm rot="5400000">
          <a:off x="3690434" y="-1565548"/>
          <a:ext cx="860026" cy="6389504"/>
        </a:xfrm>
        <a:prstGeom prst="round2SameRect">
          <a:avLst/>
        </a:prstGeom>
        <a:solidFill>
          <a:schemeClr val="lt1">
            <a:alpha val="90000"/>
            <a:hueOff val="0"/>
            <a:satOff val="0"/>
            <a:lumOff val="0"/>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ارادة ملكية مكتوبة بعد عرض الموضوع على مجلس الوزراء او المجلسين</a:t>
          </a:r>
          <a:endParaRPr lang="en-US" sz="2000" kern="1200" dirty="0"/>
        </a:p>
      </dsp:txBody>
      <dsp:txXfrm rot="-5400000">
        <a:off x="925696" y="1241173"/>
        <a:ext cx="6347521" cy="776060"/>
      </dsp:txXfrm>
    </dsp:sp>
    <dsp:sp modelId="{557504C2-4A0D-4670-85FD-4333F6B018B1}">
      <dsp:nvSpPr>
        <dsp:cNvPr id="0" name=""/>
        <dsp:cNvSpPr/>
      </dsp:nvSpPr>
      <dsp:spPr>
        <a:xfrm rot="5400000">
          <a:off x="-198363" y="2581221"/>
          <a:ext cx="1322421" cy="925695"/>
        </a:xfrm>
        <a:prstGeom prst="chevron">
          <a:avLst/>
        </a:prstGeom>
        <a:solidFill>
          <a:schemeClr val="accent2">
            <a:hueOff val="-3825781"/>
            <a:satOff val="3385"/>
            <a:lumOff val="6013"/>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ar-MA" sz="1800" b="1" kern="1200" dirty="0" smtClean="0">
              <a:solidFill>
                <a:schemeClr val="tx1"/>
              </a:solidFill>
            </a:rPr>
            <a:t>توجيه ملكي</a:t>
          </a:r>
          <a:endParaRPr lang="en-US" sz="1800" b="1" kern="1200" dirty="0">
            <a:solidFill>
              <a:schemeClr val="tx1"/>
            </a:solidFill>
          </a:endParaRPr>
        </a:p>
      </dsp:txBody>
      <dsp:txXfrm rot="-5400000">
        <a:off x="1" y="2845706"/>
        <a:ext cx="925695" cy="396726"/>
      </dsp:txXfrm>
    </dsp:sp>
    <dsp:sp modelId="{9F26C394-ADCD-4201-8C47-AD6F74832CC4}">
      <dsp:nvSpPr>
        <dsp:cNvPr id="0" name=""/>
        <dsp:cNvSpPr/>
      </dsp:nvSpPr>
      <dsp:spPr>
        <a:xfrm rot="5400000">
          <a:off x="3690660" y="-382107"/>
          <a:ext cx="859574" cy="6389504"/>
        </a:xfrm>
        <a:prstGeom prst="round2SameRect">
          <a:avLst/>
        </a:prstGeom>
        <a:solidFill>
          <a:schemeClr val="lt1">
            <a:alpha val="90000"/>
            <a:hueOff val="0"/>
            <a:satOff val="0"/>
            <a:lumOff val="0"/>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ارادة ملكية شفهية غالبا او مكتوبة ليس لها شكل معين تصدر للتوجيه بأمر معين</a:t>
          </a:r>
          <a:endParaRPr lang="en-US" sz="2000" kern="1200" dirty="0"/>
        </a:p>
      </dsp:txBody>
      <dsp:txXfrm rot="-5400000">
        <a:off x="925696" y="2424818"/>
        <a:ext cx="6347543" cy="775652"/>
      </dsp:txXfrm>
    </dsp:sp>
    <dsp:sp modelId="{A1B53176-4707-4C84-9B89-315909CAD171}">
      <dsp:nvSpPr>
        <dsp:cNvPr id="0" name=""/>
        <dsp:cNvSpPr/>
      </dsp:nvSpPr>
      <dsp:spPr>
        <a:xfrm rot="5400000">
          <a:off x="-198363" y="3965818"/>
          <a:ext cx="1322421" cy="925695"/>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ar-MA" sz="1800" b="1" kern="1200" dirty="0" smtClean="0">
              <a:solidFill>
                <a:schemeClr val="tx1"/>
              </a:solidFill>
            </a:rPr>
            <a:t>أمر سامي</a:t>
          </a:r>
          <a:endParaRPr lang="en-US" sz="1800" b="1" kern="1200" dirty="0">
            <a:solidFill>
              <a:schemeClr val="tx1"/>
            </a:solidFill>
          </a:endParaRPr>
        </a:p>
      </dsp:txBody>
      <dsp:txXfrm rot="-5400000">
        <a:off x="1" y="4230303"/>
        <a:ext cx="925695" cy="396726"/>
      </dsp:txXfrm>
    </dsp:sp>
    <dsp:sp modelId="{1A6F4F11-4D56-4805-8DA9-6905F741DB0F}">
      <dsp:nvSpPr>
        <dsp:cNvPr id="0" name=""/>
        <dsp:cNvSpPr/>
      </dsp:nvSpPr>
      <dsp:spPr>
        <a:xfrm rot="5400000">
          <a:off x="3489730" y="1002490"/>
          <a:ext cx="1261433" cy="6389504"/>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MA" sz="2000" kern="1200" dirty="0" smtClean="0"/>
            <a:t>ارادة ملكية </a:t>
          </a:r>
          <a:r>
            <a:rPr lang="ar-MA" sz="2000" kern="1200" dirty="0" err="1" smtClean="0"/>
            <a:t>شفاهة</a:t>
          </a:r>
          <a:r>
            <a:rPr lang="ar-MA" sz="2000" kern="1200" dirty="0" smtClean="0"/>
            <a:t> او كتابة يصدر بصفته رئيس مجلس الوزراء كما قد يصدر ممن ينوبه قد يكون موضوعها يهم الشعب كله ولكن </a:t>
          </a:r>
          <a:r>
            <a:rPr lang="ar-MA" sz="2000" b="1" u="sng" kern="1200" dirty="0" smtClean="0"/>
            <a:t>غالبًا</a:t>
          </a:r>
          <a:r>
            <a:rPr lang="ar-MA" sz="2000" kern="1200" dirty="0" smtClean="0"/>
            <a:t>  لا يتعلق بحالة عامة للشعب كله وانما لبعض الحالات الخاصة مثل أمر سامي بمعالجة شخص في الخارج...الخ</a:t>
          </a:r>
          <a:endParaRPr lang="en-US" sz="2000" kern="1200" dirty="0"/>
        </a:p>
      </dsp:txBody>
      <dsp:txXfrm rot="-5400000">
        <a:off x="925695" y="3628103"/>
        <a:ext cx="6327926" cy="113827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0D952-28A8-4F60-99B7-8CC8B256A489}">
      <dsp:nvSpPr>
        <dsp:cNvPr id="0" name=""/>
        <dsp:cNvSpPr/>
      </dsp:nvSpPr>
      <dsp:spPr>
        <a:xfrm rot="5400000">
          <a:off x="-188901" y="189014"/>
          <a:ext cx="1259346" cy="881542"/>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endParaRPr lang="en-US" sz="2700" kern="1200" dirty="0"/>
        </a:p>
      </dsp:txBody>
      <dsp:txXfrm rot="-5400000">
        <a:off x="1" y="440883"/>
        <a:ext cx="881542" cy="377804"/>
      </dsp:txXfrm>
    </dsp:sp>
    <dsp:sp modelId="{928D4AC4-1A51-4AB5-ADCD-77BE70120541}">
      <dsp:nvSpPr>
        <dsp:cNvPr id="0" name=""/>
        <dsp:cNvSpPr/>
      </dsp:nvSpPr>
      <dsp:spPr>
        <a:xfrm rot="5400000">
          <a:off x="3498583" y="-2616929"/>
          <a:ext cx="818575" cy="6052657"/>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MA" sz="2100" kern="1200" dirty="0" smtClean="0"/>
            <a:t>ابناء الملك المؤسس الأحياء</a:t>
          </a:r>
          <a:endParaRPr lang="en-US" sz="2100" kern="1200" dirty="0"/>
        </a:p>
      </dsp:txBody>
      <dsp:txXfrm rot="-5400000">
        <a:off x="881542" y="40072"/>
        <a:ext cx="6012697" cy="738655"/>
      </dsp:txXfrm>
    </dsp:sp>
    <dsp:sp modelId="{05D2C284-9BC6-4FC6-A69F-86541AB2B561}">
      <dsp:nvSpPr>
        <dsp:cNvPr id="0" name=""/>
        <dsp:cNvSpPr/>
      </dsp:nvSpPr>
      <dsp:spPr>
        <a:xfrm rot="5400000">
          <a:off x="-188901" y="1301623"/>
          <a:ext cx="1259346" cy="881542"/>
        </a:xfrm>
        <a:prstGeom prst="chevron">
          <a:avLst/>
        </a:prstGeom>
        <a:solidFill>
          <a:schemeClr val="accent2">
            <a:hueOff val="-1912890"/>
            <a:satOff val="1692"/>
            <a:lumOff val="3007"/>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n-US" sz="2400" kern="1200" dirty="0"/>
        </a:p>
      </dsp:txBody>
      <dsp:txXfrm rot="-5400000">
        <a:off x="1" y="1553492"/>
        <a:ext cx="881542" cy="377804"/>
      </dsp:txXfrm>
    </dsp:sp>
    <dsp:sp modelId="{6E9944C4-D070-4409-8D92-66B9901CC245}">
      <dsp:nvSpPr>
        <dsp:cNvPr id="0" name=""/>
        <dsp:cNvSpPr/>
      </dsp:nvSpPr>
      <dsp:spPr>
        <a:xfrm rot="5400000">
          <a:off x="3498583" y="-1504319"/>
          <a:ext cx="818575" cy="6052657"/>
        </a:xfrm>
        <a:prstGeom prst="round2SameRect">
          <a:avLst/>
        </a:prstGeom>
        <a:solidFill>
          <a:schemeClr val="lt1">
            <a:alpha val="90000"/>
            <a:hueOff val="0"/>
            <a:satOff val="0"/>
            <a:lumOff val="0"/>
            <a:alphaOff val="0"/>
          </a:schemeClr>
        </a:solidFill>
        <a:ln w="15875" cap="flat"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MA" sz="2100" kern="1200" dirty="0" smtClean="0"/>
            <a:t>احد ابناء كل معتذر او متوفي او عاجز بموجب تقرير طبي من ابناء المؤسس الأحياء، يتم اختيارهم </a:t>
          </a:r>
          <a:r>
            <a:rPr lang="ar-MA" sz="2100" kern="1200" dirty="0" err="1" smtClean="0"/>
            <a:t>باجراءات</a:t>
          </a:r>
          <a:r>
            <a:rPr lang="ar-MA" sz="2100" kern="1200" dirty="0" smtClean="0"/>
            <a:t> معينة حسب اللائحة.</a:t>
          </a:r>
          <a:endParaRPr lang="en-US" sz="2100" kern="1200" dirty="0"/>
        </a:p>
      </dsp:txBody>
      <dsp:txXfrm rot="-5400000">
        <a:off x="881542" y="1152682"/>
        <a:ext cx="6012697" cy="738655"/>
      </dsp:txXfrm>
    </dsp:sp>
    <dsp:sp modelId="{557504C2-4A0D-4670-85FD-4333F6B018B1}">
      <dsp:nvSpPr>
        <dsp:cNvPr id="0" name=""/>
        <dsp:cNvSpPr/>
      </dsp:nvSpPr>
      <dsp:spPr>
        <a:xfrm rot="5400000">
          <a:off x="-188901" y="2414233"/>
          <a:ext cx="1259346" cy="881542"/>
        </a:xfrm>
        <a:prstGeom prst="chevron">
          <a:avLst/>
        </a:prstGeom>
        <a:solidFill>
          <a:schemeClr val="accent2">
            <a:hueOff val="-3825781"/>
            <a:satOff val="3385"/>
            <a:lumOff val="6013"/>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n-US" sz="2400" kern="1200"/>
        </a:p>
      </dsp:txBody>
      <dsp:txXfrm rot="-5400000">
        <a:off x="1" y="2666102"/>
        <a:ext cx="881542" cy="377804"/>
      </dsp:txXfrm>
    </dsp:sp>
    <dsp:sp modelId="{9F26C394-ADCD-4201-8C47-AD6F74832CC4}">
      <dsp:nvSpPr>
        <dsp:cNvPr id="0" name=""/>
        <dsp:cNvSpPr/>
      </dsp:nvSpPr>
      <dsp:spPr>
        <a:xfrm rot="5400000">
          <a:off x="3498583" y="-391709"/>
          <a:ext cx="818575" cy="6052657"/>
        </a:xfrm>
        <a:prstGeom prst="round2SameRect">
          <a:avLst/>
        </a:prstGeom>
        <a:solidFill>
          <a:schemeClr val="lt1">
            <a:alpha val="90000"/>
            <a:hueOff val="0"/>
            <a:satOff val="0"/>
            <a:lumOff val="0"/>
            <a:alphaOff val="0"/>
          </a:schemeClr>
        </a:solidFill>
        <a:ln w="15875" cap="flat"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MA" sz="2100" kern="1200" dirty="0" smtClean="0"/>
            <a:t>اثنان يعينهما الملك أحدهما من ابنائه والاخر من ابناء ولي العهد (ان وجد)</a:t>
          </a:r>
          <a:endParaRPr lang="en-US" sz="2100" kern="1200" dirty="0"/>
        </a:p>
      </dsp:txBody>
      <dsp:txXfrm rot="-5400000">
        <a:off x="881542" y="2265292"/>
        <a:ext cx="6012697" cy="738655"/>
      </dsp:txXfrm>
    </dsp:sp>
    <dsp:sp modelId="{F6790AEA-AAFF-412E-AF74-F44A0FB8A0E5}">
      <dsp:nvSpPr>
        <dsp:cNvPr id="0" name=""/>
        <dsp:cNvSpPr/>
      </dsp:nvSpPr>
      <dsp:spPr>
        <a:xfrm rot="5400000">
          <a:off x="-188901" y="3526843"/>
          <a:ext cx="1259346" cy="881542"/>
        </a:xfrm>
        <a:prstGeom prst="chevron">
          <a:avLst/>
        </a:prstGeom>
        <a:solidFill>
          <a:schemeClr val="accent2">
            <a:hueOff val="-5738671"/>
            <a:satOff val="5077"/>
            <a:lumOff val="902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endParaRPr lang="en-US" sz="2700" kern="1200" dirty="0"/>
        </a:p>
      </dsp:txBody>
      <dsp:txXfrm rot="-5400000">
        <a:off x="1" y="3778712"/>
        <a:ext cx="881542" cy="377804"/>
      </dsp:txXfrm>
    </dsp:sp>
    <dsp:sp modelId="{431E0DE2-D10F-402B-A153-FBA83CD6FCD0}">
      <dsp:nvSpPr>
        <dsp:cNvPr id="0" name=""/>
        <dsp:cNvSpPr/>
      </dsp:nvSpPr>
      <dsp:spPr>
        <a:xfrm rot="5400000">
          <a:off x="3498583" y="720900"/>
          <a:ext cx="818575" cy="6052657"/>
        </a:xfrm>
        <a:prstGeom prst="round2SameRect">
          <a:avLst/>
        </a:prstGeom>
        <a:solidFill>
          <a:schemeClr val="lt1">
            <a:alpha val="90000"/>
            <a:hueOff val="0"/>
            <a:satOff val="0"/>
            <a:lumOff val="0"/>
            <a:alphaOff val="0"/>
          </a:schemeClr>
        </a:solidFill>
        <a:ln w="15875"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ar-MA" sz="2100" kern="1200" dirty="0" smtClean="0"/>
            <a:t>اذا خلا محل اي من اعضاء البيعة يعين الملك بديلا عنه</a:t>
          </a:r>
          <a:endParaRPr lang="en-US" sz="2100" kern="1200" dirty="0"/>
        </a:p>
      </dsp:txBody>
      <dsp:txXfrm rot="-5400000">
        <a:off x="881542" y="3377901"/>
        <a:ext cx="6012697" cy="73865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0D952-28A8-4F60-99B7-8CC8B256A489}">
      <dsp:nvSpPr>
        <dsp:cNvPr id="0" name=""/>
        <dsp:cNvSpPr/>
      </dsp:nvSpPr>
      <dsp:spPr>
        <a:xfrm rot="5400000">
          <a:off x="-240029" y="240029"/>
          <a:ext cx="1600200" cy="1120140"/>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endParaRPr lang="en-US" sz="3500" kern="1200" dirty="0"/>
        </a:p>
      </dsp:txBody>
      <dsp:txXfrm rot="-5400000">
        <a:off x="1" y="560069"/>
        <a:ext cx="1120140" cy="480060"/>
      </dsp:txXfrm>
    </dsp:sp>
    <dsp:sp modelId="{928D4AC4-1A51-4AB5-ADCD-77BE70120541}">
      <dsp:nvSpPr>
        <dsp:cNvPr id="0" name=""/>
        <dsp:cNvSpPr/>
      </dsp:nvSpPr>
      <dsp:spPr>
        <a:xfrm rot="5400000">
          <a:off x="3761232" y="-2641091"/>
          <a:ext cx="1040130" cy="6322314"/>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ar-MA" sz="3200" kern="1200" dirty="0" smtClean="0"/>
            <a:t>4 سنوات غير قابلة للتجديد الا باتفاق إخوته على التجديد بعد موافقة الملك</a:t>
          </a:r>
          <a:endParaRPr lang="en-US" sz="3200" kern="1200" dirty="0"/>
        </a:p>
      </dsp:txBody>
      <dsp:txXfrm rot="-5400000">
        <a:off x="1120141" y="50775"/>
        <a:ext cx="6271539" cy="9385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0D952-28A8-4F60-99B7-8CC8B256A489}">
      <dsp:nvSpPr>
        <dsp:cNvPr id="0" name=""/>
        <dsp:cNvSpPr/>
      </dsp:nvSpPr>
      <dsp:spPr>
        <a:xfrm rot="5400000">
          <a:off x="-247802" y="247802"/>
          <a:ext cx="1652016" cy="1156411"/>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endParaRPr lang="en-US" sz="3600" kern="1200" dirty="0"/>
        </a:p>
      </dsp:txBody>
      <dsp:txXfrm rot="-5400000">
        <a:off x="1" y="578206"/>
        <a:ext cx="1156411" cy="495605"/>
      </dsp:txXfrm>
    </dsp:sp>
    <dsp:sp modelId="{928D4AC4-1A51-4AB5-ADCD-77BE70120541}">
      <dsp:nvSpPr>
        <dsp:cNvPr id="0" name=""/>
        <dsp:cNvSpPr/>
      </dsp:nvSpPr>
      <dsp:spPr>
        <a:xfrm rot="5400000">
          <a:off x="3622700" y="-2466289"/>
          <a:ext cx="1073810" cy="6006388"/>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ar-MA" sz="3300" kern="1200" dirty="0" smtClean="0"/>
            <a:t>أكبر أعضائها سناً وينوب عنه الذي يليه سناً من اخوته, ثم ابناء الابناء</a:t>
          </a:r>
          <a:endParaRPr lang="en-US" sz="3300" kern="1200" dirty="0"/>
        </a:p>
      </dsp:txBody>
      <dsp:txXfrm rot="-5400000">
        <a:off x="1156412" y="52418"/>
        <a:ext cx="5953969" cy="968972"/>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D9B4CE2-E6B4-4DB0-9F39-A789D3AA620C}" type="datetimeFigureOut">
              <a:rPr lang="en-US" smtClean="0"/>
              <a:t>12/23/2017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680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9B4CE2-E6B4-4DB0-9F39-A789D3AA620C}" type="datetimeFigureOut">
              <a:rPr lang="en-US" smtClean="0"/>
              <a:t>12/23/2017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957257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9B4CE2-E6B4-4DB0-9F39-A789D3AA620C}" type="datetimeFigureOut">
              <a:rPr lang="en-US" smtClean="0"/>
              <a:t>12/23/2017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755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9B4CE2-E6B4-4DB0-9F39-A789D3AA620C}" type="datetimeFigureOut">
              <a:rPr lang="en-US" smtClean="0"/>
              <a:t>12/23/2017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640547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D9B4CE2-E6B4-4DB0-9F39-A789D3AA620C}" type="datetimeFigureOut">
              <a:rPr lang="en-US" smtClean="0"/>
              <a:t>12/23/2017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919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9B4CE2-E6B4-4DB0-9F39-A789D3AA620C}" type="datetimeFigureOut">
              <a:rPr lang="en-US" smtClean="0"/>
              <a:t>12/23/2017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4918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9B4CE2-E6B4-4DB0-9F39-A789D3AA620C}" type="datetimeFigureOut">
              <a:rPr lang="en-US" smtClean="0"/>
              <a:t>12/23/2017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823286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9B4CE2-E6B4-4DB0-9F39-A789D3AA620C}" type="datetimeFigureOut">
              <a:rPr lang="en-US" smtClean="0"/>
              <a:t>12/23/2017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2040958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9B4CE2-E6B4-4DB0-9F39-A789D3AA620C}" type="datetimeFigureOut">
              <a:rPr lang="en-US" smtClean="0"/>
              <a:t>12/23/2017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3990387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D9B4CE2-E6B4-4DB0-9F39-A789D3AA620C}" type="datetimeFigureOut">
              <a:rPr lang="en-US" smtClean="0"/>
              <a:t>12/23/2017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2224157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9D9B4CE2-E6B4-4DB0-9F39-A789D3AA620C}" type="datetimeFigureOut">
              <a:rPr lang="en-US" smtClean="0"/>
              <a:t>12/23/2017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7CA6D-51DB-4749-8AA7-D92657CE209D}"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5469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D9B4CE2-E6B4-4DB0-9F39-A789D3AA620C}" type="datetimeFigureOut">
              <a:rPr lang="en-US" smtClean="0"/>
              <a:t>12/23/2017</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1E7CA6D-51DB-4749-8AA7-D92657CE209D}" type="slidenum">
              <a:rPr lang="en-US" smtClean="0"/>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096841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sz="4800" dirty="0" smtClean="0"/>
              <a:t>المؤسسات الدستورية في المملكة العربية السعودية</a:t>
            </a:r>
            <a:endParaRPr lang="en-US" sz="4800"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9107728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pPr marL="457200" indent="-457200">
              <a:buFont typeface="+mj-lt"/>
              <a:buAutoNum type="arabicPeriod"/>
            </a:pPr>
            <a:endParaRPr lang="en-US" dirty="0"/>
          </a:p>
        </p:txBody>
      </p:sp>
      <p:sp>
        <p:nvSpPr>
          <p:cNvPr id="4" name="عنوان 1"/>
          <p:cNvSpPr txBox="1">
            <a:spLocks/>
          </p:cNvSpPr>
          <p:nvPr/>
        </p:nvSpPr>
        <p:spPr>
          <a:xfrm>
            <a:off x="768096" y="585216"/>
            <a:ext cx="7290054" cy="938784"/>
          </a:xfrm>
          <a:prstGeom prst="rect">
            <a:avLst/>
          </a:prstGeom>
          <a:solidFill>
            <a:schemeClr val="accent1">
              <a:lumMod val="60000"/>
              <a:lumOff val="40000"/>
            </a:schemeClr>
          </a:solidFill>
        </p:spPr>
        <p:txBody>
          <a:bodyPr vert="horz" lIns="91440" tIns="45720" rIns="91440" bIns="45720" rtlCol="0" anchor="ctr">
            <a:normAutofit fontScale="90000" lnSpcReduction="2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dirty="0" smtClean="0"/>
              <a:t>هيئة البيعة</a:t>
            </a:r>
          </a:p>
          <a:p>
            <a:r>
              <a:rPr lang="ar-MA" dirty="0" smtClean="0"/>
              <a:t>(عددهم الآن 34 عضو، تشكيلها)</a:t>
            </a:r>
            <a:endParaRPr lang="en-US" dirty="0"/>
          </a:p>
        </p:txBody>
      </p:sp>
      <p:graphicFrame>
        <p:nvGraphicFramePr>
          <p:cNvPr id="5" name="رسم تخطيطي 4"/>
          <p:cNvGraphicFramePr/>
          <p:nvPr>
            <p:extLst>
              <p:ext uri="{D42A27DB-BD31-4B8C-83A1-F6EECF244321}">
                <p14:modId xmlns:p14="http://schemas.microsoft.com/office/powerpoint/2010/main" val="506271896"/>
              </p:ext>
            </p:extLst>
          </p:nvPr>
        </p:nvGraphicFramePr>
        <p:xfrm>
          <a:off x="914400" y="1727200"/>
          <a:ext cx="6934200" cy="459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1166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56A0D952-28A8-4F60-99B7-8CC8B256A489}"/>
                                            </p:graphicEl>
                                          </p:spTgt>
                                        </p:tgtEl>
                                        <p:attrNameLst>
                                          <p:attrName>style.visibility</p:attrName>
                                        </p:attrNameLst>
                                      </p:cBhvr>
                                      <p:to>
                                        <p:strVal val="visible"/>
                                      </p:to>
                                    </p:set>
                                    <p:animEffect transition="in" filter="fade">
                                      <p:cBhvr>
                                        <p:cTn id="7" dur="500"/>
                                        <p:tgtEl>
                                          <p:spTgt spid="5">
                                            <p:graphicEl>
                                              <a:dgm id="{56A0D952-28A8-4F60-99B7-8CC8B256A4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928D4AC4-1A51-4AB5-ADCD-77BE70120541}"/>
                                            </p:graphicEl>
                                          </p:spTgt>
                                        </p:tgtEl>
                                        <p:attrNameLst>
                                          <p:attrName>style.visibility</p:attrName>
                                        </p:attrNameLst>
                                      </p:cBhvr>
                                      <p:to>
                                        <p:strVal val="visible"/>
                                      </p:to>
                                    </p:set>
                                    <p:animEffect transition="in" filter="fade">
                                      <p:cBhvr>
                                        <p:cTn id="12" dur="500"/>
                                        <p:tgtEl>
                                          <p:spTgt spid="5">
                                            <p:graphicEl>
                                              <a:dgm id="{928D4AC4-1A51-4AB5-ADCD-77BE7012054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05D2C284-9BC6-4FC6-A69F-86541AB2B561}"/>
                                            </p:graphicEl>
                                          </p:spTgt>
                                        </p:tgtEl>
                                        <p:attrNameLst>
                                          <p:attrName>style.visibility</p:attrName>
                                        </p:attrNameLst>
                                      </p:cBhvr>
                                      <p:to>
                                        <p:strVal val="visible"/>
                                      </p:to>
                                    </p:set>
                                    <p:animEffect transition="in" filter="fade">
                                      <p:cBhvr>
                                        <p:cTn id="17" dur="500"/>
                                        <p:tgtEl>
                                          <p:spTgt spid="5">
                                            <p:graphicEl>
                                              <a:dgm id="{05D2C284-9BC6-4FC6-A69F-86541AB2B56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dgm id="{6E9944C4-D070-4409-8D92-66B9901CC245}"/>
                                            </p:graphicEl>
                                          </p:spTgt>
                                        </p:tgtEl>
                                        <p:attrNameLst>
                                          <p:attrName>style.visibility</p:attrName>
                                        </p:attrNameLst>
                                      </p:cBhvr>
                                      <p:to>
                                        <p:strVal val="visible"/>
                                      </p:to>
                                    </p:set>
                                    <p:animEffect transition="in" filter="fade">
                                      <p:cBhvr>
                                        <p:cTn id="22" dur="500"/>
                                        <p:tgtEl>
                                          <p:spTgt spid="5">
                                            <p:graphicEl>
                                              <a:dgm id="{6E9944C4-D070-4409-8D92-66B9901CC24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dgm id="{557504C2-4A0D-4670-85FD-4333F6B018B1}"/>
                                            </p:graphicEl>
                                          </p:spTgt>
                                        </p:tgtEl>
                                        <p:attrNameLst>
                                          <p:attrName>style.visibility</p:attrName>
                                        </p:attrNameLst>
                                      </p:cBhvr>
                                      <p:to>
                                        <p:strVal val="visible"/>
                                      </p:to>
                                    </p:set>
                                    <p:animEffect transition="in" filter="fade">
                                      <p:cBhvr>
                                        <p:cTn id="27" dur="500"/>
                                        <p:tgtEl>
                                          <p:spTgt spid="5">
                                            <p:graphicEl>
                                              <a:dgm id="{557504C2-4A0D-4670-85FD-4333F6B018B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graphicEl>
                                              <a:dgm id="{9F26C394-ADCD-4201-8C47-AD6F74832CC4}"/>
                                            </p:graphicEl>
                                          </p:spTgt>
                                        </p:tgtEl>
                                        <p:attrNameLst>
                                          <p:attrName>style.visibility</p:attrName>
                                        </p:attrNameLst>
                                      </p:cBhvr>
                                      <p:to>
                                        <p:strVal val="visible"/>
                                      </p:to>
                                    </p:set>
                                    <p:animEffect transition="in" filter="fade">
                                      <p:cBhvr>
                                        <p:cTn id="32" dur="500"/>
                                        <p:tgtEl>
                                          <p:spTgt spid="5">
                                            <p:graphicEl>
                                              <a:dgm id="{9F26C394-ADCD-4201-8C47-AD6F74832CC4}"/>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graphicEl>
                                              <a:dgm id="{F6790AEA-AAFF-412E-AF74-F44A0FB8A0E5}"/>
                                            </p:graphicEl>
                                          </p:spTgt>
                                        </p:tgtEl>
                                        <p:attrNameLst>
                                          <p:attrName>style.visibility</p:attrName>
                                        </p:attrNameLst>
                                      </p:cBhvr>
                                      <p:to>
                                        <p:strVal val="visible"/>
                                      </p:to>
                                    </p:set>
                                    <p:animEffect transition="in" filter="fade">
                                      <p:cBhvr>
                                        <p:cTn id="37" dur="500"/>
                                        <p:tgtEl>
                                          <p:spTgt spid="5">
                                            <p:graphicEl>
                                              <a:dgm id="{F6790AEA-AAFF-412E-AF74-F44A0FB8A0E5}"/>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graphicEl>
                                              <a:dgm id="{431E0DE2-D10F-402B-A153-FBA83CD6FCD0}"/>
                                            </p:graphicEl>
                                          </p:spTgt>
                                        </p:tgtEl>
                                        <p:attrNameLst>
                                          <p:attrName>style.visibility</p:attrName>
                                        </p:attrNameLst>
                                      </p:cBhvr>
                                      <p:to>
                                        <p:strVal val="visible"/>
                                      </p:to>
                                    </p:set>
                                    <p:animEffect transition="in" filter="fade">
                                      <p:cBhvr>
                                        <p:cTn id="42" dur="500"/>
                                        <p:tgtEl>
                                          <p:spTgt spid="5">
                                            <p:graphicEl>
                                              <a:dgm id="{431E0DE2-D10F-402B-A153-FBA83CD6FCD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85216"/>
            <a:ext cx="7290054" cy="938784"/>
          </a:xfrm>
          <a:solidFill>
            <a:schemeClr val="accent1">
              <a:lumMod val="60000"/>
              <a:lumOff val="40000"/>
            </a:schemeClr>
          </a:solidFill>
        </p:spPr>
        <p:txBody>
          <a:bodyPr>
            <a:normAutofit/>
          </a:bodyPr>
          <a:lstStyle/>
          <a:p>
            <a:r>
              <a:rPr lang="ar-MA" dirty="0" smtClean="0"/>
              <a:t>مدة العضوية</a:t>
            </a:r>
            <a:endParaRPr lang="en-US" dirty="0"/>
          </a:p>
        </p:txBody>
      </p:sp>
      <p:sp>
        <p:nvSpPr>
          <p:cNvPr id="3" name="عنصر نائب للمحتوى 2"/>
          <p:cNvSpPr>
            <a:spLocks noGrp="1"/>
          </p:cNvSpPr>
          <p:nvPr>
            <p:ph idx="1"/>
          </p:nvPr>
        </p:nvSpPr>
        <p:spPr>
          <a:xfrm>
            <a:off x="768096" y="1752600"/>
            <a:ext cx="7290055" cy="4556760"/>
          </a:xfrm>
        </p:spPr>
        <p:txBody>
          <a:bodyPr/>
          <a:lstStyle/>
          <a:p>
            <a:pPr algn="r" rtl="1"/>
            <a:endParaRPr lang="ar-MA" dirty="0"/>
          </a:p>
          <a:p>
            <a:pPr algn="r" rtl="1"/>
            <a:endParaRPr lang="ar-MA" dirty="0"/>
          </a:p>
        </p:txBody>
      </p:sp>
      <p:graphicFrame>
        <p:nvGraphicFramePr>
          <p:cNvPr id="6" name="رسم تخطيطي 5"/>
          <p:cNvGraphicFramePr/>
          <p:nvPr>
            <p:extLst>
              <p:ext uri="{D42A27DB-BD31-4B8C-83A1-F6EECF244321}">
                <p14:modId xmlns:p14="http://schemas.microsoft.com/office/powerpoint/2010/main" val="3861867516"/>
              </p:ext>
            </p:extLst>
          </p:nvPr>
        </p:nvGraphicFramePr>
        <p:xfrm>
          <a:off x="609600" y="1752600"/>
          <a:ext cx="7442454" cy="160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وان 1"/>
          <p:cNvSpPr txBox="1">
            <a:spLocks/>
          </p:cNvSpPr>
          <p:nvPr/>
        </p:nvSpPr>
        <p:spPr>
          <a:xfrm>
            <a:off x="762000" y="3480816"/>
            <a:ext cx="7290054" cy="938784"/>
          </a:xfrm>
          <a:prstGeom prst="rect">
            <a:avLst/>
          </a:prstGeom>
          <a:solidFill>
            <a:schemeClr val="accent1">
              <a:lumMod val="60000"/>
              <a:lumOff val="4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mtClean="0"/>
              <a:t>رئاسة الهيئة</a:t>
            </a:r>
            <a:endParaRPr lang="en-US" dirty="0"/>
          </a:p>
        </p:txBody>
      </p:sp>
      <p:graphicFrame>
        <p:nvGraphicFramePr>
          <p:cNvPr id="7" name="رسم تخطيطي 6"/>
          <p:cNvGraphicFramePr/>
          <p:nvPr>
            <p:extLst>
              <p:ext uri="{D42A27DB-BD31-4B8C-83A1-F6EECF244321}">
                <p14:modId xmlns:p14="http://schemas.microsoft.com/office/powerpoint/2010/main" val="3251423514"/>
              </p:ext>
            </p:extLst>
          </p:nvPr>
        </p:nvGraphicFramePr>
        <p:xfrm>
          <a:off x="762000" y="4596384"/>
          <a:ext cx="7162800" cy="16520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875844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56A0D952-28A8-4F60-99B7-8CC8B256A489}"/>
                                            </p:graphicEl>
                                          </p:spTgt>
                                        </p:tgtEl>
                                        <p:attrNameLst>
                                          <p:attrName>style.visibility</p:attrName>
                                        </p:attrNameLst>
                                      </p:cBhvr>
                                      <p:to>
                                        <p:strVal val="visible"/>
                                      </p:to>
                                    </p:set>
                                    <p:animEffect transition="in" filter="fade">
                                      <p:cBhvr>
                                        <p:cTn id="7" dur="500"/>
                                        <p:tgtEl>
                                          <p:spTgt spid="6">
                                            <p:graphicEl>
                                              <a:dgm id="{56A0D952-28A8-4F60-99B7-8CC8B256A4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928D4AC4-1A51-4AB5-ADCD-77BE70120541}"/>
                                            </p:graphicEl>
                                          </p:spTgt>
                                        </p:tgtEl>
                                        <p:attrNameLst>
                                          <p:attrName>style.visibility</p:attrName>
                                        </p:attrNameLst>
                                      </p:cBhvr>
                                      <p:to>
                                        <p:strVal val="visible"/>
                                      </p:to>
                                    </p:set>
                                    <p:animEffect transition="in" filter="fade">
                                      <p:cBhvr>
                                        <p:cTn id="12" dur="500"/>
                                        <p:tgtEl>
                                          <p:spTgt spid="6">
                                            <p:graphicEl>
                                              <a:dgm id="{928D4AC4-1A51-4AB5-ADCD-77BE7012054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graphicEl>
                                              <a:dgm id="{56A0D952-28A8-4F60-99B7-8CC8B256A489}"/>
                                            </p:graphicEl>
                                          </p:spTgt>
                                        </p:tgtEl>
                                        <p:attrNameLst>
                                          <p:attrName>style.visibility</p:attrName>
                                        </p:attrNameLst>
                                      </p:cBhvr>
                                      <p:to>
                                        <p:strVal val="visible"/>
                                      </p:to>
                                    </p:set>
                                    <p:animEffect transition="in" filter="fade">
                                      <p:cBhvr>
                                        <p:cTn id="17" dur="500"/>
                                        <p:tgtEl>
                                          <p:spTgt spid="7">
                                            <p:graphicEl>
                                              <a:dgm id="{56A0D952-28A8-4F60-99B7-8CC8B256A48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graphicEl>
                                              <a:dgm id="{928D4AC4-1A51-4AB5-ADCD-77BE70120541}"/>
                                            </p:graphicEl>
                                          </p:spTgt>
                                        </p:tgtEl>
                                        <p:attrNameLst>
                                          <p:attrName>style.visibility</p:attrName>
                                        </p:attrNameLst>
                                      </p:cBhvr>
                                      <p:to>
                                        <p:strVal val="visible"/>
                                      </p:to>
                                    </p:set>
                                    <p:animEffect transition="in" filter="fade">
                                      <p:cBhvr>
                                        <p:cTn id="22" dur="500"/>
                                        <p:tgtEl>
                                          <p:spTgt spid="7">
                                            <p:graphicEl>
                                              <a:dgm id="{928D4AC4-1A51-4AB5-ADCD-77BE7012054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Graphic spid="7"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85216"/>
            <a:ext cx="7290054" cy="938784"/>
          </a:xfrm>
          <a:solidFill>
            <a:schemeClr val="accent1">
              <a:lumMod val="60000"/>
              <a:lumOff val="40000"/>
            </a:schemeClr>
          </a:solidFill>
        </p:spPr>
        <p:txBody>
          <a:bodyPr>
            <a:normAutofit/>
          </a:bodyPr>
          <a:lstStyle/>
          <a:p>
            <a:r>
              <a:rPr lang="ar-MA" dirty="0" smtClean="0"/>
              <a:t>صلاحياتها</a:t>
            </a:r>
            <a:endParaRPr lang="en-US" dirty="0"/>
          </a:p>
        </p:txBody>
      </p:sp>
      <p:sp>
        <p:nvSpPr>
          <p:cNvPr id="3" name="عنصر نائب للمحتوى 2"/>
          <p:cNvSpPr>
            <a:spLocks noGrp="1"/>
          </p:cNvSpPr>
          <p:nvPr>
            <p:ph idx="1"/>
          </p:nvPr>
        </p:nvSpPr>
        <p:spPr>
          <a:xfrm>
            <a:off x="768096" y="1752600"/>
            <a:ext cx="7290055" cy="4556760"/>
          </a:xfrm>
        </p:spPr>
        <p:txBody>
          <a:bodyPr/>
          <a:lstStyle/>
          <a:p>
            <a:pPr algn="r" rtl="1"/>
            <a:endParaRPr lang="ar-MA" dirty="0"/>
          </a:p>
          <a:p>
            <a:pPr algn="r" rtl="1"/>
            <a:endParaRPr lang="ar-MA" dirty="0"/>
          </a:p>
        </p:txBody>
      </p:sp>
      <p:graphicFrame>
        <p:nvGraphicFramePr>
          <p:cNvPr id="6" name="رسم تخطيطي 5"/>
          <p:cNvGraphicFramePr/>
          <p:nvPr>
            <p:extLst>
              <p:ext uri="{D42A27DB-BD31-4B8C-83A1-F6EECF244321}">
                <p14:modId xmlns:p14="http://schemas.microsoft.com/office/powerpoint/2010/main" val="1354726680"/>
              </p:ext>
            </p:extLst>
          </p:nvPr>
        </p:nvGraphicFramePr>
        <p:xfrm>
          <a:off x="990600" y="1574800"/>
          <a:ext cx="6934200" cy="444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5844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56A0D952-28A8-4F60-99B7-8CC8B256A489}"/>
                                            </p:graphicEl>
                                          </p:spTgt>
                                        </p:tgtEl>
                                        <p:attrNameLst>
                                          <p:attrName>style.visibility</p:attrName>
                                        </p:attrNameLst>
                                      </p:cBhvr>
                                      <p:to>
                                        <p:strVal val="visible"/>
                                      </p:to>
                                    </p:set>
                                    <p:animEffect transition="in" filter="fade">
                                      <p:cBhvr>
                                        <p:cTn id="7" dur="500"/>
                                        <p:tgtEl>
                                          <p:spTgt spid="6">
                                            <p:graphicEl>
                                              <a:dgm id="{56A0D952-28A8-4F60-99B7-8CC8B256A4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928D4AC4-1A51-4AB5-ADCD-77BE70120541}"/>
                                            </p:graphicEl>
                                          </p:spTgt>
                                        </p:tgtEl>
                                        <p:attrNameLst>
                                          <p:attrName>style.visibility</p:attrName>
                                        </p:attrNameLst>
                                      </p:cBhvr>
                                      <p:to>
                                        <p:strVal val="visible"/>
                                      </p:to>
                                    </p:set>
                                    <p:animEffect transition="in" filter="fade">
                                      <p:cBhvr>
                                        <p:cTn id="12" dur="500"/>
                                        <p:tgtEl>
                                          <p:spTgt spid="6">
                                            <p:graphicEl>
                                              <a:dgm id="{928D4AC4-1A51-4AB5-ADCD-77BE7012054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dgm id="{05D2C284-9BC6-4FC6-A69F-86541AB2B561}"/>
                                            </p:graphicEl>
                                          </p:spTgt>
                                        </p:tgtEl>
                                        <p:attrNameLst>
                                          <p:attrName>style.visibility</p:attrName>
                                        </p:attrNameLst>
                                      </p:cBhvr>
                                      <p:to>
                                        <p:strVal val="visible"/>
                                      </p:to>
                                    </p:set>
                                    <p:animEffect transition="in" filter="fade">
                                      <p:cBhvr>
                                        <p:cTn id="17" dur="500"/>
                                        <p:tgtEl>
                                          <p:spTgt spid="6">
                                            <p:graphicEl>
                                              <a:dgm id="{05D2C284-9BC6-4FC6-A69F-86541AB2B56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graphicEl>
                                              <a:dgm id="{6E9944C4-D070-4409-8D92-66B9901CC245}"/>
                                            </p:graphicEl>
                                          </p:spTgt>
                                        </p:tgtEl>
                                        <p:attrNameLst>
                                          <p:attrName>style.visibility</p:attrName>
                                        </p:attrNameLst>
                                      </p:cBhvr>
                                      <p:to>
                                        <p:strVal val="visible"/>
                                      </p:to>
                                    </p:set>
                                    <p:animEffect transition="in" filter="fade">
                                      <p:cBhvr>
                                        <p:cTn id="22" dur="500"/>
                                        <p:tgtEl>
                                          <p:spTgt spid="6">
                                            <p:graphicEl>
                                              <a:dgm id="{6E9944C4-D070-4409-8D92-66B9901CC24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graphicEl>
                                              <a:dgm id="{557504C2-4A0D-4670-85FD-4333F6B018B1}"/>
                                            </p:graphicEl>
                                          </p:spTgt>
                                        </p:tgtEl>
                                        <p:attrNameLst>
                                          <p:attrName>style.visibility</p:attrName>
                                        </p:attrNameLst>
                                      </p:cBhvr>
                                      <p:to>
                                        <p:strVal val="visible"/>
                                      </p:to>
                                    </p:set>
                                    <p:animEffect transition="in" filter="fade">
                                      <p:cBhvr>
                                        <p:cTn id="27" dur="500"/>
                                        <p:tgtEl>
                                          <p:spTgt spid="6">
                                            <p:graphicEl>
                                              <a:dgm id="{557504C2-4A0D-4670-85FD-4333F6B018B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graphicEl>
                                              <a:dgm id="{9F26C394-ADCD-4201-8C47-AD6F74832CC4}"/>
                                            </p:graphicEl>
                                          </p:spTgt>
                                        </p:tgtEl>
                                        <p:attrNameLst>
                                          <p:attrName>style.visibility</p:attrName>
                                        </p:attrNameLst>
                                      </p:cBhvr>
                                      <p:to>
                                        <p:strVal val="visible"/>
                                      </p:to>
                                    </p:set>
                                    <p:animEffect transition="in" filter="fade">
                                      <p:cBhvr>
                                        <p:cTn id="32" dur="500"/>
                                        <p:tgtEl>
                                          <p:spTgt spid="6">
                                            <p:graphicEl>
                                              <a:dgm id="{9F26C394-ADCD-4201-8C47-AD6F74832CC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60000"/>
              <a:lumOff val="40000"/>
            </a:schemeClr>
          </a:solidFill>
        </p:spPr>
        <p:txBody>
          <a:bodyPr/>
          <a:lstStyle/>
          <a:p>
            <a:r>
              <a:rPr lang="ar-MA" dirty="0" err="1" smtClean="0"/>
              <a:t>ماهو</a:t>
            </a:r>
            <a:r>
              <a:rPr lang="ar-MA" dirty="0" smtClean="0"/>
              <a:t> المجلس المؤقت للحكم</a:t>
            </a:r>
            <a:endParaRPr lang="en-US" dirty="0"/>
          </a:p>
        </p:txBody>
      </p:sp>
      <p:sp>
        <p:nvSpPr>
          <p:cNvPr id="4" name="عنصر نائب للمحتوى 3"/>
          <p:cNvSpPr txBox="1">
            <a:spLocks noGrp="1"/>
          </p:cNvSpPr>
          <p:nvPr>
            <p:ph idx="1"/>
          </p:nvPr>
        </p:nvSpPr>
        <p:spPr>
          <a:xfrm>
            <a:off x="768096" y="2286000"/>
            <a:ext cx="7290055" cy="3954929"/>
          </a:xfrm>
          <a:prstGeom prst="rect">
            <a:avLst/>
          </a:prstGeom>
          <a:noFill/>
        </p:spPr>
        <p:txBody>
          <a:bodyPr wrap="square" rtlCol="0">
            <a:spAutoFit/>
          </a:bodyPr>
          <a:lstStyle/>
          <a:p>
            <a:pPr algn="r" rtl="1">
              <a:buFont typeface="Wingdings" panose="05000000000000000000" pitchFamily="2" charset="2"/>
              <a:buChar char="v"/>
            </a:pPr>
            <a:r>
              <a:rPr lang="ar-MA" sz="2400" b="1" dirty="0" smtClean="0"/>
              <a:t>تشكيله</a:t>
            </a:r>
            <a:r>
              <a:rPr lang="ar-MA" sz="2400" dirty="0" smtClean="0"/>
              <a:t>: مجلس مكون من خمسة من أعضاء الهيئة.</a:t>
            </a:r>
            <a:endParaRPr lang="en-US" sz="2400" dirty="0" smtClean="0"/>
          </a:p>
          <a:p>
            <a:pPr algn="r" rtl="1">
              <a:buFont typeface="Wingdings" panose="05000000000000000000" pitchFamily="2" charset="2"/>
              <a:buChar char="v"/>
            </a:pPr>
            <a:r>
              <a:rPr lang="ar-MA" sz="2400" b="1" dirty="0" smtClean="0"/>
              <a:t>حالات </a:t>
            </a:r>
            <a:r>
              <a:rPr lang="ar-MA" sz="2400" b="1" dirty="0"/>
              <a:t>تشكيله: </a:t>
            </a:r>
            <a:r>
              <a:rPr lang="ar-MA" sz="2400" dirty="0"/>
              <a:t>يتم تشكيله في حالتين: اما صدور تقرير طبي يثبت عجز الملك وولي العهد معاً عن ممارسة صلاحياتهما بصورة مؤقتة أو دائمة ، أوفي حالة وفاة الملك وولي العهد في وقت واحد بالتالي خلو كرسي الملك.</a:t>
            </a:r>
            <a:endParaRPr lang="en-US" sz="2400" dirty="0"/>
          </a:p>
          <a:p>
            <a:pPr algn="r" rtl="1">
              <a:buFont typeface="Wingdings" panose="05000000000000000000" pitchFamily="2" charset="2"/>
              <a:buChar char="v"/>
            </a:pPr>
            <a:r>
              <a:rPr lang="ar-MA" sz="2400" b="1" dirty="0" smtClean="0"/>
              <a:t>وظيفته اثنتان</a:t>
            </a:r>
            <a:r>
              <a:rPr lang="ar-MA" sz="2400" dirty="0" smtClean="0"/>
              <a:t>: </a:t>
            </a:r>
            <a:r>
              <a:rPr lang="ar-MA" sz="2400" dirty="0"/>
              <a:t>ادارة شؤون الدولة مؤقتاً </a:t>
            </a:r>
            <a:r>
              <a:rPr lang="ar-MA" sz="2400" dirty="0" smtClean="0"/>
              <a:t>،واختيار </a:t>
            </a:r>
            <a:r>
              <a:rPr lang="ar-MA" sz="2400" dirty="0"/>
              <a:t>الملك </a:t>
            </a:r>
            <a:r>
              <a:rPr lang="ar-MA" sz="2400" dirty="0" smtClean="0"/>
              <a:t>خلال سبعة أيام من تكوّن المجلس.</a:t>
            </a:r>
          </a:p>
          <a:p>
            <a:pPr algn="r" rtl="1">
              <a:buFont typeface="Wingdings" panose="05000000000000000000" pitchFamily="2" charset="2"/>
              <a:buChar char="v"/>
            </a:pPr>
            <a:r>
              <a:rPr lang="ar-MA" sz="2400" b="1" dirty="0" smtClean="0"/>
              <a:t>ولا يجوز له أمران: </a:t>
            </a:r>
            <a:r>
              <a:rPr lang="ar-MA" sz="2400" dirty="0" smtClean="0"/>
              <a:t>اجراء تعديلات على الانظمة الاساسية أو اي انظمة لها علاقة بالحكم، أو حل أي من مجلسي الوزراء أو الشورى أو حتى اعادة تشكيلهما.</a:t>
            </a:r>
            <a:endParaRPr lang="en-US" sz="2400" dirty="0"/>
          </a:p>
        </p:txBody>
      </p:sp>
    </p:spTree>
    <p:extLst>
      <p:ext uri="{BB962C8B-B14F-4D97-AF65-F5344CB8AC3E}">
        <p14:creationId xmlns:p14="http://schemas.microsoft.com/office/powerpoint/2010/main" val="50670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85216"/>
            <a:ext cx="7290054" cy="1167384"/>
          </a:xfrm>
          <a:solidFill>
            <a:schemeClr val="accent1">
              <a:lumMod val="60000"/>
              <a:lumOff val="40000"/>
            </a:schemeClr>
          </a:solidFill>
        </p:spPr>
        <p:txBody>
          <a:bodyPr>
            <a:normAutofit fontScale="90000"/>
          </a:bodyPr>
          <a:lstStyle/>
          <a:p>
            <a:pPr algn="ctr"/>
            <a:r>
              <a:rPr lang="ar-MA" dirty="0" smtClean="0"/>
              <a:t>في أي قرار تصدره الهيئة يجب أن يكون هناك اجتماعات وتصويت</a:t>
            </a:r>
            <a:endParaRPr lang="en-US" dirty="0"/>
          </a:p>
        </p:txBody>
      </p:sp>
      <p:sp>
        <p:nvSpPr>
          <p:cNvPr id="3" name="عنصر نائب للمحتوى 2"/>
          <p:cNvSpPr>
            <a:spLocks noGrp="1"/>
          </p:cNvSpPr>
          <p:nvPr>
            <p:ph idx="1"/>
          </p:nvPr>
        </p:nvSpPr>
        <p:spPr>
          <a:xfrm>
            <a:off x="768096" y="1752600"/>
            <a:ext cx="7290055" cy="4556760"/>
          </a:xfrm>
        </p:spPr>
        <p:txBody>
          <a:bodyPr/>
          <a:lstStyle/>
          <a:p>
            <a:pPr algn="r" rtl="1"/>
            <a:endParaRPr lang="ar-MA" dirty="0"/>
          </a:p>
          <a:p>
            <a:pPr algn="r" rtl="1"/>
            <a:endParaRPr lang="ar-MA" dirty="0"/>
          </a:p>
        </p:txBody>
      </p:sp>
      <p:graphicFrame>
        <p:nvGraphicFramePr>
          <p:cNvPr id="5" name="رسم تخطيطي 4"/>
          <p:cNvGraphicFramePr/>
          <p:nvPr>
            <p:extLst>
              <p:ext uri="{D42A27DB-BD31-4B8C-83A1-F6EECF244321}">
                <p14:modId xmlns:p14="http://schemas.microsoft.com/office/powerpoint/2010/main" val="2722161177"/>
              </p:ext>
            </p:extLst>
          </p:nvPr>
        </p:nvGraphicFramePr>
        <p:xfrm>
          <a:off x="762000" y="1905000"/>
          <a:ext cx="7239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713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56A0D952-28A8-4F60-99B7-8CC8B256A489}"/>
                                            </p:graphicEl>
                                          </p:spTgt>
                                        </p:tgtEl>
                                        <p:attrNameLst>
                                          <p:attrName>style.visibility</p:attrName>
                                        </p:attrNameLst>
                                      </p:cBhvr>
                                      <p:to>
                                        <p:strVal val="visible"/>
                                      </p:to>
                                    </p:set>
                                    <p:animEffect transition="in" filter="fade">
                                      <p:cBhvr>
                                        <p:cTn id="7" dur="500"/>
                                        <p:tgtEl>
                                          <p:spTgt spid="5">
                                            <p:graphicEl>
                                              <a:dgm id="{56A0D952-28A8-4F60-99B7-8CC8B256A4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928D4AC4-1A51-4AB5-ADCD-77BE70120541}"/>
                                            </p:graphicEl>
                                          </p:spTgt>
                                        </p:tgtEl>
                                        <p:attrNameLst>
                                          <p:attrName>style.visibility</p:attrName>
                                        </p:attrNameLst>
                                      </p:cBhvr>
                                      <p:to>
                                        <p:strVal val="visible"/>
                                      </p:to>
                                    </p:set>
                                    <p:animEffect transition="in" filter="fade">
                                      <p:cBhvr>
                                        <p:cTn id="12" dur="500"/>
                                        <p:tgtEl>
                                          <p:spTgt spid="5">
                                            <p:graphicEl>
                                              <a:dgm id="{928D4AC4-1A51-4AB5-ADCD-77BE7012054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05D2C284-9BC6-4FC6-A69F-86541AB2B561}"/>
                                            </p:graphicEl>
                                          </p:spTgt>
                                        </p:tgtEl>
                                        <p:attrNameLst>
                                          <p:attrName>style.visibility</p:attrName>
                                        </p:attrNameLst>
                                      </p:cBhvr>
                                      <p:to>
                                        <p:strVal val="visible"/>
                                      </p:to>
                                    </p:set>
                                    <p:animEffect transition="in" filter="fade">
                                      <p:cBhvr>
                                        <p:cTn id="17" dur="500"/>
                                        <p:tgtEl>
                                          <p:spTgt spid="5">
                                            <p:graphicEl>
                                              <a:dgm id="{05D2C284-9BC6-4FC6-A69F-86541AB2B56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dgm id="{6E9944C4-D070-4409-8D92-66B9901CC245}"/>
                                            </p:graphicEl>
                                          </p:spTgt>
                                        </p:tgtEl>
                                        <p:attrNameLst>
                                          <p:attrName>style.visibility</p:attrName>
                                        </p:attrNameLst>
                                      </p:cBhvr>
                                      <p:to>
                                        <p:strVal val="visible"/>
                                      </p:to>
                                    </p:set>
                                    <p:animEffect transition="in" filter="fade">
                                      <p:cBhvr>
                                        <p:cTn id="22" dur="500"/>
                                        <p:tgtEl>
                                          <p:spTgt spid="5">
                                            <p:graphicEl>
                                              <a:dgm id="{6E9944C4-D070-4409-8D92-66B9901CC24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dgm id="{557504C2-4A0D-4670-85FD-4333F6B018B1}"/>
                                            </p:graphicEl>
                                          </p:spTgt>
                                        </p:tgtEl>
                                        <p:attrNameLst>
                                          <p:attrName>style.visibility</p:attrName>
                                        </p:attrNameLst>
                                      </p:cBhvr>
                                      <p:to>
                                        <p:strVal val="visible"/>
                                      </p:to>
                                    </p:set>
                                    <p:animEffect transition="in" filter="fade">
                                      <p:cBhvr>
                                        <p:cTn id="27" dur="500"/>
                                        <p:tgtEl>
                                          <p:spTgt spid="5">
                                            <p:graphicEl>
                                              <a:dgm id="{557504C2-4A0D-4670-85FD-4333F6B018B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graphicEl>
                                              <a:dgm id="{9F26C394-ADCD-4201-8C47-AD6F74832CC4}"/>
                                            </p:graphicEl>
                                          </p:spTgt>
                                        </p:tgtEl>
                                        <p:attrNameLst>
                                          <p:attrName>style.visibility</p:attrName>
                                        </p:attrNameLst>
                                      </p:cBhvr>
                                      <p:to>
                                        <p:strVal val="visible"/>
                                      </p:to>
                                    </p:set>
                                    <p:animEffect transition="in" filter="fade">
                                      <p:cBhvr>
                                        <p:cTn id="32" dur="500"/>
                                        <p:tgtEl>
                                          <p:spTgt spid="5">
                                            <p:graphicEl>
                                              <a:dgm id="{9F26C394-ADCD-4201-8C47-AD6F74832CC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85216"/>
            <a:ext cx="7290054" cy="938784"/>
          </a:xfrm>
          <a:solidFill>
            <a:schemeClr val="accent1">
              <a:lumMod val="60000"/>
              <a:lumOff val="40000"/>
            </a:schemeClr>
          </a:solidFill>
        </p:spPr>
        <p:txBody>
          <a:bodyPr>
            <a:normAutofit/>
          </a:bodyPr>
          <a:lstStyle/>
          <a:p>
            <a:r>
              <a:rPr lang="ar-MA" dirty="0" smtClean="0"/>
              <a:t>كيفية وطريقة اختيار ولي العهد</a:t>
            </a:r>
            <a:endParaRPr lang="en-US" dirty="0"/>
          </a:p>
        </p:txBody>
      </p:sp>
      <p:sp>
        <p:nvSpPr>
          <p:cNvPr id="3" name="عنصر نائب للمحتوى 2"/>
          <p:cNvSpPr>
            <a:spLocks noGrp="1"/>
          </p:cNvSpPr>
          <p:nvPr>
            <p:ph idx="1"/>
          </p:nvPr>
        </p:nvSpPr>
        <p:spPr>
          <a:xfrm>
            <a:off x="768096" y="1752600"/>
            <a:ext cx="7290055" cy="4556760"/>
          </a:xfrm>
        </p:spPr>
        <p:txBody>
          <a:bodyPr/>
          <a:lstStyle/>
          <a:p>
            <a:pPr algn="r" rtl="1"/>
            <a:endParaRPr lang="ar-MA" dirty="0"/>
          </a:p>
          <a:p>
            <a:pPr algn="r" rtl="1"/>
            <a:endParaRPr lang="ar-MA" dirty="0"/>
          </a:p>
        </p:txBody>
      </p:sp>
      <p:graphicFrame>
        <p:nvGraphicFramePr>
          <p:cNvPr id="5" name="رسم تخطيطي 4"/>
          <p:cNvGraphicFramePr/>
          <p:nvPr>
            <p:extLst>
              <p:ext uri="{D42A27DB-BD31-4B8C-83A1-F6EECF244321}">
                <p14:modId xmlns:p14="http://schemas.microsoft.com/office/powerpoint/2010/main" val="483344466"/>
              </p:ext>
            </p:extLst>
          </p:nvPr>
        </p:nvGraphicFramePr>
        <p:xfrm>
          <a:off x="762000" y="1600200"/>
          <a:ext cx="72390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2536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56A0D952-28A8-4F60-99B7-8CC8B256A489}"/>
                                            </p:graphicEl>
                                          </p:spTgt>
                                        </p:tgtEl>
                                        <p:attrNameLst>
                                          <p:attrName>style.visibility</p:attrName>
                                        </p:attrNameLst>
                                      </p:cBhvr>
                                      <p:to>
                                        <p:strVal val="visible"/>
                                      </p:to>
                                    </p:set>
                                    <p:animEffect transition="in" filter="fade">
                                      <p:cBhvr>
                                        <p:cTn id="7" dur="500"/>
                                        <p:tgtEl>
                                          <p:spTgt spid="5">
                                            <p:graphicEl>
                                              <a:dgm id="{56A0D952-28A8-4F60-99B7-8CC8B256A4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928D4AC4-1A51-4AB5-ADCD-77BE70120541}"/>
                                            </p:graphicEl>
                                          </p:spTgt>
                                        </p:tgtEl>
                                        <p:attrNameLst>
                                          <p:attrName>style.visibility</p:attrName>
                                        </p:attrNameLst>
                                      </p:cBhvr>
                                      <p:to>
                                        <p:strVal val="visible"/>
                                      </p:to>
                                    </p:set>
                                    <p:animEffect transition="in" filter="fade">
                                      <p:cBhvr>
                                        <p:cTn id="12" dur="500"/>
                                        <p:tgtEl>
                                          <p:spTgt spid="5">
                                            <p:graphicEl>
                                              <a:dgm id="{928D4AC4-1A51-4AB5-ADCD-77BE7012054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05D2C284-9BC6-4FC6-A69F-86541AB2B561}"/>
                                            </p:graphicEl>
                                          </p:spTgt>
                                        </p:tgtEl>
                                        <p:attrNameLst>
                                          <p:attrName>style.visibility</p:attrName>
                                        </p:attrNameLst>
                                      </p:cBhvr>
                                      <p:to>
                                        <p:strVal val="visible"/>
                                      </p:to>
                                    </p:set>
                                    <p:animEffect transition="in" filter="fade">
                                      <p:cBhvr>
                                        <p:cTn id="17" dur="500"/>
                                        <p:tgtEl>
                                          <p:spTgt spid="5">
                                            <p:graphicEl>
                                              <a:dgm id="{05D2C284-9BC6-4FC6-A69F-86541AB2B56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dgm id="{6E9944C4-D070-4409-8D92-66B9901CC245}"/>
                                            </p:graphicEl>
                                          </p:spTgt>
                                        </p:tgtEl>
                                        <p:attrNameLst>
                                          <p:attrName>style.visibility</p:attrName>
                                        </p:attrNameLst>
                                      </p:cBhvr>
                                      <p:to>
                                        <p:strVal val="visible"/>
                                      </p:to>
                                    </p:set>
                                    <p:animEffect transition="in" filter="fade">
                                      <p:cBhvr>
                                        <p:cTn id="22" dur="500"/>
                                        <p:tgtEl>
                                          <p:spTgt spid="5">
                                            <p:graphicEl>
                                              <a:dgm id="{6E9944C4-D070-4409-8D92-66B9901CC24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dgm id="{557504C2-4A0D-4670-85FD-4333F6B018B1}"/>
                                            </p:graphicEl>
                                          </p:spTgt>
                                        </p:tgtEl>
                                        <p:attrNameLst>
                                          <p:attrName>style.visibility</p:attrName>
                                        </p:attrNameLst>
                                      </p:cBhvr>
                                      <p:to>
                                        <p:strVal val="visible"/>
                                      </p:to>
                                    </p:set>
                                    <p:animEffect transition="in" filter="fade">
                                      <p:cBhvr>
                                        <p:cTn id="27" dur="500"/>
                                        <p:tgtEl>
                                          <p:spTgt spid="5">
                                            <p:graphicEl>
                                              <a:dgm id="{557504C2-4A0D-4670-85FD-4333F6B018B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graphicEl>
                                              <a:dgm id="{9F26C394-ADCD-4201-8C47-AD6F74832CC4}"/>
                                            </p:graphicEl>
                                          </p:spTgt>
                                        </p:tgtEl>
                                        <p:attrNameLst>
                                          <p:attrName>style.visibility</p:attrName>
                                        </p:attrNameLst>
                                      </p:cBhvr>
                                      <p:to>
                                        <p:strVal val="visible"/>
                                      </p:to>
                                    </p:set>
                                    <p:animEffect transition="in" filter="fade">
                                      <p:cBhvr>
                                        <p:cTn id="32" dur="500"/>
                                        <p:tgtEl>
                                          <p:spTgt spid="5">
                                            <p:graphicEl>
                                              <a:dgm id="{9F26C394-ADCD-4201-8C47-AD6F74832CC4}"/>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graphicEl>
                                              <a:dgm id="{9C333F4A-6DD6-40A8-9F43-D80B7A106A96}"/>
                                            </p:graphicEl>
                                          </p:spTgt>
                                        </p:tgtEl>
                                        <p:attrNameLst>
                                          <p:attrName>style.visibility</p:attrName>
                                        </p:attrNameLst>
                                      </p:cBhvr>
                                      <p:to>
                                        <p:strVal val="visible"/>
                                      </p:to>
                                    </p:set>
                                    <p:animEffect transition="in" filter="fade">
                                      <p:cBhvr>
                                        <p:cTn id="37" dur="500"/>
                                        <p:tgtEl>
                                          <p:spTgt spid="5">
                                            <p:graphicEl>
                                              <a:dgm id="{9C333F4A-6DD6-40A8-9F43-D80B7A106A96}"/>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graphicEl>
                                              <a:dgm id="{223B366A-6ACE-4011-93FB-617603B4D8E9}"/>
                                            </p:graphicEl>
                                          </p:spTgt>
                                        </p:tgtEl>
                                        <p:attrNameLst>
                                          <p:attrName>style.visibility</p:attrName>
                                        </p:attrNameLst>
                                      </p:cBhvr>
                                      <p:to>
                                        <p:strVal val="visible"/>
                                      </p:to>
                                    </p:set>
                                    <p:animEffect transition="in" filter="fade">
                                      <p:cBhvr>
                                        <p:cTn id="42" dur="500"/>
                                        <p:tgtEl>
                                          <p:spTgt spid="5">
                                            <p:graphicEl>
                                              <a:dgm id="{223B366A-6ACE-4011-93FB-617603B4D8E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564035229"/>
              </p:ext>
            </p:extLst>
          </p:nvPr>
        </p:nvGraphicFramePr>
        <p:xfrm>
          <a:off x="152400" y="152400"/>
          <a:ext cx="8839200" cy="655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7534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sz="4800" dirty="0" smtClean="0"/>
              <a:t>مجلس الوزراء</a:t>
            </a:r>
            <a:endParaRPr lang="en-US" sz="4800"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699664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solidFill>
        </p:spPr>
        <p:txBody>
          <a:bodyPr/>
          <a:lstStyle/>
          <a:p>
            <a:pPr algn="ctr" rtl="1"/>
            <a:r>
              <a:rPr lang="ar-SA" dirty="0" smtClean="0"/>
              <a:t>تكوينه</a:t>
            </a:r>
            <a:endParaRPr lang="ar-SA" dirty="0"/>
          </a:p>
        </p:txBody>
      </p:sp>
      <p:sp>
        <p:nvSpPr>
          <p:cNvPr id="3" name="عنصر نائب للمحتوى 2"/>
          <p:cNvSpPr>
            <a:spLocks noGrp="1"/>
          </p:cNvSpPr>
          <p:nvPr>
            <p:ph idx="1"/>
          </p:nvPr>
        </p:nvSpPr>
        <p:spPr>
          <a:xfrm>
            <a:off x="768096" y="2362200"/>
            <a:ext cx="7290055" cy="5257800"/>
          </a:xfrm>
        </p:spPr>
        <p:txBody>
          <a:bodyPr/>
          <a:lstStyle/>
          <a:p>
            <a:pPr marL="457200" indent="-457200" algn="r" rtl="1">
              <a:buFont typeface="+mj-lt"/>
              <a:buAutoNum type="arabicPeriod"/>
            </a:pPr>
            <a:r>
              <a:rPr lang="ar-SA" dirty="0" smtClean="0"/>
              <a:t>رئيس المجلس</a:t>
            </a:r>
          </a:p>
          <a:p>
            <a:pPr marL="457200" indent="-457200" algn="r" rtl="1">
              <a:buFont typeface="+mj-lt"/>
              <a:buAutoNum type="arabicPeriod"/>
            </a:pPr>
            <a:r>
              <a:rPr lang="ar-SA" dirty="0" smtClean="0"/>
              <a:t>نواب رئيس المجلس</a:t>
            </a:r>
          </a:p>
          <a:p>
            <a:pPr marL="457200" indent="-457200" algn="r" rtl="1">
              <a:buFont typeface="+mj-lt"/>
              <a:buAutoNum type="arabicPeriod"/>
            </a:pPr>
            <a:r>
              <a:rPr lang="ar-SA" dirty="0" smtClean="0"/>
              <a:t>الوزراء العاملين</a:t>
            </a:r>
            <a:r>
              <a:rPr lang="ar-MA" dirty="0" smtClean="0"/>
              <a:t>: الذين يرأسون وزارة فعليا مثل وزير العمل ، التجارة...الخ</a:t>
            </a:r>
            <a:endParaRPr lang="ar-SA" dirty="0" smtClean="0"/>
          </a:p>
          <a:p>
            <a:pPr marL="457200" indent="-457200" algn="r" rtl="1">
              <a:buFont typeface="+mj-lt"/>
              <a:buAutoNum type="arabicPeriod"/>
            </a:pPr>
            <a:r>
              <a:rPr lang="ar-SA" dirty="0" smtClean="0"/>
              <a:t>وزراء الدولة</a:t>
            </a:r>
            <a:r>
              <a:rPr lang="ar-MA" dirty="0" smtClean="0"/>
              <a:t>: لا يرأسون وزارة معينة وانما يتم تعيينهم على هذا المنصب كمستشارين يستفاد منهم.</a:t>
            </a:r>
            <a:endParaRPr lang="ar-SA" dirty="0" smtClean="0"/>
          </a:p>
          <a:p>
            <a:pPr marL="457200" indent="-457200" algn="r" rtl="1">
              <a:buFont typeface="+mj-lt"/>
              <a:buAutoNum type="arabicPeriod"/>
            </a:pPr>
            <a:r>
              <a:rPr lang="ar-SA" dirty="0" smtClean="0"/>
              <a:t>مستشاري الملك</a:t>
            </a:r>
            <a:endParaRPr lang="ar-SA" dirty="0"/>
          </a:p>
        </p:txBody>
      </p:sp>
    </p:spTree>
    <p:extLst>
      <p:ext uri="{BB962C8B-B14F-4D97-AF65-F5344CB8AC3E}">
        <p14:creationId xmlns:p14="http://schemas.microsoft.com/office/powerpoint/2010/main" val="16156158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solidFill>
        </p:spPr>
        <p:txBody>
          <a:bodyPr/>
          <a:lstStyle/>
          <a:p>
            <a:pPr algn="ctr"/>
            <a:r>
              <a:rPr lang="ar-SA" dirty="0" smtClean="0"/>
              <a:t>شروط</a:t>
            </a:r>
            <a:r>
              <a:rPr lang="ar-MA" dirty="0" smtClean="0"/>
              <a:t> ومدة</a:t>
            </a:r>
            <a:r>
              <a:rPr lang="ar-SA" dirty="0" smtClean="0"/>
              <a:t> العضوية</a:t>
            </a:r>
            <a:endParaRPr lang="ar-SA" dirty="0"/>
          </a:p>
        </p:txBody>
      </p:sp>
      <p:sp>
        <p:nvSpPr>
          <p:cNvPr id="3" name="عنصر نائب للمحتوى 2"/>
          <p:cNvSpPr>
            <a:spLocks noGrp="1"/>
          </p:cNvSpPr>
          <p:nvPr>
            <p:ph idx="1"/>
          </p:nvPr>
        </p:nvSpPr>
        <p:spPr>
          <a:xfrm>
            <a:off x="768096" y="2133600"/>
            <a:ext cx="7290055" cy="4572000"/>
          </a:xfrm>
        </p:spPr>
        <p:txBody>
          <a:bodyPr>
            <a:normAutofit fontScale="92500" lnSpcReduction="20000"/>
          </a:bodyPr>
          <a:lstStyle/>
          <a:p>
            <a:pPr marL="457200" indent="-457200" algn="r" rtl="1">
              <a:buFont typeface="+mj-lt"/>
              <a:buAutoNum type="arabicPeriod"/>
            </a:pPr>
            <a:r>
              <a:rPr lang="ar-SA" dirty="0" smtClean="0"/>
              <a:t>سعودي الاصل والمنشأ</a:t>
            </a:r>
          </a:p>
          <a:p>
            <a:pPr marL="457200" indent="-457200" algn="r" rtl="1">
              <a:buFont typeface="+mj-lt"/>
              <a:buAutoNum type="arabicPeriod"/>
            </a:pPr>
            <a:r>
              <a:rPr lang="ar-SA" dirty="0" smtClean="0"/>
              <a:t>مشهود له بالصلاح والكفاية</a:t>
            </a:r>
          </a:p>
          <a:p>
            <a:pPr marL="457200" indent="-457200" algn="r" rtl="1">
              <a:buFont typeface="+mj-lt"/>
              <a:buAutoNum type="arabicPeriod"/>
            </a:pPr>
            <a:r>
              <a:rPr lang="ar-SA" dirty="0" smtClean="0"/>
              <a:t>لا يكون محكوم عليه بجريمة مخلة بالدين والشرف</a:t>
            </a:r>
          </a:p>
          <a:p>
            <a:pPr marL="457200" indent="-457200" algn="r" rtl="1">
              <a:buFont typeface="+mj-lt"/>
              <a:buAutoNum type="arabicPeriod"/>
            </a:pPr>
            <a:endParaRPr lang="ar-SA" dirty="0"/>
          </a:p>
          <a:p>
            <a:pPr marL="0" indent="0" algn="r" rtl="1">
              <a:buNone/>
            </a:pPr>
            <a:r>
              <a:rPr lang="ar-SA" b="1" u="sng" dirty="0" smtClean="0"/>
              <a:t>تفرغهم للوزارة:</a:t>
            </a:r>
          </a:p>
          <a:p>
            <a:pPr marL="457200" indent="-457200" algn="r" rtl="1">
              <a:buFont typeface="+mj-lt"/>
              <a:buAutoNum type="arabicPeriod"/>
            </a:pPr>
            <a:r>
              <a:rPr lang="ar-SA" dirty="0" smtClean="0"/>
              <a:t>عدم جواز الجمع بين عضوية المجلس واي وظيفة اخرى</a:t>
            </a:r>
          </a:p>
          <a:p>
            <a:pPr marL="457200" indent="-457200" algn="r" rtl="1">
              <a:buFont typeface="+mj-lt"/>
              <a:buAutoNum type="arabicPeriod"/>
            </a:pPr>
            <a:r>
              <a:rPr lang="ar-SA" dirty="0" smtClean="0"/>
              <a:t>لا يجوز ان يشتري او يبيع او يؤجر او يستأجر من املاك الدولة</a:t>
            </a:r>
          </a:p>
          <a:p>
            <a:pPr marL="457200" indent="-457200" algn="r" rtl="1">
              <a:buFont typeface="+mj-lt"/>
              <a:buAutoNum type="arabicPeriod"/>
            </a:pPr>
            <a:r>
              <a:rPr lang="ar-SA" dirty="0" smtClean="0"/>
              <a:t>لا يجوز مزاولة أي عمل تجاري او قبول عضوية شركة</a:t>
            </a:r>
            <a:endParaRPr lang="ar-MA" dirty="0" smtClean="0"/>
          </a:p>
          <a:p>
            <a:pPr marL="457200" indent="-457200" algn="r" rtl="1">
              <a:buFont typeface="+mj-lt"/>
              <a:buAutoNum type="arabicPeriod"/>
            </a:pPr>
            <a:endParaRPr lang="ar-MA" dirty="0"/>
          </a:p>
          <a:p>
            <a:pPr marL="0" indent="0" algn="r" rtl="1">
              <a:buNone/>
            </a:pPr>
            <a:r>
              <a:rPr lang="ar-MA" b="1" u="sng" dirty="0" smtClean="0"/>
              <a:t>مدة العضوية:</a:t>
            </a:r>
          </a:p>
          <a:p>
            <a:pPr marL="0" indent="0" algn="r" rtl="1">
              <a:buNone/>
            </a:pPr>
            <a:r>
              <a:rPr lang="ar-MA" dirty="0" smtClean="0"/>
              <a:t>4 سنوات حسب النظام الا ان الملك يملك صلاحية تقديرية في التمديد أكثر من ذلك أو  الاعفاء قبل ذلك أو حل المجلس كله.</a:t>
            </a:r>
          </a:p>
          <a:p>
            <a:pPr marL="457200" indent="-457200" algn="r" rtl="1">
              <a:buFont typeface="+mj-lt"/>
              <a:buAutoNum type="arabicPeriod"/>
            </a:pPr>
            <a:endParaRPr lang="ar-SA" dirty="0"/>
          </a:p>
        </p:txBody>
      </p:sp>
    </p:spTree>
    <p:extLst>
      <p:ext uri="{BB962C8B-B14F-4D97-AF65-F5344CB8AC3E}">
        <p14:creationId xmlns:p14="http://schemas.microsoft.com/office/powerpoint/2010/main" val="192476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99927897"/>
              </p:ext>
            </p:extLst>
          </p:nvPr>
        </p:nvGraphicFramePr>
        <p:xfrm>
          <a:off x="533400" y="762000"/>
          <a:ext cx="7848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405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solidFill>
        </p:spPr>
        <p:txBody>
          <a:bodyPr>
            <a:normAutofit/>
          </a:bodyPr>
          <a:lstStyle/>
          <a:p>
            <a:r>
              <a:rPr lang="ar-SA" dirty="0" smtClean="0"/>
              <a:t>اجتماعات وقرارات المجلس</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425430507"/>
              </p:ext>
            </p:extLst>
          </p:nvPr>
        </p:nvGraphicFramePr>
        <p:xfrm>
          <a:off x="762000" y="3733800"/>
          <a:ext cx="7289800" cy="1107440"/>
        </p:xfrm>
        <a:graphic>
          <a:graphicData uri="http://schemas.openxmlformats.org/drawingml/2006/table">
            <a:tbl>
              <a:tblPr rtl="1" firstRow="1" bandRow="1">
                <a:tableStyleId>{5C22544A-7EE6-4342-B048-85BDC9FD1C3A}</a:tableStyleId>
              </a:tblPr>
              <a:tblGrid>
                <a:gridCol w="3644900"/>
                <a:gridCol w="3644900"/>
              </a:tblGrid>
              <a:tr h="218440">
                <a:tc grid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dirty="0" smtClean="0"/>
                        <a:t>انعقاد</a:t>
                      </a:r>
                      <a:r>
                        <a:rPr lang="ar-SA" baseline="0" dirty="0" smtClean="0"/>
                        <a:t> ال</a:t>
                      </a:r>
                      <a:r>
                        <a:rPr lang="ar-SA" dirty="0" smtClean="0"/>
                        <a:t>اجتماعات</a:t>
                      </a:r>
                      <a:r>
                        <a:rPr lang="ar-MA" dirty="0" smtClean="0"/>
                        <a:t>: يجب حتى تنعقد</a:t>
                      </a:r>
                      <a:r>
                        <a:rPr lang="ar-MA" baseline="0" dirty="0" smtClean="0"/>
                        <a:t> الاجتماعات أن يحضر النسب التالية</a:t>
                      </a:r>
                      <a:r>
                        <a:rPr lang="ar-MA" baseline="0" dirty="0"/>
                        <a:t>:</a:t>
                      </a:r>
                      <a:endParaRPr lang="ar-SA" dirty="0" smtClean="0"/>
                    </a:p>
                  </a:txBody>
                  <a:tcPr/>
                </a:tc>
                <a:tc hMerge="1">
                  <a:txBody>
                    <a:bodyPr/>
                    <a:lstStyle/>
                    <a:p>
                      <a:pPr rtl="1"/>
                      <a:endParaRPr lang="ar-SA" dirty="0"/>
                    </a:p>
                  </a:txBody>
                  <a:tcPr/>
                </a:tc>
              </a:tr>
              <a:tr h="370840">
                <a:tc>
                  <a:txBody>
                    <a:bodyPr/>
                    <a:lstStyle/>
                    <a:p>
                      <a:pPr algn="ctr" rtl="1"/>
                      <a:r>
                        <a:rPr lang="ar-MA" dirty="0" smtClean="0"/>
                        <a:t>الجلسات </a:t>
                      </a:r>
                      <a:r>
                        <a:rPr lang="ar-SA" dirty="0" smtClean="0"/>
                        <a:t>العادية</a:t>
                      </a:r>
                      <a:endParaRPr lang="ar-SA" dirty="0"/>
                    </a:p>
                  </a:txBody>
                  <a:tcPr/>
                </a:tc>
                <a:tc>
                  <a:txBody>
                    <a:bodyPr/>
                    <a:lstStyle/>
                    <a:p>
                      <a:pPr algn="ctr" rtl="1"/>
                      <a:r>
                        <a:rPr lang="ar-MA" dirty="0" smtClean="0"/>
                        <a:t>يجب </a:t>
                      </a:r>
                      <a:r>
                        <a:rPr lang="ar-SA" dirty="0" smtClean="0"/>
                        <a:t>حضور ثلثي</a:t>
                      </a:r>
                      <a:r>
                        <a:rPr lang="ar-MA" dirty="0" smtClean="0"/>
                        <a:t>ن</a:t>
                      </a:r>
                      <a:endParaRPr lang="ar-SA" dirty="0"/>
                    </a:p>
                  </a:txBody>
                  <a:tcPr/>
                </a:tc>
              </a:tr>
              <a:tr h="370840">
                <a:tc>
                  <a:txBody>
                    <a:bodyPr/>
                    <a:lstStyle/>
                    <a:p>
                      <a:pPr algn="ctr" rtl="1"/>
                      <a:r>
                        <a:rPr lang="ar-SA" dirty="0" smtClean="0"/>
                        <a:t>الاستثنائية</a:t>
                      </a:r>
                      <a:endParaRPr lang="ar-SA" dirty="0"/>
                    </a:p>
                  </a:txBody>
                  <a:tcPr/>
                </a:tc>
                <a:tc>
                  <a:txBody>
                    <a:bodyPr/>
                    <a:lstStyle/>
                    <a:p>
                      <a:pPr algn="ctr" rtl="1"/>
                      <a:r>
                        <a:rPr lang="ar-SA" dirty="0" smtClean="0"/>
                        <a:t>حضور النصف</a:t>
                      </a:r>
                      <a:endParaRPr lang="ar-SA" dirty="0"/>
                    </a:p>
                  </a:txBody>
                  <a:tcPr/>
                </a:tc>
              </a:tr>
            </a:tbl>
          </a:graphicData>
        </a:graphic>
      </p:graphicFrame>
      <p:graphicFrame>
        <p:nvGraphicFramePr>
          <p:cNvPr id="5" name="عنصر نائب للمحتوى 3"/>
          <p:cNvGraphicFramePr>
            <a:graphicFrameLocks/>
          </p:cNvGraphicFramePr>
          <p:nvPr>
            <p:extLst>
              <p:ext uri="{D42A27DB-BD31-4B8C-83A1-F6EECF244321}">
                <p14:modId xmlns:p14="http://schemas.microsoft.com/office/powerpoint/2010/main" val="288739877"/>
              </p:ext>
            </p:extLst>
          </p:nvPr>
        </p:nvGraphicFramePr>
        <p:xfrm>
          <a:off x="762000" y="5181600"/>
          <a:ext cx="7289800" cy="1107440"/>
        </p:xfrm>
        <a:graphic>
          <a:graphicData uri="http://schemas.openxmlformats.org/drawingml/2006/table">
            <a:tbl>
              <a:tblPr rtl="1" firstRow="1" bandRow="1">
                <a:tableStyleId>{5C22544A-7EE6-4342-B048-85BDC9FD1C3A}</a:tableStyleId>
              </a:tblPr>
              <a:tblGrid>
                <a:gridCol w="3644900"/>
                <a:gridCol w="3644900"/>
              </a:tblGrid>
              <a:tr h="218440">
                <a:tc gridSpan="2">
                  <a:txBody>
                    <a:bodyPr/>
                    <a:lstStyle/>
                    <a:p>
                      <a:pPr algn="ctr" rtl="1"/>
                      <a:r>
                        <a:rPr lang="ar-SA" dirty="0" smtClean="0"/>
                        <a:t>التصويت على القرارات</a:t>
                      </a:r>
                      <a:r>
                        <a:rPr lang="ar-MA" dirty="0" smtClean="0"/>
                        <a:t>: يجب حتى تصدر</a:t>
                      </a:r>
                      <a:r>
                        <a:rPr lang="ar-MA" baseline="0" dirty="0" smtClean="0"/>
                        <a:t> القرارات أن يصوت عليها بالنسب التالية:</a:t>
                      </a:r>
                      <a:endParaRPr lang="ar-SA" dirty="0"/>
                    </a:p>
                  </a:txBody>
                  <a:tcPr/>
                </a:tc>
                <a:tc hMerge="1">
                  <a:txBody>
                    <a:bodyPr/>
                    <a:lstStyle/>
                    <a:p>
                      <a:pPr rtl="1"/>
                      <a:endParaRPr lang="ar-SA" dirty="0"/>
                    </a:p>
                  </a:txBody>
                  <a:tcPr/>
                </a:tc>
              </a:tr>
              <a:tr h="370840">
                <a:tc>
                  <a:txBody>
                    <a:bodyPr/>
                    <a:lstStyle/>
                    <a:p>
                      <a:pPr algn="ctr" rtl="1"/>
                      <a:r>
                        <a:rPr lang="ar-MA" dirty="0" smtClean="0"/>
                        <a:t>الجلسات</a:t>
                      </a:r>
                      <a:r>
                        <a:rPr lang="ar-MA" baseline="0" dirty="0" smtClean="0"/>
                        <a:t> </a:t>
                      </a:r>
                      <a:r>
                        <a:rPr lang="ar-SA" dirty="0" smtClean="0"/>
                        <a:t>العادية</a:t>
                      </a:r>
                      <a:endParaRPr lang="ar-SA" dirty="0"/>
                    </a:p>
                  </a:txBody>
                  <a:tcPr/>
                </a:tc>
                <a:tc>
                  <a:txBody>
                    <a:bodyPr/>
                    <a:lstStyle/>
                    <a:p>
                      <a:pPr algn="ctr" rtl="1"/>
                      <a:r>
                        <a:rPr lang="ar-SA" dirty="0" smtClean="0"/>
                        <a:t>اغلبية الحاضرين (اكثر من النصف)</a:t>
                      </a:r>
                      <a:endParaRPr lang="ar-SA" dirty="0"/>
                    </a:p>
                  </a:txBody>
                  <a:tcPr/>
                </a:tc>
              </a:tr>
              <a:tr h="370840">
                <a:tc>
                  <a:txBody>
                    <a:bodyPr/>
                    <a:lstStyle/>
                    <a:p>
                      <a:pPr algn="ctr" rtl="1"/>
                      <a:r>
                        <a:rPr lang="ar-SA" dirty="0" smtClean="0"/>
                        <a:t>الاستثنائية</a:t>
                      </a:r>
                      <a:endParaRPr lang="ar-SA" dirty="0"/>
                    </a:p>
                  </a:txBody>
                  <a:tcPr/>
                </a:tc>
                <a:tc>
                  <a:txBody>
                    <a:bodyPr/>
                    <a:lstStyle/>
                    <a:p>
                      <a:pPr algn="ctr" rtl="1"/>
                      <a:r>
                        <a:rPr lang="ar-SA" dirty="0" smtClean="0"/>
                        <a:t>ثلثي اعضائه الحاضرين</a:t>
                      </a:r>
                      <a:endParaRPr lang="ar-SA" dirty="0"/>
                    </a:p>
                  </a:txBody>
                  <a:tcPr/>
                </a:tc>
              </a:tr>
            </a:tbl>
          </a:graphicData>
        </a:graphic>
      </p:graphicFrame>
      <p:sp>
        <p:nvSpPr>
          <p:cNvPr id="6" name="عنوان 1"/>
          <p:cNvSpPr txBox="1">
            <a:spLocks/>
          </p:cNvSpPr>
          <p:nvPr/>
        </p:nvSpPr>
        <p:spPr>
          <a:xfrm>
            <a:off x="920496" y="1981200"/>
            <a:ext cx="7290054" cy="1499616"/>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ctr"/>
            <a:r>
              <a:rPr lang="ar-SA" dirty="0" smtClean="0"/>
              <a:t/>
            </a:r>
            <a:br>
              <a:rPr lang="ar-SA" dirty="0" smtClean="0"/>
            </a:br>
            <a:r>
              <a:rPr lang="ar-SA" dirty="0" smtClean="0"/>
              <a:t>(مداولاته</a:t>
            </a:r>
            <a:r>
              <a:rPr lang="ar-MA" dirty="0" smtClean="0"/>
              <a:t> ونقاشاته</a:t>
            </a:r>
            <a:r>
              <a:rPr lang="ar-SA" dirty="0" smtClean="0"/>
              <a:t> سرية وقراراته الاصل علنية)</a:t>
            </a:r>
            <a:endParaRPr lang="ar-SA" dirty="0"/>
          </a:p>
        </p:txBody>
      </p:sp>
    </p:spTree>
    <p:extLst>
      <p:ext uri="{BB962C8B-B14F-4D97-AF65-F5344CB8AC3E}">
        <p14:creationId xmlns:p14="http://schemas.microsoft.com/office/powerpoint/2010/main" val="1034190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1167384"/>
          </a:xfrm>
          <a:solidFill>
            <a:schemeClr val="accent6"/>
          </a:solidFill>
        </p:spPr>
        <p:txBody>
          <a:bodyPr/>
          <a:lstStyle/>
          <a:p>
            <a:pPr algn="ctr"/>
            <a:r>
              <a:rPr lang="ar-SA" dirty="0" smtClean="0"/>
              <a:t>اختصاصاته</a:t>
            </a:r>
            <a:endParaRPr lang="ar-SA" dirty="0"/>
          </a:p>
        </p:txBody>
      </p:sp>
      <p:sp>
        <p:nvSpPr>
          <p:cNvPr id="3" name="عنصر نائب للمحتوى 2"/>
          <p:cNvSpPr>
            <a:spLocks noGrp="1"/>
          </p:cNvSpPr>
          <p:nvPr>
            <p:ph idx="1"/>
          </p:nvPr>
        </p:nvSpPr>
        <p:spPr>
          <a:xfrm>
            <a:off x="768096" y="1447800"/>
            <a:ext cx="7290055" cy="5334000"/>
          </a:xfrm>
        </p:spPr>
        <p:txBody>
          <a:bodyPr>
            <a:normAutofit/>
          </a:bodyPr>
          <a:lstStyle/>
          <a:p>
            <a:pPr algn="r" rtl="1"/>
            <a:r>
              <a:rPr lang="ar-MA" b="1" u="sng" dirty="0" smtClean="0"/>
              <a:t>من الناحية </a:t>
            </a:r>
            <a:r>
              <a:rPr lang="ar-SA" b="1" u="sng" dirty="0" smtClean="0"/>
              <a:t>التنفيذية:</a:t>
            </a:r>
          </a:p>
          <a:p>
            <a:pPr algn="r" rtl="1">
              <a:buFont typeface="Wingdings" pitchFamily="2" charset="2"/>
              <a:buChar char="v"/>
            </a:pPr>
            <a:r>
              <a:rPr lang="ar-SA" dirty="0" smtClean="0"/>
              <a:t>يرسم سياسة الدولة ويشرف على تنفيذها</a:t>
            </a:r>
          </a:p>
          <a:p>
            <a:pPr algn="r" rtl="1">
              <a:buFont typeface="Wingdings" pitchFamily="2" charset="2"/>
              <a:buChar char="v"/>
            </a:pPr>
            <a:r>
              <a:rPr lang="ar-SA" dirty="0" smtClean="0"/>
              <a:t>هو المرجع للشؤون المالية والادارية</a:t>
            </a:r>
          </a:p>
          <a:p>
            <a:pPr algn="r" rtl="1">
              <a:buFont typeface="Wingdings" pitchFamily="2" charset="2"/>
              <a:buChar char="v"/>
            </a:pPr>
            <a:r>
              <a:rPr lang="ar-SA" dirty="0" smtClean="0"/>
              <a:t>الهيمنة على شؤون التنفيذ</a:t>
            </a:r>
            <a:r>
              <a:rPr lang="ar-MA" dirty="0" smtClean="0"/>
              <a:t> من حيث</a:t>
            </a:r>
            <a:r>
              <a:rPr lang="ar-SA" dirty="0" smtClean="0"/>
              <a:t>:</a:t>
            </a:r>
          </a:p>
          <a:p>
            <a:pPr lvl="1" algn="r" rtl="1"/>
            <a:r>
              <a:rPr lang="ar-SA" dirty="0" smtClean="0"/>
              <a:t>مراقبة تنفيذ الانظمة واللوائح</a:t>
            </a:r>
          </a:p>
          <a:p>
            <a:pPr lvl="1" algn="r" rtl="1"/>
            <a:r>
              <a:rPr lang="ar-MA" dirty="0"/>
              <a:t>إ</a:t>
            </a:r>
            <a:r>
              <a:rPr lang="ar-SA" dirty="0" smtClean="0"/>
              <a:t>حداث</a:t>
            </a:r>
            <a:r>
              <a:rPr lang="ar-MA" dirty="0" smtClean="0"/>
              <a:t> </a:t>
            </a:r>
            <a:r>
              <a:rPr lang="ar-SA" dirty="0" smtClean="0"/>
              <a:t>وترتيب المصالح العامة</a:t>
            </a:r>
            <a:r>
              <a:rPr lang="ar-MA" dirty="0" smtClean="0"/>
              <a:t>، أي انشاء واعادة ترتيب وتنظيم الجهات المركزية واللامركزية</a:t>
            </a:r>
            <a:endParaRPr lang="ar-SA" dirty="0" smtClean="0"/>
          </a:p>
          <a:p>
            <a:pPr lvl="1" algn="r" rtl="1"/>
            <a:r>
              <a:rPr lang="ar-SA" dirty="0" smtClean="0"/>
              <a:t>متابعة تنفيذ الخطة العامة للتنمية</a:t>
            </a:r>
            <a:r>
              <a:rPr lang="ar-MA" dirty="0" smtClean="0"/>
              <a:t> مثل الخطط الخمسية أو خطة 2030</a:t>
            </a:r>
            <a:endParaRPr lang="ar-SA" sz="2000" dirty="0"/>
          </a:p>
          <a:p>
            <a:pPr lvl="1" algn="r" rtl="1">
              <a:buFont typeface="Wingdings" pitchFamily="2" charset="2"/>
              <a:buChar char="v"/>
            </a:pPr>
            <a:r>
              <a:rPr lang="ar-SA" sz="2000" dirty="0"/>
              <a:t>مهيمن على سير المرافق العامة وحسن ادائها</a:t>
            </a:r>
          </a:p>
          <a:p>
            <a:pPr lvl="1" algn="r" rtl="1">
              <a:buFont typeface="Wingdings" pitchFamily="2" charset="2"/>
              <a:buChar char="v"/>
            </a:pPr>
            <a:r>
              <a:rPr lang="ar-SA" sz="2000" dirty="0"/>
              <a:t>انشاء لجان تحري وتحقيق عن سير اعمال الاجهزة </a:t>
            </a:r>
            <a:r>
              <a:rPr lang="ar-SA" sz="2000" dirty="0" smtClean="0"/>
              <a:t>الحكومية</a:t>
            </a:r>
            <a:r>
              <a:rPr lang="ar-MA" sz="2000" dirty="0" smtClean="0"/>
              <a:t>.</a:t>
            </a:r>
          </a:p>
          <a:p>
            <a:pPr lvl="1" algn="r" rtl="1">
              <a:buFont typeface="Wingdings" pitchFamily="2" charset="2"/>
              <a:buChar char="v"/>
            </a:pPr>
            <a:endParaRPr lang="ar-MA" sz="2000" dirty="0"/>
          </a:p>
          <a:p>
            <a:pPr algn="r" rtl="1"/>
            <a:r>
              <a:rPr lang="ar-MA" b="1" u="sng" dirty="0"/>
              <a:t>من الناحية </a:t>
            </a:r>
            <a:r>
              <a:rPr lang="ar-SA" b="1" u="sng" dirty="0"/>
              <a:t>التشريعية:</a:t>
            </a:r>
          </a:p>
          <a:p>
            <a:pPr algn="r" rtl="1">
              <a:buFont typeface="Wingdings" pitchFamily="2" charset="2"/>
              <a:buChar char="v"/>
            </a:pPr>
            <a:r>
              <a:rPr lang="ar-SA" dirty="0"/>
              <a:t>اصدار الانظمة وتعديلها </a:t>
            </a:r>
            <a:r>
              <a:rPr lang="ar-MA" dirty="0"/>
              <a:t>،والموافقة على </a:t>
            </a:r>
            <a:r>
              <a:rPr lang="ar-SA" dirty="0"/>
              <a:t>المعاهدات </a:t>
            </a:r>
            <a:r>
              <a:rPr lang="ar-MA" dirty="0"/>
              <a:t>الدولية ، </a:t>
            </a:r>
            <a:r>
              <a:rPr lang="ar-SA" dirty="0"/>
              <a:t>والامتيازات</a:t>
            </a:r>
            <a:r>
              <a:rPr lang="ar-MA" dirty="0"/>
              <a:t>»أحد أنواع العقود الادارية»</a:t>
            </a:r>
            <a:endParaRPr lang="ar-SA" dirty="0"/>
          </a:p>
          <a:p>
            <a:pPr algn="r" rtl="1">
              <a:buFont typeface="Wingdings" pitchFamily="2" charset="2"/>
              <a:buChar char="v"/>
            </a:pPr>
            <a:r>
              <a:rPr lang="ar-SA" dirty="0"/>
              <a:t>دراسة مشروعات</a:t>
            </a:r>
            <a:r>
              <a:rPr lang="ar-MA" dirty="0"/>
              <a:t>/مسودات</a:t>
            </a:r>
            <a:r>
              <a:rPr lang="ar-SA" dirty="0"/>
              <a:t> الانظمة</a:t>
            </a:r>
          </a:p>
          <a:p>
            <a:pPr lvl="1" algn="r" rtl="1">
              <a:buFont typeface="Wingdings" pitchFamily="2" charset="2"/>
              <a:buChar char="v"/>
            </a:pPr>
            <a:endParaRPr lang="ar-SA" sz="2000" dirty="0"/>
          </a:p>
        </p:txBody>
      </p:sp>
    </p:spTree>
    <p:extLst>
      <p:ext uri="{BB962C8B-B14F-4D97-AF65-F5344CB8AC3E}">
        <p14:creationId xmlns:p14="http://schemas.microsoft.com/office/powerpoint/2010/main" val="3097060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0946" y="405384"/>
            <a:ext cx="7290054" cy="1499616"/>
          </a:xfrm>
          <a:solidFill>
            <a:schemeClr val="accent6"/>
          </a:solidFill>
        </p:spPr>
        <p:txBody>
          <a:bodyPr>
            <a:normAutofit fontScale="90000"/>
          </a:bodyPr>
          <a:lstStyle/>
          <a:p>
            <a:pPr algn="ctr"/>
            <a:r>
              <a:rPr lang="ar-SA" b="1" u="sng" dirty="0" smtClean="0"/>
              <a:t>مسؤولية الوزراء</a:t>
            </a:r>
            <a:r>
              <a:rPr lang="ar-MA" dirty="0" smtClean="0"/>
              <a:t/>
            </a:r>
            <a:br>
              <a:rPr lang="ar-MA" dirty="0" smtClean="0"/>
            </a:br>
            <a:r>
              <a:rPr lang="ar-MA" dirty="0" smtClean="0"/>
              <a:t>إما مسؤولية سياسية «عن أعمالهم السياسية» أو مسؤولية جنائية»</a:t>
            </a:r>
            <a:endParaRPr lang="ar-SA" dirty="0"/>
          </a:p>
        </p:txBody>
      </p:sp>
      <p:sp>
        <p:nvSpPr>
          <p:cNvPr id="3" name="عنصر نائب للمحتوى 2"/>
          <p:cNvSpPr>
            <a:spLocks noGrp="1"/>
          </p:cNvSpPr>
          <p:nvPr>
            <p:ph idx="1"/>
          </p:nvPr>
        </p:nvSpPr>
        <p:spPr>
          <a:xfrm>
            <a:off x="768096" y="2286000"/>
            <a:ext cx="7290055" cy="5181600"/>
          </a:xfrm>
        </p:spPr>
        <p:txBody>
          <a:bodyPr>
            <a:noAutofit/>
          </a:bodyPr>
          <a:lstStyle/>
          <a:p>
            <a:pPr algn="just" rtl="1">
              <a:buFont typeface="Wingdings" pitchFamily="2" charset="2"/>
              <a:buChar char="v"/>
            </a:pPr>
            <a:r>
              <a:rPr lang="ar-MA" sz="2400" b="1" u="sng" dirty="0" smtClean="0"/>
              <a:t>اولا: المسؤولية السياسية « عن أعمالهم السياسية»</a:t>
            </a:r>
          </a:p>
          <a:p>
            <a:pPr algn="just" rtl="1">
              <a:buFont typeface="Wingdings" pitchFamily="2" charset="2"/>
              <a:buChar char="v"/>
            </a:pPr>
            <a:r>
              <a:rPr lang="ar-SA" sz="2400" dirty="0" smtClean="0"/>
              <a:t>مسؤولي</a:t>
            </a:r>
            <a:r>
              <a:rPr lang="ar-MA" sz="2400" dirty="0" smtClean="0"/>
              <a:t>ة جماعية «بالتضامن»: بمعنى أنهم مسؤولون جميعا</a:t>
            </a:r>
            <a:r>
              <a:rPr lang="ar-SA" sz="2400" dirty="0" smtClean="0"/>
              <a:t> امام الملك</a:t>
            </a:r>
            <a:r>
              <a:rPr lang="ar-MA" sz="2400" dirty="0" smtClean="0"/>
              <a:t> اذا اتخذوا قرار حكومي يخص الدولة بشكل عام، فمن الممكن للملك أن يحل ويقيل المجلس كله اذا لم يكن راضي عن هذا القرار.</a:t>
            </a:r>
            <a:endParaRPr lang="ar-SA" sz="2400" dirty="0" smtClean="0"/>
          </a:p>
          <a:p>
            <a:pPr algn="just" rtl="1">
              <a:buFont typeface="Wingdings" pitchFamily="2" charset="2"/>
              <a:buChar char="v"/>
            </a:pPr>
            <a:r>
              <a:rPr lang="ar-SA" sz="2400" dirty="0" smtClean="0"/>
              <a:t>مسؤولية فردية</a:t>
            </a:r>
            <a:r>
              <a:rPr lang="ar-MA" sz="2400" dirty="0" smtClean="0"/>
              <a:t>: فكل وزير منهم مسؤول أمام الملك</a:t>
            </a:r>
            <a:r>
              <a:rPr lang="ar-SA" sz="2400" dirty="0" smtClean="0"/>
              <a:t> عن اعمال وزارته</a:t>
            </a:r>
            <a:r>
              <a:rPr lang="ar-MA" sz="2400" dirty="0" smtClean="0"/>
              <a:t>.</a:t>
            </a:r>
            <a:endParaRPr lang="ar-SA" sz="2400" dirty="0" smtClean="0"/>
          </a:p>
        </p:txBody>
      </p:sp>
    </p:spTree>
    <p:extLst>
      <p:ext uri="{BB962C8B-B14F-4D97-AF65-F5344CB8AC3E}">
        <p14:creationId xmlns:p14="http://schemas.microsoft.com/office/powerpoint/2010/main" val="395587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68096" y="533400"/>
            <a:ext cx="7690104" cy="6172200"/>
          </a:xfrm>
        </p:spPr>
        <p:txBody>
          <a:bodyPr>
            <a:normAutofit/>
          </a:bodyPr>
          <a:lstStyle/>
          <a:p>
            <a:pPr marL="0" indent="0" algn="just" rtl="1">
              <a:buNone/>
            </a:pPr>
            <a:r>
              <a:rPr lang="ar-MA" sz="2800" b="1" u="sng" dirty="0" smtClean="0"/>
              <a:t>ثانيا: مسؤولية جنائية: «اذا اتركب أحد الجرائم المنصوص عليها في </a:t>
            </a:r>
            <a:r>
              <a:rPr lang="ar-SA" sz="2800" b="1" u="sng" dirty="0" smtClean="0"/>
              <a:t>(</a:t>
            </a:r>
            <a:r>
              <a:rPr lang="ar-SA" sz="2800" b="1" u="sng" dirty="0"/>
              <a:t>نظام محاكمة </a:t>
            </a:r>
            <a:r>
              <a:rPr lang="ar-SA" sz="2800" b="1" u="sng" dirty="0" smtClean="0"/>
              <a:t>الوزراء</a:t>
            </a:r>
            <a:r>
              <a:rPr lang="ar-MA" sz="2800" b="1" u="sng" dirty="0" smtClean="0"/>
              <a:t> الصادر عام </a:t>
            </a:r>
            <a:r>
              <a:rPr lang="ar-SA" sz="2800" b="1" u="sng" dirty="0" smtClean="0"/>
              <a:t> </a:t>
            </a:r>
            <a:r>
              <a:rPr lang="ar-SA" sz="2800" b="1" u="sng" dirty="0"/>
              <a:t>1380</a:t>
            </a:r>
            <a:r>
              <a:rPr lang="ar-SA" sz="2800" b="1" u="sng" dirty="0" smtClean="0"/>
              <a:t>)</a:t>
            </a:r>
            <a:r>
              <a:rPr lang="ar-MA" sz="2800" b="1" u="sng" dirty="0" smtClean="0"/>
              <a:t>:</a:t>
            </a:r>
            <a:endParaRPr lang="ar-SA" sz="2800" b="1" u="sng" dirty="0"/>
          </a:p>
          <a:p>
            <a:pPr marL="457200" indent="-457200" algn="just" rtl="1">
              <a:lnSpc>
                <a:spcPct val="110000"/>
              </a:lnSpc>
              <a:spcBef>
                <a:spcPts val="0"/>
              </a:spcBef>
              <a:spcAft>
                <a:spcPts val="0"/>
              </a:spcAft>
              <a:buFont typeface="+mj-lt"/>
              <a:buAutoNum type="arabicPeriod"/>
            </a:pPr>
            <a:r>
              <a:rPr lang="ar-SA" dirty="0"/>
              <a:t>الافعال المقصود بها تغيير النظام الملكي</a:t>
            </a:r>
          </a:p>
          <a:p>
            <a:pPr marL="457200" indent="-457200" algn="just" rtl="1">
              <a:lnSpc>
                <a:spcPct val="110000"/>
              </a:lnSpc>
              <a:spcBef>
                <a:spcPts val="0"/>
              </a:spcBef>
              <a:spcAft>
                <a:spcPts val="0"/>
              </a:spcAft>
              <a:buFont typeface="+mj-lt"/>
              <a:buAutoNum type="arabicPeriod"/>
            </a:pPr>
            <a:r>
              <a:rPr lang="ar-SA" dirty="0"/>
              <a:t>جرائم الخيانة العظمى (حمل السلاح ضد الدولة ، معاونة دولة اخرى في اعمال عدوانية ضد الدولة، تسهيل دخول العدو للبلاد، تسليم المدن والحصون والمنشآت والمؤن والطرق للعدو، تحريض الجنود على الانضمام للعدو، مساعدة تقدم العدو، افشاء اسرار الدفاع)</a:t>
            </a:r>
          </a:p>
          <a:p>
            <a:pPr marL="457200" indent="-457200" algn="just" rtl="1">
              <a:lnSpc>
                <a:spcPct val="110000"/>
              </a:lnSpc>
              <a:spcBef>
                <a:spcPts val="0"/>
              </a:spcBef>
              <a:spcAft>
                <a:spcPts val="0"/>
              </a:spcAft>
              <a:buFont typeface="+mj-lt"/>
              <a:buAutoNum type="arabicPeriod"/>
            </a:pPr>
            <a:r>
              <a:rPr lang="ar-SA" dirty="0"/>
              <a:t>تعريض امن الدولة وسلامتها للخطر</a:t>
            </a:r>
          </a:p>
          <a:p>
            <a:pPr marL="457200" indent="-457200" algn="just" rtl="1">
              <a:lnSpc>
                <a:spcPct val="110000"/>
              </a:lnSpc>
              <a:spcBef>
                <a:spcPts val="0"/>
              </a:spcBef>
              <a:spcAft>
                <a:spcPts val="0"/>
              </a:spcAft>
              <a:buFont typeface="+mj-lt"/>
              <a:buAutoNum type="arabicPeriod"/>
            </a:pPr>
            <a:r>
              <a:rPr lang="ar-SA" dirty="0"/>
              <a:t>زعزعة ولاء افراد القوات المسلحة للملك</a:t>
            </a:r>
          </a:p>
          <a:p>
            <a:pPr marL="457200" indent="-457200" algn="just" rtl="1">
              <a:lnSpc>
                <a:spcPct val="110000"/>
              </a:lnSpc>
              <a:spcBef>
                <a:spcPts val="0"/>
              </a:spcBef>
              <a:spcAft>
                <a:spcPts val="0"/>
              </a:spcAft>
              <a:buFont typeface="+mj-lt"/>
              <a:buAutoNum type="arabicPeriod"/>
            </a:pPr>
            <a:r>
              <a:rPr lang="ar-SA" dirty="0"/>
              <a:t>التصرفات التي من شأنها التأثير في اسعار البضائع والعقارات والاوراق المالية للحصول على فائدة شخصية</a:t>
            </a:r>
          </a:p>
          <a:p>
            <a:pPr marL="457200" indent="-457200" algn="just" rtl="1">
              <a:lnSpc>
                <a:spcPct val="110000"/>
              </a:lnSpc>
              <a:spcBef>
                <a:spcPts val="0"/>
              </a:spcBef>
              <a:spcAft>
                <a:spcPts val="0"/>
              </a:spcAft>
              <a:buFont typeface="+mj-lt"/>
              <a:buAutoNum type="arabicPeriod"/>
            </a:pPr>
            <a:r>
              <a:rPr lang="ar-SA" dirty="0"/>
              <a:t>قبول فائدة </a:t>
            </a:r>
            <a:r>
              <a:rPr lang="ar-SA" dirty="0" err="1"/>
              <a:t>ايا</a:t>
            </a:r>
            <a:r>
              <a:rPr lang="ar-SA" dirty="0"/>
              <a:t> كان نوعها لقضاء عمل رسمي</a:t>
            </a:r>
          </a:p>
          <a:p>
            <a:pPr marL="457200" indent="-457200" algn="just" rtl="1">
              <a:lnSpc>
                <a:spcPct val="110000"/>
              </a:lnSpc>
              <a:spcBef>
                <a:spcPts val="0"/>
              </a:spcBef>
              <a:spcAft>
                <a:spcPts val="0"/>
              </a:spcAft>
              <a:buFont typeface="+mj-lt"/>
              <a:buAutoNum type="arabicPeriod"/>
            </a:pPr>
            <a:r>
              <a:rPr lang="ar-SA" dirty="0"/>
              <a:t>استغلال العقود</a:t>
            </a:r>
          </a:p>
          <a:p>
            <a:pPr marL="457200" indent="-457200" algn="just" rtl="1">
              <a:lnSpc>
                <a:spcPct val="110000"/>
              </a:lnSpc>
              <a:spcBef>
                <a:spcPts val="0"/>
              </a:spcBef>
              <a:spcAft>
                <a:spcPts val="0"/>
              </a:spcAft>
              <a:buFont typeface="+mj-lt"/>
              <a:buAutoNum type="arabicPeriod"/>
            </a:pPr>
            <a:r>
              <a:rPr lang="ar-SA" dirty="0"/>
              <a:t>تعمد مخالفة النظم واللوائح</a:t>
            </a:r>
          </a:p>
          <a:p>
            <a:pPr marL="457200" indent="-457200" algn="just" rtl="1">
              <a:lnSpc>
                <a:spcPct val="110000"/>
              </a:lnSpc>
              <a:spcBef>
                <a:spcPts val="0"/>
              </a:spcBef>
              <a:spcAft>
                <a:spcPts val="0"/>
              </a:spcAft>
              <a:buFont typeface="+mj-lt"/>
              <a:buAutoNum type="arabicPeriod"/>
            </a:pPr>
            <a:r>
              <a:rPr lang="ar-SA" dirty="0"/>
              <a:t>افشاء قرارات ومداولا </a:t>
            </a:r>
            <a:r>
              <a:rPr lang="ar-SA" dirty="0" smtClean="0"/>
              <a:t>ت المجلس التي </a:t>
            </a:r>
            <a:r>
              <a:rPr lang="ar-SA" dirty="0"/>
              <a:t>تتعلق بأمن الدولة والشؤون الخارجية والمالية والاقتصادية</a:t>
            </a:r>
          </a:p>
          <a:p>
            <a:pPr marL="457200" indent="-457200" algn="just" rtl="1">
              <a:lnSpc>
                <a:spcPct val="110000"/>
              </a:lnSpc>
              <a:spcBef>
                <a:spcPts val="0"/>
              </a:spcBef>
              <a:spcAft>
                <a:spcPts val="0"/>
              </a:spcAft>
              <a:buFont typeface="+mj-lt"/>
              <a:buAutoNum type="arabicPeriod"/>
            </a:pPr>
            <a:r>
              <a:rPr lang="ar-SA" dirty="0"/>
              <a:t>التدخل في شؤون القضاء والهيئات والدوائر الحكومية</a:t>
            </a:r>
          </a:p>
          <a:p>
            <a:pPr algn="just" rtl="1"/>
            <a:endParaRPr lang="ar-SA" dirty="0"/>
          </a:p>
        </p:txBody>
      </p:sp>
    </p:spTree>
    <p:extLst>
      <p:ext uri="{BB962C8B-B14F-4D97-AF65-F5344CB8AC3E}">
        <p14:creationId xmlns:p14="http://schemas.microsoft.com/office/powerpoint/2010/main" val="642754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solidFill>
        </p:spPr>
        <p:txBody>
          <a:bodyPr/>
          <a:lstStyle/>
          <a:p>
            <a:endParaRPr lang="ar-SA" dirty="0"/>
          </a:p>
        </p:txBody>
      </p:sp>
      <p:sp>
        <p:nvSpPr>
          <p:cNvPr id="3" name="عنصر نائب للمحتوى 2"/>
          <p:cNvSpPr>
            <a:spLocks noGrp="1"/>
          </p:cNvSpPr>
          <p:nvPr>
            <p:ph idx="1"/>
          </p:nvPr>
        </p:nvSpPr>
        <p:spPr/>
        <p:txBody>
          <a:bodyPr/>
          <a:lstStyle/>
          <a:p>
            <a:endParaRPr lang="ar-SA"/>
          </a:p>
        </p:txBody>
      </p:sp>
      <p:graphicFrame>
        <p:nvGraphicFramePr>
          <p:cNvPr id="4" name="رسم تخطيطي 3"/>
          <p:cNvGraphicFramePr/>
          <p:nvPr>
            <p:extLst>
              <p:ext uri="{D42A27DB-BD31-4B8C-83A1-F6EECF244321}">
                <p14:modId xmlns:p14="http://schemas.microsoft.com/office/powerpoint/2010/main" val="679276292"/>
              </p:ext>
            </p:extLst>
          </p:nvPr>
        </p:nvGraphicFramePr>
        <p:xfrm>
          <a:off x="1295400" y="21844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وان 1"/>
          <p:cNvSpPr txBox="1">
            <a:spLocks/>
          </p:cNvSpPr>
          <p:nvPr/>
        </p:nvSpPr>
        <p:spPr>
          <a:xfrm>
            <a:off x="920496" y="737616"/>
            <a:ext cx="7290054"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mtClean="0"/>
              <a:t>التشكيلات الداخلية لمجلس الوزراء</a:t>
            </a:r>
            <a:endParaRPr lang="ar-SA" dirty="0"/>
          </a:p>
        </p:txBody>
      </p:sp>
    </p:spTree>
    <p:extLst>
      <p:ext uri="{BB962C8B-B14F-4D97-AF65-F5344CB8AC3E}">
        <p14:creationId xmlns:p14="http://schemas.microsoft.com/office/powerpoint/2010/main" val="10672045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solidFill>
        </p:spPr>
        <p:txBody>
          <a:bodyPr/>
          <a:lstStyle/>
          <a:p>
            <a:r>
              <a:rPr lang="ar-SA" dirty="0" smtClean="0"/>
              <a:t>التشكيلات الداخلية لمجلس الوزراء</a:t>
            </a:r>
            <a:endParaRPr lang="ar-SA" dirty="0"/>
          </a:p>
        </p:txBody>
      </p:sp>
      <p:sp>
        <p:nvSpPr>
          <p:cNvPr id="3" name="عنصر نائب للمحتوى 2"/>
          <p:cNvSpPr>
            <a:spLocks noGrp="1"/>
          </p:cNvSpPr>
          <p:nvPr>
            <p:ph idx="1"/>
          </p:nvPr>
        </p:nvSpPr>
        <p:spPr>
          <a:xfrm>
            <a:off x="768096" y="2301240"/>
            <a:ext cx="7290055" cy="4328160"/>
          </a:xfrm>
          <a:ln>
            <a:noFill/>
          </a:ln>
        </p:spPr>
        <p:txBody>
          <a:bodyPr/>
          <a:lstStyle/>
          <a:p>
            <a:pPr marL="0" indent="0" algn="r" rtl="1">
              <a:buNone/>
            </a:pPr>
            <a:r>
              <a:rPr lang="ar-MA" b="1" u="sng" dirty="0" smtClean="0"/>
              <a:t>أولًا: </a:t>
            </a:r>
            <a:r>
              <a:rPr lang="ar-SA" b="1" u="sng" dirty="0" smtClean="0"/>
              <a:t>الامانة العامة لمجلس الوزراء</a:t>
            </a:r>
            <a:r>
              <a:rPr lang="ar-MA" b="1" u="sng" dirty="0" smtClean="0"/>
              <a:t>، وظيفتها العامة</a:t>
            </a:r>
            <a:r>
              <a:rPr lang="ar-SA" b="1" u="sng" dirty="0" smtClean="0"/>
              <a:t>:</a:t>
            </a:r>
          </a:p>
          <a:p>
            <a:pPr algn="r" rtl="1">
              <a:buFont typeface="Wingdings" pitchFamily="2" charset="2"/>
              <a:buChar char="v"/>
            </a:pPr>
            <a:r>
              <a:rPr lang="ar-SA" dirty="0" smtClean="0"/>
              <a:t>للقيام بأعمال السكرتارية للمجلس.</a:t>
            </a:r>
          </a:p>
          <a:p>
            <a:pPr algn="r" rtl="1">
              <a:buFont typeface="Wingdings" pitchFamily="2" charset="2"/>
              <a:buChar char="v"/>
            </a:pPr>
            <a:r>
              <a:rPr lang="ar-SA" dirty="0" smtClean="0"/>
              <a:t>يرأسها أمين عام وله نائب ومجموعة موظفين.</a:t>
            </a:r>
          </a:p>
          <a:p>
            <a:pPr algn="r" rtl="1"/>
            <a:r>
              <a:rPr lang="ar-SA" b="1" u="sng" dirty="0" smtClean="0"/>
              <a:t>مهامها</a:t>
            </a:r>
            <a:r>
              <a:rPr lang="ar-MA" b="1" u="sng" dirty="0" smtClean="0"/>
              <a:t> التفصيلية</a:t>
            </a:r>
            <a:r>
              <a:rPr lang="ar-SA" b="1" u="sng" dirty="0" smtClean="0"/>
              <a:t>:</a:t>
            </a:r>
          </a:p>
          <a:p>
            <a:pPr marL="457200" indent="-457200" algn="r" rtl="1">
              <a:buFont typeface="+mj-lt"/>
              <a:buAutoNum type="arabicPeriod"/>
            </a:pPr>
            <a:r>
              <a:rPr lang="ar-SA" dirty="0" smtClean="0"/>
              <a:t>الاشراف على اعداد جداول اعمال المجلس والمحاضر بعد الاجتماعات.</a:t>
            </a:r>
          </a:p>
          <a:p>
            <a:pPr marL="457200" indent="-457200" algn="r" rtl="1">
              <a:buFont typeface="+mj-lt"/>
              <a:buAutoNum type="arabicPeriod"/>
            </a:pPr>
            <a:r>
              <a:rPr lang="ar-SA" dirty="0" smtClean="0"/>
              <a:t>تهيئة الوثائق الرسمية والمعلومات المتعلقة بأعمال المجلس حين طلبها.</a:t>
            </a:r>
          </a:p>
          <a:p>
            <a:pPr marL="457200" indent="-457200" algn="r" rtl="1">
              <a:buFont typeface="+mj-lt"/>
              <a:buAutoNum type="arabicPeriod"/>
            </a:pPr>
            <a:r>
              <a:rPr lang="ar-SA" dirty="0" smtClean="0"/>
              <a:t>ما يكلفه به المجلس من اعمال.</a:t>
            </a:r>
            <a:endParaRPr lang="ar-SA" dirty="0"/>
          </a:p>
        </p:txBody>
      </p:sp>
    </p:spTree>
    <p:extLst>
      <p:ext uri="{BB962C8B-B14F-4D97-AF65-F5344CB8AC3E}">
        <p14:creationId xmlns:p14="http://schemas.microsoft.com/office/powerpoint/2010/main" val="533776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68096" y="1996440"/>
            <a:ext cx="7290055" cy="5013960"/>
          </a:xfrm>
        </p:spPr>
        <p:txBody>
          <a:bodyPr>
            <a:normAutofit/>
          </a:bodyPr>
          <a:lstStyle/>
          <a:p>
            <a:pPr marL="0" indent="0" algn="r" rtl="1">
              <a:buNone/>
            </a:pPr>
            <a:r>
              <a:rPr lang="ar-MA" b="1" u="sng" dirty="0" smtClean="0"/>
              <a:t>ثانيًا: </a:t>
            </a:r>
            <a:r>
              <a:rPr lang="ar-SA" b="1" u="sng" dirty="0" smtClean="0"/>
              <a:t>هيئة الخبراء</a:t>
            </a:r>
            <a:r>
              <a:rPr lang="ar-MA" b="1" u="sng" dirty="0" smtClean="0"/>
              <a:t>، وظيفتها العامة</a:t>
            </a:r>
            <a:r>
              <a:rPr lang="ar-SA" b="1" u="sng" dirty="0" smtClean="0"/>
              <a:t>:</a:t>
            </a:r>
          </a:p>
          <a:p>
            <a:pPr algn="r" rtl="1">
              <a:buFont typeface="Wingdings" pitchFamily="2" charset="2"/>
              <a:buChar char="v"/>
            </a:pPr>
            <a:r>
              <a:rPr lang="ar-SA" dirty="0" smtClean="0"/>
              <a:t>تختص بكل ما يتعلق بصياغة وتعديل الانظمة ومراجعة الاتفاقيات الدولية.</a:t>
            </a:r>
          </a:p>
          <a:p>
            <a:pPr algn="r" rtl="1"/>
            <a:r>
              <a:rPr lang="ar-SA" b="1" u="sng" dirty="0" smtClean="0"/>
              <a:t>مهامها</a:t>
            </a:r>
            <a:r>
              <a:rPr lang="ar-MA" b="1" u="sng" dirty="0" smtClean="0"/>
              <a:t> التفصيلية</a:t>
            </a:r>
            <a:r>
              <a:rPr lang="ar-SA" b="1" u="sng" dirty="0" smtClean="0"/>
              <a:t>:</a:t>
            </a:r>
          </a:p>
          <a:p>
            <a:pPr marL="457200" indent="-457200" algn="r" rtl="1">
              <a:buFont typeface="+mj-lt"/>
              <a:buAutoNum type="arabicPeriod"/>
            </a:pPr>
            <a:r>
              <a:rPr lang="ar-SA" dirty="0" smtClean="0"/>
              <a:t>تحضير مشروعات الانظمة واعداد الدراسات اللازمة لها بالاشتراك مع الجهة التي رفعت تلك المشاريع.</a:t>
            </a:r>
          </a:p>
          <a:p>
            <a:pPr marL="457200" indent="-457200" algn="r" rtl="1">
              <a:buFont typeface="+mj-lt"/>
              <a:buAutoNum type="arabicPeriod"/>
            </a:pPr>
            <a:r>
              <a:rPr lang="ar-SA" dirty="0" smtClean="0"/>
              <a:t>مراجعة الانظمة السارية واقتراح تعديلها.</a:t>
            </a:r>
          </a:p>
          <a:p>
            <a:pPr marL="457200" indent="-457200" algn="r" rtl="1">
              <a:buFont typeface="+mj-lt"/>
              <a:buAutoNum type="arabicPeriod"/>
            </a:pPr>
            <a:r>
              <a:rPr lang="ar-SA" dirty="0" smtClean="0"/>
              <a:t>وضع الصيغ المناسبة </a:t>
            </a:r>
            <a:r>
              <a:rPr lang="ar-SA" dirty="0" err="1" smtClean="0"/>
              <a:t>للاوامر</a:t>
            </a:r>
            <a:r>
              <a:rPr lang="ar-SA" dirty="0" smtClean="0"/>
              <a:t> السامية والمراسيم الملكية وقرارات مجلس الوزراء.</a:t>
            </a:r>
          </a:p>
          <a:p>
            <a:pPr marL="457200" indent="-457200" algn="r" rtl="1">
              <a:buFont typeface="+mj-lt"/>
              <a:buAutoNum type="arabicPeriod"/>
            </a:pPr>
            <a:r>
              <a:rPr lang="ar-SA" dirty="0" smtClean="0"/>
              <a:t>مشاركة الاجهزة الحكومية في دراسة الموضوعات التي تحال الى الهيئة من المقام السامي او من مجلس الوزراء</a:t>
            </a:r>
            <a:endParaRPr lang="ar-SA" dirty="0"/>
          </a:p>
        </p:txBody>
      </p:sp>
      <p:sp>
        <p:nvSpPr>
          <p:cNvPr id="4" name="عنوان 1"/>
          <p:cNvSpPr txBox="1">
            <a:spLocks/>
          </p:cNvSpPr>
          <p:nvPr/>
        </p:nvSpPr>
        <p:spPr>
          <a:xfrm>
            <a:off x="920496" y="381000"/>
            <a:ext cx="7290054" cy="1499616"/>
          </a:xfrm>
          <a:prstGeom prst="rect">
            <a:avLst/>
          </a:prstGeom>
          <a:solidFill>
            <a:schemeClr val="accent6"/>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ctr"/>
            <a:r>
              <a:rPr lang="ar-MA" sz="4000" dirty="0" smtClean="0"/>
              <a:t>تابع-</a:t>
            </a:r>
            <a:r>
              <a:rPr lang="ar-SA" sz="4000" dirty="0" smtClean="0"/>
              <a:t>التشكيلات الداخلية لمجلس</a:t>
            </a:r>
            <a:r>
              <a:rPr lang="ar-MA" sz="4000" dirty="0" smtClean="0"/>
              <a:t> </a:t>
            </a:r>
            <a:r>
              <a:rPr lang="ar-SA" sz="4000" dirty="0" err="1" smtClean="0"/>
              <a:t>الوزرا</a:t>
            </a:r>
            <a:r>
              <a:rPr lang="ar-MA" sz="4000" dirty="0" smtClean="0"/>
              <a:t>ء</a:t>
            </a:r>
            <a:endParaRPr lang="ar-SA" sz="4000" dirty="0"/>
          </a:p>
        </p:txBody>
      </p:sp>
    </p:spTree>
    <p:extLst>
      <p:ext uri="{BB962C8B-B14F-4D97-AF65-F5344CB8AC3E}">
        <p14:creationId xmlns:p14="http://schemas.microsoft.com/office/powerpoint/2010/main" val="124553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52449" y="1676400"/>
            <a:ext cx="7829551" cy="5410200"/>
          </a:xfrm>
        </p:spPr>
        <p:txBody>
          <a:bodyPr>
            <a:normAutofit/>
          </a:bodyPr>
          <a:lstStyle/>
          <a:p>
            <a:pPr marL="0" indent="0" algn="just" rtl="1">
              <a:buNone/>
            </a:pPr>
            <a:r>
              <a:rPr lang="ar-MA" b="1" u="sng" dirty="0" smtClean="0"/>
              <a:t>ثالثًا: اللجان والمجالس:</a:t>
            </a:r>
          </a:p>
          <a:p>
            <a:pPr marL="0" indent="0" algn="just" rtl="1">
              <a:buNone/>
            </a:pPr>
            <a:r>
              <a:rPr lang="ar-MA" b="1" u="sng" dirty="0" smtClean="0"/>
              <a:t>اللجان</a:t>
            </a:r>
            <a:r>
              <a:rPr lang="ar-MA" dirty="0" smtClean="0"/>
              <a:t>: أجاز النظام أن يؤلف المجلس لجان من بين أعضاءه لبحث مسألة معينة وتقديم تقرير عنها، ولم يحدد عدد اللجان بل ترك الامر مفتوح ليتم تشكيل لجان بحسب الحاجة.</a:t>
            </a:r>
          </a:p>
          <a:p>
            <a:pPr marL="0" indent="0" algn="just" rtl="1">
              <a:buNone/>
            </a:pPr>
            <a:r>
              <a:rPr lang="ar-MA" b="1" u="sng" dirty="0" smtClean="0"/>
              <a:t>المجالس</a:t>
            </a:r>
            <a:r>
              <a:rPr lang="ar-MA" dirty="0" smtClean="0"/>
              <a:t>: أيضًا ونظراً لتكاثر مسؤوليات المجلس وتشعبها والمدة الزمنية التي يستغرقها في جلساته الاسبوعية فقد لجأ المجلس الى إحداث العديد من الهيئات والمجالس العليا، ولكن تبين أنه على الرغم من دورها الفعال الا انها كانت بطيئة ومخرجاتها غير منسقة مع بعضها فصدر أمر ملكي في عهد الملك سلمان عام 1436 </a:t>
            </a:r>
            <a:r>
              <a:rPr lang="ar-MA" dirty="0" err="1" smtClean="0"/>
              <a:t>بالغاء</a:t>
            </a:r>
            <a:r>
              <a:rPr lang="ar-MA" dirty="0" smtClean="0"/>
              <a:t> 12 مجلس سابق ضمن مجلس الوزراء وانشاء بدلًا منهم مجلسين فقط:</a:t>
            </a:r>
          </a:p>
          <a:p>
            <a:pPr marL="457200" indent="-457200" algn="just" rtl="1">
              <a:buFont typeface="+mj-lt"/>
              <a:buAutoNum type="arabicPeriod"/>
            </a:pPr>
            <a:r>
              <a:rPr lang="ar-MA" dirty="0" smtClean="0"/>
              <a:t>مجلس الشؤون السياسية والأمنية.</a:t>
            </a:r>
          </a:p>
          <a:p>
            <a:pPr marL="457200" indent="-457200" algn="just" rtl="1">
              <a:buFont typeface="+mj-lt"/>
              <a:buAutoNum type="arabicPeriod"/>
            </a:pPr>
            <a:r>
              <a:rPr lang="ar-MA" dirty="0" smtClean="0"/>
              <a:t>مجلس الشؤون الاقتصادية والتنموية.</a:t>
            </a:r>
          </a:p>
          <a:p>
            <a:pPr marL="0" indent="0" algn="just" rtl="1">
              <a:buNone/>
            </a:pPr>
            <a:r>
              <a:rPr lang="ar-MA" dirty="0" smtClean="0"/>
              <a:t>جميع أعضاء هذين المجلسين هم أعضاء أساسا في مجلس الوزراء ولكن تم تقسيمهم على هذين المجلسين أو اللجنتين حتى يكون هناك تخصص أكثر فالمواضيع الأمنية تناقش في مجلس الشؤون الأمنية بشكل مفصل أما المواضيع الاقتصادية فتناقش في المجلس الآخر وهكذا. بعد ذلك لا بد أن تُعرض قراراتهم على مجلس الوزراء . فالغرض من تكوين اللجان دائما هو اختصار الوقت في المناقشات بحيث تكون المواضيع متخصصة أكثر.</a:t>
            </a:r>
            <a:endParaRPr lang="ar-SA" dirty="0"/>
          </a:p>
        </p:txBody>
      </p:sp>
      <p:sp>
        <p:nvSpPr>
          <p:cNvPr id="4" name="عنوان 1"/>
          <p:cNvSpPr txBox="1">
            <a:spLocks/>
          </p:cNvSpPr>
          <p:nvPr/>
        </p:nvSpPr>
        <p:spPr>
          <a:xfrm>
            <a:off x="920496" y="228600"/>
            <a:ext cx="7290054" cy="1499616"/>
          </a:xfrm>
          <a:prstGeom prst="rect">
            <a:avLst/>
          </a:prstGeom>
          <a:solidFill>
            <a:schemeClr val="accent6"/>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ctr"/>
            <a:r>
              <a:rPr lang="ar-MA" sz="4000" dirty="0" smtClean="0"/>
              <a:t>تابع-</a:t>
            </a:r>
            <a:r>
              <a:rPr lang="ar-SA" sz="4000" dirty="0" smtClean="0"/>
              <a:t>التشكيلات الداخلية لمجلس</a:t>
            </a:r>
            <a:r>
              <a:rPr lang="ar-MA" sz="4000" dirty="0" smtClean="0"/>
              <a:t> </a:t>
            </a:r>
            <a:r>
              <a:rPr lang="ar-SA" sz="4000" dirty="0" err="1" smtClean="0"/>
              <a:t>الوزرا</a:t>
            </a:r>
            <a:r>
              <a:rPr lang="ar-MA" sz="4000" dirty="0" smtClean="0"/>
              <a:t>ء</a:t>
            </a:r>
            <a:endParaRPr lang="ar-SA" sz="4000" dirty="0"/>
          </a:p>
        </p:txBody>
      </p:sp>
    </p:spTree>
    <p:extLst>
      <p:ext uri="{BB962C8B-B14F-4D97-AF65-F5344CB8AC3E}">
        <p14:creationId xmlns:p14="http://schemas.microsoft.com/office/powerpoint/2010/main" val="373123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022841044"/>
              </p:ext>
            </p:extLst>
          </p:nvPr>
        </p:nvGraphicFramePr>
        <p:xfrm>
          <a:off x="152400" y="1447800"/>
          <a:ext cx="87630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وان 4"/>
          <p:cNvSpPr>
            <a:spLocks noGrp="1"/>
          </p:cNvSpPr>
          <p:nvPr>
            <p:ph type="title"/>
          </p:nvPr>
        </p:nvSpPr>
        <p:spPr>
          <a:xfrm>
            <a:off x="768096" y="152400"/>
            <a:ext cx="7613904" cy="1066800"/>
          </a:xfrm>
          <a:solidFill>
            <a:schemeClr val="accent6"/>
          </a:solidFill>
        </p:spPr>
        <p:txBody>
          <a:bodyPr>
            <a:normAutofit fontScale="90000"/>
          </a:bodyPr>
          <a:lstStyle/>
          <a:p>
            <a:pPr algn="ctr"/>
            <a:r>
              <a:rPr lang="ar-SA" dirty="0" smtClean="0"/>
              <a:t>مراحل اصدار القانون</a:t>
            </a:r>
            <a:r>
              <a:rPr lang="ar-MA" dirty="0" smtClean="0"/>
              <a:t> من مجلس الوزراء</a:t>
            </a:r>
            <a:endParaRPr lang="ar-SA" dirty="0"/>
          </a:p>
        </p:txBody>
      </p:sp>
    </p:spTree>
    <p:extLst>
      <p:ext uri="{BB962C8B-B14F-4D97-AF65-F5344CB8AC3E}">
        <p14:creationId xmlns:p14="http://schemas.microsoft.com/office/powerpoint/2010/main" val="1179100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97E2E026-CF0E-44C3-9F75-04111A84A90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B95AA38C-9292-47D2-8BDF-354263057DDA}"/>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03A03FCD-17FB-414C-8D3B-B2310050E0E4}"/>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D028737C-F2E9-4B9D-ACA5-4C34934F95AC}"/>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31B1FADD-846D-4E4C-AF6E-B75782105922}"/>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434E176E-8A32-49A1-B68D-192CC600AA7F}"/>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28" name="عنصر نائب للمحتوى 27"/>
          <p:cNvGraphicFramePr>
            <a:graphicFrameLocks noGrp="1"/>
          </p:cNvGraphicFramePr>
          <p:nvPr>
            <p:ph idx="1"/>
            <p:extLst>
              <p:ext uri="{D42A27DB-BD31-4B8C-83A1-F6EECF244321}">
                <p14:modId xmlns:p14="http://schemas.microsoft.com/office/powerpoint/2010/main" val="1164613612"/>
              </p:ext>
            </p:extLst>
          </p:nvPr>
        </p:nvGraphicFramePr>
        <p:xfrm>
          <a:off x="304800" y="1981200"/>
          <a:ext cx="83566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وان 4"/>
          <p:cNvSpPr txBox="1">
            <a:spLocks/>
          </p:cNvSpPr>
          <p:nvPr/>
        </p:nvSpPr>
        <p:spPr>
          <a:xfrm>
            <a:off x="768096" y="381000"/>
            <a:ext cx="7613904" cy="1066800"/>
          </a:xfrm>
          <a:prstGeom prst="rect">
            <a:avLst/>
          </a:prstGeom>
          <a:solidFill>
            <a:schemeClr val="accent6"/>
          </a:solidFill>
        </p:spPr>
        <p:txBody>
          <a:bodyPr vert="horz" lIns="91440" tIns="45720" rIns="91440" bIns="45720" rtlCol="0" anchor="ctr">
            <a:normAutofit fontScale="975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ctr"/>
            <a:r>
              <a:rPr lang="ar-MA" dirty="0" smtClean="0"/>
              <a:t>تابع - </a:t>
            </a:r>
            <a:r>
              <a:rPr lang="ar-SA" dirty="0" smtClean="0"/>
              <a:t>مراحل اصدار القانون</a:t>
            </a:r>
            <a:endParaRPr lang="ar-SA" dirty="0"/>
          </a:p>
        </p:txBody>
      </p:sp>
    </p:spTree>
    <p:extLst>
      <p:ext uri="{BB962C8B-B14F-4D97-AF65-F5344CB8AC3E}">
        <p14:creationId xmlns:p14="http://schemas.microsoft.com/office/powerpoint/2010/main" val="2743748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graphicEl>
                                              <a:dgm id="{48D25210-1EBE-4E3E-A1BC-4641A81AF98A}"/>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graphicEl>
                                              <a:dgm id="{F23A9839-BD84-4DBF-B11E-9E355CB80797}"/>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graphicEl>
                                              <a:dgm id="{F1B14249-ECCC-4F90-8BB3-E9D3A908F9C2}"/>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graphicEl>
                                              <a:dgm id="{B72E46C7-367A-41BC-9E52-D60F0A9D71F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8"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768096" y="1828800"/>
            <a:ext cx="7290055" cy="4023360"/>
          </a:xfrm>
        </p:spPr>
        <p:txBody>
          <a:bodyPr>
            <a:normAutofit fontScale="92500" lnSpcReduction="20000"/>
          </a:bodyPr>
          <a:lstStyle/>
          <a:p>
            <a:pPr marL="0" indent="0" algn="ctr">
              <a:lnSpc>
                <a:spcPct val="150000"/>
              </a:lnSpc>
              <a:buNone/>
            </a:pPr>
            <a:r>
              <a:rPr lang="ar-SA" sz="2400" dirty="0" smtClean="0"/>
              <a:t>مادة 5 من النظام الاساسي للحكم:</a:t>
            </a:r>
          </a:p>
          <a:p>
            <a:pPr marL="0" indent="0" algn="ctr">
              <a:lnSpc>
                <a:spcPct val="150000"/>
              </a:lnSpc>
              <a:buNone/>
            </a:pPr>
            <a:r>
              <a:rPr lang="ar-SA" sz="2400" dirty="0" smtClean="0"/>
              <a:t> « يكون الحكم في ابناء الملك المؤسس وأبناء الابناء ويبايع الاصلح منهم على كتاب الله </a:t>
            </a:r>
            <a:r>
              <a:rPr lang="ar-SA" sz="2400" dirty="0"/>
              <a:t>وسنة رسوله، </a:t>
            </a:r>
            <a:r>
              <a:rPr lang="ar-SA" sz="2400" u="sng" dirty="0"/>
              <a:t>ولا يكون من بعد أبناء الملك المؤسس ملكاً وولياً للعهد من فرع واحد من ذرية الملك </a:t>
            </a:r>
            <a:r>
              <a:rPr lang="ar-SA" sz="2400" u="sng" dirty="0" smtClean="0"/>
              <a:t>المؤسس</a:t>
            </a:r>
            <a:r>
              <a:rPr lang="ar-SA" sz="2400" dirty="0" smtClean="0"/>
              <a:t>»</a:t>
            </a:r>
            <a:endParaRPr lang="en-US" sz="2400" dirty="0" smtClean="0"/>
          </a:p>
          <a:p>
            <a:pPr marL="0" indent="0" algn="ctr">
              <a:lnSpc>
                <a:spcPct val="150000"/>
              </a:lnSpc>
              <a:buNone/>
            </a:pPr>
            <a:r>
              <a:rPr lang="ar-SA" sz="2400" b="1" u="sng" dirty="0"/>
              <a:t>شروط اختيار الملك</a:t>
            </a:r>
            <a:r>
              <a:rPr lang="ar-SA" sz="2400" b="1" u="sng" dirty="0" smtClean="0"/>
              <a:t>:</a:t>
            </a:r>
            <a:endParaRPr lang="en-US" sz="2400" dirty="0" smtClean="0"/>
          </a:p>
          <a:p>
            <a:pPr marL="457200" indent="-457200">
              <a:buFont typeface="+mj-lt"/>
              <a:buAutoNum type="arabicPeriod"/>
            </a:pPr>
            <a:r>
              <a:rPr lang="ar-MA" dirty="0" smtClean="0"/>
              <a:t>من أبناء الملك عبدالعزيز وابناء الابناء (ذكر)</a:t>
            </a:r>
          </a:p>
          <a:p>
            <a:pPr marL="457200" indent="-457200">
              <a:buFont typeface="+mj-lt"/>
              <a:buAutoNum type="arabicPeriod"/>
            </a:pPr>
            <a:r>
              <a:rPr lang="ar-MA" dirty="0" smtClean="0"/>
              <a:t>الاصلح للحكم</a:t>
            </a:r>
            <a:endParaRPr lang="ar-SA" dirty="0" smtClean="0"/>
          </a:p>
          <a:p>
            <a:pPr marL="457200" indent="-457200">
              <a:buFont typeface="+mj-lt"/>
              <a:buAutoNum type="arabicPeriod"/>
            </a:pPr>
            <a:r>
              <a:rPr lang="ar-SA" dirty="0" smtClean="0"/>
              <a:t>ولا يكون من بعد أبناء الملك المؤسس ملكاً وولياً للعهد من فرع واحد من ذرية الملك المؤسس</a:t>
            </a:r>
            <a:endParaRPr lang="ar-MA" dirty="0" smtClean="0"/>
          </a:p>
        </p:txBody>
      </p:sp>
      <p:sp>
        <p:nvSpPr>
          <p:cNvPr id="4" name="عنوان 1"/>
          <p:cNvSpPr txBox="1">
            <a:spLocks/>
          </p:cNvSpPr>
          <p:nvPr/>
        </p:nvSpPr>
        <p:spPr>
          <a:xfrm>
            <a:off x="768096" y="585216"/>
            <a:ext cx="7290054" cy="938784"/>
          </a:xfrm>
          <a:prstGeom prst="rect">
            <a:avLst/>
          </a:prstGeom>
          <a:solidFill>
            <a:schemeClr val="accent1">
              <a:lumMod val="60000"/>
              <a:lumOff val="40000"/>
            </a:schemeClr>
          </a:solidFill>
        </p:spPr>
        <p:txBody>
          <a:bodyPr vert="horz" lIns="91440" tIns="45720" rIns="91440" bIns="45720" rtlCol="0" anchor="ctr">
            <a:normAutofit fontScale="975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dirty="0" smtClean="0"/>
              <a:t>شروط الملك وأيضا شروط ولي العهد</a:t>
            </a:r>
            <a:endParaRPr lang="en-US" dirty="0"/>
          </a:p>
        </p:txBody>
      </p:sp>
    </p:spTree>
    <p:extLst>
      <p:ext uri="{BB962C8B-B14F-4D97-AF65-F5344CB8AC3E}">
        <p14:creationId xmlns:p14="http://schemas.microsoft.com/office/powerpoint/2010/main" val="53669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sz="4800" dirty="0" smtClean="0"/>
              <a:t>مجلس الشورى</a:t>
            </a:r>
            <a:endParaRPr lang="en-US" sz="4800"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5248427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92D050"/>
          </a:solidFill>
        </p:spPr>
        <p:txBody>
          <a:bodyPr/>
          <a:lstStyle/>
          <a:p>
            <a:pPr algn="ctr"/>
            <a:r>
              <a:rPr lang="ar-SA" dirty="0" smtClean="0"/>
              <a:t>تكوينه</a:t>
            </a:r>
            <a:r>
              <a:rPr lang="ar-MA" dirty="0" smtClean="0"/>
              <a:t> ومدته</a:t>
            </a:r>
            <a:endParaRPr lang="ar-SA" dirty="0"/>
          </a:p>
        </p:txBody>
      </p:sp>
      <p:sp>
        <p:nvSpPr>
          <p:cNvPr id="3" name="عنصر نائب للمحتوى 2"/>
          <p:cNvSpPr>
            <a:spLocks noGrp="1"/>
          </p:cNvSpPr>
          <p:nvPr>
            <p:ph idx="1"/>
          </p:nvPr>
        </p:nvSpPr>
        <p:spPr/>
        <p:txBody>
          <a:bodyPr>
            <a:normAutofit fontScale="92500" lnSpcReduction="10000"/>
          </a:bodyPr>
          <a:lstStyle/>
          <a:p>
            <a:pPr algn="r" rtl="1">
              <a:buFont typeface="Wingdings" panose="05000000000000000000" pitchFamily="2" charset="2"/>
              <a:buChar char="v"/>
            </a:pPr>
            <a:r>
              <a:rPr lang="ar-MA" b="1" u="sng" dirty="0" smtClean="0"/>
              <a:t>يتكون من:</a:t>
            </a:r>
          </a:p>
          <a:p>
            <a:pPr algn="r" rtl="1">
              <a:buFont typeface="Wingdings" panose="05000000000000000000" pitchFamily="2" charset="2"/>
              <a:buChar char="v"/>
            </a:pPr>
            <a:r>
              <a:rPr lang="ar-MA" dirty="0" smtClean="0"/>
              <a:t>150</a:t>
            </a:r>
            <a:r>
              <a:rPr lang="ar-SA" dirty="0" smtClean="0"/>
              <a:t> عضو</a:t>
            </a:r>
            <a:r>
              <a:rPr lang="ar-MA" dirty="0" smtClean="0"/>
              <a:t> </a:t>
            </a:r>
            <a:r>
              <a:rPr lang="ar-SA" dirty="0" smtClean="0"/>
              <a:t> </a:t>
            </a:r>
            <a:r>
              <a:rPr lang="ar-MA" dirty="0" smtClean="0"/>
              <a:t>، </a:t>
            </a:r>
            <a:r>
              <a:rPr lang="ar-SA" dirty="0" smtClean="0"/>
              <a:t>20% نساء</a:t>
            </a:r>
            <a:r>
              <a:rPr lang="ar-MA" dirty="0" smtClean="0"/>
              <a:t> (أي 30 عضو من النساء)</a:t>
            </a:r>
          </a:p>
          <a:p>
            <a:pPr algn="r" rtl="1">
              <a:buFont typeface="Wingdings" panose="05000000000000000000" pitchFamily="2" charset="2"/>
              <a:buChar char="v"/>
            </a:pPr>
            <a:r>
              <a:rPr lang="ar-MA" dirty="0" smtClean="0"/>
              <a:t>الاختيار يتم بالتعيين وليس مثل اغلب برلمانات الدول الاخرى التي يكون فيها تعيين السلطة التشريعية بالانتخاب كممثلين عن الشعب.</a:t>
            </a:r>
          </a:p>
          <a:p>
            <a:pPr algn="r" rtl="1">
              <a:buFont typeface="Wingdings" panose="05000000000000000000" pitchFamily="2" charset="2"/>
              <a:buChar char="v"/>
            </a:pPr>
            <a:r>
              <a:rPr lang="ar-MA" dirty="0" smtClean="0"/>
              <a:t>يراعى في التعيين أن يكون الاعضاء من مختلف المناطق في المملكة وتنوع الاختصاصات والفئات العمرية والاجتماعية.</a:t>
            </a:r>
          </a:p>
          <a:p>
            <a:pPr algn="r" rtl="1">
              <a:buFont typeface="Wingdings" panose="05000000000000000000" pitchFamily="2" charset="2"/>
              <a:buChar char="v"/>
            </a:pPr>
            <a:endParaRPr lang="ar-MA" dirty="0" smtClean="0"/>
          </a:p>
          <a:p>
            <a:pPr algn="r" rtl="1">
              <a:buFont typeface="Wingdings" panose="05000000000000000000" pitchFamily="2" charset="2"/>
              <a:buChar char="v"/>
            </a:pPr>
            <a:r>
              <a:rPr lang="ar-MA" b="1" u="sng" dirty="0" smtClean="0"/>
              <a:t>مدته:</a:t>
            </a:r>
            <a:endParaRPr lang="ar-MA" b="1" u="sng" dirty="0"/>
          </a:p>
          <a:p>
            <a:pPr algn="r" rtl="1">
              <a:buFont typeface="Wingdings" panose="05000000000000000000" pitchFamily="2" charset="2"/>
              <a:buChar char="v"/>
            </a:pPr>
            <a:r>
              <a:rPr lang="ar-SA" dirty="0"/>
              <a:t>4 </a:t>
            </a:r>
            <a:r>
              <a:rPr lang="ar-SA" dirty="0" smtClean="0"/>
              <a:t>سنوات</a:t>
            </a:r>
            <a:r>
              <a:rPr lang="ar-MA" dirty="0" smtClean="0"/>
              <a:t> حسب النظام، الا ان الملك يملك </a:t>
            </a:r>
            <a:r>
              <a:rPr lang="ar-SA" dirty="0" smtClean="0"/>
              <a:t>صلاحية </a:t>
            </a:r>
            <a:r>
              <a:rPr lang="ar-SA" dirty="0"/>
              <a:t>تقديرية </a:t>
            </a:r>
            <a:r>
              <a:rPr lang="ar-MA" dirty="0" smtClean="0"/>
              <a:t>في الاعفاء قبل ذلك او التمديد اكثر من ذلك.</a:t>
            </a:r>
            <a:endParaRPr lang="ar-SA" dirty="0"/>
          </a:p>
          <a:p>
            <a:pPr algn="r" rtl="1">
              <a:buFont typeface="Wingdings" panose="05000000000000000000" pitchFamily="2" charset="2"/>
              <a:buChar char="v"/>
            </a:pPr>
            <a:r>
              <a:rPr lang="ar-SA" dirty="0"/>
              <a:t>في حال انتهاء المدة قبل تكوين الجلس الجديد يستمر المجلس القديم في عمله.</a:t>
            </a:r>
          </a:p>
          <a:p>
            <a:pPr algn="r" rtl="1"/>
            <a:endParaRPr lang="ar-SA" dirty="0"/>
          </a:p>
          <a:p>
            <a:pPr algn="r" rtl="1">
              <a:buFont typeface="Wingdings" panose="05000000000000000000" pitchFamily="2" charset="2"/>
              <a:buChar char="v"/>
            </a:pPr>
            <a:endParaRPr lang="ar-SA" dirty="0" smtClean="0"/>
          </a:p>
        </p:txBody>
      </p:sp>
    </p:spTree>
    <p:extLst>
      <p:ext uri="{BB962C8B-B14F-4D97-AF65-F5344CB8AC3E}">
        <p14:creationId xmlns:p14="http://schemas.microsoft.com/office/powerpoint/2010/main" val="1880941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85216"/>
            <a:ext cx="7290054" cy="1167384"/>
          </a:xfrm>
          <a:solidFill>
            <a:srgbClr val="92D050"/>
          </a:solidFill>
        </p:spPr>
        <p:txBody>
          <a:bodyPr/>
          <a:lstStyle/>
          <a:p>
            <a:pPr algn="ctr"/>
            <a:r>
              <a:rPr lang="ar-SA" dirty="0" smtClean="0"/>
              <a:t>شروط وواجبات العضوية</a:t>
            </a:r>
            <a:endParaRPr lang="ar-SA" dirty="0"/>
          </a:p>
        </p:txBody>
      </p:sp>
      <p:sp>
        <p:nvSpPr>
          <p:cNvPr id="3" name="عنصر نائب للمحتوى 2"/>
          <p:cNvSpPr>
            <a:spLocks noGrp="1"/>
          </p:cNvSpPr>
          <p:nvPr>
            <p:ph idx="1"/>
          </p:nvPr>
        </p:nvSpPr>
        <p:spPr>
          <a:xfrm>
            <a:off x="768096" y="2148840"/>
            <a:ext cx="7290055" cy="4556760"/>
          </a:xfrm>
        </p:spPr>
        <p:txBody>
          <a:bodyPr>
            <a:normAutofit lnSpcReduction="10000"/>
          </a:bodyPr>
          <a:lstStyle/>
          <a:p>
            <a:pPr marL="457200" indent="-457200" algn="r" rtl="1">
              <a:buFont typeface="+mj-lt"/>
              <a:buAutoNum type="arabicPeriod"/>
            </a:pPr>
            <a:r>
              <a:rPr lang="ar-SA" dirty="0" smtClean="0"/>
              <a:t>سعودي الاصل والمنشأ</a:t>
            </a:r>
          </a:p>
          <a:p>
            <a:pPr marL="457200" indent="-457200" algn="r" rtl="1">
              <a:buFont typeface="+mj-lt"/>
              <a:buAutoNum type="arabicPeriod"/>
            </a:pPr>
            <a:r>
              <a:rPr lang="ar-SA" dirty="0" smtClean="0"/>
              <a:t>مشهود له بالصلاح والكفاية</a:t>
            </a:r>
          </a:p>
          <a:p>
            <a:pPr marL="457200" indent="-457200" algn="r" rtl="1">
              <a:buFont typeface="+mj-lt"/>
              <a:buAutoNum type="arabicPeriod"/>
            </a:pPr>
            <a:r>
              <a:rPr lang="ar-SA" dirty="0" smtClean="0"/>
              <a:t>لا يقل عمره عن 30</a:t>
            </a:r>
          </a:p>
          <a:p>
            <a:pPr marL="457200" indent="-457200" algn="r" rtl="1">
              <a:buFont typeface="+mj-lt"/>
              <a:buAutoNum type="arabicPeriod"/>
            </a:pPr>
            <a:endParaRPr lang="ar-SA" dirty="0"/>
          </a:p>
          <a:p>
            <a:pPr marL="0" indent="0" algn="r" rtl="1">
              <a:buNone/>
            </a:pPr>
            <a:r>
              <a:rPr lang="ar-SA" b="1" u="sng" dirty="0" smtClean="0"/>
              <a:t>واجبات العضوية:</a:t>
            </a:r>
          </a:p>
          <a:p>
            <a:pPr marL="457200" indent="-457200" algn="r" rtl="1">
              <a:buFont typeface="+mj-lt"/>
              <a:buAutoNum type="arabicPeriod"/>
            </a:pPr>
            <a:r>
              <a:rPr lang="ar-SA" dirty="0" smtClean="0"/>
              <a:t>لا يجوز الجمع بين عضوية الشورى وأي وظيفة أخرى الا اذا رأى الملك الحاجة لذلك.</a:t>
            </a:r>
          </a:p>
          <a:p>
            <a:pPr marL="457200" indent="-457200" algn="r" rtl="1">
              <a:buFont typeface="+mj-lt"/>
              <a:buAutoNum type="arabicPeriod"/>
            </a:pPr>
            <a:r>
              <a:rPr lang="ar-SA" dirty="0" smtClean="0"/>
              <a:t>الانتظام في الحضور للجلسات وجلسات اللجان</a:t>
            </a:r>
          </a:p>
          <a:p>
            <a:pPr marL="457200" indent="-457200" algn="r" rtl="1">
              <a:buFont typeface="+mj-lt"/>
              <a:buAutoNum type="arabicPeriod"/>
            </a:pPr>
            <a:r>
              <a:rPr lang="ar-SA" dirty="0" smtClean="0"/>
              <a:t>لا يجوز ان يستغل العضوية لمصلحته</a:t>
            </a:r>
          </a:p>
          <a:p>
            <a:pPr marL="457200" indent="-457200" algn="r" rtl="1">
              <a:buFont typeface="+mj-lt"/>
              <a:buAutoNum type="arabicPeriod"/>
            </a:pPr>
            <a:r>
              <a:rPr lang="ar-SA" dirty="0" smtClean="0"/>
              <a:t>الالتزام بالحياد في كل ما يمارسه من أعمال</a:t>
            </a:r>
            <a:endParaRPr lang="ar-MA" dirty="0" smtClean="0"/>
          </a:p>
          <a:p>
            <a:pPr marL="457200" indent="-457200" algn="r" rtl="1">
              <a:buFont typeface="+mj-lt"/>
              <a:buAutoNum type="arabicPeriod"/>
            </a:pPr>
            <a:r>
              <a:rPr lang="ar-MA" dirty="0" smtClean="0"/>
              <a:t>التصويت على ما يتم عرضه ومناقشته</a:t>
            </a:r>
            <a:endParaRPr lang="en-US" dirty="0" smtClean="0"/>
          </a:p>
        </p:txBody>
      </p:sp>
    </p:spTree>
    <p:extLst>
      <p:ext uri="{BB962C8B-B14F-4D97-AF65-F5344CB8AC3E}">
        <p14:creationId xmlns:p14="http://schemas.microsoft.com/office/powerpoint/2010/main" val="76586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92D050"/>
          </a:solidFill>
        </p:spPr>
        <p:txBody>
          <a:bodyPr/>
          <a:lstStyle/>
          <a:p>
            <a:pPr algn="ctr"/>
            <a:r>
              <a:rPr lang="ar-SA" dirty="0" smtClean="0"/>
              <a:t>فقدان العضوية</a:t>
            </a:r>
            <a:endParaRPr lang="ar-SA" dirty="0"/>
          </a:p>
        </p:txBody>
      </p:sp>
      <p:sp>
        <p:nvSpPr>
          <p:cNvPr id="3" name="عنصر نائب للمحتوى 2"/>
          <p:cNvSpPr>
            <a:spLocks noGrp="1"/>
          </p:cNvSpPr>
          <p:nvPr>
            <p:ph idx="1"/>
          </p:nvPr>
        </p:nvSpPr>
        <p:spPr/>
        <p:txBody>
          <a:bodyPr/>
          <a:lstStyle/>
          <a:p>
            <a:pPr algn="r" rtl="1">
              <a:buFont typeface="Wingdings" pitchFamily="2" charset="2"/>
              <a:buChar char="v"/>
            </a:pPr>
            <a:r>
              <a:rPr lang="ar-SA" dirty="0" smtClean="0"/>
              <a:t>إما لإرادة العضو نفسه فيطلب الاعفاء من العضوية من رئيس المجلس والرئيس يعرضها على الملك.</a:t>
            </a:r>
            <a:endParaRPr lang="ar-MA" dirty="0" smtClean="0"/>
          </a:p>
          <a:p>
            <a:pPr marL="0" indent="0" algn="r" rtl="1">
              <a:buNone/>
            </a:pPr>
            <a:endParaRPr lang="ar-SA" dirty="0" smtClean="0"/>
          </a:p>
          <a:p>
            <a:pPr algn="r" rtl="1">
              <a:buFont typeface="Wingdings" pitchFamily="2" charset="2"/>
              <a:buChar char="v"/>
            </a:pPr>
            <a:r>
              <a:rPr lang="ar-SA" dirty="0" smtClean="0"/>
              <a:t>ا</a:t>
            </a:r>
            <a:r>
              <a:rPr lang="ar-MA" dirty="0" smtClean="0"/>
              <a:t>و ا</a:t>
            </a:r>
            <a:r>
              <a:rPr lang="ar-SA" dirty="0" smtClean="0"/>
              <a:t>سقاط العضوية اذا أخل بواجباته ويتم التحقيق معه ومحاكمته وفق النظام</a:t>
            </a:r>
            <a:r>
              <a:rPr lang="ar-MA" dirty="0" smtClean="0"/>
              <a:t>. (هناك طريقة خاصة بالتحقيق والمحاكمة موجودة باللائحة ولستم مطالبين فيها)</a:t>
            </a:r>
            <a:endParaRPr lang="ar-SA" dirty="0"/>
          </a:p>
        </p:txBody>
      </p:sp>
    </p:spTree>
    <p:extLst>
      <p:ext uri="{BB962C8B-B14F-4D97-AF65-F5344CB8AC3E}">
        <p14:creationId xmlns:p14="http://schemas.microsoft.com/office/powerpoint/2010/main" val="268965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92D050"/>
          </a:solidFill>
        </p:spPr>
        <p:txBody>
          <a:bodyPr/>
          <a:lstStyle/>
          <a:p>
            <a:pPr algn="ctr"/>
            <a:r>
              <a:rPr lang="ar-MA" dirty="0" smtClean="0"/>
              <a:t>اختصاصات المجلس بشكل عام: اختصاص تشريعي، ورقابي</a:t>
            </a:r>
            <a:endParaRPr lang="ar-SA" dirty="0"/>
          </a:p>
        </p:txBody>
      </p:sp>
      <p:sp>
        <p:nvSpPr>
          <p:cNvPr id="3" name="عنصر نائب للمحتوى 2"/>
          <p:cNvSpPr>
            <a:spLocks noGrp="1"/>
          </p:cNvSpPr>
          <p:nvPr>
            <p:ph idx="1"/>
          </p:nvPr>
        </p:nvSpPr>
        <p:spPr/>
        <p:txBody>
          <a:bodyPr/>
          <a:lstStyle/>
          <a:p>
            <a:pPr algn="r" rtl="1"/>
            <a:r>
              <a:rPr lang="ar-SA" b="1" u="sng" dirty="0" smtClean="0"/>
              <a:t>اختصاص تشريعي:</a:t>
            </a:r>
          </a:p>
          <a:p>
            <a:pPr algn="r" rtl="1"/>
            <a:endParaRPr lang="ar-SA" dirty="0"/>
          </a:p>
          <a:p>
            <a:pPr marL="457200" indent="-457200" algn="r" rtl="1">
              <a:buFont typeface="+mj-lt"/>
              <a:buAutoNum type="arabicPeriod"/>
            </a:pPr>
            <a:r>
              <a:rPr lang="ar-SA" dirty="0" smtClean="0"/>
              <a:t>اقتراح مشاريع الأنظمة</a:t>
            </a:r>
            <a:r>
              <a:rPr lang="ar-MA" dirty="0" smtClean="0"/>
              <a:t> (الى الان ما زال دور مجلس الشورى استشاري فقط ويقترح فقط وليس مثل اغلب البرلمانات في الدول الاخرى الذي يكون بيده سن القوانين وليس فقط اقتراحها)</a:t>
            </a:r>
            <a:endParaRPr lang="ar-SA" dirty="0" smtClean="0"/>
          </a:p>
          <a:p>
            <a:pPr marL="457200" indent="-457200" algn="r" rtl="1">
              <a:buFont typeface="+mj-lt"/>
              <a:buAutoNum type="arabicPeriod"/>
            </a:pPr>
            <a:r>
              <a:rPr lang="ar-SA" dirty="0" smtClean="0"/>
              <a:t>مناقشة المعاهدات والاتفاقيات الدولية والامتيازات</a:t>
            </a:r>
          </a:p>
          <a:p>
            <a:pPr marL="457200" indent="-457200" algn="r" rtl="1">
              <a:buFont typeface="+mj-lt"/>
              <a:buAutoNum type="arabicPeriod"/>
            </a:pPr>
            <a:r>
              <a:rPr lang="ar-SA" dirty="0" smtClean="0"/>
              <a:t>تفسير الأنظمة.</a:t>
            </a:r>
            <a:endParaRPr lang="ar-SA" dirty="0"/>
          </a:p>
        </p:txBody>
      </p:sp>
    </p:spTree>
    <p:extLst>
      <p:ext uri="{BB962C8B-B14F-4D97-AF65-F5344CB8AC3E}">
        <p14:creationId xmlns:p14="http://schemas.microsoft.com/office/powerpoint/2010/main" val="1722550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92D050"/>
          </a:solidFill>
        </p:spPr>
        <p:txBody>
          <a:bodyPr/>
          <a:lstStyle/>
          <a:p>
            <a:pPr algn="ctr"/>
            <a:r>
              <a:rPr lang="ar-SA" dirty="0" smtClean="0"/>
              <a:t>تابع - اختصاصاته</a:t>
            </a:r>
            <a:endParaRPr lang="ar-SA" dirty="0"/>
          </a:p>
        </p:txBody>
      </p:sp>
      <p:sp>
        <p:nvSpPr>
          <p:cNvPr id="3" name="عنصر نائب للمحتوى 2"/>
          <p:cNvSpPr>
            <a:spLocks noGrp="1"/>
          </p:cNvSpPr>
          <p:nvPr>
            <p:ph idx="1"/>
          </p:nvPr>
        </p:nvSpPr>
        <p:spPr/>
        <p:txBody>
          <a:bodyPr/>
          <a:lstStyle/>
          <a:p>
            <a:pPr algn="r" rtl="1"/>
            <a:r>
              <a:rPr lang="ar-SA" b="1" u="sng" dirty="0" smtClean="0"/>
              <a:t>اختصاص رقابي:</a:t>
            </a:r>
          </a:p>
          <a:p>
            <a:pPr marL="457200" indent="-457200" algn="r" rtl="1">
              <a:buFont typeface="+mj-lt"/>
              <a:buAutoNum type="arabicPeriod"/>
            </a:pPr>
            <a:r>
              <a:rPr lang="ar-SA" dirty="0" smtClean="0"/>
              <a:t>يبدي المجلس رأيه في السياسات العامة للدولة.</a:t>
            </a:r>
          </a:p>
          <a:p>
            <a:pPr marL="457200" indent="-457200" algn="r" rtl="1">
              <a:buFont typeface="+mj-lt"/>
              <a:buAutoNum type="arabicPeriod"/>
            </a:pPr>
            <a:r>
              <a:rPr lang="ar-SA" dirty="0" smtClean="0"/>
              <a:t>مناقشة التقارير السنوية التي تقدمها الوزارات والاجهزة الحكومية واقتراح ما يراه بشأنها.</a:t>
            </a:r>
          </a:p>
          <a:p>
            <a:pPr marL="457200" indent="-457200" algn="r" rtl="1">
              <a:buFont typeface="+mj-lt"/>
              <a:buAutoNum type="arabicPeriod"/>
            </a:pPr>
            <a:r>
              <a:rPr lang="ar-SA" dirty="0" smtClean="0"/>
              <a:t>يجوز لرئيس المجلس ان يرفع طلب</a:t>
            </a:r>
            <a:r>
              <a:rPr lang="ar-MA" dirty="0"/>
              <a:t> </a:t>
            </a:r>
            <a:r>
              <a:rPr lang="ar-MA" dirty="0" smtClean="0"/>
              <a:t>لرئيس مجلس الوزراء طلب حضور أي مسؤول حكومي إذا كان المجلس يناقش أمور تتعلق باختصاصات المسؤول.</a:t>
            </a:r>
          </a:p>
          <a:p>
            <a:pPr marL="457200" indent="-457200" algn="r" rtl="1">
              <a:buFont typeface="+mj-lt"/>
              <a:buAutoNum type="arabicPeriod"/>
            </a:pPr>
            <a:r>
              <a:rPr lang="ar-MA" dirty="0" smtClean="0"/>
              <a:t>يطلب رئيس المجلس من رئيس مجلس الوزراء تزويده بما لدى الاجهزة الحكومية من وثائق وبيانات يرى المجلس أنها ضرورية لتسهيل سير أعمال.</a:t>
            </a:r>
            <a:r>
              <a:rPr lang="en-US" dirty="0" smtClean="0"/>
              <a:t> </a:t>
            </a:r>
            <a:r>
              <a:rPr lang="ar-SA" dirty="0" smtClean="0"/>
              <a:t> </a:t>
            </a:r>
            <a:endParaRPr lang="ar-SA" dirty="0"/>
          </a:p>
        </p:txBody>
      </p:sp>
    </p:spTree>
    <p:extLst>
      <p:ext uri="{BB962C8B-B14F-4D97-AF65-F5344CB8AC3E}">
        <p14:creationId xmlns:p14="http://schemas.microsoft.com/office/powerpoint/2010/main" val="3517553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1219200"/>
          </a:xfrm>
          <a:solidFill>
            <a:srgbClr val="92D050"/>
          </a:solidFill>
        </p:spPr>
        <p:txBody>
          <a:bodyPr>
            <a:normAutofit/>
          </a:bodyPr>
          <a:lstStyle/>
          <a:p>
            <a:pPr algn="ctr"/>
            <a:r>
              <a:rPr lang="ar-SA" dirty="0" smtClean="0"/>
              <a:t>اجتماعات وقرارات المجلس</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500357898"/>
              </p:ext>
            </p:extLst>
          </p:nvPr>
        </p:nvGraphicFramePr>
        <p:xfrm>
          <a:off x="762000" y="4064000"/>
          <a:ext cx="7289800" cy="736600"/>
        </p:xfrm>
        <a:graphic>
          <a:graphicData uri="http://schemas.openxmlformats.org/drawingml/2006/table">
            <a:tbl>
              <a:tblPr rtl="1" firstRow="1" bandRow="1">
                <a:tableStyleId>{5C22544A-7EE6-4342-B048-85BDC9FD1C3A}</a:tableStyleId>
              </a:tblPr>
              <a:tblGrid>
                <a:gridCol w="3644900"/>
                <a:gridCol w="3644900"/>
              </a:tblGrid>
              <a:tr h="218440">
                <a:tc gridSpan="2">
                  <a:txBody>
                    <a:bodyPr/>
                    <a:lstStyle/>
                    <a:p>
                      <a:pPr algn="ctr" rtl="1"/>
                      <a:r>
                        <a:rPr lang="ar-SA" dirty="0" smtClean="0"/>
                        <a:t>انعقاد</a:t>
                      </a:r>
                      <a:r>
                        <a:rPr lang="ar-SA" baseline="0" dirty="0" smtClean="0"/>
                        <a:t> ال</a:t>
                      </a:r>
                      <a:r>
                        <a:rPr lang="ar-SA" dirty="0" smtClean="0"/>
                        <a:t>اجتماعات</a:t>
                      </a:r>
                      <a:r>
                        <a:rPr lang="ar-MA" dirty="0" smtClean="0"/>
                        <a:t>: لا ينعقد المجلس الا بالنسب النظامية التالية:</a:t>
                      </a:r>
                      <a:endParaRPr lang="ar-SA" dirty="0"/>
                    </a:p>
                  </a:txBody>
                  <a:tcPr/>
                </a:tc>
                <a:tc hMerge="1">
                  <a:txBody>
                    <a:bodyPr/>
                    <a:lstStyle/>
                    <a:p>
                      <a:pPr rtl="1"/>
                      <a:endParaRPr lang="ar-SA" dirty="0"/>
                    </a:p>
                  </a:txBody>
                  <a:tcPr/>
                </a:tc>
              </a:tr>
              <a:tr h="370840">
                <a:tc>
                  <a:txBody>
                    <a:bodyPr/>
                    <a:lstStyle/>
                    <a:p>
                      <a:pPr algn="ctr" rtl="1"/>
                      <a:r>
                        <a:rPr lang="ar-SA" dirty="0" smtClean="0"/>
                        <a:t>العادية</a:t>
                      </a:r>
                      <a:endParaRPr lang="ar-SA" dirty="0"/>
                    </a:p>
                  </a:txBody>
                  <a:tcPr/>
                </a:tc>
                <a:tc>
                  <a:txBody>
                    <a:bodyPr/>
                    <a:lstStyle/>
                    <a:p>
                      <a:pPr algn="ctr" rtl="1"/>
                      <a:r>
                        <a:rPr lang="ar-SA" dirty="0" smtClean="0"/>
                        <a:t>حضور ثلثين</a:t>
                      </a:r>
                      <a:endParaRPr lang="ar-SA" dirty="0"/>
                    </a:p>
                  </a:txBody>
                  <a:tcPr/>
                </a:tc>
              </a:tr>
            </a:tbl>
          </a:graphicData>
        </a:graphic>
      </p:graphicFrame>
      <p:sp>
        <p:nvSpPr>
          <p:cNvPr id="6" name="عنوان 1"/>
          <p:cNvSpPr txBox="1">
            <a:spLocks/>
          </p:cNvSpPr>
          <p:nvPr/>
        </p:nvSpPr>
        <p:spPr>
          <a:xfrm>
            <a:off x="920496" y="1524000"/>
            <a:ext cx="7290054" cy="2514600"/>
          </a:xfrm>
          <a:prstGeom prst="rect">
            <a:avLst/>
          </a:prstGeom>
        </p:spPr>
        <p:txBody>
          <a:bodyPr vert="horz" lIns="91440" tIns="45720" rIns="91440" bIns="45720" rtlCol="0" anchor="ctr">
            <a:normAutofit fontScale="75000" lnSpcReduction="2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marL="342900" indent="-342900" algn="r" rtl="1">
              <a:lnSpc>
                <a:spcPct val="120000"/>
              </a:lnSpc>
              <a:buFont typeface="Wingdings" panose="05000000000000000000" pitchFamily="2" charset="2"/>
              <a:buChar char="v"/>
            </a:pPr>
            <a:r>
              <a:rPr lang="ar-MA" sz="2400" dirty="0" smtClean="0"/>
              <a:t>ينعقد يوم </a:t>
            </a:r>
            <a:r>
              <a:rPr lang="ar-SA" sz="2400" dirty="0" smtClean="0"/>
              <a:t>اثنين وثلاثاء واربعاء كل اسبوعين</a:t>
            </a:r>
            <a:r>
              <a:rPr lang="ar-MA" sz="2400" dirty="0" smtClean="0"/>
              <a:t> (هذا المعمول به حاليًا حسب علمي ، فالأمر متغير بحسب اللوائح الداخلية كل فترة)</a:t>
            </a:r>
          </a:p>
          <a:p>
            <a:pPr marL="342900" indent="-342900" algn="r" rtl="1">
              <a:lnSpc>
                <a:spcPct val="120000"/>
              </a:lnSpc>
              <a:buFont typeface="Wingdings" panose="05000000000000000000" pitchFamily="2" charset="2"/>
              <a:buChar char="v"/>
            </a:pPr>
            <a:endParaRPr lang="ar-MA" sz="2400" dirty="0"/>
          </a:p>
          <a:p>
            <a:pPr marL="342900" indent="-342900" algn="r" rtl="1">
              <a:lnSpc>
                <a:spcPct val="120000"/>
              </a:lnSpc>
              <a:buFont typeface="Wingdings" panose="05000000000000000000" pitchFamily="2" charset="2"/>
              <a:buChar char="v"/>
            </a:pPr>
            <a:r>
              <a:rPr lang="ar-MA" sz="2400" dirty="0" smtClean="0"/>
              <a:t>الأصل في المناقشات أن تكون علنية، الا اذا ورد أمر للمجلس بصفة سرية أو بناء على طلب الرئيس أو الهيئة العامة للمجلس.</a:t>
            </a:r>
          </a:p>
          <a:p>
            <a:pPr marL="342900" indent="-342900" algn="r" rtl="1">
              <a:lnSpc>
                <a:spcPct val="120000"/>
              </a:lnSpc>
              <a:buFont typeface="Wingdings" panose="05000000000000000000" pitchFamily="2" charset="2"/>
              <a:buChar char="v"/>
            </a:pPr>
            <a:endParaRPr lang="ar-MA" sz="2400" dirty="0"/>
          </a:p>
          <a:p>
            <a:pPr marL="342900" indent="-342900" algn="r" rtl="1">
              <a:lnSpc>
                <a:spcPct val="120000"/>
              </a:lnSpc>
              <a:buFont typeface="Wingdings" panose="05000000000000000000" pitchFamily="2" charset="2"/>
              <a:buChar char="v"/>
            </a:pPr>
            <a:r>
              <a:rPr lang="ar-MA" sz="2400" dirty="0" smtClean="0"/>
              <a:t>ملاحظة: النظام لم يتحدث عن الانعقاد او التصويت في حالة الاجتماعات الاستثنائية أي عند وجود ظروف مثل حرب او أزمات اقتصادية أو كوارث...الخ</a:t>
            </a:r>
            <a:endParaRPr lang="ar-SA" sz="2400" dirty="0"/>
          </a:p>
        </p:txBody>
      </p:sp>
      <p:graphicFrame>
        <p:nvGraphicFramePr>
          <p:cNvPr id="7" name="عنصر نائب للمحتوى 3"/>
          <p:cNvGraphicFramePr>
            <a:graphicFrameLocks/>
          </p:cNvGraphicFramePr>
          <p:nvPr>
            <p:extLst>
              <p:ext uri="{D42A27DB-BD31-4B8C-83A1-F6EECF244321}">
                <p14:modId xmlns:p14="http://schemas.microsoft.com/office/powerpoint/2010/main" val="2055052373"/>
              </p:ext>
            </p:extLst>
          </p:nvPr>
        </p:nvGraphicFramePr>
        <p:xfrm>
          <a:off x="787400" y="5054600"/>
          <a:ext cx="7289800" cy="1651000"/>
        </p:xfrm>
        <a:graphic>
          <a:graphicData uri="http://schemas.openxmlformats.org/drawingml/2006/table">
            <a:tbl>
              <a:tblPr rtl="1" firstRow="1" bandRow="1">
                <a:tableStyleId>{5C22544A-7EE6-4342-B048-85BDC9FD1C3A}</a:tableStyleId>
              </a:tblPr>
              <a:tblGrid>
                <a:gridCol w="3644900"/>
                <a:gridCol w="3644900"/>
              </a:tblGrid>
              <a:tr h="218440">
                <a:tc gridSpan="2">
                  <a:txBody>
                    <a:bodyPr/>
                    <a:lstStyle/>
                    <a:p>
                      <a:pPr algn="ctr" rtl="1"/>
                      <a:r>
                        <a:rPr lang="ar-SA" dirty="0" smtClean="0"/>
                        <a:t>التصويت على القرارات</a:t>
                      </a:r>
                      <a:r>
                        <a:rPr lang="ar-MA" dirty="0" smtClean="0"/>
                        <a:t>: لا تصدر القرارات الا بالنسب النظامية التالية:</a:t>
                      </a:r>
                      <a:endParaRPr lang="ar-SA" dirty="0"/>
                    </a:p>
                  </a:txBody>
                  <a:tcPr/>
                </a:tc>
                <a:tc hMerge="1">
                  <a:txBody>
                    <a:bodyPr/>
                    <a:lstStyle/>
                    <a:p>
                      <a:pPr rtl="1"/>
                      <a:endParaRPr lang="ar-SA" dirty="0"/>
                    </a:p>
                  </a:txBody>
                  <a:tcPr/>
                </a:tc>
              </a:tr>
              <a:tr h="370840">
                <a:tc>
                  <a:txBody>
                    <a:bodyPr/>
                    <a:lstStyle/>
                    <a:p>
                      <a:pPr algn="ctr" rtl="1"/>
                      <a:r>
                        <a:rPr lang="ar-MA" dirty="0" smtClean="0"/>
                        <a:t>الجلسات </a:t>
                      </a:r>
                      <a:r>
                        <a:rPr lang="ar-SA" dirty="0" smtClean="0"/>
                        <a:t>العادية</a:t>
                      </a:r>
                      <a:endParaRPr lang="ar-SA" dirty="0"/>
                    </a:p>
                  </a:txBody>
                  <a:tcPr/>
                </a:tc>
                <a:tc>
                  <a:txBody>
                    <a:bodyPr/>
                    <a:lstStyle/>
                    <a:p>
                      <a:pPr algn="ctr" rtl="1"/>
                      <a:r>
                        <a:rPr lang="ar-SA" dirty="0" smtClean="0"/>
                        <a:t>اغلبية الحاضرين (اكثر من النصف)</a:t>
                      </a:r>
                      <a:endParaRPr lang="ar-SA" dirty="0"/>
                    </a:p>
                  </a:txBody>
                  <a:tcPr/>
                </a:tc>
              </a:tr>
              <a:tr h="370840">
                <a:tc gridSpan="2">
                  <a:txBody>
                    <a:bodyPr/>
                    <a:lstStyle/>
                    <a:p>
                      <a:pPr algn="ctr" rtl="1"/>
                      <a:r>
                        <a:rPr lang="ar-MA" dirty="0" smtClean="0"/>
                        <a:t>اذا لم تتحقق الاغلبية اللازمة يعاد طرح الموضوع للتصويت في الجلسة التالية</a:t>
                      </a:r>
                    </a:p>
                    <a:p>
                      <a:pPr algn="ctr" rtl="1"/>
                      <a:r>
                        <a:rPr lang="ar-MA" dirty="0" smtClean="0"/>
                        <a:t>فاذا لم تتحقق</a:t>
                      </a:r>
                      <a:r>
                        <a:rPr lang="ar-MA" baseline="0" dirty="0" smtClean="0"/>
                        <a:t> الاغلبية اللازمة رفع الموضوع الى الملك مرفقًا به نتائج التصويت ودراسة الموضوع.</a:t>
                      </a:r>
                      <a:endParaRPr lang="ar-SA" dirty="0"/>
                    </a:p>
                  </a:txBody>
                  <a:tcPr/>
                </a:tc>
                <a:tc hMerge="1">
                  <a:txBody>
                    <a:bodyPr/>
                    <a:lstStyle/>
                    <a:p>
                      <a:pPr rtl="1"/>
                      <a:endParaRPr lang="ar-SA" dirty="0"/>
                    </a:p>
                  </a:txBody>
                  <a:tcPr/>
                </a:tc>
              </a:tr>
            </a:tbl>
          </a:graphicData>
        </a:graphic>
      </p:graphicFrame>
    </p:spTree>
    <p:extLst>
      <p:ext uri="{BB962C8B-B14F-4D97-AF65-F5344CB8AC3E}">
        <p14:creationId xmlns:p14="http://schemas.microsoft.com/office/powerpoint/2010/main" val="547708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228600"/>
            <a:ext cx="7290054" cy="1219200"/>
          </a:xfrm>
          <a:solidFill>
            <a:srgbClr val="92D050"/>
          </a:solidFill>
        </p:spPr>
        <p:txBody>
          <a:bodyPr/>
          <a:lstStyle/>
          <a:p>
            <a:pPr algn="ctr"/>
            <a:r>
              <a:rPr lang="ar-SA" dirty="0" smtClean="0"/>
              <a:t>اللجان البرلمانية</a:t>
            </a:r>
            <a:endParaRPr lang="ar-SA" dirty="0"/>
          </a:p>
        </p:txBody>
      </p:sp>
      <p:sp>
        <p:nvSpPr>
          <p:cNvPr id="3" name="عنصر نائب للمحتوى 2"/>
          <p:cNvSpPr>
            <a:spLocks noGrp="1"/>
          </p:cNvSpPr>
          <p:nvPr>
            <p:ph idx="1"/>
          </p:nvPr>
        </p:nvSpPr>
        <p:spPr>
          <a:xfrm>
            <a:off x="768096" y="1447800"/>
            <a:ext cx="7290055" cy="5638800"/>
          </a:xfrm>
        </p:spPr>
        <p:txBody>
          <a:bodyPr>
            <a:normAutofit lnSpcReduction="10000"/>
          </a:bodyPr>
          <a:lstStyle/>
          <a:p>
            <a:pPr algn="just" rtl="1">
              <a:lnSpc>
                <a:spcPct val="120000"/>
              </a:lnSpc>
              <a:buFont typeface="Wingdings" panose="05000000000000000000" pitchFamily="2" charset="2"/>
              <a:buChar char="v"/>
            </a:pPr>
            <a:r>
              <a:rPr lang="ar-SA" dirty="0" smtClean="0"/>
              <a:t>ي</a:t>
            </a:r>
            <a:r>
              <a:rPr lang="ar-MA" dirty="0" smtClean="0"/>
              <a:t>ُقسّم المجلس في داخله الى لجان مختلفة التخصصات، وي</a:t>
            </a:r>
            <a:r>
              <a:rPr lang="ar-SA" dirty="0" smtClean="0"/>
              <a:t>تمثل العمل البرلماني الحقيقي في</a:t>
            </a:r>
            <a:r>
              <a:rPr lang="ar-MA" dirty="0" smtClean="0"/>
              <a:t> هذه</a:t>
            </a:r>
            <a:r>
              <a:rPr lang="ar-SA" dirty="0" smtClean="0"/>
              <a:t> </a:t>
            </a:r>
            <a:r>
              <a:rPr lang="ar-SA" b="1" u="sng" dirty="0" smtClean="0"/>
              <a:t>اللجان البرلمانية</a:t>
            </a:r>
            <a:r>
              <a:rPr lang="ar-MA" b="1" u="sng" dirty="0" smtClean="0"/>
              <a:t> </a:t>
            </a:r>
            <a:r>
              <a:rPr lang="ar-MA" dirty="0" smtClean="0"/>
              <a:t>، حيث أنها تقوم بدراسة الموضوعات التي تحال لها دراسة دقيقة متخصصة وترفع تقرير بنتائجها وتوصياتها الى المجلس للتصويت عليها.</a:t>
            </a:r>
            <a:endParaRPr lang="ar-SA" dirty="0" smtClean="0"/>
          </a:p>
          <a:p>
            <a:pPr algn="just" rtl="1">
              <a:lnSpc>
                <a:spcPct val="120000"/>
              </a:lnSpc>
              <a:buFont typeface="Wingdings" panose="05000000000000000000" pitchFamily="2" charset="2"/>
              <a:buChar char="v"/>
            </a:pPr>
            <a:r>
              <a:rPr lang="ar-SA" dirty="0" smtClean="0"/>
              <a:t>يكو</a:t>
            </a:r>
            <a:r>
              <a:rPr lang="ar-MA" dirty="0" smtClean="0"/>
              <a:t>ّ</a:t>
            </a:r>
            <a:r>
              <a:rPr lang="ar-SA" dirty="0" smtClean="0"/>
              <a:t>ن المجلس لجانه في بداية مد</a:t>
            </a:r>
            <a:r>
              <a:rPr lang="ar-MA" dirty="0" smtClean="0"/>
              <a:t>ة تكوينه.</a:t>
            </a:r>
            <a:endParaRPr lang="ar-SA" dirty="0" smtClean="0"/>
          </a:p>
          <a:p>
            <a:pPr algn="just" rtl="1">
              <a:lnSpc>
                <a:spcPct val="120000"/>
              </a:lnSpc>
              <a:buFont typeface="Wingdings" panose="05000000000000000000" pitchFamily="2" charset="2"/>
              <a:buChar char="v"/>
            </a:pPr>
            <a:r>
              <a:rPr lang="ar-SA" dirty="0" err="1" smtClean="0"/>
              <a:t>تتكو</a:t>
            </a:r>
            <a:r>
              <a:rPr lang="ar-MA" dirty="0" smtClean="0"/>
              <a:t>ّ</a:t>
            </a:r>
            <a:r>
              <a:rPr lang="ar-SA" dirty="0" smtClean="0"/>
              <a:t>ن كل لجنة من رئيس وعدد من الاعضاء ويراعي اختصاصات العضو وملائمته</a:t>
            </a:r>
            <a:r>
              <a:rPr lang="ar-MA" dirty="0" smtClean="0"/>
              <a:t> للجنة ، فالعضو الاقتصادي مثلا يكون في لجنة اقتصادية وهكذا.</a:t>
            </a:r>
            <a:endParaRPr lang="ar-SA" dirty="0" smtClean="0"/>
          </a:p>
          <a:p>
            <a:pPr algn="just" rtl="1">
              <a:lnSpc>
                <a:spcPct val="120000"/>
              </a:lnSpc>
            </a:pPr>
            <a:r>
              <a:rPr lang="ar-SA" b="1" u="sng" dirty="0" smtClean="0"/>
              <a:t>اختصاصها:</a:t>
            </a:r>
          </a:p>
          <a:p>
            <a:pPr marL="457200" indent="-457200" algn="just" rtl="1">
              <a:lnSpc>
                <a:spcPct val="110000"/>
              </a:lnSpc>
              <a:spcBef>
                <a:spcPts val="0"/>
              </a:spcBef>
              <a:spcAft>
                <a:spcPts val="0"/>
              </a:spcAft>
              <a:buFont typeface="+mj-lt"/>
              <a:buAutoNum type="arabicPeriod"/>
            </a:pPr>
            <a:r>
              <a:rPr lang="ar-SA" dirty="0" smtClean="0"/>
              <a:t>دراسة ما يحال اليها من المجلس.</a:t>
            </a:r>
          </a:p>
          <a:p>
            <a:pPr marL="457200" indent="-457200" algn="just" rtl="1">
              <a:lnSpc>
                <a:spcPct val="110000"/>
              </a:lnSpc>
              <a:spcBef>
                <a:spcPts val="0"/>
              </a:spcBef>
              <a:spcAft>
                <a:spcPts val="0"/>
              </a:spcAft>
              <a:buFont typeface="+mj-lt"/>
              <a:buAutoNum type="arabicPeriod"/>
            </a:pPr>
            <a:r>
              <a:rPr lang="ar-SA" dirty="0" smtClean="0"/>
              <a:t>عند انتهاء الدراسة تعد تقرير يتضمن رأيها وتوصياتها ورأي الاقلية ان وجد.</a:t>
            </a:r>
          </a:p>
          <a:p>
            <a:pPr marL="457200" indent="-457200" algn="just" rtl="1">
              <a:lnSpc>
                <a:spcPct val="110000"/>
              </a:lnSpc>
              <a:spcBef>
                <a:spcPts val="0"/>
              </a:spcBef>
              <a:spcAft>
                <a:spcPts val="0"/>
              </a:spcAft>
              <a:buFont typeface="+mj-lt"/>
              <a:buAutoNum type="arabicPeriod"/>
            </a:pPr>
            <a:r>
              <a:rPr lang="ar-SA" dirty="0" smtClean="0"/>
              <a:t>توصياتها غير الزامية الا اذا تبناها المجلس صراحة بعد مناقشتها والتصويت عليها.</a:t>
            </a:r>
            <a:endParaRPr lang="ar-MA" dirty="0" smtClean="0"/>
          </a:p>
          <a:p>
            <a:pPr marL="0" indent="0" algn="just" rtl="1">
              <a:lnSpc>
                <a:spcPct val="120000"/>
              </a:lnSpc>
              <a:buNone/>
            </a:pPr>
            <a:r>
              <a:rPr lang="ar-MA" b="1" u="sng" dirty="0" smtClean="0"/>
              <a:t>أمثلة عليها موجودة حالياً:</a:t>
            </a:r>
          </a:p>
          <a:p>
            <a:pPr marL="0" indent="0" algn="just" rtl="1">
              <a:lnSpc>
                <a:spcPct val="120000"/>
              </a:lnSpc>
              <a:spcBef>
                <a:spcPts val="0"/>
              </a:spcBef>
              <a:spcAft>
                <a:spcPts val="0"/>
              </a:spcAft>
              <a:buNone/>
            </a:pPr>
            <a:r>
              <a:rPr lang="ar-MA" dirty="0" smtClean="0"/>
              <a:t>لجنة الشؤون الاسلامية، لجنة الشؤون الخارجية، لجنة الشؤون التعليمية والبحث العلمي، لجنة الشؤون الاجتماعية والأسرة، لجنة النقل والاتصالات وتقنية المعلومات، لجنة حقوق الانسان...الخ</a:t>
            </a:r>
            <a:endParaRPr lang="ar-SA" dirty="0"/>
          </a:p>
        </p:txBody>
      </p:sp>
    </p:spTree>
    <p:extLst>
      <p:ext uri="{BB962C8B-B14F-4D97-AF65-F5344CB8AC3E}">
        <p14:creationId xmlns:p14="http://schemas.microsoft.com/office/powerpoint/2010/main" val="1337032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92D050"/>
          </a:solidFill>
        </p:spPr>
        <p:txBody>
          <a:bodyPr>
            <a:noAutofit/>
          </a:bodyPr>
          <a:lstStyle/>
          <a:p>
            <a:pPr algn="ctr" rtl="1"/>
            <a:r>
              <a:rPr lang="ar-MA" sz="3200" b="1" u="sng" dirty="0" smtClean="0"/>
              <a:t>التوافق والاختلاف مع مجلس الوزراء</a:t>
            </a:r>
            <a:r>
              <a:rPr lang="ar-MA" sz="3200" dirty="0" smtClean="0"/>
              <a:t/>
            </a:r>
            <a:br>
              <a:rPr lang="ar-MA" sz="3200" dirty="0" smtClean="0"/>
            </a:br>
            <a:r>
              <a:rPr lang="ar-MA" sz="2800" dirty="0" smtClean="0"/>
              <a:t>«قد تتفق وجهتا نظر المجلسين حول أحد المواضيع مثلا: قيادة المرأة للسيارة، ولكن أيضا قد تختلف وجهات النظر، فما الحل؟»</a:t>
            </a:r>
            <a:endParaRPr lang="en-US" sz="2800"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70714675"/>
              </p:ext>
            </p:extLst>
          </p:nvPr>
        </p:nvGraphicFramePr>
        <p:xfrm>
          <a:off x="768350" y="2362200"/>
          <a:ext cx="72898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9950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D444F197-47C1-412F-BBF3-626BF40C10F3}"/>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97BB7907-B81F-4565-A0BD-3522115010E9}"/>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039C6DB3-F881-4108-AE56-7FFBAB15BAA5}"/>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28C05F54-2CEC-45FF-A144-491FB3DDF448}"/>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AD36BBCC-DFB8-41E6-81A5-E2C93463823D}"/>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40FC25EF-BB1E-41A7-AFD2-5E9D158CCBA8}"/>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739E6ABB-E4A2-44C5-848F-58D7BCFAF5E7}"/>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54FACC62-5E8A-452E-9571-68D845BCC8AA}"/>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B9EEC4CD-956B-4A09-BE9D-974372610C5D}"/>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MA" sz="4800" dirty="0" smtClean="0"/>
              <a:t>المؤسسة القضائية</a:t>
            </a:r>
            <a:endParaRPr lang="en-US" sz="4800"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612652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85216"/>
            <a:ext cx="7290054" cy="938784"/>
          </a:xfrm>
          <a:solidFill>
            <a:schemeClr val="accent1">
              <a:lumMod val="60000"/>
              <a:lumOff val="40000"/>
            </a:schemeClr>
          </a:solidFill>
        </p:spPr>
        <p:txBody>
          <a:bodyPr>
            <a:normAutofit fontScale="90000"/>
          </a:bodyPr>
          <a:lstStyle/>
          <a:p>
            <a:r>
              <a:rPr lang="ar-MA" dirty="0" smtClean="0"/>
              <a:t>صلاحيات الملك</a:t>
            </a:r>
            <a:br>
              <a:rPr lang="ar-MA" dirty="0" smtClean="0"/>
            </a:br>
            <a:r>
              <a:rPr lang="ar-MA" dirty="0" smtClean="0"/>
              <a:t>(بصفته رئيس دولة)</a:t>
            </a:r>
            <a:endParaRPr lang="en-US" dirty="0"/>
          </a:p>
        </p:txBody>
      </p:sp>
      <p:sp>
        <p:nvSpPr>
          <p:cNvPr id="3" name="عنصر نائب للمحتوى 2"/>
          <p:cNvSpPr>
            <a:spLocks noGrp="1"/>
          </p:cNvSpPr>
          <p:nvPr>
            <p:ph idx="1"/>
          </p:nvPr>
        </p:nvSpPr>
        <p:spPr>
          <a:xfrm>
            <a:off x="768096" y="1752600"/>
            <a:ext cx="7290055" cy="4556760"/>
          </a:xfrm>
        </p:spPr>
        <p:txBody>
          <a:bodyPr/>
          <a:lstStyle/>
          <a:p>
            <a:pPr algn="r" rtl="1"/>
            <a:endParaRPr lang="ar-MA" dirty="0"/>
          </a:p>
          <a:p>
            <a:pPr algn="r" rtl="1"/>
            <a:endParaRPr lang="ar-MA" dirty="0"/>
          </a:p>
        </p:txBody>
      </p:sp>
      <p:graphicFrame>
        <p:nvGraphicFramePr>
          <p:cNvPr id="6" name="رسم تخطيطي 5"/>
          <p:cNvGraphicFramePr/>
          <p:nvPr>
            <p:extLst>
              <p:ext uri="{D42A27DB-BD31-4B8C-83A1-F6EECF244321}">
                <p14:modId xmlns:p14="http://schemas.microsoft.com/office/powerpoint/2010/main" val="1443931881"/>
              </p:ext>
            </p:extLst>
          </p:nvPr>
        </p:nvGraphicFramePr>
        <p:xfrm>
          <a:off x="1524000" y="1676400"/>
          <a:ext cx="60960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2990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56A0D952-28A8-4F60-99B7-8CC8B256A489}"/>
                                            </p:graphicEl>
                                          </p:spTgt>
                                        </p:tgtEl>
                                        <p:attrNameLst>
                                          <p:attrName>style.visibility</p:attrName>
                                        </p:attrNameLst>
                                      </p:cBhvr>
                                      <p:to>
                                        <p:strVal val="visible"/>
                                      </p:to>
                                    </p:set>
                                    <p:animEffect transition="in" filter="fade">
                                      <p:cBhvr>
                                        <p:cTn id="7" dur="500"/>
                                        <p:tgtEl>
                                          <p:spTgt spid="6">
                                            <p:graphicEl>
                                              <a:dgm id="{56A0D952-28A8-4F60-99B7-8CC8B256A4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928D4AC4-1A51-4AB5-ADCD-77BE70120541}"/>
                                            </p:graphicEl>
                                          </p:spTgt>
                                        </p:tgtEl>
                                        <p:attrNameLst>
                                          <p:attrName>style.visibility</p:attrName>
                                        </p:attrNameLst>
                                      </p:cBhvr>
                                      <p:to>
                                        <p:strVal val="visible"/>
                                      </p:to>
                                    </p:set>
                                    <p:animEffect transition="in" filter="fade">
                                      <p:cBhvr>
                                        <p:cTn id="12" dur="500"/>
                                        <p:tgtEl>
                                          <p:spTgt spid="6">
                                            <p:graphicEl>
                                              <a:dgm id="{928D4AC4-1A51-4AB5-ADCD-77BE7012054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dgm id="{557504C2-4A0D-4670-85FD-4333F6B018B1}"/>
                                            </p:graphicEl>
                                          </p:spTgt>
                                        </p:tgtEl>
                                        <p:attrNameLst>
                                          <p:attrName>style.visibility</p:attrName>
                                        </p:attrNameLst>
                                      </p:cBhvr>
                                      <p:to>
                                        <p:strVal val="visible"/>
                                      </p:to>
                                    </p:set>
                                    <p:animEffect transition="in" filter="fade">
                                      <p:cBhvr>
                                        <p:cTn id="17" dur="500"/>
                                        <p:tgtEl>
                                          <p:spTgt spid="6">
                                            <p:graphicEl>
                                              <a:dgm id="{557504C2-4A0D-4670-85FD-4333F6B018B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graphicEl>
                                              <a:dgm id="{9F26C394-ADCD-4201-8C47-AD6F74832CC4}"/>
                                            </p:graphicEl>
                                          </p:spTgt>
                                        </p:tgtEl>
                                        <p:attrNameLst>
                                          <p:attrName>style.visibility</p:attrName>
                                        </p:attrNameLst>
                                      </p:cBhvr>
                                      <p:to>
                                        <p:strVal val="visible"/>
                                      </p:to>
                                    </p:set>
                                    <p:animEffect transition="in" filter="fade">
                                      <p:cBhvr>
                                        <p:cTn id="22" dur="500"/>
                                        <p:tgtEl>
                                          <p:spTgt spid="6">
                                            <p:graphicEl>
                                              <a:dgm id="{9F26C394-ADCD-4201-8C47-AD6F74832CC4}"/>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graphicEl>
                                              <a:dgm id="{35C3543A-B553-45EB-9A5F-8EC7103361C8}"/>
                                            </p:graphicEl>
                                          </p:spTgt>
                                        </p:tgtEl>
                                        <p:attrNameLst>
                                          <p:attrName>style.visibility</p:attrName>
                                        </p:attrNameLst>
                                      </p:cBhvr>
                                      <p:to>
                                        <p:strVal val="visible"/>
                                      </p:to>
                                    </p:set>
                                    <p:animEffect transition="in" filter="fade">
                                      <p:cBhvr>
                                        <p:cTn id="27" dur="500"/>
                                        <p:tgtEl>
                                          <p:spTgt spid="6">
                                            <p:graphicEl>
                                              <a:dgm id="{35C3543A-B553-45EB-9A5F-8EC7103361C8}"/>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graphicEl>
                                              <a:dgm id="{529266FA-840B-4548-ABF6-688A0464EABC}"/>
                                            </p:graphicEl>
                                          </p:spTgt>
                                        </p:tgtEl>
                                        <p:attrNameLst>
                                          <p:attrName>style.visibility</p:attrName>
                                        </p:attrNameLst>
                                      </p:cBhvr>
                                      <p:to>
                                        <p:strVal val="visible"/>
                                      </p:to>
                                    </p:set>
                                    <p:animEffect transition="in" filter="fade">
                                      <p:cBhvr>
                                        <p:cTn id="32" dur="500"/>
                                        <p:tgtEl>
                                          <p:spTgt spid="6">
                                            <p:graphicEl>
                                              <a:dgm id="{529266FA-840B-4548-ABF6-688A0464EABC}"/>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graphicEl>
                                              <a:dgm id="{46F0667E-F313-4E80-B017-F40F74250454}"/>
                                            </p:graphicEl>
                                          </p:spTgt>
                                        </p:tgtEl>
                                        <p:attrNameLst>
                                          <p:attrName>style.visibility</p:attrName>
                                        </p:attrNameLst>
                                      </p:cBhvr>
                                      <p:to>
                                        <p:strVal val="visible"/>
                                      </p:to>
                                    </p:set>
                                    <p:animEffect transition="in" filter="fade">
                                      <p:cBhvr>
                                        <p:cTn id="37" dur="500"/>
                                        <p:tgtEl>
                                          <p:spTgt spid="6">
                                            <p:graphicEl>
                                              <a:dgm id="{46F0667E-F313-4E80-B017-F40F74250454}"/>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graphicEl>
                                              <a:dgm id="{59CB4058-9F3E-4684-B5FA-636EA01DB4EF}"/>
                                            </p:graphicEl>
                                          </p:spTgt>
                                        </p:tgtEl>
                                        <p:attrNameLst>
                                          <p:attrName>style.visibility</p:attrName>
                                        </p:attrNameLst>
                                      </p:cBhvr>
                                      <p:to>
                                        <p:strVal val="visible"/>
                                      </p:to>
                                    </p:set>
                                    <p:animEffect transition="in" filter="fade">
                                      <p:cBhvr>
                                        <p:cTn id="42" dur="500"/>
                                        <p:tgtEl>
                                          <p:spTgt spid="6">
                                            <p:graphicEl>
                                              <a:dgm id="{59CB4058-9F3E-4684-B5FA-636EA01DB4EF}"/>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graphicEl>
                                              <a:dgm id="{330FC4DA-37A2-4DC1-A633-5232DDB9F53F}"/>
                                            </p:graphicEl>
                                          </p:spTgt>
                                        </p:tgtEl>
                                        <p:attrNameLst>
                                          <p:attrName>style.visibility</p:attrName>
                                        </p:attrNameLst>
                                      </p:cBhvr>
                                      <p:to>
                                        <p:strVal val="visible"/>
                                      </p:to>
                                    </p:set>
                                    <p:animEffect transition="in" filter="fade">
                                      <p:cBhvr>
                                        <p:cTn id="47" dur="500"/>
                                        <p:tgtEl>
                                          <p:spTgt spid="6">
                                            <p:graphicEl>
                                              <a:dgm id="{330FC4DA-37A2-4DC1-A633-5232DDB9F53F}"/>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6">
                                            <p:graphicEl>
                                              <a:dgm id="{924D8740-54E1-4E99-BC65-196D44705C82}"/>
                                            </p:graphicEl>
                                          </p:spTgt>
                                        </p:tgtEl>
                                        <p:attrNameLst>
                                          <p:attrName>style.visibility</p:attrName>
                                        </p:attrNameLst>
                                      </p:cBhvr>
                                      <p:to>
                                        <p:strVal val="visible"/>
                                      </p:to>
                                    </p:set>
                                    <p:animEffect transition="in" filter="fade">
                                      <p:cBhvr>
                                        <p:cTn id="52" dur="500"/>
                                        <p:tgtEl>
                                          <p:spTgt spid="6">
                                            <p:graphicEl>
                                              <a:dgm id="{924D8740-54E1-4E99-BC65-196D44705C82}"/>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
                                            <p:graphicEl>
                                              <a:dgm id="{AA121B9E-5DFA-426B-8198-E35EF98FC73E}"/>
                                            </p:graphicEl>
                                          </p:spTgt>
                                        </p:tgtEl>
                                        <p:attrNameLst>
                                          <p:attrName>style.visibility</p:attrName>
                                        </p:attrNameLst>
                                      </p:cBhvr>
                                      <p:to>
                                        <p:strVal val="visible"/>
                                      </p:to>
                                    </p:set>
                                    <p:animEffect transition="in" filter="fade">
                                      <p:cBhvr>
                                        <p:cTn id="57" dur="500"/>
                                        <p:tgtEl>
                                          <p:spTgt spid="6">
                                            <p:graphicEl>
                                              <a:dgm id="{AA121B9E-5DFA-426B-8198-E35EF98FC73E}"/>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6">
                                            <p:graphicEl>
                                              <a:dgm id="{11044A4A-F565-4314-A4AD-ED32CFAE3EC8}"/>
                                            </p:graphicEl>
                                          </p:spTgt>
                                        </p:tgtEl>
                                        <p:attrNameLst>
                                          <p:attrName>style.visibility</p:attrName>
                                        </p:attrNameLst>
                                      </p:cBhvr>
                                      <p:to>
                                        <p:strVal val="visible"/>
                                      </p:to>
                                    </p:set>
                                    <p:animEffect transition="in" filter="fade">
                                      <p:cBhvr>
                                        <p:cTn id="62" dur="500"/>
                                        <p:tgtEl>
                                          <p:spTgt spid="6">
                                            <p:graphicEl>
                                              <a:dgm id="{11044A4A-F565-4314-A4AD-ED32CFAE3EC8}"/>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
                                            <p:graphicEl>
                                              <a:dgm id="{6A94E516-27B8-454B-9336-32BA3C35B24E}"/>
                                            </p:graphicEl>
                                          </p:spTgt>
                                        </p:tgtEl>
                                        <p:attrNameLst>
                                          <p:attrName>style.visibility</p:attrName>
                                        </p:attrNameLst>
                                      </p:cBhvr>
                                      <p:to>
                                        <p:strVal val="visible"/>
                                      </p:to>
                                    </p:set>
                                    <p:animEffect transition="in" filter="fade">
                                      <p:cBhvr>
                                        <p:cTn id="67" dur="500"/>
                                        <p:tgtEl>
                                          <p:spTgt spid="6">
                                            <p:graphicEl>
                                              <a:dgm id="{6A94E516-27B8-454B-9336-32BA3C35B24E}"/>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6">
                                            <p:graphicEl>
                                              <a:dgm id="{B8347AE6-534B-4066-AF3C-A9AAA3F2FE18}"/>
                                            </p:graphicEl>
                                          </p:spTgt>
                                        </p:tgtEl>
                                        <p:attrNameLst>
                                          <p:attrName>style.visibility</p:attrName>
                                        </p:attrNameLst>
                                      </p:cBhvr>
                                      <p:to>
                                        <p:strVal val="visible"/>
                                      </p:to>
                                    </p:set>
                                    <p:animEffect transition="in" filter="fade">
                                      <p:cBhvr>
                                        <p:cTn id="72" dur="500"/>
                                        <p:tgtEl>
                                          <p:spTgt spid="6">
                                            <p:graphicEl>
                                              <a:dgm id="{B8347AE6-534B-4066-AF3C-A9AAA3F2FE18}"/>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6">
                                            <p:graphicEl>
                                              <a:dgm id="{1C8F0DC5-7B91-4CEF-B2A5-593270B326DE}"/>
                                            </p:graphicEl>
                                          </p:spTgt>
                                        </p:tgtEl>
                                        <p:attrNameLst>
                                          <p:attrName>style.visibility</p:attrName>
                                        </p:attrNameLst>
                                      </p:cBhvr>
                                      <p:to>
                                        <p:strVal val="visible"/>
                                      </p:to>
                                    </p:set>
                                    <p:animEffect transition="in" filter="fade">
                                      <p:cBhvr>
                                        <p:cTn id="77" dur="500"/>
                                        <p:tgtEl>
                                          <p:spTgt spid="6">
                                            <p:graphicEl>
                                              <a:dgm id="{1C8F0DC5-7B91-4CEF-B2A5-593270B326DE}"/>
                                            </p:graphic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6">
                                            <p:graphicEl>
                                              <a:dgm id="{F8972705-6F0B-4B99-819A-F81D9D9777A9}"/>
                                            </p:graphicEl>
                                          </p:spTgt>
                                        </p:tgtEl>
                                        <p:attrNameLst>
                                          <p:attrName>style.visibility</p:attrName>
                                        </p:attrNameLst>
                                      </p:cBhvr>
                                      <p:to>
                                        <p:strVal val="visible"/>
                                      </p:to>
                                    </p:set>
                                    <p:animEffect transition="in" filter="fade">
                                      <p:cBhvr>
                                        <p:cTn id="82" dur="500"/>
                                        <p:tgtEl>
                                          <p:spTgt spid="6">
                                            <p:graphicEl>
                                              <a:dgm id="{F8972705-6F0B-4B99-819A-F81D9D9777A9}"/>
                                            </p:graphic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6">
                                            <p:graphicEl>
                                              <a:dgm id="{739B8F34-0ABB-4C43-8ECB-4BAC876DA265}"/>
                                            </p:graphicEl>
                                          </p:spTgt>
                                        </p:tgtEl>
                                        <p:attrNameLst>
                                          <p:attrName>style.visibility</p:attrName>
                                        </p:attrNameLst>
                                      </p:cBhvr>
                                      <p:to>
                                        <p:strVal val="visible"/>
                                      </p:to>
                                    </p:set>
                                    <p:animEffect transition="in" filter="fade">
                                      <p:cBhvr>
                                        <p:cTn id="87" dur="500"/>
                                        <p:tgtEl>
                                          <p:spTgt spid="6">
                                            <p:graphicEl>
                                              <a:dgm id="{739B8F34-0ABB-4C43-8ECB-4BAC876DA265}"/>
                                            </p:graphic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6">
                                            <p:graphicEl>
                                              <a:dgm id="{C6A29CC5-F716-445F-AB42-DC0988589EBC}"/>
                                            </p:graphicEl>
                                          </p:spTgt>
                                        </p:tgtEl>
                                        <p:attrNameLst>
                                          <p:attrName>style.visibility</p:attrName>
                                        </p:attrNameLst>
                                      </p:cBhvr>
                                      <p:to>
                                        <p:strVal val="visible"/>
                                      </p:to>
                                    </p:set>
                                    <p:animEffect transition="in" filter="fade">
                                      <p:cBhvr>
                                        <p:cTn id="92" dur="500"/>
                                        <p:tgtEl>
                                          <p:spTgt spid="6">
                                            <p:graphicEl>
                                              <a:dgm id="{C6A29CC5-F716-445F-AB42-DC0988589EBC}"/>
                                            </p:graphic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6">
                                            <p:graphicEl>
                                              <a:dgm id="{CCB27B8F-E77D-4F72-8F8E-4C61B6977903}"/>
                                            </p:graphicEl>
                                          </p:spTgt>
                                        </p:tgtEl>
                                        <p:attrNameLst>
                                          <p:attrName>style.visibility</p:attrName>
                                        </p:attrNameLst>
                                      </p:cBhvr>
                                      <p:to>
                                        <p:strVal val="visible"/>
                                      </p:to>
                                    </p:set>
                                    <p:animEffect transition="in" filter="fade">
                                      <p:cBhvr>
                                        <p:cTn id="97" dur="500"/>
                                        <p:tgtEl>
                                          <p:spTgt spid="6">
                                            <p:graphicEl>
                                              <a:dgm id="{CCB27B8F-E77D-4F72-8F8E-4C61B6977903}"/>
                                            </p:graphic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6">
                                            <p:graphicEl>
                                              <a:dgm id="{99277190-2A22-49D2-A016-F696885F209E}"/>
                                            </p:graphicEl>
                                          </p:spTgt>
                                        </p:tgtEl>
                                        <p:attrNameLst>
                                          <p:attrName>style.visibility</p:attrName>
                                        </p:attrNameLst>
                                      </p:cBhvr>
                                      <p:to>
                                        <p:strVal val="visible"/>
                                      </p:to>
                                    </p:set>
                                    <p:animEffect transition="in" filter="fade">
                                      <p:cBhvr>
                                        <p:cTn id="102" dur="500"/>
                                        <p:tgtEl>
                                          <p:spTgt spid="6">
                                            <p:graphicEl>
                                              <a:dgm id="{99277190-2A22-49D2-A016-F696885F209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txBox="1">
            <a:spLocks/>
          </p:cNvSpPr>
          <p:nvPr/>
        </p:nvSpPr>
        <p:spPr>
          <a:xfrm>
            <a:off x="768096" y="152400"/>
            <a:ext cx="7290054" cy="938784"/>
          </a:xfrm>
          <a:prstGeom prst="rect">
            <a:avLst/>
          </a:prstGeom>
          <a:solidFill>
            <a:schemeClr val="accent1">
              <a:lumMod val="60000"/>
              <a:lumOff val="40000"/>
            </a:schemeClr>
          </a:solidFill>
        </p:spPr>
        <p:txBody>
          <a:bodyPr vert="horz" lIns="91440" tIns="45720" rIns="91440" bIns="45720" rtlCol="0" anchor="ctr">
            <a:normAutofit fontScale="9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ctr"/>
            <a:r>
              <a:rPr lang="ar-MA" dirty="0" smtClean="0"/>
              <a:t>المبادئ </a:t>
            </a:r>
            <a:r>
              <a:rPr lang="ar-MA" dirty="0" smtClean="0"/>
              <a:t>العامة للنظام القضائي السعودي</a:t>
            </a:r>
            <a:endParaRPr lang="en-US" dirty="0"/>
          </a:p>
        </p:txBody>
      </p:sp>
      <p:graphicFrame>
        <p:nvGraphicFramePr>
          <p:cNvPr id="2" name="رسم تخطيطي 1"/>
          <p:cNvGraphicFramePr/>
          <p:nvPr>
            <p:extLst>
              <p:ext uri="{D42A27DB-BD31-4B8C-83A1-F6EECF244321}">
                <p14:modId xmlns:p14="http://schemas.microsoft.com/office/powerpoint/2010/main" val="1025201931"/>
              </p:ext>
            </p:extLst>
          </p:nvPr>
        </p:nvGraphicFramePr>
        <p:xfrm>
          <a:off x="76200" y="1143000"/>
          <a:ext cx="89916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758977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938784"/>
          </a:xfrm>
          <a:solidFill>
            <a:schemeClr val="accent1">
              <a:lumMod val="60000"/>
              <a:lumOff val="40000"/>
            </a:schemeClr>
          </a:solidFill>
        </p:spPr>
        <p:txBody>
          <a:bodyPr>
            <a:normAutofit/>
          </a:bodyPr>
          <a:lstStyle/>
          <a:p>
            <a:pPr algn="ctr"/>
            <a:r>
              <a:rPr lang="ar-MA" dirty="0" smtClean="0"/>
              <a:t>مظاهر استقلال القضاء</a:t>
            </a:r>
            <a:endParaRPr lang="en-US" dirty="0"/>
          </a:p>
        </p:txBody>
      </p:sp>
      <p:sp>
        <p:nvSpPr>
          <p:cNvPr id="3" name="عنصر نائب للمحتوى 2"/>
          <p:cNvSpPr>
            <a:spLocks noGrp="1"/>
          </p:cNvSpPr>
          <p:nvPr>
            <p:ph idx="1"/>
          </p:nvPr>
        </p:nvSpPr>
        <p:spPr>
          <a:xfrm>
            <a:off x="768096" y="1752600"/>
            <a:ext cx="7290055" cy="4556760"/>
          </a:xfrm>
        </p:spPr>
        <p:txBody>
          <a:bodyPr/>
          <a:lstStyle/>
          <a:p>
            <a:pPr algn="r" rtl="1"/>
            <a:endParaRPr lang="ar-MA" dirty="0"/>
          </a:p>
          <a:p>
            <a:pPr algn="r" rtl="1"/>
            <a:endParaRPr lang="ar-MA" dirty="0"/>
          </a:p>
        </p:txBody>
      </p:sp>
      <p:graphicFrame>
        <p:nvGraphicFramePr>
          <p:cNvPr id="4" name="رسم تخطيطي 3"/>
          <p:cNvGraphicFramePr/>
          <p:nvPr>
            <p:extLst>
              <p:ext uri="{D42A27DB-BD31-4B8C-83A1-F6EECF244321}">
                <p14:modId xmlns:p14="http://schemas.microsoft.com/office/powerpoint/2010/main" val="3649204559"/>
              </p:ext>
            </p:extLst>
          </p:nvPr>
        </p:nvGraphicFramePr>
        <p:xfrm>
          <a:off x="685800" y="1295400"/>
          <a:ext cx="83058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89240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938784"/>
          </a:xfrm>
          <a:solidFill>
            <a:schemeClr val="accent1">
              <a:lumMod val="60000"/>
              <a:lumOff val="40000"/>
            </a:schemeClr>
          </a:solidFill>
        </p:spPr>
        <p:txBody>
          <a:bodyPr/>
          <a:lstStyle/>
          <a:p>
            <a:pPr algn="ctr"/>
            <a:r>
              <a:rPr lang="ar-MA" dirty="0" smtClean="0"/>
              <a:t>المجلس الاعلى للقضاء</a:t>
            </a:r>
            <a:endParaRPr lang="en-US" dirty="0"/>
          </a:p>
        </p:txBody>
      </p:sp>
      <p:sp>
        <p:nvSpPr>
          <p:cNvPr id="3" name="عنصر نائب للمحتوى 2"/>
          <p:cNvSpPr>
            <a:spLocks noGrp="1"/>
          </p:cNvSpPr>
          <p:nvPr>
            <p:ph idx="1"/>
          </p:nvPr>
        </p:nvSpPr>
        <p:spPr>
          <a:xfrm>
            <a:off x="768096" y="1447800"/>
            <a:ext cx="7290055" cy="4556760"/>
          </a:xfrm>
        </p:spPr>
        <p:txBody>
          <a:bodyPr/>
          <a:lstStyle/>
          <a:p>
            <a:pPr lvl="0"/>
            <a:r>
              <a:rPr lang="ar-MA" dirty="0"/>
              <a:t>الاشراف والمراقبة على اداء الجهاز القضائي ، واعداد اللوائح والتعليمات المنظمة لعمله.</a:t>
            </a:r>
            <a:endParaRPr lang="en-US" dirty="0"/>
          </a:p>
        </p:txBody>
      </p:sp>
      <p:graphicFrame>
        <p:nvGraphicFramePr>
          <p:cNvPr id="4" name="رسم تخطيطي 3"/>
          <p:cNvGraphicFramePr/>
          <p:nvPr>
            <p:extLst>
              <p:ext uri="{D42A27DB-BD31-4B8C-83A1-F6EECF244321}">
                <p14:modId xmlns:p14="http://schemas.microsoft.com/office/powerpoint/2010/main" val="2916344086"/>
              </p:ext>
            </p:extLst>
          </p:nvPr>
        </p:nvGraphicFramePr>
        <p:xfrm>
          <a:off x="838200" y="1981200"/>
          <a:ext cx="69342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622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EE4F865D-E7D2-4D88-9C17-7FB02B1E5625}"/>
                                            </p:graphicEl>
                                          </p:spTgt>
                                        </p:tgtEl>
                                        <p:attrNameLst>
                                          <p:attrName>style.visibility</p:attrName>
                                        </p:attrNameLst>
                                      </p:cBhvr>
                                      <p:to>
                                        <p:strVal val="visible"/>
                                      </p:to>
                                    </p:set>
                                    <p:animEffect transition="in" filter="fade">
                                      <p:cBhvr>
                                        <p:cTn id="7" dur="500"/>
                                        <p:tgtEl>
                                          <p:spTgt spid="4">
                                            <p:graphicEl>
                                              <a:dgm id="{EE4F865D-E7D2-4D88-9C17-7FB02B1E5625}"/>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C7313F71-DB5D-4010-84D8-B32AFF6FC33E}"/>
                                            </p:graphicEl>
                                          </p:spTgt>
                                        </p:tgtEl>
                                        <p:attrNameLst>
                                          <p:attrName>style.visibility</p:attrName>
                                        </p:attrNameLst>
                                      </p:cBhvr>
                                      <p:to>
                                        <p:strVal val="visible"/>
                                      </p:to>
                                    </p:set>
                                    <p:animEffect transition="in" filter="fade">
                                      <p:cBhvr>
                                        <p:cTn id="12" dur="500"/>
                                        <p:tgtEl>
                                          <p:spTgt spid="4">
                                            <p:graphicEl>
                                              <a:dgm id="{C7313F71-DB5D-4010-84D8-B32AFF6FC33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5929DEC9-7785-48F2-AD1D-AF0B444EB163}"/>
                                            </p:graphicEl>
                                          </p:spTgt>
                                        </p:tgtEl>
                                        <p:attrNameLst>
                                          <p:attrName>style.visibility</p:attrName>
                                        </p:attrNameLst>
                                      </p:cBhvr>
                                      <p:to>
                                        <p:strVal val="visible"/>
                                      </p:to>
                                    </p:set>
                                    <p:animEffect transition="in" filter="fade">
                                      <p:cBhvr>
                                        <p:cTn id="17" dur="500"/>
                                        <p:tgtEl>
                                          <p:spTgt spid="4">
                                            <p:graphicEl>
                                              <a:dgm id="{5929DEC9-7785-48F2-AD1D-AF0B444EB16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CCB9BA33-063C-40EB-AB5A-7954A93BAACB}"/>
                                            </p:graphicEl>
                                          </p:spTgt>
                                        </p:tgtEl>
                                        <p:attrNameLst>
                                          <p:attrName>style.visibility</p:attrName>
                                        </p:attrNameLst>
                                      </p:cBhvr>
                                      <p:to>
                                        <p:strVal val="visible"/>
                                      </p:to>
                                    </p:set>
                                    <p:animEffect transition="in" filter="fade">
                                      <p:cBhvr>
                                        <p:cTn id="22" dur="500"/>
                                        <p:tgtEl>
                                          <p:spTgt spid="4">
                                            <p:graphicEl>
                                              <a:dgm id="{CCB9BA33-063C-40EB-AB5A-7954A93BAACB}"/>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D3CFC738-C256-4D44-8D1F-4F8A787359C6}"/>
                                            </p:graphicEl>
                                          </p:spTgt>
                                        </p:tgtEl>
                                        <p:attrNameLst>
                                          <p:attrName>style.visibility</p:attrName>
                                        </p:attrNameLst>
                                      </p:cBhvr>
                                      <p:to>
                                        <p:strVal val="visible"/>
                                      </p:to>
                                    </p:set>
                                    <p:animEffect transition="in" filter="fade">
                                      <p:cBhvr>
                                        <p:cTn id="27" dur="500"/>
                                        <p:tgtEl>
                                          <p:spTgt spid="4">
                                            <p:graphicEl>
                                              <a:dgm id="{D3CFC738-C256-4D44-8D1F-4F8A787359C6}"/>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5FB093D1-5D2C-4CCB-9474-7413D8D3901E}"/>
                                            </p:graphicEl>
                                          </p:spTgt>
                                        </p:tgtEl>
                                        <p:attrNameLst>
                                          <p:attrName>style.visibility</p:attrName>
                                        </p:attrNameLst>
                                      </p:cBhvr>
                                      <p:to>
                                        <p:strVal val="visible"/>
                                      </p:to>
                                    </p:set>
                                    <p:animEffect transition="in" filter="fade">
                                      <p:cBhvr>
                                        <p:cTn id="32" dur="500"/>
                                        <p:tgtEl>
                                          <p:spTgt spid="4">
                                            <p:graphicEl>
                                              <a:dgm id="{5FB093D1-5D2C-4CCB-9474-7413D8D3901E}"/>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graphicEl>
                                              <a:dgm id="{5B3AA50F-60B9-439F-8AB4-0A13350EE98B}"/>
                                            </p:graphicEl>
                                          </p:spTgt>
                                        </p:tgtEl>
                                        <p:attrNameLst>
                                          <p:attrName>style.visibility</p:attrName>
                                        </p:attrNameLst>
                                      </p:cBhvr>
                                      <p:to>
                                        <p:strVal val="visible"/>
                                      </p:to>
                                    </p:set>
                                    <p:animEffect transition="in" filter="fade">
                                      <p:cBhvr>
                                        <p:cTn id="37" dur="500"/>
                                        <p:tgtEl>
                                          <p:spTgt spid="4">
                                            <p:graphicEl>
                                              <a:dgm id="{5B3AA50F-60B9-439F-8AB4-0A13350EE98B}"/>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graphicEl>
                                              <a:dgm id="{DF1A84C8-30FC-4C5F-A9C6-D3440F38B025}"/>
                                            </p:graphicEl>
                                          </p:spTgt>
                                        </p:tgtEl>
                                        <p:attrNameLst>
                                          <p:attrName>style.visibility</p:attrName>
                                        </p:attrNameLst>
                                      </p:cBhvr>
                                      <p:to>
                                        <p:strVal val="visible"/>
                                      </p:to>
                                    </p:set>
                                    <p:animEffect transition="in" filter="fade">
                                      <p:cBhvr>
                                        <p:cTn id="42" dur="500"/>
                                        <p:tgtEl>
                                          <p:spTgt spid="4">
                                            <p:graphicEl>
                                              <a:dgm id="{DF1A84C8-30FC-4C5F-A9C6-D3440F38B025}"/>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graphicEl>
                                              <a:dgm id="{5163B9BB-7B41-46BC-830D-E29CCE83124E}"/>
                                            </p:graphicEl>
                                          </p:spTgt>
                                        </p:tgtEl>
                                        <p:attrNameLst>
                                          <p:attrName>style.visibility</p:attrName>
                                        </p:attrNameLst>
                                      </p:cBhvr>
                                      <p:to>
                                        <p:strVal val="visible"/>
                                      </p:to>
                                    </p:set>
                                    <p:animEffect transition="in" filter="fade">
                                      <p:cBhvr>
                                        <p:cTn id="47" dur="500"/>
                                        <p:tgtEl>
                                          <p:spTgt spid="4">
                                            <p:graphicEl>
                                              <a:dgm id="{5163B9BB-7B41-46BC-830D-E29CCE83124E}"/>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graphicEl>
                                              <a:dgm id="{54CD5529-657B-4CD0-B8F2-8FE88715B407}"/>
                                            </p:graphicEl>
                                          </p:spTgt>
                                        </p:tgtEl>
                                        <p:attrNameLst>
                                          <p:attrName>style.visibility</p:attrName>
                                        </p:attrNameLst>
                                      </p:cBhvr>
                                      <p:to>
                                        <p:strVal val="visible"/>
                                      </p:to>
                                    </p:set>
                                    <p:animEffect transition="in" filter="fade">
                                      <p:cBhvr>
                                        <p:cTn id="52" dur="500"/>
                                        <p:tgtEl>
                                          <p:spTgt spid="4">
                                            <p:graphicEl>
                                              <a:dgm id="{54CD5529-657B-4CD0-B8F2-8FE88715B40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dirty="0"/>
          </a:p>
        </p:txBody>
      </p:sp>
      <p:graphicFrame>
        <p:nvGraphicFramePr>
          <p:cNvPr id="34" name="رسم تخطيطي 33"/>
          <p:cNvGraphicFramePr/>
          <p:nvPr>
            <p:extLst>
              <p:ext uri="{D42A27DB-BD31-4B8C-83A1-F6EECF244321}">
                <p14:modId xmlns:p14="http://schemas.microsoft.com/office/powerpoint/2010/main" val="3195454234"/>
              </p:ext>
            </p:extLst>
          </p:nvPr>
        </p:nvGraphicFramePr>
        <p:xfrm>
          <a:off x="768096" y="1395984"/>
          <a:ext cx="7290054" cy="5081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وان 1"/>
          <p:cNvSpPr txBox="1">
            <a:spLocks/>
          </p:cNvSpPr>
          <p:nvPr/>
        </p:nvSpPr>
        <p:spPr>
          <a:xfrm>
            <a:off x="768096" y="304800"/>
            <a:ext cx="7290054" cy="938784"/>
          </a:xfrm>
          <a:prstGeom prst="rect">
            <a:avLst/>
          </a:prstGeom>
          <a:solidFill>
            <a:schemeClr val="accent1">
              <a:lumMod val="60000"/>
              <a:lumOff val="4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ctr"/>
            <a:r>
              <a:rPr lang="ar-MA" dirty="0" smtClean="0"/>
              <a:t>تابع- المجلس الاعلى للقضاء</a:t>
            </a:r>
            <a:endParaRPr lang="en-US" dirty="0"/>
          </a:p>
        </p:txBody>
      </p:sp>
    </p:spTree>
    <p:extLst>
      <p:ext uri="{BB962C8B-B14F-4D97-AF65-F5344CB8AC3E}">
        <p14:creationId xmlns:p14="http://schemas.microsoft.com/office/powerpoint/2010/main" val="3404231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graphicEl>
                                              <a:dgm id="{EE4F865D-E7D2-4D88-9C17-7FB02B1E5625}"/>
                                            </p:graphicEl>
                                          </p:spTgt>
                                        </p:tgtEl>
                                        <p:attrNameLst>
                                          <p:attrName>style.visibility</p:attrName>
                                        </p:attrNameLst>
                                      </p:cBhvr>
                                      <p:to>
                                        <p:strVal val="visible"/>
                                      </p:to>
                                    </p:set>
                                    <p:animEffect transition="in" filter="fade">
                                      <p:cBhvr>
                                        <p:cTn id="7" dur="500"/>
                                        <p:tgtEl>
                                          <p:spTgt spid="34">
                                            <p:graphicEl>
                                              <a:dgm id="{EE4F865D-E7D2-4D88-9C17-7FB02B1E5625}"/>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graphicEl>
                                              <a:dgm id="{C7313F71-DB5D-4010-84D8-B32AFF6FC33E}"/>
                                            </p:graphicEl>
                                          </p:spTgt>
                                        </p:tgtEl>
                                        <p:attrNameLst>
                                          <p:attrName>style.visibility</p:attrName>
                                        </p:attrNameLst>
                                      </p:cBhvr>
                                      <p:to>
                                        <p:strVal val="visible"/>
                                      </p:to>
                                    </p:set>
                                    <p:animEffect transition="in" filter="fade">
                                      <p:cBhvr>
                                        <p:cTn id="12" dur="500"/>
                                        <p:tgtEl>
                                          <p:spTgt spid="34">
                                            <p:graphicEl>
                                              <a:dgm id="{C7313F71-DB5D-4010-84D8-B32AFF6FC33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4">
                                            <p:graphicEl>
                                              <a:dgm id="{5929DEC9-7785-48F2-AD1D-AF0B444EB163}"/>
                                            </p:graphicEl>
                                          </p:spTgt>
                                        </p:tgtEl>
                                        <p:attrNameLst>
                                          <p:attrName>style.visibility</p:attrName>
                                        </p:attrNameLst>
                                      </p:cBhvr>
                                      <p:to>
                                        <p:strVal val="visible"/>
                                      </p:to>
                                    </p:set>
                                    <p:animEffect transition="in" filter="fade">
                                      <p:cBhvr>
                                        <p:cTn id="17" dur="500"/>
                                        <p:tgtEl>
                                          <p:spTgt spid="34">
                                            <p:graphicEl>
                                              <a:dgm id="{5929DEC9-7785-48F2-AD1D-AF0B444EB16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
                                            <p:graphicEl>
                                              <a:dgm id="{CCB9BA33-063C-40EB-AB5A-7954A93BAACB}"/>
                                            </p:graphicEl>
                                          </p:spTgt>
                                        </p:tgtEl>
                                        <p:attrNameLst>
                                          <p:attrName>style.visibility</p:attrName>
                                        </p:attrNameLst>
                                      </p:cBhvr>
                                      <p:to>
                                        <p:strVal val="visible"/>
                                      </p:to>
                                    </p:set>
                                    <p:animEffect transition="in" filter="fade">
                                      <p:cBhvr>
                                        <p:cTn id="22" dur="500"/>
                                        <p:tgtEl>
                                          <p:spTgt spid="34">
                                            <p:graphicEl>
                                              <a:dgm id="{CCB9BA33-063C-40EB-AB5A-7954A93BAACB}"/>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4">
                                            <p:graphicEl>
                                              <a:dgm id="{D3CFC738-C256-4D44-8D1F-4F8A787359C6}"/>
                                            </p:graphicEl>
                                          </p:spTgt>
                                        </p:tgtEl>
                                        <p:attrNameLst>
                                          <p:attrName>style.visibility</p:attrName>
                                        </p:attrNameLst>
                                      </p:cBhvr>
                                      <p:to>
                                        <p:strVal val="visible"/>
                                      </p:to>
                                    </p:set>
                                    <p:animEffect transition="in" filter="fade">
                                      <p:cBhvr>
                                        <p:cTn id="27" dur="500"/>
                                        <p:tgtEl>
                                          <p:spTgt spid="34">
                                            <p:graphicEl>
                                              <a:dgm id="{D3CFC738-C256-4D44-8D1F-4F8A787359C6}"/>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4">
                                            <p:graphicEl>
                                              <a:dgm id="{5FB093D1-5D2C-4CCB-9474-7413D8D3901E}"/>
                                            </p:graphicEl>
                                          </p:spTgt>
                                        </p:tgtEl>
                                        <p:attrNameLst>
                                          <p:attrName>style.visibility</p:attrName>
                                        </p:attrNameLst>
                                      </p:cBhvr>
                                      <p:to>
                                        <p:strVal val="visible"/>
                                      </p:to>
                                    </p:set>
                                    <p:animEffect transition="in" filter="fade">
                                      <p:cBhvr>
                                        <p:cTn id="32" dur="500"/>
                                        <p:tgtEl>
                                          <p:spTgt spid="34">
                                            <p:graphicEl>
                                              <a:dgm id="{5FB093D1-5D2C-4CCB-9474-7413D8D3901E}"/>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4">
                                            <p:graphicEl>
                                              <a:dgm id="{5B3AA50F-60B9-439F-8AB4-0A13350EE98B}"/>
                                            </p:graphicEl>
                                          </p:spTgt>
                                        </p:tgtEl>
                                        <p:attrNameLst>
                                          <p:attrName>style.visibility</p:attrName>
                                        </p:attrNameLst>
                                      </p:cBhvr>
                                      <p:to>
                                        <p:strVal val="visible"/>
                                      </p:to>
                                    </p:set>
                                    <p:animEffect transition="in" filter="fade">
                                      <p:cBhvr>
                                        <p:cTn id="37" dur="500"/>
                                        <p:tgtEl>
                                          <p:spTgt spid="34">
                                            <p:graphicEl>
                                              <a:dgm id="{5B3AA50F-60B9-439F-8AB4-0A13350EE98B}"/>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4">
                                            <p:graphicEl>
                                              <a:dgm id="{DF1A84C8-30FC-4C5F-A9C6-D3440F38B025}"/>
                                            </p:graphicEl>
                                          </p:spTgt>
                                        </p:tgtEl>
                                        <p:attrNameLst>
                                          <p:attrName>style.visibility</p:attrName>
                                        </p:attrNameLst>
                                      </p:cBhvr>
                                      <p:to>
                                        <p:strVal val="visible"/>
                                      </p:to>
                                    </p:set>
                                    <p:animEffect transition="in" filter="fade">
                                      <p:cBhvr>
                                        <p:cTn id="42" dur="500"/>
                                        <p:tgtEl>
                                          <p:spTgt spid="34">
                                            <p:graphicEl>
                                              <a:dgm id="{DF1A84C8-30FC-4C5F-A9C6-D3440F38B025}"/>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4">
                                            <p:graphicEl>
                                              <a:dgm id="{5163B9BB-7B41-46BC-830D-E29CCE83124E}"/>
                                            </p:graphicEl>
                                          </p:spTgt>
                                        </p:tgtEl>
                                        <p:attrNameLst>
                                          <p:attrName>style.visibility</p:attrName>
                                        </p:attrNameLst>
                                      </p:cBhvr>
                                      <p:to>
                                        <p:strVal val="visible"/>
                                      </p:to>
                                    </p:set>
                                    <p:animEffect transition="in" filter="fade">
                                      <p:cBhvr>
                                        <p:cTn id="47" dur="500"/>
                                        <p:tgtEl>
                                          <p:spTgt spid="34">
                                            <p:graphicEl>
                                              <a:dgm id="{5163B9BB-7B41-46BC-830D-E29CCE83124E}"/>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4">
                                            <p:graphicEl>
                                              <a:dgm id="{54CD5529-657B-4CD0-B8F2-8FE88715B407}"/>
                                            </p:graphicEl>
                                          </p:spTgt>
                                        </p:tgtEl>
                                        <p:attrNameLst>
                                          <p:attrName>style.visibility</p:attrName>
                                        </p:attrNameLst>
                                      </p:cBhvr>
                                      <p:to>
                                        <p:strVal val="visible"/>
                                      </p:to>
                                    </p:set>
                                    <p:animEffect transition="in" filter="fade">
                                      <p:cBhvr>
                                        <p:cTn id="52" dur="500"/>
                                        <p:tgtEl>
                                          <p:spTgt spid="34">
                                            <p:graphicEl>
                                              <a:dgm id="{54CD5529-657B-4CD0-B8F2-8FE88715B40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4" grpId="0">
        <p:bldSub>
          <a:bldDgm bld="one"/>
        </p:bldSub>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938784"/>
          </a:xfrm>
          <a:solidFill>
            <a:schemeClr val="accent1">
              <a:lumMod val="60000"/>
              <a:lumOff val="40000"/>
            </a:schemeClr>
          </a:solidFill>
        </p:spPr>
        <p:txBody>
          <a:bodyPr>
            <a:normAutofit/>
          </a:bodyPr>
          <a:lstStyle/>
          <a:p>
            <a:pPr algn="ctr"/>
            <a:r>
              <a:rPr lang="ar-MA" dirty="0" smtClean="0"/>
              <a:t>شروط تعيين القضاة</a:t>
            </a:r>
            <a:endParaRPr lang="en-US" dirty="0"/>
          </a:p>
        </p:txBody>
      </p:sp>
      <p:sp>
        <p:nvSpPr>
          <p:cNvPr id="3" name="عنصر نائب للمحتوى 2"/>
          <p:cNvSpPr>
            <a:spLocks noGrp="1"/>
          </p:cNvSpPr>
          <p:nvPr>
            <p:ph idx="1"/>
          </p:nvPr>
        </p:nvSpPr>
        <p:spPr>
          <a:xfrm>
            <a:off x="768096" y="1752600"/>
            <a:ext cx="7290055" cy="4556760"/>
          </a:xfrm>
        </p:spPr>
        <p:txBody>
          <a:bodyPr/>
          <a:lstStyle/>
          <a:p>
            <a:pPr lvl="0"/>
            <a:endParaRPr lang="en-US" dirty="0"/>
          </a:p>
        </p:txBody>
      </p:sp>
      <p:graphicFrame>
        <p:nvGraphicFramePr>
          <p:cNvPr id="4" name="رسم تخطيطي 3"/>
          <p:cNvGraphicFramePr/>
          <p:nvPr>
            <p:extLst>
              <p:ext uri="{D42A27DB-BD31-4B8C-83A1-F6EECF244321}">
                <p14:modId xmlns:p14="http://schemas.microsoft.com/office/powerpoint/2010/main" val="393268593"/>
              </p:ext>
            </p:extLst>
          </p:nvPr>
        </p:nvGraphicFramePr>
        <p:xfrm>
          <a:off x="914400" y="1447800"/>
          <a:ext cx="70866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1727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EE4F865D-E7D2-4D88-9C17-7FB02B1E5625}"/>
                                            </p:graphicEl>
                                          </p:spTgt>
                                        </p:tgtEl>
                                        <p:attrNameLst>
                                          <p:attrName>style.visibility</p:attrName>
                                        </p:attrNameLst>
                                      </p:cBhvr>
                                      <p:to>
                                        <p:strVal val="visible"/>
                                      </p:to>
                                    </p:set>
                                    <p:animEffect transition="in" filter="fade">
                                      <p:cBhvr>
                                        <p:cTn id="7" dur="500"/>
                                        <p:tgtEl>
                                          <p:spTgt spid="4">
                                            <p:graphicEl>
                                              <a:dgm id="{EE4F865D-E7D2-4D88-9C17-7FB02B1E5625}"/>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C7313F71-DB5D-4010-84D8-B32AFF6FC33E}"/>
                                            </p:graphicEl>
                                          </p:spTgt>
                                        </p:tgtEl>
                                        <p:attrNameLst>
                                          <p:attrName>style.visibility</p:attrName>
                                        </p:attrNameLst>
                                      </p:cBhvr>
                                      <p:to>
                                        <p:strVal val="visible"/>
                                      </p:to>
                                    </p:set>
                                    <p:animEffect transition="in" filter="fade">
                                      <p:cBhvr>
                                        <p:cTn id="12" dur="500"/>
                                        <p:tgtEl>
                                          <p:spTgt spid="4">
                                            <p:graphicEl>
                                              <a:dgm id="{C7313F71-DB5D-4010-84D8-B32AFF6FC33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5929DEC9-7785-48F2-AD1D-AF0B444EB163}"/>
                                            </p:graphicEl>
                                          </p:spTgt>
                                        </p:tgtEl>
                                        <p:attrNameLst>
                                          <p:attrName>style.visibility</p:attrName>
                                        </p:attrNameLst>
                                      </p:cBhvr>
                                      <p:to>
                                        <p:strVal val="visible"/>
                                      </p:to>
                                    </p:set>
                                    <p:animEffect transition="in" filter="fade">
                                      <p:cBhvr>
                                        <p:cTn id="17" dur="500"/>
                                        <p:tgtEl>
                                          <p:spTgt spid="4">
                                            <p:graphicEl>
                                              <a:dgm id="{5929DEC9-7785-48F2-AD1D-AF0B444EB16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CCB9BA33-063C-40EB-AB5A-7954A93BAACB}"/>
                                            </p:graphicEl>
                                          </p:spTgt>
                                        </p:tgtEl>
                                        <p:attrNameLst>
                                          <p:attrName>style.visibility</p:attrName>
                                        </p:attrNameLst>
                                      </p:cBhvr>
                                      <p:to>
                                        <p:strVal val="visible"/>
                                      </p:to>
                                    </p:set>
                                    <p:animEffect transition="in" filter="fade">
                                      <p:cBhvr>
                                        <p:cTn id="22" dur="500"/>
                                        <p:tgtEl>
                                          <p:spTgt spid="4">
                                            <p:graphicEl>
                                              <a:dgm id="{CCB9BA33-063C-40EB-AB5A-7954A93BAACB}"/>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D3CFC738-C256-4D44-8D1F-4F8A787359C6}"/>
                                            </p:graphicEl>
                                          </p:spTgt>
                                        </p:tgtEl>
                                        <p:attrNameLst>
                                          <p:attrName>style.visibility</p:attrName>
                                        </p:attrNameLst>
                                      </p:cBhvr>
                                      <p:to>
                                        <p:strVal val="visible"/>
                                      </p:to>
                                    </p:set>
                                    <p:animEffect transition="in" filter="fade">
                                      <p:cBhvr>
                                        <p:cTn id="27" dur="500"/>
                                        <p:tgtEl>
                                          <p:spTgt spid="4">
                                            <p:graphicEl>
                                              <a:dgm id="{D3CFC738-C256-4D44-8D1F-4F8A787359C6}"/>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5FB093D1-5D2C-4CCB-9474-7413D8D3901E}"/>
                                            </p:graphicEl>
                                          </p:spTgt>
                                        </p:tgtEl>
                                        <p:attrNameLst>
                                          <p:attrName>style.visibility</p:attrName>
                                        </p:attrNameLst>
                                      </p:cBhvr>
                                      <p:to>
                                        <p:strVal val="visible"/>
                                      </p:to>
                                    </p:set>
                                    <p:animEffect transition="in" filter="fade">
                                      <p:cBhvr>
                                        <p:cTn id="32" dur="500"/>
                                        <p:tgtEl>
                                          <p:spTgt spid="4">
                                            <p:graphicEl>
                                              <a:dgm id="{5FB093D1-5D2C-4CCB-9474-7413D8D3901E}"/>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graphicEl>
                                              <a:dgm id="{5B3AA50F-60B9-439F-8AB4-0A13350EE98B}"/>
                                            </p:graphicEl>
                                          </p:spTgt>
                                        </p:tgtEl>
                                        <p:attrNameLst>
                                          <p:attrName>style.visibility</p:attrName>
                                        </p:attrNameLst>
                                      </p:cBhvr>
                                      <p:to>
                                        <p:strVal val="visible"/>
                                      </p:to>
                                    </p:set>
                                    <p:animEffect transition="in" filter="fade">
                                      <p:cBhvr>
                                        <p:cTn id="37" dur="500"/>
                                        <p:tgtEl>
                                          <p:spTgt spid="4">
                                            <p:graphicEl>
                                              <a:dgm id="{5B3AA50F-60B9-439F-8AB4-0A13350EE98B}"/>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graphicEl>
                                              <a:dgm id="{DF1A84C8-30FC-4C5F-A9C6-D3440F38B025}"/>
                                            </p:graphicEl>
                                          </p:spTgt>
                                        </p:tgtEl>
                                        <p:attrNameLst>
                                          <p:attrName>style.visibility</p:attrName>
                                        </p:attrNameLst>
                                      </p:cBhvr>
                                      <p:to>
                                        <p:strVal val="visible"/>
                                      </p:to>
                                    </p:set>
                                    <p:animEffect transition="in" filter="fade">
                                      <p:cBhvr>
                                        <p:cTn id="42" dur="500"/>
                                        <p:tgtEl>
                                          <p:spTgt spid="4">
                                            <p:graphicEl>
                                              <a:dgm id="{DF1A84C8-30FC-4C5F-A9C6-D3440F38B025}"/>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graphicEl>
                                              <a:dgm id="{5163B9BB-7B41-46BC-830D-E29CCE83124E}"/>
                                            </p:graphicEl>
                                          </p:spTgt>
                                        </p:tgtEl>
                                        <p:attrNameLst>
                                          <p:attrName>style.visibility</p:attrName>
                                        </p:attrNameLst>
                                      </p:cBhvr>
                                      <p:to>
                                        <p:strVal val="visible"/>
                                      </p:to>
                                    </p:set>
                                    <p:animEffect transition="in" filter="fade">
                                      <p:cBhvr>
                                        <p:cTn id="47" dur="500"/>
                                        <p:tgtEl>
                                          <p:spTgt spid="4">
                                            <p:graphicEl>
                                              <a:dgm id="{5163B9BB-7B41-46BC-830D-E29CCE83124E}"/>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graphicEl>
                                              <a:dgm id="{54CD5529-657B-4CD0-B8F2-8FE88715B407}"/>
                                            </p:graphicEl>
                                          </p:spTgt>
                                        </p:tgtEl>
                                        <p:attrNameLst>
                                          <p:attrName>style.visibility</p:attrName>
                                        </p:attrNameLst>
                                      </p:cBhvr>
                                      <p:to>
                                        <p:strVal val="visible"/>
                                      </p:to>
                                    </p:set>
                                    <p:animEffect transition="in" filter="fade">
                                      <p:cBhvr>
                                        <p:cTn id="52" dur="500"/>
                                        <p:tgtEl>
                                          <p:spTgt spid="4">
                                            <p:graphicEl>
                                              <a:dgm id="{54CD5529-657B-4CD0-B8F2-8FE88715B407}"/>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
                                            <p:graphicEl>
                                              <a:dgm id="{33262B0B-6349-47A6-941B-306264C3E5B4}"/>
                                            </p:graphicEl>
                                          </p:spTgt>
                                        </p:tgtEl>
                                        <p:attrNameLst>
                                          <p:attrName>style.visibility</p:attrName>
                                        </p:attrNameLst>
                                      </p:cBhvr>
                                      <p:to>
                                        <p:strVal val="visible"/>
                                      </p:to>
                                    </p:set>
                                    <p:animEffect transition="in" filter="fade">
                                      <p:cBhvr>
                                        <p:cTn id="57" dur="500"/>
                                        <p:tgtEl>
                                          <p:spTgt spid="4">
                                            <p:graphicEl>
                                              <a:dgm id="{33262B0B-6349-47A6-941B-306264C3E5B4}"/>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
                                            <p:graphicEl>
                                              <a:dgm id="{49155C34-3D8A-43D9-A066-849A17E410D7}"/>
                                            </p:graphicEl>
                                          </p:spTgt>
                                        </p:tgtEl>
                                        <p:attrNameLst>
                                          <p:attrName>style.visibility</p:attrName>
                                        </p:attrNameLst>
                                      </p:cBhvr>
                                      <p:to>
                                        <p:strVal val="visible"/>
                                      </p:to>
                                    </p:set>
                                    <p:animEffect transition="in" filter="fade">
                                      <p:cBhvr>
                                        <p:cTn id="62" dur="500"/>
                                        <p:tgtEl>
                                          <p:spTgt spid="4">
                                            <p:graphicEl>
                                              <a:dgm id="{49155C34-3D8A-43D9-A066-849A17E410D7}"/>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
                                            <p:graphicEl>
                                              <a:dgm id="{9D1177F5-D7B9-4B11-BE17-25BACC03D06B}"/>
                                            </p:graphicEl>
                                          </p:spTgt>
                                        </p:tgtEl>
                                        <p:attrNameLst>
                                          <p:attrName>style.visibility</p:attrName>
                                        </p:attrNameLst>
                                      </p:cBhvr>
                                      <p:to>
                                        <p:strVal val="visible"/>
                                      </p:to>
                                    </p:set>
                                    <p:animEffect transition="in" filter="fade">
                                      <p:cBhvr>
                                        <p:cTn id="67" dur="500"/>
                                        <p:tgtEl>
                                          <p:spTgt spid="4">
                                            <p:graphicEl>
                                              <a:dgm id="{9D1177F5-D7B9-4B11-BE17-25BACC03D06B}"/>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
                                            <p:graphicEl>
                                              <a:dgm id="{67B26225-3009-4D52-8278-E882AD3BFC6B}"/>
                                            </p:graphicEl>
                                          </p:spTgt>
                                        </p:tgtEl>
                                        <p:attrNameLst>
                                          <p:attrName>style.visibility</p:attrName>
                                        </p:attrNameLst>
                                      </p:cBhvr>
                                      <p:to>
                                        <p:strVal val="visible"/>
                                      </p:to>
                                    </p:set>
                                    <p:animEffect transition="in" filter="fade">
                                      <p:cBhvr>
                                        <p:cTn id="72" dur="500"/>
                                        <p:tgtEl>
                                          <p:spTgt spid="4">
                                            <p:graphicEl>
                                              <a:dgm id="{67B26225-3009-4D52-8278-E882AD3BFC6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103197598"/>
              </p:ext>
            </p:extLst>
          </p:nvPr>
        </p:nvGraphicFramePr>
        <p:xfrm>
          <a:off x="768350" y="1295400"/>
          <a:ext cx="7289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418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E89FBDCA-FE18-485F-B467-15BCD64971C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5554FFAF-658B-484E-B7E3-5E474AD3E3CB}"/>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3DF809EB-795F-451A-BABC-92F7786D1ECB}"/>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62DC07EC-F6D0-4A96-8A21-512E2510A73A}"/>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33DD5790-593C-4632-9010-1F753121B7AF}"/>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0FA8D035-35D5-48B9-A151-7CCA831DB97B}"/>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4EE6CDBC-C601-4AED-BA6E-3A39607C7854}"/>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152400"/>
            <a:ext cx="7290054" cy="938784"/>
          </a:xfrm>
          <a:solidFill>
            <a:schemeClr val="accent1">
              <a:lumMod val="60000"/>
              <a:lumOff val="40000"/>
            </a:schemeClr>
          </a:solidFill>
        </p:spPr>
        <p:txBody>
          <a:bodyPr/>
          <a:lstStyle/>
          <a:p>
            <a:pPr algn="ctr"/>
            <a:r>
              <a:rPr lang="ar-MA" dirty="0" smtClean="0"/>
              <a:t>أولا: محاكم الدرجة الأولى</a:t>
            </a:r>
            <a:endParaRPr lang="en-US" dirty="0"/>
          </a:p>
        </p:txBody>
      </p:sp>
      <p:sp>
        <p:nvSpPr>
          <p:cNvPr id="3" name="عنصر نائب للمحتوى 2"/>
          <p:cNvSpPr>
            <a:spLocks noGrp="1"/>
          </p:cNvSpPr>
          <p:nvPr>
            <p:ph idx="1"/>
          </p:nvPr>
        </p:nvSpPr>
        <p:spPr>
          <a:xfrm>
            <a:off x="768096" y="1752600"/>
            <a:ext cx="7290055" cy="4556760"/>
          </a:xfrm>
        </p:spPr>
        <p:txBody>
          <a:bodyPr/>
          <a:lstStyle/>
          <a:p>
            <a:pPr lvl="0"/>
            <a:endParaRPr lang="en-US" dirty="0"/>
          </a:p>
        </p:txBody>
      </p:sp>
      <p:graphicFrame>
        <p:nvGraphicFramePr>
          <p:cNvPr id="4" name="رسم تخطيطي 3"/>
          <p:cNvGraphicFramePr/>
          <p:nvPr>
            <p:extLst>
              <p:ext uri="{D42A27DB-BD31-4B8C-83A1-F6EECF244321}">
                <p14:modId xmlns:p14="http://schemas.microsoft.com/office/powerpoint/2010/main" val="1020998707"/>
              </p:ext>
            </p:extLst>
          </p:nvPr>
        </p:nvGraphicFramePr>
        <p:xfrm>
          <a:off x="533400" y="1219200"/>
          <a:ext cx="8229600" cy="513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3245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0EBDA2F0-522E-4472-B45B-27A16F805006}"/>
                                            </p:graphicEl>
                                          </p:spTgt>
                                        </p:tgtEl>
                                        <p:attrNameLst>
                                          <p:attrName>style.visibility</p:attrName>
                                        </p:attrNameLst>
                                      </p:cBhvr>
                                      <p:to>
                                        <p:strVal val="visible"/>
                                      </p:to>
                                    </p:set>
                                    <p:animEffect transition="in" filter="fade">
                                      <p:cBhvr>
                                        <p:cTn id="7" dur="500"/>
                                        <p:tgtEl>
                                          <p:spTgt spid="4">
                                            <p:graphicEl>
                                              <a:dgm id="{0EBDA2F0-522E-4472-B45B-27A16F80500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3E7BBCF5-12CA-41A0-89F3-66842111754E}"/>
                                            </p:graphicEl>
                                          </p:spTgt>
                                        </p:tgtEl>
                                        <p:attrNameLst>
                                          <p:attrName>style.visibility</p:attrName>
                                        </p:attrNameLst>
                                      </p:cBhvr>
                                      <p:to>
                                        <p:strVal val="visible"/>
                                      </p:to>
                                    </p:set>
                                    <p:animEffect transition="in" filter="fade">
                                      <p:cBhvr>
                                        <p:cTn id="12" dur="500"/>
                                        <p:tgtEl>
                                          <p:spTgt spid="4">
                                            <p:graphicEl>
                                              <a:dgm id="{3E7BBCF5-12CA-41A0-89F3-66842111754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9C3C13F7-160A-49BA-B16D-32C6FE66A317}"/>
                                            </p:graphicEl>
                                          </p:spTgt>
                                        </p:tgtEl>
                                        <p:attrNameLst>
                                          <p:attrName>style.visibility</p:attrName>
                                        </p:attrNameLst>
                                      </p:cBhvr>
                                      <p:to>
                                        <p:strVal val="visible"/>
                                      </p:to>
                                    </p:set>
                                    <p:animEffect transition="in" filter="fade">
                                      <p:cBhvr>
                                        <p:cTn id="17" dur="500"/>
                                        <p:tgtEl>
                                          <p:spTgt spid="4">
                                            <p:graphicEl>
                                              <a:dgm id="{9C3C13F7-160A-49BA-B16D-32C6FE66A31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6080B733-5DF5-4199-949E-2EBA82C434E5}"/>
                                            </p:graphicEl>
                                          </p:spTgt>
                                        </p:tgtEl>
                                        <p:attrNameLst>
                                          <p:attrName>style.visibility</p:attrName>
                                        </p:attrNameLst>
                                      </p:cBhvr>
                                      <p:to>
                                        <p:strVal val="visible"/>
                                      </p:to>
                                    </p:set>
                                    <p:animEffect transition="in" filter="fade">
                                      <p:cBhvr>
                                        <p:cTn id="22" dur="500"/>
                                        <p:tgtEl>
                                          <p:spTgt spid="4">
                                            <p:graphicEl>
                                              <a:dgm id="{6080B733-5DF5-4199-949E-2EBA82C434E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95101CF1-A69B-4D6F-8FEA-0315F4AC4AD0}"/>
                                            </p:graphicEl>
                                          </p:spTgt>
                                        </p:tgtEl>
                                        <p:attrNameLst>
                                          <p:attrName>style.visibility</p:attrName>
                                        </p:attrNameLst>
                                      </p:cBhvr>
                                      <p:to>
                                        <p:strVal val="visible"/>
                                      </p:to>
                                    </p:set>
                                    <p:animEffect transition="in" filter="fade">
                                      <p:cBhvr>
                                        <p:cTn id="27" dur="500"/>
                                        <p:tgtEl>
                                          <p:spTgt spid="4">
                                            <p:graphicEl>
                                              <a:dgm id="{95101CF1-A69B-4D6F-8FEA-0315F4AC4AD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BBC9810A-9449-4D41-95ED-1CF0763FA902}"/>
                                            </p:graphicEl>
                                          </p:spTgt>
                                        </p:tgtEl>
                                        <p:attrNameLst>
                                          <p:attrName>style.visibility</p:attrName>
                                        </p:attrNameLst>
                                      </p:cBhvr>
                                      <p:to>
                                        <p:strVal val="visible"/>
                                      </p:to>
                                    </p:set>
                                    <p:animEffect transition="in" filter="fade">
                                      <p:cBhvr>
                                        <p:cTn id="32" dur="500"/>
                                        <p:tgtEl>
                                          <p:spTgt spid="4">
                                            <p:graphicEl>
                                              <a:dgm id="{BBC9810A-9449-4D41-95ED-1CF0763FA902}"/>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graphicEl>
                                              <a:dgm id="{17714024-C938-4F0C-BA50-6605E210C40B}"/>
                                            </p:graphicEl>
                                          </p:spTgt>
                                        </p:tgtEl>
                                        <p:attrNameLst>
                                          <p:attrName>style.visibility</p:attrName>
                                        </p:attrNameLst>
                                      </p:cBhvr>
                                      <p:to>
                                        <p:strVal val="visible"/>
                                      </p:to>
                                    </p:set>
                                    <p:animEffect transition="in" filter="fade">
                                      <p:cBhvr>
                                        <p:cTn id="37" dur="500"/>
                                        <p:tgtEl>
                                          <p:spTgt spid="4">
                                            <p:graphicEl>
                                              <a:dgm id="{17714024-C938-4F0C-BA50-6605E210C40B}"/>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graphicEl>
                                              <a:dgm id="{1FBA9269-7E78-4C2D-80C3-E02976AFDE2F}"/>
                                            </p:graphicEl>
                                          </p:spTgt>
                                        </p:tgtEl>
                                        <p:attrNameLst>
                                          <p:attrName>style.visibility</p:attrName>
                                        </p:attrNameLst>
                                      </p:cBhvr>
                                      <p:to>
                                        <p:strVal val="visible"/>
                                      </p:to>
                                    </p:set>
                                    <p:animEffect transition="in" filter="fade">
                                      <p:cBhvr>
                                        <p:cTn id="42" dur="500"/>
                                        <p:tgtEl>
                                          <p:spTgt spid="4">
                                            <p:graphicEl>
                                              <a:dgm id="{1FBA9269-7E78-4C2D-80C3-E02976AFDE2F}"/>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graphicEl>
                                              <a:dgm id="{2F9C6F31-AD61-42CA-86CB-FDBE33D213AB}"/>
                                            </p:graphicEl>
                                          </p:spTgt>
                                        </p:tgtEl>
                                        <p:attrNameLst>
                                          <p:attrName>style.visibility</p:attrName>
                                        </p:attrNameLst>
                                      </p:cBhvr>
                                      <p:to>
                                        <p:strVal val="visible"/>
                                      </p:to>
                                    </p:set>
                                    <p:animEffect transition="in" filter="fade">
                                      <p:cBhvr>
                                        <p:cTn id="47" dur="500"/>
                                        <p:tgtEl>
                                          <p:spTgt spid="4">
                                            <p:graphicEl>
                                              <a:dgm id="{2F9C6F31-AD61-42CA-86CB-FDBE33D213AB}"/>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graphicEl>
                                              <a:dgm id="{513B7E01-E151-464A-9FA0-28FFFBF04EC5}"/>
                                            </p:graphicEl>
                                          </p:spTgt>
                                        </p:tgtEl>
                                        <p:attrNameLst>
                                          <p:attrName>style.visibility</p:attrName>
                                        </p:attrNameLst>
                                      </p:cBhvr>
                                      <p:to>
                                        <p:strVal val="visible"/>
                                      </p:to>
                                    </p:set>
                                    <p:animEffect transition="in" filter="fade">
                                      <p:cBhvr>
                                        <p:cTn id="52" dur="500"/>
                                        <p:tgtEl>
                                          <p:spTgt spid="4">
                                            <p:graphicEl>
                                              <a:dgm id="{513B7E01-E151-464A-9FA0-28FFFBF04EC5}"/>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
                                            <p:graphicEl>
                                              <a:dgm id="{BD72226B-9E9A-4C36-BBBB-393E94EAC548}"/>
                                            </p:graphicEl>
                                          </p:spTgt>
                                        </p:tgtEl>
                                        <p:attrNameLst>
                                          <p:attrName>style.visibility</p:attrName>
                                        </p:attrNameLst>
                                      </p:cBhvr>
                                      <p:to>
                                        <p:strVal val="visible"/>
                                      </p:to>
                                    </p:set>
                                    <p:animEffect transition="in" filter="fade">
                                      <p:cBhvr>
                                        <p:cTn id="57" dur="500"/>
                                        <p:tgtEl>
                                          <p:spTgt spid="4">
                                            <p:graphicEl>
                                              <a:dgm id="{BD72226B-9E9A-4C36-BBBB-393E94EAC548}"/>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
                                            <p:graphicEl>
                                              <a:dgm id="{DC182021-77CF-49BE-8053-B56AC07E8F43}"/>
                                            </p:graphicEl>
                                          </p:spTgt>
                                        </p:tgtEl>
                                        <p:attrNameLst>
                                          <p:attrName>style.visibility</p:attrName>
                                        </p:attrNameLst>
                                      </p:cBhvr>
                                      <p:to>
                                        <p:strVal val="visible"/>
                                      </p:to>
                                    </p:set>
                                    <p:animEffect transition="in" filter="fade">
                                      <p:cBhvr>
                                        <p:cTn id="62" dur="500"/>
                                        <p:tgtEl>
                                          <p:spTgt spid="4">
                                            <p:graphicEl>
                                              <a:dgm id="{DC182021-77CF-49BE-8053-B56AC07E8F43}"/>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
                                            <p:graphicEl>
                                              <a:dgm id="{7FD9BFAB-BB22-4216-B855-0BAB154B5BF7}"/>
                                            </p:graphicEl>
                                          </p:spTgt>
                                        </p:tgtEl>
                                        <p:attrNameLst>
                                          <p:attrName>style.visibility</p:attrName>
                                        </p:attrNameLst>
                                      </p:cBhvr>
                                      <p:to>
                                        <p:strVal val="visible"/>
                                      </p:to>
                                    </p:set>
                                    <p:animEffect transition="in" filter="fade">
                                      <p:cBhvr>
                                        <p:cTn id="67" dur="500"/>
                                        <p:tgtEl>
                                          <p:spTgt spid="4">
                                            <p:graphicEl>
                                              <a:dgm id="{7FD9BFAB-BB22-4216-B855-0BAB154B5BF7}"/>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
                                            <p:graphicEl>
                                              <a:dgm id="{B8CB5674-FE77-4190-95F8-C9382316258E}"/>
                                            </p:graphicEl>
                                          </p:spTgt>
                                        </p:tgtEl>
                                        <p:attrNameLst>
                                          <p:attrName>style.visibility</p:attrName>
                                        </p:attrNameLst>
                                      </p:cBhvr>
                                      <p:to>
                                        <p:strVal val="visible"/>
                                      </p:to>
                                    </p:set>
                                    <p:animEffect transition="in" filter="fade">
                                      <p:cBhvr>
                                        <p:cTn id="72" dur="500"/>
                                        <p:tgtEl>
                                          <p:spTgt spid="4">
                                            <p:graphicEl>
                                              <a:dgm id="{B8CB5674-FE77-4190-95F8-C9382316258E}"/>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
                                            <p:graphicEl>
                                              <a:dgm id="{DD7C1256-86AE-4B60-B775-C84CB1185995}"/>
                                            </p:graphicEl>
                                          </p:spTgt>
                                        </p:tgtEl>
                                        <p:attrNameLst>
                                          <p:attrName>style.visibility</p:attrName>
                                        </p:attrNameLst>
                                      </p:cBhvr>
                                      <p:to>
                                        <p:strVal val="visible"/>
                                      </p:to>
                                    </p:set>
                                    <p:animEffect transition="in" filter="fade">
                                      <p:cBhvr>
                                        <p:cTn id="77" dur="500"/>
                                        <p:tgtEl>
                                          <p:spTgt spid="4">
                                            <p:graphicEl>
                                              <a:dgm id="{DD7C1256-86AE-4B60-B775-C84CB118599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152400"/>
            <a:ext cx="7290054" cy="938784"/>
          </a:xfrm>
          <a:solidFill>
            <a:schemeClr val="accent1">
              <a:lumMod val="60000"/>
              <a:lumOff val="40000"/>
            </a:schemeClr>
          </a:solidFill>
        </p:spPr>
        <p:txBody>
          <a:bodyPr>
            <a:normAutofit fontScale="90000"/>
          </a:bodyPr>
          <a:lstStyle/>
          <a:p>
            <a:r>
              <a:rPr lang="ar-MA" dirty="0" smtClean="0"/>
              <a:t>ثانيا: محاكم الدرجة الثانية (الاستئناف)</a:t>
            </a:r>
            <a:endParaRPr lang="en-US" dirty="0"/>
          </a:p>
        </p:txBody>
      </p:sp>
      <p:sp>
        <p:nvSpPr>
          <p:cNvPr id="3" name="عنصر نائب للمحتوى 2"/>
          <p:cNvSpPr>
            <a:spLocks noGrp="1"/>
          </p:cNvSpPr>
          <p:nvPr>
            <p:ph idx="1"/>
          </p:nvPr>
        </p:nvSpPr>
        <p:spPr>
          <a:xfrm>
            <a:off x="768096" y="1752600"/>
            <a:ext cx="7290055" cy="4556760"/>
          </a:xfrm>
        </p:spPr>
        <p:txBody>
          <a:bodyPr/>
          <a:lstStyle/>
          <a:p>
            <a:pPr lvl="0"/>
            <a:endParaRPr lang="en-US" dirty="0"/>
          </a:p>
        </p:txBody>
      </p:sp>
      <p:graphicFrame>
        <p:nvGraphicFramePr>
          <p:cNvPr id="4" name="رسم تخطيطي 3"/>
          <p:cNvGraphicFramePr/>
          <p:nvPr>
            <p:extLst>
              <p:ext uri="{D42A27DB-BD31-4B8C-83A1-F6EECF244321}">
                <p14:modId xmlns:p14="http://schemas.microsoft.com/office/powerpoint/2010/main" val="1243918713"/>
              </p:ext>
            </p:extLst>
          </p:nvPr>
        </p:nvGraphicFramePr>
        <p:xfrm>
          <a:off x="533400" y="1219200"/>
          <a:ext cx="8229600" cy="513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4254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0EBDA2F0-522E-4472-B45B-27A16F805006}"/>
                                            </p:graphicEl>
                                          </p:spTgt>
                                        </p:tgtEl>
                                        <p:attrNameLst>
                                          <p:attrName>style.visibility</p:attrName>
                                        </p:attrNameLst>
                                      </p:cBhvr>
                                      <p:to>
                                        <p:strVal val="visible"/>
                                      </p:to>
                                    </p:set>
                                    <p:animEffect transition="in" filter="fade">
                                      <p:cBhvr>
                                        <p:cTn id="7" dur="500"/>
                                        <p:tgtEl>
                                          <p:spTgt spid="4">
                                            <p:graphicEl>
                                              <a:dgm id="{0EBDA2F0-522E-4472-B45B-27A16F80500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88B542A8-D31D-46CE-9ACC-7218E363736A}"/>
                                            </p:graphicEl>
                                          </p:spTgt>
                                        </p:tgtEl>
                                        <p:attrNameLst>
                                          <p:attrName>style.visibility</p:attrName>
                                        </p:attrNameLst>
                                      </p:cBhvr>
                                      <p:to>
                                        <p:strVal val="visible"/>
                                      </p:to>
                                    </p:set>
                                    <p:animEffect transition="in" filter="fade">
                                      <p:cBhvr>
                                        <p:cTn id="12" dur="500"/>
                                        <p:tgtEl>
                                          <p:spTgt spid="4">
                                            <p:graphicEl>
                                              <a:dgm id="{88B542A8-D31D-46CE-9ACC-7218E363736A}"/>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3E7BBCF5-12CA-41A0-89F3-66842111754E}"/>
                                            </p:graphicEl>
                                          </p:spTgt>
                                        </p:tgtEl>
                                        <p:attrNameLst>
                                          <p:attrName>style.visibility</p:attrName>
                                        </p:attrNameLst>
                                      </p:cBhvr>
                                      <p:to>
                                        <p:strVal val="visible"/>
                                      </p:to>
                                    </p:set>
                                    <p:animEffect transition="in" filter="fade">
                                      <p:cBhvr>
                                        <p:cTn id="17" dur="500"/>
                                        <p:tgtEl>
                                          <p:spTgt spid="4">
                                            <p:graphicEl>
                                              <a:dgm id="{3E7BBCF5-12CA-41A0-89F3-66842111754E}"/>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9C3C13F7-160A-49BA-B16D-32C6FE66A317}"/>
                                            </p:graphicEl>
                                          </p:spTgt>
                                        </p:tgtEl>
                                        <p:attrNameLst>
                                          <p:attrName>style.visibility</p:attrName>
                                        </p:attrNameLst>
                                      </p:cBhvr>
                                      <p:to>
                                        <p:strVal val="visible"/>
                                      </p:to>
                                    </p:set>
                                    <p:animEffect transition="in" filter="fade">
                                      <p:cBhvr>
                                        <p:cTn id="22" dur="500"/>
                                        <p:tgtEl>
                                          <p:spTgt spid="4">
                                            <p:graphicEl>
                                              <a:dgm id="{9C3C13F7-160A-49BA-B16D-32C6FE66A317}"/>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6080B733-5DF5-4199-949E-2EBA82C434E5}"/>
                                            </p:graphicEl>
                                          </p:spTgt>
                                        </p:tgtEl>
                                        <p:attrNameLst>
                                          <p:attrName>style.visibility</p:attrName>
                                        </p:attrNameLst>
                                      </p:cBhvr>
                                      <p:to>
                                        <p:strVal val="visible"/>
                                      </p:to>
                                    </p:set>
                                    <p:animEffect transition="in" filter="fade">
                                      <p:cBhvr>
                                        <p:cTn id="27" dur="500"/>
                                        <p:tgtEl>
                                          <p:spTgt spid="4">
                                            <p:graphicEl>
                                              <a:dgm id="{6080B733-5DF5-4199-949E-2EBA82C434E5}"/>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7F1D5E0A-E109-4F7D-8B70-E12E99B405AE}"/>
                                            </p:graphicEl>
                                          </p:spTgt>
                                        </p:tgtEl>
                                        <p:attrNameLst>
                                          <p:attrName>style.visibility</p:attrName>
                                        </p:attrNameLst>
                                      </p:cBhvr>
                                      <p:to>
                                        <p:strVal val="visible"/>
                                      </p:to>
                                    </p:set>
                                    <p:animEffect transition="in" filter="fade">
                                      <p:cBhvr>
                                        <p:cTn id="32" dur="500"/>
                                        <p:tgtEl>
                                          <p:spTgt spid="4">
                                            <p:graphicEl>
                                              <a:dgm id="{7F1D5E0A-E109-4F7D-8B70-E12E99B405AE}"/>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graphicEl>
                                              <a:dgm id="{BBC9810A-9449-4D41-95ED-1CF0763FA902}"/>
                                            </p:graphicEl>
                                          </p:spTgt>
                                        </p:tgtEl>
                                        <p:attrNameLst>
                                          <p:attrName>style.visibility</p:attrName>
                                        </p:attrNameLst>
                                      </p:cBhvr>
                                      <p:to>
                                        <p:strVal val="visible"/>
                                      </p:to>
                                    </p:set>
                                    <p:animEffect transition="in" filter="fade">
                                      <p:cBhvr>
                                        <p:cTn id="37" dur="500"/>
                                        <p:tgtEl>
                                          <p:spTgt spid="4">
                                            <p:graphicEl>
                                              <a:dgm id="{BBC9810A-9449-4D41-95ED-1CF0763FA902}"/>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graphicEl>
                                              <a:dgm id="{1FBA9269-7E78-4C2D-80C3-E02976AFDE2F}"/>
                                            </p:graphicEl>
                                          </p:spTgt>
                                        </p:tgtEl>
                                        <p:attrNameLst>
                                          <p:attrName>style.visibility</p:attrName>
                                        </p:attrNameLst>
                                      </p:cBhvr>
                                      <p:to>
                                        <p:strVal val="visible"/>
                                      </p:to>
                                    </p:set>
                                    <p:animEffect transition="in" filter="fade">
                                      <p:cBhvr>
                                        <p:cTn id="42" dur="500"/>
                                        <p:tgtEl>
                                          <p:spTgt spid="4">
                                            <p:graphicEl>
                                              <a:dgm id="{1FBA9269-7E78-4C2D-80C3-E02976AFDE2F}"/>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graphicEl>
                                              <a:dgm id="{513B7E01-E151-464A-9FA0-28FFFBF04EC5}"/>
                                            </p:graphicEl>
                                          </p:spTgt>
                                        </p:tgtEl>
                                        <p:attrNameLst>
                                          <p:attrName>style.visibility</p:attrName>
                                        </p:attrNameLst>
                                      </p:cBhvr>
                                      <p:to>
                                        <p:strVal val="visible"/>
                                      </p:to>
                                    </p:set>
                                    <p:animEffect transition="in" filter="fade">
                                      <p:cBhvr>
                                        <p:cTn id="47" dur="500"/>
                                        <p:tgtEl>
                                          <p:spTgt spid="4">
                                            <p:graphicEl>
                                              <a:dgm id="{513B7E01-E151-464A-9FA0-28FFFBF04EC5}"/>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graphicEl>
                                              <a:dgm id="{DC182021-77CF-49BE-8053-B56AC07E8F43}"/>
                                            </p:graphicEl>
                                          </p:spTgt>
                                        </p:tgtEl>
                                        <p:attrNameLst>
                                          <p:attrName>style.visibility</p:attrName>
                                        </p:attrNameLst>
                                      </p:cBhvr>
                                      <p:to>
                                        <p:strVal val="visible"/>
                                      </p:to>
                                    </p:set>
                                    <p:animEffect transition="in" filter="fade">
                                      <p:cBhvr>
                                        <p:cTn id="52" dur="500"/>
                                        <p:tgtEl>
                                          <p:spTgt spid="4">
                                            <p:graphicEl>
                                              <a:dgm id="{DC182021-77CF-49BE-8053-B56AC07E8F4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152400"/>
            <a:ext cx="7290054" cy="938784"/>
          </a:xfrm>
          <a:solidFill>
            <a:schemeClr val="accent1">
              <a:lumMod val="60000"/>
              <a:lumOff val="40000"/>
            </a:schemeClr>
          </a:solidFill>
        </p:spPr>
        <p:txBody>
          <a:bodyPr/>
          <a:lstStyle/>
          <a:p>
            <a:pPr algn="ctr"/>
            <a:r>
              <a:rPr lang="ar-MA" dirty="0" smtClean="0"/>
              <a:t>ثالثا: المحكمة العليا</a:t>
            </a:r>
            <a:endParaRPr lang="en-US" dirty="0"/>
          </a:p>
        </p:txBody>
      </p:sp>
      <p:sp>
        <p:nvSpPr>
          <p:cNvPr id="3" name="عنصر نائب للمحتوى 2"/>
          <p:cNvSpPr>
            <a:spLocks noGrp="1"/>
          </p:cNvSpPr>
          <p:nvPr>
            <p:ph idx="1"/>
          </p:nvPr>
        </p:nvSpPr>
        <p:spPr>
          <a:xfrm>
            <a:off x="768096" y="1752600"/>
            <a:ext cx="7290055" cy="4556760"/>
          </a:xfrm>
        </p:spPr>
        <p:txBody>
          <a:bodyPr/>
          <a:lstStyle/>
          <a:p>
            <a:pPr lvl="0"/>
            <a:endParaRPr lang="en-US" dirty="0"/>
          </a:p>
        </p:txBody>
      </p:sp>
      <p:graphicFrame>
        <p:nvGraphicFramePr>
          <p:cNvPr id="4" name="رسم تخطيطي 3"/>
          <p:cNvGraphicFramePr/>
          <p:nvPr>
            <p:extLst>
              <p:ext uri="{D42A27DB-BD31-4B8C-83A1-F6EECF244321}">
                <p14:modId xmlns:p14="http://schemas.microsoft.com/office/powerpoint/2010/main" val="1846087738"/>
              </p:ext>
            </p:extLst>
          </p:nvPr>
        </p:nvGraphicFramePr>
        <p:xfrm>
          <a:off x="304800" y="1219200"/>
          <a:ext cx="86106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3369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0EBDA2F0-522E-4472-B45B-27A16F805006}"/>
                                            </p:graphicEl>
                                          </p:spTgt>
                                        </p:tgtEl>
                                        <p:attrNameLst>
                                          <p:attrName>style.visibility</p:attrName>
                                        </p:attrNameLst>
                                      </p:cBhvr>
                                      <p:to>
                                        <p:strVal val="visible"/>
                                      </p:to>
                                    </p:set>
                                    <p:animEffect transition="in" filter="fade">
                                      <p:cBhvr>
                                        <p:cTn id="7" dur="500"/>
                                        <p:tgtEl>
                                          <p:spTgt spid="4">
                                            <p:graphicEl>
                                              <a:dgm id="{0EBDA2F0-522E-4472-B45B-27A16F80500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6080B733-5DF5-4199-949E-2EBA82C434E5}"/>
                                            </p:graphicEl>
                                          </p:spTgt>
                                        </p:tgtEl>
                                        <p:attrNameLst>
                                          <p:attrName>style.visibility</p:attrName>
                                        </p:attrNameLst>
                                      </p:cBhvr>
                                      <p:to>
                                        <p:strVal val="visible"/>
                                      </p:to>
                                    </p:set>
                                    <p:animEffect transition="in" filter="fade">
                                      <p:cBhvr>
                                        <p:cTn id="12" dur="500"/>
                                        <p:tgtEl>
                                          <p:spTgt spid="4">
                                            <p:graphicEl>
                                              <a:dgm id="{6080B733-5DF5-4199-949E-2EBA82C434E5}"/>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95101CF1-A69B-4D6F-8FEA-0315F4AC4AD0}"/>
                                            </p:graphicEl>
                                          </p:spTgt>
                                        </p:tgtEl>
                                        <p:attrNameLst>
                                          <p:attrName>style.visibility</p:attrName>
                                        </p:attrNameLst>
                                      </p:cBhvr>
                                      <p:to>
                                        <p:strVal val="visible"/>
                                      </p:to>
                                    </p:set>
                                    <p:animEffect transition="in" filter="fade">
                                      <p:cBhvr>
                                        <p:cTn id="17" dur="500"/>
                                        <p:tgtEl>
                                          <p:spTgt spid="4">
                                            <p:graphicEl>
                                              <a:dgm id="{95101CF1-A69B-4D6F-8FEA-0315F4AC4AD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2E8E4E24-382D-436C-BAE1-70E4E54243C0}"/>
                                            </p:graphicEl>
                                          </p:spTgt>
                                        </p:tgtEl>
                                        <p:attrNameLst>
                                          <p:attrName>style.visibility</p:attrName>
                                        </p:attrNameLst>
                                      </p:cBhvr>
                                      <p:to>
                                        <p:strVal val="visible"/>
                                      </p:to>
                                    </p:set>
                                    <p:animEffect transition="in" filter="fade">
                                      <p:cBhvr>
                                        <p:cTn id="22" dur="500"/>
                                        <p:tgtEl>
                                          <p:spTgt spid="4">
                                            <p:graphicEl>
                                              <a:dgm id="{2E8E4E24-382D-436C-BAE1-70E4E54243C0}"/>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DC182021-77CF-49BE-8053-B56AC07E8F43}"/>
                                            </p:graphicEl>
                                          </p:spTgt>
                                        </p:tgtEl>
                                        <p:attrNameLst>
                                          <p:attrName>style.visibility</p:attrName>
                                        </p:attrNameLst>
                                      </p:cBhvr>
                                      <p:to>
                                        <p:strVal val="visible"/>
                                      </p:to>
                                    </p:set>
                                    <p:animEffect transition="in" filter="fade">
                                      <p:cBhvr>
                                        <p:cTn id="27" dur="500"/>
                                        <p:tgtEl>
                                          <p:spTgt spid="4">
                                            <p:graphicEl>
                                              <a:dgm id="{DC182021-77CF-49BE-8053-B56AC07E8F43}"/>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B8CB5674-FE77-4190-95F8-C9382316258E}"/>
                                            </p:graphicEl>
                                          </p:spTgt>
                                        </p:tgtEl>
                                        <p:attrNameLst>
                                          <p:attrName>style.visibility</p:attrName>
                                        </p:attrNameLst>
                                      </p:cBhvr>
                                      <p:to>
                                        <p:strVal val="visible"/>
                                      </p:to>
                                    </p:set>
                                    <p:animEffect transition="in" filter="fade">
                                      <p:cBhvr>
                                        <p:cTn id="32" dur="500"/>
                                        <p:tgtEl>
                                          <p:spTgt spid="4">
                                            <p:graphicEl>
                                              <a:dgm id="{B8CB5674-FE77-4190-95F8-C9382316258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85216"/>
            <a:ext cx="7290054" cy="938784"/>
          </a:xfrm>
          <a:solidFill>
            <a:schemeClr val="accent1">
              <a:lumMod val="60000"/>
              <a:lumOff val="40000"/>
            </a:schemeClr>
          </a:solidFill>
        </p:spPr>
        <p:txBody>
          <a:bodyPr>
            <a:normAutofit fontScale="90000"/>
          </a:bodyPr>
          <a:lstStyle/>
          <a:p>
            <a:r>
              <a:rPr lang="ar-MA" dirty="0" smtClean="0"/>
              <a:t>صلاحيات الملك</a:t>
            </a:r>
            <a:br>
              <a:rPr lang="ar-MA" dirty="0" smtClean="0"/>
            </a:br>
            <a:r>
              <a:rPr lang="ar-MA" dirty="0" smtClean="0"/>
              <a:t>(</a:t>
            </a:r>
            <a:r>
              <a:rPr lang="ar-SA" dirty="0" smtClean="0"/>
              <a:t>بصفته </a:t>
            </a:r>
            <a:r>
              <a:rPr lang="ar-MA" dirty="0" smtClean="0"/>
              <a:t>رئيس </a:t>
            </a:r>
            <a:r>
              <a:rPr lang="ar-SA" dirty="0" smtClean="0"/>
              <a:t>مجلس الوزراء</a:t>
            </a:r>
            <a:r>
              <a:rPr lang="ar-MA" dirty="0" smtClean="0"/>
              <a:t>)</a:t>
            </a:r>
            <a:endParaRPr lang="en-US" dirty="0"/>
          </a:p>
        </p:txBody>
      </p:sp>
      <p:sp>
        <p:nvSpPr>
          <p:cNvPr id="3" name="عنصر نائب للمحتوى 2"/>
          <p:cNvSpPr>
            <a:spLocks noGrp="1"/>
          </p:cNvSpPr>
          <p:nvPr>
            <p:ph idx="1"/>
          </p:nvPr>
        </p:nvSpPr>
        <p:spPr>
          <a:xfrm>
            <a:off x="768096" y="1752600"/>
            <a:ext cx="7290055" cy="4556760"/>
          </a:xfrm>
        </p:spPr>
        <p:txBody>
          <a:bodyPr/>
          <a:lstStyle/>
          <a:p>
            <a:pPr algn="r" rtl="1"/>
            <a:endParaRPr lang="ar-MA" dirty="0"/>
          </a:p>
          <a:p>
            <a:pPr algn="r" rtl="1"/>
            <a:endParaRPr lang="ar-MA" dirty="0"/>
          </a:p>
        </p:txBody>
      </p:sp>
      <p:graphicFrame>
        <p:nvGraphicFramePr>
          <p:cNvPr id="6" name="رسم تخطيطي 5"/>
          <p:cNvGraphicFramePr/>
          <p:nvPr>
            <p:extLst>
              <p:ext uri="{D42A27DB-BD31-4B8C-83A1-F6EECF244321}">
                <p14:modId xmlns:p14="http://schemas.microsoft.com/office/powerpoint/2010/main" val="424670617"/>
              </p:ext>
            </p:extLst>
          </p:nvPr>
        </p:nvGraphicFramePr>
        <p:xfrm>
          <a:off x="762000" y="2057400"/>
          <a:ext cx="7239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1932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56A0D952-28A8-4F60-99B7-8CC8B256A489}"/>
                                            </p:graphicEl>
                                          </p:spTgt>
                                        </p:tgtEl>
                                        <p:attrNameLst>
                                          <p:attrName>style.visibility</p:attrName>
                                        </p:attrNameLst>
                                      </p:cBhvr>
                                      <p:to>
                                        <p:strVal val="visible"/>
                                      </p:to>
                                    </p:set>
                                    <p:animEffect transition="in" filter="fade">
                                      <p:cBhvr>
                                        <p:cTn id="7" dur="500"/>
                                        <p:tgtEl>
                                          <p:spTgt spid="6">
                                            <p:graphicEl>
                                              <a:dgm id="{56A0D952-28A8-4F60-99B7-8CC8B256A4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928D4AC4-1A51-4AB5-ADCD-77BE70120541}"/>
                                            </p:graphicEl>
                                          </p:spTgt>
                                        </p:tgtEl>
                                        <p:attrNameLst>
                                          <p:attrName>style.visibility</p:attrName>
                                        </p:attrNameLst>
                                      </p:cBhvr>
                                      <p:to>
                                        <p:strVal val="visible"/>
                                      </p:to>
                                    </p:set>
                                    <p:animEffect transition="in" filter="fade">
                                      <p:cBhvr>
                                        <p:cTn id="12" dur="500"/>
                                        <p:tgtEl>
                                          <p:spTgt spid="6">
                                            <p:graphicEl>
                                              <a:dgm id="{928D4AC4-1A51-4AB5-ADCD-77BE7012054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dgm id="{05D2C284-9BC6-4FC6-A69F-86541AB2B561}"/>
                                            </p:graphicEl>
                                          </p:spTgt>
                                        </p:tgtEl>
                                        <p:attrNameLst>
                                          <p:attrName>style.visibility</p:attrName>
                                        </p:attrNameLst>
                                      </p:cBhvr>
                                      <p:to>
                                        <p:strVal val="visible"/>
                                      </p:to>
                                    </p:set>
                                    <p:animEffect transition="in" filter="fade">
                                      <p:cBhvr>
                                        <p:cTn id="17" dur="500"/>
                                        <p:tgtEl>
                                          <p:spTgt spid="6">
                                            <p:graphicEl>
                                              <a:dgm id="{05D2C284-9BC6-4FC6-A69F-86541AB2B56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graphicEl>
                                              <a:dgm id="{6E9944C4-D070-4409-8D92-66B9901CC245}"/>
                                            </p:graphicEl>
                                          </p:spTgt>
                                        </p:tgtEl>
                                        <p:attrNameLst>
                                          <p:attrName>style.visibility</p:attrName>
                                        </p:attrNameLst>
                                      </p:cBhvr>
                                      <p:to>
                                        <p:strVal val="visible"/>
                                      </p:to>
                                    </p:set>
                                    <p:animEffect transition="in" filter="fade">
                                      <p:cBhvr>
                                        <p:cTn id="22" dur="500"/>
                                        <p:tgtEl>
                                          <p:spTgt spid="6">
                                            <p:graphicEl>
                                              <a:dgm id="{6E9944C4-D070-4409-8D92-66B9901CC24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graphicEl>
                                              <a:dgm id="{35C3543A-B553-45EB-9A5F-8EC7103361C8}"/>
                                            </p:graphicEl>
                                          </p:spTgt>
                                        </p:tgtEl>
                                        <p:attrNameLst>
                                          <p:attrName>style.visibility</p:attrName>
                                        </p:attrNameLst>
                                      </p:cBhvr>
                                      <p:to>
                                        <p:strVal val="visible"/>
                                      </p:to>
                                    </p:set>
                                    <p:animEffect transition="in" filter="fade">
                                      <p:cBhvr>
                                        <p:cTn id="27" dur="500"/>
                                        <p:tgtEl>
                                          <p:spTgt spid="6">
                                            <p:graphicEl>
                                              <a:dgm id="{35C3543A-B553-45EB-9A5F-8EC7103361C8}"/>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graphicEl>
                                              <a:dgm id="{529266FA-840B-4548-ABF6-688A0464EABC}"/>
                                            </p:graphicEl>
                                          </p:spTgt>
                                        </p:tgtEl>
                                        <p:attrNameLst>
                                          <p:attrName>style.visibility</p:attrName>
                                        </p:attrNameLst>
                                      </p:cBhvr>
                                      <p:to>
                                        <p:strVal val="visible"/>
                                      </p:to>
                                    </p:set>
                                    <p:animEffect transition="in" filter="fade">
                                      <p:cBhvr>
                                        <p:cTn id="32" dur="500"/>
                                        <p:tgtEl>
                                          <p:spTgt spid="6">
                                            <p:graphicEl>
                                              <a:dgm id="{529266FA-840B-4548-ABF6-688A0464EABC}"/>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graphicEl>
                                              <a:dgm id="{EE6D09EB-F14D-4B5E-B354-90602FCFB91D}"/>
                                            </p:graphicEl>
                                          </p:spTgt>
                                        </p:tgtEl>
                                        <p:attrNameLst>
                                          <p:attrName>style.visibility</p:attrName>
                                        </p:attrNameLst>
                                      </p:cBhvr>
                                      <p:to>
                                        <p:strVal val="visible"/>
                                      </p:to>
                                    </p:set>
                                    <p:animEffect transition="in" filter="fade">
                                      <p:cBhvr>
                                        <p:cTn id="37" dur="500"/>
                                        <p:tgtEl>
                                          <p:spTgt spid="6">
                                            <p:graphicEl>
                                              <a:dgm id="{EE6D09EB-F14D-4B5E-B354-90602FCFB91D}"/>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graphicEl>
                                              <a:dgm id="{4081310C-43E3-471D-8ADA-BCA4177C3DC6}"/>
                                            </p:graphicEl>
                                          </p:spTgt>
                                        </p:tgtEl>
                                        <p:attrNameLst>
                                          <p:attrName>style.visibility</p:attrName>
                                        </p:attrNameLst>
                                      </p:cBhvr>
                                      <p:to>
                                        <p:strVal val="visible"/>
                                      </p:to>
                                    </p:set>
                                    <p:animEffect transition="in" filter="fade">
                                      <p:cBhvr>
                                        <p:cTn id="42" dur="500"/>
                                        <p:tgtEl>
                                          <p:spTgt spid="6">
                                            <p:graphicEl>
                                              <a:dgm id="{4081310C-43E3-471D-8ADA-BCA4177C3DC6}"/>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graphicEl>
                                              <a:dgm id="{296C9359-FDE1-404B-8935-807DA9BC7A0B}"/>
                                            </p:graphicEl>
                                          </p:spTgt>
                                        </p:tgtEl>
                                        <p:attrNameLst>
                                          <p:attrName>style.visibility</p:attrName>
                                        </p:attrNameLst>
                                      </p:cBhvr>
                                      <p:to>
                                        <p:strVal val="visible"/>
                                      </p:to>
                                    </p:set>
                                    <p:animEffect transition="in" filter="fade">
                                      <p:cBhvr>
                                        <p:cTn id="47" dur="500"/>
                                        <p:tgtEl>
                                          <p:spTgt spid="6">
                                            <p:graphicEl>
                                              <a:dgm id="{296C9359-FDE1-404B-8935-807DA9BC7A0B}"/>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6">
                                            <p:graphicEl>
                                              <a:dgm id="{606F264A-59AF-4D17-8A37-D7B61F95DAB5}"/>
                                            </p:graphicEl>
                                          </p:spTgt>
                                        </p:tgtEl>
                                        <p:attrNameLst>
                                          <p:attrName>style.visibility</p:attrName>
                                        </p:attrNameLst>
                                      </p:cBhvr>
                                      <p:to>
                                        <p:strVal val="visible"/>
                                      </p:to>
                                    </p:set>
                                    <p:animEffect transition="in" filter="fade">
                                      <p:cBhvr>
                                        <p:cTn id="52" dur="500"/>
                                        <p:tgtEl>
                                          <p:spTgt spid="6">
                                            <p:graphicEl>
                                              <a:dgm id="{606F264A-59AF-4D17-8A37-D7B61F95DAB5}"/>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
                                            <p:graphicEl>
                                              <a:dgm id="{54CFA00C-41EF-4F7E-A6B5-C8818DA29E0A}"/>
                                            </p:graphicEl>
                                          </p:spTgt>
                                        </p:tgtEl>
                                        <p:attrNameLst>
                                          <p:attrName>style.visibility</p:attrName>
                                        </p:attrNameLst>
                                      </p:cBhvr>
                                      <p:to>
                                        <p:strVal val="visible"/>
                                      </p:to>
                                    </p:set>
                                    <p:animEffect transition="in" filter="fade">
                                      <p:cBhvr>
                                        <p:cTn id="57" dur="500"/>
                                        <p:tgtEl>
                                          <p:spTgt spid="6">
                                            <p:graphicEl>
                                              <a:dgm id="{54CFA00C-41EF-4F7E-A6B5-C8818DA29E0A}"/>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6">
                                            <p:graphicEl>
                                              <a:dgm id="{FDDAB877-D140-4E3F-981C-94DF17099FA7}"/>
                                            </p:graphicEl>
                                          </p:spTgt>
                                        </p:tgtEl>
                                        <p:attrNameLst>
                                          <p:attrName>style.visibility</p:attrName>
                                        </p:attrNameLst>
                                      </p:cBhvr>
                                      <p:to>
                                        <p:strVal val="visible"/>
                                      </p:to>
                                    </p:set>
                                    <p:animEffect transition="in" filter="fade">
                                      <p:cBhvr>
                                        <p:cTn id="62" dur="500"/>
                                        <p:tgtEl>
                                          <p:spTgt spid="6">
                                            <p:graphicEl>
                                              <a:dgm id="{FDDAB877-D140-4E3F-981C-94DF17099FA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85216"/>
            <a:ext cx="7290054" cy="938784"/>
          </a:xfrm>
          <a:solidFill>
            <a:schemeClr val="accent1">
              <a:lumMod val="60000"/>
              <a:lumOff val="40000"/>
            </a:schemeClr>
          </a:solidFill>
        </p:spPr>
        <p:txBody>
          <a:bodyPr>
            <a:normAutofit fontScale="90000"/>
          </a:bodyPr>
          <a:lstStyle/>
          <a:p>
            <a:r>
              <a:rPr lang="ar-MA" dirty="0" smtClean="0"/>
              <a:t>صلاحيات الملك</a:t>
            </a:r>
            <a:br>
              <a:rPr lang="ar-MA" dirty="0" smtClean="0"/>
            </a:br>
            <a:r>
              <a:rPr lang="ar-MA" dirty="0" smtClean="0"/>
              <a:t>(بصفته مرجع لمجلس الشورى)</a:t>
            </a:r>
            <a:endParaRPr lang="en-US" dirty="0"/>
          </a:p>
        </p:txBody>
      </p:sp>
      <p:sp>
        <p:nvSpPr>
          <p:cNvPr id="3" name="عنصر نائب للمحتوى 2"/>
          <p:cNvSpPr>
            <a:spLocks noGrp="1"/>
          </p:cNvSpPr>
          <p:nvPr>
            <p:ph idx="1"/>
          </p:nvPr>
        </p:nvSpPr>
        <p:spPr>
          <a:xfrm>
            <a:off x="768096" y="1752600"/>
            <a:ext cx="7290055" cy="4556760"/>
          </a:xfrm>
        </p:spPr>
        <p:txBody>
          <a:bodyPr/>
          <a:lstStyle/>
          <a:p>
            <a:pPr algn="r" rtl="1"/>
            <a:endParaRPr lang="ar-MA" dirty="0"/>
          </a:p>
          <a:p>
            <a:pPr algn="r" rtl="1"/>
            <a:endParaRPr lang="ar-MA" dirty="0"/>
          </a:p>
        </p:txBody>
      </p:sp>
      <p:graphicFrame>
        <p:nvGraphicFramePr>
          <p:cNvPr id="6" name="رسم تخطيطي 5"/>
          <p:cNvGraphicFramePr/>
          <p:nvPr>
            <p:extLst>
              <p:ext uri="{D42A27DB-BD31-4B8C-83A1-F6EECF244321}">
                <p14:modId xmlns:p14="http://schemas.microsoft.com/office/powerpoint/2010/main" val="3729215634"/>
              </p:ext>
            </p:extLst>
          </p:nvPr>
        </p:nvGraphicFramePr>
        <p:xfrm>
          <a:off x="762000" y="2057400"/>
          <a:ext cx="7239000" cy="3124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5651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56A0D952-28A8-4F60-99B7-8CC8B256A489}"/>
                                            </p:graphicEl>
                                          </p:spTgt>
                                        </p:tgtEl>
                                        <p:attrNameLst>
                                          <p:attrName>style.visibility</p:attrName>
                                        </p:attrNameLst>
                                      </p:cBhvr>
                                      <p:to>
                                        <p:strVal val="visible"/>
                                      </p:to>
                                    </p:set>
                                    <p:animEffect transition="in" filter="fade">
                                      <p:cBhvr>
                                        <p:cTn id="7" dur="500"/>
                                        <p:tgtEl>
                                          <p:spTgt spid="6">
                                            <p:graphicEl>
                                              <a:dgm id="{56A0D952-28A8-4F60-99B7-8CC8B256A4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928D4AC4-1A51-4AB5-ADCD-77BE70120541}"/>
                                            </p:graphicEl>
                                          </p:spTgt>
                                        </p:tgtEl>
                                        <p:attrNameLst>
                                          <p:attrName>style.visibility</p:attrName>
                                        </p:attrNameLst>
                                      </p:cBhvr>
                                      <p:to>
                                        <p:strVal val="visible"/>
                                      </p:to>
                                    </p:set>
                                    <p:animEffect transition="in" filter="fade">
                                      <p:cBhvr>
                                        <p:cTn id="12" dur="500"/>
                                        <p:tgtEl>
                                          <p:spTgt spid="6">
                                            <p:graphicEl>
                                              <a:dgm id="{928D4AC4-1A51-4AB5-ADCD-77BE7012054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dgm id="{A332E52A-331B-429F-9CBA-C7DB24F1F46D}"/>
                                            </p:graphicEl>
                                          </p:spTgt>
                                        </p:tgtEl>
                                        <p:attrNameLst>
                                          <p:attrName>style.visibility</p:attrName>
                                        </p:attrNameLst>
                                      </p:cBhvr>
                                      <p:to>
                                        <p:strVal val="visible"/>
                                      </p:to>
                                    </p:set>
                                    <p:animEffect transition="in" filter="fade">
                                      <p:cBhvr>
                                        <p:cTn id="17" dur="500"/>
                                        <p:tgtEl>
                                          <p:spTgt spid="6">
                                            <p:graphicEl>
                                              <a:dgm id="{A332E52A-331B-429F-9CBA-C7DB24F1F46D}"/>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graphicEl>
                                              <a:dgm id="{5F9FA976-24EC-42D8-8FFE-CBDF9E7E2EFF}"/>
                                            </p:graphicEl>
                                          </p:spTgt>
                                        </p:tgtEl>
                                        <p:attrNameLst>
                                          <p:attrName>style.visibility</p:attrName>
                                        </p:attrNameLst>
                                      </p:cBhvr>
                                      <p:to>
                                        <p:strVal val="visible"/>
                                      </p:to>
                                    </p:set>
                                    <p:animEffect transition="in" filter="fade">
                                      <p:cBhvr>
                                        <p:cTn id="22" dur="500"/>
                                        <p:tgtEl>
                                          <p:spTgt spid="6">
                                            <p:graphicEl>
                                              <a:dgm id="{5F9FA976-24EC-42D8-8FFE-CBDF9E7E2EFF}"/>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graphicEl>
                                              <a:dgm id="{05D2C284-9BC6-4FC6-A69F-86541AB2B561}"/>
                                            </p:graphicEl>
                                          </p:spTgt>
                                        </p:tgtEl>
                                        <p:attrNameLst>
                                          <p:attrName>style.visibility</p:attrName>
                                        </p:attrNameLst>
                                      </p:cBhvr>
                                      <p:to>
                                        <p:strVal val="visible"/>
                                      </p:to>
                                    </p:set>
                                    <p:animEffect transition="in" filter="fade">
                                      <p:cBhvr>
                                        <p:cTn id="27" dur="500"/>
                                        <p:tgtEl>
                                          <p:spTgt spid="6">
                                            <p:graphicEl>
                                              <a:dgm id="{05D2C284-9BC6-4FC6-A69F-86541AB2B56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graphicEl>
                                              <a:dgm id="{6E9944C4-D070-4409-8D92-66B9901CC245}"/>
                                            </p:graphicEl>
                                          </p:spTgt>
                                        </p:tgtEl>
                                        <p:attrNameLst>
                                          <p:attrName>style.visibility</p:attrName>
                                        </p:attrNameLst>
                                      </p:cBhvr>
                                      <p:to>
                                        <p:strVal val="visible"/>
                                      </p:to>
                                    </p:set>
                                    <p:animEffect transition="in" filter="fade">
                                      <p:cBhvr>
                                        <p:cTn id="32" dur="500"/>
                                        <p:tgtEl>
                                          <p:spTgt spid="6">
                                            <p:graphicEl>
                                              <a:dgm id="{6E9944C4-D070-4409-8D92-66B9901CC245}"/>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graphicEl>
                                              <a:dgm id="{557504C2-4A0D-4670-85FD-4333F6B018B1}"/>
                                            </p:graphicEl>
                                          </p:spTgt>
                                        </p:tgtEl>
                                        <p:attrNameLst>
                                          <p:attrName>style.visibility</p:attrName>
                                        </p:attrNameLst>
                                      </p:cBhvr>
                                      <p:to>
                                        <p:strVal val="visible"/>
                                      </p:to>
                                    </p:set>
                                    <p:animEffect transition="in" filter="fade">
                                      <p:cBhvr>
                                        <p:cTn id="37" dur="500"/>
                                        <p:tgtEl>
                                          <p:spTgt spid="6">
                                            <p:graphicEl>
                                              <a:dgm id="{557504C2-4A0D-4670-85FD-4333F6B018B1}"/>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graphicEl>
                                              <a:dgm id="{9F26C394-ADCD-4201-8C47-AD6F74832CC4}"/>
                                            </p:graphicEl>
                                          </p:spTgt>
                                        </p:tgtEl>
                                        <p:attrNameLst>
                                          <p:attrName>style.visibility</p:attrName>
                                        </p:attrNameLst>
                                      </p:cBhvr>
                                      <p:to>
                                        <p:strVal val="visible"/>
                                      </p:to>
                                    </p:set>
                                    <p:animEffect transition="in" filter="fade">
                                      <p:cBhvr>
                                        <p:cTn id="42" dur="500"/>
                                        <p:tgtEl>
                                          <p:spTgt spid="6">
                                            <p:graphicEl>
                                              <a:dgm id="{9F26C394-ADCD-4201-8C47-AD6F74832CC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85216"/>
            <a:ext cx="7290054" cy="938784"/>
          </a:xfrm>
          <a:solidFill>
            <a:schemeClr val="accent1">
              <a:lumMod val="60000"/>
              <a:lumOff val="40000"/>
            </a:schemeClr>
          </a:solidFill>
        </p:spPr>
        <p:txBody>
          <a:bodyPr>
            <a:normAutofit fontScale="90000"/>
          </a:bodyPr>
          <a:lstStyle/>
          <a:p>
            <a:r>
              <a:rPr lang="ar-MA" dirty="0" smtClean="0"/>
              <a:t>صلاحيات الملك</a:t>
            </a:r>
            <a:br>
              <a:rPr lang="ar-MA" dirty="0" smtClean="0"/>
            </a:br>
            <a:r>
              <a:rPr lang="ar-SA" dirty="0" smtClean="0"/>
              <a:t>(في مجال السلطة القضائية</a:t>
            </a:r>
            <a:r>
              <a:rPr lang="ar-MA" dirty="0" smtClean="0"/>
              <a:t>)</a:t>
            </a:r>
            <a:endParaRPr lang="en-US" dirty="0"/>
          </a:p>
        </p:txBody>
      </p:sp>
      <p:sp>
        <p:nvSpPr>
          <p:cNvPr id="3" name="عنصر نائب للمحتوى 2"/>
          <p:cNvSpPr>
            <a:spLocks noGrp="1"/>
          </p:cNvSpPr>
          <p:nvPr>
            <p:ph idx="1"/>
          </p:nvPr>
        </p:nvSpPr>
        <p:spPr>
          <a:xfrm>
            <a:off x="768096" y="1752600"/>
            <a:ext cx="7290055" cy="4556760"/>
          </a:xfrm>
        </p:spPr>
        <p:txBody>
          <a:bodyPr/>
          <a:lstStyle/>
          <a:p>
            <a:pPr algn="r" rtl="1"/>
            <a:endParaRPr lang="ar-MA" dirty="0"/>
          </a:p>
          <a:p>
            <a:pPr algn="r" rtl="1"/>
            <a:endParaRPr lang="ar-MA" dirty="0"/>
          </a:p>
        </p:txBody>
      </p:sp>
      <p:graphicFrame>
        <p:nvGraphicFramePr>
          <p:cNvPr id="6" name="رسم تخطيطي 5"/>
          <p:cNvGraphicFramePr/>
          <p:nvPr>
            <p:extLst>
              <p:ext uri="{D42A27DB-BD31-4B8C-83A1-F6EECF244321}">
                <p14:modId xmlns:p14="http://schemas.microsoft.com/office/powerpoint/2010/main" val="540286579"/>
              </p:ext>
            </p:extLst>
          </p:nvPr>
        </p:nvGraphicFramePr>
        <p:xfrm>
          <a:off x="762000" y="2057400"/>
          <a:ext cx="7239000" cy="205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6449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56A0D952-28A8-4F60-99B7-8CC8B256A489}"/>
                                            </p:graphicEl>
                                          </p:spTgt>
                                        </p:tgtEl>
                                        <p:attrNameLst>
                                          <p:attrName>style.visibility</p:attrName>
                                        </p:attrNameLst>
                                      </p:cBhvr>
                                      <p:to>
                                        <p:strVal val="visible"/>
                                      </p:to>
                                    </p:set>
                                    <p:animEffect transition="in" filter="fade">
                                      <p:cBhvr>
                                        <p:cTn id="7" dur="500"/>
                                        <p:tgtEl>
                                          <p:spTgt spid="6">
                                            <p:graphicEl>
                                              <a:dgm id="{56A0D952-28A8-4F60-99B7-8CC8B256A4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928D4AC4-1A51-4AB5-ADCD-77BE70120541}"/>
                                            </p:graphicEl>
                                          </p:spTgt>
                                        </p:tgtEl>
                                        <p:attrNameLst>
                                          <p:attrName>style.visibility</p:attrName>
                                        </p:attrNameLst>
                                      </p:cBhvr>
                                      <p:to>
                                        <p:strVal val="visible"/>
                                      </p:to>
                                    </p:set>
                                    <p:animEffect transition="in" filter="fade">
                                      <p:cBhvr>
                                        <p:cTn id="12" dur="500"/>
                                        <p:tgtEl>
                                          <p:spTgt spid="6">
                                            <p:graphicEl>
                                              <a:dgm id="{928D4AC4-1A51-4AB5-ADCD-77BE7012054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dgm id="{05D2C284-9BC6-4FC6-A69F-86541AB2B561}"/>
                                            </p:graphicEl>
                                          </p:spTgt>
                                        </p:tgtEl>
                                        <p:attrNameLst>
                                          <p:attrName>style.visibility</p:attrName>
                                        </p:attrNameLst>
                                      </p:cBhvr>
                                      <p:to>
                                        <p:strVal val="visible"/>
                                      </p:to>
                                    </p:set>
                                    <p:animEffect transition="in" filter="fade">
                                      <p:cBhvr>
                                        <p:cTn id="17" dur="500"/>
                                        <p:tgtEl>
                                          <p:spTgt spid="6">
                                            <p:graphicEl>
                                              <a:dgm id="{05D2C284-9BC6-4FC6-A69F-86541AB2B56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graphicEl>
                                              <a:dgm id="{6E9944C4-D070-4409-8D92-66B9901CC245}"/>
                                            </p:graphicEl>
                                          </p:spTgt>
                                        </p:tgtEl>
                                        <p:attrNameLst>
                                          <p:attrName>style.visibility</p:attrName>
                                        </p:attrNameLst>
                                      </p:cBhvr>
                                      <p:to>
                                        <p:strVal val="visible"/>
                                      </p:to>
                                    </p:set>
                                    <p:animEffect transition="in" filter="fade">
                                      <p:cBhvr>
                                        <p:cTn id="22" dur="500"/>
                                        <p:tgtEl>
                                          <p:spTgt spid="6">
                                            <p:graphicEl>
                                              <a:dgm id="{6E9944C4-D070-4409-8D92-66B9901CC24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457200"/>
            <a:ext cx="7290054" cy="938784"/>
          </a:xfrm>
          <a:solidFill>
            <a:schemeClr val="accent1">
              <a:lumMod val="60000"/>
              <a:lumOff val="40000"/>
            </a:schemeClr>
          </a:solidFill>
        </p:spPr>
        <p:txBody>
          <a:bodyPr>
            <a:noAutofit/>
          </a:bodyPr>
          <a:lstStyle/>
          <a:p>
            <a:r>
              <a:rPr lang="ar-MA" sz="3600" dirty="0" smtClean="0"/>
              <a:t>أسلوب ممارسة الملك لصلاحياته/أو الأدوات القانونية التي يعبر فيها الملك عن إرادته</a:t>
            </a:r>
            <a:endParaRPr lang="en-US" sz="3600" dirty="0"/>
          </a:p>
        </p:txBody>
      </p:sp>
      <p:sp>
        <p:nvSpPr>
          <p:cNvPr id="3" name="عنصر نائب للمحتوى 2"/>
          <p:cNvSpPr>
            <a:spLocks noGrp="1"/>
          </p:cNvSpPr>
          <p:nvPr>
            <p:ph idx="1"/>
          </p:nvPr>
        </p:nvSpPr>
        <p:spPr>
          <a:xfrm>
            <a:off x="768096" y="1752600"/>
            <a:ext cx="7290055" cy="4556760"/>
          </a:xfrm>
        </p:spPr>
        <p:txBody>
          <a:bodyPr/>
          <a:lstStyle/>
          <a:p>
            <a:pPr algn="r" rtl="1"/>
            <a:endParaRPr lang="ar-MA" dirty="0"/>
          </a:p>
          <a:p>
            <a:pPr algn="r" rtl="1"/>
            <a:endParaRPr lang="ar-MA" dirty="0"/>
          </a:p>
        </p:txBody>
      </p:sp>
      <p:graphicFrame>
        <p:nvGraphicFramePr>
          <p:cNvPr id="6" name="رسم تخطيطي 5"/>
          <p:cNvGraphicFramePr/>
          <p:nvPr>
            <p:extLst>
              <p:ext uri="{D42A27DB-BD31-4B8C-83A1-F6EECF244321}">
                <p14:modId xmlns:p14="http://schemas.microsoft.com/office/powerpoint/2010/main" val="830569125"/>
              </p:ext>
            </p:extLst>
          </p:nvPr>
        </p:nvGraphicFramePr>
        <p:xfrm>
          <a:off x="762000" y="1524000"/>
          <a:ext cx="73152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4041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56A0D952-28A8-4F60-99B7-8CC8B256A489}"/>
                                            </p:graphicEl>
                                          </p:spTgt>
                                        </p:tgtEl>
                                        <p:attrNameLst>
                                          <p:attrName>style.visibility</p:attrName>
                                        </p:attrNameLst>
                                      </p:cBhvr>
                                      <p:to>
                                        <p:strVal val="visible"/>
                                      </p:to>
                                    </p:set>
                                    <p:animEffect transition="in" filter="fade">
                                      <p:cBhvr>
                                        <p:cTn id="7" dur="500"/>
                                        <p:tgtEl>
                                          <p:spTgt spid="6">
                                            <p:graphicEl>
                                              <a:dgm id="{56A0D952-28A8-4F60-99B7-8CC8B256A4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05D2C284-9BC6-4FC6-A69F-86541AB2B561}"/>
                                            </p:graphicEl>
                                          </p:spTgt>
                                        </p:tgtEl>
                                        <p:attrNameLst>
                                          <p:attrName>style.visibility</p:attrName>
                                        </p:attrNameLst>
                                      </p:cBhvr>
                                      <p:to>
                                        <p:strVal val="visible"/>
                                      </p:to>
                                    </p:set>
                                    <p:animEffect transition="in" filter="fade">
                                      <p:cBhvr>
                                        <p:cTn id="12" dur="500"/>
                                        <p:tgtEl>
                                          <p:spTgt spid="6">
                                            <p:graphicEl>
                                              <a:dgm id="{05D2C284-9BC6-4FC6-A69F-86541AB2B56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dgm id="{557504C2-4A0D-4670-85FD-4333F6B018B1}"/>
                                            </p:graphicEl>
                                          </p:spTgt>
                                        </p:tgtEl>
                                        <p:attrNameLst>
                                          <p:attrName>style.visibility</p:attrName>
                                        </p:attrNameLst>
                                      </p:cBhvr>
                                      <p:to>
                                        <p:strVal val="visible"/>
                                      </p:to>
                                    </p:set>
                                    <p:animEffect transition="in" filter="fade">
                                      <p:cBhvr>
                                        <p:cTn id="17" dur="500"/>
                                        <p:tgtEl>
                                          <p:spTgt spid="6">
                                            <p:graphicEl>
                                              <a:dgm id="{557504C2-4A0D-4670-85FD-4333F6B018B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graphicEl>
                                              <a:dgm id="{A1B53176-4707-4C84-9B89-315909CAD171}"/>
                                            </p:graphicEl>
                                          </p:spTgt>
                                        </p:tgtEl>
                                        <p:attrNameLst>
                                          <p:attrName>style.visibility</p:attrName>
                                        </p:attrNameLst>
                                      </p:cBhvr>
                                      <p:to>
                                        <p:strVal val="visible"/>
                                      </p:to>
                                    </p:set>
                                    <p:animEffect transition="in" filter="fade">
                                      <p:cBhvr>
                                        <p:cTn id="22" dur="500"/>
                                        <p:tgtEl>
                                          <p:spTgt spid="6">
                                            <p:graphicEl>
                                              <a:dgm id="{A1B53176-4707-4C84-9B89-315909CAD171}"/>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graphicEl>
                                              <a:dgm id="{928D4AC4-1A51-4AB5-ADCD-77BE70120541}"/>
                                            </p:graphicEl>
                                          </p:spTgt>
                                        </p:tgtEl>
                                        <p:attrNameLst>
                                          <p:attrName>style.visibility</p:attrName>
                                        </p:attrNameLst>
                                      </p:cBhvr>
                                      <p:to>
                                        <p:strVal val="visible"/>
                                      </p:to>
                                    </p:set>
                                    <p:animEffect transition="in" filter="fade">
                                      <p:cBhvr>
                                        <p:cTn id="27" dur="500"/>
                                        <p:tgtEl>
                                          <p:spTgt spid="6">
                                            <p:graphicEl>
                                              <a:dgm id="{928D4AC4-1A51-4AB5-ADCD-77BE7012054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graphicEl>
                                              <a:dgm id="{6E9944C4-D070-4409-8D92-66B9901CC245}"/>
                                            </p:graphicEl>
                                          </p:spTgt>
                                        </p:tgtEl>
                                        <p:attrNameLst>
                                          <p:attrName>style.visibility</p:attrName>
                                        </p:attrNameLst>
                                      </p:cBhvr>
                                      <p:to>
                                        <p:strVal val="visible"/>
                                      </p:to>
                                    </p:set>
                                    <p:animEffect transition="in" filter="fade">
                                      <p:cBhvr>
                                        <p:cTn id="32" dur="500"/>
                                        <p:tgtEl>
                                          <p:spTgt spid="6">
                                            <p:graphicEl>
                                              <a:dgm id="{6E9944C4-D070-4409-8D92-66B9901CC245}"/>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graphicEl>
                                              <a:dgm id="{9F26C394-ADCD-4201-8C47-AD6F74832CC4}"/>
                                            </p:graphicEl>
                                          </p:spTgt>
                                        </p:tgtEl>
                                        <p:attrNameLst>
                                          <p:attrName>style.visibility</p:attrName>
                                        </p:attrNameLst>
                                      </p:cBhvr>
                                      <p:to>
                                        <p:strVal val="visible"/>
                                      </p:to>
                                    </p:set>
                                    <p:animEffect transition="in" filter="fade">
                                      <p:cBhvr>
                                        <p:cTn id="37" dur="500"/>
                                        <p:tgtEl>
                                          <p:spTgt spid="6">
                                            <p:graphicEl>
                                              <a:dgm id="{9F26C394-ADCD-4201-8C47-AD6F74832CC4}"/>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graphicEl>
                                              <a:dgm id="{1A6F4F11-4D56-4805-8DA9-6905F741DB0F}"/>
                                            </p:graphicEl>
                                          </p:spTgt>
                                        </p:tgtEl>
                                        <p:attrNameLst>
                                          <p:attrName>style.visibility</p:attrName>
                                        </p:attrNameLst>
                                      </p:cBhvr>
                                      <p:to>
                                        <p:strVal val="visible"/>
                                      </p:to>
                                    </p:set>
                                    <p:animEffect transition="in" filter="fade">
                                      <p:cBhvr>
                                        <p:cTn id="42" dur="500"/>
                                        <p:tgtEl>
                                          <p:spTgt spid="6">
                                            <p:graphicEl>
                                              <a:dgm id="{1A6F4F11-4D56-4805-8DA9-6905F741DB0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a:xfrm>
            <a:off x="768096" y="1752600"/>
            <a:ext cx="7290055" cy="4556760"/>
          </a:xfrm>
        </p:spPr>
        <p:txBody>
          <a:bodyPr>
            <a:normAutofit fontScale="85000" lnSpcReduction="20000"/>
          </a:bodyPr>
          <a:lstStyle/>
          <a:p>
            <a:pPr algn="just" rtl="1">
              <a:buFont typeface="Wingdings" panose="05000000000000000000" pitchFamily="2" charset="2"/>
              <a:buChar char="v"/>
            </a:pPr>
            <a:r>
              <a:rPr lang="ar-MA" sz="3200" u="sng" dirty="0" smtClean="0"/>
              <a:t>ولي العهد ليس له اختصاصات محددة في النظام الأساسي للحكم ، ولكن يمكن إجمالها في ثلاثة أمور: </a:t>
            </a:r>
          </a:p>
          <a:p>
            <a:pPr marL="457200" indent="-457200" algn="just" rtl="1">
              <a:buFont typeface="+mj-lt"/>
              <a:buAutoNum type="arabicPeriod"/>
            </a:pPr>
            <a:r>
              <a:rPr lang="ar-SA" sz="3200" dirty="0" smtClean="0"/>
              <a:t>تكليف من الملك</a:t>
            </a:r>
            <a:r>
              <a:rPr lang="ar-MA" sz="3200" dirty="0" smtClean="0"/>
              <a:t>: تكليف ولي العهد بأي أعمال يراها الملك، مثل تكليفه بزيارة رسمية لدولة معينة ، أو تكليفه برئاسة لجنة معينة...الخ</a:t>
            </a:r>
            <a:endParaRPr lang="ar-SA" sz="3200" dirty="0" smtClean="0"/>
          </a:p>
          <a:p>
            <a:pPr marL="457200" indent="-457200" algn="just" rtl="1">
              <a:buFont typeface="+mj-lt"/>
              <a:buAutoNum type="arabicPeriod"/>
            </a:pPr>
            <a:r>
              <a:rPr lang="ar-SA" sz="3200" dirty="0" smtClean="0"/>
              <a:t>تفويض من الملك</a:t>
            </a:r>
            <a:r>
              <a:rPr lang="ar-MA" sz="3200" dirty="0" smtClean="0"/>
              <a:t>: تفويض الملك لبعض صلاحياته الى ولي العهد، وهذ التفويض جزئي وليس كل الصلاحيات، كما أنه مؤقت لفترة بسيطة وليس أبدي. مثل تفويض الملك لولي العهد برئاسة مجلس الوزراء أحيانًا.</a:t>
            </a:r>
            <a:endParaRPr lang="ar-SA" sz="3200" dirty="0" smtClean="0"/>
          </a:p>
          <a:p>
            <a:pPr marL="457200" indent="-457200" algn="just" rtl="1">
              <a:buFont typeface="+mj-lt"/>
              <a:buAutoNum type="arabicPeriod"/>
            </a:pPr>
            <a:r>
              <a:rPr lang="ar-SA" sz="3200" dirty="0" smtClean="0"/>
              <a:t>الانابة عن الملك</a:t>
            </a:r>
            <a:r>
              <a:rPr lang="ar-MA" sz="3200" dirty="0" smtClean="0"/>
              <a:t>: تولي صلاحيات الملك كاملة في حال غيابه والتمتع </a:t>
            </a:r>
            <a:r>
              <a:rPr lang="ar-MA" sz="3200" dirty="0" err="1" smtClean="0"/>
              <a:t>يجميع</a:t>
            </a:r>
            <a:r>
              <a:rPr lang="ar-MA" sz="3200" dirty="0" smtClean="0"/>
              <a:t> الصلاحيات وليس جزئي،  وغالباً يكون في فترة سفر الملك أو تمتعه بإجازة.</a:t>
            </a:r>
            <a:endParaRPr lang="ar-SA" sz="3200" dirty="0" smtClean="0"/>
          </a:p>
        </p:txBody>
      </p:sp>
      <p:sp>
        <p:nvSpPr>
          <p:cNvPr id="4" name="عنوان 1"/>
          <p:cNvSpPr txBox="1">
            <a:spLocks/>
          </p:cNvSpPr>
          <p:nvPr/>
        </p:nvSpPr>
        <p:spPr>
          <a:xfrm>
            <a:off x="768096" y="585216"/>
            <a:ext cx="7290054" cy="938784"/>
          </a:xfrm>
          <a:prstGeom prst="rect">
            <a:avLst/>
          </a:prstGeom>
          <a:solidFill>
            <a:schemeClr val="accent1">
              <a:lumMod val="60000"/>
              <a:lumOff val="40000"/>
            </a:schemeClr>
          </a:solidFill>
        </p:spPr>
        <p:txBody>
          <a:bodyPr vert="horz" lIns="91440" tIns="45720" rIns="91440" bIns="45720" rtlCol="0" anchor="ctr">
            <a:normAutofit fontScale="975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dirty="0" smtClean="0"/>
              <a:t>اختصاصات</a:t>
            </a:r>
            <a:r>
              <a:rPr lang="ar-MA" dirty="0" smtClean="0"/>
              <a:t> ولي العهد</a:t>
            </a:r>
            <a:endParaRPr lang="en-US" dirty="0"/>
          </a:p>
        </p:txBody>
      </p:sp>
    </p:spTree>
    <p:extLst>
      <p:ext uri="{BB962C8B-B14F-4D97-AF65-F5344CB8AC3E}">
        <p14:creationId xmlns:p14="http://schemas.microsoft.com/office/powerpoint/2010/main" val="39042254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ustom 1">
      <a:majorFont>
        <a:latin typeface="Tw Cen MT Condensed"/>
        <a:ea typeface=""/>
        <a:cs typeface="Calibri"/>
      </a:majorFont>
      <a:minorFont>
        <a:latin typeface="Tw Cen MT"/>
        <a:ea typeface=""/>
        <a:cs typeface="Calibri"/>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380</TotalTime>
  <Words>3580</Words>
  <Application>Microsoft Office PowerPoint</Application>
  <PresentationFormat>عرض على الشاشة (3:4)‏</PresentationFormat>
  <Paragraphs>366</Paragraphs>
  <Slides>48</Slides>
  <Notes>0</Notes>
  <HiddenSlides>0</HiddenSlides>
  <MMClips>0</MMClips>
  <ScaleCrop>false</ScaleCrop>
  <HeadingPairs>
    <vt:vector size="4" baseType="variant">
      <vt:variant>
        <vt:lpstr>نسق</vt:lpstr>
      </vt:variant>
      <vt:variant>
        <vt:i4>1</vt:i4>
      </vt:variant>
      <vt:variant>
        <vt:lpstr>عناوين الشرائح</vt:lpstr>
      </vt:variant>
      <vt:variant>
        <vt:i4>48</vt:i4>
      </vt:variant>
    </vt:vector>
  </HeadingPairs>
  <TitlesOfParts>
    <vt:vector size="49" baseType="lpstr">
      <vt:lpstr>Integral</vt:lpstr>
      <vt:lpstr>المؤسسات الدستورية في المملكة العربية السعودية</vt:lpstr>
      <vt:lpstr>عرض تقديمي في PowerPoint</vt:lpstr>
      <vt:lpstr>عرض تقديمي في PowerPoint</vt:lpstr>
      <vt:lpstr>صلاحيات الملك (بصفته رئيس دولة)</vt:lpstr>
      <vt:lpstr>صلاحيات الملك (بصفته رئيس مجلس الوزراء)</vt:lpstr>
      <vt:lpstr>صلاحيات الملك (بصفته مرجع لمجلس الشورى)</vt:lpstr>
      <vt:lpstr>صلاحيات الملك (في مجال السلطة القضائية)</vt:lpstr>
      <vt:lpstr>أسلوب ممارسة الملك لصلاحياته/أو الأدوات القانونية التي يعبر فيها الملك عن إرادته</vt:lpstr>
      <vt:lpstr>عرض تقديمي في PowerPoint</vt:lpstr>
      <vt:lpstr>عرض تقديمي في PowerPoint</vt:lpstr>
      <vt:lpstr>مدة العضوية</vt:lpstr>
      <vt:lpstr>صلاحياتها</vt:lpstr>
      <vt:lpstr>ماهو المجلس المؤقت للحكم</vt:lpstr>
      <vt:lpstr>في أي قرار تصدره الهيئة يجب أن يكون هناك اجتماعات وتصويت</vt:lpstr>
      <vt:lpstr>كيفية وطريقة اختيار ولي العهد</vt:lpstr>
      <vt:lpstr>عرض تقديمي في PowerPoint</vt:lpstr>
      <vt:lpstr>مجلس الوزراء</vt:lpstr>
      <vt:lpstr>تكوينه</vt:lpstr>
      <vt:lpstr>شروط ومدة العضوية</vt:lpstr>
      <vt:lpstr>اجتماعات وقرارات المجلس</vt:lpstr>
      <vt:lpstr>اختصاصاته</vt:lpstr>
      <vt:lpstr>مسؤولية الوزراء إما مسؤولية سياسية «عن أعمالهم السياسية» أو مسؤولية جنائية»</vt:lpstr>
      <vt:lpstr>عرض تقديمي في PowerPoint</vt:lpstr>
      <vt:lpstr>عرض تقديمي في PowerPoint</vt:lpstr>
      <vt:lpstr>التشكيلات الداخلية لمجلس الوزراء</vt:lpstr>
      <vt:lpstr>عرض تقديمي في PowerPoint</vt:lpstr>
      <vt:lpstr>عرض تقديمي في PowerPoint</vt:lpstr>
      <vt:lpstr>مراحل اصدار القانون من مجلس الوزراء</vt:lpstr>
      <vt:lpstr>عرض تقديمي في PowerPoint</vt:lpstr>
      <vt:lpstr>مجلس الشورى</vt:lpstr>
      <vt:lpstr>تكوينه ومدته</vt:lpstr>
      <vt:lpstr>شروط وواجبات العضوية</vt:lpstr>
      <vt:lpstr>فقدان العضوية</vt:lpstr>
      <vt:lpstr>اختصاصات المجلس بشكل عام: اختصاص تشريعي، ورقابي</vt:lpstr>
      <vt:lpstr>تابع - اختصاصاته</vt:lpstr>
      <vt:lpstr>اجتماعات وقرارات المجلس</vt:lpstr>
      <vt:lpstr>اللجان البرلمانية</vt:lpstr>
      <vt:lpstr>التوافق والاختلاف مع مجلس الوزراء «قد تتفق وجهتا نظر المجلسين حول أحد المواضيع مثلا: قيادة المرأة للسيارة، ولكن أيضا قد تختلف وجهات النظر، فما الحل؟»</vt:lpstr>
      <vt:lpstr>المؤسسة القضائية</vt:lpstr>
      <vt:lpstr>عرض تقديمي في PowerPoint</vt:lpstr>
      <vt:lpstr>مظاهر استقلال القضاء</vt:lpstr>
      <vt:lpstr>المجلس الاعلى للقضاء</vt:lpstr>
      <vt:lpstr>عرض تقديمي في PowerPoint</vt:lpstr>
      <vt:lpstr>شروط تعيين القضاة</vt:lpstr>
      <vt:lpstr>عرض تقديمي في PowerPoint</vt:lpstr>
      <vt:lpstr>أولا: محاكم الدرجة الأولى</vt:lpstr>
      <vt:lpstr>ثانيا: محاكم الدرجة الثانية (الاستئناف)</vt:lpstr>
      <vt:lpstr>ثالثا: المحكمة العليا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dc:title>
  <dc:creator>Neena</dc:creator>
  <cp:lastModifiedBy>Neena</cp:lastModifiedBy>
  <cp:revision>33</cp:revision>
  <dcterms:created xsi:type="dcterms:W3CDTF">2017-03-01T08:47:22Z</dcterms:created>
  <dcterms:modified xsi:type="dcterms:W3CDTF">2017-12-23T08:28:07Z</dcterms:modified>
</cp:coreProperties>
</file>