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1.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2.xml" ContentType="application/vnd.openxmlformats-officedocument.presentationml.notesSlide+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ppt/diagrams/data8.xml" ContentType="application/vnd.openxmlformats-officedocument.drawingml.diagramData+xml"/>
  <Override PartName="/ppt/diagrams/layout8.xml" ContentType="application/vnd.openxmlformats-officedocument.drawingml.diagramLayout+xml"/>
  <Override PartName="/ppt/diagrams/quickStyle8.xml" ContentType="application/vnd.openxmlformats-officedocument.drawingml.diagramStyle+xml"/>
  <Override PartName="/ppt/diagrams/colors8.xml" ContentType="application/vnd.openxmlformats-officedocument.drawingml.diagramColors+xml"/>
  <Override PartName="/ppt/diagrams/drawing8.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11"/>
  </p:notesMasterIdLst>
  <p:handoutMasterIdLst>
    <p:handoutMasterId r:id="rId12"/>
  </p:handoutMasterIdLst>
  <p:sldIdLst>
    <p:sldId id="257" r:id="rId2"/>
    <p:sldId id="258" r:id="rId3"/>
    <p:sldId id="259" r:id="rId4"/>
    <p:sldId id="260" r:id="rId5"/>
    <p:sldId id="261" r:id="rId6"/>
    <p:sldId id="262" r:id="rId7"/>
    <p:sldId id="270" r:id="rId8"/>
    <p:sldId id="271" r:id="rId9"/>
    <p:sldId id="306" r:id="rId10"/>
  </p:sldIdLst>
  <p:sldSz cx="9144000" cy="6858000" type="screen4x3"/>
  <p:notesSz cx="9925050" cy="67976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النمط المتوسط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404"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86093669-6EEF-4D6A-8D16-550E660D0540}" type="doc">
      <dgm:prSet loTypeId="urn:microsoft.com/office/officeart/2005/8/layout/lProcess1" loCatId="process" qsTypeId="urn:microsoft.com/office/officeart/2005/8/quickstyle/simple1" qsCatId="simple" csTypeId="urn:microsoft.com/office/officeart/2005/8/colors/colorful3" csCatId="colorful" phldr="1"/>
      <dgm:spPr/>
      <dgm:t>
        <a:bodyPr/>
        <a:lstStyle/>
        <a:p>
          <a:pPr rtl="1"/>
          <a:endParaRPr lang="ar-SA"/>
        </a:p>
      </dgm:t>
    </dgm:pt>
    <dgm:pt modelId="{A9219827-8ED2-4CF1-B104-5F8C90291B1E}">
      <dgm:prSet phldrT="[نص]"/>
      <dgm:spPr/>
      <dgm:t>
        <a:bodyPr/>
        <a:lstStyle/>
        <a:p>
          <a:pPr rtl="1"/>
          <a:r>
            <a:rPr lang="ar-SA" dirty="0" smtClean="0"/>
            <a:t>اختلاف</a:t>
          </a:r>
          <a:endParaRPr lang="ar-SA" dirty="0"/>
        </a:p>
      </dgm:t>
    </dgm:pt>
    <dgm:pt modelId="{706CAF05-3602-4571-9F31-5EA051659535}" type="parTrans" cxnId="{6A44F500-4AFC-4120-8197-84177EB2F25A}">
      <dgm:prSet/>
      <dgm:spPr/>
      <dgm:t>
        <a:bodyPr/>
        <a:lstStyle/>
        <a:p>
          <a:pPr rtl="1"/>
          <a:endParaRPr lang="ar-SA"/>
        </a:p>
      </dgm:t>
    </dgm:pt>
    <dgm:pt modelId="{0BDAD364-49B0-462D-BE69-4D8A1B5EC1FB}" type="sibTrans" cxnId="{6A44F500-4AFC-4120-8197-84177EB2F25A}">
      <dgm:prSet/>
      <dgm:spPr/>
      <dgm:t>
        <a:bodyPr/>
        <a:lstStyle/>
        <a:p>
          <a:pPr rtl="1"/>
          <a:endParaRPr lang="ar-SA"/>
        </a:p>
      </dgm:t>
    </dgm:pt>
    <dgm:pt modelId="{5F78D75B-A991-47D2-82B9-8B576D617119}">
      <dgm:prSet phldrT="[نص]"/>
      <dgm:spPr/>
      <dgm:t>
        <a:bodyPr/>
        <a:lstStyle/>
        <a:p>
          <a:pPr rtl="1"/>
          <a:r>
            <a:rPr lang="ar-MA" dirty="0" smtClean="0"/>
            <a:t>في الاداري </a:t>
          </a:r>
          <a:r>
            <a:rPr lang="ar-SA" dirty="0" smtClean="0"/>
            <a:t>مبدأ المساواة والعقد شريعة المتعاقدين غير موجود</a:t>
          </a:r>
          <a:endParaRPr lang="ar-SA" dirty="0"/>
        </a:p>
      </dgm:t>
    </dgm:pt>
    <dgm:pt modelId="{38CBF422-B9D1-4F97-8EF2-EBC1BF5BE6C6}" type="parTrans" cxnId="{E71FAB28-F577-4EEE-9E68-981B8A4974DE}">
      <dgm:prSet/>
      <dgm:spPr/>
      <dgm:t>
        <a:bodyPr/>
        <a:lstStyle/>
        <a:p>
          <a:pPr rtl="1"/>
          <a:endParaRPr lang="ar-SA"/>
        </a:p>
      </dgm:t>
    </dgm:pt>
    <dgm:pt modelId="{DEF11783-4940-4746-849C-977FF4F2FEAA}" type="sibTrans" cxnId="{E71FAB28-F577-4EEE-9E68-981B8A4974DE}">
      <dgm:prSet/>
      <dgm:spPr/>
      <dgm:t>
        <a:bodyPr/>
        <a:lstStyle/>
        <a:p>
          <a:pPr rtl="1"/>
          <a:endParaRPr lang="ar-SA"/>
        </a:p>
      </dgm:t>
    </dgm:pt>
    <dgm:pt modelId="{DC80B432-C578-4DEE-A17C-5A56933A555A}">
      <dgm:prSet phldrT="[نص]"/>
      <dgm:spPr/>
      <dgm:t>
        <a:bodyPr/>
        <a:lstStyle/>
        <a:p>
          <a:pPr rtl="1"/>
          <a:r>
            <a:rPr lang="ar-MA" dirty="0" smtClean="0"/>
            <a:t>في الاداري </a:t>
          </a:r>
          <a:r>
            <a:rPr lang="ar-SA" dirty="0" smtClean="0"/>
            <a:t>المصلحة العامة تقدم على المصلحة الخاصة</a:t>
          </a:r>
          <a:r>
            <a:rPr lang="ar-MA" dirty="0" smtClean="0"/>
            <a:t>، بينما المدني جميعها مصالح خاصة.</a:t>
          </a:r>
          <a:endParaRPr lang="ar-SA" dirty="0"/>
        </a:p>
      </dgm:t>
    </dgm:pt>
    <dgm:pt modelId="{7D12701E-3740-4F03-96C4-2CF0B827AA7B}" type="parTrans" cxnId="{F638D4DD-5E83-4F36-8EAE-E9D646BD7D89}">
      <dgm:prSet/>
      <dgm:spPr/>
      <dgm:t>
        <a:bodyPr/>
        <a:lstStyle/>
        <a:p>
          <a:pPr rtl="1"/>
          <a:endParaRPr lang="ar-SA"/>
        </a:p>
      </dgm:t>
    </dgm:pt>
    <dgm:pt modelId="{9C3E5B0A-F10F-4AB0-A589-234999BC0A73}" type="sibTrans" cxnId="{F638D4DD-5E83-4F36-8EAE-E9D646BD7D89}">
      <dgm:prSet/>
      <dgm:spPr/>
      <dgm:t>
        <a:bodyPr/>
        <a:lstStyle/>
        <a:p>
          <a:pPr rtl="1"/>
          <a:endParaRPr lang="ar-SA"/>
        </a:p>
      </dgm:t>
    </dgm:pt>
    <dgm:pt modelId="{9CE230C5-236F-4199-95B5-4578FCCC41EE}">
      <dgm:prSet phldrT="[نص]"/>
      <dgm:spPr/>
      <dgm:t>
        <a:bodyPr/>
        <a:lstStyle/>
        <a:p>
          <a:pPr rtl="1"/>
          <a:r>
            <a:rPr lang="ar-SA" dirty="0" smtClean="0"/>
            <a:t>تشابه</a:t>
          </a:r>
          <a:endParaRPr lang="ar-SA" dirty="0"/>
        </a:p>
      </dgm:t>
    </dgm:pt>
    <dgm:pt modelId="{DAD7EBCD-E7C3-4F43-ABA2-40811C8BB70F}" type="parTrans" cxnId="{710D7507-CD8F-4FDD-BE9B-530E7046EB4A}">
      <dgm:prSet/>
      <dgm:spPr/>
      <dgm:t>
        <a:bodyPr/>
        <a:lstStyle/>
        <a:p>
          <a:pPr rtl="1"/>
          <a:endParaRPr lang="ar-SA"/>
        </a:p>
      </dgm:t>
    </dgm:pt>
    <dgm:pt modelId="{D5DB15F0-3300-47DD-8885-1DB1BCCF529C}" type="sibTrans" cxnId="{710D7507-CD8F-4FDD-BE9B-530E7046EB4A}">
      <dgm:prSet/>
      <dgm:spPr/>
      <dgm:t>
        <a:bodyPr/>
        <a:lstStyle/>
        <a:p>
          <a:pPr rtl="1"/>
          <a:endParaRPr lang="ar-SA"/>
        </a:p>
      </dgm:t>
    </dgm:pt>
    <dgm:pt modelId="{3BAC7682-69C3-42ED-AF8D-EADDA0985B6C}">
      <dgm:prSet phldrT="[نص]"/>
      <dgm:spPr/>
      <dgm:t>
        <a:bodyPr/>
        <a:lstStyle/>
        <a:p>
          <a:pPr rtl="1"/>
          <a:r>
            <a:rPr lang="ar-SA" dirty="0" smtClean="0"/>
            <a:t>أركان العقد</a:t>
          </a:r>
          <a:endParaRPr lang="ar-SA" dirty="0"/>
        </a:p>
      </dgm:t>
    </dgm:pt>
    <dgm:pt modelId="{7E224A0D-E7DB-4B21-96C1-4044A003E550}" type="parTrans" cxnId="{4DD4F60D-B1CA-45A5-AAD1-7C11D11E04EC}">
      <dgm:prSet/>
      <dgm:spPr/>
      <dgm:t>
        <a:bodyPr/>
        <a:lstStyle/>
        <a:p>
          <a:pPr rtl="1"/>
          <a:endParaRPr lang="ar-SA"/>
        </a:p>
      </dgm:t>
    </dgm:pt>
    <dgm:pt modelId="{3BE37935-026A-43C7-B3D5-4BBA64E5ECA5}" type="sibTrans" cxnId="{4DD4F60D-B1CA-45A5-AAD1-7C11D11E04EC}">
      <dgm:prSet/>
      <dgm:spPr/>
      <dgm:t>
        <a:bodyPr/>
        <a:lstStyle/>
        <a:p>
          <a:pPr rtl="1"/>
          <a:endParaRPr lang="ar-SA"/>
        </a:p>
      </dgm:t>
    </dgm:pt>
    <dgm:pt modelId="{583ED0FB-53EF-4BD9-8D2E-C7B3596E01B0}">
      <dgm:prSet phldrT="[نص]"/>
      <dgm:spPr/>
      <dgm:t>
        <a:bodyPr/>
        <a:lstStyle/>
        <a:p>
          <a:pPr rtl="1"/>
          <a:r>
            <a:rPr lang="ar-SA" dirty="0" smtClean="0"/>
            <a:t>اجراءات العقد</a:t>
          </a:r>
          <a:endParaRPr lang="ar-SA" dirty="0"/>
        </a:p>
      </dgm:t>
    </dgm:pt>
    <dgm:pt modelId="{DC7ECD43-65F1-402F-8D4D-972F8FC84261}" type="parTrans" cxnId="{5DB238B6-57E5-4FBC-85A7-D9C7B48283CD}">
      <dgm:prSet/>
      <dgm:spPr/>
    </dgm:pt>
    <dgm:pt modelId="{06058C1F-6DBB-4D93-BD54-D59D8CCAE17B}" type="sibTrans" cxnId="{5DB238B6-57E5-4FBC-85A7-D9C7B48283CD}">
      <dgm:prSet/>
      <dgm:spPr/>
    </dgm:pt>
    <dgm:pt modelId="{593E42BE-6590-489E-AD1C-3E80615D97E6}" type="pres">
      <dgm:prSet presAssocID="{86093669-6EEF-4D6A-8D16-550E660D0540}" presName="Name0" presStyleCnt="0">
        <dgm:presLayoutVars>
          <dgm:dir val="rev"/>
          <dgm:animLvl val="lvl"/>
          <dgm:resizeHandles val="exact"/>
        </dgm:presLayoutVars>
      </dgm:prSet>
      <dgm:spPr/>
      <dgm:t>
        <a:bodyPr/>
        <a:lstStyle/>
        <a:p>
          <a:endParaRPr lang="en-US"/>
        </a:p>
      </dgm:t>
    </dgm:pt>
    <dgm:pt modelId="{929EFBD5-1CF7-42D1-BD52-177059356E53}" type="pres">
      <dgm:prSet presAssocID="{A9219827-8ED2-4CF1-B104-5F8C90291B1E}" presName="vertFlow" presStyleCnt="0"/>
      <dgm:spPr/>
    </dgm:pt>
    <dgm:pt modelId="{5AAE4C93-C6CB-41AC-8410-D939C237658D}" type="pres">
      <dgm:prSet presAssocID="{A9219827-8ED2-4CF1-B104-5F8C90291B1E}" presName="header" presStyleLbl="node1" presStyleIdx="0" presStyleCnt="2"/>
      <dgm:spPr/>
      <dgm:t>
        <a:bodyPr/>
        <a:lstStyle/>
        <a:p>
          <a:endParaRPr lang="en-US"/>
        </a:p>
      </dgm:t>
    </dgm:pt>
    <dgm:pt modelId="{6CF159A1-55F2-47D0-8C0D-71846530257F}" type="pres">
      <dgm:prSet presAssocID="{DC7ECD43-65F1-402F-8D4D-972F8FC84261}" presName="parTrans" presStyleLbl="sibTrans2D1" presStyleIdx="0" presStyleCnt="4"/>
      <dgm:spPr/>
    </dgm:pt>
    <dgm:pt modelId="{291A9880-2362-4CF5-B6D1-AC9AC03D4716}" type="pres">
      <dgm:prSet presAssocID="{583ED0FB-53EF-4BD9-8D2E-C7B3596E01B0}" presName="child" presStyleLbl="alignAccFollowNode1" presStyleIdx="0" presStyleCnt="4">
        <dgm:presLayoutVars>
          <dgm:chMax val="0"/>
          <dgm:bulletEnabled val="1"/>
        </dgm:presLayoutVars>
      </dgm:prSet>
      <dgm:spPr/>
      <dgm:t>
        <a:bodyPr/>
        <a:lstStyle/>
        <a:p>
          <a:endParaRPr lang="en-US"/>
        </a:p>
      </dgm:t>
    </dgm:pt>
    <dgm:pt modelId="{7919943E-2AC1-4F54-9E1E-BD71390376F7}" type="pres">
      <dgm:prSet presAssocID="{06058C1F-6DBB-4D93-BD54-D59D8CCAE17B}" presName="sibTrans" presStyleLbl="sibTrans2D1" presStyleIdx="1" presStyleCnt="4"/>
      <dgm:spPr/>
    </dgm:pt>
    <dgm:pt modelId="{EC4F8CEE-5109-4F9B-B7C9-4A446FF7C974}" type="pres">
      <dgm:prSet presAssocID="{5F78D75B-A991-47D2-82B9-8B576D617119}" presName="child" presStyleLbl="alignAccFollowNode1" presStyleIdx="1" presStyleCnt="4">
        <dgm:presLayoutVars>
          <dgm:chMax val="0"/>
          <dgm:bulletEnabled val="1"/>
        </dgm:presLayoutVars>
      </dgm:prSet>
      <dgm:spPr/>
      <dgm:t>
        <a:bodyPr/>
        <a:lstStyle/>
        <a:p>
          <a:endParaRPr lang="en-US"/>
        </a:p>
      </dgm:t>
    </dgm:pt>
    <dgm:pt modelId="{FFFB81D6-EFCA-479B-B871-0F0C6D8412ED}" type="pres">
      <dgm:prSet presAssocID="{DEF11783-4940-4746-849C-977FF4F2FEAA}" presName="sibTrans" presStyleLbl="sibTrans2D1" presStyleIdx="2" presStyleCnt="4"/>
      <dgm:spPr/>
      <dgm:t>
        <a:bodyPr/>
        <a:lstStyle/>
        <a:p>
          <a:endParaRPr lang="en-US"/>
        </a:p>
      </dgm:t>
    </dgm:pt>
    <dgm:pt modelId="{DBEA2049-7593-44A9-9569-D2B665A5F87D}" type="pres">
      <dgm:prSet presAssocID="{DC80B432-C578-4DEE-A17C-5A56933A555A}" presName="child" presStyleLbl="alignAccFollowNode1" presStyleIdx="2" presStyleCnt="4">
        <dgm:presLayoutVars>
          <dgm:chMax val="0"/>
          <dgm:bulletEnabled val="1"/>
        </dgm:presLayoutVars>
      </dgm:prSet>
      <dgm:spPr/>
      <dgm:t>
        <a:bodyPr/>
        <a:lstStyle/>
        <a:p>
          <a:pPr rtl="1"/>
          <a:endParaRPr lang="ar-SA"/>
        </a:p>
      </dgm:t>
    </dgm:pt>
    <dgm:pt modelId="{14872750-CC60-4884-BB8D-8DC019C4E6B7}" type="pres">
      <dgm:prSet presAssocID="{A9219827-8ED2-4CF1-B104-5F8C90291B1E}" presName="hSp" presStyleCnt="0"/>
      <dgm:spPr/>
    </dgm:pt>
    <dgm:pt modelId="{CDD45803-AE50-428C-8D6D-B90FFF556CE5}" type="pres">
      <dgm:prSet presAssocID="{9CE230C5-236F-4199-95B5-4578FCCC41EE}" presName="vertFlow" presStyleCnt="0"/>
      <dgm:spPr/>
    </dgm:pt>
    <dgm:pt modelId="{BEADC186-F124-4BFD-BA2A-59D1690CB6EF}" type="pres">
      <dgm:prSet presAssocID="{9CE230C5-236F-4199-95B5-4578FCCC41EE}" presName="header" presStyleLbl="node1" presStyleIdx="1" presStyleCnt="2"/>
      <dgm:spPr/>
      <dgm:t>
        <a:bodyPr/>
        <a:lstStyle/>
        <a:p>
          <a:endParaRPr lang="en-US"/>
        </a:p>
      </dgm:t>
    </dgm:pt>
    <dgm:pt modelId="{B317AAAF-B6CB-45CF-8A7A-213B7AB23761}" type="pres">
      <dgm:prSet presAssocID="{7E224A0D-E7DB-4B21-96C1-4044A003E550}" presName="parTrans" presStyleLbl="sibTrans2D1" presStyleIdx="3" presStyleCnt="4"/>
      <dgm:spPr/>
      <dgm:t>
        <a:bodyPr/>
        <a:lstStyle/>
        <a:p>
          <a:endParaRPr lang="en-US"/>
        </a:p>
      </dgm:t>
    </dgm:pt>
    <dgm:pt modelId="{5B18669A-9DAE-4197-8D45-4304F1E2B3F4}" type="pres">
      <dgm:prSet presAssocID="{3BAC7682-69C3-42ED-AF8D-EADDA0985B6C}" presName="child" presStyleLbl="alignAccFollowNode1" presStyleIdx="3" presStyleCnt="4">
        <dgm:presLayoutVars>
          <dgm:chMax val="0"/>
          <dgm:bulletEnabled val="1"/>
        </dgm:presLayoutVars>
      </dgm:prSet>
      <dgm:spPr/>
      <dgm:t>
        <a:bodyPr/>
        <a:lstStyle/>
        <a:p>
          <a:endParaRPr lang="en-US"/>
        </a:p>
      </dgm:t>
    </dgm:pt>
  </dgm:ptLst>
  <dgm:cxnLst>
    <dgm:cxn modelId="{AA7E6F5C-03FF-4D3C-9ED8-820532F64290}" type="presOf" srcId="{86093669-6EEF-4D6A-8D16-550E660D0540}" destId="{593E42BE-6590-489E-AD1C-3E80615D97E6}" srcOrd="0" destOrd="0" presId="urn:microsoft.com/office/officeart/2005/8/layout/lProcess1"/>
    <dgm:cxn modelId="{6A44F500-4AFC-4120-8197-84177EB2F25A}" srcId="{86093669-6EEF-4D6A-8D16-550E660D0540}" destId="{A9219827-8ED2-4CF1-B104-5F8C90291B1E}" srcOrd="0" destOrd="0" parTransId="{706CAF05-3602-4571-9F31-5EA051659535}" sibTransId="{0BDAD364-49B0-462D-BE69-4D8A1B5EC1FB}"/>
    <dgm:cxn modelId="{D9EC0B5E-7CA4-4537-9D44-0BBAE6ED9CCD}" type="presOf" srcId="{DC7ECD43-65F1-402F-8D4D-972F8FC84261}" destId="{6CF159A1-55F2-47D0-8C0D-71846530257F}" srcOrd="0" destOrd="0" presId="urn:microsoft.com/office/officeart/2005/8/layout/lProcess1"/>
    <dgm:cxn modelId="{4DD4F60D-B1CA-45A5-AAD1-7C11D11E04EC}" srcId="{9CE230C5-236F-4199-95B5-4578FCCC41EE}" destId="{3BAC7682-69C3-42ED-AF8D-EADDA0985B6C}" srcOrd="0" destOrd="0" parTransId="{7E224A0D-E7DB-4B21-96C1-4044A003E550}" sibTransId="{3BE37935-026A-43C7-B3D5-4BBA64E5ECA5}"/>
    <dgm:cxn modelId="{BAAB6446-E12F-4E12-9FE4-0BED09E8D64F}" type="presOf" srcId="{5F78D75B-A991-47D2-82B9-8B576D617119}" destId="{EC4F8CEE-5109-4F9B-B7C9-4A446FF7C974}" srcOrd="0" destOrd="0" presId="urn:microsoft.com/office/officeart/2005/8/layout/lProcess1"/>
    <dgm:cxn modelId="{D50A0F4B-C54C-45DD-86EF-25EB590A1439}" type="presOf" srcId="{7E224A0D-E7DB-4B21-96C1-4044A003E550}" destId="{B317AAAF-B6CB-45CF-8A7A-213B7AB23761}" srcOrd="0" destOrd="0" presId="urn:microsoft.com/office/officeart/2005/8/layout/lProcess1"/>
    <dgm:cxn modelId="{2A625D66-CB49-4D89-AA9E-E1C5AC2703A3}" type="presOf" srcId="{583ED0FB-53EF-4BD9-8D2E-C7B3596E01B0}" destId="{291A9880-2362-4CF5-B6D1-AC9AC03D4716}" srcOrd="0" destOrd="0" presId="urn:microsoft.com/office/officeart/2005/8/layout/lProcess1"/>
    <dgm:cxn modelId="{74456F24-0FB7-4AFE-9591-F3C399B0ED9D}" type="presOf" srcId="{06058C1F-6DBB-4D93-BD54-D59D8CCAE17B}" destId="{7919943E-2AC1-4F54-9E1E-BD71390376F7}" srcOrd="0" destOrd="0" presId="urn:microsoft.com/office/officeart/2005/8/layout/lProcess1"/>
    <dgm:cxn modelId="{96AB9E55-32F1-4729-A78E-BFE8FD0E29E6}" type="presOf" srcId="{9CE230C5-236F-4199-95B5-4578FCCC41EE}" destId="{BEADC186-F124-4BFD-BA2A-59D1690CB6EF}" srcOrd="0" destOrd="0" presId="urn:microsoft.com/office/officeart/2005/8/layout/lProcess1"/>
    <dgm:cxn modelId="{E0F7E3FF-F3F4-4514-B7C8-0DE4D26AC373}" type="presOf" srcId="{DEF11783-4940-4746-849C-977FF4F2FEAA}" destId="{FFFB81D6-EFCA-479B-B871-0F0C6D8412ED}" srcOrd="0" destOrd="0" presId="urn:microsoft.com/office/officeart/2005/8/layout/lProcess1"/>
    <dgm:cxn modelId="{F638D4DD-5E83-4F36-8EAE-E9D646BD7D89}" srcId="{A9219827-8ED2-4CF1-B104-5F8C90291B1E}" destId="{DC80B432-C578-4DEE-A17C-5A56933A555A}" srcOrd="2" destOrd="0" parTransId="{7D12701E-3740-4F03-96C4-2CF0B827AA7B}" sibTransId="{9C3E5B0A-F10F-4AB0-A589-234999BC0A73}"/>
    <dgm:cxn modelId="{4B516D90-1FBD-4912-9002-83AFAB50D82A}" type="presOf" srcId="{A9219827-8ED2-4CF1-B104-5F8C90291B1E}" destId="{5AAE4C93-C6CB-41AC-8410-D939C237658D}" srcOrd="0" destOrd="0" presId="urn:microsoft.com/office/officeart/2005/8/layout/lProcess1"/>
    <dgm:cxn modelId="{5DB238B6-57E5-4FBC-85A7-D9C7B48283CD}" srcId="{A9219827-8ED2-4CF1-B104-5F8C90291B1E}" destId="{583ED0FB-53EF-4BD9-8D2E-C7B3596E01B0}" srcOrd="0" destOrd="0" parTransId="{DC7ECD43-65F1-402F-8D4D-972F8FC84261}" sibTransId="{06058C1F-6DBB-4D93-BD54-D59D8CCAE17B}"/>
    <dgm:cxn modelId="{E71FAB28-F577-4EEE-9E68-981B8A4974DE}" srcId="{A9219827-8ED2-4CF1-B104-5F8C90291B1E}" destId="{5F78D75B-A991-47D2-82B9-8B576D617119}" srcOrd="1" destOrd="0" parTransId="{38CBF422-B9D1-4F97-8EF2-EBC1BF5BE6C6}" sibTransId="{DEF11783-4940-4746-849C-977FF4F2FEAA}"/>
    <dgm:cxn modelId="{710D7507-CD8F-4FDD-BE9B-530E7046EB4A}" srcId="{86093669-6EEF-4D6A-8D16-550E660D0540}" destId="{9CE230C5-236F-4199-95B5-4578FCCC41EE}" srcOrd="1" destOrd="0" parTransId="{DAD7EBCD-E7C3-4F43-ABA2-40811C8BB70F}" sibTransId="{D5DB15F0-3300-47DD-8885-1DB1BCCF529C}"/>
    <dgm:cxn modelId="{F0A86720-96BF-4901-961C-3DE29D1F7D15}" type="presOf" srcId="{DC80B432-C578-4DEE-A17C-5A56933A555A}" destId="{DBEA2049-7593-44A9-9569-D2B665A5F87D}" srcOrd="0" destOrd="0" presId="urn:microsoft.com/office/officeart/2005/8/layout/lProcess1"/>
    <dgm:cxn modelId="{50F77B45-EABA-4259-8C5C-78266D494BFF}" type="presOf" srcId="{3BAC7682-69C3-42ED-AF8D-EADDA0985B6C}" destId="{5B18669A-9DAE-4197-8D45-4304F1E2B3F4}" srcOrd="0" destOrd="0" presId="urn:microsoft.com/office/officeart/2005/8/layout/lProcess1"/>
    <dgm:cxn modelId="{C9650D2B-48AF-411F-AF76-C33B1D1F2DE1}" type="presParOf" srcId="{593E42BE-6590-489E-AD1C-3E80615D97E6}" destId="{929EFBD5-1CF7-42D1-BD52-177059356E53}" srcOrd="0" destOrd="0" presId="urn:microsoft.com/office/officeart/2005/8/layout/lProcess1"/>
    <dgm:cxn modelId="{9539D7BE-BBDC-40A9-BC94-F688BD8B6E72}" type="presParOf" srcId="{929EFBD5-1CF7-42D1-BD52-177059356E53}" destId="{5AAE4C93-C6CB-41AC-8410-D939C237658D}" srcOrd="0" destOrd="0" presId="urn:microsoft.com/office/officeart/2005/8/layout/lProcess1"/>
    <dgm:cxn modelId="{DD869B30-8E82-4305-8F86-6F36DDAC2B0E}" type="presParOf" srcId="{929EFBD5-1CF7-42D1-BD52-177059356E53}" destId="{6CF159A1-55F2-47D0-8C0D-71846530257F}" srcOrd="1" destOrd="0" presId="urn:microsoft.com/office/officeart/2005/8/layout/lProcess1"/>
    <dgm:cxn modelId="{511AB157-84D4-4836-AC04-56B2F4F93293}" type="presParOf" srcId="{929EFBD5-1CF7-42D1-BD52-177059356E53}" destId="{291A9880-2362-4CF5-B6D1-AC9AC03D4716}" srcOrd="2" destOrd="0" presId="urn:microsoft.com/office/officeart/2005/8/layout/lProcess1"/>
    <dgm:cxn modelId="{0B713A2C-91C1-477F-9EF9-7685410A484B}" type="presParOf" srcId="{929EFBD5-1CF7-42D1-BD52-177059356E53}" destId="{7919943E-2AC1-4F54-9E1E-BD71390376F7}" srcOrd="3" destOrd="0" presId="urn:microsoft.com/office/officeart/2005/8/layout/lProcess1"/>
    <dgm:cxn modelId="{14C3F120-6C46-4D83-844F-ADE0B6DAF0B3}" type="presParOf" srcId="{929EFBD5-1CF7-42D1-BD52-177059356E53}" destId="{EC4F8CEE-5109-4F9B-B7C9-4A446FF7C974}" srcOrd="4" destOrd="0" presId="urn:microsoft.com/office/officeart/2005/8/layout/lProcess1"/>
    <dgm:cxn modelId="{26BFCD08-6297-4ABF-8EC7-9C1705611E5F}" type="presParOf" srcId="{929EFBD5-1CF7-42D1-BD52-177059356E53}" destId="{FFFB81D6-EFCA-479B-B871-0F0C6D8412ED}" srcOrd="5" destOrd="0" presId="urn:microsoft.com/office/officeart/2005/8/layout/lProcess1"/>
    <dgm:cxn modelId="{14D5C29E-AA91-4947-A7E6-CA0DA838F120}" type="presParOf" srcId="{929EFBD5-1CF7-42D1-BD52-177059356E53}" destId="{DBEA2049-7593-44A9-9569-D2B665A5F87D}" srcOrd="6" destOrd="0" presId="urn:microsoft.com/office/officeart/2005/8/layout/lProcess1"/>
    <dgm:cxn modelId="{0521885B-77F5-407A-A283-E72766E5F604}" type="presParOf" srcId="{593E42BE-6590-489E-AD1C-3E80615D97E6}" destId="{14872750-CC60-4884-BB8D-8DC019C4E6B7}" srcOrd="1" destOrd="0" presId="urn:microsoft.com/office/officeart/2005/8/layout/lProcess1"/>
    <dgm:cxn modelId="{85808008-0C10-4C55-A9AC-931F98C71FD4}" type="presParOf" srcId="{593E42BE-6590-489E-AD1C-3E80615D97E6}" destId="{CDD45803-AE50-428C-8D6D-B90FFF556CE5}" srcOrd="2" destOrd="0" presId="urn:microsoft.com/office/officeart/2005/8/layout/lProcess1"/>
    <dgm:cxn modelId="{7C9B0781-25A3-4127-898E-3BE17ADE565C}" type="presParOf" srcId="{CDD45803-AE50-428C-8D6D-B90FFF556CE5}" destId="{BEADC186-F124-4BFD-BA2A-59D1690CB6EF}" srcOrd="0" destOrd="0" presId="urn:microsoft.com/office/officeart/2005/8/layout/lProcess1"/>
    <dgm:cxn modelId="{021E84DB-EB67-47BA-8AA4-B7C406E7AA24}" type="presParOf" srcId="{CDD45803-AE50-428C-8D6D-B90FFF556CE5}" destId="{B317AAAF-B6CB-45CF-8A7A-213B7AB23761}" srcOrd="1" destOrd="0" presId="urn:microsoft.com/office/officeart/2005/8/layout/lProcess1"/>
    <dgm:cxn modelId="{B0FCA1DF-BD03-442B-BFA4-18D05F895F90}" type="presParOf" srcId="{CDD45803-AE50-428C-8D6D-B90FFF556CE5}" destId="{5B18669A-9DAE-4197-8D45-4304F1E2B3F4}" srcOrd="2" destOrd="0" presId="urn:microsoft.com/office/officeart/2005/8/layout/lProcess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84EF86EC-014A-44B7-844E-B2292FDCA4C1}" type="doc">
      <dgm:prSet loTypeId="urn:microsoft.com/office/officeart/2005/8/layout/lProcess1" loCatId="process" qsTypeId="urn:microsoft.com/office/officeart/2005/8/quickstyle/simple1" qsCatId="simple" csTypeId="urn:microsoft.com/office/officeart/2005/8/colors/colorful2" csCatId="colorful" phldr="1"/>
      <dgm:spPr/>
      <dgm:t>
        <a:bodyPr/>
        <a:lstStyle/>
        <a:p>
          <a:endParaRPr lang="en-US"/>
        </a:p>
      </dgm:t>
    </dgm:pt>
    <dgm:pt modelId="{7AF1D69C-648A-475B-9B4C-DB1D863BA139}">
      <dgm:prSet phldrT="[نص]"/>
      <dgm:spPr/>
      <dgm:t>
        <a:bodyPr/>
        <a:lstStyle/>
        <a:p>
          <a:r>
            <a:rPr lang="ar-MA" dirty="0" smtClean="0"/>
            <a:t>القضاء المختص</a:t>
          </a:r>
          <a:endParaRPr lang="en-US" dirty="0"/>
        </a:p>
      </dgm:t>
    </dgm:pt>
    <dgm:pt modelId="{19FA68F9-1C0F-4410-B299-7B803F079C1D}" type="parTrans" cxnId="{A3E1D9FA-0DFA-469B-8EAB-F8A34C0288A1}">
      <dgm:prSet/>
      <dgm:spPr/>
      <dgm:t>
        <a:bodyPr/>
        <a:lstStyle/>
        <a:p>
          <a:endParaRPr lang="en-US"/>
        </a:p>
      </dgm:t>
    </dgm:pt>
    <dgm:pt modelId="{B6E0301F-9AB4-4A02-9403-87C3C3CC4FE0}" type="sibTrans" cxnId="{A3E1D9FA-0DFA-469B-8EAB-F8A34C0288A1}">
      <dgm:prSet/>
      <dgm:spPr/>
      <dgm:t>
        <a:bodyPr/>
        <a:lstStyle/>
        <a:p>
          <a:endParaRPr lang="en-US"/>
        </a:p>
      </dgm:t>
    </dgm:pt>
    <dgm:pt modelId="{C2800F1A-4322-4705-A105-0179A30BAED4}">
      <dgm:prSet phldrT="[نص]" custT="1"/>
      <dgm:spPr/>
      <dgm:t>
        <a:bodyPr/>
        <a:lstStyle/>
        <a:p>
          <a:r>
            <a:rPr lang="ar-MA" sz="2000" dirty="0" smtClean="0"/>
            <a:t>أي حتى نعرف هل نلجأ للقضاء العادي أم الاداري عند حدوث نزاع على العقد؟</a:t>
          </a:r>
          <a:endParaRPr lang="en-US" sz="2000" dirty="0"/>
        </a:p>
      </dgm:t>
    </dgm:pt>
    <dgm:pt modelId="{5352459A-C631-4368-876B-32B260875FC8}" type="parTrans" cxnId="{C12496DA-1006-4627-A1C0-756F37C2BBEC}">
      <dgm:prSet/>
      <dgm:spPr/>
      <dgm:t>
        <a:bodyPr/>
        <a:lstStyle/>
        <a:p>
          <a:endParaRPr lang="en-US"/>
        </a:p>
      </dgm:t>
    </dgm:pt>
    <dgm:pt modelId="{65992217-DC56-48DF-8601-FC42379CF628}" type="sibTrans" cxnId="{C12496DA-1006-4627-A1C0-756F37C2BBEC}">
      <dgm:prSet/>
      <dgm:spPr/>
      <dgm:t>
        <a:bodyPr/>
        <a:lstStyle/>
        <a:p>
          <a:endParaRPr lang="en-US"/>
        </a:p>
      </dgm:t>
    </dgm:pt>
    <dgm:pt modelId="{9191C30B-CE12-4DA1-9DE7-46FB08089468}">
      <dgm:prSet phldrT="[نص]" custT="1"/>
      <dgm:spPr/>
      <dgm:t>
        <a:bodyPr/>
        <a:lstStyle/>
        <a:p>
          <a:pPr algn="just" rtl="1"/>
          <a:r>
            <a:rPr lang="ar-MA" sz="2000" dirty="0" smtClean="0"/>
            <a:t>في السعودية الأمر سهل، حيث إذا تحقق الشرط الأول فقط وهو (أن تكون جهة ادارية طرفاً في العقد) فإن القضاء المختص هو القضاء الاداري «ديوان المظالم» بغض النظر عن اكتمال باقي الشروط.</a:t>
          </a:r>
          <a:endParaRPr lang="en-US" sz="2000" dirty="0"/>
        </a:p>
      </dgm:t>
    </dgm:pt>
    <dgm:pt modelId="{74B3AB85-3AB1-43F5-A6F4-A6FD1DCAF0E8}" type="parTrans" cxnId="{94734213-3D56-4A9B-94A4-7BF82C583A6B}">
      <dgm:prSet/>
      <dgm:spPr/>
      <dgm:t>
        <a:bodyPr/>
        <a:lstStyle/>
        <a:p>
          <a:endParaRPr lang="en-US"/>
        </a:p>
      </dgm:t>
    </dgm:pt>
    <dgm:pt modelId="{07DE792B-163C-40AE-9E7A-B1B92C930AF6}" type="sibTrans" cxnId="{94734213-3D56-4A9B-94A4-7BF82C583A6B}">
      <dgm:prSet/>
      <dgm:spPr/>
      <dgm:t>
        <a:bodyPr/>
        <a:lstStyle/>
        <a:p>
          <a:endParaRPr lang="en-US"/>
        </a:p>
      </dgm:t>
    </dgm:pt>
    <dgm:pt modelId="{CB00AD25-A87A-455F-A351-43A5893CB96B}">
      <dgm:prSet phldrT="[نص]"/>
      <dgm:spPr/>
      <dgm:t>
        <a:bodyPr/>
        <a:lstStyle/>
        <a:p>
          <a:r>
            <a:rPr lang="ar-MA" dirty="0" smtClean="0"/>
            <a:t>القانون المختص</a:t>
          </a:r>
          <a:endParaRPr lang="en-US" dirty="0"/>
        </a:p>
      </dgm:t>
    </dgm:pt>
    <dgm:pt modelId="{739F9A18-4D68-4A82-BA1C-A9A43E50AB04}" type="parTrans" cxnId="{04653D44-184D-4F92-BF90-6F5EAE591C8A}">
      <dgm:prSet/>
      <dgm:spPr/>
      <dgm:t>
        <a:bodyPr/>
        <a:lstStyle/>
        <a:p>
          <a:endParaRPr lang="en-US"/>
        </a:p>
      </dgm:t>
    </dgm:pt>
    <dgm:pt modelId="{02585008-BC70-4FE1-A0DB-CCEFF958B17C}" type="sibTrans" cxnId="{04653D44-184D-4F92-BF90-6F5EAE591C8A}">
      <dgm:prSet/>
      <dgm:spPr/>
      <dgm:t>
        <a:bodyPr/>
        <a:lstStyle/>
        <a:p>
          <a:endParaRPr lang="en-US"/>
        </a:p>
      </dgm:t>
    </dgm:pt>
    <dgm:pt modelId="{10BF43B1-A4F8-4A1C-B6DC-8ECD66375F86}">
      <dgm:prSet phldrT="[نص]" custT="1"/>
      <dgm:spPr/>
      <dgm:t>
        <a:bodyPr/>
        <a:lstStyle/>
        <a:p>
          <a:r>
            <a:rPr lang="ar-MA" sz="2000" dirty="0" smtClean="0"/>
            <a:t>أي حتى نعرف ما القانون الذي سيطبق في النزاع هل هو القانون المدني أم القانون الإداري؟</a:t>
          </a:r>
          <a:endParaRPr lang="en-US" sz="2000" dirty="0"/>
        </a:p>
      </dgm:t>
    </dgm:pt>
    <dgm:pt modelId="{09FB1DE0-AFE8-4ED9-9BC5-D7C498C32399}" type="parTrans" cxnId="{B45F3430-4674-4BC9-9F81-B5684419F3D9}">
      <dgm:prSet/>
      <dgm:spPr/>
      <dgm:t>
        <a:bodyPr/>
        <a:lstStyle/>
        <a:p>
          <a:endParaRPr lang="en-US"/>
        </a:p>
      </dgm:t>
    </dgm:pt>
    <dgm:pt modelId="{4187F616-4058-4234-A0B0-74FCB6C09DA5}" type="sibTrans" cxnId="{B45F3430-4674-4BC9-9F81-B5684419F3D9}">
      <dgm:prSet/>
      <dgm:spPr/>
      <dgm:t>
        <a:bodyPr/>
        <a:lstStyle/>
        <a:p>
          <a:endParaRPr lang="en-US"/>
        </a:p>
      </dgm:t>
    </dgm:pt>
    <dgm:pt modelId="{B468A631-8A63-43C8-90C4-78F91B3A2FC5}">
      <dgm:prSet phldrT="[نص]" custT="1"/>
      <dgm:spPr/>
      <dgm:t>
        <a:bodyPr/>
        <a:lstStyle/>
        <a:p>
          <a:r>
            <a:rPr lang="ar-MA" sz="1600" b="1" u="sng" dirty="0" smtClean="0"/>
            <a:t>نفرق بين حالتين:</a:t>
          </a:r>
        </a:p>
        <a:p>
          <a:r>
            <a:rPr lang="ar-MA" sz="1600" dirty="0" smtClean="0"/>
            <a:t>1- اذا اكتملت الشروط الثلاثة فإن العقد إداري بالتالي نطبق </a:t>
          </a:r>
          <a:r>
            <a:rPr lang="ar-MA" sz="1600" b="1" dirty="0" smtClean="0"/>
            <a:t>القانون الإداري</a:t>
          </a:r>
          <a:r>
            <a:rPr lang="ar-MA" sz="1600" dirty="0" smtClean="0"/>
            <a:t>.</a:t>
          </a:r>
        </a:p>
        <a:p>
          <a:r>
            <a:rPr lang="ar-MA" sz="1600" dirty="0" smtClean="0"/>
            <a:t>2- إذا اختل الشرطان الأخيران وكان العقد فقط متحقق فيه الشرط الاول وهو (أن الادارة طرف فيه)، فهنا نطبق </a:t>
          </a:r>
          <a:r>
            <a:rPr lang="ar-MA" sz="1600" b="1" dirty="0" smtClean="0"/>
            <a:t>القانون المدني</a:t>
          </a:r>
          <a:r>
            <a:rPr lang="ar-MA" sz="1600" dirty="0" smtClean="0"/>
            <a:t>.</a:t>
          </a:r>
        </a:p>
        <a:p>
          <a:r>
            <a:rPr lang="ar-MA" sz="1600" dirty="0" smtClean="0"/>
            <a:t>كأن يكون موضوع العقد لا يتعلق بالمرافق العامة وانما موضوعه استثمار الدولة في أحد المشاريع الخاصة لتحقيق أرباح للدولة.</a:t>
          </a:r>
        </a:p>
        <a:p>
          <a:r>
            <a:rPr lang="ar-MA" sz="1600" dirty="0" smtClean="0"/>
            <a:t>أو عند رغبة الادارة بالقيام «بالشراء المستعجل» في حالات معينة  </a:t>
          </a:r>
          <a:r>
            <a:rPr lang="ar-MA" sz="1600" dirty="0" err="1" smtClean="0"/>
            <a:t>للاسراع</a:t>
          </a:r>
          <a:r>
            <a:rPr lang="ar-MA" sz="1600" dirty="0" smtClean="0"/>
            <a:t> في الحصول على سلعة أو خدمة ولا تريد ان تستخدم الامتيازات </a:t>
          </a:r>
          <a:r>
            <a:rPr lang="ar-MA" sz="1600" dirty="0" err="1" smtClean="0"/>
            <a:t>ولااستثناءات</a:t>
          </a:r>
          <a:r>
            <a:rPr lang="ar-MA" sz="1600" dirty="0" smtClean="0"/>
            <a:t> التي أعطاها القانون.</a:t>
          </a:r>
          <a:endParaRPr lang="en-US" sz="1600" dirty="0"/>
        </a:p>
      </dgm:t>
    </dgm:pt>
    <dgm:pt modelId="{77F56593-05CB-4707-8B75-9E886F5CE8EB}" type="parTrans" cxnId="{DE3E44C8-8251-4989-A942-5B5BB3C2416D}">
      <dgm:prSet/>
      <dgm:spPr/>
      <dgm:t>
        <a:bodyPr/>
        <a:lstStyle/>
        <a:p>
          <a:endParaRPr lang="en-US"/>
        </a:p>
      </dgm:t>
    </dgm:pt>
    <dgm:pt modelId="{6F91A8FE-E598-4703-BCA1-F1C23C7A2B53}" type="sibTrans" cxnId="{DE3E44C8-8251-4989-A942-5B5BB3C2416D}">
      <dgm:prSet/>
      <dgm:spPr/>
      <dgm:t>
        <a:bodyPr/>
        <a:lstStyle/>
        <a:p>
          <a:endParaRPr lang="en-US"/>
        </a:p>
      </dgm:t>
    </dgm:pt>
    <dgm:pt modelId="{3927F5C5-BE93-41E7-AD93-7F9B6CAF34AA}" type="pres">
      <dgm:prSet presAssocID="{84EF86EC-014A-44B7-844E-B2292FDCA4C1}" presName="Name0" presStyleCnt="0">
        <dgm:presLayoutVars>
          <dgm:dir val="rev"/>
          <dgm:animLvl val="lvl"/>
          <dgm:resizeHandles val="exact"/>
        </dgm:presLayoutVars>
      </dgm:prSet>
      <dgm:spPr/>
      <dgm:t>
        <a:bodyPr/>
        <a:lstStyle/>
        <a:p>
          <a:pPr rtl="1"/>
          <a:endParaRPr lang="ar-SA"/>
        </a:p>
      </dgm:t>
    </dgm:pt>
    <dgm:pt modelId="{FA5F7D84-CB4B-4565-9F4D-EBC0DE7DFE04}" type="pres">
      <dgm:prSet presAssocID="{7AF1D69C-648A-475B-9B4C-DB1D863BA139}" presName="vertFlow" presStyleCnt="0"/>
      <dgm:spPr/>
    </dgm:pt>
    <dgm:pt modelId="{48A04394-11D1-4F08-9517-D6971F909CA0}" type="pres">
      <dgm:prSet presAssocID="{7AF1D69C-648A-475B-9B4C-DB1D863BA139}" presName="header" presStyleLbl="node1" presStyleIdx="0" presStyleCnt="2"/>
      <dgm:spPr/>
      <dgm:t>
        <a:bodyPr/>
        <a:lstStyle/>
        <a:p>
          <a:pPr rtl="1"/>
          <a:endParaRPr lang="ar-SA"/>
        </a:p>
      </dgm:t>
    </dgm:pt>
    <dgm:pt modelId="{81455976-4B53-4EA5-8D88-89DDFD860366}" type="pres">
      <dgm:prSet presAssocID="{5352459A-C631-4368-876B-32B260875FC8}" presName="parTrans" presStyleLbl="sibTrans2D1" presStyleIdx="0" presStyleCnt="4"/>
      <dgm:spPr/>
      <dgm:t>
        <a:bodyPr/>
        <a:lstStyle/>
        <a:p>
          <a:pPr rtl="1"/>
          <a:endParaRPr lang="ar-SA"/>
        </a:p>
      </dgm:t>
    </dgm:pt>
    <dgm:pt modelId="{8E51EF27-992A-4AC5-975F-D5FEA4016AB4}" type="pres">
      <dgm:prSet presAssocID="{C2800F1A-4322-4705-A105-0179A30BAED4}" presName="child" presStyleLbl="alignAccFollowNode1" presStyleIdx="0" presStyleCnt="4" custScaleX="133518" custScaleY="85337">
        <dgm:presLayoutVars>
          <dgm:chMax val="0"/>
          <dgm:bulletEnabled val="1"/>
        </dgm:presLayoutVars>
      </dgm:prSet>
      <dgm:spPr/>
      <dgm:t>
        <a:bodyPr/>
        <a:lstStyle/>
        <a:p>
          <a:endParaRPr lang="en-US"/>
        </a:p>
      </dgm:t>
    </dgm:pt>
    <dgm:pt modelId="{52D22E27-5E26-4824-90E2-E6D9232F6E01}" type="pres">
      <dgm:prSet presAssocID="{65992217-DC56-48DF-8601-FC42379CF628}" presName="sibTrans" presStyleLbl="sibTrans2D1" presStyleIdx="1" presStyleCnt="4"/>
      <dgm:spPr/>
      <dgm:t>
        <a:bodyPr/>
        <a:lstStyle/>
        <a:p>
          <a:pPr rtl="1"/>
          <a:endParaRPr lang="ar-SA"/>
        </a:p>
      </dgm:t>
    </dgm:pt>
    <dgm:pt modelId="{2909C3CA-0A2B-45BD-A87C-16B3D3EA5FB9}" type="pres">
      <dgm:prSet presAssocID="{9191C30B-CE12-4DA1-9DE7-46FB08089468}" presName="child" presStyleLbl="alignAccFollowNode1" presStyleIdx="1" presStyleCnt="4" custScaleX="130285" custScaleY="322226">
        <dgm:presLayoutVars>
          <dgm:chMax val="0"/>
          <dgm:bulletEnabled val="1"/>
        </dgm:presLayoutVars>
      </dgm:prSet>
      <dgm:spPr/>
      <dgm:t>
        <a:bodyPr/>
        <a:lstStyle/>
        <a:p>
          <a:endParaRPr lang="en-US"/>
        </a:p>
      </dgm:t>
    </dgm:pt>
    <dgm:pt modelId="{DE3DBFAD-4407-4702-A8C6-77299B4EBB07}" type="pres">
      <dgm:prSet presAssocID="{7AF1D69C-648A-475B-9B4C-DB1D863BA139}" presName="hSp" presStyleCnt="0"/>
      <dgm:spPr/>
    </dgm:pt>
    <dgm:pt modelId="{36EDBEDB-E918-46D1-9910-176C9C58B82F}" type="pres">
      <dgm:prSet presAssocID="{CB00AD25-A87A-455F-A351-43A5893CB96B}" presName="vertFlow" presStyleCnt="0"/>
      <dgm:spPr/>
    </dgm:pt>
    <dgm:pt modelId="{4EF56748-6937-4188-864B-A14DCD020450}" type="pres">
      <dgm:prSet presAssocID="{CB00AD25-A87A-455F-A351-43A5893CB96B}" presName="header" presStyleLbl="node1" presStyleIdx="1" presStyleCnt="2"/>
      <dgm:spPr/>
      <dgm:t>
        <a:bodyPr/>
        <a:lstStyle/>
        <a:p>
          <a:pPr rtl="1"/>
          <a:endParaRPr lang="ar-SA"/>
        </a:p>
      </dgm:t>
    </dgm:pt>
    <dgm:pt modelId="{D1CDDE55-6283-40B8-8574-C673D4D2FB3D}" type="pres">
      <dgm:prSet presAssocID="{09FB1DE0-AFE8-4ED9-9BC5-D7C498C32399}" presName="parTrans" presStyleLbl="sibTrans2D1" presStyleIdx="2" presStyleCnt="4"/>
      <dgm:spPr/>
      <dgm:t>
        <a:bodyPr/>
        <a:lstStyle/>
        <a:p>
          <a:pPr rtl="1"/>
          <a:endParaRPr lang="ar-SA"/>
        </a:p>
      </dgm:t>
    </dgm:pt>
    <dgm:pt modelId="{6F0D02C1-617B-42C2-A897-91E8D9D1E975}" type="pres">
      <dgm:prSet presAssocID="{10BF43B1-A4F8-4A1C-B6DC-8ECD66375F86}" presName="child" presStyleLbl="alignAccFollowNode1" presStyleIdx="2" presStyleCnt="4" custScaleX="136657" custScaleY="93800">
        <dgm:presLayoutVars>
          <dgm:chMax val="0"/>
          <dgm:bulletEnabled val="1"/>
        </dgm:presLayoutVars>
      </dgm:prSet>
      <dgm:spPr/>
      <dgm:t>
        <a:bodyPr/>
        <a:lstStyle/>
        <a:p>
          <a:endParaRPr lang="en-US"/>
        </a:p>
      </dgm:t>
    </dgm:pt>
    <dgm:pt modelId="{4378D354-E715-4871-A26A-0ADBEC380E52}" type="pres">
      <dgm:prSet presAssocID="{4187F616-4058-4234-A0B0-74FCB6C09DA5}" presName="sibTrans" presStyleLbl="sibTrans2D1" presStyleIdx="3" presStyleCnt="4"/>
      <dgm:spPr/>
      <dgm:t>
        <a:bodyPr/>
        <a:lstStyle/>
        <a:p>
          <a:pPr rtl="1"/>
          <a:endParaRPr lang="ar-SA"/>
        </a:p>
      </dgm:t>
    </dgm:pt>
    <dgm:pt modelId="{61809FD2-9A54-40C5-B1CF-795F1E8A39D5}" type="pres">
      <dgm:prSet presAssocID="{B468A631-8A63-43C8-90C4-78F91B3A2FC5}" presName="child" presStyleLbl="alignAccFollowNode1" presStyleIdx="3" presStyleCnt="4" custScaleX="137724" custScaleY="405284">
        <dgm:presLayoutVars>
          <dgm:chMax val="0"/>
          <dgm:bulletEnabled val="1"/>
        </dgm:presLayoutVars>
      </dgm:prSet>
      <dgm:spPr/>
      <dgm:t>
        <a:bodyPr/>
        <a:lstStyle/>
        <a:p>
          <a:endParaRPr lang="en-US"/>
        </a:p>
      </dgm:t>
    </dgm:pt>
  </dgm:ptLst>
  <dgm:cxnLst>
    <dgm:cxn modelId="{4F6D513A-BABF-4F24-AB6C-3389A784F7CE}" type="presOf" srcId="{C2800F1A-4322-4705-A105-0179A30BAED4}" destId="{8E51EF27-992A-4AC5-975F-D5FEA4016AB4}" srcOrd="0" destOrd="0" presId="urn:microsoft.com/office/officeart/2005/8/layout/lProcess1"/>
    <dgm:cxn modelId="{B45F3430-4674-4BC9-9F81-B5684419F3D9}" srcId="{CB00AD25-A87A-455F-A351-43A5893CB96B}" destId="{10BF43B1-A4F8-4A1C-B6DC-8ECD66375F86}" srcOrd="0" destOrd="0" parTransId="{09FB1DE0-AFE8-4ED9-9BC5-D7C498C32399}" sibTransId="{4187F616-4058-4234-A0B0-74FCB6C09DA5}"/>
    <dgm:cxn modelId="{037EBC1C-087B-404B-8A33-4103B3757DF5}" type="presOf" srcId="{4187F616-4058-4234-A0B0-74FCB6C09DA5}" destId="{4378D354-E715-4871-A26A-0ADBEC380E52}" srcOrd="0" destOrd="0" presId="urn:microsoft.com/office/officeart/2005/8/layout/lProcess1"/>
    <dgm:cxn modelId="{3CCCC7F6-3CD3-4B52-97B0-55CE2EC9B398}" type="presOf" srcId="{9191C30B-CE12-4DA1-9DE7-46FB08089468}" destId="{2909C3CA-0A2B-45BD-A87C-16B3D3EA5FB9}" srcOrd="0" destOrd="0" presId="urn:microsoft.com/office/officeart/2005/8/layout/lProcess1"/>
    <dgm:cxn modelId="{A3E1D9FA-0DFA-469B-8EAB-F8A34C0288A1}" srcId="{84EF86EC-014A-44B7-844E-B2292FDCA4C1}" destId="{7AF1D69C-648A-475B-9B4C-DB1D863BA139}" srcOrd="0" destOrd="0" parTransId="{19FA68F9-1C0F-4410-B299-7B803F079C1D}" sibTransId="{B6E0301F-9AB4-4A02-9403-87C3C3CC4FE0}"/>
    <dgm:cxn modelId="{3631C989-8BCB-4E7C-BE89-13852BAF9B0D}" type="presOf" srcId="{84EF86EC-014A-44B7-844E-B2292FDCA4C1}" destId="{3927F5C5-BE93-41E7-AD93-7F9B6CAF34AA}" srcOrd="0" destOrd="0" presId="urn:microsoft.com/office/officeart/2005/8/layout/lProcess1"/>
    <dgm:cxn modelId="{1D797701-6516-42C2-BCCB-08FE6AA2BB70}" type="presOf" srcId="{65992217-DC56-48DF-8601-FC42379CF628}" destId="{52D22E27-5E26-4824-90E2-E6D9232F6E01}" srcOrd="0" destOrd="0" presId="urn:microsoft.com/office/officeart/2005/8/layout/lProcess1"/>
    <dgm:cxn modelId="{04653D44-184D-4F92-BF90-6F5EAE591C8A}" srcId="{84EF86EC-014A-44B7-844E-B2292FDCA4C1}" destId="{CB00AD25-A87A-455F-A351-43A5893CB96B}" srcOrd="1" destOrd="0" parTransId="{739F9A18-4D68-4A82-BA1C-A9A43E50AB04}" sibTransId="{02585008-BC70-4FE1-A0DB-CCEFF958B17C}"/>
    <dgm:cxn modelId="{D2A28E83-A073-417C-90AC-C415E749C843}" type="presOf" srcId="{5352459A-C631-4368-876B-32B260875FC8}" destId="{81455976-4B53-4EA5-8D88-89DDFD860366}" srcOrd="0" destOrd="0" presId="urn:microsoft.com/office/officeart/2005/8/layout/lProcess1"/>
    <dgm:cxn modelId="{EB3E9918-6C97-417A-B17D-C868203AF4DC}" type="presOf" srcId="{CB00AD25-A87A-455F-A351-43A5893CB96B}" destId="{4EF56748-6937-4188-864B-A14DCD020450}" srcOrd="0" destOrd="0" presId="urn:microsoft.com/office/officeart/2005/8/layout/lProcess1"/>
    <dgm:cxn modelId="{94734213-3D56-4A9B-94A4-7BF82C583A6B}" srcId="{7AF1D69C-648A-475B-9B4C-DB1D863BA139}" destId="{9191C30B-CE12-4DA1-9DE7-46FB08089468}" srcOrd="1" destOrd="0" parTransId="{74B3AB85-3AB1-43F5-A6F4-A6FD1DCAF0E8}" sibTransId="{07DE792B-163C-40AE-9E7A-B1B92C930AF6}"/>
    <dgm:cxn modelId="{C12496DA-1006-4627-A1C0-756F37C2BBEC}" srcId="{7AF1D69C-648A-475B-9B4C-DB1D863BA139}" destId="{C2800F1A-4322-4705-A105-0179A30BAED4}" srcOrd="0" destOrd="0" parTransId="{5352459A-C631-4368-876B-32B260875FC8}" sibTransId="{65992217-DC56-48DF-8601-FC42379CF628}"/>
    <dgm:cxn modelId="{A96D868B-79BD-44C6-B81A-D628764BAD5E}" type="presOf" srcId="{B468A631-8A63-43C8-90C4-78F91B3A2FC5}" destId="{61809FD2-9A54-40C5-B1CF-795F1E8A39D5}" srcOrd="0" destOrd="0" presId="urn:microsoft.com/office/officeart/2005/8/layout/lProcess1"/>
    <dgm:cxn modelId="{BBCED289-8A4E-4FDF-8CB4-3EE8B87335B7}" type="presOf" srcId="{7AF1D69C-648A-475B-9B4C-DB1D863BA139}" destId="{48A04394-11D1-4F08-9517-D6971F909CA0}" srcOrd="0" destOrd="0" presId="urn:microsoft.com/office/officeart/2005/8/layout/lProcess1"/>
    <dgm:cxn modelId="{64DDAD27-A1DC-4E75-8EA7-F1FCD4FB01F0}" type="presOf" srcId="{09FB1DE0-AFE8-4ED9-9BC5-D7C498C32399}" destId="{D1CDDE55-6283-40B8-8574-C673D4D2FB3D}" srcOrd="0" destOrd="0" presId="urn:microsoft.com/office/officeart/2005/8/layout/lProcess1"/>
    <dgm:cxn modelId="{D4E269B1-CB84-4F45-906A-272318A4066F}" type="presOf" srcId="{10BF43B1-A4F8-4A1C-B6DC-8ECD66375F86}" destId="{6F0D02C1-617B-42C2-A897-91E8D9D1E975}" srcOrd="0" destOrd="0" presId="urn:microsoft.com/office/officeart/2005/8/layout/lProcess1"/>
    <dgm:cxn modelId="{DE3E44C8-8251-4989-A942-5B5BB3C2416D}" srcId="{CB00AD25-A87A-455F-A351-43A5893CB96B}" destId="{B468A631-8A63-43C8-90C4-78F91B3A2FC5}" srcOrd="1" destOrd="0" parTransId="{77F56593-05CB-4707-8B75-9E886F5CE8EB}" sibTransId="{6F91A8FE-E598-4703-BCA1-F1C23C7A2B53}"/>
    <dgm:cxn modelId="{B89AEBA1-F538-48FE-A8E3-3A573C888681}" type="presParOf" srcId="{3927F5C5-BE93-41E7-AD93-7F9B6CAF34AA}" destId="{FA5F7D84-CB4B-4565-9F4D-EBC0DE7DFE04}" srcOrd="0" destOrd="0" presId="urn:microsoft.com/office/officeart/2005/8/layout/lProcess1"/>
    <dgm:cxn modelId="{98C29822-490D-4A05-9B36-C6A035C68142}" type="presParOf" srcId="{FA5F7D84-CB4B-4565-9F4D-EBC0DE7DFE04}" destId="{48A04394-11D1-4F08-9517-D6971F909CA0}" srcOrd="0" destOrd="0" presId="urn:microsoft.com/office/officeart/2005/8/layout/lProcess1"/>
    <dgm:cxn modelId="{04C517DA-F881-4DBB-9A06-878AD2BF2BA1}" type="presParOf" srcId="{FA5F7D84-CB4B-4565-9F4D-EBC0DE7DFE04}" destId="{81455976-4B53-4EA5-8D88-89DDFD860366}" srcOrd="1" destOrd="0" presId="urn:microsoft.com/office/officeart/2005/8/layout/lProcess1"/>
    <dgm:cxn modelId="{2D09A7DD-32DE-492E-B93E-CB8776C1F415}" type="presParOf" srcId="{FA5F7D84-CB4B-4565-9F4D-EBC0DE7DFE04}" destId="{8E51EF27-992A-4AC5-975F-D5FEA4016AB4}" srcOrd="2" destOrd="0" presId="urn:microsoft.com/office/officeart/2005/8/layout/lProcess1"/>
    <dgm:cxn modelId="{86D352D6-A147-427E-90A6-1AF51CAAE5E5}" type="presParOf" srcId="{FA5F7D84-CB4B-4565-9F4D-EBC0DE7DFE04}" destId="{52D22E27-5E26-4824-90E2-E6D9232F6E01}" srcOrd="3" destOrd="0" presId="urn:microsoft.com/office/officeart/2005/8/layout/lProcess1"/>
    <dgm:cxn modelId="{2DE72483-103D-4DFF-8F34-5AB10E85E9CF}" type="presParOf" srcId="{FA5F7D84-CB4B-4565-9F4D-EBC0DE7DFE04}" destId="{2909C3CA-0A2B-45BD-A87C-16B3D3EA5FB9}" srcOrd="4" destOrd="0" presId="urn:microsoft.com/office/officeart/2005/8/layout/lProcess1"/>
    <dgm:cxn modelId="{6017ED55-41AB-4796-8A83-49D32346E81C}" type="presParOf" srcId="{3927F5C5-BE93-41E7-AD93-7F9B6CAF34AA}" destId="{DE3DBFAD-4407-4702-A8C6-77299B4EBB07}" srcOrd="1" destOrd="0" presId="urn:microsoft.com/office/officeart/2005/8/layout/lProcess1"/>
    <dgm:cxn modelId="{4E7BD18F-38FE-411C-B05E-1A000508B5AC}" type="presParOf" srcId="{3927F5C5-BE93-41E7-AD93-7F9B6CAF34AA}" destId="{36EDBEDB-E918-46D1-9910-176C9C58B82F}" srcOrd="2" destOrd="0" presId="urn:microsoft.com/office/officeart/2005/8/layout/lProcess1"/>
    <dgm:cxn modelId="{98A1D8B0-73DA-4AE5-A6B0-EBA9B81CFA65}" type="presParOf" srcId="{36EDBEDB-E918-46D1-9910-176C9C58B82F}" destId="{4EF56748-6937-4188-864B-A14DCD020450}" srcOrd="0" destOrd="0" presId="urn:microsoft.com/office/officeart/2005/8/layout/lProcess1"/>
    <dgm:cxn modelId="{1C317038-806B-472F-A600-D3C1B0BBEF81}" type="presParOf" srcId="{36EDBEDB-E918-46D1-9910-176C9C58B82F}" destId="{D1CDDE55-6283-40B8-8574-C673D4D2FB3D}" srcOrd="1" destOrd="0" presId="urn:microsoft.com/office/officeart/2005/8/layout/lProcess1"/>
    <dgm:cxn modelId="{DF35D93A-77D1-471E-9336-841317874FC8}" type="presParOf" srcId="{36EDBEDB-E918-46D1-9910-176C9C58B82F}" destId="{6F0D02C1-617B-42C2-A897-91E8D9D1E975}" srcOrd="2" destOrd="0" presId="urn:microsoft.com/office/officeart/2005/8/layout/lProcess1"/>
    <dgm:cxn modelId="{B449A996-ED00-4843-A6D0-E60DFD2EAB13}" type="presParOf" srcId="{36EDBEDB-E918-46D1-9910-176C9C58B82F}" destId="{4378D354-E715-4871-A26A-0ADBEC380E52}" srcOrd="3" destOrd="0" presId="urn:microsoft.com/office/officeart/2005/8/layout/lProcess1"/>
    <dgm:cxn modelId="{76C48CD2-D209-49F7-916A-D0F846A620A2}" type="presParOf" srcId="{36EDBEDB-E918-46D1-9910-176C9C58B82F}" destId="{61809FD2-9A54-40C5-B1CF-795F1E8A39D5}" srcOrd="4" destOrd="0" presId="urn:microsoft.com/office/officeart/2005/8/layout/lProcess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0D054914-4C44-4F24-BE92-B0ADDAA1F606}" type="doc">
      <dgm:prSet loTypeId="urn:microsoft.com/office/officeart/2005/8/layout/vList5" loCatId="list" qsTypeId="urn:microsoft.com/office/officeart/2005/8/quickstyle/simple1" qsCatId="simple" csTypeId="urn:microsoft.com/office/officeart/2005/8/colors/colorful3" csCatId="colorful" phldr="1"/>
      <dgm:spPr/>
      <dgm:t>
        <a:bodyPr/>
        <a:lstStyle/>
        <a:p>
          <a:pPr rtl="1"/>
          <a:endParaRPr lang="ar-SA"/>
        </a:p>
      </dgm:t>
    </dgm:pt>
    <dgm:pt modelId="{CF6D7E58-9B3D-4177-81D2-680880E314C3}">
      <dgm:prSet phldrT="[نص]" custT="1"/>
      <dgm:spPr/>
      <dgm:t>
        <a:bodyPr/>
        <a:lstStyle/>
        <a:p>
          <a:pPr rtl="1"/>
          <a:r>
            <a:rPr lang="ar-SA" sz="3200" dirty="0" smtClean="0"/>
            <a:t>عقد الأشغال العامة</a:t>
          </a:r>
          <a:endParaRPr lang="ar-SA" sz="3200" dirty="0"/>
        </a:p>
      </dgm:t>
    </dgm:pt>
    <dgm:pt modelId="{45E78CD4-8A17-4789-BEE6-386790482977}" type="parTrans" cxnId="{ADEE5718-78C2-411C-9975-7B01BD0D6B09}">
      <dgm:prSet/>
      <dgm:spPr/>
      <dgm:t>
        <a:bodyPr/>
        <a:lstStyle/>
        <a:p>
          <a:pPr rtl="1"/>
          <a:endParaRPr lang="ar-SA"/>
        </a:p>
      </dgm:t>
    </dgm:pt>
    <dgm:pt modelId="{A546C460-AA65-43D2-8B92-CEC02E864467}" type="sibTrans" cxnId="{ADEE5718-78C2-411C-9975-7B01BD0D6B09}">
      <dgm:prSet/>
      <dgm:spPr/>
      <dgm:t>
        <a:bodyPr/>
        <a:lstStyle/>
        <a:p>
          <a:pPr rtl="1"/>
          <a:endParaRPr lang="ar-SA"/>
        </a:p>
      </dgm:t>
    </dgm:pt>
    <dgm:pt modelId="{1E39492C-75B5-4FDC-9EEB-390586508159}">
      <dgm:prSet phldrT="[نص]" custT="1"/>
      <dgm:spPr/>
      <dgm:t>
        <a:bodyPr/>
        <a:lstStyle/>
        <a:p>
          <a:pPr rtl="1"/>
          <a:r>
            <a:rPr lang="ar-SA" sz="2000" dirty="0" smtClean="0"/>
            <a:t>عقد بين الادارة وطرف آخر </a:t>
          </a:r>
          <a:r>
            <a:rPr lang="ar-MA" sz="2000" dirty="0" smtClean="0"/>
            <a:t>، </a:t>
          </a:r>
          <a:r>
            <a:rPr lang="ar-MA" sz="2000" u="sng" dirty="0" smtClean="0"/>
            <a:t>موضوعه </a:t>
          </a:r>
          <a:r>
            <a:rPr lang="ar-SA" sz="2000" u="sng" dirty="0" smtClean="0"/>
            <a:t>بناء </a:t>
          </a:r>
          <a:r>
            <a:rPr lang="ar-SA" sz="2000" u="sng" dirty="0" err="1" smtClean="0"/>
            <a:t>أوترميم</a:t>
          </a:r>
          <a:r>
            <a:rPr lang="ar-SA" sz="2000" u="sng" dirty="0" smtClean="0"/>
            <a:t> عقارات</a:t>
          </a:r>
          <a:r>
            <a:rPr lang="ar-SA" sz="2000" dirty="0" smtClean="0"/>
            <a:t> </a:t>
          </a:r>
          <a:r>
            <a:rPr lang="ar-MA" sz="2000" dirty="0" smtClean="0"/>
            <a:t>، </a:t>
          </a:r>
          <a:r>
            <a:rPr lang="ar-SA" sz="2000" dirty="0" smtClean="0"/>
            <a:t>بمقابل مادي</a:t>
          </a:r>
          <a:endParaRPr lang="ar-SA" sz="2000" dirty="0"/>
        </a:p>
      </dgm:t>
    </dgm:pt>
    <dgm:pt modelId="{F11DC77A-3F19-4026-82AF-68C1EC2DEB61}" type="parTrans" cxnId="{C5BD90F1-C452-45E3-AFB1-E50B8A3CB3E2}">
      <dgm:prSet/>
      <dgm:spPr/>
      <dgm:t>
        <a:bodyPr/>
        <a:lstStyle/>
        <a:p>
          <a:pPr rtl="1"/>
          <a:endParaRPr lang="ar-SA"/>
        </a:p>
      </dgm:t>
    </dgm:pt>
    <dgm:pt modelId="{FBE256A6-E73C-4FCE-A368-B5730A626732}" type="sibTrans" cxnId="{C5BD90F1-C452-45E3-AFB1-E50B8A3CB3E2}">
      <dgm:prSet/>
      <dgm:spPr/>
      <dgm:t>
        <a:bodyPr/>
        <a:lstStyle/>
        <a:p>
          <a:pPr rtl="1"/>
          <a:endParaRPr lang="ar-SA"/>
        </a:p>
      </dgm:t>
    </dgm:pt>
    <dgm:pt modelId="{D282A34F-4CB0-43AA-8B85-64F2E9B4DC1E}">
      <dgm:prSet phldrT="[نص]" custT="1"/>
      <dgm:spPr/>
      <dgm:t>
        <a:bodyPr/>
        <a:lstStyle/>
        <a:p>
          <a:pPr rtl="1"/>
          <a:r>
            <a:rPr lang="ar-SA" sz="3200" dirty="0" smtClean="0"/>
            <a:t>عقد التوريد</a:t>
          </a:r>
          <a:endParaRPr lang="ar-SA" sz="3200" dirty="0"/>
        </a:p>
      </dgm:t>
    </dgm:pt>
    <dgm:pt modelId="{C1205D74-5A51-4263-8859-089A418DB1B0}" type="parTrans" cxnId="{56814DDD-6E5F-4EF7-A806-932264CC8E8D}">
      <dgm:prSet/>
      <dgm:spPr/>
      <dgm:t>
        <a:bodyPr/>
        <a:lstStyle/>
        <a:p>
          <a:pPr rtl="1"/>
          <a:endParaRPr lang="ar-SA"/>
        </a:p>
      </dgm:t>
    </dgm:pt>
    <dgm:pt modelId="{4DE728A4-C790-4C66-B042-A0FE39AAF37C}" type="sibTrans" cxnId="{56814DDD-6E5F-4EF7-A806-932264CC8E8D}">
      <dgm:prSet/>
      <dgm:spPr/>
      <dgm:t>
        <a:bodyPr/>
        <a:lstStyle/>
        <a:p>
          <a:pPr rtl="1"/>
          <a:endParaRPr lang="ar-SA"/>
        </a:p>
      </dgm:t>
    </dgm:pt>
    <dgm:pt modelId="{8EA82F7D-2F4A-4779-BCE5-EB28F35B5589}">
      <dgm:prSet phldrT="[نص]" custT="1"/>
      <dgm:spPr/>
      <dgm:t>
        <a:bodyPr/>
        <a:lstStyle/>
        <a:p>
          <a:pPr marL="0" marR="0" indent="0" defTabSz="914400" rtl="1" eaLnBrk="1" fontAlgn="auto" latinLnBrk="0" hangingPunct="1">
            <a:lnSpc>
              <a:spcPct val="100000"/>
            </a:lnSpc>
            <a:spcBef>
              <a:spcPts val="0"/>
            </a:spcBef>
            <a:spcAft>
              <a:spcPts val="0"/>
            </a:spcAft>
            <a:buClrTx/>
            <a:buSzTx/>
            <a:buFontTx/>
            <a:buNone/>
            <a:tabLst/>
            <a:defRPr/>
          </a:pPr>
          <a:r>
            <a:rPr lang="ar-SA" sz="2000" dirty="0" smtClean="0"/>
            <a:t>عقد بين الادارة وطرف آخر </a:t>
          </a:r>
          <a:r>
            <a:rPr lang="ar-MA" sz="2000" dirty="0" smtClean="0"/>
            <a:t>، </a:t>
          </a:r>
          <a:r>
            <a:rPr lang="ar-MA" sz="2000" u="sng" dirty="0" smtClean="0"/>
            <a:t>موضوعه </a:t>
          </a:r>
          <a:r>
            <a:rPr lang="ar-SA" sz="2000" u="sng" dirty="0" smtClean="0"/>
            <a:t>توريد</a:t>
          </a:r>
          <a:r>
            <a:rPr lang="ar-MA" sz="2000" u="sng" dirty="0" smtClean="0"/>
            <a:t> «شراء» الادارة ل</a:t>
          </a:r>
          <a:r>
            <a:rPr lang="ar-SA" sz="2000" u="sng" dirty="0" smtClean="0"/>
            <a:t>منقولات</a:t>
          </a:r>
          <a:r>
            <a:rPr lang="ar-MA" sz="2000" dirty="0" smtClean="0"/>
            <a:t>، </a:t>
          </a:r>
          <a:r>
            <a:rPr lang="ar-SA" sz="2000" dirty="0" smtClean="0"/>
            <a:t>بمقابل </a:t>
          </a:r>
          <a:r>
            <a:rPr lang="ar-SA" sz="2000" dirty="0" smtClean="0"/>
            <a:t>مادي</a:t>
          </a:r>
          <a:r>
            <a:rPr lang="ar-MA" sz="2000" dirty="0" smtClean="0"/>
            <a:t>. (التوريد لا يقصد به استيراد من الخارج وإنما اسم العقد المتعارف عليه هو «توريد» لكن موضوعه كعقد البيع والشراء المدني).</a:t>
          </a:r>
          <a:endParaRPr lang="ar-SA" sz="2000" dirty="0"/>
        </a:p>
      </dgm:t>
    </dgm:pt>
    <dgm:pt modelId="{E0851D31-952B-4BFB-9A74-2627ED088385}" type="parTrans" cxnId="{C37CE6F9-BB89-4359-BFD1-3B65458FEAC9}">
      <dgm:prSet/>
      <dgm:spPr/>
      <dgm:t>
        <a:bodyPr/>
        <a:lstStyle/>
        <a:p>
          <a:pPr rtl="1"/>
          <a:endParaRPr lang="ar-SA"/>
        </a:p>
      </dgm:t>
    </dgm:pt>
    <dgm:pt modelId="{59FAB7EC-E678-41B8-AA81-36066B91608C}" type="sibTrans" cxnId="{C37CE6F9-BB89-4359-BFD1-3B65458FEAC9}">
      <dgm:prSet/>
      <dgm:spPr/>
      <dgm:t>
        <a:bodyPr/>
        <a:lstStyle/>
        <a:p>
          <a:pPr rtl="1"/>
          <a:endParaRPr lang="ar-SA"/>
        </a:p>
      </dgm:t>
    </dgm:pt>
    <dgm:pt modelId="{5D285230-A576-4E1D-A9B6-A78EF40D338A}">
      <dgm:prSet phldrT="[نص]" custT="1"/>
      <dgm:spPr/>
      <dgm:t>
        <a:bodyPr/>
        <a:lstStyle/>
        <a:p>
          <a:pPr rtl="1"/>
          <a:r>
            <a:rPr lang="ar-SA" sz="3200" dirty="0" smtClean="0"/>
            <a:t>عقد النقل</a:t>
          </a:r>
          <a:endParaRPr lang="ar-SA" sz="3200" dirty="0"/>
        </a:p>
      </dgm:t>
    </dgm:pt>
    <dgm:pt modelId="{7CB3D0C4-7069-4505-BD47-D72A374FB6AD}" type="parTrans" cxnId="{13CCD34F-A270-42BE-89F9-4D0715165B42}">
      <dgm:prSet/>
      <dgm:spPr/>
      <dgm:t>
        <a:bodyPr/>
        <a:lstStyle/>
        <a:p>
          <a:pPr rtl="1"/>
          <a:endParaRPr lang="ar-SA"/>
        </a:p>
      </dgm:t>
    </dgm:pt>
    <dgm:pt modelId="{7A9431C5-1F0C-454F-A0F2-D62778D2B3A9}" type="sibTrans" cxnId="{13CCD34F-A270-42BE-89F9-4D0715165B42}">
      <dgm:prSet/>
      <dgm:spPr/>
      <dgm:t>
        <a:bodyPr/>
        <a:lstStyle/>
        <a:p>
          <a:pPr rtl="1"/>
          <a:endParaRPr lang="ar-SA"/>
        </a:p>
      </dgm:t>
    </dgm:pt>
    <dgm:pt modelId="{94D1CF92-8730-4133-82C2-44EFDDE79563}">
      <dgm:prSet phldrT="[نص]"/>
      <dgm:spPr/>
      <dgm:t>
        <a:bodyPr/>
        <a:lstStyle/>
        <a:p>
          <a:pPr rtl="1"/>
          <a:r>
            <a:rPr lang="ar-SA" dirty="0" smtClean="0"/>
            <a:t>عقود الخدمات</a:t>
          </a:r>
        </a:p>
        <a:p>
          <a:pPr rtl="1"/>
          <a:r>
            <a:rPr lang="ar-SA" dirty="0" smtClean="0"/>
            <a:t>«عقود ذات تنفيذ مستمر»</a:t>
          </a:r>
        </a:p>
      </dgm:t>
    </dgm:pt>
    <dgm:pt modelId="{B9A5F9F5-74C7-4C5D-95DB-E971B2EBA030}" type="parTrans" cxnId="{31017623-1CDF-4268-9337-3F036CFBBA7D}">
      <dgm:prSet/>
      <dgm:spPr/>
      <dgm:t>
        <a:bodyPr/>
        <a:lstStyle/>
        <a:p>
          <a:endParaRPr lang="en-US"/>
        </a:p>
      </dgm:t>
    </dgm:pt>
    <dgm:pt modelId="{8E447739-26D0-48DC-A6AE-1CD4C323D6F1}" type="sibTrans" cxnId="{31017623-1CDF-4268-9337-3F036CFBBA7D}">
      <dgm:prSet/>
      <dgm:spPr/>
      <dgm:t>
        <a:bodyPr/>
        <a:lstStyle/>
        <a:p>
          <a:endParaRPr lang="en-US"/>
        </a:p>
      </dgm:t>
    </dgm:pt>
    <dgm:pt modelId="{D3FC1BFD-951B-4959-B230-F9C6D9142806}">
      <dgm:prSet phldrT="[نص]" custT="1"/>
      <dgm:spPr/>
      <dgm:t>
        <a:bodyPr/>
        <a:lstStyle/>
        <a:p>
          <a:pPr marL="0" marR="0" indent="0" defTabSz="914400" rtl="1" eaLnBrk="1" fontAlgn="auto" latinLnBrk="0" hangingPunct="1">
            <a:lnSpc>
              <a:spcPct val="100000"/>
            </a:lnSpc>
            <a:spcBef>
              <a:spcPts val="0"/>
            </a:spcBef>
            <a:spcAft>
              <a:spcPts val="0"/>
            </a:spcAft>
            <a:buClrTx/>
            <a:buSzTx/>
            <a:buFontTx/>
            <a:buNone/>
            <a:tabLst/>
            <a:defRPr/>
          </a:pPr>
          <a:r>
            <a:rPr lang="ar-SA" sz="2000" dirty="0" smtClean="0"/>
            <a:t>عقد بين الادارة وطرف آخر </a:t>
          </a:r>
          <a:r>
            <a:rPr lang="ar-MA" sz="2000" dirty="0" smtClean="0"/>
            <a:t>، </a:t>
          </a:r>
          <a:r>
            <a:rPr lang="ar-MA" sz="2000" u="sng" dirty="0" smtClean="0"/>
            <a:t>موضوعه </a:t>
          </a:r>
          <a:r>
            <a:rPr lang="ar-SA" sz="2000" u="sng" dirty="0" smtClean="0"/>
            <a:t>صيانة</a:t>
          </a:r>
          <a:r>
            <a:rPr lang="ar-MA" sz="2000" u="sng" dirty="0" smtClean="0"/>
            <a:t>/</a:t>
          </a:r>
          <a:r>
            <a:rPr lang="ar-SA" sz="2000" u="sng" dirty="0" smtClean="0"/>
            <a:t>نظافة/تشغيل</a:t>
          </a:r>
          <a:r>
            <a:rPr lang="ar-MA" sz="2000" u="sng" dirty="0" smtClean="0"/>
            <a:t> مرفق عام</a:t>
          </a:r>
          <a:r>
            <a:rPr lang="ar-MA" sz="2000" dirty="0" smtClean="0"/>
            <a:t>، </a:t>
          </a:r>
          <a:r>
            <a:rPr lang="ar-SA" sz="2000" dirty="0" smtClean="0"/>
            <a:t>بمقابل مادي</a:t>
          </a:r>
          <a:endParaRPr lang="ar-SA" sz="2000" dirty="0"/>
        </a:p>
      </dgm:t>
    </dgm:pt>
    <dgm:pt modelId="{BB6D47EA-FE85-438B-91BF-875FD99708E5}" type="parTrans" cxnId="{24D94B07-13FB-4BD4-9A5D-926D55B10866}">
      <dgm:prSet/>
      <dgm:spPr/>
      <dgm:t>
        <a:bodyPr/>
        <a:lstStyle/>
        <a:p>
          <a:endParaRPr lang="en-US"/>
        </a:p>
      </dgm:t>
    </dgm:pt>
    <dgm:pt modelId="{4FE701A3-9A17-4167-ADA3-6D97079A9E79}" type="sibTrans" cxnId="{24D94B07-13FB-4BD4-9A5D-926D55B10866}">
      <dgm:prSet/>
      <dgm:spPr/>
      <dgm:t>
        <a:bodyPr/>
        <a:lstStyle/>
        <a:p>
          <a:endParaRPr lang="en-US"/>
        </a:p>
      </dgm:t>
    </dgm:pt>
    <dgm:pt modelId="{85ED88CB-5B9A-4D07-9E97-256EA76E3782}">
      <dgm:prSet phldrT="[نص]" custT="1"/>
      <dgm:spPr/>
      <dgm:t>
        <a:bodyPr/>
        <a:lstStyle/>
        <a:p>
          <a:pPr marL="0" marR="0" indent="0" defTabSz="914400" rtl="1" eaLnBrk="1" fontAlgn="auto" latinLnBrk="0" hangingPunct="1">
            <a:lnSpc>
              <a:spcPct val="100000"/>
            </a:lnSpc>
            <a:spcBef>
              <a:spcPts val="0"/>
            </a:spcBef>
            <a:spcAft>
              <a:spcPts val="0"/>
            </a:spcAft>
            <a:buClrTx/>
            <a:buSzTx/>
            <a:buFontTx/>
            <a:buNone/>
            <a:tabLst/>
            <a:defRPr/>
          </a:pPr>
          <a:r>
            <a:rPr lang="ar-SA" sz="2000" dirty="0" smtClean="0"/>
            <a:t>عقد بين الادارة وطرف آخر </a:t>
          </a:r>
          <a:r>
            <a:rPr lang="ar-MA" sz="2000" dirty="0" smtClean="0"/>
            <a:t>، </a:t>
          </a:r>
          <a:r>
            <a:rPr lang="ar-MA" sz="2000" u="sng" dirty="0" smtClean="0"/>
            <a:t>موضوعه </a:t>
          </a:r>
          <a:r>
            <a:rPr lang="ar-SA" sz="2000" u="sng" dirty="0" smtClean="0"/>
            <a:t>نقل أشياء أو أشخاص</a:t>
          </a:r>
          <a:r>
            <a:rPr lang="ar-MA" sz="2000" u="sng" dirty="0" smtClean="0"/>
            <a:t> </a:t>
          </a:r>
          <a:r>
            <a:rPr lang="ar-MA" sz="2000" dirty="0" smtClean="0"/>
            <a:t>، </a:t>
          </a:r>
          <a:r>
            <a:rPr lang="ar-SA" sz="2000" dirty="0" smtClean="0"/>
            <a:t>بمقابل ماد</a:t>
          </a:r>
          <a:r>
            <a:rPr lang="ar-MA" sz="2000" dirty="0" smtClean="0"/>
            <a:t>ي. (التعاقد يتم على خدمة النقل نفسها، أما الوسيلة التي تستخدم في النقل فتبقى مملوكة للطرف الثاني)</a:t>
          </a:r>
          <a:endParaRPr lang="ar-SA" sz="2000" dirty="0"/>
        </a:p>
      </dgm:t>
    </dgm:pt>
    <dgm:pt modelId="{6000278C-F960-4852-83F5-F27C284522B5}" type="parTrans" cxnId="{7DE29ED2-A1CC-4EB0-B8FD-710100588963}">
      <dgm:prSet/>
      <dgm:spPr/>
      <dgm:t>
        <a:bodyPr/>
        <a:lstStyle/>
        <a:p>
          <a:endParaRPr lang="en-US"/>
        </a:p>
      </dgm:t>
    </dgm:pt>
    <dgm:pt modelId="{A7ECB9D0-1858-4F8F-8AEA-0F3B21C187EE}" type="sibTrans" cxnId="{7DE29ED2-A1CC-4EB0-B8FD-710100588963}">
      <dgm:prSet/>
      <dgm:spPr/>
      <dgm:t>
        <a:bodyPr/>
        <a:lstStyle/>
        <a:p>
          <a:endParaRPr lang="en-US"/>
        </a:p>
      </dgm:t>
    </dgm:pt>
    <dgm:pt modelId="{69B642C7-DE9F-4F4C-83D9-4056FCA8121D}" type="pres">
      <dgm:prSet presAssocID="{0D054914-4C44-4F24-BE92-B0ADDAA1F606}" presName="Name0" presStyleCnt="0">
        <dgm:presLayoutVars>
          <dgm:dir val="rev"/>
          <dgm:animLvl val="lvl"/>
          <dgm:resizeHandles val="exact"/>
        </dgm:presLayoutVars>
      </dgm:prSet>
      <dgm:spPr/>
      <dgm:t>
        <a:bodyPr/>
        <a:lstStyle/>
        <a:p>
          <a:endParaRPr lang="en-US"/>
        </a:p>
      </dgm:t>
    </dgm:pt>
    <dgm:pt modelId="{FE6EE75C-36E0-417C-A490-3D43C046FA45}" type="pres">
      <dgm:prSet presAssocID="{CF6D7E58-9B3D-4177-81D2-680880E314C3}" presName="linNode" presStyleCnt="0"/>
      <dgm:spPr/>
    </dgm:pt>
    <dgm:pt modelId="{3523089C-6998-4189-9B5B-1C2EAE2ED43C}" type="pres">
      <dgm:prSet presAssocID="{CF6D7E58-9B3D-4177-81D2-680880E314C3}" presName="parentText" presStyleLbl="node1" presStyleIdx="0" presStyleCnt="4" custScaleX="71708">
        <dgm:presLayoutVars>
          <dgm:chMax val="1"/>
          <dgm:bulletEnabled val="1"/>
        </dgm:presLayoutVars>
      </dgm:prSet>
      <dgm:spPr/>
      <dgm:t>
        <a:bodyPr/>
        <a:lstStyle/>
        <a:p>
          <a:endParaRPr lang="en-US"/>
        </a:p>
      </dgm:t>
    </dgm:pt>
    <dgm:pt modelId="{31B57B74-179C-4B36-9E1E-111AD24A2135}" type="pres">
      <dgm:prSet presAssocID="{CF6D7E58-9B3D-4177-81D2-680880E314C3}" presName="descendantText" presStyleLbl="alignAccFollowNode1" presStyleIdx="0" presStyleCnt="4" custScaleX="115914">
        <dgm:presLayoutVars>
          <dgm:bulletEnabled val="1"/>
        </dgm:presLayoutVars>
      </dgm:prSet>
      <dgm:spPr/>
      <dgm:t>
        <a:bodyPr/>
        <a:lstStyle/>
        <a:p>
          <a:pPr rtl="1"/>
          <a:endParaRPr lang="ar-SA"/>
        </a:p>
      </dgm:t>
    </dgm:pt>
    <dgm:pt modelId="{37DFD06E-253D-4F35-9EDA-7547BBDB607F}" type="pres">
      <dgm:prSet presAssocID="{A546C460-AA65-43D2-8B92-CEC02E864467}" presName="sp" presStyleCnt="0"/>
      <dgm:spPr/>
    </dgm:pt>
    <dgm:pt modelId="{3AC961C8-D12E-401E-8ED6-12F06BBFCCF7}" type="pres">
      <dgm:prSet presAssocID="{D282A34F-4CB0-43AA-8B85-64F2E9B4DC1E}" presName="linNode" presStyleCnt="0"/>
      <dgm:spPr/>
    </dgm:pt>
    <dgm:pt modelId="{A92C7193-618E-4065-8875-B37DC6093DD8}" type="pres">
      <dgm:prSet presAssocID="{D282A34F-4CB0-43AA-8B85-64F2E9B4DC1E}" presName="parentText" presStyleLbl="node1" presStyleIdx="1" presStyleCnt="4" custScaleX="71708">
        <dgm:presLayoutVars>
          <dgm:chMax val="1"/>
          <dgm:bulletEnabled val="1"/>
        </dgm:presLayoutVars>
      </dgm:prSet>
      <dgm:spPr/>
      <dgm:t>
        <a:bodyPr/>
        <a:lstStyle/>
        <a:p>
          <a:pPr rtl="1"/>
          <a:endParaRPr lang="ar-SA"/>
        </a:p>
      </dgm:t>
    </dgm:pt>
    <dgm:pt modelId="{55BA8D56-1E2D-4F37-BA36-BEDC0C9521C7}" type="pres">
      <dgm:prSet presAssocID="{D282A34F-4CB0-43AA-8B85-64F2E9B4DC1E}" presName="descendantText" presStyleLbl="alignAccFollowNode1" presStyleIdx="1" presStyleCnt="4" custScaleX="115857">
        <dgm:presLayoutVars>
          <dgm:bulletEnabled val="1"/>
        </dgm:presLayoutVars>
      </dgm:prSet>
      <dgm:spPr/>
      <dgm:t>
        <a:bodyPr/>
        <a:lstStyle/>
        <a:p>
          <a:pPr rtl="1"/>
          <a:endParaRPr lang="ar-SA"/>
        </a:p>
      </dgm:t>
    </dgm:pt>
    <dgm:pt modelId="{FE09D003-DC2F-4A49-9883-8E7567616340}" type="pres">
      <dgm:prSet presAssocID="{4DE728A4-C790-4C66-B042-A0FE39AAF37C}" presName="sp" presStyleCnt="0"/>
      <dgm:spPr/>
    </dgm:pt>
    <dgm:pt modelId="{C55FFB0A-F89E-4351-929F-87EDC58046F3}" type="pres">
      <dgm:prSet presAssocID="{5D285230-A576-4E1D-A9B6-A78EF40D338A}" presName="linNode" presStyleCnt="0"/>
      <dgm:spPr/>
    </dgm:pt>
    <dgm:pt modelId="{EBE15880-AC75-4D3F-BEB8-847D2300F5CF}" type="pres">
      <dgm:prSet presAssocID="{5D285230-A576-4E1D-A9B6-A78EF40D338A}" presName="parentText" presStyleLbl="node1" presStyleIdx="2" presStyleCnt="4" custScaleX="71708">
        <dgm:presLayoutVars>
          <dgm:chMax val="1"/>
          <dgm:bulletEnabled val="1"/>
        </dgm:presLayoutVars>
      </dgm:prSet>
      <dgm:spPr/>
      <dgm:t>
        <a:bodyPr/>
        <a:lstStyle/>
        <a:p>
          <a:endParaRPr lang="en-US"/>
        </a:p>
      </dgm:t>
    </dgm:pt>
    <dgm:pt modelId="{F7C6A450-543B-4E88-ACD7-2AB5080EC493}" type="pres">
      <dgm:prSet presAssocID="{5D285230-A576-4E1D-A9B6-A78EF40D338A}" presName="descendantText" presStyleLbl="alignAccFollowNode1" presStyleIdx="2" presStyleCnt="4" custScaleX="115830">
        <dgm:presLayoutVars>
          <dgm:bulletEnabled val="1"/>
        </dgm:presLayoutVars>
      </dgm:prSet>
      <dgm:spPr/>
      <dgm:t>
        <a:bodyPr/>
        <a:lstStyle/>
        <a:p>
          <a:pPr rtl="1"/>
          <a:endParaRPr lang="ar-SA"/>
        </a:p>
      </dgm:t>
    </dgm:pt>
    <dgm:pt modelId="{4177FC9C-A7D3-4F0E-926E-8DFDD4374ECA}" type="pres">
      <dgm:prSet presAssocID="{7A9431C5-1F0C-454F-A0F2-D62778D2B3A9}" presName="sp" presStyleCnt="0"/>
      <dgm:spPr/>
    </dgm:pt>
    <dgm:pt modelId="{DC19F30D-901D-4D84-847A-E8E8D1984308}" type="pres">
      <dgm:prSet presAssocID="{94D1CF92-8730-4133-82C2-44EFDDE79563}" presName="linNode" presStyleCnt="0"/>
      <dgm:spPr/>
    </dgm:pt>
    <dgm:pt modelId="{B41D9B89-E2BB-49B5-A127-9B6245919CF7}" type="pres">
      <dgm:prSet presAssocID="{94D1CF92-8730-4133-82C2-44EFDDE79563}" presName="parentText" presStyleLbl="node1" presStyleIdx="3" presStyleCnt="4" custScaleX="71708">
        <dgm:presLayoutVars>
          <dgm:chMax val="1"/>
          <dgm:bulletEnabled val="1"/>
        </dgm:presLayoutVars>
      </dgm:prSet>
      <dgm:spPr/>
      <dgm:t>
        <a:bodyPr/>
        <a:lstStyle/>
        <a:p>
          <a:pPr rtl="1"/>
          <a:endParaRPr lang="ar-SA"/>
        </a:p>
      </dgm:t>
    </dgm:pt>
    <dgm:pt modelId="{9D8A3C2A-A580-45E1-A19A-A8D6115690CD}" type="pres">
      <dgm:prSet presAssocID="{94D1CF92-8730-4133-82C2-44EFDDE79563}" presName="descendantText" presStyleLbl="alignAccFollowNode1" presStyleIdx="3" presStyleCnt="4" custScaleX="115857">
        <dgm:presLayoutVars>
          <dgm:bulletEnabled val="1"/>
        </dgm:presLayoutVars>
      </dgm:prSet>
      <dgm:spPr/>
      <dgm:t>
        <a:bodyPr/>
        <a:lstStyle/>
        <a:p>
          <a:pPr rtl="1"/>
          <a:endParaRPr lang="ar-SA"/>
        </a:p>
      </dgm:t>
    </dgm:pt>
  </dgm:ptLst>
  <dgm:cxnLst>
    <dgm:cxn modelId="{31017623-1CDF-4268-9337-3F036CFBBA7D}" srcId="{0D054914-4C44-4F24-BE92-B0ADDAA1F606}" destId="{94D1CF92-8730-4133-82C2-44EFDDE79563}" srcOrd="3" destOrd="0" parTransId="{B9A5F9F5-74C7-4C5D-95DB-E971B2EBA030}" sibTransId="{8E447739-26D0-48DC-A6AE-1CD4C323D6F1}"/>
    <dgm:cxn modelId="{3C2826EC-0C55-4E5E-98C6-E10BE2CFB163}" type="presOf" srcId="{85ED88CB-5B9A-4D07-9E97-256EA76E3782}" destId="{F7C6A450-543B-4E88-ACD7-2AB5080EC493}" srcOrd="0" destOrd="0" presId="urn:microsoft.com/office/officeart/2005/8/layout/vList5"/>
    <dgm:cxn modelId="{13CCD34F-A270-42BE-89F9-4D0715165B42}" srcId="{0D054914-4C44-4F24-BE92-B0ADDAA1F606}" destId="{5D285230-A576-4E1D-A9B6-A78EF40D338A}" srcOrd="2" destOrd="0" parTransId="{7CB3D0C4-7069-4505-BD47-D72A374FB6AD}" sibTransId="{7A9431C5-1F0C-454F-A0F2-D62778D2B3A9}"/>
    <dgm:cxn modelId="{24D94B07-13FB-4BD4-9A5D-926D55B10866}" srcId="{94D1CF92-8730-4133-82C2-44EFDDE79563}" destId="{D3FC1BFD-951B-4959-B230-F9C6D9142806}" srcOrd="0" destOrd="0" parTransId="{BB6D47EA-FE85-438B-91BF-875FD99708E5}" sibTransId="{4FE701A3-9A17-4167-ADA3-6D97079A9E79}"/>
    <dgm:cxn modelId="{6B48FA18-2F5E-4A25-A03B-6B6B29977019}" type="presOf" srcId="{94D1CF92-8730-4133-82C2-44EFDDE79563}" destId="{B41D9B89-E2BB-49B5-A127-9B6245919CF7}" srcOrd="0" destOrd="0" presId="urn:microsoft.com/office/officeart/2005/8/layout/vList5"/>
    <dgm:cxn modelId="{051F58FA-F511-4FBA-90A3-AA3303C26123}" type="presOf" srcId="{8EA82F7D-2F4A-4779-BCE5-EB28F35B5589}" destId="{55BA8D56-1E2D-4F37-BA36-BEDC0C9521C7}" srcOrd="0" destOrd="0" presId="urn:microsoft.com/office/officeart/2005/8/layout/vList5"/>
    <dgm:cxn modelId="{7DE29ED2-A1CC-4EB0-B8FD-710100588963}" srcId="{5D285230-A576-4E1D-A9B6-A78EF40D338A}" destId="{85ED88CB-5B9A-4D07-9E97-256EA76E3782}" srcOrd="0" destOrd="0" parTransId="{6000278C-F960-4852-83F5-F27C284522B5}" sibTransId="{A7ECB9D0-1858-4F8F-8AEA-0F3B21C187EE}"/>
    <dgm:cxn modelId="{C37CE6F9-BB89-4359-BFD1-3B65458FEAC9}" srcId="{D282A34F-4CB0-43AA-8B85-64F2E9B4DC1E}" destId="{8EA82F7D-2F4A-4779-BCE5-EB28F35B5589}" srcOrd="0" destOrd="0" parTransId="{E0851D31-952B-4BFB-9A74-2627ED088385}" sibTransId="{59FAB7EC-E678-41B8-AA81-36066B91608C}"/>
    <dgm:cxn modelId="{A791A5CB-6543-408B-A5D0-22E0B8D051B8}" type="presOf" srcId="{D282A34F-4CB0-43AA-8B85-64F2E9B4DC1E}" destId="{A92C7193-618E-4065-8875-B37DC6093DD8}" srcOrd="0" destOrd="0" presId="urn:microsoft.com/office/officeart/2005/8/layout/vList5"/>
    <dgm:cxn modelId="{EF32709A-F058-4CA8-97FD-E35D23176E66}" type="presOf" srcId="{CF6D7E58-9B3D-4177-81D2-680880E314C3}" destId="{3523089C-6998-4189-9B5B-1C2EAE2ED43C}" srcOrd="0" destOrd="0" presId="urn:microsoft.com/office/officeart/2005/8/layout/vList5"/>
    <dgm:cxn modelId="{ADEE5718-78C2-411C-9975-7B01BD0D6B09}" srcId="{0D054914-4C44-4F24-BE92-B0ADDAA1F606}" destId="{CF6D7E58-9B3D-4177-81D2-680880E314C3}" srcOrd="0" destOrd="0" parTransId="{45E78CD4-8A17-4789-BEE6-386790482977}" sibTransId="{A546C460-AA65-43D2-8B92-CEC02E864467}"/>
    <dgm:cxn modelId="{F6A8A068-3BD4-4781-B61A-5BDD7CC8569E}" type="presOf" srcId="{5D285230-A576-4E1D-A9B6-A78EF40D338A}" destId="{EBE15880-AC75-4D3F-BEB8-847D2300F5CF}" srcOrd="0" destOrd="0" presId="urn:microsoft.com/office/officeart/2005/8/layout/vList5"/>
    <dgm:cxn modelId="{AE6179CF-D483-4747-9D46-28817E367CB4}" type="presOf" srcId="{1E39492C-75B5-4FDC-9EEB-390586508159}" destId="{31B57B74-179C-4B36-9E1E-111AD24A2135}" srcOrd="0" destOrd="0" presId="urn:microsoft.com/office/officeart/2005/8/layout/vList5"/>
    <dgm:cxn modelId="{56814DDD-6E5F-4EF7-A806-932264CC8E8D}" srcId="{0D054914-4C44-4F24-BE92-B0ADDAA1F606}" destId="{D282A34F-4CB0-43AA-8B85-64F2E9B4DC1E}" srcOrd="1" destOrd="0" parTransId="{C1205D74-5A51-4263-8859-089A418DB1B0}" sibTransId="{4DE728A4-C790-4C66-B042-A0FE39AAF37C}"/>
    <dgm:cxn modelId="{C5BD90F1-C452-45E3-AFB1-E50B8A3CB3E2}" srcId="{CF6D7E58-9B3D-4177-81D2-680880E314C3}" destId="{1E39492C-75B5-4FDC-9EEB-390586508159}" srcOrd="0" destOrd="0" parTransId="{F11DC77A-3F19-4026-82AF-68C1EC2DEB61}" sibTransId="{FBE256A6-E73C-4FCE-A368-B5730A626732}"/>
    <dgm:cxn modelId="{E8E0E2C0-35C0-4972-B4B3-32CDE8D69BA5}" type="presOf" srcId="{D3FC1BFD-951B-4959-B230-F9C6D9142806}" destId="{9D8A3C2A-A580-45E1-A19A-A8D6115690CD}" srcOrd="0" destOrd="0" presId="urn:microsoft.com/office/officeart/2005/8/layout/vList5"/>
    <dgm:cxn modelId="{CFEBA220-7129-4AF3-9171-B68289300F25}" type="presOf" srcId="{0D054914-4C44-4F24-BE92-B0ADDAA1F606}" destId="{69B642C7-DE9F-4F4C-83D9-4056FCA8121D}" srcOrd="0" destOrd="0" presId="urn:microsoft.com/office/officeart/2005/8/layout/vList5"/>
    <dgm:cxn modelId="{8769F890-200B-4010-A571-32B8550EF528}" type="presParOf" srcId="{69B642C7-DE9F-4F4C-83D9-4056FCA8121D}" destId="{FE6EE75C-36E0-417C-A490-3D43C046FA45}" srcOrd="0" destOrd="0" presId="urn:microsoft.com/office/officeart/2005/8/layout/vList5"/>
    <dgm:cxn modelId="{0778988A-4EB1-45D4-8D36-BF20C6A13D6A}" type="presParOf" srcId="{FE6EE75C-36E0-417C-A490-3D43C046FA45}" destId="{3523089C-6998-4189-9B5B-1C2EAE2ED43C}" srcOrd="0" destOrd="0" presId="urn:microsoft.com/office/officeart/2005/8/layout/vList5"/>
    <dgm:cxn modelId="{CBDB7F5A-ADC4-4AD8-BEA2-00BE5DCB8462}" type="presParOf" srcId="{FE6EE75C-36E0-417C-A490-3D43C046FA45}" destId="{31B57B74-179C-4B36-9E1E-111AD24A2135}" srcOrd="1" destOrd="0" presId="urn:microsoft.com/office/officeart/2005/8/layout/vList5"/>
    <dgm:cxn modelId="{57845E8A-A3B2-49E6-A0B2-F4A3FF950CCD}" type="presParOf" srcId="{69B642C7-DE9F-4F4C-83D9-4056FCA8121D}" destId="{37DFD06E-253D-4F35-9EDA-7547BBDB607F}" srcOrd="1" destOrd="0" presId="urn:microsoft.com/office/officeart/2005/8/layout/vList5"/>
    <dgm:cxn modelId="{970BC39D-F138-4971-B7A9-AE94914AC754}" type="presParOf" srcId="{69B642C7-DE9F-4F4C-83D9-4056FCA8121D}" destId="{3AC961C8-D12E-401E-8ED6-12F06BBFCCF7}" srcOrd="2" destOrd="0" presId="urn:microsoft.com/office/officeart/2005/8/layout/vList5"/>
    <dgm:cxn modelId="{34EA7E86-0D45-42F2-8F92-AFE5DF6119B1}" type="presParOf" srcId="{3AC961C8-D12E-401E-8ED6-12F06BBFCCF7}" destId="{A92C7193-618E-4065-8875-B37DC6093DD8}" srcOrd="0" destOrd="0" presId="urn:microsoft.com/office/officeart/2005/8/layout/vList5"/>
    <dgm:cxn modelId="{8E0211B9-91C3-4312-B920-108659261069}" type="presParOf" srcId="{3AC961C8-D12E-401E-8ED6-12F06BBFCCF7}" destId="{55BA8D56-1E2D-4F37-BA36-BEDC0C9521C7}" srcOrd="1" destOrd="0" presId="urn:microsoft.com/office/officeart/2005/8/layout/vList5"/>
    <dgm:cxn modelId="{002DEAD4-69E1-4DF5-85A6-BA464B77310D}" type="presParOf" srcId="{69B642C7-DE9F-4F4C-83D9-4056FCA8121D}" destId="{FE09D003-DC2F-4A49-9883-8E7567616340}" srcOrd="3" destOrd="0" presId="urn:microsoft.com/office/officeart/2005/8/layout/vList5"/>
    <dgm:cxn modelId="{B46DC5FC-B917-4FA1-80A6-EC42C8358CF5}" type="presParOf" srcId="{69B642C7-DE9F-4F4C-83D9-4056FCA8121D}" destId="{C55FFB0A-F89E-4351-929F-87EDC58046F3}" srcOrd="4" destOrd="0" presId="urn:microsoft.com/office/officeart/2005/8/layout/vList5"/>
    <dgm:cxn modelId="{AE76867C-0C52-41D3-AB1A-017DE94FA906}" type="presParOf" srcId="{C55FFB0A-F89E-4351-929F-87EDC58046F3}" destId="{EBE15880-AC75-4D3F-BEB8-847D2300F5CF}" srcOrd="0" destOrd="0" presId="urn:microsoft.com/office/officeart/2005/8/layout/vList5"/>
    <dgm:cxn modelId="{DBAD171A-6C8D-4FBC-917D-B4D28292369F}" type="presParOf" srcId="{C55FFB0A-F89E-4351-929F-87EDC58046F3}" destId="{F7C6A450-543B-4E88-ACD7-2AB5080EC493}" srcOrd="1" destOrd="0" presId="urn:microsoft.com/office/officeart/2005/8/layout/vList5"/>
    <dgm:cxn modelId="{CD75FE30-82CD-4897-ABF2-B9A0B30BDC21}" type="presParOf" srcId="{69B642C7-DE9F-4F4C-83D9-4056FCA8121D}" destId="{4177FC9C-A7D3-4F0E-926E-8DFDD4374ECA}" srcOrd="5" destOrd="0" presId="urn:microsoft.com/office/officeart/2005/8/layout/vList5"/>
    <dgm:cxn modelId="{B13DD52A-E011-4F4F-8745-B9835D843939}" type="presParOf" srcId="{69B642C7-DE9F-4F4C-83D9-4056FCA8121D}" destId="{DC19F30D-901D-4D84-847A-E8E8D1984308}" srcOrd="6" destOrd="0" presId="urn:microsoft.com/office/officeart/2005/8/layout/vList5"/>
    <dgm:cxn modelId="{B31ECEA3-19EB-4F39-A167-92798EA1D32D}" type="presParOf" srcId="{DC19F30D-901D-4D84-847A-E8E8D1984308}" destId="{B41D9B89-E2BB-49B5-A127-9B6245919CF7}" srcOrd="0" destOrd="0" presId="urn:microsoft.com/office/officeart/2005/8/layout/vList5"/>
    <dgm:cxn modelId="{164B16EA-A044-4B67-ABA8-6C65CC2644CC}" type="presParOf" srcId="{DC19F30D-901D-4D84-847A-E8E8D1984308}" destId="{9D8A3C2A-A580-45E1-A19A-A8D6115690CD}" srcOrd="1" destOrd="0" presId="urn:microsoft.com/office/officeart/2005/8/layout/vList5"/>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CF3B0511-85F0-4789-AC37-98E7EB6F696C}" type="doc">
      <dgm:prSet loTypeId="urn:microsoft.com/office/officeart/2005/8/layout/vList5" loCatId="list" qsTypeId="urn:microsoft.com/office/officeart/2005/8/quickstyle/simple1" qsCatId="simple" csTypeId="urn:microsoft.com/office/officeart/2005/8/colors/colorful3" csCatId="colorful" phldr="1"/>
      <dgm:spPr/>
      <dgm:t>
        <a:bodyPr/>
        <a:lstStyle/>
        <a:p>
          <a:pPr rtl="1"/>
          <a:endParaRPr lang="ar-SA"/>
        </a:p>
      </dgm:t>
    </dgm:pt>
    <dgm:pt modelId="{CFB48FFE-45B9-4BBA-8D7F-2DDE4D4AE5B0}">
      <dgm:prSet phldrT="[نص]"/>
      <dgm:spPr/>
      <dgm:t>
        <a:bodyPr/>
        <a:lstStyle/>
        <a:p>
          <a:pPr rtl="1"/>
          <a:r>
            <a:rPr lang="ar-SA" dirty="0" smtClean="0"/>
            <a:t>عقد التوظيف</a:t>
          </a:r>
          <a:endParaRPr lang="ar-SA" dirty="0"/>
        </a:p>
      </dgm:t>
    </dgm:pt>
    <dgm:pt modelId="{889AAFAD-D8D3-4E10-B202-89A9778E0228}" type="parTrans" cxnId="{D0C054E3-D1D0-438C-8FC9-D17E707D458E}">
      <dgm:prSet/>
      <dgm:spPr/>
      <dgm:t>
        <a:bodyPr/>
        <a:lstStyle/>
        <a:p>
          <a:pPr rtl="1"/>
          <a:endParaRPr lang="ar-SA"/>
        </a:p>
      </dgm:t>
    </dgm:pt>
    <dgm:pt modelId="{FBF7D288-D6FF-41BA-9E77-F29AB3EDE0C5}" type="sibTrans" cxnId="{D0C054E3-D1D0-438C-8FC9-D17E707D458E}">
      <dgm:prSet/>
      <dgm:spPr/>
      <dgm:t>
        <a:bodyPr/>
        <a:lstStyle/>
        <a:p>
          <a:pPr rtl="1"/>
          <a:endParaRPr lang="ar-SA"/>
        </a:p>
      </dgm:t>
    </dgm:pt>
    <dgm:pt modelId="{D08EC25F-1C9E-4F86-94CA-B6A66EBD8415}">
      <dgm:prSet phldrT="[نص]" custT="1"/>
      <dgm:spPr/>
      <dgm:t>
        <a:bodyPr/>
        <a:lstStyle/>
        <a:p>
          <a:pPr rtl="1"/>
          <a:r>
            <a:rPr lang="ar-MA" sz="2000" dirty="0" smtClean="0"/>
            <a:t>الأصل أن التوظيف في الجهات الادارية يتم بقرارات إدارية وليس عقود ، ولكن هناك حالات يجوز فيها التوظيف بموجب عقود مثل: (توظيف غير السعوديين – توظيف السعوديين في وظائف مؤقتة...)</a:t>
          </a:r>
          <a:endParaRPr lang="ar-SA" sz="2000" dirty="0"/>
        </a:p>
      </dgm:t>
    </dgm:pt>
    <dgm:pt modelId="{FBA5703C-2A67-418E-925E-D3D4F3D1D076}" type="parTrans" cxnId="{381EEFC1-860B-4855-8054-9CAF90238A77}">
      <dgm:prSet/>
      <dgm:spPr/>
      <dgm:t>
        <a:bodyPr/>
        <a:lstStyle/>
        <a:p>
          <a:pPr rtl="1"/>
          <a:endParaRPr lang="ar-SA"/>
        </a:p>
      </dgm:t>
    </dgm:pt>
    <dgm:pt modelId="{99416411-37B6-41BA-A5C6-DBD040071786}" type="sibTrans" cxnId="{381EEFC1-860B-4855-8054-9CAF90238A77}">
      <dgm:prSet/>
      <dgm:spPr/>
      <dgm:t>
        <a:bodyPr/>
        <a:lstStyle/>
        <a:p>
          <a:pPr rtl="1"/>
          <a:endParaRPr lang="ar-SA"/>
        </a:p>
      </dgm:t>
    </dgm:pt>
    <dgm:pt modelId="{686F072D-02E9-4B26-A934-D3F25DC94109}">
      <dgm:prSet phldrT="[نص]"/>
      <dgm:spPr/>
      <dgm:t>
        <a:bodyPr/>
        <a:lstStyle/>
        <a:p>
          <a:pPr rtl="1"/>
          <a:r>
            <a:rPr lang="ar-SA" dirty="0" smtClean="0"/>
            <a:t>عقد الاشراف</a:t>
          </a:r>
          <a:endParaRPr lang="ar-SA" dirty="0"/>
        </a:p>
      </dgm:t>
    </dgm:pt>
    <dgm:pt modelId="{A9A7DD42-45A5-4CC5-B0A4-9A19D9C10D6F}" type="parTrans" cxnId="{1EB7B224-3B11-46B3-A15D-98BD0C5656A0}">
      <dgm:prSet/>
      <dgm:spPr/>
      <dgm:t>
        <a:bodyPr/>
        <a:lstStyle/>
        <a:p>
          <a:pPr rtl="1"/>
          <a:endParaRPr lang="ar-SA"/>
        </a:p>
      </dgm:t>
    </dgm:pt>
    <dgm:pt modelId="{F3062E75-A8FA-4EC9-938D-60100957FD8C}" type="sibTrans" cxnId="{1EB7B224-3B11-46B3-A15D-98BD0C5656A0}">
      <dgm:prSet/>
      <dgm:spPr/>
      <dgm:t>
        <a:bodyPr/>
        <a:lstStyle/>
        <a:p>
          <a:pPr rtl="1"/>
          <a:endParaRPr lang="ar-SA"/>
        </a:p>
      </dgm:t>
    </dgm:pt>
    <dgm:pt modelId="{9FA13BCE-394D-4110-A157-C91DBB4B065E}">
      <dgm:prSet phldrT="[نص]" custT="1"/>
      <dgm:spPr/>
      <dgm:t>
        <a:bodyPr/>
        <a:lstStyle/>
        <a:p>
          <a:pPr rtl="1"/>
          <a:r>
            <a:rPr lang="ar-MA" sz="2400" dirty="0" smtClean="0"/>
            <a:t>عقد بين الادارة و طرف آخر </a:t>
          </a:r>
          <a:r>
            <a:rPr lang="ar-MA" sz="2400" u="sng" dirty="0" smtClean="0"/>
            <a:t>موضوعه ا</a:t>
          </a:r>
          <a:r>
            <a:rPr lang="ar-SA" sz="2400" u="sng" dirty="0" smtClean="0"/>
            <a:t>لإشراف على تنفيذ </a:t>
          </a:r>
          <a:r>
            <a:rPr lang="ar-MA" sz="2400" u="sng" dirty="0" smtClean="0"/>
            <a:t>عقد إداري آخر</a:t>
          </a:r>
          <a:r>
            <a:rPr lang="ar-MA" sz="2400" dirty="0" smtClean="0"/>
            <a:t>، بمقابل مادي. </a:t>
          </a:r>
          <a:r>
            <a:rPr lang="ar-MA" sz="2400" dirty="0" smtClean="0"/>
            <a:t>(أي الاشراف الهندسي على </a:t>
          </a:r>
          <a:r>
            <a:rPr lang="ar-MA" sz="2400" dirty="0" smtClean="0"/>
            <a:t>تنفيذ عقود الاشغال العامة)</a:t>
          </a:r>
          <a:endParaRPr lang="ar-SA" sz="2400" dirty="0"/>
        </a:p>
      </dgm:t>
    </dgm:pt>
    <dgm:pt modelId="{844168DC-F3C9-4717-A10E-325E8C3B039B}" type="parTrans" cxnId="{899B5ADA-B2F5-40C9-8C0F-1659FE924502}">
      <dgm:prSet/>
      <dgm:spPr/>
      <dgm:t>
        <a:bodyPr/>
        <a:lstStyle/>
        <a:p>
          <a:pPr rtl="1"/>
          <a:endParaRPr lang="ar-SA"/>
        </a:p>
      </dgm:t>
    </dgm:pt>
    <dgm:pt modelId="{B1927157-5CDB-4376-91FF-A5E346929806}" type="sibTrans" cxnId="{899B5ADA-B2F5-40C9-8C0F-1659FE924502}">
      <dgm:prSet/>
      <dgm:spPr/>
      <dgm:t>
        <a:bodyPr/>
        <a:lstStyle/>
        <a:p>
          <a:pPr rtl="1"/>
          <a:endParaRPr lang="ar-SA"/>
        </a:p>
      </dgm:t>
    </dgm:pt>
    <dgm:pt modelId="{6EF15198-8778-4BE1-8DA4-CF770A09C389}">
      <dgm:prSet phldrT="[نص]"/>
      <dgm:spPr/>
      <dgm:t>
        <a:bodyPr/>
        <a:lstStyle/>
        <a:p>
          <a:pPr rtl="1"/>
          <a:r>
            <a:rPr lang="ar-SA" dirty="0" smtClean="0"/>
            <a:t>عقد الامتياز</a:t>
          </a:r>
          <a:r>
            <a:rPr lang="ar-MA" dirty="0" smtClean="0"/>
            <a:t> «الالتزام»</a:t>
          </a:r>
          <a:endParaRPr lang="ar-SA" dirty="0"/>
        </a:p>
      </dgm:t>
    </dgm:pt>
    <dgm:pt modelId="{4D147D74-96FC-497A-87DC-4BC17613F271}" type="parTrans" cxnId="{8877E60D-2DF3-4CA8-A8A5-9BB4B8B71EF6}">
      <dgm:prSet/>
      <dgm:spPr/>
      <dgm:t>
        <a:bodyPr/>
        <a:lstStyle/>
        <a:p>
          <a:pPr rtl="1"/>
          <a:endParaRPr lang="ar-SA"/>
        </a:p>
      </dgm:t>
    </dgm:pt>
    <dgm:pt modelId="{ABF1319D-0DA3-46B9-A629-72DE6F7BB691}" type="sibTrans" cxnId="{8877E60D-2DF3-4CA8-A8A5-9BB4B8B71EF6}">
      <dgm:prSet/>
      <dgm:spPr/>
      <dgm:t>
        <a:bodyPr/>
        <a:lstStyle/>
        <a:p>
          <a:pPr rtl="1"/>
          <a:endParaRPr lang="ar-SA"/>
        </a:p>
      </dgm:t>
    </dgm:pt>
    <dgm:pt modelId="{1DA826BF-3496-42F0-9368-BA5B0025C5AA}">
      <dgm:prSet phldrT="[نص]" custT="1"/>
      <dgm:spPr/>
      <dgm:t>
        <a:bodyPr/>
        <a:lstStyle/>
        <a:p>
          <a:pPr rtl="1"/>
          <a:r>
            <a:rPr lang="ar-SA" sz="2000" dirty="0" smtClean="0"/>
            <a:t>التزام أحد اشخاص القانون الخاص </a:t>
          </a:r>
          <a:r>
            <a:rPr lang="ar-SA" sz="2000" dirty="0" err="1" smtClean="0"/>
            <a:t>بادارة</a:t>
          </a:r>
          <a:r>
            <a:rPr lang="ar-SA" sz="2000" dirty="0" smtClean="0"/>
            <a:t> مرفق عام اقتصادي واستغلاله مقابل رسوم يتقاضاها من المنتفعين مع خضوعه للقواعد الاساسية لسير المرافق العامة</a:t>
          </a:r>
          <a:r>
            <a:rPr lang="ar-MA" sz="2000" dirty="0" smtClean="0"/>
            <a:t>. مثل: شركة الكهرباء – شركة الاتصالات.</a:t>
          </a:r>
          <a:endParaRPr lang="ar-SA" sz="2000" dirty="0"/>
        </a:p>
      </dgm:t>
    </dgm:pt>
    <dgm:pt modelId="{325C91DD-80C9-4BA6-A91E-217E011C932B}" type="parTrans" cxnId="{95C43A0E-16DA-4783-96BE-B8704865330F}">
      <dgm:prSet/>
      <dgm:spPr/>
      <dgm:t>
        <a:bodyPr/>
        <a:lstStyle/>
        <a:p>
          <a:pPr rtl="1"/>
          <a:endParaRPr lang="ar-SA"/>
        </a:p>
      </dgm:t>
    </dgm:pt>
    <dgm:pt modelId="{304DC48A-5CE4-46FF-8673-655E0028CA6D}" type="sibTrans" cxnId="{95C43A0E-16DA-4783-96BE-B8704865330F}">
      <dgm:prSet/>
      <dgm:spPr/>
      <dgm:t>
        <a:bodyPr/>
        <a:lstStyle/>
        <a:p>
          <a:pPr rtl="1"/>
          <a:endParaRPr lang="ar-SA"/>
        </a:p>
      </dgm:t>
    </dgm:pt>
    <dgm:pt modelId="{FA1A8149-D14E-4CBC-AFA6-E049298EA855}">
      <dgm:prSet phldrT="[نص]"/>
      <dgm:spPr/>
      <dgm:t>
        <a:bodyPr/>
        <a:lstStyle/>
        <a:p>
          <a:pPr rtl="1"/>
          <a:r>
            <a:rPr lang="ar-SA" dirty="0" smtClean="0"/>
            <a:t>عقد البوت </a:t>
          </a:r>
          <a:r>
            <a:rPr lang="en-US" dirty="0" smtClean="0"/>
            <a:t>B.O.T</a:t>
          </a:r>
          <a:endParaRPr lang="ar-SA" dirty="0"/>
        </a:p>
      </dgm:t>
    </dgm:pt>
    <dgm:pt modelId="{325D3FCD-9166-4BC7-BC2C-36CF6E2C8677}" type="parTrans" cxnId="{23351F6F-17DF-47E1-8504-88C274B7E1C9}">
      <dgm:prSet/>
      <dgm:spPr/>
      <dgm:t>
        <a:bodyPr/>
        <a:lstStyle/>
        <a:p>
          <a:pPr rtl="1"/>
          <a:endParaRPr lang="ar-SA"/>
        </a:p>
      </dgm:t>
    </dgm:pt>
    <dgm:pt modelId="{6C7E7000-1A19-45B5-A736-DA6211E941A2}" type="sibTrans" cxnId="{23351F6F-17DF-47E1-8504-88C274B7E1C9}">
      <dgm:prSet/>
      <dgm:spPr/>
      <dgm:t>
        <a:bodyPr/>
        <a:lstStyle/>
        <a:p>
          <a:pPr rtl="1"/>
          <a:endParaRPr lang="ar-SA"/>
        </a:p>
      </dgm:t>
    </dgm:pt>
    <dgm:pt modelId="{D94C3EA3-819E-479F-9B84-F6A076BD9B3C}">
      <dgm:prSet phldrT="[نص]" custT="1"/>
      <dgm:spPr/>
      <dgm:t>
        <a:bodyPr/>
        <a:lstStyle/>
        <a:p>
          <a:pPr rtl="1"/>
          <a:r>
            <a:rPr lang="en-US" sz="1800" b="1" dirty="0" smtClean="0"/>
            <a:t>Build </a:t>
          </a:r>
          <a:r>
            <a:rPr lang="ar-SA" sz="1800" b="1" dirty="0" smtClean="0"/>
            <a:t>بناء – </a:t>
          </a:r>
          <a:r>
            <a:rPr lang="en-US" sz="1800" b="1" dirty="0" smtClean="0"/>
            <a:t>operate </a:t>
          </a:r>
          <a:r>
            <a:rPr lang="ar-SA" sz="1800" b="1" dirty="0" smtClean="0"/>
            <a:t>تشغيل – </a:t>
          </a:r>
          <a:r>
            <a:rPr lang="en-US" sz="1800" b="1" dirty="0" smtClean="0"/>
            <a:t>transfer</a:t>
          </a:r>
          <a:r>
            <a:rPr lang="ar-SA" sz="1800" b="1" dirty="0" smtClean="0"/>
            <a:t> تحويل</a:t>
          </a:r>
          <a:r>
            <a:rPr lang="ar-MA" sz="1800" b="1" dirty="0" smtClean="0"/>
            <a:t> (أحد أنواع عقود الامتياز)</a:t>
          </a:r>
          <a:endParaRPr lang="ar-SA" sz="1800" b="1" dirty="0"/>
        </a:p>
      </dgm:t>
    </dgm:pt>
    <dgm:pt modelId="{5449F202-3912-4051-9927-B90C1794DA13}" type="parTrans" cxnId="{421C505D-39AE-4F52-B310-2AECF848274E}">
      <dgm:prSet/>
      <dgm:spPr/>
      <dgm:t>
        <a:bodyPr/>
        <a:lstStyle/>
        <a:p>
          <a:pPr rtl="1"/>
          <a:endParaRPr lang="ar-SA"/>
        </a:p>
      </dgm:t>
    </dgm:pt>
    <dgm:pt modelId="{BDB5D1EC-4185-4AC2-AD71-941AA30A5C60}" type="sibTrans" cxnId="{421C505D-39AE-4F52-B310-2AECF848274E}">
      <dgm:prSet/>
      <dgm:spPr/>
      <dgm:t>
        <a:bodyPr/>
        <a:lstStyle/>
        <a:p>
          <a:pPr rtl="1"/>
          <a:endParaRPr lang="ar-SA"/>
        </a:p>
      </dgm:t>
    </dgm:pt>
    <dgm:pt modelId="{D30BF5F1-BECF-4A5F-91F6-61DDB2DB3D15}">
      <dgm:prSet phldrT="[نص]" custT="1"/>
      <dgm:spPr/>
      <dgm:t>
        <a:bodyPr/>
        <a:lstStyle/>
        <a:p>
          <a:pPr rtl="1"/>
          <a:r>
            <a:rPr lang="ar-SA" sz="1800" b="1" dirty="0" smtClean="0"/>
            <a:t>تقوم «شركة المشروع» ببناء وتشغيل وادارة المشروع فترة من الزمن مع تحقيق ارباح من المشروع وفي نهاية مدة الامتياز </a:t>
          </a:r>
          <a:r>
            <a:rPr lang="ar-MA" sz="1800" b="1" dirty="0" smtClean="0"/>
            <a:t>(غالباً 20 – 30 سنة) يتم تحويل </a:t>
          </a:r>
          <a:r>
            <a:rPr lang="ar-SA" sz="1800" b="1" dirty="0" smtClean="0"/>
            <a:t>ملكية المشروع الى الحكومة</a:t>
          </a:r>
          <a:r>
            <a:rPr lang="ar-MA" sz="1800" b="1" dirty="0" smtClean="0"/>
            <a:t>. مثل (مطار المدينة المنورة الجديد)</a:t>
          </a:r>
          <a:endParaRPr lang="ar-SA" sz="1800" b="1" dirty="0"/>
        </a:p>
      </dgm:t>
    </dgm:pt>
    <dgm:pt modelId="{B88388DB-94B5-4884-9471-CD7CA89BCB3A}" type="parTrans" cxnId="{CFF0355C-1C7D-4739-9A2C-C10D309B082C}">
      <dgm:prSet/>
      <dgm:spPr/>
      <dgm:t>
        <a:bodyPr/>
        <a:lstStyle/>
        <a:p>
          <a:pPr rtl="1"/>
          <a:endParaRPr lang="ar-SA"/>
        </a:p>
      </dgm:t>
    </dgm:pt>
    <dgm:pt modelId="{497C4220-2BB0-46CC-8CFD-5E1CC932856A}" type="sibTrans" cxnId="{CFF0355C-1C7D-4739-9A2C-C10D309B082C}">
      <dgm:prSet/>
      <dgm:spPr/>
      <dgm:t>
        <a:bodyPr/>
        <a:lstStyle/>
        <a:p>
          <a:pPr rtl="1"/>
          <a:endParaRPr lang="ar-SA"/>
        </a:p>
      </dgm:t>
    </dgm:pt>
    <dgm:pt modelId="{9B63F37A-3D77-4CBD-87EB-A41E848DD99C}">
      <dgm:prSet phldrT="[نص]" custT="1"/>
      <dgm:spPr/>
      <dgm:t>
        <a:bodyPr/>
        <a:lstStyle/>
        <a:p>
          <a:pPr rtl="1"/>
          <a:r>
            <a:rPr lang="ar-MA" sz="2000" dirty="0" smtClean="0"/>
            <a:t>عقد بين الادارة وأحد الافراد </a:t>
          </a:r>
          <a:r>
            <a:rPr lang="ar-MA" sz="2000" u="sng" dirty="0" smtClean="0"/>
            <a:t>موضوعه القيام بوظيفة عامة </a:t>
          </a:r>
          <a:r>
            <a:rPr lang="ar-MA" sz="2000" dirty="0" smtClean="0"/>
            <a:t>، بمقابل مادي.</a:t>
          </a:r>
          <a:endParaRPr lang="ar-SA" sz="2000" dirty="0"/>
        </a:p>
      </dgm:t>
    </dgm:pt>
    <dgm:pt modelId="{A2CBEBE2-39ED-40E5-98AF-340DDD57882B}" type="parTrans" cxnId="{4CE959E7-9E01-44F9-BFBF-28787FC8FB39}">
      <dgm:prSet/>
      <dgm:spPr/>
      <dgm:t>
        <a:bodyPr/>
        <a:lstStyle/>
        <a:p>
          <a:endParaRPr lang="en-US"/>
        </a:p>
      </dgm:t>
    </dgm:pt>
    <dgm:pt modelId="{FC875A7D-7A82-48FD-A3C9-FE35EB125755}" type="sibTrans" cxnId="{4CE959E7-9E01-44F9-BFBF-28787FC8FB39}">
      <dgm:prSet/>
      <dgm:spPr/>
      <dgm:t>
        <a:bodyPr/>
        <a:lstStyle/>
        <a:p>
          <a:endParaRPr lang="en-US"/>
        </a:p>
      </dgm:t>
    </dgm:pt>
    <dgm:pt modelId="{2A5FF90C-446B-4F7A-B241-C0ABDE66F5E0}" type="pres">
      <dgm:prSet presAssocID="{CF3B0511-85F0-4789-AC37-98E7EB6F696C}" presName="Name0" presStyleCnt="0">
        <dgm:presLayoutVars>
          <dgm:dir val="rev"/>
          <dgm:animLvl val="lvl"/>
          <dgm:resizeHandles val="exact"/>
        </dgm:presLayoutVars>
      </dgm:prSet>
      <dgm:spPr/>
      <dgm:t>
        <a:bodyPr/>
        <a:lstStyle/>
        <a:p>
          <a:endParaRPr lang="en-US"/>
        </a:p>
      </dgm:t>
    </dgm:pt>
    <dgm:pt modelId="{1B594510-DDD9-40FD-9293-4D1F47970B4F}" type="pres">
      <dgm:prSet presAssocID="{CFB48FFE-45B9-4BBA-8D7F-2DDE4D4AE5B0}" presName="linNode" presStyleCnt="0"/>
      <dgm:spPr/>
    </dgm:pt>
    <dgm:pt modelId="{E46450CD-BEF0-4AC9-A838-0FF5FE52C71C}" type="pres">
      <dgm:prSet presAssocID="{CFB48FFE-45B9-4BBA-8D7F-2DDE4D4AE5B0}" presName="parentText" presStyleLbl="node1" presStyleIdx="0" presStyleCnt="4" custScaleX="72736">
        <dgm:presLayoutVars>
          <dgm:chMax val="1"/>
          <dgm:bulletEnabled val="1"/>
        </dgm:presLayoutVars>
      </dgm:prSet>
      <dgm:spPr/>
      <dgm:t>
        <a:bodyPr/>
        <a:lstStyle/>
        <a:p>
          <a:endParaRPr lang="en-US"/>
        </a:p>
      </dgm:t>
    </dgm:pt>
    <dgm:pt modelId="{6D4855E1-640B-4F38-BC36-92218D697889}" type="pres">
      <dgm:prSet presAssocID="{CFB48FFE-45B9-4BBA-8D7F-2DDE4D4AE5B0}" presName="descendantText" presStyleLbl="alignAccFollowNode1" presStyleIdx="0" presStyleCnt="4" custScaleX="115336" custScaleY="123092">
        <dgm:presLayoutVars>
          <dgm:bulletEnabled val="1"/>
        </dgm:presLayoutVars>
      </dgm:prSet>
      <dgm:spPr/>
      <dgm:t>
        <a:bodyPr/>
        <a:lstStyle/>
        <a:p>
          <a:endParaRPr lang="en-US"/>
        </a:p>
      </dgm:t>
    </dgm:pt>
    <dgm:pt modelId="{E8CE61B1-B6B5-4B08-A9D0-99DB2FA93EEE}" type="pres">
      <dgm:prSet presAssocID="{FBF7D288-D6FF-41BA-9E77-F29AB3EDE0C5}" presName="sp" presStyleCnt="0"/>
      <dgm:spPr/>
    </dgm:pt>
    <dgm:pt modelId="{8A979F9F-6A21-448B-846F-772D24621348}" type="pres">
      <dgm:prSet presAssocID="{686F072D-02E9-4B26-A934-D3F25DC94109}" presName="linNode" presStyleCnt="0"/>
      <dgm:spPr/>
    </dgm:pt>
    <dgm:pt modelId="{853482B9-5034-4D7B-A48A-01B40BEF0DA5}" type="pres">
      <dgm:prSet presAssocID="{686F072D-02E9-4B26-A934-D3F25DC94109}" presName="parentText" presStyleLbl="node1" presStyleIdx="1" presStyleCnt="4" custScaleX="72736">
        <dgm:presLayoutVars>
          <dgm:chMax val="1"/>
          <dgm:bulletEnabled val="1"/>
        </dgm:presLayoutVars>
      </dgm:prSet>
      <dgm:spPr/>
      <dgm:t>
        <a:bodyPr/>
        <a:lstStyle/>
        <a:p>
          <a:endParaRPr lang="en-US"/>
        </a:p>
      </dgm:t>
    </dgm:pt>
    <dgm:pt modelId="{C6823F27-0FD0-432E-90B5-A3579F8ACDC9}" type="pres">
      <dgm:prSet presAssocID="{686F072D-02E9-4B26-A934-D3F25DC94109}" presName="descendantText" presStyleLbl="alignAccFollowNode1" presStyleIdx="1" presStyleCnt="4" custScaleX="115336">
        <dgm:presLayoutVars>
          <dgm:bulletEnabled val="1"/>
        </dgm:presLayoutVars>
      </dgm:prSet>
      <dgm:spPr/>
      <dgm:t>
        <a:bodyPr/>
        <a:lstStyle/>
        <a:p>
          <a:endParaRPr lang="en-US"/>
        </a:p>
      </dgm:t>
    </dgm:pt>
    <dgm:pt modelId="{BB054569-8B54-45A1-8C29-B35F42FEA846}" type="pres">
      <dgm:prSet presAssocID="{F3062E75-A8FA-4EC9-938D-60100957FD8C}" presName="sp" presStyleCnt="0"/>
      <dgm:spPr/>
    </dgm:pt>
    <dgm:pt modelId="{F7D032E4-788B-45D1-872D-F49CCB299030}" type="pres">
      <dgm:prSet presAssocID="{6EF15198-8778-4BE1-8DA4-CF770A09C389}" presName="linNode" presStyleCnt="0"/>
      <dgm:spPr/>
    </dgm:pt>
    <dgm:pt modelId="{0F43EB89-EBA8-499E-91D3-2AA3FA976B33}" type="pres">
      <dgm:prSet presAssocID="{6EF15198-8778-4BE1-8DA4-CF770A09C389}" presName="parentText" presStyleLbl="node1" presStyleIdx="2" presStyleCnt="4" custScaleX="72736">
        <dgm:presLayoutVars>
          <dgm:chMax val="1"/>
          <dgm:bulletEnabled val="1"/>
        </dgm:presLayoutVars>
      </dgm:prSet>
      <dgm:spPr/>
      <dgm:t>
        <a:bodyPr/>
        <a:lstStyle/>
        <a:p>
          <a:endParaRPr lang="en-US"/>
        </a:p>
      </dgm:t>
    </dgm:pt>
    <dgm:pt modelId="{934A5932-3411-4CD6-AAFE-B1BA607C8BED}" type="pres">
      <dgm:prSet presAssocID="{6EF15198-8778-4BE1-8DA4-CF770A09C389}" presName="descendantText" presStyleLbl="alignAccFollowNode1" presStyleIdx="2" presStyleCnt="4" custScaleX="115336">
        <dgm:presLayoutVars>
          <dgm:bulletEnabled val="1"/>
        </dgm:presLayoutVars>
      </dgm:prSet>
      <dgm:spPr/>
      <dgm:t>
        <a:bodyPr/>
        <a:lstStyle/>
        <a:p>
          <a:endParaRPr lang="en-US"/>
        </a:p>
      </dgm:t>
    </dgm:pt>
    <dgm:pt modelId="{0A2F2D79-F493-4FCE-8164-57818C4748D3}" type="pres">
      <dgm:prSet presAssocID="{ABF1319D-0DA3-46B9-A629-72DE6F7BB691}" presName="sp" presStyleCnt="0"/>
      <dgm:spPr/>
    </dgm:pt>
    <dgm:pt modelId="{12EE4230-A52E-4404-9523-A5F983CB9AE5}" type="pres">
      <dgm:prSet presAssocID="{FA1A8149-D14E-4CBC-AFA6-E049298EA855}" presName="linNode" presStyleCnt="0"/>
      <dgm:spPr/>
    </dgm:pt>
    <dgm:pt modelId="{9F13EB05-7F2C-4BD5-84F5-0A8B3FC585F6}" type="pres">
      <dgm:prSet presAssocID="{FA1A8149-D14E-4CBC-AFA6-E049298EA855}" presName="parentText" presStyleLbl="node1" presStyleIdx="3" presStyleCnt="4" custScaleX="72736">
        <dgm:presLayoutVars>
          <dgm:chMax val="1"/>
          <dgm:bulletEnabled val="1"/>
        </dgm:presLayoutVars>
      </dgm:prSet>
      <dgm:spPr/>
      <dgm:t>
        <a:bodyPr/>
        <a:lstStyle/>
        <a:p>
          <a:endParaRPr lang="en-US"/>
        </a:p>
      </dgm:t>
    </dgm:pt>
    <dgm:pt modelId="{56474322-BC0E-475F-A09D-205043C7C825}" type="pres">
      <dgm:prSet presAssocID="{FA1A8149-D14E-4CBC-AFA6-E049298EA855}" presName="descendantText" presStyleLbl="alignAccFollowNode1" presStyleIdx="3" presStyleCnt="4" custScaleX="115336">
        <dgm:presLayoutVars>
          <dgm:bulletEnabled val="1"/>
        </dgm:presLayoutVars>
      </dgm:prSet>
      <dgm:spPr/>
      <dgm:t>
        <a:bodyPr/>
        <a:lstStyle/>
        <a:p>
          <a:endParaRPr lang="en-US"/>
        </a:p>
      </dgm:t>
    </dgm:pt>
  </dgm:ptLst>
  <dgm:cxnLst>
    <dgm:cxn modelId="{899B5ADA-B2F5-40C9-8C0F-1659FE924502}" srcId="{686F072D-02E9-4B26-A934-D3F25DC94109}" destId="{9FA13BCE-394D-4110-A157-C91DBB4B065E}" srcOrd="0" destOrd="0" parTransId="{844168DC-F3C9-4717-A10E-325E8C3B039B}" sibTransId="{B1927157-5CDB-4376-91FF-A5E346929806}"/>
    <dgm:cxn modelId="{4CE959E7-9E01-44F9-BFBF-28787FC8FB39}" srcId="{CFB48FFE-45B9-4BBA-8D7F-2DDE4D4AE5B0}" destId="{9B63F37A-3D77-4CBD-87EB-A41E848DD99C}" srcOrd="0" destOrd="0" parTransId="{A2CBEBE2-39ED-40E5-98AF-340DDD57882B}" sibTransId="{FC875A7D-7A82-48FD-A3C9-FE35EB125755}"/>
    <dgm:cxn modelId="{D0C054E3-D1D0-438C-8FC9-D17E707D458E}" srcId="{CF3B0511-85F0-4789-AC37-98E7EB6F696C}" destId="{CFB48FFE-45B9-4BBA-8D7F-2DDE4D4AE5B0}" srcOrd="0" destOrd="0" parTransId="{889AAFAD-D8D3-4E10-B202-89A9778E0228}" sibTransId="{FBF7D288-D6FF-41BA-9E77-F29AB3EDE0C5}"/>
    <dgm:cxn modelId="{23351F6F-17DF-47E1-8504-88C274B7E1C9}" srcId="{CF3B0511-85F0-4789-AC37-98E7EB6F696C}" destId="{FA1A8149-D14E-4CBC-AFA6-E049298EA855}" srcOrd="3" destOrd="0" parTransId="{325D3FCD-9166-4BC7-BC2C-36CF6E2C8677}" sibTransId="{6C7E7000-1A19-45B5-A736-DA6211E941A2}"/>
    <dgm:cxn modelId="{E4D7739B-E631-43A8-9C43-06FBA1A0DFE7}" type="presOf" srcId="{D30BF5F1-BECF-4A5F-91F6-61DDB2DB3D15}" destId="{56474322-BC0E-475F-A09D-205043C7C825}" srcOrd="0" destOrd="1" presId="urn:microsoft.com/office/officeart/2005/8/layout/vList5"/>
    <dgm:cxn modelId="{6C6E1382-B774-4838-9DA2-CA9C5D6143B8}" type="presOf" srcId="{9B63F37A-3D77-4CBD-87EB-A41E848DD99C}" destId="{6D4855E1-640B-4F38-BC36-92218D697889}" srcOrd="0" destOrd="0" presId="urn:microsoft.com/office/officeart/2005/8/layout/vList5"/>
    <dgm:cxn modelId="{E368BD89-1C08-4DF2-B51A-CF12F42BE775}" type="presOf" srcId="{1DA826BF-3496-42F0-9368-BA5B0025C5AA}" destId="{934A5932-3411-4CD6-AAFE-B1BA607C8BED}" srcOrd="0" destOrd="0" presId="urn:microsoft.com/office/officeart/2005/8/layout/vList5"/>
    <dgm:cxn modelId="{4098F291-C8BC-42F9-93EC-84D1786B9FF9}" type="presOf" srcId="{D08EC25F-1C9E-4F86-94CA-B6A66EBD8415}" destId="{6D4855E1-640B-4F38-BC36-92218D697889}" srcOrd="0" destOrd="1" presId="urn:microsoft.com/office/officeart/2005/8/layout/vList5"/>
    <dgm:cxn modelId="{95C43A0E-16DA-4783-96BE-B8704865330F}" srcId="{6EF15198-8778-4BE1-8DA4-CF770A09C389}" destId="{1DA826BF-3496-42F0-9368-BA5B0025C5AA}" srcOrd="0" destOrd="0" parTransId="{325C91DD-80C9-4BA6-A91E-217E011C932B}" sibTransId="{304DC48A-5CE4-46FF-8673-655E0028CA6D}"/>
    <dgm:cxn modelId="{C11F794D-92EA-41E7-AB75-08492898D50B}" type="presOf" srcId="{6EF15198-8778-4BE1-8DA4-CF770A09C389}" destId="{0F43EB89-EBA8-499E-91D3-2AA3FA976B33}" srcOrd="0" destOrd="0" presId="urn:microsoft.com/office/officeart/2005/8/layout/vList5"/>
    <dgm:cxn modelId="{E7EECC04-18E0-40CC-B549-8252C60327A7}" type="presOf" srcId="{CFB48FFE-45B9-4BBA-8D7F-2DDE4D4AE5B0}" destId="{E46450CD-BEF0-4AC9-A838-0FF5FE52C71C}" srcOrd="0" destOrd="0" presId="urn:microsoft.com/office/officeart/2005/8/layout/vList5"/>
    <dgm:cxn modelId="{8FF03799-9E1F-449F-8F0F-46B7B0AFA3C5}" type="presOf" srcId="{686F072D-02E9-4B26-A934-D3F25DC94109}" destId="{853482B9-5034-4D7B-A48A-01B40BEF0DA5}" srcOrd="0" destOrd="0" presId="urn:microsoft.com/office/officeart/2005/8/layout/vList5"/>
    <dgm:cxn modelId="{381EEFC1-860B-4855-8054-9CAF90238A77}" srcId="{CFB48FFE-45B9-4BBA-8D7F-2DDE4D4AE5B0}" destId="{D08EC25F-1C9E-4F86-94CA-B6A66EBD8415}" srcOrd="1" destOrd="0" parTransId="{FBA5703C-2A67-418E-925E-D3D4F3D1D076}" sibTransId="{99416411-37B6-41BA-A5C6-DBD040071786}"/>
    <dgm:cxn modelId="{1EB7B224-3B11-46B3-A15D-98BD0C5656A0}" srcId="{CF3B0511-85F0-4789-AC37-98E7EB6F696C}" destId="{686F072D-02E9-4B26-A934-D3F25DC94109}" srcOrd="1" destOrd="0" parTransId="{A9A7DD42-45A5-4CC5-B0A4-9A19D9C10D6F}" sibTransId="{F3062E75-A8FA-4EC9-938D-60100957FD8C}"/>
    <dgm:cxn modelId="{A4E10121-81BB-4DD1-B468-F3F2B5F13D91}" type="presOf" srcId="{FA1A8149-D14E-4CBC-AFA6-E049298EA855}" destId="{9F13EB05-7F2C-4BD5-84F5-0A8B3FC585F6}" srcOrd="0" destOrd="0" presId="urn:microsoft.com/office/officeart/2005/8/layout/vList5"/>
    <dgm:cxn modelId="{E56538A6-6E4D-4598-9863-B4800FD5827B}" type="presOf" srcId="{9FA13BCE-394D-4110-A157-C91DBB4B065E}" destId="{C6823F27-0FD0-432E-90B5-A3579F8ACDC9}" srcOrd="0" destOrd="0" presId="urn:microsoft.com/office/officeart/2005/8/layout/vList5"/>
    <dgm:cxn modelId="{8877E60D-2DF3-4CA8-A8A5-9BB4B8B71EF6}" srcId="{CF3B0511-85F0-4789-AC37-98E7EB6F696C}" destId="{6EF15198-8778-4BE1-8DA4-CF770A09C389}" srcOrd="2" destOrd="0" parTransId="{4D147D74-96FC-497A-87DC-4BC17613F271}" sibTransId="{ABF1319D-0DA3-46B9-A629-72DE6F7BB691}"/>
    <dgm:cxn modelId="{3DD83D33-A852-42F7-A36F-A1A8C212BB87}" type="presOf" srcId="{CF3B0511-85F0-4789-AC37-98E7EB6F696C}" destId="{2A5FF90C-446B-4F7A-B241-C0ABDE66F5E0}" srcOrd="0" destOrd="0" presId="urn:microsoft.com/office/officeart/2005/8/layout/vList5"/>
    <dgm:cxn modelId="{CFF0355C-1C7D-4739-9A2C-C10D309B082C}" srcId="{FA1A8149-D14E-4CBC-AFA6-E049298EA855}" destId="{D30BF5F1-BECF-4A5F-91F6-61DDB2DB3D15}" srcOrd="1" destOrd="0" parTransId="{B88388DB-94B5-4884-9471-CD7CA89BCB3A}" sibTransId="{497C4220-2BB0-46CC-8CFD-5E1CC932856A}"/>
    <dgm:cxn modelId="{7FF4A082-CCE1-4139-ACE6-6214E16AECBB}" type="presOf" srcId="{D94C3EA3-819E-479F-9B84-F6A076BD9B3C}" destId="{56474322-BC0E-475F-A09D-205043C7C825}" srcOrd="0" destOrd="0" presId="urn:microsoft.com/office/officeart/2005/8/layout/vList5"/>
    <dgm:cxn modelId="{421C505D-39AE-4F52-B310-2AECF848274E}" srcId="{FA1A8149-D14E-4CBC-AFA6-E049298EA855}" destId="{D94C3EA3-819E-479F-9B84-F6A076BD9B3C}" srcOrd="0" destOrd="0" parTransId="{5449F202-3912-4051-9927-B90C1794DA13}" sibTransId="{BDB5D1EC-4185-4AC2-AD71-941AA30A5C60}"/>
    <dgm:cxn modelId="{F2A6559D-CB0C-42AC-917B-A01C2A9BF314}" type="presParOf" srcId="{2A5FF90C-446B-4F7A-B241-C0ABDE66F5E0}" destId="{1B594510-DDD9-40FD-9293-4D1F47970B4F}" srcOrd="0" destOrd="0" presId="urn:microsoft.com/office/officeart/2005/8/layout/vList5"/>
    <dgm:cxn modelId="{224E6BE9-324F-4A8F-89DF-D06B13555F87}" type="presParOf" srcId="{1B594510-DDD9-40FD-9293-4D1F47970B4F}" destId="{E46450CD-BEF0-4AC9-A838-0FF5FE52C71C}" srcOrd="0" destOrd="0" presId="urn:microsoft.com/office/officeart/2005/8/layout/vList5"/>
    <dgm:cxn modelId="{84A36A5B-CB5C-4467-9F52-77D1E8AA29A4}" type="presParOf" srcId="{1B594510-DDD9-40FD-9293-4D1F47970B4F}" destId="{6D4855E1-640B-4F38-BC36-92218D697889}" srcOrd="1" destOrd="0" presId="urn:microsoft.com/office/officeart/2005/8/layout/vList5"/>
    <dgm:cxn modelId="{05656817-698D-4B5F-A298-354A923F882B}" type="presParOf" srcId="{2A5FF90C-446B-4F7A-B241-C0ABDE66F5E0}" destId="{E8CE61B1-B6B5-4B08-A9D0-99DB2FA93EEE}" srcOrd="1" destOrd="0" presId="urn:microsoft.com/office/officeart/2005/8/layout/vList5"/>
    <dgm:cxn modelId="{86D51217-B2AF-4669-BE5D-D39654E08667}" type="presParOf" srcId="{2A5FF90C-446B-4F7A-B241-C0ABDE66F5E0}" destId="{8A979F9F-6A21-448B-846F-772D24621348}" srcOrd="2" destOrd="0" presId="urn:microsoft.com/office/officeart/2005/8/layout/vList5"/>
    <dgm:cxn modelId="{B389A7E9-3C45-4E81-A240-1A30CAC9D026}" type="presParOf" srcId="{8A979F9F-6A21-448B-846F-772D24621348}" destId="{853482B9-5034-4D7B-A48A-01B40BEF0DA5}" srcOrd="0" destOrd="0" presId="urn:microsoft.com/office/officeart/2005/8/layout/vList5"/>
    <dgm:cxn modelId="{8AAAB1E9-2999-461B-8052-2FE8C420483D}" type="presParOf" srcId="{8A979F9F-6A21-448B-846F-772D24621348}" destId="{C6823F27-0FD0-432E-90B5-A3579F8ACDC9}" srcOrd="1" destOrd="0" presId="urn:microsoft.com/office/officeart/2005/8/layout/vList5"/>
    <dgm:cxn modelId="{276DADB2-DB7A-41B5-AD41-F973CA733183}" type="presParOf" srcId="{2A5FF90C-446B-4F7A-B241-C0ABDE66F5E0}" destId="{BB054569-8B54-45A1-8C29-B35F42FEA846}" srcOrd="3" destOrd="0" presId="urn:microsoft.com/office/officeart/2005/8/layout/vList5"/>
    <dgm:cxn modelId="{8C48D351-C09D-43F2-B57F-BCE93285B6D8}" type="presParOf" srcId="{2A5FF90C-446B-4F7A-B241-C0ABDE66F5E0}" destId="{F7D032E4-788B-45D1-872D-F49CCB299030}" srcOrd="4" destOrd="0" presId="urn:microsoft.com/office/officeart/2005/8/layout/vList5"/>
    <dgm:cxn modelId="{6D326FDF-10AA-4229-9A7F-C42766E7CA42}" type="presParOf" srcId="{F7D032E4-788B-45D1-872D-F49CCB299030}" destId="{0F43EB89-EBA8-499E-91D3-2AA3FA976B33}" srcOrd="0" destOrd="0" presId="urn:microsoft.com/office/officeart/2005/8/layout/vList5"/>
    <dgm:cxn modelId="{7C7C428F-442B-40D5-B133-F34F63E79BE9}" type="presParOf" srcId="{F7D032E4-788B-45D1-872D-F49CCB299030}" destId="{934A5932-3411-4CD6-AAFE-B1BA607C8BED}" srcOrd="1" destOrd="0" presId="urn:microsoft.com/office/officeart/2005/8/layout/vList5"/>
    <dgm:cxn modelId="{A0479EC8-04F5-4EB8-8F6C-3CF9FCF719A7}" type="presParOf" srcId="{2A5FF90C-446B-4F7A-B241-C0ABDE66F5E0}" destId="{0A2F2D79-F493-4FCE-8164-57818C4748D3}" srcOrd="5" destOrd="0" presId="urn:microsoft.com/office/officeart/2005/8/layout/vList5"/>
    <dgm:cxn modelId="{68626B90-B8FD-4A68-BEE7-540F623F5A83}" type="presParOf" srcId="{2A5FF90C-446B-4F7A-B241-C0ABDE66F5E0}" destId="{12EE4230-A52E-4404-9523-A5F983CB9AE5}" srcOrd="6" destOrd="0" presId="urn:microsoft.com/office/officeart/2005/8/layout/vList5"/>
    <dgm:cxn modelId="{157099CB-2568-4111-BE28-E57E14D0598A}" type="presParOf" srcId="{12EE4230-A52E-4404-9523-A5F983CB9AE5}" destId="{9F13EB05-7F2C-4BD5-84F5-0A8B3FC585F6}" srcOrd="0" destOrd="0" presId="urn:microsoft.com/office/officeart/2005/8/layout/vList5"/>
    <dgm:cxn modelId="{11D99EDA-CC9C-443B-8769-B64BFBBBDC79}" type="presParOf" srcId="{12EE4230-A52E-4404-9523-A5F983CB9AE5}" destId="{56474322-BC0E-475F-A09D-205043C7C825}" srcOrd="1" destOrd="0" presId="urn:microsoft.com/office/officeart/2005/8/layout/vList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F7C1D949-F405-47F1-9423-A09B78588484}" type="doc">
      <dgm:prSet loTypeId="urn:microsoft.com/office/officeart/2005/8/layout/arrow3" loCatId="relationship" qsTypeId="urn:microsoft.com/office/officeart/2005/8/quickstyle/simple1" qsCatId="simple" csTypeId="urn:microsoft.com/office/officeart/2005/8/colors/colorful2" csCatId="colorful" phldr="1"/>
      <dgm:spPr/>
      <dgm:t>
        <a:bodyPr/>
        <a:lstStyle/>
        <a:p>
          <a:endParaRPr lang="en-US"/>
        </a:p>
      </dgm:t>
    </dgm:pt>
    <dgm:pt modelId="{B0FEA901-1497-47A4-A419-2FBB417E2036}">
      <dgm:prSet phldrT="[نص]"/>
      <dgm:spPr/>
      <dgm:t>
        <a:bodyPr/>
        <a:lstStyle/>
        <a:p>
          <a:r>
            <a:rPr lang="ar-MA" dirty="0" smtClean="0">
              <a:ln>
                <a:solidFill>
                  <a:schemeClr val="tx1"/>
                </a:solidFill>
              </a:ln>
            </a:rPr>
            <a:t>مناقصة</a:t>
          </a:r>
          <a:endParaRPr lang="en-US" dirty="0">
            <a:ln>
              <a:solidFill>
                <a:schemeClr val="tx1"/>
              </a:solidFill>
            </a:ln>
          </a:endParaRPr>
        </a:p>
      </dgm:t>
    </dgm:pt>
    <dgm:pt modelId="{D71D4CE2-0A80-4452-B9AC-6016FB07CA2B}" type="parTrans" cxnId="{55DF1CC6-6853-4DD0-80B4-FCE74417CF41}">
      <dgm:prSet/>
      <dgm:spPr/>
      <dgm:t>
        <a:bodyPr/>
        <a:lstStyle/>
        <a:p>
          <a:endParaRPr lang="en-US">
            <a:ln>
              <a:solidFill>
                <a:schemeClr val="tx1"/>
              </a:solidFill>
            </a:ln>
          </a:endParaRPr>
        </a:p>
      </dgm:t>
    </dgm:pt>
    <dgm:pt modelId="{C3B5A349-6E7E-4235-A5F5-AAEBC59CB232}" type="sibTrans" cxnId="{55DF1CC6-6853-4DD0-80B4-FCE74417CF41}">
      <dgm:prSet/>
      <dgm:spPr/>
      <dgm:t>
        <a:bodyPr/>
        <a:lstStyle/>
        <a:p>
          <a:endParaRPr lang="en-US">
            <a:ln>
              <a:solidFill>
                <a:schemeClr val="tx1"/>
              </a:solidFill>
            </a:ln>
          </a:endParaRPr>
        </a:p>
      </dgm:t>
    </dgm:pt>
    <dgm:pt modelId="{3CC01666-A8B4-452D-9B9C-6E0686D5680F}">
      <dgm:prSet phldrT="[نص]"/>
      <dgm:spPr/>
      <dgm:t>
        <a:bodyPr/>
        <a:lstStyle/>
        <a:p>
          <a:r>
            <a:rPr lang="ar-MA" dirty="0" smtClean="0">
              <a:ln>
                <a:solidFill>
                  <a:schemeClr val="tx1"/>
                </a:solidFill>
              </a:ln>
            </a:rPr>
            <a:t>مزايدة</a:t>
          </a:r>
          <a:endParaRPr lang="en-US" dirty="0">
            <a:ln>
              <a:solidFill>
                <a:schemeClr val="tx1"/>
              </a:solidFill>
            </a:ln>
          </a:endParaRPr>
        </a:p>
      </dgm:t>
    </dgm:pt>
    <dgm:pt modelId="{D6D8ADCF-39B7-41D5-94F1-697A0C9BC927}" type="parTrans" cxnId="{3B77C8B5-0EB2-4D6B-8B15-E70ED68EB712}">
      <dgm:prSet/>
      <dgm:spPr/>
      <dgm:t>
        <a:bodyPr/>
        <a:lstStyle/>
        <a:p>
          <a:endParaRPr lang="en-US">
            <a:ln>
              <a:solidFill>
                <a:schemeClr val="tx1"/>
              </a:solidFill>
            </a:ln>
          </a:endParaRPr>
        </a:p>
      </dgm:t>
    </dgm:pt>
    <dgm:pt modelId="{8A1442C2-A29B-40C4-8084-652375AEA765}" type="sibTrans" cxnId="{3B77C8B5-0EB2-4D6B-8B15-E70ED68EB712}">
      <dgm:prSet/>
      <dgm:spPr/>
      <dgm:t>
        <a:bodyPr/>
        <a:lstStyle/>
        <a:p>
          <a:endParaRPr lang="en-US">
            <a:ln>
              <a:solidFill>
                <a:schemeClr val="tx1"/>
              </a:solidFill>
            </a:ln>
          </a:endParaRPr>
        </a:p>
      </dgm:t>
    </dgm:pt>
    <dgm:pt modelId="{50B11087-9464-407F-A193-CA9E5583E71D}" type="pres">
      <dgm:prSet presAssocID="{F7C1D949-F405-47F1-9423-A09B78588484}" presName="compositeShape" presStyleCnt="0">
        <dgm:presLayoutVars>
          <dgm:chMax val="2"/>
          <dgm:dir/>
          <dgm:resizeHandles val="exact"/>
        </dgm:presLayoutVars>
      </dgm:prSet>
      <dgm:spPr/>
      <dgm:t>
        <a:bodyPr/>
        <a:lstStyle/>
        <a:p>
          <a:pPr rtl="1"/>
          <a:endParaRPr lang="ar-SA"/>
        </a:p>
      </dgm:t>
    </dgm:pt>
    <dgm:pt modelId="{82B48187-1517-4E55-8BBD-A1F7F05A6DB2}" type="pres">
      <dgm:prSet presAssocID="{F7C1D949-F405-47F1-9423-A09B78588484}" presName="divider" presStyleLbl="fgShp" presStyleIdx="0" presStyleCnt="1"/>
      <dgm:spPr/>
    </dgm:pt>
    <dgm:pt modelId="{9A7802E8-F884-428F-B038-96458433EAA8}" type="pres">
      <dgm:prSet presAssocID="{B0FEA901-1497-47A4-A419-2FBB417E2036}" presName="downArrow" presStyleLbl="node1" presStyleIdx="0" presStyleCnt="2"/>
      <dgm:spPr/>
    </dgm:pt>
    <dgm:pt modelId="{F27136AD-83E6-48BA-A8E5-F557DA2E86BD}" type="pres">
      <dgm:prSet presAssocID="{B0FEA901-1497-47A4-A419-2FBB417E2036}" presName="downArrowText" presStyleLbl="revTx" presStyleIdx="0" presStyleCnt="2">
        <dgm:presLayoutVars>
          <dgm:bulletEnabled val="1"/>
        </dgm:presLayoutVars>
      </dgm:prSet>
      <dgm:spPr/>
      <dgm:t>
        <a:bodyPr/>
        <a:lstStyle/>
        <a:p>
          <a:pPr rtl="1"/>
          <a:endParaRPr lang="ar-SA"/>
        </a:p>
      </dgm:t>
    </dgm:pt>
    <dgm:pt modelId="{B397D47D-3890-44A0-BB00-0F9318D4F8F8}" type="pres">
      <dgm:prSet presAssocID="{3CC01666-A8B4-452D-9B9C-6E0686D5680F}" presName="upArrow" presStyleLbl="node1" presStyleIdx="1" presStyleCnt="2"/>
      <dgm:spPr/>
    </dgm:pt>
    <dgm:pt modelId="{ACCDA1B5-98F7-47CA-AAE8-CFEBF9ECA28B}" type="pres">
      <dgm:prSet presAssocID="{3CC01666-A8B4-452D-9B9C-6E0686D5680F}" presName="upArrowText" presStyleLbl="revTx" presStyleIdx="1" presStyleCnt="2">
        <dgm:presLayoutVars>
          <dgm:bulletEnabled val="1"/>
        </dgm:presLayoutVars>
      </dgm:prSet>
      <dgm:spPr/>
      <dgm:t>
        <a:bodyPr/>
        <a:lstStyle/>
        <a:p>
          <a:pPr rtl="1"/>
          <a:endParaRPr lang="ar-SA"/>
        </a:p>
      </dgm:t>
    </dgm:pt>
  </dgm:ptLst>
  <dgm:cxnLst>
    <dgm:cxn modelId="{D4A761BA-39C7-4484-AA77-964C12E6FDC3}" type="presOf" srcId="{3CC01666-A8B4-452D-9B9C-6E0686D5680F}" destId="{ACCDA1B5-98F7-47CA-AAE8-CFEBF9ECA28B}" srcOrd="0" destOrd="0" presId="urn:microsoft.com/office/officeart/2005/8/layout/arrow3"/>
    <dgm:cxn modelId="{55DF1CC6-6853-4DD0-80B4-FCE74417CF41}" srcId="{F7C1D949-F405-47F1-9423-A09B78588484}" destId="{B0FEA901-1497-47A4-A419-2FBB417E2036}" srcOrd="0" destOrd="0" parTransId="{D71D4CE2-0A80-4452-B9AC-6016FB07CA2B}" sibTransId="{C3B5A349-6E7E-4235-A5F5-AAEBC59CB232}"/>
    <dgm:cxn modelId="{4CC46712-487C-4A8B-8D3B-8452287E5750}" type="presOf" srcId="{F7C1D949-F405-47F1-9423-A09B78588484}" destId="{50B11087-9464-407F-A193-CA9E5583E71D}" srcOrd="0" destOrd="0" presId="urn:microsoft.com/office/officeart/2005/8/layout/arrow3"/>
    <dgm:cxn modelId="{3B77C8B5-0EB2-4D6B-8B15-E70ED68EB712}" srcId="{F7C1D949-F405-47F1-9423-A09B78588484}" destId="{3CC01666-A8B4-452D-9B9C-6E0686D5680F}" srcOrd="1" destOrd="0" parTransId="{D6D8ADCF-39B7-41D5-94F1-697A0C9BC927}" sibTransId="{8A1442C2-A29B-40C4-8084-652375AEA765}"/>
    <dgm:cxn modelId="{6505805F-5D5F-4373-BD7C-4DFC5C6D1CFA}" type="presOf" srcId="{B0FEA901-1497-47A4-A419-2FBB417E2036}" destId="{F27136AD-83E6-48BA-A8E5-F557DA2E86BD}" srcOrd="0" destOrd="0" presId="urn:microsoft.com/office/officeart/2005/8/layout/arrow3"/>
    <dgm:cxn modelId="{19ECBEA2-B749-4C79-823D-738039C787B7}" type="presParOf" srcId="{50B11087-9464-407F-A193-CA9E5583E71D}" destId="{82B48187-1517-4E55-8BBD-A1F7F05A6DB2}" srcOrd="0" destOrd="0" presId="urn:microsoft.com/office/officeart/2005/8/layout/arrow3"/>
    <dgm:cxn modelId="{5A33C855-BCFE-4A7F-9475-49BC15EDD9EB}" type="presParOf" srcId="{50B11087-9464-407F-A193-CA9E5583E71D}" destId="{9A7802E8-F884-428F-B038-96458433EAA8}" srcOrd="1" destOrd="0" presId="urn:microsoft.com/office/officeart/2005/8/layout/arrow3"/>
    <dgm:cxn modelId="{46924ABC-C18E-45F2-BC99-9484D33F6756}" type="presParOf" srcId="{50B11087-9464-407F-A193-CA9E5583E71D}" destId="{F27136AD-83E6-48BA-A8E5-F557DA2E86BD}" srcOrd="2" destOrd="0" presId="urn:microsoft.com/office/officeart/2005/8/layout/arrow3"/>
    <dgm:cxn modelId="{DA1B974C-4120-4087-90A6-9B71718C7878}" type="presParOf" srcId="{50B11087-9464-407F-A193-CA9E5583E71D}" destId="{B397D47D-3890-44A0-BB00-0F9318D4F8F8}" srcOrd="3" destOrd="0" presId="urn:microsoft.com/office/officeart/2005/8/layout/arrow3"/>
    <dgm:cxn modelId="{1E4AADB8-8E25-4A37-9F0F-A51615D936D0}" type="presParOf" srcId="{50B11087-9464-407F-A193-CA9E5583E71D}" destId="{ACCDA1B5-98F7-47CA-AAE8-CFEBF9ECA28B}" srcOrd="4" destOrd="0" presId="urn:microsoft.com/office/officeart/2005/8/layout/arrow3"/>
  </dgm:cxnLst>
  <dgm:bg/>
  <dgm:whole>
    <a:ln w="28575">
      <a:solidFill>
        <a:schemeClr val="tx1"/>
      </a:solidFill>
    </a:ln>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B2BC6782-C825-4C0D-BC5F-849E99867C2C}" type="doc">
      <dgm:prSet loTypeId="urn:microsoft.com/office/officeart/2011/layout/ConvergingText" loCatId="officeonline" qsTypeId="urn:microsoft.com/office/officeart/2005/8/quickstyle/simple1" qsCatId="simple" csTypeId="urn:microsoft.com/office/officeart/2005/8/colors/accent1_2" csCatId="accent1" phldr="1"/>
      <dgm:spPr/>
      <dgm:t>
        <a:bodyPr/>
        <a:lstStyle/>
        <a:p>
          <a:endParaRPr lang="en-US"/>
        </a:p>
      </dgm:t>
    </dgm:pt>
    <dgm:pt modelId="{29EE03D2-8377-495B-A98E-EED30D964B66}">
      <dgm:prSet phldrT="[نص]"/>
      <dgm:spPr/>
      <dgm:t>
        <a:bodyPr/>
        <a:lstStyle/>
        <a:p>
          <a:r>
            <a:rPr lang="ar-MA" dirty="0" smtClean="0"/>
            <a:t>الشراء المباشر</a:t>
          </a:r>
        </a:p>
        <a:p>
          <a:r>
            <a:rPr lang="ar-MA" dirty="0" smtClean="0"/>
            <a:t>«استثناء»</a:t>
          </a:r>
          <a:endParaRPr lang="en-US" dirty="0"/>
        </a:p>
      </dgm:t>
    </dgm:pt>
    <dgm:pt modelId="{F7CDB937-D9C3-441F-9E9C-FAE4928079EA}" type="parTrans" cxnId="{8A636388-3C4D-45A9-A393-52C2F4950E25}">
      <dgm:prSet/>
      <dgm:spPr/>
      <dgm:t>
        <a:bodyPr/>
        <a:lstStyle/>
        <a:p>
          <a:endParaRPr lang="en-US"/>
        </a:p>
      </dgm:t>
    </dgm:pt>
    <dgm:pt modelId="{2B496411-867C-4EE1-8F69-A4B4C3974C4D}" type="sibTrans" cxnId="{8A636388-3C4D-45A9-A393-52C2F4950E25}">
      <dgm:prSet/>
      <dgm:spPr/>
      <dgm:t>
        <a:bodyPr/>
        <a:lstStyle/>
        <a:p>
          <a:endParaRPr lang="en-US"/>
        </a:p>
      </dgm:t>
    </dgm:pt>
    <dgm:pt modelId="{0549066E-EFF5-4C92-B3C0-70677D4314FE}" type="pres">
      <dgm:prSet presAssocID="{B2BC6782-C825-4C0D-BC5F-849E99867C2C}" presName="Name0" presStyleCnt="0">
        <dgm:presLayoutVars>
          <dgm:chMax/>
          <dgm:chPref val="1"/>
          <dgm:dir/>
          <dgm:animOne val="branch"/>
          <dgm:animLvl val="lvl"/>
          <dgm:resizeHandles/>
        </dgm:presLayoutVars>
      </dgm:prSet>
      <dgm:spPr/>
      <dgm:t>
        <a:bodyPr/>
        <a:lstStyle/>
        <a:p>
          <a:pPr rtl="1"/>
          <a:endParaRPr lang="ar-SA"/>
        </a:p>
      </dgm:t>
    </dgm:pt>
    <dgm:pt modelId="{6AD82DA6-4A1C-4675-BE30-3C6CD710A42C}" type="pres">
      <dgm:prSet presAssocID="{29EE03D2-8377-495B-A98E-EED30D964B66}" presName="composite" presStyleCnt="0"/>
      <dgm:spPr/>
    </dgm:pt>
    <dgm:pt modelId="{353A60F1-A880-4410-BEDC-404A3E2186A1}" type="pres">
      <dgm:prSet presAssocID="{29EE03D2-8377-495B-A98E-EED30D964B66}" presName="ParentAccent1" presStyleLbl="alignNode1" presStyleIdx="0" presStyleCnt="11"/>
      <dgm:spPr/>
    </dgm:pt>
    <dgm:pt modelId="{679E53D4-76CD-4F24-BA9D-77159F50D6CB}" type="pres">
      <dgm:prSet presAssocID="{29EE03D2-8377-495B-A98E-EED30D964B66}" presName="ParentAccent2" presStyleLbl="alignNode1" presStyleIdx="1" presStyleCnt="11"/>
      <dgm:spPr/>
    </dgm:pt>
    <dgm:pt modelId="{4852F6D3-3CD8-4D45-8A92-9CA7AB9227FB}" type="pres">
      <dgm:prSet presAssocID="{29EE03D2-8377-495B-A98E-EED30D964B66}" presName="ParentAccent3" presStyleLbl="alignNode1" presStyleIdx="2" presStyleCnt="11"/>
      <dgm:spPr/>
    </dgm:pt>
    <dgm:pt modelId="{D015F304-5688-4CF4-9F33-3CC53C7FCFC1}" type="pres">
      <dgm:prSet presAssocID="{29EE03D2-8377-495B-A98E-EED30D964B66}" presName="ParentAccent4" presStyleLbl="alignNode1" presStyleIdx="3" presStyleCnt="11"/>
      <dgm:spPr/>
    </dgm:pt>
    <dgm:pt modelId="{41BD0C1A-57D9-47ED-8566-2F0C6BFB1688}" type="pres">
      <dgm:prSet presAssocID="{29EE03D2-8377-495B-A98E-EED30D964B66}" presName="ParentAccent5" presStyleLbl="alignNode1" presStyleIdx="4" presStyleCnt="11"/>
      <dgm:spPr/>
    </dgm:pt>
    <dgm:pt modelId="{6E68E304-4F92-4975-9148-1BAA17A45C04}" type="pres">
      <dgm:prSet presAssocID="{29EE03D2-8377-495B-A98E-EED30D964B66}" presName="ParentAccent6" presStyleLbl="alignNode1" presStyleIdx="5" presStyleCnt="11"/>
      <dgm:spPr/>
    </dgm:pt>
    <dgm:pt modelId="{0F9A3E55-9F69-43BC-B723-3EAAA2167064}" type="pres">
      <dgm:prSet presAssocID="{29EE03D2-8377-495B-A98E-EED30D964B66}" presName="ParentAccent7" presStyleLbl="alignNode1" presStyleIdx="6" presStyleCnt="11"/>
      <dgm:spPr/>
    </dgm:pt>
    <dgm:pt modelId="{DDF15E0F-F6FE-4BA8-AD90-6EB9ADC932B6}" type="pres">
      <dgm:prSet presAssocID="{29EE03D2-8377-495B-A98E-EED30D964B66}" presName="ParentAccent8" presStyleLbl="alignNode1" presStyleIdx="7" presStyleCnt="11"/>
      <dgm:spPr/>
    </dgm:pt>
    <dgm:pt modelId="{98FCCEAA-E08C-45C5-AB0D-8213BD789C07}" type="pres">
      <dgm:prSet presAssocID="{29EE03D2-8377-495B-A98E-EED30D964B66}" presName="ParentAccent9" presStyleLbl="alignNode1" presStyleIdx="8" presStyleCnt="11"/>
      <dgm:spPr/>
    </dgm:pt>
    <dgm:pt modelId="{D611BC88-22FB-41B0-9DFB-05841D551C14}" type="pres">
      <dgm:prSet presAssocID="{29EE03D2-8377-495B-A98E-EED30D964B66}" presName="ParentAccent10" presStyleLbl="alignNode1" presStyleIdx="9" presStyleCnt="11"/>
      <dgm:spPr/>
    </dgm:pt>
    <dgm:pt modelId="{036601D3-ED91-4E8B-AE6E-7EDA842AB4D3}" type="pres">
      <dgm:prSet presAssocID="{29EE03D2-8377-495B-A98E-EED30D964B66}" presName="Parent" presStyleLbl="alignNode1" presStyleIdx="10" presStyleCnt="11">
        <dgm:presLayoutVars>
          <dgm:chMax val="5"/>
          <dgm:chPref val="3"/>
          <dgm:bulletEnabled val="1"/>
        </dgm:presLayoutVars>
      </dgm:prSet>
      <dgm:spPr/>
      <dgm:t>
        <a:bodyPr/>
        <a:lstStyle/>
        <a:p>
          <a:pPr rtl="1"/>
          <a:endParaRPr lang="ar-SA"/>
        </a:p>
      </dgm:t>
    </dgm:pt>
  </dgm:ptLst>
  <dgm:cxnLst>
    <dgm:cxn modelId="{7D570638-2B37-4665-B8D9-530C28DAC25C}" type="presOf" srcId="{B2BC6782-C825-4C0D-BC5F-849E99867C2C}" destId="{0549066E-EFF5-4C92-B3C0-70677D4314FE}" srcOrd="0" destOrd="0" presId="urn:microsoft.com/office/officeart/2011/layout/ConvergingText"/>
    <dgm:cxn modelId="{8A636388-3C4D-45A9-A393-52C2F4950E25}" srcId="{B2BC6782-C825-4C0D-BC5F-849E99867C2C}" destId="{29EE03D2-8377-495B-A98E-EED30D964B66}" srcOrd="0" destOrd="0" parTransId="{F7CDB937-D9C3-441F-9E9C-FAE4928079EA}" sibTransId="{2B496411-867C-4EE1-8F69-A4B4C3974C4D}"/>
    <dgm:cxn modelId="{03B32B06-0103-4A00-A942-64968971329E}" type="presOf" srcId="{29EE03D2-8377-495B-A98E-EED30D964B66}" destId="{036601D3-ED91-4E8B-AE6E-7EDA842AB4D3}" srcOrd="0" destOrd="0" presId="urn:microsoft.com/office/officeart/2011/layout/ConvergingText"/>
    <dgm:cxn modelId="{6D15FBEE-575D-4B66-923A-ACF21F291A05}" type="presParOf" srcId="{0549066E-EFF5-4C92-B3C0-70677D4314FE}" destId="{6AD82DA6-4A1C-4675-BE30-3C6CD710A42C}" srcOrd="0" destOrd="0" presId="urn:microsoft.com/office/officeart/2011/layout/ConvergingText"/>
    <dgm:cxn modelId="{AFF085E4-AAB8-4C63-B8BB-0AAB6F830217}" type="presParOf" srcId="{6AD82DA6-4A1C-4675-BE30-3C6CD710A42C}" destId="{353A60F1-A880-4410-BEDC-404A3E2186A1}" srcOrd="0" destOrd="0" presId="urn:microsoft.com/office/officeart/2011/layout/ConvergingText"/>
    <dgm:cxn modelId="{83F995B3-96E0-4F05-89B6-F27352A468F3}" type="presParOf" srcId="{6AD82DA6-4A1C-4675-BE30-3C6CD710A42C}" destId="{679E53D4-76CD-4F24-BA9D-77159F50D6CB}" srcOrd="1" destOrd="0" presId="urn:microsoft.com/office/officeart/2011/layout/ConvergingText"/>
    <dgm:cxn modelId="{5354EAAA-BD8A-404F-B155-C30893453FEC}" type="presParOf" srcId="{6AD82DA6-4A1C-4675-BE30-3C6CD710A42C}" destId="{4852F6D3-3CD8-4D45-8A92-9CA7AB9227FB}" srcOrd="2" destOrd="0" presId="urn:microsoft.com/office/officeart/2011/layout/ConvergingText"/>
    <dgm:cxn modelId="{DDB39ABC-49A7-4D3E-9706-F7804AE266EF}" type="presParOf" srcId="{6AD82DA6-4A1C-4675-BE30-3C6CD710A42C}" destId="{D015F304-5688-4CF4-9F33-3CC53C7FCFC1}" srcOrd="3" destOrd="0" presId="urn:microsoft.com/office/officeart/2011/layout/ConvergingText"/>
    <dgm:cxn modelId="{140754A4-DDE0-42D0-B50C-DFDD6B181D55}" type="presParOf" srcId="{6AD82DA6-4A1C-4675-BE30-3C6CD710A42C}" destId="{41BD0C1A-57D9-47ED-8566-2F0C6BFB1688}" srcOrd="4" destOrd="0" presId="urn:microsoft.com/office/officeart/2011/layout/ConvergingText"/>
    <dgm:cxn modelId="{E8C746DE-9D56-4BC3-968D-64AFED6DDB07}" type="presParOf" srcId="{6AD82DA6-4A1C-4675-BE30-3C6CD710A42C}" destId="{6E68E304-4F92-4975-9148-1BAA17A45C04}" srcOrd="5" destOrd="0" presId="urn:microsoft.com/office/officeart/2011/layout/ConvergingText"/>
    <dgm:cxn modelId="{4DC33FDF-48D7-465E-8A4C-8D8DE34977FF}" type="presParOf" srcId="{6AD82DA6-4A1C-4675-BE30-3C6CD710A42C}" destId="{0F9A3E55-9F69-43BC-B723-3EAAA2167064}" srcOrd="6" destOrd="0" presId="urn:microsoft.com/office/officeart/2011/layout/ConvergingText"/>
    <dgm:cxn modelId="{06BC43B7-7B21-43FE-8873-EB8F6F95BFAC}" type="presParOf" srcId="{6AD82DA6-4A1C-4675-BE30-3C6CD710A42C}" destId="{DDF15E0F-F6FE-4BA8-AD90-6EB9ADC932B6}" srcOrd="7" destOrd="0" presId="urn:microsoft.com/office/officeart/2011/layout/ConvergingText"/>
    <dgm:cxn modelId="{B788F38E-6DC5-4508-87FE-DF872A60B33E}" type="presParOf" srcId="{6AD82DA6-4A1C-4675-BE30-3C6CD710A42C}" destId="{98FCCEAA-E08C-45C5-AB0D-8213BD789C07}" srcOrd="8" destOrd="0" presId="urn:microsoft.com/office/officeart/2011/layout/ConvergingText"/>
    <dgm:cxn modelId="{8F619D6E-6320-4F18-9D66-BB6F11581BB8}" type="presParOf" srcId="{6AD82DA6-4A1C-4675-BE30-3C6CD710A42C}" destId="{D611BC88-22FB-41B0-9DFB-05841D551C14}" srcOrd="9" destOrd="0" presId="urn:microsoft.com/office/officeart/2011/layout/ConvergingText"/>
    <dgm:cxn modelId="{DE749BF5-40A9-40F5-B2B3-D24B2A4AF383}" type="presParOf" srcId="{6AD82DA6-4A1C-4675-BE30-3C6CD710A42C}" destId="{036601D3-ED91-4E8B-AE6E-7EDA842AB4D3}" srcOrd="10" destOrd="0" presId="urn:microsoft.com/office/officeart/2011/layout/ConvergingText"/>
  </dgm:cxnLst>
  <dgm:bg/>
  <dgm:whole/>
  <dgm:extLst>
    <a:ext uri="http://schemas.microsoft.com/office/drawing/2008/diagram">
      <dsp:dataModelExt xmlns:dsp="http://schemas.microsoft.com/office/drawing/2008/diagram" relId="rId11"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51D8F5ED-0F65-42E6-B0FA-E313A0AE6F9D}" type="doc">
      <dgm:prSet loTypeId="urn:microsoft.com/office/officeart/2005/8/layout/process1" loCatId="process" qsTypeId="urn:microsoft.com/office/officeart/2005/8/quickstyle/simple1" qsCatId="simple" csTypeId="urn:microsoft.com/office/officeart/2005/8/colors/colorful1" csCatId="colorful" phldr="1"/>
      <dgm:spPr/>
    </dgm:pt>
    <dgm:pt modelId="{8D3BB32E-D99D-49F7-9181-8A75B0FF143E}">
      <dgm:prSet phldrT="[نص]" custT="1"/>
      <dgm:spPr/>
      <dgm:t>
        <a:bodyPr/>
        <a:lstStyle/>
        <a:p>
          <a:r>
            <a:rPr lang="ar-MA" sz="2000" dirty="0" smtClean="0"/>
            <a:t>(1)</a:t>
          </a:r>
        </a:p>
        <a:p>
          <a:r>
            <a:rPr lang="ar-MA" sz="2000" dirty="0" smtClean="0"/>
            <a:t>قبل الطرح</a:t>
          </a:r>
          <a:endParaRPr lang="en-US" sz="2000" dirty="0"/>
        </a:p>
      </dgm:t>
    </dgm:pt>
    <dgm:pt modelId="{179BCE0C-B76E-4B39-877C-22A395C3965B}" type="parTrans" cxnId="{85AAF6A3-52E0-4595-9A53-E04BCCA8038E}">
      <dgm:prSet/>
      <dgm:spPr/>
      <dgm:t>
        <a:bodyPr/>
        <a:lstStyle/>
        <a:p>
          <a:endParaRPr lang="en-US"/>
        </a:p>
      </dgm:t>
    </dgm:pt>
    <dgm:pt modelId="{28CDD097-0447-48E8-A45F-3A108EE03EE4}" type="sibTrans" cxnId="{85AAF6A3-52E0-4595-9A53-E04BCCA8038E}">
      <dgm:prSet/>
      <dgm:spPr/>
      <dgm:t>
        <a:bodyPr/>
        <a:lstStyle/>
        <a:p>
          <a:endParaRPr lang="en-US"/>
        </a:p>
      </dgm:t>
    </dgm:pt>
    <dgm:pt modelId="{3659C1D5-53EF-4972-A54C-DFD66C3804EF}">
      <dgm:prSet phldrT="[نص]" custT="1"/>
      <dgm:spPr/>
      <dgm:t>
        <a:bodyPr/>
        <a:lstStyle/>
        <a:p>
          <a:r>
            <a:rPr lang="ar-MA" sz="2000" dirty="0" smtClean="0"/>
            <a:t>(2)</a:t>
          </a:r>
        </a:p>
        <a:p>
          <a:r>
            <a:rPr lang="ar-MA" sz="2000" dirty="0" smtClean="0"/>
            <a:t>طرح المناقصة</a:t>
          </a:r>
        </a:p>
        <a:p>
          <a:r>
            <a:rPr lang="ar-MA" sz="2000" dirty="0" smtClean="0"/>
            <a:t>(الإعلان)</a:t>
          </a:r>
          <a:endParaRPr lang="en-US" sz="2000" dirty="0"/>
        </a:p>
      </dgm:t>
    </dgm:pt>
    <dgm:pt modelId="{3D2E4155-670B-4D2C-BAE6-B3F0739EC1A1}" type="parTrans" cxnId="{CA8626B1-C756-48DE-AF0E-8094FE533A06}">
      <dgm:prSet/>
      <dgm:spPr/>
      <dgm:t>
        <a:bodyPr/>
        <a:lstStyle/>
        <a:p>
          <a:endParaRPr lang="en-US"/>
        </a:p>
      </dgm:t>
    </dgm:pt>
    <dgm:pt modelId="{123694D4-4F50-4D92-966C-BF012C952ADF}" type="sibTrans" cxnId="{CA8626B1-C756-48DE-AF0E-8094FE533A06}">
      <dgm:prSet/>
      <dgm:spPr/>
      <dgm:t>
        <a:bodyPr/>
        <a:lstStyle/>
        <a:p>
          <a:endParaRPr lang="en-US"/>
        </a:p>
      </dgm:t>
    </dgm:pt>
    <dgm:pt modelId="{B68A2BD4-E6D5-4116-A3AE-35107CC29423}">
      <dgm:prSet phldrT="[نص]" custT="1"/>
      <dgm:spPr/>
      <dgm:t>
        <a:bodyPr/>
        <a:lstStyle/>
        <a:p>
          <a:r>
            <a:rPr lang="ar-MA" sz="2000" dirty="0" smtClean="0"/>
            <a:t>(3)</a:t>
          </a:r>
        </a:p>
        <a:p>
          <a:r>
            <a:rPr lang="ar-MA" sz="2000" dirty="0" smtClean="0"/>
            <a:t>تقديم العروض</a:t>
          </a:r>
          <a:endParaRPr lang="en-US" sz="2000" dirty="0"/>
        </a:p>
      </dgm:t>
    </dgm:pt>
    <dgm:pt modelId="{7B8E2778-991D-4C6F-AAC5-5BAADD519184}" type="parTrans" cxnId="{D1B5402A-DBD3-4B3C-B4F1-652EC202C07C}">
      <dgm:prSet/>
      <dgm:spPr/>
      <dgm:t>
        <a:bodyPr/>
        <a:lstStyle/>
        <a:p>
          <a:endParaRPr lang="en-US"/>
        </a:p>
      </dgm:t>
    </dgm:pt>
    <dgm:pt modelId="{EE293265-3874-4D36-9AB5-D20B8C8A6AF7}" type="sibTrans" cxnId="{D1B5402A-DBD3-4B3C-B4F1-652EC202C07C}">
      <dgm:prSet/>
      <dgm:spPr/>
      <dgm:t>
        <a:bodyPr/>
        <a:lstStyle/>
        <a:p>
          <a:endParaRPr lang="en-US"/>
        </a:p>
      </dgm:t>
    </dgm:pt>
    <dgm:pt modelId="{5772944A-C899-45C4-A127-C4EF823E6F41}">
      <dgm:prSet phldrT="[نص]" custT="1"/>
      <dgm:spPr/>
      <dgm:t>
        <a:bodyPr/>
        <a:lstStyle/>
        <a:p>
          <a:r>
            <a:rPr lang="ar-MA" sz="1800" b="1" dirty="0" smtClean="0"/>
            <a:t>(4)</a:t>
          </a:r>
        </a:p>
        <a:p>
          <a:r>
            <a:rPr lang="ar-MA" sz="1800" b="1" dirty="0" smtClean="0"/>
            <a:t>فتح المظاريف</a:t>
          </a:r>
          <a:endParaRPr lang="en-US" sz="1800" b="1" dirty="0"/>
        </a:p>
      </dgm:t>
    </dgm:pt>
    <dgm:pt modelId="{5925059E-71F4-406C-A369-691F3869EE51}" type="parTrans" cxnId="{88FD70CF-EFCC-472C-865D-35361780E533}">
      <dgm:prSet/>
      <dgm:spPr/>
      <dgm:t>
        <a:bodyPr/>
        <a:lstStyle/>
        <a:p>
          <a:endParaRPr lang="en-US"/>
        </a:p>
      </dgm:t>
    </dgm:pt>
    <dgm:pt modelId="{BEA8CEDD-DAC1-4D40-98B6-681AFFF11562}" type="sibTrans" cxnId="{88FD70CF-EFCC-472C-865D-35361780E533}">
      <dgm:prSet/>
      <dgm:spPr/>
      <dgm:t>
        <a:bodyPr/>
        <a:lstStyle/>
        <a:p>
          <a:endParaRPr lang="en-US"/>
        </a:p>
      </dgm:t>
    </dgm:pt>
    <dgm:pt modelId="{A5C91B70-22E2-4C09-AE90-18D48D5F1BC4}">
      <dgm:prSet phldrT="[نص]" custT="1"/>
      <dgm:spPr/>
      <dgm:t>
        <a:bodyPr/>
        <a:lstStyle/>
        <a:p>
          <a:r>
            <a:rPr lang="ar-MA" sz="2000" dirty="0" smtClean="0"/>
            <a:t>(5)</a:t>
          </a:r>
        </a:p>
        <a:p>
          <a:r>
            <a:rPr lang="ar-MA" sz="2000" dirty="0" smtClean="0"/>
            <a:t>فحص العروض</a:t>
          </a:r>
          <a:endParaRPr lang="en-US" sz="2000" dirty="0"/>
        </a:p>
      </dgm:t>
    </dgm:pt>
    <dgm:pt modelId="{821C4F6F-F4E0-4BA1-8791-42FC2B5B050C}" type="parTrans" cxnId="{7643B410-6B2D-4A2B-968C-CA1B7094A11F}">
      <dgm:prSet/>
      <dgm:spPr/>
      <dgm:t>
        <a:bodyPr/>
        <a:lstStyle/>
        <a:p>
          <a:endParaRPr lang="en-US"/>
        </a:p>
      </dgm:t>
    </dgm:pt>
    <dgm:pt modelId="{DCF35605-45AE-4844-B754-75EC9F39BDCB}" type="sibTrans" cxnId="{7643B410-6B2D-4A2B-968C-CA1B7094A11F}">
      <dgm:prSet/>
      <dgm:spPr/>
      <dgm:t>
        <a:bodyPr/>
        <a:lstStyle/>
        <a:p>
          <a:endParaRPr lang="en-US"/>
        </a:p>
      </dgm:t>
    </dgm:pt>
    <dgm:pt modelId="{F415B008-89EF-4F18-95D7-95C96D8FE4DD}">
      <dgm:prSet phldrT="[نص]" custT="1"/>
      <dgm:spPr/>
      <dgm:t>
        <a:bodyPr/>
        <a:lstStyle/>
        <a:p>
          <a:r>
            <a:rPr lang="ar-MA" sz="2000" dirty="0" smtClean="0"/>
            <a:t>(6)</a:t>
          </a:r>
        </a:p>
        <a:p>
          <a:r>
            <a:rPr lang="ar-MA" sz="2000" dirty="0" smtClean="0"/>
            <a:t>البت في المنافسة</a:t>
          </a:r>
        </a:p>
        <a:p>
          <a:r>
            <a:rPr lang="ar-MA" sz="2000" dirty="0" smtClean="0"/>
            <a:t>(</a:t>
          </a:r>
          <a:r>
            <a:rPr lang="ar-MA" sz="2000" dirty="0" err="1" smtClean="0"/>
            <a:t>الترسية</a:t>
          </a:r>
          <a:r>
            <a:rPr lang="ar-MA" sz="2000" dirty="0" smtClean="0"/>
            <a:t>)</a:t>
          </a:r>
          <a:endParaRPr lang="en-US" sz="2000" dirty="0"/>
        </a:p>
      </dgm:t>
    </dgm:pt>
    <dgm:pt modelId="{E9CDF3EA-0860-481C-ABB0-D0906EFA89F0}" type="parTrans" cxnId="{AD73DC50-0C7A-4BB3-9836-E7A94BA03CD2}">
      <dgm:prSet/>
      <dgm:spPr/>
      <dgm:t>
        <a:bodyPr/>
        <a:lstStyle/>
        <a:p>
          <a:endParaRPr lang="en-US"/>
        </a:p>
      </dgm:t>
    </dgm:pt>
    <dgm:pt modelId="{07323F25-F784-47E6-AEE7-C4CCBC4A2849}" type="sibTrans" cxnId="{AD73DC50-0C7A-4BB3-9836-E7A94BA03CD2}">
      <dgm:prSet/>
      <dgm:spPr/>
      <dgm:t>
        <a:bodyPr/>
        <a:lstStyle/>
        <a:p>
          <a:endParaRPr lang="en-US"/>
        </a:p>
      </dgm:t>
    </dgm:pt>
    <dgm:pt modelId="{4723A5BD-C9A0-4E4B-B107-02578799BC54}">
      <dgm:prSet phldrT="[نص]" custT="1"/>
      <dgm:spPr/>
      <dgm:t>
        <a:bodyPr/>
        <a:lstStyle/>
        <a:p>
          <a:r>
            <a:rPr lang="ar-MA" sz="2000" dirty="0" smtClean="0"/>
            <a:t>(7)</a:t>
          </a:r>
        </a:p>
        <a:p>
          <a:r>
            <a:rPr lang="ar-MA" sz="2000" dirty="0" smtClean="0"/>
            <a:t>إبرام العقد</a:t>
          </a:r>
          <a:endParaRPr lang="en-US" sz="2000" dirty="0"/>
        </a:p>
      </dgm:t>
    </dgm:pt>
    <dgm:pt modelId="{7D343209-D307-484D-893C-34D95472A5F3}" type="parTrans" cxnId="{EF56F279-5B7F-4A77-BDD8-CFBD6D4AEAB8}">
      <dgm:prSet/>
      <dgm:spPr/>
      <dgm:t>
        <a:bodyPr/>
        <a:lstStyle/>
        <a:p>
          <a:endParaRPr lang="en-US"/>
        </a:p>
      </dgm:t>
    </dgm:pt>
    <dgm:pt modelId="{F745D37A-5D9B-410A-9C93-1DC9472CE512}" type="sibTrans" cxnId="{EF56F279-5B7F-4A77-BDD8-CFBD6D4AEAB8}">
      <dgm:prSet/>
      <dgm:spPr/>
      <dgm:t>
        <a:bodyPr/>
        <a:lstStyle/>
        <a:p>
          <a:endParaRPr lang="en-US"/>
        </a:p>
      </dgm:t>
    </dgm:pt>
    <dgm:pt modelId="{3FCAE4BF-6CE7-4DBB-BB92-374017DA03C5}" type="pres">
      <dgm:prSet presAssocID="{51D8F5ED-0F65-42E6-B0FA-E313A0AE6F9D}" presName="Name0" presStyleCnt="0">
        <dgm:presLayoutVars>
          <dgm:dir val="rev"/>
          <dgm:resizeHandles val="exact"/>
        </dgm:presLayoutVars>
      </dgm:prSet>
      <dgm:spPr/>
    </dgm:pt>
    <dgm:pt modelId="{0E684E9A-D95C-4862-B0FA-0B3FB4398274}" type="pres">
      <dgm:prSet presAssocID="{8D3BB32E-D99D-49F7-9181-8A75B0FF143E}" presName="node" presStyleLbl="node1" presStyleIdx="0" presStyleCnt="7" custScaleY="174779">
        <dgm:presLayoutVars>
          <dgm:bulletEnabled val="1"/>
        </dgm:presLayoutVars>
      </dgm:prSet>
      <dgm:spPr/>
      <dgm:t>
        <a:bodyPr/>
        <a:lstStyle/>
        <a:p>
          <a:endParaRPr lang="en-US"/>
        </a:p>
      </dgm:t>
    </dgm:pt>
    <dgm:pt modelId="{4D4DEEC5-3C9C-4291-B318-A75A637FD836}" type="pres">
      <dgm:prSet presAssocID="{28CDD097-0447-48E8-A45F-3A108EE03EE4}" presName="sibTrans" presStyleLbl="sibTrans2D1" presStyleIdx="0" presStyleCnt="6" custScaleY="174779"/>
      <dgm:spPr/>
      <dgm:t>
        <a:bodyPr/>
        <a:lstStyle/>
        <a:p>
          <a:endParaRPr lang="en-US"/>
        </a:p>
      </dgm:t>
    </dgm:pt>
    <dgm:pt modelId="{E9DFE513-E967-4D0E-AB0A-9A180B872E1A}" type="pres">
      <dgm:prSet presAssocID="{28CDD097-0447-48E8-A45F-3A108EE03EE4}" presName="connectorText" presStyleLbl="sibTrans2D1" presStyleIdx="0" presStyleCnt="6"/>
      <dgm:spPr/>
      <dgm:t>
        <a:bodyPr/>
        <a:lstStyle/>
        <a:p>
          <a:endParaRPr lang="en-US"/>
        </a:p>
      </dgm:t>
    </dgm:pt>
    <dgm:pt modelId="{54E9E98C-67E7-45DB-8CF2-D8282A6C87FF}" type="pres">
      <dgm:prSet presAssocID="{3659C1D5-53EF-4972-A54C-DFD66C3804EF}" presName="node" presStyleLbl="node1" presStyleIdx="1" presStyleCnt="7" custScaleX="114055" custScaleY="174779">
        <dgm:presLayoutVars>
          <dgm:bulletEnabled val="1"/>
        </dgm:presLayoutVars>
      </dgm:prSet>
      <dgm:spPr/>
      <dgm:t>
        <a:bodyPr/>
        <a:lstStyle/>
        <a:p>
          <a:endParaRPr lang="en-US"/>
        </a:p>
      </dgm:t>
    </dgm:pt>
    <dgm:pt modelId="{B98D1011-2C26-4E8D-A75A-D8B8176D625C}" type="pres">
      <dgm:prSet presAssocID="{123694D4-4F50-4D92-966C-BF012C952ADF}" presName="sibTrans" presStyleLbl="sibTrans2D1" presStyleIdx="1" presStyleCnt="6" custScaleY="174779"/>
      <dgm:spPr/>
      <dgm:t>
        <a:bodyPr/>
        <a:lstStyle/>
        <a:p>
          <a:endParaRPr lang="en-US"/>
        </a:p>
      </dgm:t>
    </dgm:pt>
    <dgm:pt modelId="{C982DB53-CDF1-4120-8389-D79DF8778033}" type="pres">
      <dgm:prSet presAssocID="{123694D4-4F50-4D92-966C-BF012C952ADF}" presName="connectorText" presStyleLbl="sibTrans2D1" presStyleIdx="1" presStyleCnt="6"/>
      <dgm:spPr/>
      <dgm:t>
        <a:bodyPr/>
        <a:lstStyle/>
        <a:p>
          <a:endParaRPr lang="en-US"/>
        </a:p>
      </dgm:t>
    </dgm:pt>
    <dgm:pt modelId="{A08FB085-1224-47FA-8F1C-1631930F6B22}" type="pres">
      <dgm:prSet presAssocID="{B68A2BD4-E6D5-4116-A3AE-35107CC29423}" presName="node" presStyleLbl="node1" presStyleIdx="2" presStyleCnt="7" custScaleY="174779">
        <dgm:presLayoutVars>
          <dgm:bulletEnabled val="1"/>
        </dgm:presLayoutVars>
      </dgm:prSet>
      <dgm:spPr/>
      <dgm:t>
        <a:bodyPr/>
        <a:lstStyle/>
        <a:p>
          <a:endParaRPr lang="en-US"/>
        </a:p>
      </dgm:t>
    </dgm:pt>
    <dgm:pt modelId="{BCE2D64F-7E96-4E76-92D1-00FF8E16EDF4}" type="pres">
      <dgm:prSet presAssocID="{EE293265-3874-4D36-9AB5-D20B8C8A6AF7}" presName="sibTrans" presStyleLbl="sibTrans2D1" presStyleIdx="2" presStyleCnt="6" custScaleY="174779"/>
      <dgm:spPr/>
      <dgm:t>
        <a:bodyPr/>
        <a:lstStyle/>
        <a:p>
          <a:endParaRPr lang="en-US"/>
        </a:p>
      </dgm:t>
    </dgm:pt>
    <dgm:pt modelId="{443C30BE-DC8A-4F31-A2E6-36CB4349243A}" type="pres">
      <dgm:prSet presAssocID="{EE293265-3874-4D36-9AB5-D20B8C8A6AF7}" presName="connectorText" presStyleLbl="sibTrans2D1" presStyleIdx="2" presStyleCnt="6"/>
      <dgm:spPr/>
      <dgm:t>
        <a:bodyPr/>
        <a:lstStyle/>
        <a:p>
          <a:endParaRPr lang="en-US"/>
        </a:p>
      </dgm:t>
    </dgm:pt>
    <dgm:pt modelId="{4F5CE5CA-5C4C-416D-A87F-43B06805E731}" type="pres">
      <dgm:prSet presAssocID="{5772944A-C899-45C4-A127-C4EF823E6F41}" presName="node" presStyleLbl="node1" presStyleIdx="3" presStyleCnt="7" custScaleY="174779">
        <dgm:presLayoutVars>
          <dgm:bulletEnabled val="1"/>
        </dgm:presLayoutVars>
      </dgm:prSet>
      <dgm:spPr/>
      <dgm:t>
        <a:bodyPr/>
        <a:lstStyle/>
        <a:p>
          <a:endParaRPr lang="en-US"/>
        </a:p>
      </dgm:t>
    </dgm:pt>
    <dgm:pt modelId="{9CFD538F-1B5B-4F8E-9FED-EC35BB86A606}" type="pres">
      <dgm:prSet presAssocID="{BEA8CEDD-DAC1-4D40-98B6-681AFFF11562}" presName="sibTrans" presStyleLbl="sibTrans2D1" presStyleIdx="3" presStyleCnt="6" custScaleY="174779"/>
      <dgm:spPr/>
      <dgm:t>
        <a:bodyPr/>
        <a:lstStyle/>
        <a:p>
          <a:endParaRPr lang="en-US"/>
        </a:p>
      </dgm:t>
    </dgm:pt>
    <dgm:pt modelId="{63A41D6A-912F-48CA-A266-AD6D992115B5}" type="pres">
      <dgm:prSet presAssocID="{BEA8CEDD-DAC1-4D40-98B6-681AFFF11562}" presName="connectorText" presStyleLbl="sibTrans2D1" presStyleIdx="3" presStyleCnt="6"/>
      <dgm:spPr/>
      <dgm:t>
        <a:bodyPr/>
        <a:lstStyle/>
        <a:p>
          <a:endParaRPr lang="en-US"/>
        </a:p>
      </dgm:t>
    </dgm:pt>
    <dgm:pt modelId="{FC815A6B-FC7E-4B90-8435-F6970DB9EE32}" type="pres">
      <dgm:prSet presAssocID="{A5C91B70-22E2-4C09-AE90-18D48D5F1BC4}" presName="node" presStyleLbl="node1" presStyleIdx="4" presStyleCnt="7" custScaleY="174779">
        <dgm:presLayoutVars>
          <dgm:bulletEnabled val="1"/>
        </dgm:presLayoutVars>
      </dgm:prSet>
      <dgm:spPr/>
      <dgm:t>
        <a:bodyPr/>
        <a:lstStyle/>
        <a:p>
          <a:endParaRPr lang="en-US"/>
        </a:p>
      </dgm:t>
    </dgm:pt>
    <dgm:pt modelId="{88E6C535-9E80-45B3-8A22-2B2B08B98332}" type="pres">
      <dgm:prSet presAssocID="{DCF35605-45AE-4844-B754-75EC9F39BDCB}" presName="sibTrans" presStyleLbl="sibTrans2D1" presStyleIdx="4" presStyleCnt="6" custScaleY="174779"/>
      <dgm:spPr/>
      <dgm:t>
        <a:bodyPr/>
        <a:lstStyle/>
        <a:p>
          <a:endParaRPr lang="en-US"/>
        </a:p>
      </dgm:t>
    </dgm:pt>
    <dgm:pt modelId="{D47C1378-815E-483B-845F-A031AF989ACD}" type="pres">
      <dgm:prSet presAssocID="{DCF35605-45AE-4844-B754-75EC9F39BDCB}" presName="connectorText" presStyleLbl="sibTrans2D1" presStyleIdx="4" presStyleCnt="6"/>
      <dgm:spPr/>
      <dgm:t>
        <a:bodyPr/>
        <a:lstStyle/>
        <a:p>
          <a:endParaRPr lang="en-US"/>
        </a:p>
      </dgm:t>
    </dgm:pt>
    <dgm:pt modelId="{CB59C41F-66F1-4D1C-8D79-AA12EE7ECDEF}" type="pres">
      <dgm:prSet presAssocID="{F415B008-89EF-4F18-95D7-95C96D8FE4DD}" presName="node" presStyleLbl="node1" presStyleIdx="5" presStyleCnt="7" custScaleX="109618" custScaleY="174779">
        <dgm:presLayoutVars>
          <dgm:bulletEnabled val="1"/>
        </dgm:presLayoutVars>
      </dgm:prSet>
      <dgm:spPr/>
      <dgm:t>
        <a:bodyPr/>
        <a:lstStyle/>
        <a:p>
          <a:endParaRPr lang="en-US"/>
        </a:p>
      </dgm:t>
    </dgm:pt>
    <dgm:pt modelId="{FD358EF7-9F76-4A59-B761-F2AD54004C86}" type="pres">
      <dgm:prSet presAssocID="{07323F25-F784-47E6-AEE7-C4CCBC4A2849}" presName="sibTrans" presStyleLbl="sibTrans2D1" presStyleIdx="5" presStyleCnt="6" custScaleY="174779"/>
      <dgm:spPr/>
      <dgm:t>
        <a:bodyPr/>
        <a:lstStyle/>
        <a:p>
          <a:endParaRPr lang="en-US"/>
        </a:p>
      </dgm:t>
    </dgm:pt>
    <dgm:pt modelId="{D4101E68-A0D7-410E-B3FF-BDA6BAD7753B}" type="pres">
      <dgm:prSet presAssocID="{07323F25-F784-47E6-AEE7-C4CCBC4A2849}" presName="connectorText" presStyleLbl="sibTrans2D1" presStyleIdx="5" presStyleCnt="6"/>
      <dgm:spPr/>
      <dgm:t>
        <a:bodyPr/>
        <a:lstStyle/>
        <a:p>
          <a:endParaRPr lang="en-US"/>
        </a:p>
      </dgm:t>
    </dgm:pt>
    <dgm:pt modelId="{068D0B77-321C-4452-BE92-72F5D9C505CE}" type="pres">
      <dgm:prSet presAssocID="{4723A5BD-C9A0-4E4B-B107-02578799BC54}" presName="node" presStyleLbl="node1" presStyleIdx="6" presStyleCnt="7" custScaleY="174779">
        <dgm:presLayoutVars>
          <dgm:bulletEnabled val="1"/>
        </dgm:presLayoutVars>
      </dgm:prSet>
      <dgm:spPr/>
      <dgm:t>
        <a:bodyPr/>
        <a:lstStyle/>
        <a:p>
          <a:endParaRPr lang="en-US"/>
        </a:p>
      </dgm:t>
    </dgm:pt>
  </dgm:ptLst>
  <dgm:cxnLst>
    <dgm:cxn modelId="{77CE5954-50D5-4349-A63C-BB31D5BEC6C6}" type="presOf" srcId="{8D3BB32E-D99D-49F7-9181-8A75B0FF143E}" destId="{0E684E9A-D95C-4862-B0FA-0B3FB4398274}" srcOrd="0" destOrd="0" presId="urn:microsoft.com/office/officeart/2005/8/layout/process1"/>
    <dgm:cxn modelId="{F912CE50-6BE8-4A68-9DB6-FA2B8400506E}" type="presOf" srcId="{123694D4-4F50-4D92-966C-BF012C952ADF}" destId="{C982DB53-CDF1-4120-8389-D79DF8778033}" srcOrd="1" destOrd="0" presId="urn:microsoft.com/office/officeart/2005/8/layout/process1"/>
    <dgm:cxn modelId="{FF70DEB7-7126-497E-91D7-175B0B9D8FBF}" type="presOf" srcId="{B68A2BD4-E6D5-4116-A3AE-35107CC29423}" destId="{A08FB085-1224-47FA-8F1C-1631930F6B22}" srcOrd="0" destOrd="0" presId="urn:microsoft.com/office/officeart/2005/8/layout/process1"/>
    <dgm:cxn modelId="{A09FF179-5FAF-4FAE-A93B-BE31A9E64870}" type="presOf" srcId="{07323F25-F784-47E6-AEE7-C4CCBC4A2849}" destId="{FD358EF7-9F76-4A59-B761-F2AD54004C86}" srcOrd="0" destOrd="0" presId="urn:microsoft.com/office/officeart/2005/8/layout/process1"/>
    <dgm:cxn modelId="{7F4C9D04-25F4-491A-AF8D-9B613DD4584E}" type="presOf" srcId="{DCF35605-45AE-4844-B754-75EC9F39BDCB}" destId="{D47C1378-815E-483B-845F-A031AF989ACD}" srcOrd="1" destOrd="0" presId="urn:microsoft.com/office/officeart/2005/8/layout/process1"/>
    <dgm:cxn modelId="{85AAF6A3-52E0-4595-9A53-E04BCCA8038E}" srcId="{51D8F5ED-0F65-42E6-B0FA-E313A0AE6F9D}" destId="{8D3BB32E-D99D-49F7-9181-8A75B0FF143E}" srcOrd="0" destOrd="0" parTransId="{179BCE0C-B76E-4B39-877C-22A395C3965B}" sibTransId="{28CDD097-0447-48E8-A45F-3A108EE03EE4}"/>
    <dgm:cxn modelId="{36145FBB-096F-4068-8FD0-C661DE70BA1C}" type="presOf" srcId="{EE293265-3874-4D36-9AB5-D20B8C8A6AF7}" destId="{443C30BE-DC8A-4F31-A2E6-36CB4349243A}" srcOrd="1" destOrd="0" presId="urn:microsoft.com/office/officeart/2005/8/layout/process1"/>
    <dgm:cxn modelId="{EF56F279-5B7F-4A77-BDD8-CFBD6D4AEAB8}" srcId="{51D8F5ED-0F65-42E6-B0FA-E313A0AE6F9D}" destId="{4723A5BD-C9A0-4E4B-B107-02578799BC54}" srcOrd="6" destOrd="0" parTransId="{7D343209-D307-484D-893C-34D95472A5F3}" sibTransId="{F745D37A-5D9B-410A-9C93-1DC9472CE512}"/>
    <dgm:cxn modelId="{CA8626B1-C756-48DE-AF0E-8094FE533A06}" srcId="{51D8F5ED-0F65-42E6-B0FA-E313A0AE6F9D}" destId="{3659C1D5-53EF-4972-A54C-DFD66C3804EF}" srcOrd="1" destOrd="0" parTransId="{3D2E4155-670B-4D2C-BAE6-B3F0739EC1A1}" sibTransId="{123694D4-4F50-4D92-966C-BF012C952ADF}"/>
    <dgm:cxn modelId="{1C6A67F5-6FA4-4FF6-9610-F5FE2FE6CB40}" type="presOf" srcId="{5772944A-C899-45C4-A127-C4EF823E6F41}" destId="{4F5CE5CA-5C4C-416D-A87F-43B06805E731}" srcOrd="0" destOrd="0" presId="urn:microsoft.com/office/officeart/2005/8/layout/process1"/>
    <dgm:cxn modelId="{D2AFED35-C583-4F62-B231-3CB19C8E1EC5}" type="presOf" srcId="{28CDD097-0447-48E8-A45F-3A108EE03EE4}" destId="{E9DFE513-E967-4D0E-AB0A-9A180B872E1A}" srcOrd="1" destOrd="0" presId="urn:microsoft.com/office/officeart/2005/8/layout/process1"/>
    <dgm:cxn modelId="{FA02F49F-C4F6-4B23-99A9-FF8236F10375}" type="presOf" srcId="{BEA8CEDD-DAC1-4D40-98B6-681AFFF11562}" destId="{9CFD538F-1B5B-4F8E-9FED-EC35BB86A606}" srcOrd="0" destOrd="0" presId="urn:microsoft.com/office/officeart/2005/8/layout/process1"/>
    <dgm:cxn modelId="{814D32AF-7A31-432E-91ED-838751A26677}" type="presOf" srcId="{28CDD097-0447-48E8-A45F-3A108EE03EE4}" destId="{4D4DEEC5-3C9C-4291-B318-A75A637FD836}" srcOrd="0" destOrd="0" presId="urn:microsoft.com/office/officeart/2005/8/layout/process1"/>
    <dgm:cxn modelId="{3190C11B-C9F7-427A-AEB4-2E65D79CFA91}" type="presOf" srcId="{A5C91B70-22E2-4C09-AE90-18D48D5F1BC4}" destId="{FC815A6B-FC7E-4B90-8435-F6970DB9EE32}" srcOrd="0" destOrd="0" presId="urn:microsoft.com/office/officeart/2005/8/layout/process1"/>
    <dgm:cxn modelId="{9702BF15-96CE-4CA2-8A95-FCD405F11501}" type="presOf" srcId="{3659C1D5-53EF-4972-A54C-DFD66C3804EF}" destId="{54E9E98C-67E7-45DB-8CF2-D8282A6C87FF}" srcOrd="0" destOrd="0" presId="urn:microsoft.com/office/officeart/2005/8/layout/process1"/>
    <dgm:cxn modelId="{7643B410-6B2D-4A2B-968C-CA1B7094A11F}" srcId="{51D8F5ED-0F65-42E6-B0FA-E313A0AE6F9D}" destId="{A5C91B70-22E2-4C09-AE90-18D48D5F1BC4}" srcOrd="4" destOrd="0" parTransId="{821C4F6F-F4E0-4BA1-8791-42FC2B5B050C}" sibTransId="{DCF35605-45AE-4844-B754-75EC9F39BDCB}"/>
    <dgm:cxn modelId="{88FD70CF-EFCC-472C-865D-35361780E533}" srcId="{51D8F5ED-0F65-42E6-B0FA-E313A0AE6F9D}" destId="{5772944A-C899-45C4-A127-C4EF823E6F41}" srcOrd="3" destOrd="0" parTransId="{5925059E-71F4-406C-A369-691F3869EE51}" sibTransId="{BEA8CEDD-DAC1-4D40-98B6-681AFFF11562}"/>
    <dgm:cxn modelId="{AD73DC50-0C7A-4BB3-9836-E7A94BA03CD2}" srcId="{51D8F5ED-0F65-42E6-B0FA-E313A0AE6F9D}" destId="{F415B008-89EF-4F18-95D7-95C96D8FE4DD}" srcOrd="5" destOrd="0" parTransId="{E9CDF3EA-0860-481C-ABB0-D0906EFA89F0}" sibTransId="{07323F25-F784-47E6-AEE7-C4CCBC4A2849}"/>
    <dgm:cxn modelId="{A8FCBAD9-5082-49B1-8A82-0E3BC9ED76E6}" type="presOf" srcId="{07323F25-F784-47E6-AEE7-C4CCBC4A2849}" destId="{D4101E68-A0D7-410E-B3FF-BDA6BAD7753B}" srcOrd="1" destOrd="0" presId="urn:microsoft.com/office/officeart/2005/8/layout/process1"/>
    <dgm:cxn modelId="{318ED072-E00A-4AC7-9325-854AC671AEBE}" type="presOf" srcId="{F415B008-89EF-4F18-95D7-95C96D8FE4DD}" destId="{CB59C41F-66F1-4D1C-8D79-AA12EE7ECDEF}" srcOrd="0" destOrd="0" presId="urn:microsoft.com/office/officeart/2005/8/layout/process1"/>
    <dgm:cxn modelId="{F48528AD-86C2-4DC0-9AA4-E47E41CD5340}" type="presOf" srcId="{EE293265-3874-4D36-9AB5-D20B8C8A6AF7}" destId="{BCE2D64F-7E96-4E76-92D1-00FF8E16EDF4}" srcOrd="0" destOrd="0" presId="urn:microsoft.com/office/officeart/2005/8/layout/process1"/>
    <dgm:cxn modelId="{A9EB491E-9CE7-4EDF-B5C2-C981DB040844}" type="presOf" srcId="{51D8F5ED-0F65-42E6-B0FA-E313A0AE6F9D}" destId="{3FCAE4BF-6CE7-4DBB-BB92-374017DA03C5}" srcOrd="0" destOrd="0" presId="urn:microsoft.com/office/officeart/2005/8/layout/process1"/>
    <dgm:cxn modelId="{2734B002-9EFE-4C15-AC6B-48E84E199F84}" type="presOf" srcId="{DCF35605-45AE-4844-B754-75EC9F39BDCB}" destId="{88E6C535-9E80-45B3-8A22-2B2B08B98332}" srcOrd="0" destOrd="0" presId="urn:microsoft.com/office/officeart/2005/8/layout/process1"/>
    <dgm:cxn modelId="{D1B5402A-DBD3-4B3C-B4F1-652EC202C07C}" srcId="{51D8F5ED-0F65-42E6-B0FA-E313A0AE6F9D}" destId="{B68A2BD4-E6D5-4116-A3AE-35107CC29423}" srcOrd="2" destOrd="0" parTransId="{7B8E2778-991D-4C6F-AAC5-5BAADD519184}" sibTransId="{EE293265-3874-4D36-9AB5-D20B8C8A6AF7}"/>
    <dgm:cxn modelId="{AE09D3B2-6246-4448-8EE7-4C682665672C}" type="presOf" srcId="{BEA8CEDD-DAC1-4D40-98B6-681AFFF11562}" destId="{63A41D6A-912F-48CA-A266-AD6D992115B5}" srcOrd="1" destOrd="0" presId="urn:microsoft.com/office/officeart/2005/8/layout/process1"/>
    <dgm:cxn modelId="{CC7501BD-16F4-4E97-8AD5-4CA34CD91C9B}" type="presOf" srcId="{123694D4-4F50-4D92-966C-BF012C952ADF}" destId="{B98D1011-2C26-4E8D-A75A-D8B8176D625C}" srcOrd="0" destOrd="0" presId="urn:microsoft.com/office/officeart/2005/8/layout/process1"/>
    <dgm:cxn modelId="{F6F55DE7-1CA8-4DE4-8E25-EC5C033BC447}" type="presOf" srcId="{4723A5BD-C9A0-4E4B-B107-02578799BC54}" destId="{068D0B77-321C-4452-BE92-72F5D9C505CE}" srcOrd="0" destOrd="0" presId="urn:microsoft.com/office/officeart/2005/8/layout/process1"/>
    <dgm:cxn modelId="{171E3504-EFDB-4B98-9E81-F7E0388F4E91}" type="presParOf" srcId="{3FCAE4BF-6CE7-4DBB-BB92-374017DA03C5}" destId="{0E684E9A-D95C-4862-B0FA-0B3FB4398274}" srcOrd="0" destOrd="0" presId="urn:microsoft.com/office/officeart/2005/8/layout/process1"/>
    <dgm:cxn modelId="{E7C71E65-0634-4BAC-845E-F6B370EB6E2C}" type="presParOf" srcId="{3FCAE4BF-6CE7-4DBB-BB92-374017DA03C5}" destId="{4D4DEEC5-3C9C-4291-B318-A75A637FD836}" srcOrd="1" destOrd="0" presId="urn:microsoft.com/office/officeart/2005/8/layout/process1"/>
    <dgm:cxn modelId="{83B2FC78-E458-463F-957C-26CF8C491F58}" type="presParOf" srcId="{4D4DEEC5-3C9C-4291-B318-A75A637FD836}" destId="{E9DFE513-E967-4D0E-AB0A-9A180B872E1A}" srcOrd="0" destOrd="0" presId="urn:microsoft.com/office/officeart/2005/8/layout/process1"/>
    <dgm:cxn modelId="{6440252C-A063-4B11-BDB6-961AC9293232}" type="presParOf" srcId="{3FCAE4BF-6CE7-4DBB-BB92-374017DA03C5}" destId="{54E9E98C-67E7-45DB-8CF2-D8282A6C87FF}" srcOrd="2" destOrd="0" presId="urn:microsoft.com/office/officeart/2005/8/layout/process1"/>
    <dgm:cxn modelId="{2FBB7E44-F3D0-4025-8480-4F880DC6F9DF}" type="presParOf" srcId="{3FCAE4BF-6CE7-4DBB-BB92-374017DA03C5}" destId="{B98D1011-2C26-4E8D-A75A-D8B8176D625C}" srcOrd="3" destOrd="0" presId="urn:microsoft.com/office/officeart/2005/8/layout/process1"/>
    <dgm:cxn modelId="{106DC2F8-F684-463C-B1BC-93CCB1009B2A}" type="presParOf" srcId="{B98D1011-2C26-4E8D-A75A-D8B8176D625C}" destId="{C982DB53-CDF1-4120-8389-D79DF8778033}" srcOrd="0" destOrd="0" presId="urn:microsoft.com/office/officeart/2005/8/layout/process1"/>
    <dgm:cxn modelId="{27A6E793-B30C-44F4-A031-A884157CA2A7}" type="presParOf" srcId="{3FCAE4BF-6CE7-4DBB-BB92-374017DA03C5}" destId="{A08FB085-1224-47FA-8F1C-1631930F6B22}" srcOrd="4" destOrd="0" presId="urn:microsoft.com/office/officeart/2005/8/layout/process1"/>
    <dgm:cxn modelId="{FF5AAB4E-870A-4C30-8F87-6A4F9657F7BF}" type="presParOf" srcId="{3FCAE4BF-6CE7-4DBB-BB92-374017DA03C5}" destId="{BCE2D64F-7E96-4E76-92D1-00FF8E16EDF4}" srcOrd="5" destOrd="0" presId="urn:microsoft.com/office/officeart/2005/8/layout/process1"/>
    <dgm:cxn modelId="{FFF43707-C7CD-4E0B-B471-AF7FC4371B6E}" type="presParOf" srcId="{BCE2D64F-7E96-4E76-92D1-00FF8E16EDF4}" destId="{443C30BE-DC8A-4F31-A2E6-36CB4349243A}" srcOrd="0" destOrd="0" presId="urn:microsoft.com/office/officeart/2005/8/layout/process1"/>
    <dgm:cxn modelId="{E6EFCBC5-72F2-4DA5-99D7-6E408FFB44C5}" type="presParOf" srcId="{3FCAE4BF-6CE7-4DBB-BB92-374017DA03C5}" destId="{4F5CE5CA-5C4C-416D-A87F-43B06805E731}" srcOrd="6" destOrd="0" presId="urn:microsoft.com/office/officeart/2005/8/layout/process1"/>
    <dgm:cxn modelId="{CED280E4-3BF4-46A3-9D6D-7538EE5564F4}" type="presParOf" srcId="{3FCAE4BF-6CE7-4DBB-BB92-374017DA03C5}" destId="{9CFD538F-1B5B-4F8E-9FED-EC35BB86A606}" srcOrd="7" destOrd="0" presId="urn:microsoft.com/office/officeart/2005/8/layout/process1"/>
    <dgm:cxn modelId="{63A3AD52-5922-4E2F-A78D-BF944E200617}" type="presParOf" srcId="{9CFD538F-1B5B-4F8E-9FED-EC35BB86A606}" destId="{63A41D6A-912F-48CA-A266-AD6D992115B5}" srcOrd="0" destOrd="0" presId="urn:microsoft.com/office/officeart/2005/8/layout/process1"/>
    <dgm:cxn modelId="{3228D83B-819B-43B7-A4F1-0C65C861FAEE}" type="presParOf" srcId="{3FCAE4BF-6CE7-4DBB-BB92-374017DA03C5}" destId="{FC815A6B-FC7E-4B90-8435-F6970DB9EE32}" srcOrd="8" destOrd="0" presId="urn:microsoft.com/office/officeart/2005/8/layout/process1"/>
    <dgm:cxn modelId="{4A2485E8-53C7-40A4-B157-296C8EB72804}" type="presParOf" srcId="{3FCAE4BF-6CE7-4DBB-BB92-374017DA03C5}" destId="{88E6C535-9E80-45B3-8A22-2B2B08B98332}" srcOrd="9" destOrd="0" presId="urn:microsoft.com/office/officeart/2005/8/layout/process1"/>
    <dgm:cxn modelId="{4D67E442-6856-4390-A061-FB860C739E10}" type="presParOf" srcId="{88E6C535-9E80-45B3-8A22-2B2B08B98332}" destId="{D47C1378-815E-483B-845F-A031AF989ACD}" srcOrd="0" destOrd="0" presId="urn:microsoft.com/office/officeart/2005/8/layout/process1"/>
    <dgm:cxn modelId="{0AFBD6F6-1A00-46A8-8382-9E7B1B6CDBC4}" type="presParOf" srcId="{3FCAE4BF-6CE7-4DBB-BB92-374017DA03C5}" destId="{CB59C41F-66F1-4D1C-8D79-AA12EE7ECDEF}" srcOrd="10" destOrd="0" presId="urn:microsoft.com/office/officeart/2005/8/layout/process1"/>
    <dgm:cxn modelId="{01301FBB-79D2-4E44-BD1C-8E74553EB832}" type="presParOf" srcId="{3FCAE4BF-6CE7-4DBB-BB92-374017DA03C5}" destId="{FD358EF7-9F76-4A59-B761-F2AD54004C86}" srcOrd="11" destOrd="0" presId="urn:microsoft.com/office/officeart/2005/8/layout/process1"/>
    <dgm:cxn modelId="{F7B4B181-C0D3-4765-BA4B-0763BCB5B355}" type="presParOf" srcId="{FD358EF7-9F76-4A59-B761-F2AD54004C86}" destId="{D4101E68-A0D7-410E-B3FF-BDA6BAD7753B}" srcOrd="0" destOrd="0" presId="urn:microsoft.com/office/officeart/2005/8/layout/process1"/>
    <dgm:cxn modelId="{AB08B119-EB1B-4BF2-A09C-27C9893E39B0}" type="presParOf" srcId="{3FCAE4BF-6CE7-4DBB-BB92-374017DA03C5}" destId="{068D0B77-321C-4452-BE92-72F5D9C505CE}" srcOrd="12" destOrd="0" presId="urn:microsoft.com/office/officeart/2005/8/layout/process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51D8F5ED-0F65-42E6-B0FA-E313A0AE6F9D}" type="doc">
      <dgm:prSet loTypeId="urn:microsoft.com/office/officeart/2005/8/layout/process1" loCatId="process" qsTypeId="urn:microsoft.com/office/officeart/2005/8/quickstyle/simple1" qsCatId="simple" csTypeId="urn:microsoft.com/office/officeart/2005/8/colors/colorful1" csCatId="colorful" phldr="1"/>
      <dgm:spPr/>
    </dgm:pt>
    <dgm:pt modelId="{8D3BB32E-D99D-49F7-9181-8A75B0FF143E}">
      <dgm:prSet phldrT="[نص]" custT="1"/>
      <dgm:spPr/>
      <dgm:t>
        <a:bodyPr/>
        <a:lstStyle/>
        <a:p>
          <a:r>
            <a:rPr lang="ar-MA" sz="2000" dirty="0" smtClean="0"/>
            <a:t>(1)</a:t>
          </a:r>
        </a:p>
        <a:p>
          <a:r>
            <a:rPr lang="ar-MA" sz="2000" dirty="0" smtClean="0"/>
            <a:t>قبل الطرح</a:t>
          </a:r>
          <a:endParaRPr lang="en-US" sz="2000" dirty="0"/>
        </a:p>
      </dgm:t>
    </dgm:pt>
    <dgm:pt modelId="{179BCE0C-B76E-4B39-877C-22A395C3965B}" type="parTrans" cxnId="{85AAF6A3-52E0-4595-9A53-E04BCCA8038E}">
      <dgm:prSet/>
      <dgm:spPr/>
      <dgm:t>
        <a:bodyPr/>
        <a:lstStyle/>
        <a:p>
          <a:endParaRPr lang="en-US"/>
        </a:p>
      </dgm:t>
    </dgm:pt>
    <dgm:pt modelId="{28CDD097-0447-48E8-A45F-3A108EE03EE4}" type="sibTrans" cxnId="{85AAF6A3-52E0-4595-9A53-E04BCCA8038E}">
      <dgm:prSet/>
      <dgm:spPr/>
      <dgm:t>
        <a:bodyPr/>
        <a:lstStyle/>
        <a:p>
          <a:endParaRPr lang="en-US"/>
        </a:p>
      </dgm:t>
    </dgm:pt>
    <dgm:pt modelId="{3659C1D5-53EF-4972-A54C-DFD66C3804EF}">
      <dgm:prSet phldrT="[نص]" custT="1"/>
      <dgm:spPr/>
      <dgm:t>
        <a:bodyPr/>
        <a:lstStyle/>
        <a:p>
          <a:r>
            <a:rPr lang="ar-MA" sz="2000" dirty="0" smtClean="0"/>
            <a:t>(2)</a:t>
          </a:r>
        </a:p>
        <a:p>
          <a:r>
            <a:rPr lang="ar-MA" sz="2000" dirty="0" smtClean="0"/>
            <a:t>طرح المناقصة</a:t>
          </a:r>
        </a:p>
        <a:p>
          <a:r>
            <a:rPr lang="ar-MA" sz="2000" dirty="0" smtClean="0"/>
            <a:t>(الإعلان)</a:t>
          </a:r>
        </a:p>
      </dgm:t>
    </dgm:pt>
    <dgm:pt modelId="{3D2E4155-670B-4D2C-BAE6-B3F0739EC1A1}" type="parTrans" cxnId="{CA8626B1-C756-48DE-AF0E-8094FE533A06}">
      <dgm:prSet/>
      <dgm:spPr/>
      <dgm:t>
        <a:bodyPr/>
        <a:lstStyle/>
        <a:p>
          <a:endParaRPr lang="en-US"/>
        </a:p>
      </dgm:t>
    </dgm:pt>
    <dgm:pt modelId="{123694D4-4F50-4D92-966C-BF012C952ADF}" type="sibTrans" cxnId="{CA8626B1-C756-48DE-AF0E-8094FE533A06}">
      <dgm:prSet/>
      <dgm:spPr/>
      <dgm:t>
        <a:bodyPr/>
        <a:lstStyle/>
        <a:p>
          <a:endParaRPr lang="en-US"/>
        </a:p>
      </dgm:t>
    </dgm:pt>
    <dgm:pt modelId="{B68A2BD4-E6D5-4116-A3AE-35107CC29423}">
      <dgm:prSet phldrT="[نص]" custT="1"/>
      <dgm:spPr/>
      <dgm:t>
        <a:bodyPr/>
        <a:lstStyle/>
        <a:p>
          <a:r>
            <a:rPr lang="ar-MA" sz="2000" dirty="0" smtClean="0"/>
            <a:t>(3)</a:t>
          </a:r>
        </a:p>
        <a:p>
          <a:r>
            <a:rPr lang="ar-MA" sz="2000" dirty="0" smtClean="0"/>
            <a:t>تقديم العروض</a:t>
          </a:r>
          <a:endParaRPr lang="en-US" sz="2000" dirty="0"/>
        </a:p>
      </dgm:t>
    </dgm:pt>
    <dgm:pt modelId="{7B8E2778-991D-4C6F-AAC5-5BAADD519184}" type="parTrans" cxnId="{D1B5402A-DBD3-4B3C-B4F1-652EC202C07C}">
      <dgm:prSet/>
      <dgm:spPr/>
      <dgm:t>
        <a:bodyPr/>
        <a:lstStyle/>
        <a:p>
          <a:endParaRPr lang="en-US"/>
        </a:p>
      </dgm:t>
    </dgm:pt>
    <dgm:pt modelId="{EE293265-3874-4D36-9AB5-D20B8C8A6AF7}" type="sibTrans" cxnId="{D1B5402A-DBD3-4B3C-B4F1-652EC202C07C}">
      <dgm:prSet/>
      <dgm:spPr/>
      <dgm:t>
        <a:bodyPr/>
        <a:lstStyle/>
        <a:p>
          <a:endParaRPr lang="en-US"/>
        </a:p>
      </dgm:t>
    </dgm:pt>
    <dgm:pt modelId="{5772944A-C899-45C4-A127-C4EF823E6F41}">
      <dgm:prSet phldrT="[نص]" custT="1"/>
      <dgm:spPr/>
      <dgm:t>
        <a:bodyPr/>
        <a:lstStyle/>
        <a:p>
          <a:r>
            <a:rPr lang="ar-MA" sz="1800" b="1" dirty="0" smtClean="0"/>
            <a:t>(4)</a:t>
          </a:r>
        </a:p>
        <a:p>
          <a:r>
            <a:rPr lang="ar-MA" sz="1800" b="1" dirty="0" smtClean="0"/>
            <a:t>فتح المظاريف</a:t>
          </a:r>
          <a:endParaRPr lang="en-US" sz="1800" b="1" dirty="0"/>
        </a:p>
      </dgm:t>
    </dgm:pt>
    <dgm:pt modelId="{5925059E-71F4-406C-A369-691F3869EE51}" type="parTrans" cxnId="{88FD70CF-EFCC-472C-865D-35361780E533}">
      <dgm:prSet/>
      <dgm:spPr/>
      <dgm:t>
        <a:bodyPr/>
        <a:lstStyle/>
        <a:p>
          <a:endParaRPr lang="en-US"/>
        </a:p>
      </dgm:t>
    </dgm:pt>
    <dgm:pt modelId="{BEA8CEDD-DAC1-4D40-98B6-681AFFF11562}" type="sibTrans" cxnId="{88FD70CF-EFCC-472C-865D-35361780E533}">
      <dgm:prSet/>
      <dgm:spPr/>
      <dgm:t>
        <a:bodyPr/>
        <a:lstStyle/>
        <a:p>
          <a:endParaRPr lang="en-US"/>
        </a:p>
      </dgm:t>
    </dgm:pt>
    <dgm:pt modelId="{A5C91B70-22E2-4C09-AE90-18D48D5F1BC4}">
      <dgm:prSet phldrT="[نص]" custT="1"/>
      <dgm:spPr/>
      <dgm:t>
        <a:bodyPr/>
        <a:lstStyle/>
        <a:p>
          <a:r>
            <a:rPr lang="ar-MA" sz="2000" dirty="0" smtClean="0"/>
            <a:t>(5)</a:t>
          </a:r>
        </a:p>
        <a:p>
          <a:r>
            <a:rPr lang="ar-MA" sz="2000" dirty="0" smtClean="0"/>
            <a:t>فحص العروض</a:t>
          </a:r>
          <a:endParaRPr lang="en-US" sz="2000" dirty="0"/>
        </a:p>
      </dgm:t>
    </dgm:pt>
    <dgm:pt modelId="{821C4F6F-F4E0-4BA1-8791-42FC2B5B050C}" type="parTrans" cxnId="{7643B410-6B2D-4A2B-968C-CA1B7094A11F}">
      <dgm:prSet/>
      <dgm:spPr/>
      <dgm:t>
        <a:bodyPr/>
        <a:lstStyle/>
        <a:p>
          <a:endParaRPr lang="en-US"/>
        </a:p>
      </dgm:t>
    </dgm:pt>
    <dgm:pt modelId="{DCF35605-45AE-4844-B754-75EC9F39BDCB}" type="sibTrans" cxnId="{7643B410-6B2D-4A2B-968C-CA1B7094A11F}">
      <dgm:prSet/>
      <dgm:spPr/>
      <dgm:t>
        <a:bodyPr/>
        <a:lstStyle/>
        <a:p>
          <a:endParaRPr lang="en-US"/>
        </a:p>
      </dgm:t>
    </dgm:pt>
    <dgm:pt modelId="{F415B008-89EF-4F18-95D7-95C96D8FE4DD}">
      <dgm:prSet phldrT="[نص]" custT="1"/>
      <dgm:spPr/>
      <dgm:t>
        <a:bodyPr/>
        <a:lstStyle/>
        <a:p>
          <a:r>
            <a:rPr lang="ar-MA" sz="2000" dirty="0" smtClean="0"/>
            <a:t>(6)</a:t>
          </a:r>
        </a:p>
        <a:p>
          <a:r>
            <a:rPr lang="ar-MA" sz="2000" dirty="0" smtClean="0"/>
            <a:t>البت في المنافسة (</a:t>
          </a:r>
          <a:r>
            <a:rPr lang="ar-MA" sz="2000" dirty="0" err="1" smtClean="0"/>
            <a:t>الترسية</a:t>
          </a:r>
          <a:r>
            <a:rPr lang="ar-MA" sz="2000" dirty="0" smtClean="0"/>
            <a:t>)</a:t>
          </a:r>
          <a:endParaRPr lang="en-US" sz="2000" dirty="0"/>
        </a:p>
      </dgm:t>
    </dgm:pt>
    <dgm:pt modelId="{E9CDF3EA-0860-481C-ABB0-D0906EFA89F0}" type="parTrans" cxnId="{AD73DC50-0C7A-4BB3-9836-E7A94BA03CD2}">
      <dgm:prSet/>
      <dgm:spPr/>
      <dgm:t>
        <a:bodyPr/>
        <a:lstStyle/>
        <a:p>
          <a:endParaRPr lang="en-US"/>
        </a:p>
      </dgm:t>
    </dgm:pt>
    <dgm:pt modelId="{07323F25-F784-47E6-AEE7-C4CCBC4A2849}" type="sibTrans" cxnId="{AD73DC50-0C7A-4BB3-9836-E7A94BA03CD2}">
      <dgm:prSet/>
      <dgm:spPr/>
      <dgm:t>
        <a:bodyPr/>
        <a:lstStyle/>
        <a:p>
          <a:endParaRPr lang="en-US"/>
        </a:p>
      </dgm:t>
    </dgm:pt>
    <dgm:pt modelId="{4723A5BD-C9A0-4E4B-B107-02578799BC54}">
      <dgm:prSet phldrT="[نص]" custT="1"/>
      <dgm:spPr/>
      <dgm:t>
        <a:bodyPr/>
        <a:lstStyle/>
        <a:p>
          <a:r>
            <a:rPr lang="ar-MA" sz="2000" dirty="0" smtClean="0"/>
            <a:t>(7)</a:t>
          </a:r>
        </a:p>
        <a:p>
          <a:r>
            <a:rPr lang="ar-MA" sz="2000" dirty="0" smtClean="0"/>
            <a:t>إبرام العقد</a:t>
          </a:r>
          <a:endParaRPr lang="en-US" sz="2000" dirty="0"/>
        </a:p>
      </dgm:t>
    </dgm:pt>
    <dgm:pt modelId="{7D343209-D307-484D-893C-34D95472A5F3}" type="parTrans" cxnId="{EF56F279-5B7F-4A77-BDD8-CFBD6D4AEAB8}">
      <dgm:prSet/>
      <dgm:spPr/>
      <dgm:t>
        <a:bodyPr/>
        <a:lstStyle/>
        <a:p>
          <a:endParaRPr lang="en-US"/>
        </a:p>
      </dgm:t>
    </dgm:pt>
    <dgm:pt modelId="{F745D37A-5D9B-410A-9C93-1DC9472CE512}" type="sibTrans" cxnId="{EF56F279-5B7F-4A77-BDD8-CFBD6D4AEAB8}">
      <dgm:prSet/>
      <dgm:spPr/>
      <dgm:t>
        <a:bodyPr/>
        <a:lstStyle/>
        <a:p>
          <a:endParaRPr lang="en-US"/>
        </a:p>
      </dgm:t>
    </dgm:pt>
    <dgm:pt modelId="{3FCAE4BF-6CE7-4DBB-BB92-374017DA03C5}" type="pres">
      <dgm:prSet presAssocID="{51D8F5ED-0F65-42E6-B0FA-E313A0AE6F9D}" presName="Name0" presStyleCnt="0">
        <dgm:presLayoutVars>
          <dgm:dir val="rev"/>
          <dgm:resizeHandles val="exact"/>
        </dgm:presLayoutVars>
      </dgm:prSet>
      <dgm:spPr/>
    </dgm:pt>
    <dgm:pt modelId="{0E684E9A-D95C-4862-B0FA-0B3FB4398274}" type="pres">
      <dgm:prSet presAssocID="{8D3BB32E-D99D-49F7-9181-8A75B0FF143E}" presName="node" presStyleLbl="node1" presStyleIdx="0" presStyleCnt="7" custScaleY="174779">
        <dgm:presLayoutVars>
          <dgm:bulletEnabled val="1"/>
        </dgm:presLayoutVars>
      </dgm:prSet>
      <dgm:spPr/>
      <dgm:t>
        <a:bodyPr/>
        <a:lstStyle/>
        <a:p>
          <a:endParaRPr lang="en-US"/>
        </a:p>
      </dgm:t>
    </dgm:pt>
    <dgm:pt modelId="{4D4DEEC5-3C9C-4291-B318-A75A637FD836}" type="pres">
      <dgm:prSet presAssocID="{28CDD097-0447-48E8-A45F-3A108EE03EE4}" presName="sibTrans" presStyleLbl="sibTrans2D1" presStyleIdx="0" presStyleCnt="6" custScaleY="174779"/>
      <dgm:spPr/>
      <dgm:t>
        <a:bodyPr/>
        <a:lstStyle/>
        <a:p>
          <a:endParaRPr lang="en-US"/>
        </a:p>
      </dgm:t>
    </dgm:pt>
    <dgm:pt modelId="{E9DFE513-E967-4D0E-AB0A-9A180B872E1A}" type="pres">
      <dgm:prSet presAssocID="{28CDD097-0447-48E8-A45F-3A108EE03EE4}" presName="connectorText" presStyleLbl="sibTrans2D1" presStyleIdx="0" presStyleCnt="6"/>
      <dgm:spPr/>
      <dgm:t>
        <a:bodyPr/>
        <a:lstStyle/>
        <a:p>
          <a:endParaRPr lang="en-US"/>
        </a:p>
      </dgm:t>
    </dgm:pt>
    <dgm:pt modelId="{54E9E98C-67E7-45DB-8CF2-D8282A6C87FF}" type="pres">
      <dgm:prSet presAssocID="{3659C1D5-53EF-4972-A54C-DFD66C3804EF}" presName="node" presStyleLbl="node1" presStyleIdx="1" presStyleCnt="7" custScaleX="114055" custScaleY="174779">
        <dgm:presLayoutVars>
          <dgm:bulletEnabled val="1"/>
        </dgm:presLayoutVars>
      </dgm:prSet>
      <dgm:spPr/>
      <dgm:t>
        <a:bodyPr/>
        <a:lstStyle/>
        <a:p>
          <a:endParaRPr lang="en-US"/>
        </a:p>
      </dgm:t>
    </dgm:pt>
    <dgm:pt modelId="{B98D1011-2C26-4E8D-A75A-D8B8176D625C}" type="pres">
      <dgm:prSet presAssocID="{123694D4-4F50-4D92-966C-BF012C952ADF}" presName="sibTrans" presStyleLbl="sibTrans2D1" presStyleIdx="1" presStyleCnt="6" custScaleY="174779"/>
      <dgm:spPr/>
      <dgm:t>
        <a:bodyPr/>
        <a:lstStyle/>
        <a:p>
          <a:endParaRPr lang="en-US"/>
        </a:p>
      </dgm:t>
    </dgm:pt>
    <dgm:pt modelId="{C982DB53-CDF1-4120-8389-D79DF8778033}" type="pres">
      <dgm:prSet presAssocID="{123694D4-4F50-4D92-966C-BF012C952ADF}" presName="connectorText" presStyleLbl="sibTrans2D1" presStyleIdx="1" presStyleCnt="6"/>
      <dgm:spPr/>
      <dgm:t>
        <a:bodyPr/>
        <a:lstStyle/>
        <a:p>
          <a:endParaRPr lang="en-US"/>
        </a:p>
      </dgm:t>
    </dgm:pt>
    <dgm:pt modelId="{A08FB085-1224-47FA-8F1C-1631930F6B22}" type="pres">
      <dgm:prSet presAssocID="{B68A2BD4-E6D5-4116-A3AE-35107CC29423}" presName="node" presStyleLbl="node1" presStyleIdx="2" presStyleCnt="7" custScaleY="174779">
        <dgm:presLayoutVars>
          <dgm:bulletEnabled val="1"/>
        </dgm:presLayoutVars>
      </dgm:prSet>
      <dgm:spPr/>
      <dgm:t>
        <a:bodyPr/>
        <a:lstStyle/>
        <a:p>
          <a:endParaRPr lang="en-US"/>
        </a:p>
      </dgm:t>
    </dgm:pt>
    <dgm:pt modelId="{BCE2D64F-7E96-4E76-92D1-00FF8E16EDF4}" type="pres">
      <dgm:prSet presAssocID="{EE293265-3874-4D36-9AB5-D20B8C8A6AF7}" presName="sibTrans" presStyleLbl="sibTrans2D1" presStyleIdx="2" presStyleCnt="6" custScaleY="174779"/>
      <dgm:spPr/>
      <dgm:t>
        <a:bodyPr/>
        <a:lstStyle/>
        <a:p>
          <a:endParaRPr lang="en-US"/>
        </a:p>
      </dgm:t>
    </dgm:pt>
    <dgm:pt modelId="{443C30BE-DC8A-4F31-A2E6-36CB4349243A}" type="pres">
      <dgm:prSet presAssocID="{EE293265-3874-4D36-9AB5-D20B8C8A6AF7}" presName="connectorText" presStyleLbl="sibTrans2D1" presStyleIdx="2" presStyleCnt="6"/>
      <dgm:spPr/>
      <dgm:t>
        <a:bodyPr/>
        <a:lstStyle/>
        <a:p>
          <a:endParaRPr lang="en-US"/>
        </a:p>
      </dgm:t>
    </dgm:pt>
    <dgm:pt modelId="{4F5CE5CA-5C4C-416D-A87F-43B06805E731}" type="pres">
      <dgm:prSet presAssocID="{5772944A-C899-45C4-A127-C4EF823E6F41}" presName="node" presStyleLbl="node1" presStyleIdx="3" presStyleCnt="7" custScaleY="174779">
        <dgm:presLayoutVars>
          <dgm:bulletEnabled val="1"/>
        </dgm:presLayoutVars>
      </dgm:prSet>
      <dgm:spPr/>
      <dgm:t>
        <a:bodyPr/>
        <a:lstStyle/>
        <a:p>
          <a:endParaRPr lang="en-US"/>
        </a:p>
      </dgm:t>
    </dgm:pt>
    <dgm:pt modelId="{9CFD538F-1B5B-4F8E-9FED-EC35BB86A606}" type="pres">
      <dgm:prSet presAssocID="{BEA8CEDD-DAC1-4D40-98B6-681AFFF11562}" presName="sibTrans" presStyleLbl="sibTrans2D1" presStyleIdx="3" presStyleCnt="6" custScaleY="174779"/>
      <dgm:spPr/>
      <dgm:t>
        <a:bodyPr/>
        <a:lstStyle/>
        <a:p>
          <a:endParaRPr lang="en-US"/>
        </a:p>
      </dgm:t>
    </dgm:pt>
    <dgm:pt modelId="{63A41D6A-912F-48CA-A266-AD6D992115B5}" type="pres">
      <dgm:prSet presAssocID="{BEA8CEDD-DAC1-4D40-98B6-681AFFF11562}" presName="connectorText" presStyleLbl="sibTrans2D1" presStyleIdx="3" presStyleCnt="6"/>
      <dgm:spPr/>
      <dgm:t>
        <a:bodyPr/>
        <a:lstStyle/>
        <a:p>
          <a:endParaRPr lang="en-US"/>
        </a:p>
      </dgm:t>
    </dgm:pt>
    <dgm:pt modelId="{FC815A6B-FC7E-4B90-8435-F6970DB9EE32}" type="pres">
      <dgm:prSet presAssocID="{A5C91B70-22E2-4C09-AE90-18D48D5F1BC4}" presName="node" presStyleLbl="node1" presStyleIdx="4" presStyleCnt="7" custScaleY="174779">
        <dgm:presLayoutVars>
          <dgm:bulletEnabled val="1"/>
        </dgm:presLayoutVars>
      </dgm:prSet>
      <dgm:spPr/>
      <dgm:t>
        <a:bodyPr/>
        <a:lstStyle/>
        <a:p>
          <a:endParaRPr lang="en-US"/>
        </a:p>
      </dgm:t>
    </dgm:pt>
    <dgm:pt modelId="{88E6C535-9E80-45B3-8A22-2B2B08B98332}" type="pres">
      <dgm:prSet presAssocID="{DCF35605-45AE-4844-B754-75EC9F39BDCB}" presName="sibTrans" presStyleLbl="sibTrans2D1" presStyleIdx="4" presStyleCnt="6" custScaleY="174779"/>
      <dgm:spPr/>
      <dgm:t>
        <a:bodyPr/>
        <a:lstStyle/>
        <a:p>
          <a:endParaRPr lang="en-US"/>
        </a:p>
      </dgm:t>
    </dgm:pt>
    <dgm:pt modelId="{D47C1378-815E-483B-845F-A031AF989ACD}" type="pres">
      <dgm:prSet presAssocID="{DCF35605-45AE-4844-B754-75EC9F39BDCB}" presName="connectorText" presStyleLbl="sibTrans2D1" presStyleIdx="4" presStyleCnt="6"/>
      <dgm:spPr/>
      <dgm:t>
        <a:bodyPr/>
        <a:lstStyle/>
        <a:p>
          <a:endParaRPr lang="en-US"/>
        </a:p>
      </dgm:t>
    </dgm:pt>
    <dgm:pt modelId="{CB59C41F-66F1-4D1C-8D79-AA12EE7ECDEF}" type="pres">
      <dgm:prSet presAssocID="{F415B008-89EF-4F18-95D7-95C96D8FE4DD}" presName="node" presStyleLbl="node1" presStyleIdx="5" presStyleCnt="7" custScaleX="109618" custScaleY="174779">
        <dgm:presLayoutVars>
          <dgm:bulletEnabled val="1"/>
        </dgm:presLayoutVars>
      </dgm:prSet>
      <dgm:spPr/>
      <dgm:t>
        <a:bodyPr/>
        <a:lstStyle/>
        <a:p>
          <a:endParaRPr lang="en-US"/>
        </a:p>
      </dgm:t>
    </dgm:pt>
    <dgm:pt modelId="{FD358EF7-9F76-4A59-B761-F2AD54004C86}" type="pres">
      <dgm:prSet presAssocID="{07323F25-F784-47E6-AEE7-C4CCBC4A2849}" presName="sibTrans" presStyleLbl="sibTrans2D1" presStyleIdx="5" presStyleCnt="6" custScaleY="174779"/>
      <dgm:spPr/>
      <dgm:t>
        <a:bodyPr/>
        <a:lstStyle/>
        <a:p>
          <a:endParaRPr lang="en-US"/>
        </a:p>
      </dgm:t>
    </dgm:pt>
    <dgm:pt modelId="{D4101E68-A0D7-410E-B3FF-BDA6BAD7753B}" type="pres">
      <dgm:prSet presAssocID="{07323F25-F784-47E6-AEE7-C4CCBC4A2849}" presName="connectorText" presStyleLbl="sibTrans2D1" presStyleIdx="5" presStyleCnt="6"/>
      <dgm:spPr/>
      <dgm:t>
        <a:bodyPr/>
        <a:lstStyle/>
        <a:p>
          <a:endParaRPr lang="en-US"/>
        </a:p>
      </dgm:t>
    </dgm:pt>
    <dgm:pt modelId="{068D0B77-321C-4452-BE92-72F5D9C505CE}" type="pres">
      <dgm:prSet presAssocID="{4723A5BD-C9A0-4E4B-B107-02578799BC54}" presName="node" presStyleLbl="node1" presStyleIdx="6" presStyleCnt="7" custScaleY="174779">
        <dgm:presLayoutVars>
          <dgm:bulletEnabled val="1"/>
        </dgm:presLayoutVars>
      </dgm:prSet>
      <dgm:spPr/>
      <dgm:t>
        <a:bodyPr/>
        <a:lstStyle/>
        <a:p>
          <a:endParaRPr lang="en-US"/>
        </a:p>
      </dgm:t>
    </dgm:pt>
  </dgm:ptLst>
  <dgm:cxnLst>
    <dgm:cxn modelId="{2605C684-599D-441A-BCAF-565DF5DC136D}" type="presOf" srcId="{DCF35605-45AE-4844-B754-75EC9F39BDCB}" destId="{D47C1378-815E-483B-845F-A031AF989ACD}" srcOrd="1" destOrd="0" presId="urn:microsoft.com/office/officeart/2005/8/layout/process1"/>
    <dgm:cxn modelId="{CE0EEED6-4EE7-4108-99DC-F3297C10C6EC}" type="presOf" srcId="{07323F25-F784-47E6-AEE7-C4CCBC4A2849}" destId="{FD358EF7-9F76-4A59-B761-F2AD54004C86}" srcOrd="0" destOrd="0" presId="urn:microsoft.com/office/officeart/2005/8/layout/process1"/>
    <dgm:cxn modelId="{85AAF6A3-52E0-4595-9A53-E04BCCA8038E}" srcId="{51D8F5ED-0F65-42E6-B0FA-E313A0AE6F9D}" destId="{8D3BB32E-D99D-49F7-9181-8A75B0FF143E}" srcOrd="0" destOrd="0" parTransId="{179BCE0C-B76E-4B39-877C-22A395C3965B}" sibTransId="{28CDD097-0447-48E8-A45F-3A108EE03EE4}"/>
    <dgm:cxn modelId="{EF56F279-5B7F-4A77-BDD8-CFBD6D4AEAB8}" srcId="{51D8F5ED-0F65-42E6-B0FA-E313A0AE6F9D}" destId="{4723A5BD-C9A0-4E4B-B107-02578799BC54}" srcOrd="6" destOrd="0" parTransId="{7D343209-D307-484D-893C-34D95472A5F3}" sibTransId="{F745D37A-5D9B-410A-9C93-1DC9472CE512}"/>
    <dgm:cxn modelId="{CA8626B1-C756-48DE-AF0E-8094FE533A06}" srcId="{51D8F5ED-0F65-42E6-B0FA-E313A0AE6F9D}" destId="{3659C1D5-53EF-4972-A54C-DFD66C3804EF}" srcOrd="1" destOrd="0" parTransId="{3D2E4155-670B-4D2C-BAE6-B3F0739EC1A1}" sibTransId="{123694D4-4F50-4D92-966C-BF012C952ADF}"/>
    <dgm:cxn modelId="{9DB5E225-F3B1-4EEE-8F58-5EDCC1639B4F}" type="presOf" srcId="{BEA8CEDD-DAC1-4D40-98B6-681AFFF11562}" destId="{9CFD538F-1B5B-4F8E-9FED-EC35BB86A606}" srcOrd="0" destOrd="0" presId="urn:microsoft.com/office/officeart/2005/8/layout/process1"/>
    <dgm:cxn modelId="{569CD875-22B1-4A9F-A605-BA1DABB4DBAF}" type="presOf" srcId="{A5C91B70-22E2-4C09-AE90-18D48D5F1BC4}" destId="{FC815A6B-FC7E-4B90-8435-F6970DB9EE32}" srcOrd="0" destOrd="0" presId="urn:microsoft.com/office/officeart/2005/8/layout/process1"/>
    <dgm:cxn modelId="{7F0F5830-9EAF-497E-99D8-81888BE6F2B8}" type="presOf" srcId="{8D3BB32E-D99D-49F7-9181-8A75B0FF143E}" destId="{0E684E9A-D95C-4862-B0FA-0B3FB4398274}" srcOrd="0" destOrd="0" presId="urn:microsoft.com/office/officeart/2005/8/layout/process1"/>
    <dgm:cxn modelId="{F2300077-3667-4731-9E0E-6BEAC14B50C3}" type="presOf" srcId="{EE293265-3874-4D36-9AB5-D20B8C8A6AF7}" destId="{443C30BE-DC8A-4F31-A2E6-36CB4349243A}" srcOrd="1" destOrd="0" presId="urn:microsoft.com/office/officeart/2005/8/layout/process1"/>
    <dgm:cxn modelId="{CF3DE73A-2C39-4C9A-951F-4A19B3998751}" type="presOf" srcId="{07323F25-F784-47E6-AEE7-C4CCBC4A2849}" destId="{D4101E68-A0D7-410E-B3FF-BDA6BAD7753B}" srcOrd="1" destOrd="0" presId="urn:microsoft.com/office/officeart/2005/8/layout/process1"/>
    <dgm:cxn modelId="{AAC460DE-C640-4B15-BC30-5A84BADFDB8E}" type="presOf" srcId="{EE293265-3874-4D36-9AB5-D20B8C8A6AF7}" destId="{BCE2D64F-7E96-4E76-92D1-00FF8E16EDF4}" srcOrd="0" destOrd="0" presId="urn:microsoft.com/office/officeart/2005/8/layout/process1"/>
    <dgm:cxn modelId="{7643B410-6B2D-4A2B-968C-CA1B7094A11F}" srcId="{51D8F5ED-0F65-42E6-B0FA-E313A0AE6F9D}" destId="{A5C91B70-22E2-4C09-AE90-18D48D5F1BC4}" srcOrd="4" destOrd="0" parTransId="{821C4F6F-F4E0-4BA1-8791-42FC2B5B050C}" sibTransId="{DCF35605-45AE-4844-B754-75EC9F39BDCB}"/>
    <dgm:cxn modelId="{FFF432FE-44EA-4616-8449-9B048FF350ED}" type="presOf" srcId="{DCF35605-45AE-4844-B754-75EC9F39BDCB}" destId="{88E6C535-9E80-45B3-8A22-2B2B08B98332}" srcOrd="0" destOrd="0" presId="urn:microsoft.com/office/officeart/2005/8/layout/process1"/>
    <dgm:cxn modelId="{10184E0B-E2E7-4712-A94B-B160515DCE84}" type="presOf" srcId="{B68A2BD4-E6D5-4116-A3AE-35107CC29423}" destId="{A08FB085-1224-47FA-8F1C-1631930F6B22}" srcOrd="0" destOrd="0" presId="urn:microsoft.com/office/officeart/2005/8/layout/process1"/>
    <dgm:cxn modelId="{918613CE-96C0-457A-BD16-619144974454}" type="presOf" srcId="{51D8F5ED-0F65-42E6-B0FA-E313A0AE6F9D}" destId="{3FCAE4BF-6CE7-4DBB-BB92-374017DA03C5}" srcOrd="0" destOrd="0" presId="urn:microsoft.com/office/officeart/2005/8/layout/process1"/>
    <dgm:cxn modelId="{88FD70CF-EFCC-472C-865D-35361780E533}" srcId="{51D8F5ED-0F65-42E6-B0FA-E313A0AE6F9D}" destId="{5772944A-C899-45C4-A127-C4EF823E6F41}" srcOrd="3" destOrd="0" parTransId="{5925059E-71F4-406C-A369-691F3869EE51}" sibTransId="{BEA8CEDD-DAC1-4D40-98B6-681AFFF11562}"/>
    <dgm:cxn modelId="{AD73DC50-0C7A-4BB3-9836-E7A94BA03CD2}" srcId="{51D8F5ED-0F65-42E6-B0FA-E313A0AE6F9D}" destId="{F415B008-89EF-4F18-95D7-95C96D8FE4DD}" srcOrd="5" destOrd="0" parTransId="{E9CDF3EA-0860-481C-ABB0-D0906EFA89F0}" sibTransId="{07323F25-F784-47E6-AEE7-C4CCBC4A2849}"/>
    <dgm:cxn modelId="{1E78ECD9-6140-4DB5-871A-4BCF384CFD0C}" type="presOf" srcId="{123694D4-4F50-4D92-966C-BF012C952ADF}" destId="{B98D1011-2C26-4E8D-A75A-D8B8176D625C}" srcOrd="0" destOrd="0" presId="urn:microsoft.com/office/officeart/2005/8/layout/process1"/>
    <dgm:cxn modelId="{E29E9783-97C3-4FF2-9B6F-4349C6840D2C}" type="presOf" srcId="{BEA8CEDD-DAC1-4D40-98B6-681AFFF11562}" destId="{63A41D6A-912F-48CA-A266-AD6D992115B5}" srcOrd="1" destOrd="0" presId="urn:microsoft.com/office/officeart/2005/8/layout/process1"/>
    <dgm:cxn modelId="{76AC1177-57BD-4076-A9DA-740F3D237A8F}" type="presOf" srcId="{28CDD097-0447-48E8-A45F-3A108EE03EE4}" destId="{E9DFE513-E967-4D0E-AB0A-9A180B872E1A}" srcOrd="1" destOrd="0" presId="urn:microsoft.com/office/officeart/2005/8/layout/process1"/>
    <dgm:cxn modelId="{FFCDD4E9-AFF5-41B7-8BCF-4FDAD1060A77}" type="presOf" srcId="{123694D4-4F50-4D92-966C-BF012C952ADF}" destId="{C982DB53-CDF1-4120-8389-D79DF8778033}" srcOrd="1" destOrd="0" presId="urn:microsoft.com/office/officeart/2005/8/layout/process1"/>
    <dgm:cxn modelId="{4192CF4A-255A-4A78-9E33-A23314C14CE4}" type="presOf" srcId="{28CDD097-0447-48E8-A45F-3A108EE03EE4}" destId="{4D4DEEC5-3C9C-4291-B318-A75A637FD836}" srcOrd="0" destOrd="0" presId="urn:microsoft.com/office/officeart/2005/8/layout/process1"/>
    <dgm:cxn modelId="{D1B5402A-DBD3-4B3C-B4F1-652EC202C07C}" srcId="{51D8F5ED-0F65-42E6-B0FA-E313A0AE6F9D}" destId="{B68A2BD4-E6D5-4116-A3AE-35107CC29423}" srcOrd="2" destOrd="0" parTransId="{7B8E2778-991D-4C6F-AAC5-5BAADD519184}" sibTransId="{EE293265-3874-4D36-9AB5-D20B8C8A6AF7}"/>
    <dgm:cxn modelId="{00B017AA-4E21-44AF-96D8-4BB443AD8F05}" type="presOf" srcId="{F415B008-89EF-4F18-95D7-95C96D8FE4DD}" destId="{CB59C41F-66F1-4D1C-8D79-AA12EE7ECDEF}" srcOrd="0" destOrd="0" presId="urn:microsoft.com/office/officeart/2005/8/layout/process1"/>
    <dgm:cxn modelId="{F3EE3483-8780-4CFE-A341-D000B3B92A26}" type="presOf" srcId="{5772944A-C899-45C4-A127-C4EF823E6F41}" destId="{4F5CE5CA-5C4C-416D-A87F-43B06805E731}" srcOrd="0" destOrd="0" presId="urn:microsoft.com/office/officeart/2005/8/layout/process1"/>
    <dgm:cxn modelId="{4CCB1CA6-CA0D-48F1-AD07-3E4AAE906B71}" type="presOf" srcId="{4723A5BD-C9A0-4E4B-B107-02578799BC54}" destId="{068D0B77-321C-4452-BE92-72F5D9C505CE}" srcOrd="0" destOrd="0" presId="urn:microsoft.com/office/officeart/2005/8/layout/process1"/>
    <dgm:cxn modelId="{17FF2970-9EC6-49EF-96CC-0CA47F500FF3}" type="presOf" srcId="{3659C1D5-53EF-4972-A54C-DFD66C3804EF}" destId="{54E9E98C-67E7-45DB-8CF2-D8282A6C87FF}" srcOrd="0" destOrd="0" presId="urn:microsoft.com/office/officeart/2005/8/layout/process1"/>
    <dgm:cxn modelId="{1AFA2D62-4F46-4DB4-BD26-9FC29D7D086F}" type="presParOf" srcId="{3FCAE4BF-6CE7-4DBB-BB92-374017DA03C5}" destId="{0E684E9A-D95C-4862-B0FA-0B3FB4398274}" srcOrd="0" destOrd="0" presId="urn:microsoft.com/office/officeart/2005/8/layout/process1"/>
    <dgm:cxn modelId="{773878D3-8658-482E-BA73-ECA41BAF5CD7}" type="presParOf" srcId="{3FCAE4BF-6CE7-4DBB-BB92-374017DA03C5}" destId="{4D4DEEC5-3C9C-4291-B318-A75A637FD836}" srcOrd="1" destOrd="0" presId="urn:microsoft.com/office/officeart/2005/8/layout/process1"/>
    <dgm:cxn modelId="{A46B5843-83F2-45D0-A72D-4D68B3D0ADF2}" type="presParOf" srcId="{4D4DEEC5-3C9C-4291-B318-A75A637FD836}" destId="{E9DFE513-E967-4D0E-AB0A-9A180B872E1A}" srcOrd="0" destOrd="0" presId="urn:microsoft.com/office/officeart/2005/8/layout/process1"/>
    <dgm:cxn modelId="{42FBC0E3-95CC-4A91-8DEB-BEA9E9AD9395}" type="presParOf" srcId="{3FCAE4BF-6CE7-4DBB-BB92-374017DA03C5}" destId="{54E9E98C-67E7-45DB-8CF2-D8282A6C87FF}" srcOrd="2" destOrd="0" presId="urn:microsoft.com/office/officeart/2005/8/layout/process1"/>
    <dgm:cxn modelId="{349DA8A1-A496-4E79-B7B8-0923D1E81983}" type="presParOf" srcId="{3FCAE4BF-6CE7-4DBB-BB92-374017DA03C5}" destId="{B98D1011-2C26-4E8D-A75A-D8B8176D625C}" srcOrd="3" destOrd="0" presId="urn:microsoft.com/office/officeart/2005/8/layout/process1"/>
    <dgm:cxn modelId="{3A1B3787-3CBA-4DFB-9D95-E76DBB897508}" type="presParOf" srcId="{B98D1011-2C26-4E8D-A75A-D8B8176D625C}" destId="{C982DB53-CDF1-4120-8389-D79DF8778033}" srcOrd="0" destOrd="0" presId="urn:microsoft.com/office/officeart/2005/8/layout/process1"/>
    <dgm:cxn modelId="{B6B9A183-21E2-4E85-A051-EBD5A360F9E4}" type="presParOf" srcId="{3FCAE4BF-6CE7-4DBB-BB92-374017DA03C5}" destId="{A08FB085-1224-47FA-8F1C-1631930F6B22}" srcOrd="4" destOrd="0" presId="urn:microsoft.com/office/officeart/2005/8/layout/process1"/>
    <dgm:cxn modelId="{9CD0748A-7CB3-4A91-949F-085D9406CF0F}" type="presParOf" srcId="{3FCAE4BF-6CE7-4DBB-BB92-374017DA03C5}" destId="{BCE2D64F-7E96-4E76-92D1-00FF8E16EDF4}" srcOrd="5" destOrd="0" presId="urn:microsoft.com/office/officeart/2005/8/layout/process1"/>
    <dgm:cxn modelId="{D2A9DD36-6E52-41AE-B5DF-0BCBB5D24C05}" type="presParOf" srcId="{BCE2D64F-7E96-4E76-92D1-00FF8E16EDF4}" destId="{443C30BE-DC8A-4F31-A2E6-36CB4349243A}" srcOrd="0" destOrd="0" presId="urn:microsoft.com/office/officeart/2005/8/layout/process1"/>
    <dgm:cxn modelId="{5134D28F-72F3-4730-AA4B-A6F5582BA724}" type="presParOf" srcId="{3FCAE4BF-6CE7-4DBB-BB92-374017DA03C5}" destId="{4F5CE5CA-5C4C-416D-A87F-43B06805E731}" srcOrd="6" destOrd="0" presId="urn:microsoft.com/office/officeart/2005/8/layout/process1"/>
    <dgm:cxn modelId="{17C4FABC-044E-48AF-97AD-0B43754E9918}" type="presParOf" srcId="{3FCAE4BF-6CE7-4DBB-BB92-374017DA03C5}" destId="{9CFD538F-1B5B-4F8E-9FED-EC35BB86A606}" srcOrd="7" destOrd="0" presId="urn:microsoft.com/office/officeart/2005/8/layout/process1"/>
    <dgm:cxn modelId="{7D63D414-FEDE-4DD5-8E51-8A9E8AD44071}" type="presParOf" srcId="{9CFD538F-1B5B-4F8E-9FED-EC35BB86A606}" destId="{63A41D6A-912F-48CA-A266-AD6D992115B5}" srcOrd="0" destOrd="0" presId="urn:microsoft.com/office/officeart/2005/8/layout/process1"/>
    <dgm:cxn modelId="{525C9E16-FBDE-4EA5-B5F0-1D7D41FF2262}" type="presParOf" srcId="{3FCAE4BF-6CE7-4DBB-BB92-374017DA03C5}" destId="{FC815A6B-FC7E-4B90-8435-F6970DB9EE32}" srcOrd="8" destOrd="0" presId="urn:microsoft.com/office/officeart/2005/8/layout/process1"/>
    <dgm:cxn modelId="{D05FBF26-8F82-4162-9467-00DCBDB579A7}" type="presParOf" srcId="{3FCAE4BF-6CE7-4DBB-BB92-374017DA03C5}" destId="{88E6C535-9E80-45B3-8A22-2B2B08B98332}" srcOrd="9" destOrd="0" presId="urn:microsoft.com/office/officeart/2005/8/layout/process1"/>
    <dgm:cxn modelId="{41440688-5182-4A7C-B205-55EC717F9106}" type="presParOf" srcId="{88E6C535-9E80-45B3-8A22-2B2B08B98332}" destId="{D47C1378-815E-483B-845F-A031AF989ACD}" srcOrd="0" destOrd="0" presId="urn:microsoft.com/office/officeart/2005/8/layout/process1"/>
    <dgm:cxn modelId="{BC30A9BA-88F4-4D1D-B77E-1712C8228D8E}" type="presParOf" srcId="{3FCAE4BF-6CE7-4DBB-BB92-374017DA03C5}" destId="{CB59C41F-66F1-4D1C-8D79-AA12EE7ECDEF}" srcOrd="10" destOrd="0" presId="urn:microsoft.com/office/officeart/2005/8/layout/process1"/>
    <dgm:cxn modelId="{9CF2CCFF-37CD-4221-BA2C-28E66DD7F735}" type="presParOf" srcId="{3FCAE4BF-6CE7-4DBB-BB92-374017DA03C5}" destId="{FD358EF7-9F76-4A59-B761-F2AD54004C86}" srcOrd="11" destOrd="0" presId="urn:microsoft.com/office/officeart/2005/8/layout/process1"/>
    <dgm:cxn modelId="{76D2C9B6-EC8D-4456-8BF6-5470959A41E0}" type="presParOf" srcId="{FD358EF7-9F76-4A59-B761-F2AD54004C86}" destId="{D4101E68-A0D7-410E-B3FF-BDA6BAD7753B}" srcOrd="0" destOrd="0" presId="urn:microsoft.com/office/officeart/2005/8/layout/process1"/>
    <dgm:cxn modelId="{062BF853-7279-4723-8BE9-934DE894E2B6}" type="presParOf" srcId="{3FCAE4BF-6CE7-4DBB-BB92-374017DA03C5}" destId="{068D0B77-321C-4452-BE92-72F5D9C505CE}" srcOrd="12" destOrd="0" presId="urn:microsoft.com/office/officeart/2005/8/layout/process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AAE4C93-C6CB-41AC-8410-D939C237658D}">
      <dsp:nvSpPr>
        <dsp:cNvPr id="0" name=""/>
        <dsp:cNvSpPr/>
      </dsp:nvSpPr>
      <dsp:spPr>
        <a:xfrm>
          <a:off x="4365716" y="248"/>
          <a:ext cx="3584527" cy="896131"/>
        </a:xfrm>
        <a:prstGeom prst="roundRect">
          <a:avLst>
            <a:gd name="adj" fmla="val 10000"/>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7310" tIns="67310" rIns="67310" bIns="67310" numCol="1" spcCol="1270" anchor="ctr" anchorCtr="0">
          <a:noAutofit/>
        </a:bodyPr>
        <a:lstStyle/>
        <a:p>
          <a:pPr lvl="0" algn="ctr" defTabSz="2355850" rtl="1">
            <a:lnSpc>
              <a:spcPct val="90000"/>
            </a:lnSpc>
            <a:spcBef>
              <a:spcPct val="0"/>
            </a:spcBef>
            <a:spcAft>
              <a:spcPct val="35000"/>
            </a:spcAft>
          </a:pPr>
          <a:r>
            <a:rPr lang="ar-SA" sz="5300" kern="1200" dirty="0" smtClean="0"/>
            <a:t>اختلاف</a:t>
          </a:r>
          <a:endParaRPr lang="ar-SA" sz="5300" kern="1200" dirty="0"/>
        </a:p>
      </dsp:txBody>
      <dsp:txXfrm>
        <a:off x="4391963" y="26495"/>
        <a:ext cx="3532033" cy="843637"/>
      </dsp:txXfrm>
    </dsp:sp>
    <dsp:sp modelId="{6CF159A1-55F2-47D0-8C0D-71846530257F}">
      <dsp:nvSpPr>
        <dsp:cNvPr id="0" name=""/>
        <dsp:cNvSpPr/>
      </dsp:nvSpPr>
      <dsp:spPr>
        <a:xfrm rot="5400000">
          <a:off x="6079569" y="974791"/>
          <a:ext cx="156823" cy="156823"/>
        </a:xfrm>
        <a:prstGeom prst="rightArrow">
          <a:avLst>
            <a:gd name="adj1" fmla="val 66700"/>
            <a:gd name="adj2" fmla="val 50000"/>
          </a:avLst>
        </a:prstGeom>
        <a:solidFill>
          <a:schemeClr val="accent3">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291A9880-2362-4CF5-B6D1-AC9AC03D4716}">
      <dsp:nvSpPr>
        <dsp:cNvPr id="0" name=""/>
        <dsp:cNvSpPr/>
      </dsp:nvSpPr>
      <dsp:spPr>
        <a:xfrm>
          <a:off x="4365716" y="1210026"/>
          <a:ext cx="3584527" cy="896131"/>
        </a:xfrm>
        <a:prstGeom prst="roundRect">
          <a:avLst>
            <a:gd name="adj" fmla="val 10000"/>
          </a:avLst>
        </a:prstGeom>
        <a:solidFill>
          <a:schemeClr val="accent3">
            <a:tint val="40000"/>
            <a:alpha val="90000"/>
            <a:hueOff val="0"/>
            <a:satOff val="0"/>
            <a:lumOff val="0"/>
            <a:alphaOff val="0"/>
          </a:schemeClr>
        </a:solidFill>
        <a:ln w="25400" cap="flat" cmpd="sng" algn="ctr">
          <a:solidFill>
            <a:schemeClr val="accent3">
              <a:tint val="40000"/>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5400" tIns="25400" rIns="25400" bIns="25400" numCol="1" spcCol="1270" anchor="ctr" anchorCtr="0">
          <a:noAutofit/>
        </a:bodyPr>
        <a:lstStyle/>
        <a:p>
          <a:pPr lvl="0" algn="ctr" defTabSz="889000" rtl="1">
            <a:lnSpc>
              <a:spcPct val="90000"/>
            </a:lnSpc>
            <a:spcBef>
              <a:spcPct val="0"/>
            </a:spcBef>
            <a:spcAft>
              <a:spcPct val="35000"/>
            </a:spcAft>
          </a:pPr>
          <a:r>
            <a:rPr lang="ar-SA" sz="2000" kern="1200" dirty="0" smtClean="0"/>
            <a:t>اجراءات العقد</a:t>
          </a:r>
          <a:endParaRPr lang="ar-SA" sz="2000" kern="1200" dirty="0"/>
        </a:p>
      </dsp:txBody>
      <dsp:txXfrm>
        <a:off x="4391963" y="1236273"/>
        <a:ext cx="3532033" cy="843637"/>
      </dsp:txXfrm>
    </dsp:sp>
    <dsp:sp modelId="{7919943E-2AC1-4F54-9E1E-BD71390376F7}">
      <dsp:nvSpPr>
        <dsp:cNvPr id="0" name=""/>
        <dsp:cNvSpPr/>
      </dsp:nvSpPr>
      <dsp:spPr>
        <a:xfrm rot="5400000">
          <a:off x="6079569" y="2184569"/>
          <a:ext cx="156823" cy="156823"/>
        </a:xfrm>
        <a:prstGeom prst="rightArrow">
          <a:avLst>
            <a:gd name="adj1" fmla="val 66700"/>
            <a:gd name="adj2" fmla="val 50000"/>
          </a:avLst>
        </a:prstGeom>
        <a:solidFill>
          <a:schemeClr val="accent3">
            <a:hueOff val="3750088"/>
            <a:satOff val="-5627"/>
            <a:lumOff val="-915"/>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EC4F8CEE-5109-4F9B-B7C9-4A446FF7C974}">
      <dsp:nvSpPr>
        <dsp:cNvPr id="0" name=""/>
        <dsp:cNvSpPr/>
      </dsp:nvSpPr>
      <dsp:spPr>
        <a:xfrm>
          <a:off x="4365716" y="2419804"/>
          <a:ext cx="3584527" cy="896131"/>
        </a:xfrm>
        <a:prstGeom prst="roundRect">
          <a:avLst>
            <a:gd name="adj" fmla="val 10000"/>
          </a:avLst>
        </a:prstGeom>
        <a:solidFill>
          <a:schemeClr val="accent3">
            <a:tint val="40000"/>
            <a:alpha val="90000"/>
            <a:hueOff val="3572283"/>
            <a:satOff val="-4598"/>
            <a:lumOff val="-358"/>
            <a:alphaOff val="0"/>
          </a:schemeClr>
        </a:solidFill>
        <a:ln w="25400" cap="flat" cmpd="sng" algn="ctr">
          <a:solidFill>
            <a:schemeClr val="accent3">
              <a:tint val="40000"/>
              <a:alpha val="90000"/>
              <a:hueOff val="3572283"/>
              <a:satOff val="-4598"/>
              <a:lumOff val="-358"/>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5400" tIns="25400" rIns="25400" bIns="25400" numCol="1" spcCol="1270" anchor="ctr" anchorCtr="0">
          <a:noAutofit/>
        </a:bodyPr>
        <a:lstStyle/>
        <a:p>
          <a:pPr lvl="0" algn="ctr" defTabSz="889000" rtl="1">
            <a:lnSpc>
              <a:spcPct val="90000"/>
            </a:lnSpc>
            <a:spcBef>
              <a:spcPct val="0"/>
            </a:spcBef>
            <a:spcAft>
              <a:spcPct val="35000"/>
            </a:spcAft>
          </a:pPr>
          <a:r>
            <a:rPr lang="ar-MA" sz="2000" kern="1200" dirty="0" smtClean="0"/>
            <a:t>في الاداري </a:t>
          </a:r>
          <a:r>
            <a:rPr lang="ar-SA" sz="2000" kern="1200" dirty="0" smtClean="0"/>
            <a:t>مبدأ المساواة والعقد شريعة المتعاقدين غير موجود</a:t>
          </a:r>
          <a:endParaRPr lang="ar-SA" sz="2000" kern="1200" dirty="0"/>
        </a:p>
      </dsp:txBody>
      <dsp:txXfrm>
        <a:off x="4391963" y="2446051"/>
        <a:ext cx="3532033" cy="843637"/>
      </dsp:txXfrm>
    </dsp:sp>
    <dsp:sp modelId="{FFFB81D6-EFCA-479B-B871-0F0C6D8412ED}">
      <dsp:nvSpPr>
        <dsp:cNvPr id="0" name=""/>
        <dsp:cNvSpPr/>
      </dsp:nvSpPr>
      <dsp:spPr>
        <a:xfrm rot="5400000">
          <a:off x="6079569" y="3394347"/>
          <a:ext cx="156823" cy="156823"/>
        </a:xfrm>
        <a:prstGeom prst="rightArrow">
          <a:avLst>
            <a:gd name="adj1" fmla="val 66700"/>
            <a:gd name="adj2" fmla="val 50000"/>
          </a:avLst>
        </a:prstGeom>
        <a:solidFill>
          <a:schemeClr val="accent3">
            <a:hueOff val="7500176"/>
            <a:satOff val="-11253"/>
            <a:lumOff val="-183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DBEA2049-7593-44A9-9569-D2B665A5F87D}">
      <dsp:nvSpPr>
        <dsp:cNvPr id="0" name=""/>
        <dsp:cNvSpPr/>
      </dsp:nvSpPr>
      <dsp:spPr>
        <a:xfrm>
          <a:off x="4365716" y="3629582"/>
          <a:ext cx="3584527" cy="896131"/>
        </a:xfrm>
        <a:prstGeom prst="roundRect">
          <a:avLst>
            <a:gd name="adj" fmla="val 10000"/>
          </a:avLst>
        </a:prstGeom>
        <a:solidFill>
          <a:schemeClr val="accent3">
            <a:tint val="40000"/>
            <a:alpha val="90000"/>
            <a:hueOff val="7144567"/>
            <a:satOff val="-9195"/>
            <a:lumOff val="-717"/>
            <a:alphaOff val="0"/>
          </a:schemeClr>
        </a:solidFill>
        <a:ln w="25400" cap="flat" cmpd="sng" algn="ctr">
          <a:solidFill>
            <a:schemeClr val="accent3">
              <a:tint val="40000"/>
              <a:alpha val="90000"/>
              <a:hueOff val="7144567"/>
              <a:satOff val="-9195"/>
              <a:lumOff val="-717"/>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5400" tIns="25400" rIns="25400" bIns="25400" numCol="1" spcCol="1270" anchor="ctr" anchorCtr="0">
          <a:noAutofit/>
        </a:bodyPr>
        <a:lstStyle/>
        <a:p>
          <a:pPr lvl="0" algn="ctr" defTabSz="889000" rtl="1">
            <a:lnSpc>
              <a:spcPct val="90000"/>
            </a:lnSpc>
            <a:spcBef>
              <a:spcPct val="0"/>
            </a:spcBef>
            <a:spcAft>
              <a:spcPct val="35000"/>
            </a:spcAft>
          </a:pPr>
          <a:r>
            <a:rPr lang="ar-MA" sz="2000" kern="1200" dirty="0" smtClean="0"/>
            <a:t>في الاداري </a:t>
          </a:r>
          <a:r>
            <a:rPr lang="ar-SA" sz="2000" kern="1200" dirty="0" smtClean="0"/>
            <a:t>المصلحة العامة تقدم على المصلحة الخاصة</a:t>
          </a:r>
          <a:r>
            <a:rPr lang="ar-MA" sz="2000" kern="1200" dirty="0" smtClean="0"/>
            <a:t>، بينما المدني جميعها مصالح خاصة.</a:t>
          </a:r>
          <a:endParaRPr lang="ar-SA" sz="2000" kern="1200" dirty="0"/>
        </a:p>
      </dsp:txBody>
      <dsp:txXfrm>
        <a:off x="4391963" y="3655829"/>
        <a:ext cx="3532033" cy="843637"/>
      </dsp:txXfrm>
    </dsp:sp>
    <dsp:sp modelId="{BEADC186-F124-4BFD-BA2A-59D1690CB6EF}">
      <dsp:nvSpPr>
        <dsp:cNvPr id="0" name=""/>
        <dsp:cNvSpPr/>
      </dsp:nvSpPr>
      <dsp:spPr>
        <a:xfrm>
          <a:off x="279355" y="248"/>
          <a:ext cx="3584527" cy="896131"/>
        </a:xfrm>
        <a:prstGeom prst="roundRect">
          <a:avLst>
            <a:gd name="adj" fmla="val 10000"/>
          </a:avLst>
        </a:prstGeom>
        <a:solidFill>
          <a:schemeClr val="accent3">
            <a:hueOff val="11250264"/>
            <a:satOff val="-16880"/>
            <a:lumOff val="-274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7310" tIns="67310" rIns="67310" bIns="67310" numCol="1" spcCol="1270" anchor="ctr" anchorCtr="0">
          <a:noAutofit/>
        </a:bodyPr>
        <a:lstStyle/>
        <a:p>
          <a:pPr lvl="0" algn="ctr" defTabSz="2355850" rtl="1">
            <a:lnSpc>
              <a:spcPct val="90000"/>
            </a:lnSpc>
            <a:spcBef>
              <a:spcPct val="0"/>
            </a:spcBef>
            <a:spcAft>
              <a:spcPct val="35000"/>
            </a:spcAft>
          </a:pPr>
          <a:r>
            <a:rPr lang="ar-SA" sz="5300" kern="1200" dirty="0" smtClean="0"/>
            <a:t>تشابه</a:t>
          </a:r>
          <a:endParaRPr lang="ar-SA" sz="5300" kern="1200" dirty="0"/>
        </a:p>
      </dsp:txBody>
      <dsp:txXfrm>
        <a:off x="305602" y="26495"/>
        <a:ext cx="3532033" cy="843637"/>
      </dsp:txXfrm>
    </dsp:sp>
    <dsp:sp modelId="{B317AAAF-B6CB-45CF-8A7A-213B7AB23761}">
      <dsp:nvSpPr>
        <dsp:cNvPr id="0" name=""/>
        <dsp:cNvSpPr/>
      </dsp:nvSpPr>
      <dsp:spPr>
        <a:xfrm rot="5400000">
          <a:off x="1993207" y="974791"/>
          <a:ext cx="156823" cy="156823"/>
        </a:xfrm>
        <a:prstGeom prst="rightArrow">
          <a:avLst>
            <a:gd name="adj1" fmla="val 66700"/>
            <a:gd name="adj2" fmla="val 50000"/>
          </a:avLst>
        </a:prstGeom>
        <a:solidFill>
          <a:schemeClr val="accent3">
            <a:hueOff val="11250264"/>
            <a:satOff val="-16880"/>
            <a:lumOff val="-2745"/>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5B18669A-9DAE-4197-8D45-4304F1E2B3F4}">
      <dsp:nvSpPr>
        <dsp:cNvPr id="0" name=""/>
        <dsp:cNvSpPr/>
      </dsp:nvSpPr>
      <dsp:spPr>
        <a:xfrm>
          <a:off x="279355" y="1210026"/>
          <a:ext cx="3584527" cy="896131"/>
        </a:xfrm>
        <a:prstGeom prst="roundRect">
          <a:avLst>
            <a:gd name="adj" fmla="val 10000"/>
          </a:avLst>
        </a:prstGeom>
        <a:solidFill>
          <a:schemeClr val="accent3">
            <a:tint val="40000"/>
            <a:alpha val="90000"/>
            <a:hueOff val="10716850"/>
            <a:satOff val="-13793"/>
            <a:lumOff val="-1075"/>
            <a:alphaOff val="0"/>
          </a:schemeClr>
        </a:solidFill>
        <a:ln w="25400" cap="flat" cmpd="sng" algn="ctr">
          <a:solidFill>
            <a:schemeClr val="accent3">
              <a:tint val="40000"/>
              <a:alpha val="90000"/>
              <a:hueOff val="10716850"/>
              <a:satOff val="-13793"/>
              <a:lumOff val="-1075"/>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5400" tIns="25400" rIns="25400" bIns="25400" numCol="1" spcCol="1270" anchor="ctr" anchorCtr="0">
          <a:noAutofit/>
        </a:bodyPr>
        <a:lstStyle/>
        <a:p>
          <a:pPr lvl="0" algn="ctr" defTabSz="889000" rtl="1">
            <a:lnSpc>
              <a:spcPct val="90000"/>
            </a:lnSpc>
            <a:spcBef>
              <a:spcPct val="0"/>
            </a:spcBef>
            <a:spcAft>
              <a:spcPct val="35000"/>
            </a:spcAft>
          </a:pPr>
          <a:r>
            <a:rPr lang="ar-SA" sz="2000" kern="1200" dirty="0" smtClean="0"/>
            <a:t>أركان العقد</a:t>
          </a:r>
          <a:endParaRPr lang="ar-SA" sz="2000" kern="1200" dirty="0"/>
        </a:p>
      </dsp:txBody>
      <dsp:txXfrm>
        <a:off x="305602" y="1236273"/>
        <a:ext cx="3532033" cy="843637"/>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8A04394-11D1-4F08-9517-D6971F909CA0}">
      <dsp:nvSpPr>
        <dsp:cNvPr id="0" name=""/>
        <dsp:cNvSpPr/>
      </dsp:nvSpPr>
      <dsp:spPr>
        <a:xfrm>
          <a:off x="4986812" y="721"/>
          <a:ext cx="2929830" cy="732457"/>
        </a:xfrm>
        <a:prstGeom prst="roundRect">
          <a:avLst>
            <a:gd name="adj" fmla="val 10000"/>
          </a:avLst>
        </a:prstGeom>
        <a:solidFill>
          <a:schemeClr val="accent2">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2070" tIns="52070" rIns="52070" bIns="52070" numCol="1" spcCol="1270" anchor="ctr" anchorCtr="0">
          <a:noAutofit/>
        </a:bodyPr>
        <a:lstStyle/>
        <a:p>
          <a:pPr lvl="0" algn="ctr" defTabSz="1822450">
            <a:lnSpc>
              <a:spcPct val="90000"/>
            </a:lnSpc>
            <a:spcBef>
              <a:spcPct val="0"/>
            </a:spcBef>
            <a:spcAft>
              <a:spcPct val="35000"/>
            </a:spcAft>
          </a:pPr>
          <a:r>
            <a:rPr lang="ar-MA" sz="4100" kern="1200" dirty="0" smtClean="0"/>
            <a:t>القضاء المختص</a:t>
          </a:r>
          <a:endParaRPr lang="en-US" sz="4100" kern="1200" dirty="0"/>
        </a:p>
      </dsp:txBody>
      <dsp:txXfrm>
        <a:off x="5008265" y="22174"/>
        <a:ext cx="2886924" cy="689551"/>
      </dsp:txXfrm>
    </dsp:sp>
    <dsp:sp modelId="{81455976-4B53-4EA5-8D88-89DDFD860366}">
      <dsp:nvSpPr>
        <dsp:cNvPr id="0" name=""/>
        <dsp:cNvSpPr/>
      </dsp:nvSpPr>
      <dsp:spPr>
        <a:xfrm rot="5400000">
          <a:off x="6387637" y="797269"/>
          <a:ext cx="128180" cy="128180"/>
        </a:xfrm>
        <a:prstGeom prst="rightArrow">
          <a:avLst>
            <a:gd name="adj1" fmla="val 66700"/>
            <a:gd name="adj2" fmla="val 50000"/>
          </a:avLst>
        </a:prstGeom>
        <a:solidFill>
          <a:schemeClr val="accent2">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8E51EF27-992A-4AC5-975F-D5FEA4016AB4}">
      <dsp:nvSpPr>
        <dsp:cNvPr id="0" name=""/>
        <dsp:cNvSpPr/>
      </dsp:nvSpPr>
      <dsp:spPr>
        <a:xfrm>
          <a:off x="4495802" y="989539"/>
          <a:ext cx="3911851" cy="625057"/>
        </a:xfrm>
        <a:prstGeom prst="roundRect">
          <a:avLst>
            <a:gd name="adj" fmla="val 10000"/>
          </a:avLst>
        </a:prstGeom>
        <a:solidFill>
          <a:schemeClr val="accent2">
            <a:tint val="40000"/>
            <a:alpha val="90000"/>
            <a:hueOff val="0"/>
            <a:satOff val="0"/>
            <a:lumOff val="0"/>
            <a:alphaOff val="0"/>
          </a:schemeClr>
        </a:solidFill>
        <a:ln w="25400" cap="flat" cmpd="sng" algn="ctr">
          <a:solidFill>
            <a:schemeClr val="accent2">
              <a:tint val="40000"/>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5400" tIns="25400" rIns="25400" bIns="25400" numCol="1" spcCol="1270" anchor="ctr" anchorCtr="0">
          <a:noAutofit/>
        </a:bodyPr>
        <a:lstStyle/>
        <a:p>
          <a:pPr lvl="0" algn="ctr" defTabSz="889000">
            <a:lnSpc>
              <a:spcPct val="90000"/>
            </a:lnSpc>
            <a:spcBef>
              <a:spcPct val="0"/>
            </a:spcBef>
            <a:spcAft>
              <a:spcPct val="35000"/>
            </a:spcAft>
          </a:pPr>
          <a:r>
            <a:rPr lang="ar-MA" sz="2000" kern="1200" dirty="0" smtClean="0"/>
            <a:t>أي حتى نعرف هل نلجأ للقضاء العادي أم الاداري عند حدوث نزاع على العقد؟</a:t>
          </a:r>
          <a:endParaRPr lang="en-US" sz="2000" kern="1200" dirty="0"/>
        </a:p>
      </dsp:txBody>
      <dsp:txXfrm>
        <a:off x="4514109" y="1007846"/>
        <a:ext cx="3875237" cy="588443"/>
      </dsp:txXfrm>
    </dsp:sp>
    <dsp:sp modelId="{52D22E27-5E26-4824-90E2-E6D9232F6E01}">
      <dsp:nvSpPr>
        <dsp:cNvPr id="0" name=""/>
        <dsp:cNvSpPr/>
      </dsp:nvSpPr>
      <dsp:spPr>
        <a:xfrm rot="5400000">
          <a:off x="6387637" y="1678686"/>
          <a:ext cx="128180" cy="128180"/>
        </a:xfrm>
        <a:prstGeom prst="rightArrow">
          <a:avLst>
            <a:gd name="adj1" fmla="val 66700"/>
            <a:gd name="adj2" fmla="val 50000"/>
          </a:avLst>
        </a:prstGeom>
        <a:solidFill>
          <a:schemeClr val="accent2">
            <a:hueOff val="1560506"/>
            <a:satOff val="-1946"/>
            <a:lumOff val="458"/>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2909C3CA-0A2B-45BD-A87C-16B3D3EA5FB9}">
      <dsp:nvSpPr>
        <dsp:cNvPr id="0" name=""/>
        <dsp:cNvSpPr/>
      </dsp:nvSpPr>
      <dsp:spPr>
        <a:xfrm>
          <a:off x="4543163" y="1870956"/>
          <a:ext cx="3817129" cy="2360168"/>
        </a:xfrm>
        <a:prstGeom prst="roundRect">
          <a:avLst>
            <a:gd name="adj" fmla="val 10000"/>
          </a:avLst>
        </a:prstGeom>
        <a:solidFill>
          <a:schemeClr val="accent2">
            <a:tint val="40000"/>
            <a:alpha val="90000"/>
            <a:hueOff val="1675274"/>
            <a:satOff val="-1459"/>
            <a:lumOff val="-2"/>
            <a:alphaOff val="0"/>
          </a:schemeClr>
        </a:solidFill>
        <a:ln w="25400" cap="flat" cmpd="sng" algn="ctr">
          <a:solidFill>
            <a:schemeClr val="accent2">
              <a:tint val="40000"/>
              <a:alpha val="90000"/>
              <a:hueOff val="1675274"/>
              <a:satOff val="-1459"/>
              <a:lumOff val="-2"/>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5400" tIns="25400" rIns="25400" bIns="25400" numCol="1" spcCol="1270" anchor="ctr" anchorCtr="0">
          <a:noAutofit/>
        </a:bodyPr>
        <a:lstStyle/>
        <a:p>
          <a:pPr lvl="0" algn="just" defTabSz="889000" rtl="1">
            <a:lnSpc>
              <a:spcPct val="90000"/>
            </a:lnSpc>
            <a:spcBef>
              <a:spcPct val="0"/>
            </a:spcBef>
            <a:spcAft>
              <a:spcPct val="35000"/>
            </a:spcAft>
          </a:pPr>
          <a:r>
            <a:rPr lang="ar-MA" sz="2000" kern="1200" dirty="0" smtClean="0"/>
            <a:t>في السعودية الأمر سهل، حيث إذا تحقق الشرط الأول فقط وهو (أن تكون جهة ادارية طرفاً في العقد) فإن القضاء المختص هو القضاء الاداري «ديوان المظالم» بغض النظر عن اكتمال باقي الشروط.</a:t>
          </a:r>
          <a:endParaRPr lang="en-US" sz="2000" kern="1200" dirty="0"/>
        </a:p>
      </dsp:txBody>
      <dsp:txXfrm>
        <a:off x="4612290" y="1940083"/>
        <a:ext cx="3678875" cy="2221914"/>
      </dsp:txXfrm>
    </dsp:sp>
    <dsp:sp modelId="{4EF56748-6937-4188-864B-A14DCD020450}">
      <dsp:nvSpPr>
        <dsp:cNvPr id="0" name=""/>
        <dsp:cNvSpPr/>
      </dsp:nvSpPr>
      <dsp:spPr>
        <a:xfrm>
          <a:off x="603171" y="721"/>
          <a:ext cx="2929830" cy="732457"/>
        </a:xfrm>
        <a:prstGeom prst="roundRect">
          <a:avLst>
            <a:gd name="adj" fmla="val 10000"/>
          </a:avLst>
        </a:prstGeom>
        <a:solidFill>
          <a:schemeClr val="accent2">
            <a:hueOff val="4681519"/>
            <a:satOff val="-5839"/>
            <a:lumOff val="1373"/>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2070" tIns="52070" rIns="52070" bIns="52070" numCol="1" spcCol="1270" anchor="ctr" anchorCtr="0">
          <a:noAutofit/>
        </a:bodyPr>
        <a:lstStyle/>
        <a:p>
          <a:pPr lvl="0" algn="ctr" defTabSz="1822450">
            <a:lnSpc>
              <a:spcPct val="90000"/>
            </a:lnSpc>
            <a:spcBef>
              <a:spcPct val="0"/>
            </a:spcBef>
            <a:spcAft>
              <a:spcPct val="35000"/>
            </a:spcAft>
          </a:pPr>
          <a:r>
            <a:rPr lang="ar-MA" sz="4100" kern="1200" dirty="0" smtClean="0"/>
            <a:t>القانون المختص</a:t>
          </a:r>
          <a:endParaRPr lang="en-US" sz="4100" kern="1200" dirty="0"/>
        </a:p>
      </dsp:txBody>
      <dsp:txXfrm>
        <a:off x="624624" y="22174"/>
        <a:ext cx="2886924" cy="689551"/>
      </dsp:txXfrm>
    </dsp:sp>
    <dsp:sp modelId="{D1CDDE55-6283-40B8-8574-C673D4D2FB3D}">
      <dsp:nvSpPr>
        <dsp:cNvPr id="0" name=""/>
        <dsp:cNvSpPr/>
      </dsp:nvSpPr>
      <dsp:spPr>
        <a:xfrm rot="5400000">
          <a:off x="2003996" y="797269"/>
          <a:ext cx="128180" cy="128180"/>
        </a:xfrm>
        <a:prstGeom prst="rightArrow">
          <a:avLst>
            <a:gd name="adj1" fmla="val 66700"/>
            <a:gd name="adj2" fmla="val 50000"/>
          </a:avLst>
        </a:prstGeom>
        <a:solidFill>
          <a:schemeClr val="accent2">
            <a:hueOff val="3121013"/>
            <a:satOff val="-3893"/>
            <a:lumOff val="915"/>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6F0D02C1-617B-42C2-A897-91E8D9D1E975}">
      <dsp:nvSpPr>
        <dsp:cNvPr id="0" name=""/>
        <dsp:cNvSpPr/>
      </dsp:nvSpPr>
      <dsp:spPr>
        <a:xfrm>
          <a:off x="66177" y="989539"/>
          <a:ext cx="4003818" cy="687045"/>
        </a:xfrm>
        <a:prstGeom prst="roundRect">
          <a:avLst>
            <a:gd name="adj" fmla="val 10000"/>
          </a:avLst>
        </a:prstGeom>
        <a:solidFill>
          <a:schemeClr val="accent2">
            <a:tint val="40000"/>
            <a:alpha val="90000"/>
            <a:hueOff val="3350547"/>
            <a:satOff val="-2919"/>
            <a:lumOff val="-4"/>
            <a:alphaOff val="0"/>
          </a:schemeClr>
        </a:solidFill>
        <a:ln w="25400" cap="flat" cmpd="sng" algn="ctr">
          <a:solidFill>
            <a:schemeClr val="accent2">
              <a:tint val="40000"/>
              <a:alpha val="90000"/>
              <a:hueOff val="3350547"/>
              <a:satOff val="-2919"/>
              <a:lumOff val="-4"/>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5400" tIns="25400" rIns="25400" bIns="25400" numCol="1" spcCol="1270" anchor="ctr" anchorCtr="0">
          <a:noAutofit/>
        </a:bodyPr>
        <a:lstStyle/>
        <a:p>
          <a:pPr lvl="0" algn="ctr" defTabSz="889000">
            <a:lnSpc>
              <a:spcPct val="90000"/>
            </a:lnSpc>
            <a:spcBef>
              <a:spcPct val="0"/>
            </a:spcBef>
            <a:spcAft>
              <a:spcPct val="35000"/>
            </a:spcAft>
          </a:pPr>
          <a:r>
            <a:rPr lang="ar-MA" sz="2000" kern="1200" dirty="0" smtClean="0"/>
            <a:t>أي حتى نعرف ما القانون الذي سيطبق في النزاع هل هو القانون المدني أم القانون الإداري؟</a:t>
          </a:r>
          <a:endParaRPr lang="en-US" sz="2000" kern="1200" dirty="0"/>
        </a:p>
      </dsp:txBody>
      <dsp:txXfrm>
        <a:off x="86300" y="1009662"/>
        <a:ext cx="3963572" cy="646799"/>
      </dsp:txXfrm>
    </dsp:sp>
    <dsp:sp modelId="{4378D354-E715-4871-A26A-0ADBEC380E52}">
      <dsp:nvSpPr>
        <dsp:cNvPr id="0" name=""/>
        <dsp:cNvSpPr/>
      </dsp:nvSpPr>
      <dsp:spPr>
        <a:xfrm rot="5400000">
          <a:off x="2003996" y="1740674"/>
          <a:ext cx="128180" cy="128180"/>
        </a:xfrm>
        <a:prstGeom prst="rightArrow">
          <a:avLst>
            <a:gd name="adj1" fmla="val 66700"/>
            <a:gd name="adj2" fmla="val 50000"/>
          </a:avLst>
        </a:prstGeom>
        <a:solidFill>
          <a:schemeClr val="accent2">
            <a:hueOff val="4681519"/>
            <a:satOff val="-5839"/>
            <a:lumOff val="1373"/>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61809FD2-9A54-40C5-B1CF-795F1E8A39D5}">
      <dsp:nvSpPr>
        <dsp:cNvPr id="0" name=""/>
        <dsp:cNvSpPr/>
      </dsp:nvSpPr>
      <dsp:spPr>
        <a:xfrm>
          <a:off x="50546" y="1932944"/>
          <a:ext cx="4035079" cy="2968533"/>
        </a:xfrm>
        <a:prstGeom prst="roundRect">
          <a:avLst>
            <a:gd name="adj" fmla="val 10000"/>
          </a:avLst>
        </a:prstGeom>
        <a:solidFill>
          <a:schemeClr val="accent2">
            <a:tint val="40000"/>
            <a:alpha val="90000"/>
            <a:hueOff val="5025821"/>
            <a:satOff val="-4378"/>
            <a:lumOff val="-6"/>
            <a:alphaOff val="0"/>
          </a:schemeClr>
        </a:solidFill>
        <a:ln w="25400" cap="flat" cmpd="sng" algn="ctr">
          <a:solidFill>
            <a:schemeClr val="accent2">
              <a:tint val="40000"/>
              <a:alpha val="90000"/>
              <a:hueOff val="5025821"/>
              <a:satOff val="-4378"/>
              <a:lumOff val="-6"/>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ar-MA" sz="1600" b="1" u="sng" kern="1200" dirty="0" smtClean="0"/>
            <a:t>نفرق بين حالتين:</a:t>
          </a:r>
        </a:p>
        <a:p>
          <a:pPr lvl="0" algn="ctr" defTabSz="711200">
            <a:lnSpc>
              <a:spcPct val="90000"/>
            </a:lnSpc>
            <a:spcBef>
              <a:spcPct val="0"/>
            </a:spcBef>
            <a:spcAft>
              <a:spcPct val="35000"/>
            </a:spcAft>
          </a:pPr>
          <a:r>
            <a:rPr lang="ar-MA" sz="1600" kern="1200" dirty="0" smtClean="0"/>
            <a:t>1- اذا اكتملت الشروط الثلاثة فإن العقد إداري بالتالي نطبق </a:t>
          </a:r>
          <a:r>
            <a:rPr lang="ar-MA" sz="1600" b="1" kern="1200" dirty="0" smtClean="0"/>
            <a:t>القانون الإداري</a:t>
          </a:r>
          <a:r>
            <a:rPr lang="ar-MA" sz="1600" kern="1200" dirty="0" smtClean="0"/>
            <a:t>.</a:t>
          </a:r>
        </a:p>
        <a:p>
          <a:pPr lvl="0" algn="ctr" defTabSz="711200">
            <a:lnSpc>
              <a:spcPct val="90000"/>
            </a:lnSpc>
            <a:spcBef>
              <a:spcPct val="0"/>
            </a:spcBef>
            <a:spcAft>
              <a:spcPct val="35000"/>
            </a:spcAft>
          </a:pPr>
          <a:r>
            <a:rPr lang="ar-MA" sz="1600" kern="1200" dirty="0" smtClean="0"/>
            <a:t>2- إذا اختل الشرطان الأخيران وكان العقد فقط متحقق فيه الشرط الاول وهو (أن الادارة طرف فيه)، فهنا نطبق </a:t>
          </a:r>
          <a:r>
            <a:rPr lang="ar-MA" sz="1600" b="1" kern="1200" dirty="0" smtClean="0"/>
            <a:t>القانون المدني</a:t>
          </a:r>
          <a:r>
            <a:rPr lang="ar-MA" sz="1600" kern="1200" dirty="0" smtClean="0"/>
            <a:t>.</a:t>
          </a:r>
        </a:p>
        <a:p>
          <a:pPr lvl="0" algn="ctr" defTabSz="711200">
            <a:lnSpc>
              <a:spcPct val="90000"/>
            </a:lnSpc>
            <a:spcBef>
              <a:spcPct val="0"/>
            </a:spcBef>
            <a:spcAft>
              <a:spcPct val="35000"/>
            </a:spcAft>
          </a:pPr>
          <a:r>
            <a:rPr lang="ar-MA" sz="1600" kern="1200" dirty="0" smtClean="0"/>
            <a:t>كأن يكون موضوع العقد لا يتعلق بالمرافق العامة وانما موضوعه استثمار الدولة في أحد المشاريع الخاصة لتحقيق أرباح للدولة.</a:t>
          </a:r>
        </a:p>
        <a:p>
          <a:pPr lvl="0" algn="ctr" defTabSz="711200">
            <a:lnSpc>
              <a:spcPct val="90000"/>
            </a:lnSpc>
            <a:spcBef>
              <a:spcPct val="0"/>
            </a:spcBef>
            <a:spcAft>
              <a:spcPct val="35000"/>
            </a:spcAft>
          </a:pPr>
          <a:r>
            <a:rPr lang="ar-MA" sz="1600" kern="1200" dirty="0" smtClean="0"/>
            <a:t>أو عند رغبة الادارة بالقيام «بالشراء المستعجل» في حالات معينة  </a:t>
          </a:r>
          <a:r>
            <a:rPr lang="ar-MA" sz="1600" kern="1200" dirty="0" err="1" smtClean="0"/>
            <a:t>للاسراع</a:t>
          </a:r>
          <a:r>
            <a:rPr lang="ar-MA" sz="1600" kern="1200" dirty="0" smtClean="0"/>
            <a:t> في الحصول على سلعة أو خدمة ولا تريد ان تستخدم الامتيازات </a:t>
          </a:r>
          <a:r>
            <a:rPr lang="ar-MA" sz="1600" kern="1200" dirty="0" err="1" smtClean="0"/>
            <a:t>ولااستثناءات</a:t>
          </a:r>
          <a:r>
            <a:rPr lang="ar-MA" sz="1600" kern="1200" dirty="0" smtClean="0"/>
            <a:t> التي أعطاها القانون.</a:t>
          </a:r>
          <a:endParaRPr lang="en-US" sz="1600" kern="1200" dirty="0"/>
        </a:p>
      </dsp:txBody>
      <dsp:txXfrm>
        <a:off x="137491" y="2019889"/>
        <a:ext cx="3861189" cy="2794643"/>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1B57B74-179C-4B36-9E1E-111AD24A2135}">
      <dsp:nvSpPr>
        <dsp:cNvPr id="0" name=""/>
        <dsp:cNvSpPr/>
      </dsp:nvSpPr>
      <dsp:spPr>
        <a:xfrm rot="16200000">
          <a:off x="2863463" y="-2728640"/>
          <a:ext cx="1056560" cy="6783472"/>
        </a:xfrm>
        <a:prstGeom prst="round2SameRect">
          <a:avLst/>
        </a:prstGeom>
        <a:solidFill>
          <a:schemeClr val="accent3">
            <a:tint val="40000"/>
            <a:alpha val="90000"/>
            <a:hueOff val="0"/>
            <a:satOff val="0"/>
            <a:lumOff val="0"/>
            <a:alphaOff val="0"/>
          </a:schemeClr>
        </a:solidFill>
        <a:ln w="25400" cap="flat" cmpd="sng" algn="ctr">
          <a:solidFill>
            <a:schemeClr val="accent3">
              <a:tint val="40000"/>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47650" tIns="123825" rIns="247650" bIns="123825" numCol="1" spcCol="1270" anchor="ctr" anchorCtr="0">
          <a:noAutofit/>
        </a:bodyPr>
        <a:lstStyle/>
        <a:p>
          <a:pPr marL="228600" lvl="1" indent="-228600" algn="r" defTabSz="889000" rtl="1">
            <a:lnSpc>
              <a:spcPct val="90000"/>
            </a:lnSpc>
            <a:spcBef>
              <a:spcPct val="0"/>
            </a:spcBef>
            <a:spcAft>
              <a:spcPct val="15000"/>
            </a:spcAft>
            <a:buChar char="••"/>
          </a:pPr>
          <a:r>
            <a:rPr lang="ar-SA" sz="2000" kern="1200" dirty="0" smtClean="0"/>
            <a:t>عقد بين الادارة وطرف آخر </a:t>
          </a:r>
          <a:r>
            <a:rPr lang="ar-MA" sz="2000" kern="1200" dirty="0" smtClean="0"/>
            <a:t>، </a:t>
          </a:r>
          <a:r>
            <a:rPr lang="ar-MA" sz="2000" u="sng" kern="1200" dirty="0" smtClean="0"/>
            <a:t>موضوعه </a:t>
          </a:r>
          <a:r>
            <a:rPr lang="ar-SA" sz="2000" u="sng" kern="1200" dirty="0" smtClean="0"/>
            <a:t>بناء </a:t>
          </a:r>
          <a:r>
            <a:rPr lang="ar-SA" sz="2000" u="sng" kern="1200" dirty="0" err="1" smtClean="0"/>
            <a:t>أوترميم</a:t>
          </a:r>
          <a:r>
            <a:rPr lang="ar-SA" sz="2000" u="sng" kern="1200" dirty="0" smtClean="0"/>
            <a:t> عقارات</a:t>
          </a:r>
          <a:r>
            <a:rPr lang="ar-SA" sz="2000" kern="1200" dirty="0" smtClean="0"/>
            <a:t> </a:t>
          </a:r>
          <a:r>
            <a:rPr lang="ar-MA" sz="2000" kern="1200" dirty="0" smtClean="0"/>
            <a:t>، </a:t>
          </a:r>
          <a:r>
            <a:rPr lang="ar-SA" sz="2000" kern="1200" dirty="0" smtClean="0"/>
            <a:t>بمقابل مادي</a:t>
          </a:r>
          <a:endParaRPr lang="ar-SA" sz="2000" kern="1200" dirty="0"/>
        </a:p>
      </dsp:txBody>
      <dsp:txXfrm rot="5400000">
        <a:off x="51585" y="186392"/>
        <a:ext cx="6731895" cy="953406"/>
      </dsp:txXfrm>
    </dsp:sp>
    <dsp:sp modelId="{3523089C-6998-4189-9B5B-1C2EAE2ED43C}">
      <dsp:nvSpPr>
        <dsp:cNvPr id="0" name=""/>
        <dsp:cNvSpPr/>
      </dsp:nvSpPr>
      <dsp:spPr>
        <a:xfrm>
          <a:off x="6783480" y="2745"/>
          <a:ext cx="2360512" cy="1320700"/>
        </a:xfrm>
        <a:prstGeom prst="roundRect">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1920" tIns="60960" rIns="121920" bIns="60960" numCol="1" spcCol="1270" anchor="ctr" anchorCtr="0">
          <a:noAutofit/>
        </a:bodyPr>
        <a:lstStyle/>
        <a:p>
          <a:pPr lvl="0" algn="ctr" defTabSz="1422400" rtl="1">
            <a:lnSpc>
              <a:spcPct val="90000"/>
            </a:lnSpc>
            <a:spcBef>
              <a:spcPct val="0"/>
            </a:spcBef>
            <a:spcAft>
              <a:spcPct val="35000"/>
            </a:spcAft>
          </a:pPr>
          <a:r>
            <a:rPr lang="ar-SA" sz="3200" kern="1200" dirty="0" smtClean="0"/>
            <a:t>عقد الأشغال العامة</a:t>
          </a:r>
          <a:endParaRPr lang="ar-SA" sz="3200" kern="1200" dirty="0"/>
        </a:p>
      </dsp:txBody>
      <dsp:txXfrm>
        <a:off x="6847951" y="67216"/>
        <a:ext cx="2231570" cy="1191758"/>
      </dsp:txXfrm>
    </dsp:sp>
    <dsp:sp modelId="{55BA8D56-1E2D-4F37-BA36-BEDC0C9521C7}">
      <dsp:nvSpPr>
        <dsp:cNvPr id="0" name=""/>
        <dsp:cNvSpPr/>
      </dsp:nvSpPr>
      <dsp:spPr>
        <a:xfrm rot="16200000">
          <a:off x="2865131" y="-1340236"/>
          <a:ext cx="1056560" cy="6780137"/>
        </a:xfrm>
        <a:prstGeom prst="round2SameRect">
          <a:avLst/>
        </a:prstGeom>
        <a:solidFill>
          <a:schemeClr val="accent3">
            <a:tint val="40000"/>
            <a:alpha val="90000"/>
            <a:hueOff val="3572283"/>
            <a:satOff val="-4598"/>
            <a:lumOff val="-358"/>
            <a:alphaOff val="0"/>
          </a:schemeClr>
        </a:solidFill>
        <a:ln w="25400" cap="flat" cmpd="sng" algn="ctr">
          <a:solidFill>
            <a:schemeClr val="accent3">
              <a:tint val="40000"/>
              <a:alpha val="90000"/>
              <a:hueOff val="3572283"/>
              <a:satOff val="-4598"/>
              <a:lumOff val="-358"/>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47650" tIns="123825" rIns="247650" bIns="123825" numCol="1" spcCol="1270" anchor="ctr" anchorCtr="0">
          <a:noAutofit/>
        </a:bodyPr>
        <a:lstStyle/>
        <a:p>
          <a:pPr marL="0" marR="0" lvl="1" indent="0" algn="r" defTabSz="914400" rtl="1" eaLnBrk="1" fontAlgn="auto" latinLnBrk="0" hangingPunct="1">
            <a:lnSpc>
              <a:spcPct val="100000"/>
            </a:lnSpc>
            <a:spcBef>
              <a:spcPct val="0"/>
            </a:spcBef>
            <a:spcAft>
              <a:spcPts val="0"/>
            </a:spcAft>
            <a:buClrTx/>
            <a:buSzTx/>
            <a:buFontTx/>
            <a:buChar char="••"/>
            <a:tabLst/>
            <a:defRPr/>
          </a:pPr>
          <a:r>
            <a:rPr lang="ar-SA" sz="2000" kern="1200" dirty="0" smtClean="0"/>
            <a:t>عقد بين الادارة وطرف آخر </a:t>
          </a:r>
          <a:r>
            <a:rPr lang="ar-MA" sz="2000" kern="1200" dirty="0" smtClean="0"/>
            <a:t>، </a:t>
          </a:r>
          <a:r>
            <a:rPr lang="ar-MA" sz="2000" u="sng" kern="1200" dirty="0" smtClean="0"/>
            <a:t>موضوعه </a:t>
          </a:r>
          <a:r>
            <a:rPr lang="ar-SA" sz="2000" u="sng" kern="1200" dirty="0" smtClean="0"/>
            <a:t>توريد</a:t>
          </a:r>
          <a:r>
            <a:rPr lang="ar-MA" sz="2000" u="sng" kern="1200" dirty="0" smtClean="0"/>
            <a:t> «شراء» الادارة ل</a:t>
          </a:r>
          <a:r>
            <a:rPr lang="ar-SA" sz="2000" u="sng" kern="1200" dirty="0" smtClean="0"/>
            <a:t>منقولات</a:t>
          </a:r>
          <a:r>
            <a:rPr lang="ar-MA" sz="2000" kern="1200" dirty="0" smtClean="0"/>
            <a:t>، </a:t>
          </a:r>
          <a:r>
            <a:rPr lang="ar-SA" sz="2000" kern="1200" dirty="0" smtClean="0"/>
            <a:t>بمقابل </a:t>
          </a:r>
          <a:r>
            <a:rPr lang="ar-SA" sz="2000" kern="1200" dirty="0" smtClean="0"/>
            <a:t>مادي</a:t>
          </a:r>
          <a:r>
            <a:rPr lang="ar-MA" sz="2000" kern="1200" dirty="0" smtClean="0"/>
            <a:t>. (التوريد لا يقصد به استيراد من الخارج وإنما اسم العقد المتعارف عليه هو «توريد» لكن موضوعه كعقد البيع والشراء المدني).</a:t>
          </a:r>
          <a:endParaRPr lang="ar-SA" sz="2000" kern="1200" dirty="0"/>
        </a:p>
      </dsp:txBody>
      <dsp:txXfrm rot="5400000">
        <a:off x="54920" y="1573129"/>
        <a:ext cx="6728560" cy="953406"/>
      </dsp:txXfrm>
    </dsp:sp>
    <dsp:sp modelId="{A92C7193-618E-4065-8875-B37DC6093DD8}">
      <dsp:nvSpPr>
        <dsp:cNvPr id="0" name=""/>
        <dsp:cNvSpPr/>
      </dsp:nvSpPr>
      <dsp:spPr>
        <a:xfrm>
          <a:off x="6783480" y="1389481"/>
          <a:ext cx="2360512" cy="1320700"/>
        </a:xfrm>
        <a:prstGeom prst="roundRect">
          <a:avLst/>
        </a:prstGeom>
        <a:solidFill>
          <a:schemeClr val="accent3">
            <a:hueOff val="3750088"/>
            <a:satOff val="-5627"/>
            <a:lumOff val="-91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1920" tIns="60960" rIns="121920" bIns="60960" numCol="1" spcCol="1270" anchor="ctr" anchorCtr="0">
          <a:noAutofit/>
        </a:bodyPr>
        <a:lstStyle/>
        <a:p>
          <a:pPr lvl="0" algn="ctr" defTabSz="1422400" rtl="1">
            <a:lnSpc>
              <a:spcPct val="90000"/>
            </a:lnSpc>
            <a:spcBef>
              <a:spcPct val="0"/>
            </a:spcBef>
            <a:spcAft>
              <a:spcPct val="35000"/>
            </a:spcAft>
          </a:pPr>
          <a:r>
            <a:rPr lang="ar-SA" sz="3200" kern="1200" dirty="0" smtClean="0"/>
            <a:t>عقد التوريد</a:t>
          </a:r>
          <a:endParaRPr lang="ar-SA" sz="3200" kern="1200" dirty="0"/>
        </a:p>
      </dsp:txBody>
      <dsp:txXfrm>
        <a:off x="6847951" y="1453952"/>
        <a:ext cx="2231570" cy="1191758"/>
      </dsp:txXfrm>
    </dsp:sp>
    <dsp:sp modelId="{F7C6A450-543B-4E88-ACD7-2AB5080EC493}">
      <dsp:nvSpPr>
        <dsp:cNvPr id="0" name=""/>
        <dsp:cNvSpPr/>
      </dsp:nvSpPr>
      <dsp:spPr>
        <a:xfrm rot="16200000">
          <a:off x="2865921" y="47289"/>
          <a:ext cx="1056560" cy="6778556"/>
        </a:xfrm>
        <a:prstGeom prst="round2SameRect">
          <a:avLst/>
        </a:prstGeom>
        <a:solidFill>
          <a:schemeClr val="accent3">
            <a:tint val="40000"/>
            <a:alpha val="90000"/>
            <a:hueOff val="7144567"/>
            <a:satOff val="-9195"/>
            <a:lumOff val="-717"/>
            <a:alphaOff val="0"/>
          </a:schemeClr>
        </a:solidFill>
        <a:ln w="25400" cap="flat" cmpd="sng" algn="ctr">
          <a:solidFill>
            <a:schemeClr val="accent3">
              <a:tint val="40000"/>
              <a:alpha val="90000"/>
              <a:hueOff val="7144567"/>
              <a:satOff val="-9195"/>
              <a:lumOff val="-717"/>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47650" tIns="123825" rIns="247650" bIns="123825" numCol="1" spcCol="1270" anchor="ctr" anchorCtr="0">
          <a:noAutofit/>
        </a:bodyPr>
        <a:lstStyle/>
        <a:p>
          <a:pPr marL="0" marR="0" lvl="1" indent="0" algn="r" defTabSz="914400" rtl="1" eaLnBrk="1" fontAlgn="auto" latinLnBrk="0" hangingPunct="1">
            <a:lnSpc>
              <a:spcPct val="100000"/>
            </a:lnSpc>
            <a:spcBef>
              <a:spcPct val="0"/>
            </a:spcBef>
            <a:spcAft>
              <a:spcPts val="0"/>
            </a:spcAft>
            <a:buClrTx/>
            <a:buSzTx/>
            <a:buFontTx/>
            <a:buChar char="••"/>
            <a:tabLst/>
            <a:defRPr/>
          </a:pPr>
          <a:r>
            <a:rPr lang="ar-SA" sz="2000" kern="1200" dirty="0" smtClean="0"/>
            <a:t>عقد بين الادارة وطرف آخر </a:t>
          </a:r>
          <a:r>
            <a:rPr lang="ar-MA" sz="2000" kern="1200" dirty="0" smtClean="0"/>
            <a:t>، </a:t>
          </a:r>
          <a:r>
            <a:rPr lang="ar-MA" sz="2000" u="sng" kern="1200" dirty="0" smtClean="0"/>
            <a:t>موضوعه </a:t>
          </a:r>
          <a:r>
            <a:rPr lang="ar-SA" sz="2000" u="sng" kern="1200" dirty="0" smtClean="0"/>
            <a:t>نقل أشياء أو أشخاص</a:t>
          </a:r>
          <a:r>
            <a:rPr lang="ar-MA" sz="2000" u="sng" kern="1200" dirty="0" smtClean="0"/>
            <a:t> </a:t>
          </a:r>
          <a:r>
            <a:rPr lang="ar-MA" sz="2000" kern="1200" dirty="0" smtClean="0"/>
            <a:t>، </a:t>
          </a:r>
          <a:r>
            <a:rPr lang="ar-SA" sz="2000" kern="1200" dirty="0" smtClean="0"/>
            <a:t>بمقابل ماد</a:t>
          </a:r>
          <a:r>
            <a:rPr lang="ar-MA" sz="2000" kern="1200" dirty="0" smtClean="0"/>
            <a:t>ي. (التعاقد يتم على خدمة النقل نفسها، أما الوسيلة التي تستخدم في النقل فتبقى مملوكة للطرف الثاني)</a:t>
          </a:r>
          <a:endParaRPr lang="ar-SA" sz="2000" kern="1200" dirty="0"/>
        </a:p>
      </dsp:txBody>
      <dsp:txXfrm rot="5400000">
        <a:off x="56501" y="2959864"/>
        <a:ext cx="6726979" cy="953406"/>
      </dsp:txXfrm>
    </dsp:sp>
    <dsp:sp modelId="{EBE15880-AC75-4D3F-BEB8-847D2300F5CF}">
      <dsp:nvSpPr>
        <dsp:cNvPr id="0" name=""/>
        <dsp:cNvSpPr/>
      </dsp:nvSpPr>
      <dsp:spPr>
        <a:xfrm>
          <a:off x="6783480" y="2776217"/>
          <a:ext cx="2360512" cy="1320700"/>
        </a:xfrm>
        <a:prstGeom prst="roundRect">
          <a:avLst/>
        </a:prstGeom>
        <a:solidFill>
          <a:schemeClr val="accent3">
            <a:hueOff val="7500176"/>
            <a:satOff val="-11253"/>
            <a:lumOff val="-183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1920" tIns="60960" rIns="121920" bIns="60960" numCol="1" spcCol="1270" anchor="ctr" anchorCtr="0">
          <a:noAutofit/>
        </a:bodyPr>
        <a:lstStyle/>
        <a:p>
          <a:pPr lvl="0" algn="ctr" defTabSz="1422400" rtl="1">
            <a:lnSpc>
              <a:spcPct val="90000"/>
            </a:lnSpc>
            <a:spcBef>
              <a:spcPct val="0"/>
            </a:spcBef>
            <a:spcAft>
              <a:spcPct val="35000"/>
            </a:spcAft>
          </a:pPr>
          <a:r>
            <a:rPr lang="ar-SA" sz="3200" kern="1200" dirty="0" smtClean="0"/>
            <a:t>عقد النقل</a:t>
          </a:r>
          <a:endParaRPr lang="ar-SA" sz="3200" kern="1200" dirty="0"/>
        </a:p>
      </dsp:txBody>
      <dsp:txXfrm>
        <a:off x="6847951" y="2840688"/>
        <a:ext cx="2231570" cy="1191758"/>
      </dsp:txXfrm>
    </dsp:sp>
    <dsp:sp modelId="{9D8A3C2A-A580-45E1-A19A-A8D6115690CD}">
      <dsp:nvSpPr>
        <dsp:cNvPr id="0" name=""/>
        <dsp:cNvSpPr/>
      </dsp:nvSpPr>
      <dsp:spPr>
        <a:xfrm rot="16200000">
          <a:off x="2865131" y="1433235"/>
          <a:ext cx="1056560" cy="6780137"/>
        </a:xfrm>
        <a:prstGeom prst="round2SameRect">
          <a:avLst/>
        </a:prstGeom>
        <a:solidFill>
          <a:schemeClr val="accent3">
            <a:tint val="40000"/>
            <a:alpha val="90000"/>
            <a:hueOff val="10716850"/>
            <a:satOff val="-13793"/>
            <a:lumOff val="-1075"/>
            <a:alphaOff val="0"/>
          </a:schemeClr>
        </a:solidFill>
        <a:ln w="25400" cap="flat" cmpd="sng" algn="ctr">
          <a:solidFill>
            <a:schemeClr val="accent3">
              <a:tint val="40000"/>
              <a:alpha val="90000"/>
              <a:hueOff val="10716850"/>
              <a:satOff val="-13793"/>
              <a:lumOff val="-1075"/>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47650" tIns="123825" rIns="247650" bIns="123825" numCol="1" spcCol="1270" anchor="ctr" anchorCtr="0">
          <a:noAutofit/>
        </a:bodyPr>
        <a:lstStyle/>
        <a:p>
          <a:pPr marL="0" marR="0" lvl="1" indent="0" algn="r" defTabSz="914400" rtl="1" eaLnBrk="1" fontAlgn="auto" latinLnBrk="0" hangingPunct="1">
            <a:lnSpc>
              <a:spcPct val="100000"/>
            </a:lnSpc>
            <a:spcBef>
              <a:spcPct val="0"/>
            </a:spcBef>
            <a:spcAft>
              <a:spcPts val="0"/>
            </a:spcAft>
            <a:buClrTx/>
            <a:buSzTx/>
            <a:buFontTx/>
            <a:buChar char="••"/>
            <a:tabLst/>
            <a:defRPr/>
          </a:pPr>
          <a:r>
            <a:rPr lang="ar-SA" sz="2000" kern="1200" dirty="0" smtClean="0"/>
            <a:t>عقد بين الادارة وطرف آخر </a:t>
          </a:r>
          <a:r>
            <a:rPr lang="ar-MA" sz="2000" kern="1200" dirty="0" smtClean="0"/>
            <a:t>، </a:t>
          </a:r>
          <a:r>
            <a:rPr lang="ar-MA" sz="2000" u="sng" kern="1200" dirty="0" smtClean="0"/>
            <a:t>موضوعه </a:t>
          </a:r>
          <a:r>
            <a:rPr lang="ar-SA" sz="2000" u="sng" kern="1200" dirty="0" smtClean="0"/>
            <a:t>صيانة</a:t>
          </a:r>
          <a:r>
            <a:rPr lang="ar-MA" sz="2000" u="sng" kern="1200" dirty="0" smtClean="0"/>
            <a:t>/</a:t>
          </a:r>
          <a:r>
            <a:rPr lang="ar-SA" sz="2000" u="sng" kern="1200" dirty="0" smtClean="0"/>
            <a:t>نظافة/تشغيل</a:t>
          </a:r>
          <a:r>
            <a:rPr lang="ar-MA" sz="2000" u="sng" kern="1200" dirty="0" smtClean="0"/>
            <a:t> مرفق عام</a:t>
          </a:r>
          <a:r>
            <a:rPr lang="ar-MA" sz="2000" kern="1200" dirty="0" smtClean="0"/>
            <a:t>، </a:t>
          </a:r>
          <a:r>
            <a:rPr lang="ar-SA" sz="2000" kern="1200" dirty="0" smtClean="0"/>
            <a:t>بمقابل مادي</a:t>
          </a:r>
          <a:endParaRPr lang="ar-SA" sz="2000" kern="1200" dirty="0"/>
        </a:p>
      </dsp:txBody>
      <dsp:txXfrm rot="5400000">
        <a:off x="54920" y="4346601"/>
        <a:ext cx="6728560" cy="953406"/>
      </dsp:txXfrm>
    </dsp:sp>
    <dsp:sp modelId="{B41D9B89-E2BB-49B5-A127-9B6245919CF7}">
      <dsp:nvSpPr>
        <dsp:cNvPr id="0" name=""/>
        <dsp:cNvSpPr/>
      </dsp:nvSpPr>
      <dsp:spPr>
        <a:xfrm>
          <a:off x="6783480" y="4162953"/>
          <a:ext cx="2360512" cy="1320700"/>
        </a:xfrm>
        <a:prstGeom prst="roundRect">
          <a:avLst/>
        </a:prstGeom>
        <a:solidFill>
          <a:schemeClr val="accent3">
            <a:hueOff val="11250264"/>
            <a:satOff val="-16880"/>
            <a:lumOff val="-274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45720" rIns="91440" bIns="45720" numCol="1" spcCol="1270" anchor="ctr" anchorCtr="0">
          <a:noAutofit/>
        </a:bodyPr>
        <a:lstStyle/>
        <a:p>
          <a:pPr lvl="0" algn="ctr" defTabSz="1066800" rtl="1">
            <a:lnSpc>
              <a:spcPct val="90000"/>
            </a:lnSpc>
            <a:spcBef>
              <a:spcPct val="0"/>
            </a:spcBef>
            <a:spcAft>
              <a:spcPct val="35000"/>
            </a:spcAft>
          </a:pPr>
          <a:r>
            <a:rPr lang="ar-SA" sz="2400" kern="1200" dirty="0" smtClean="0"/>
            <a:t>عقود الخدمات</a:t>
          </a:r>
        </a:p>
        <a:p>
          <a:pPr lvl="0" algn="ctr" defTabSz="1066800" rtl="1">
            <a:lnSpc>
              <a:spcPct val="90000"/>
            </a:lnSpc>
            <a:spcBef>
              <a:spcPct val="0"/>
            </a:spcBef>
            <a:spcAft>
              <a:spcPct val="35000"/>
            </a:spcAft>
          </a:pPr>
          <a:r>
            <a:rPr lang="ar-SA" sz="2400" kern="1200" dirty="0" smtClean="0"/>
            <a:t>«عقود ذات تنفيذ مستمر»</a:t>
          </a:r>
        </a:p>
      </dsp:txBody>
      <dsp:txXfrm>
        <a:off x="6847951" y="4227424"/>
        <a:ext cx="2231570" cy="1191758"/>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D4855E1-640B-4F38-BC36-92218D697889}">
      <dsp:nvSpPr>
        <dsp:cNvPr id="0" name=""/>
        <dsp:cNvSpPr/>
      </dsp:nvSpPr>
      <dsp:spPr>
        <a:xfrm rot="16200000">
          <a:off x="2588050" y="-2573087"/>
          <a:ext cx="1517298" cy="6693400"/>
        </a:xfrm>
        <a:prstGeom prst="round2SameRect">
          <a:avLst/>
        </a:prstGeom>
        <a:solidFill>
          <a:schemeClr val="accent3">
            <a:tint val="40000"/>
            <a:alpha val="90000"/>
            <a:hueOff val="0"/>
            <a:satOff val="0"/>
            <a:lumOff val="0"/>
            <a:alphaOff val="0"/>
          </a:schemeClr>
        </a:solidFill>
        <a:ln w="25400" cap="flat" cmpd="sng" algn="ctr">
          <a:solidFill>
            <a:schemeClr val="accent3">
              <a:tint val="40000"/>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47650" tIns="123825" rIns="247650" bIns="123825" numCol="1" spcCol="1270" anchor="ctr" anchorCtr="0">
          <a:noAutofit/>
        </a:bodyPr>
        <a:lstStyle/>
        <a:p>
          <a:pPr marL="228600" lvl="1" indent="-228600" algn="r" defTabSz="889000" rtl="1">
            <a:lnSpc>
              <a:spcPct val="90000"/>
            </a:lnSpc>
            <a:spcBef>
              <a:spcPct val="0"/>
            </a:spcBef>
            <a:spcAft>
              <a:spcPct val="15000"/>
            </a:spcAft>
            <a:buChar char="••"/>
          </a:pPr>
          <a:r>
            <a:rPr lang="ar-MA" sz="2000" kern="1200" dirty="0" smtClean="0"/>
            <a:t>عقد بين الادارة وأحد الافراد </a:t>
          </a:r>
          <a:r>
            <a:rPr lang="ar-MA" sz="2000" u="sng" kern="1200" dirty="0" smtClean="0"/>
            <a:t>موضوعه القيام بوظيفة عامة </a:t>
          </a:r>
          <a:r>
            <a:rPr lang="ar-MA" sz="2000" kern="1200" dirty="0" smtClean="0"/>
            <a:t>، بمقابل مادي.</a:t>
          </a:r>
          <a:endParaRPr lang="ar-SA" sz="2000" kern="1200" dirty="0"/>
        </a:p>
        <a:p>
          <a:pPr marL="228600" lvl="1" indent="-228600" algn="r" defTabSz="889000" rtl="1">
            <a:lnSpc>
              <a:spcPct val="90000"/>
            </a:lnSpc>
            <a:spcBef>
              <a:spcPct val="0"/>
            </a:spcBef>
            <a:spcAft>
              <a:spcPct val="15000"/>
            </a:spcAft>
            <a:buChar char="••"/>
          </a:pPr>
          <a:r>
            <a:rPr lang="ar-MA" sz="2000" kern="1200" dirty="0" smtClean="0"/>
            <a:t>الأصل أن التوظيف في الجهات الادارية يتم بقرارات إدارية وليس عقود ، ولكن هناك حالات يجوز فيها التوظيف بموجب عقود مثل: (توظيف غير السعوديين – توظيف السعوديين في وظائف مؤقتة...)</a:t>
          </a:r>
          <a:endParaRPr lang="ar-SA" sz="2000" kern="1200" dirty="0"/>
        </a:p>
      </dsp:txBody>
      <dsp:txXfrm rot="5400000">
        <a:off x="74067" y="89032"/>
        <a:ext cx="6619332" cy="1369162"/>
      </dsp:txXfrm>
    </dsp:sp>
    <dsp:sp modelId="{E46450CD-BEF0-4AC9-A838-0FF5FE52C71C}">
      <dsp:nvSpPr>
        <dsp:cNvPr id="0" name=""/>
        <dsp:cNvSpPr/>
      </dsp:nvSpPr>
      <dsp:spPr>
        <a:xfrm>
          <a:off x="6693400" y="3203"/>
          <a:ext cx="2374399" cy="1540817"/>
        </a:xfrm>
        <a:prstGeom prst="roundRect">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0" tIns="76200" rIns="152400" bIns="76200" numCol="1" spcCol="1270" anchor="ctr" anchorCtr="0">
          <a:noAutofit/>
        </a:bodyPr>
        <a:lstStyle/>
        <a:p>
          <a:pPr lvl="0" algn="ctr" defTabSz="1778000" rtl="1">
            <a:lnSpc>
              <a:spcPct val="90000"/>
            </a:lnSpc>
            <a:spcBef>
              <a:spcPct val="0"/>
            </a:spcBef>
            <a:spcAft>
              <a:spcPct val="35000"/>
            </a:spcAft>
          </a:pPr>
          <a:r>
            <a:rPr lang="ar-SA" sz="4000" kern="1200" dirty="0" smtClean="0"/>
            <a:t>عقد التوظيف</a:t>
          </a:r>
          <a:endParaRPr lang="ar-SA" sz="4000" kern="1200" dirty="0"/>
        </a:p>
      </dsp:txBody>
      <dsp:txXfrm>
        <a:off x="6768616" y="78419"/>
        <a:ext cx="2223967" cy="1390385"/>
      </dsp:txXfrm>
    </dsp:sp>
    <dsp:sp modelId="{C6823F27-0FD0-432E-90B5-A3579F8ACDC9}">
      <dsp:nvSpPr>
        <dsp:cNvPr id="0" name=""/>
        <dsp:cNvSpPr/>
      </dsp:nvSpPr>
      <dsp:spPr>
        <a:xfrm rot="16200000">
          <a:off x="2730373" y="-955229"/>
          <a:ext cx="1232654" cy="6693400"/>
        </a:xfrm>
        <a:prstGeom prst="round2SameRect">
          <a:avLst/>
        </a:prstGeom>
        <a:solidFill>
          <a:schemeClr val="accent3">
            <a:tint val="40000"/>
            <a:alpha val="90000"/>
            <a:hueOff val="3572283"/>
            <a:satOff val="-4598"/>
            <a:lumOff val="-358"/>
            <a:alphaOff val="0"/>
          </a:schemeClr>
        </a:solidFill>
        <a:ln w="25400" cap="flat" cmpd="sng" algn="ctr">
          <a:solidFill>
            <a:schemeClr val="accent3">
              <a:tint val="40000"/>
              <a:alpha val="90000"/>
              <a:hueOff val="3572283"/>
              <a:satOff val="-4598"/>
              <a:lumOff val="-358"/>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47650" tIns="123825" rIns="247650" bIns="123825" numCol="1" spcCol="1270" anchor="ctr" anchorCtr="0">
          <a:noAutofit/>
        </a:bodyPr>
        <a:lstStyle/>
        <a:p>
          <a:pPr marL="228600" lvl="1" indent="-228600" algn="r" defTabSz="1066800" rtl="1">
            <a:lnSpc>
              <a:spcPct val="90000"/>
            </a:lnSpc>
            <a:spcBef>
              <a:spcPct val="0"/>
            </a:spcBef>
            <a:spcAft>
              <a:spcPct val="15000"/>
            </a:spcAft>
            <a:buChar char="••"/>
          </a:pPr>
          <a:r>
            <a:rPr lang="ar-MA" sz="2400" kern="1200" dirty="0" smtClean="0"/>
            <a:t>عقد بين الادارة و طرف آخر </a:t>
          </a:r>
          <a:r>
            <a:rPr lang="ar-MA" sz="2400" u="sng" kern="1200" dirty="0" smtClean="0"/>
            <a:t>موضوعه ا</a:t>
          </a:r>
          <a:r>
            <a:rPr lang="ar-SA" sz="2400" u="sng" kern="1200" dirty="0" smtClean="0"/>
            <a:t>لإشراف على تنفيذ </a:t>
          </a:r>
          <a:r>
            <a:rPr lang="ar-MA" sz="2400" u="sng" kern="1200" dirty="0" smtClean="0"/>
            <a:t>عقد إداري آخر</a:t>
          </a:r>
          <a:r>
            <a:rPr lang="ar-MA" sz="2400" kern="1200" dirty="0" smtClean="0"/>
            <a:t>، بمقابل مادي. </a:t>
          </a:r>
          <a:r>
            <a:rPr lang="ar-MA" sz="2400" kern="1200" dirty="0" smtClean="0"/>
            <a:t>(أي الاشراف الهندسي على </a:t>
          </a:r>
          <a:r>
            <a:rPr lang="ar-MA" sz="2400" kern="1200" dirty="0" smtClean="0"/>
            <a:t>تنفيذ عقود الاشغال العامة)</a:t>
          </a:r>
          <a:endParaRPr lang="ar-SA" sz="2400" kern="1200" dirty="0"/>
        </a:p>
      </dsp:txBody>
      <dsp:txXfrm rot="5400000">
        <a:off x="60174" y="1835316"/>
        <a:ext cx="6633227" cy="1112308"/>
      </dsp:txXfrm>
    </dsp:sp>
    <dsp:sp modelId="{853482B9-5034-4D7B-A48A-01B40BEF0DA5}">
      <dsp:nvSpPr>
        <dsp:cNvPr id="0" name=""/>
        <dsp:cNvSpPr/>
      </dsp:nvSpPr>
      <dsp:spPr>
        <a:xfrm>
          <a:off x="6693400" y="1621061"/>
          <a:ext cx="2374399" cy="1540817"/>
        </a:xfrm>
        <a:prstGeom prst="roundRect">
          <a:avLst/>
        </a:prstGeom>
        <a:solidFill>
          <a:schemeClr val="accent3">
            <a:hueOff val="3750088"/>
            <a:satOff val="-5627"/>
            <a:lumOff val="-91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0" tIns="76200" rIns="152400" bIns="76200" numCol="1" spcCol="1270" anchor="ctr" anchorCtr="0">
          <a:noAutofit/>
        </a:bodyPr>
        <a:lstStyle/>
        <a:p>
          <a:pPr lvl="0" algn="ctr" defTabSz="1778000" rtl="1">
            <a:lnSpc>
              <a:spcPct val="90000"/>
            </a:lnSpc>
            <a:spcBef>
              <a:spcPct val="0"/>
            </a:spcBef>
            <a:spcAft>
              <a:spcPct val="35000"/>
            </a:spcAft>
          </a:pPr>
          <a:r>
            <a:rPr lang="ar-SA" sz="4000" kern="1200" dirty="0" smtClean="0"/>
            <a:t>عقد الاشراف</a:t>
          </a:r>
          <a:endParaRPr lang="ar-SA" sz="4000" kern="1200" dirty="0"/>
        </a:p>
      </dsp:txBody>
      <dsp:txXfrm>
        <a:off x="6768616" y="1696277"/>
        <a:ext cx="2223967" cy="1390385"/>
      </dsp:txXfrm>
    </dsp:sp>
    <dsp:sp modelId="{934A5932-3411-4CD6-AAFE-B1BA607C8BED}">
      <dsp:nvSpPr>
        <dsp:cNvPr id="0" name=""/>
        <dsp:cNvSpPr/>
      </dsp:nvSpPr>
      <dsp:spPr>
        <a:xfrm rot="16200000">
          <a:off x="2730373" y="662629"/>
          <a:ext cx="1232654" cy="6693400"/>
        </a:xfrm>
        <a:prstGeom prst="round2SameRect">
          <a:avLst/>
        </a:prstGeom>
        <a:solidFill>
          <a:schemeClr val="accent3">
            <a:tint val="40000"/>
            <a:alpha val="90000"/>
            <a:hueOff val="7144567"/>
            <a:satOff val="-9195"/>
            <a:lumOff val="-717"/>
            <a:alphaOff val="0"/>
          </a:schemeClr>
        </a:solidFill>
        <a:ln w="25400" cap="flat" cmpd="sng" algn="ctr">
          <a:solidFill>
            <a:schemeClr val="accent3">
              <a:tint val="40000"/>
              <a:alpha val="90000"/>
              <a:hueOff val="7144567"/>
              <a:satOff val="-9195"/>
              <a:lumOff val="-717"/>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47650" tIns="123825" rIns="247650" bIns="123825" numCol="1" spcCol="1270" anchor="ctr" anchorCtr="0">
          <a:noAutofit/>
        </a:bodyPr>
        <a:lstStyle/>
        <a:p>
          <a:pPr marL="228600" lvl="1" indent="-228600" algn="r" defTabSz="889000" rtl="1">
            <a:lnSpc>
              <a:spcPct val="90000"/>
            </a:lnSpc>
            <a:spcBef>
              <a:spcPct val="0"/>
            </a:spcBef>
            <a:spcAft>
              <a:spcPct val="15000"/>
            </a:spcAft>
            <a:buChar char="••"/>
          </a:pPr>
          <a:r>
            <a:rPr lang="ar-SA" sz="2000" kern="1200" dirty="0" smtClean="0"/>
            <a:t>التزام أحد اشخاص القانون الخاص </a:t>
          </a:r>
          <a:r>
            <a:rPr lang="ar-SA" sz="2000" kern="1200" dirty="0" err="1" smtClean="0"/>
            <a:t>بادارة</a:t>
          </a:r>
          <a:r>
            <a:rPr lang="ar-SA" sz="2000" kern="1200" dirty="0" smtClean="0"/>
            <a:t> مرفق عام اقتصادي واستغلاله مقابل رسوم يتقاضاها من المنتفعين مع خضوعه للقواعد الاساسية لسير المرافق العامة</a:t>
          </a:r>
          <a:r>
            <a:rPr lang="ar-MA" sz="2000" kern="1200" dirty="0" smtClean="0"/>
            <a:t>. مثل: شركة الكهرباء – شركة الاتصالات.</a:t>
          </a:r>
          <a:endParaRPr lang="ar-SA" sz="2000" kern="1200" dirty="0"/>
        </a:p>
      </dsp:txBody>
      <dsp:txXfrm rot="5400000">
        <a:off x="60174" y="3453175"/>
        <a:ext cx="6633227" cy="1112308"/>
      </dsp:txXfrm>
    </dsp:sp>
    <dsp:sp modelId="{0F43EB89-EBA8-499E-91D3-2AA3FA976B33}">
      <dsp:nvSpPr>
        <dsp:cNvPr id="0" name=""/>
        <dsp:cNvSpPr/>
      </dsp:nvSpPr>
      <dsp:spPr>
        <a:xfrm>
          <a:off x="6693400" y="3238920"/>
          <a:ext cx="2374399" cy="1540817"/>
        </a:xfrm>
        <a:prstGeom prst="roundRect">
          <a:avLst/>
        </a:prstGeom>
        <a:solidFill>
          <a:schemeClr val="accent3">
            <a:hueOff val="7500176"/>
            <a:satOff val="-11253"/>
            <a:lumOff val="-183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0" tIns="76200" rIns="152400" bIns="76200" numCol="1" spcCol="1270" anchor="ctr" anchorCtr="0">
          <a:noAutofit/>
        </a:bodyPr>
        <a:lstStyle/>
        <a:p>
          <a:pPr lvl="0" algn="ctr" defTabSz="1778000" rtl="1">
            <a:lnSpc>
              <a:spcPct val="90000"/>
            </a:lnSpc>
            <a:spcBef>
              <a:spcPct val="0"/>
            </a:spcBef>
            <a:spcAft>
              <a:spcPct val="35000"/>
            </a:spcAft>
          </a:pPr>
          <a:r>
            <a:rPr lang="ar-SA" sz="4000" kern="1200" dirty="0" smtClean="0"/>
            <a:t>عقد الامتياز</a:t>
          </a:r>
          <a:r>
            <a:rPr lang="ar-MA" sz="4000" kern="1200" dirty="0" smtClean="0"/>
            <a:t> «الالتزام»</a:t>
          </a:r>
          <a:endParaRPr lang="ar-SA" sz="4000" kern="1200" dirty="0"/>
        </a:p>
      </dsp:txBody>
      <dsp:txXfrm>
        <a:off x="6768616" y="3314136"/>
        <a:ext cx="2223967" cy="1390385"/>
      </dsp:txXfrm>
    </dsp:sp>
    <dsp:sp modelId="{56474322-BC0E-475F-A09D-205043C7C825}">
      <dsp:nvSpPr>
        <dsp:cNvPr id="0" name=""/>
        <dsp:cNvSpPr/>
      </dsp:nvSpPr>
      <dsp:spPr>
        <a:xfrm rot="16200000">
          <a:off x="2730373" y="2280487"/>
          <a:ext cx="1232654" cy="6693400"/>
        </a:xfrm>
        <a:prstGeom prst="round2SameRect">
          <a:avLst/>
        </a:prstGeom>
        <a:solidFill>
          <a:schemeClr val="accent3">
            <a:tint val="40000"/>
            <a:alpha val="90000"/>
            <a:hueOff val="10716850"/>
            <a:satOff val="-13793"/>
            <a:lumOff val="-1075"/>
            <a:alphaOff val="0"/>
          </a:schemeClr>
        </a:solidFill>
        <a:ln w="25400" cap="flat" cmpd="sng" algn="ctr">
          <a:solidFill>
            <a:schemeClr val="accent3">
              <a:tint val="40000"/>
              <a:alpha val="90000"/>
              <a:hueOff val="10716850"/>
              <a:satOff val="-13793"/>
              <a:lumOff val="-1075"/>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47650" tIns="123825" rIns="247650" bIns="123825" numCol="1" spcCol="1270" anchor="ctr" anchorCtr="0">
          <a:noAutofit/>
        </a:bodyPr>
        <a:lstStyle/>
        <a:p>
          <a:pPr marL="171450" lvl="1" indent="-171450" algn="r" defTabSz="800100" rtl="1">
            <a:lnSpc>
              <a:spcPct val="90000"/>
            </a:lnSpc>
            <a:spcBef>
              <a:spcPct val="0"/>
            </a:spcBef>
            <a:spcAft>
              <a:spcPct val="15000"/>
            </a:spcAft>
            <a:buChar char="••"/>
          </a:pPr>
          <a:r>
            <a:rPr lang="en-US" sz="1800" b="1" kern="1200" dirty="0" smtClean="0"/>
            <a:t>Build </a:t>
          </a:r>
          <a:r>
            <a:rPr lang="ar-SA" sz="1800" b="1" kern="1200" dirty="0" smtClean="0"/>
            <a:t>بناء – </a:t>
          </a:r>
          <a:r>
            <a:rPr lang="en-US" sz="1800" b="1" kern="1200" dirty="0" smtClean="0"/>
            <a:t>operate </a:t>
          </a:r>
          <a:r>
            <a:rPr lang="ar-SA" sz="1800" b="1" kern="1200" dirty="0" smtClean="0"/>
            <a:t>تشغيل – </a:t>
          </a:r>
          <a:r>
            <a:rPr lang="en-US" sz="1800" b="1" kern="1200" dirty="0" smtClean="0"/>
            <a:t>transfer</a:t>
          </a:r>
          <a:r>
            <a:rPr lang="ar-SA" sz="1800" b="1" kern="1200" dirty="0" smtClean="0"/>
            <a:t> تحويل</a:t>
          </a:r>
          <a:r>
            <a:rPr lang="ar-MA" sz="1800" b="1" kern="1200" dirty="0" smtClean="0"/>
            <a:t> (أحد أنواع عقود الامتياز)</a:t>
          </a:r>
          <a:endParaRPr lang="ar-SA" sz="1800" b="1" kern="1200" dirty="0"/>
        </a:p>
        <a:p>
          <a:pPr marL="171450" lvl="1" indent="-171450" algn="r" defTabSz="800100" rtl="1">
            <a:lnSpc>
              <a:spcPct val="90000"/>
            </a:lnSpc>
            <a:spcBef>
              <a:spcPct val="0"/>
            </a:spcBef>
            <a:spcAft>
              <a:spcPct val="15000"/>
            </a:spcAft>
            <a:buChar char="••"/>
          </a:pPr>
          <a:r>
            <a:rPr lang="ar-SA" sz="1800" b="1" kern="1200" dirty="0" smtClean="0"/>
            <a:t>تقوم «شركة المشروع» ببناء وتشغيل وادارة المشروع فترة من الزمن مع تحقيق ارباح من المشروع وفي نهاية مدة الامتياز </a:t>
          </a:r>
          <a:r>
            <a:rPr lang="ar-MA" sz="1800" b="1" kern="1200" dirty="0" smtClean="0"/>
            <a:t>(غالباً 20 – 30 سنة) يتم تحويل </a:t>
          </a:r>
          <a:r>
            <a:rPr lang="ar-SA" sz="1800" b="1" kern="1200" dirty="0" smtClean="0"/>
            <a:t>ملكية المشروع الى الحكومة</a:t>
          </a:r>
          <a:r>
            <a:rPr lang="ar-MA" sz="1800" b="1" kern="1200" dirty="0" smtClean="0"/>
            <a:t>. مثل (مطار المدينة المنورة الجديد)</a:t>
          </a:r>
          <a:endParaRPr lang="ar-SA" sz="1800" b="1" kern="1200" dirty="0"/>
        </a:p>
      </dsp:txBody>
      <dsp:txXfrm rot="5400000">
        <a:off x="60174" y="5071033"/>
        <a:ext cx="6633227" cy="1112308"/>
      </dsp:txXfrm>
    </dsp:sp>
    <dsp:sp modelId="{9F13EB05-7F2C-4BD5-84F5-0A8B3FC585F6}">
      <dsp:nvSpPr>
        <dsp:cNvPr id="0" name=""/>
        <dsp:cNvSpPr/>
      </dsp:nvSpPr>
      <dsp:spPr>
        <a:xfrm>
          <a:off x="6693400" y="4856778"/>
          <a:ext cx="2374399" cy="1540817"/>
        </a:xfrm>
        <a:prstGeom prst="roundRect">
          <a:avLst/>
        </a:prstGeom>
        <a:solidFill>
          <a:schemeClr val="accent3">
            <a:hueOff val="11250264"/>
            <a:satOff val="-16880"/>
            <a:lumOff val="-2745"/>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2400" tIns="76200" rIns="152400" bIns="76200" numCol="1" spcCol="1270" anchor="ctr" anchorCtr="0">
          <a:noAutofit/>
        </a:bodyPr>
        <a:lstStyle/>
        <a:p>
          <a:pPr lvl="0" algn="ctr" defTabSz="1778000" rtl="1">
            <a:lnSpc>
              <a:spcPct val="90000"/>
            </a:lnSpc>
            <a:spcBef>
              <a:spcPct val="0"/>
            </a:spcBef>
            <a:spcAft>
              <a:spcPct val="35000"/>
            </a:spcAft>
          </a:pPr>
          <a:r>
            <a:rPr lang="ar-SA" sz="4000" kern="1200" dirty="0" smtClean="0"/>
            <a:t>عقد البوت </a:t>
          </a:r>
          <a:r>
            <a:rPr lang="en-US" sz="4000" kern="1200" dirty="0" smtClean="0"/>
            <a:t>B.O.T</a:t>
          </a:r>
          <a:endParaRPr lang="ar-SA" sz="4000" kern="1200" dirty="0"/>
        </a:p>
      </dsp:txBody>
      <dsp:txXfrm>
        <a:off x="6768616" y="4931994"/>
        <a:ext cx="2223967" cy="1390385"/>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2B48187-1517-4E55-8BBD-A1F7F05A6DB2}">
      <dsp:nvSpPr>
        <dsp:cNvPr id="0" name=""/>
        <dsp:cNvSpPr/>
      </dsp:nvSpPr>
      <dsp:spPr>
        <a:xfrm rot="21300000">
          <a:off x="15433" y="1466407"/>
          <a:ext cx="4998333" cy="572384"/>
        </a:xfrm>
        <a:prstGeom prst="mathMinus">
          <a:avLst/>
        </a:prstGeom>
        <a:solidFill>
          <a:schemeClr val="accent2">
            <a:tint val="4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9A7802E8-F884-428F-B038-96458433EAA8}">
      <dsp:nvSpPr>
        <dsp:cNvPr id="0" name=""/>
        <dsp:cNvSpPr/>
      </dsp:nvSpPr>
      <dsp:spPr>
        <a:xfrm>
          <a:off x="603504" y="175260"/>
          <a:ext cx="1508760" cy="1402080"/>
        </a:xfrm>
        <a:prstGeom prst="downArrow">
          <a:avLst/>
        </a:prstGeom>
        <a:solidFill>
          <a:schemeClr val="accent2">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F27136AD-83E6-48BA-A8E5-F557DA2E86BD}">
      <dsp:nvSpPr>
        <dsp:cNvPr id="0" name=""/>
        <dsp:cNvSpPr/>
      </dsp:nvSpPr>
      <dsp:spPr>
        <a:xfrm>
          <a:off x="2665476" y="0"/>
          <a:ext cx="1609344" cy="1472184"/>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256032" tIns="256032" rIns="256032" bIns="256032" numCol="1" spcCol="1270" anchor="ctr" anchorCtr="0">
          <a:noAutofit/>
        </a:bodyPr>
        <a:lstStyle/>
        <a:p>
          <a:pPr lvl="0" algn="ctr" defTabSz="1600200">
            <a:lnSpc>
              <a:spcPct val="90000"/>
            </a:lnSpc>
            <a:spcBef>
              <a:spcPct val="0"/>
            </a:spcBef>
            <a:spcAft>
              <a:spcPct val="35000"/>
            </a:spcAft>
          </a:pPr>
          <a:r>
            <a:rPr lang="ar-MA" sz="3600" kern="1200" dirty="0" smtClean="0">
              <a:ln>
                <a:solidFill>
                  <a:schemeClr val="tx1"/>
                </a:solidFill>
              </a:ln>
            </a:rPr>
            <a:t>مناقصة</a:t>
          </a:r>
          <a:endParaRPr lang="en-US" sz="3600" kern="1200" dirty="0">
            <a:ln>
              <a:solidFill>
                <a:schemeClr val="tx1"/>
              </a:solidFill>
            </a:ln>
          </a:endParaRPr>
        </a:p>
      </dsp:txBody>
      <dsp:txXfrm>
        <a:off x="2665476" y="0"/>
        <a:ext cx="1609344" cy="1472184"/>
      </dsp:txXfrm>
    </dsp:sp>
    <dsp:sp modelId="{B397D47D-3890-44A0-BB00-0F9318D4F8F8}">
      <dsp:nvSpPr>
        <dsp:cNvPr id="0" name=""/>
        <dsp:cNvSpPr/>
      </dsp:nvSpPr>
      <dsp:spPr>
        <a:xfrm>
          <a:off x="2916935" y="1927860"/>
          <a:ext cx="1508760" cy="1402080"/>
        </a:xfrm>
        <a:prstGeom prst="upArrow">
          <a:avLst/>
        </a:prstGeom>
        <a:solidFill>
          <a:schemeClr val="accent2">
            <a:hueOff val="4681519"/>
            <a:satOff val="-5839"/>
            <a:lumOff val="1373"/>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ACCDA1B5-98F7-47CA-AAE8-CFEBF9ECA28B}">
      <dsp:nvSpPr>
        <dsp:cNvPr id="0" name=""/>
        <dsp:cNvSpPr/>
      </dsp:nvSpPr>
      <dsp:spPr>
        <a:xfrm>
          <a:off x="754380" y="2033016"/>
          <a:ext cx="1609344" cy="1472184"/>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256032" tIns="256032" rIns="256032" bIns="256032" numCol="1" spcCol="1270" anchor="ctr" anchorCtr="0">
          <a:noAutofit/>
        </a:bodyPr>
        <a:lstStyle/>
        <a:p>
          <a:pPr lvl="0" algn="ctr" defTabSz="1600200">
            <a:lnSpc>
              <a:spcPct val="90000"/>
            </a:lnSpc>
            <a:spcBef>
              <a:spcPct val="0"/>
            </a:spcBef>
            <a:spcAft>
              <a:spcPct val="35000"/>
            </a:spcAft>
          </a:pPr>
          <a:r>
            <a:rPr lang="ar-MA" sz="3600" kern="1200" dirty="0" smtClean="0">
              <a:ln>
                <a:solidFill>
                  <a:schemeClr val="tx1"/>
                </a:solidFill>
              </a:ln>
            </a:rPr>
            <a:t>مزايدة</a:t>
          </a:r>
          <a:endParaRPr lang="en-US" sz="3600" kern="1200" dirty="0">
            <a:ln>
              <a:solidFill>
                <a:schemeClr val="tx1"/>
              </a:solidFill>
            </a:ln>
          </a:endParaRPr>
        </a:p>
      </dsp:txBody>
      <dsp:txXfrm>
        <a:off x="754380" y="2033016"/>
        <a:ext cx="1609344" cy="1472184"/>
      </dsp:txXfrm>
    </dsp:sp>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53A60F1-A880-4410-BEDC-404A3E2186A1}">
      <dsp:nvSpPr>
        <dsp:cNvPr id="0" name=""/>
        <dsp:cNvSpPr/>
      </dsp:nvSpPr>
      <dsp:spPr>
        <a:xfrm>
          <a:off x="3122927" y="1472537"/>
          <a:ext cx="153672" cy="15372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679E53D4-76CD-4F24-BA9D-77159F50D6CB}">
      <dsp:nvSpPr>
        <dsp:cNvPr id="0" name=""/>
        <dsp:cNvSpPr/>
      </dsp:nvSpPr>
      <dsp:spPr>
        <a:xfrm>
          <a:off x="2861782" y="1472537"/>
          <a:ext cx="153672" cy="15372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4852F6D3-3CD8-4D45-8A92-9CA7AB9227FB}">
      <dsp:nvSpPr>
        <dsp:cNvPr id="0" name=""/>
        <dsp:cNvSpPr/>
      </dsp:nvSpPr>
      <dsp:spPr>
        <a:xfrm>
          <a:off x="2600637" y="1472537"/>
          <a:ext cx="153672" cy="15372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D015F304-5688-4CF4-9F33-3CC53C7FCFC1}">
      <dsp:nvSpPr>
        <dsp:cNvPr id="0" name=""/>
        <dsp:cNvSpPr/>
      </dsp:nvSpPr>
      <dsp:spPr>
        <a:xfrm>
          <a:off x="2339492" y="1472537"/>
          <a:ext cx="153672" cy="15372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41BD0C1A-57D9-47ED-8566-2F0C6BFB1688}">
      <dsp:nvSpPr>
        <dsp:cNvPr id="0" name=""/>
        <dsp:cNvSpPr/>
      </dsp:nvSpPr>
      <dsp:spPr>
        <a:xfrm>
          <a:off x="2078347" y="1472537"/>
          <a:ext cx="153672" cy="15372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6E68E304-4F92-4975-9148-1BAA17A45C04}">
      <dsp:nvSpPr>
        <dsp:cNvPr id="0" name=""/>
        <dsp:cNvSpPr/>
      </dsp:nvSpPr>
      <dsp:spPr>
        <a:xfrm>
          <a:off x="1663202" y="1395675"/>
          <a:ext cx="307672" cy="307448"/>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0F9A3E55-9F69-43BC-B723-3EAAA2167064}">
      <dsp:nvSpPr>
        <dsp:cNvPr id="0" name=""/>
        <dsp:cNvSpPr/>
      </dsp:nvSpPr>
      <dsp:spPr>
        <a:xfrm>
          <a:off x="2872267" y="1154975"/>
          <a:ext cx="153672" cy="15372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DDF15E0F-F6FE-4BA8-AD90-6EB9ADC932B6}">
      <dsp:nvSpPr>
        <dsp:cNvPr id="0" name=""/>
        <dsp:cNvSpPr/>
      </dsp:nvSpPr>
      <dsp:spPr>
        <a:xfrm>
          <a:off x="2872267" y="1792433"/>
          <a:ext cx="153672" cy="15372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98FCCEAA-E08C-45C5-AB0D-8213BD789C07}">
      <dsp:nvSpPr>
        <dsp:cNvPr id="0" name=""/>
        <dsp:cNvSpPr/>
      </dsp:nvSpPr>
      <dsp:spPr>
        <a:xfrm>
          <a:off x="3009557" y="1293140"/>
          <a:ext cx="153672" cy="15372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D611BC88-22FB-41B0-9DFB-05841D551C14}">
      <dsp:nvSpPr>
        <dsp:cNvPr id="0" name=""/>
        <dsp:cNvSpPr/>
      </dsp:nvSpPr>
      <dsp:spPr>
        <a:xfrm>
          <a:off x="3018731" y="1655046"/>
          <a:ext cx="153672" cy="15372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036601D3-ED91-4E8B-AE6E-7EDA842AB4D3}">
      <dsp:nvSpPr>
        <dsp:cNvPr id="0" name=""/>
        <dsp:cNvSpPr/>
      </dsp:nvSpPr>
      <dsp:spPr>
        <a:xfrm>
          <a:off x="0" y="771442"/>
          <a:ext cx="1556057" cy="1555914"/>
        </a:xfrm>
        <a:prstGeom prst="ellipse">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7940" tIns="27940" rIns="27940" bIns="27940" numCol="1" spcCol="1270" anchor="ctr" anchorCtr="0">
          <a:noAutofit/>
        </a:bodyPr>
        <a:lstStyle/>
        <a:p>
          <a:pPr lvl="0" algn="ctr" defTabSz="977900">
            <a:lnSpc>
              <a:spcPct val="90000"/>
            </a:lnSpc>
            <a:spcBef>
              <a:spcPct val="0"/>
            </a:spcBef>
            <a:spcAft>
              <a:spcPct val="35000"/>
            </a:spcAft>
          </a:pPr>
          <a:r>
            <a:rPr lang="ar-MA" sz="2200" kern="1200" dirty="0" smtClean="0"/>
            <a:t>الشراء المباشر</a:t>
          </a:r>
        </a:p>
        <a:p>
          <a:pPr lvl="0" algn="ctr" defTabSz="977900">
            <a:lnSpc>
              <a:spcPct val="90000"/>
            </a:lnSpc>
            <a:spcBef>
              <a:spcPct val="0"/>
            </a:spcBef>
            <a:spcAft>
              <a:spcPct val="35000"/>
            </a:spcAft>
          </a:pPr>
          <a:r>
            <a:rPr lang="ar-MA" sz="2200" kern="1200" dirty="0" smtClean="0"/>
            <a:t>«استثناء»</a:t>
          </a:r>
          <a:endParaRPr lang="en-US" sz="2200" kern="1200" dirty="0"/>
        </a:p>
      </dsp:txBody>
      <dsp:txXfrm>
        <a:off x="227879" y="999300"/>
        <a:ext cx="1100299" cy="1100198"/>
      </dsp:txXfrm>
    </dsp:sp>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E684E9A-D95C-4862-B0FA-0B3FB4398274}">
      <dsp:nvSpPr>
        <dsp:cNvPr id="0" name=""/>
        <dsp:cNvSpPr/>
      </dsp:nvSpPr>
      <dsp:spPr>
        <a:xfrm>
          <a:off x="8054726" y="316450"/>
          <a:ext cx="932055" cy="2643698"/>
        </a:xfrm>
        <a:prstGeom prst="roundRect">
          <a:avLst>
            <a:gd name="adj" fmla="val 10000"/>
          </a:avLst>
        </a:prstGeom>
        <a:solidFill>
          <a:schemeClr val="accent2">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(1)</a:t>
          </a:r>
        </a:p>
        <a:p>
          <a:pPr lvl="0" algn="ctr" defTabSz="889000">
            <a:lnSpc>
              <a:spcPct val="90000"/>
            </a:lnSpc>
            <a:spcBef>
              <a:spcPct val="0"/>
            </a:spcBef>
            <a:spcAft>
              <a:spcPct val="35000"/>
            </a:spcAft>
          </a:pPr>
          <a:r>
            <a:rPr lang="ar-MA" sz="2000" kern="1200" dirty="0" smtClean="0"/>
            <a:t>قبل الطرح</a:t>
          </a:r>
          <a:endParaRPr lang="en-US" sz="2000" kern="1200" dirty="0"/>
        </a:p>
      </dsp:txBody>
      <dsp:txXfrm>
        <a:off x="8082025" y="343749"/>
        <a:ext cx="877457" cy="2589100"/>
      </dsp:txXfrm>
    </dsp:sp>
    <dsp:sp modelId="{4D4DEEC5-3C9C-4291-B318-A75A637FD836}">
      <dsp:nvSpPr>
        <dsp:cNvPr id="0" name=""/>
        <dsp:cNvSpPr/>
      </dsp:nvSpPr>
      <dsp:spPr>
        <a:xfrm rot="10800000">
          <a:off x="7763925" y="1436298"/>
          <a:ext cx="197595" cy="404001"/>
        </a:xfrm>
        <a:prstGeom prst="rightArrow">
          <a:avLst>
            <a:gd name="adj1" fmla="val 60000"/>
            <a:gd name="adj2" fmla="val 50000"/>
          </a:avLst>
        </a:prstGeom>
        <a:solidFill>
          <a:schemeClr val="accent2">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7823203" y="1517098"/>
        <a:ext cx="138317" cy="242401"/>
      </dsp:txXfrm>
    </dsp:sp>
    <dsp:sp modelId="{54E9E98C-67E7-45DB-8CF2-D8282A6C87FF}">
      <dsp:nvSpPr>
        <dsp:cNvPr id="0" name=""/>
        <dsp:cNvSpPr/>
      </dsp:nvSpPr>
      <dsp:spPr>
        <a:xfrm>
          <a:off x="6618849" y="316450"/>
          <a:ext cx="1063055" cy="2643698"/>
        </a:xfrm>
        <a:prstGeom prst="roundRect">
          <a:avLst>
            <a:gd name="adj" fmla="val 10000"/>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(2)</a:t>
          </a:r>
        </a:p>
        <a:p>
          <a:pPr lvl="0" algn="ctr" defTabSz="889000">
            <a:lnSpc>
              <a:spcPct val="90000"/>
            </a:lnSpc>
            <a:spcBef>
              <a:spcPct val="0"/>
            </a:spcBef>
            <a:spcAft>
              <a:spcPct val="35000"/>
            </a:spcAft>
          </a:pPr>
          <a:r>
            <a:rPr lang="ar-MA" sz="2000" kern="1200" dirty="0" smtClean="0"/>
            <a:t>طرح المناقصة</a:t>
          </a:r>
        </a:p>
        <a:p>
          <a:pPr lvl="0" algn="ctr" defTabSz="889000">
            <a:lnSpc>
              <a:spcPct val="90000"/>
            </a:lnSpc>
            <a:spcBef>
              <a:spcPct val="0"/>
            </a:spcBef>
            <a:spcAft>
              <a:spcPct val="35000"/>
            </a:spcAft>
          </a:pPr>
          <a:r>
            <a:rPr lang="ar-MA" sz="2000" kern="1200" dirty="0" smtClean="0"/>
            <a:t>(الإعلان)</a:t>
          </a:r>
          <a:endParaRPr lang="en-US" sz="2000" kern="1200" dirty="0"/>
        </a:p>
      </dsp:txBody>
      <dsp:txXfrm>
        <a:off x="6649985" y="347586"/>
        <a:ext cx="1000783" cy="2581426"/>
      </dsp:txXfrm>
    </dsp:sp>
    <dsp:sp modelId="{B98D1011-2C26-4E8D-A75A-D8B8176D625C}">
      <dsp:nvSpPr>
        <dsp:cNvPr id="0" name=""/>
        <dsp:cNvSpPr/>
      </dsp:nvSpPr>
      <dsp:spPr>
        <a:xfrm rot="10800000">
          <a:off x="6328048" y="1436298"/>
          <a:ext cx="197595" cy="404001"/>
        </a:xfrm>
        <a:prstGeom prst="rightArrow">
          <a:avLst>
            <a:gd name="adj1" fmla="val 60000"/>
            <a:gd name="adj2" fmla="val 50000"/>
          </a:avLst>
        </a:prstGeom>
        <a:solidFill>
          <a:schemeClr val="accent3">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6387326" y="1517098"/>
        <a:ext cx="138317" cy="242401"/>
      </dsp:txXfrm>
    </dsp:sp>
    <dsp:sp modelId="{A08FB085-1224-47FA-8F1C-1631930F6B22}">
      <dsp:nvSpPr>
        <dsp:cNvPr id="0" name=""/>
        <dsp:cNvSpPr/>
      </dsp:nvSpPr>
      <dsp:spPr>
        <a:xfrm>
          <a:off x="5313972" y="316450"/>
          <a:ext cx="932055" cy="2643698"/>
        </a:xfrm>
        <a:prstGeom prst="roundRect">
          <a:avLst>
            <a:gd name="adj" fmla="val 10000"/>
          </a:avLst>
        </a:prstGeom>
        <a:solidFill>
          <a:schemeClr val="accent4">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(3)</a:t>
          </a:r>
        </a:p>
        <a:p>
          <a:pPr lvl="0" algn="ctr" defTabSz="889000">
            <a:lnSpc>
              <a:spcPct val="90000"/>
            </a:lnSpc>
            <a:spcBef>
              <a:spcPct val="0"/>
            </a:spcBef>
            <a:spcAft>
              <a:spcPct val="35000"/>
            </a:spcAft>
          </a:pPr>
          <a:r>
            <a:rPr lang="ar-MA" sz="2000" kern="1200" dirty="0" smtClean="0"/>
            <a:t>تقديم العروض</a:t>
          </a:r>
          <a:endParaRPr lang="en-US" sz="2000" kern="1200" dirty="0"/>
        </a:p>
      </dsp:txBody>
      <dsp:txXfrm>
        <a:off x="5341271" y="343749"/>
        <a:ext cx="877457" cy="2589100"/>
      </dsp:txXfrm>
    </dsp:sp>
    <dsp:sp modelId="{BCE2D64F-7E96-4E76-92D1-00FF8E16EDF4}">
      <dsp:nvSpPr>
        <dsp:cNvPr id="0" name=""/>
        <dsp:cNvSpPr/>
      </dsp:nvSpPr>
      <dsp:spPr>
        <a:xfrm rot="10800000">
          <a:off x="5023170" y="1436298"/>
          <a:ext cx="197595" cy="404001"/>
        </a:xfrm>
        <a:prstGeom prst="rightArrow">
          <a:avLst>
            <a:gd name="adj1" fmla="val 60000"/>
            <a:gd name="adj2" fmla="val 50000"/>
          </a:avLst>
        </a:prstGeom>
        <a:solidFill>
          <a:schemeClr val="accent4">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5082448" y="1517098"/>
        <a:ext cx="138317" cy="242401"/>
      </dsp:txXfrm>
    </dsp:sp>
    <dsp:sp modelId="{4F5CE5CA-5C4C-416D-A87F-43B06805E731}">
      <dsp:nvSpPr>
        <dsp:cNvPr id="0" name=""/>
        <dsp:cNvSpPr/>
      </dsp:nvSpPr>
      <dsp:spPr>
        <a:xfrm>
          <a:off x="4009094" y="316450"/>
          <a:ext cx="932055" cy="2643698"/>
        </a:xfrm>
        <a:prstGeom prst="roundRect">
          <a:avLst>
            <a:gd name="adj" fmla="val 10000"/>
          </a:avLst>
        </a:prstGeom>
        <a:solidFill>
          <a:schemeClr val="accent5">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ar-MA" sz="1800" b="1" kern="1200" dirty="0" smtClean="0"/>
            <a:t>(4)</a:t>
          </a:r>
        </a:p>
        <a:p>
          <a:pPr lvl="0" algn="ctr" defTabSz="800100">
            <a:lnSpc>
              <a:spcPct val="90000"/>
            </a:lnSpc>
            <a:spcBef>
              <a:spcPct val="0"/>
            </a:spcBef>
            <a:spcAft>
              <a:spcPct val="35000"/>
            </a:spcAft>
          </a:pPr>
          <a:r>
            <a:rPr lang="ar-MA" sz="1800" b="1" kern="1200" dirty="0" smtClean="0"/>
            <a:t>فتح المظاريف</a:t>
          </a:r>
          <a:endParaRPr lang="en-US" sz="1800" b="1" kern="1200" dirty="0"/>
        </a:p>
      </dsp:txBody>
      <dsp:txXfrm>
        <a:off x="4036393" y="343749"/>
        <a:ext cx="877457" cy="2589100"/>
      </dsp:txXfrm>
    </dsp:sp>
    <dsp:sp modelId="{9CFD538F-1B5B-4F8E-9FED-EC35BB86A606}">
      <dsp:nvSpPr>
        <dsp:cNvPr id="0" name=""/>
        <dsp:cNvSpPr/>
      </dsp:nvSpPr>
      <dsp:spPr>
        <a:xfrm rot="10800000">
          <a:off x="3718293" y="1436298"/>
          <a:ext cx="197595" cy="404001"/>
        </a:xfrm>
        <a:prstGeom prst="rightArrow">
          <a:avLst>
            <a:gd name="adj1" fmla="val 60000"/>
            <a:gd name="adj2" fmla="val 50000"/>
          </a:avLst>
        </a:prstGeom>
        <a:solidFill>
          <a:schemeClr val="accent5">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3777571" y="1517098"/>
        <a:ext cx="138317" cy="242401"/>
      </dsp:txXfrm>
    </dsp:sp>
    <dsp:sp modelId="{FC815A6B-FC7E-4B90-8435-F6970DB9EE32}">
      <dsp:nvSpPr>
        <dsp:cNvPr id="0" name=""/>
        <dsp:cNvSpPr/>
      </dsp:nvSpPr>
      <dsp:spPr>
        <a:xfrm>
          <a:off x="2704217" y="316450"/>
          <a:ext cx="932055" cy="2643698"/>
        </a:xfrm>
        <a:prstGeom prst="roundRect">
          <a:avLst>
            <a:gd name="adj" fmla="val 10000"/>
          </a:avLst>
        </a:prstGeom>
        <a:solidFill>
          <a:schemeClr val="accent6">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(5)</a:t>
          </a:r>
        </a:p>
        <a:p>
          <a:pPr lvl="0" algn="ctr" defTabSz="889000">
            <a:lnSpc>
              <a:spcPct val="90000"/>
            </a:lnSpc>
            <a:spcBef>
              <a:spcPct val="0"/>
            </a:spcBef>
            <a:spcAft>
              <a:spcPct val="35000"/>
            </a:spcAft>
          </a:pPr>
          <a:r>
            <a:rPr lang="ar-MA" sz="2000" kern="1200" dirty="0" smtClean="0"/>
            <a:t>فحص العروض</a:t>
          </a:r>
          <a:endParaRPr lang="en-US" sz="2000" kern="1200" dirty="0"/>
        </a:p>
      </dsp:txBody>
      <dsp:txXfrm>
        <a:off x="2731516" y="343749"/>
        <a:ext cx="877457" cy="2589100"/>
      </dsp:txXfrm>
    </dsp:sp>
    <dsp:sp modelId="{88E6C535-9E80-45B3-8A22-2B2B08B98332}">
      <dsp:nvSpPr>
        <dsp:cNvPr id="0" name=""/>
        <dsp:cNvSpPr/>
      </dsp:nvSpPr>
      <dsp:spPr>
        <a:xfrm rot="10800000">
          <a:off x="2413416" y="1436298"/>
          <a:ext cx="197595" cy="404001"/>
        </a:xfrm>
        <a:prstGeom prst="rightArrow">
          <a:avLst>
            <a:gd name="adj1" fmla="val 60000"/>
            <a:gd name="adj2" fmla="val 50000"/>
          </a:avLst>
        </a:prstGeom>
        <a:solidFill>
          <a:schemeClr val="accent6">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2472694" y="1517098"/>
        <a:ext cx="138317" cy="242401"/>
      </dsp:txXfrm>
    </dsp:sp>
    <dsp:sp modelId="{CB59C41F-66F1-4D1C-8D79-AA12EE7ECDEF}">
      <dsp:nvSpPr>
        <dsp:cNvPr id="0" name=""/>
        <dsp:cNvSpPr/>
      </dsp:nvSpPr>
      <dsp:spPr>
        <a:xfrm>
          <a:off x="1309695" y="316450"/>
          <a:ext cx="1021700" cy="2643698"/>
        </a:xfrm>
        <a:prstGeom prst="roundRect">
          <a:avLst>
            <a:gd name="adj" fmla="val 10000"/>
          </a:avLst>
        </a:prstGeom>
        <a:solidFill>
          <a:schemeClr val="accent2">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(6)</a:t>
          </a:r>
        </a:p>
        <a:p>
          <a:pPr lvl="0" algn="ctr" defTabSz="889000">
            <a:lnSpc>
              <a:spcPct val="90000"/>
            </a:lnSpc>
            <a:spcBef>
              <a:spcPct val="0"/>
            </a:spcBef>
            <a:spcAft>
              <a:spcPct val="35000"/>
            </a:spcAft>
          </a:pPr>
          <a:r>
            <a:rPr lang="ar-MA" sz="2000" kern="1200" dirty="0" smtClean="0"/>
            <a:t>البت في المنافسة</a:t>
          </a:r>
        </a:p>
        <a:p>
          <a:pPr lvl="0" algn="ctr" defTabSz="889000">
            <a:lnSpc>
              <a:spcPct val="90000"/>
            </a:lnSpc>
            <a:spcBef>
              <a:spcPct val="0"/>
            </a:spcBef>
            <a:spcAft>
              <a:spcPct val="35000"/>
            </a:spcAft>
          </a:pPr>
          <a:r>
            <a:rPr lang="ar-MA" sz="2000" kern="1200" dirty="0" smtClean="0"/>
            <a:t>(</a:t>
          </a:r>
          <a:r>
            <a:rPr lang="ar-MA" sz="2000" kern="1200" dirty="0" err="1" smtClean="0"/>
            <a:t>الترسية</a:t>
          </a:r>
          <a:r>
            <a:rPr lang="ar-MA" sz="2000" kern="1200" dirty="0" smtClean="0"/>
            <a:t>)</a:t>
          </a:r>
          <a:endParaRPr lang="en-US" sz="2000" kern="1200" dirty="0"/>
        </a:p>
      </dsp:txBody>
      <dsp:txXfrm>
        <a:off x="1339620" y="346375"/>
        <a:ext cx="961850" cy="2583848"/>
      </dsp:txXfrm>
    </dsp:sp>
    <dsp:sp modelId="{FD358EF7-9F76-4A59-B761-F2AD54004C86}">
      <dsp:nvSpPr>
        <dsp:cNvPr id="0" name=""/>
        <dsp:cNvSpPr/>
      </dsp:nvSpPr>
      <dsp:spPr>
        <a:xfrm rot="10800000">
          <a:off x="1018893" y="1436298"/>
          <a:ext cx="197595" cy="404001"/>
        </a:xfrm>
        <a:prstGeom prst="rightArrow">
          <a:avLst>
            <a:gd name="adj1" fmla="val 60000"/>
            <a:gd name="adj2" fmla="val 50000"/>
          </a:avLst>
        </a:prstGeom>
        <a:solidFill>
          <a:schemeClr val="accent2">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1078171" y="1517098"/>
        <a:ext cx="138317" cy="242401"/>
      </dsp:txXfrm>
    </dsp:sp>
    <dsp:sp modelId="{068D0B77-321C-4452-BE92-72F5D9C505CE}">
      <dsp:nvSpPr>
        <dsp:cNvPr id="0" name=""/>
        <dsp:cNvSpPr/>
      </dsp:nvSpPr>
      <dsp:spPr>
        <a:xfrm>
          <a:off x="4817" y="316450"/>
          <a:ext cx="932055" cy="2643698"/>
        </a:xfrm>
        <a:prstGeom prst="roundRect">
          <a:avLst>
            <a:gd name="adj" fmla="val 10000"/>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(7)</a:t>
          </a:r>
        </a:p>
        <a:p>
          <a:pPr lvl="0" algn="ctr" defTabSz="889000">
            <a:lnSpc>
              <a:spcPct val="90000"/>
            </a:lnSpc>
            <a:spcBef>
              <a:spcPct val="0"/>
            </a:spcBef>
            <a:spcAft>
              <a:spcPct val="35000"/>
            </a:spcAft>
          </a:pPr>
          <a:r>
            <a:rPr lang="ar-MA" sz="2000" kern="1200" dirty="0" smtClean="0"/>
            <a:t>إبرام العقد</a:t>
          </a:r>
          <a:endParaRPr lang="en-US" sz="2000" kern="1200" dirty="0"/>
        </a:p>
      </dsp:txBody>
      <dsp:txXfrm>
        <a:off x="32116" y="343749"/>
        <a:ext cx="877457" cy="2589100"/>
      </dsp:txXfrm>
    </dsp:sp>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E684E9A-D95C-4862-B0FA-0B3FB4398274}">
      <dsp:nvSpPr>
        <dsp:cNvPr id="0" name=""/>
        <dsp:cNvSpPr/>
      </dsp:nvSpPr>
      <dsp:spPr>
        <a:xfrm>
          <a:off x="8054726" y="0"/>
          <a:ext cx="932055" cy="1295400"/>
        </a:xfrm>
        <a:prstGeom prst="roundRect">
          <a:avLst>
            <a:gd name="adj" fmla="val 10000"/>
          </a:avLst>
        </a:prstGeom>
        <a:solidFill>
          <a:schemeClr val="accent2">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(1)</a:t>
          </a:r>
        </a:p>
        <a:p>
          <a:pPr lvl="0" algn="ctr" defTabSz="889000">
            <a:lnSpc>
              <a:spcPct val="90000"/>
            </a:lnSpc>
            <a:spcBef>
              <a:spcPct val="0"/>
            </a:spcBef>
            <a:spcAft>
              <a:spcPct val="35000"/>
            </a:spcAft>
          </a:pPr>
          <a:r>
            <a:rPr lang="ar-MA" sz="2000" kern="1200" dirty="0" smtClean="0"/>
            <a:t>قبل الطرح</a:t>
          </a:r>
          <a:endParaRPr lang="en-US" sz="2000" kern="1200" dirty="0"/>
        </a:p>
      </dsp:txBody>
      <dsp:txXfrm>
        <a:off x="8082025" y="27299"/>
        <a:ext cx="877457" cy="1240802"/>
      </dsp:txXfrm>
    </dsp:sp>
    <dsp:sp modelId="{4D4DEEC5-3C9C-4291-B318-A75A637FD836}">
      <dsp:nvSpPr>
        <dsp:cNvPr id="0" name=""/>
        <dsp:cNvSpPr/>
      </dsp:nvSpPr>
      <dsp:spPr>
        <a:xfrm rot="10800000">
          <a:off x="7763925" y="445699"/>
          <a:ext cx="197595" cy="404001"/>
        </a:xfrm>
        <a:prstGeom prst="rightArrow">
          <a:avLst>
            <a:gd name="adj1" fmla="val 60000"/>
            <a:gd name="adj2" fmla="val 50000"/>
          </a:avLst>
        </a:prstGeom>
        <a:solidFill>
          <a:schemeClr val="accent2">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7823203" y="526499"/>
        <a:ext cx="138317" cy="242401"/>
      </dsp:txXfrm>
    </dsp:sp>
    <dsp:sp modelId="{54E9E98C-67E7-45DB-8CF2-D8282A6C87FF}">
      <dsp:nvSpPr>
        <dsp:cNvPr id="0" name=""/>
        <dsp:cNvSpPr/>
      </dsp:nvSpPr>
      <dsp:spPr>
        <a:xfrm>
          <a:off x="6618849" y="0"/>
          <a:ext cx="1063055" cy="1295400"/>
        </a:xfrm>
        <a:prstGeom prst="roundRect">
          <a:avLst>
            <a:gd name="adj" fmla="val 10000"/>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(2)</a:t>
          </a:r>
        </a:p>
        <a:p>
          <a:pPr lvl="0" algn="ctr" defTabSz="889000">
            <a:lnSpc>
              <a:spcPct val="90000"/>
            </a:lnSpc>
            <a:spcBef>
              <a:spcPct val="0"/>
            </a:spcBef>
            <a:spcAft>
              <a:spcPct val="35000"/>
            </a:spcAft>
          </a:pPr>
          <a:r>
            <a:rPr lang="ar-MA" sz="2000" kern="1200" dirty="0" smtClean="0"/>
            <a:t>طرح المناقصة</a:t>
          </a:r>
        </a:p>
        <a:p>
          <a:pPr lvl="0" algn="ctr" defTabSz="889000">
            <a:lnSpc>
              <a:spcPct val="90000"/>
            </a:lnSpc>
            <a:spcBef>
              <a:spcPct val="0"/>
            </a:spcBef>
            <a:spcAft>
              <a:spcPct val="35000"/>
            </a:spcAft>
          </a:pPr>
          <a:r>
            <a:rPr lang="ar-MA" sz="2000" kern="1200" dirty="0" smtClean="0"/>
            <a:t>(الإعلان)</a:t>
          </a:r>
        </a:p>
      </dsp:txBody>
      <dsp:txXfrm>
        <a:off x="6649985" y="31136"/>
        <a:ext cx="1000783" cy="1233128"/>
      </dsp:txXfrm>
    </dsp:sp>
    <dsp:sp modelId="{B98D1011-2C26-4E8D-A75A-D8B8176D625C}">
      <dsp:nvSpPr>
        <dsp:cNvPr id="0" name=""/>
        <dsp:cNvSpPr/>
      </dsp:nvSpPr>
      <dsp:spPr>
        <a:xfrm rot="10800000">
          <a:off x="6328048" y="445699"/>
          <a:ext cx="197595" cy="404001"/>
        </a:xfrm>
        <a:prstGeom prst="rightArrow">
          <a:avLst>
            <a:gd name="adj1" fmla="val 60000"/>
            <a:gd name="adj2" fmla="val 50000"/>
          </a:avLst>
        </a:prstGeom>
        <a:solidFill>
          <a:schemeClr val="accent3">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6387326" y="526499"/>
        <a:ext cx="138317" cy="242401"/>
      </dsp:txXfrm>
    </dsp:sp>
    <dsp:sp modelId="{A08FB085-1224-47FA-8F1C-1631930F6B22}">
      <dsp:nvSpPr>
        <dsp:cNvPr id="0" name=""/>
        <dsp:cNvSpPr/>
      </dsp:nvSpPr>
      <dsp:spPr>
        <a:xfrm>
          <a:off x="5313972" y="0"/>
          <a:ext cx="932055" cy="1295400"/>
        </a:xfrm>
        <a:prstGeom prst="roundRect">
          <a:avLst>
            <a:gd name="adj" fmla="val 10000"/>
          </a:avLst>
        </a:prstGeom>
        <a:solidFill>
          <a:schemeClr val="accent4">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(3)</a:t>
          </a:r>
        </a:p>
        <a:p>
          <a:pPr lvl="0" algn="ctr" defTabSz="889000">
            <a:lnSpc>
              <a:spcPct val="90000"/>
            </a:lnSpc>
            <a:spcBef>
              <a:spcPct val="0"/>
            </a:spcBef>
            <a:spcAft>
              <a:spcPct val="35000"/>
            </a:spcAft>
          </a:pPr>
          <a:r>
            <a:rPr lang="ar-MA" sz="2000" kern="1200" dirty="0" smtClean="0"/>
            <a:t>تقديم العروض</a:t>
          </a:r>
          <a:endParaRPr lang="en-US" sz="2000" kern="1200" dirty="0"/>
        </a:p>
      </dsp:txBody>
      <dsp:txXfrm>
        <a:off x="5341271" y="27299"/>
        <a:ext cx="877457" cy="1240802"/>
      </dsp:txXfrm>
    </dsp:sp>
    <dsp:sp modelId="{BCE2D64F-7E96-4E76-92D1-00FF8E16EDF4}">
      <dsp:nvSpPr>
        <dsp:cNvPr id="0" name=""/>
        <dsp:cNvSpPr/>
      </dsp:nvSpPr>
      <dsp:spPr>
        <a:xfrm rot="10800000">
          <a:off x="5023170" y="445699"/>
          <a:ext cx="197595" cy="404001"/>
        </a:xfrm>
        <a:prstGeom prst="rightArrow">
          <a:avLst>
            <a:gd name="adj1" fmla="val 60000"/>
            <a:gd name="adj2" fmla="val 50000"/>
          </a:avLst>
        </a:prstGeom>
        <a:solidFill>
          <a:schemeClr val="accent4">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5082448" y="526499"/>
        <a:ext cx="138317" cy="242401"/>
      </dsp:txXfrm>
    </dsp:sp>
    <dsp:sp modelId="{4F5CE5CA-5C4C-416D-A87F-43B06805E731}">
      <dsp:nvSpPr>
        <dsp:cNvPr id="0" name=""/>
        <dsp:cNvSpPr/>
      </dsp:nvSpPr>
      <dsp:spPr>
        <a:xfrm>
          <a:off x="4009094" y="0"/>
          <a:ext cx="932055" cy="1295400"/>
        </a:xfrm>
        <a:prstGeom prst="roundRect">
          <a:avLst>
            <a:gd name="adj" fmla="val 10000"/>
          </a:avLst>
        </a:prstGeom>
        <a:solidFill>
          <a:schemeClr val="accent5">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ar-MA" sz="1800" b="1" kern="1200" dirty="0" smtClean="0"/>
            <a:t>(4)</a:t>
          </a:r>
        </a:p>
        <a:p>
          <a:pPr lvl="0" algn="ctr" defTabSz="800100">
            <a:lnSpc>
              <a:spcPct val="90000"/>
            </a:lnSpc>
            <a:spcBef>
              <a:spcPct val="0"/>
            </a:spcBef>
            <a:spcAft>
              <a:spcPct val="35000"/>
            </a:spcAft>
          </a:pPr>
          <a:r>
            <a:rPr lang="ar-MA" sz="1800" b="1" kern="1200" dirty="0" smtClean="0"/>
            <a:t>فتح المظاريف</a:t>
          </a:r>
          <a:endParaRPr lang="en-US" sz="1800" b="1" kern="1200" dirty="0"/>
        </a:p>
      </dsp:txBody>
      <dsp:txXfrm>
        <a:off x="4036393" y="27299"/>
        <a:ext cx="877457" cy="1240802"/>
      </dsp:txXfrm>
    </dsp:sp>
    <dsp:sp modelId="{9CFD538F-1B5B-4F8E-9FED-EC35BB86A606}">
      <dsp:nvSpPr>
        <dsp:cNvPr id="0" name=""/>
        <dsp:cNvSpPr/>
      </dsp:nvSpPr>
      <dsp:spPr>
        <a:xfrm rot="10800000">
          <a:off x="3718293" y="445699"/>
          <a:ext cx="197595" cy="404001"/>
        </a:xfrm>
        <a:prstGeom prst="rightArrow">
          <a:avLst>
            <a:gd name="adj1" fmla="val 60000"/>
            <a:gd name="adj2" fmla="val 50000"/>
          </a:avLst>
        </a:prstGeom>
        <a:solidFill>
          <a:schemeClr val="accent5">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3777571" y="526499"/>
        <a:ext cx="138317" cy="242401"/>
      </dsp:txXfrm>
    </dsp:sp>
    <dsp:sp modelId="{FC815A6B-FC7E-4B90-8435-F6970DB9EE32}">
      <dsp:nvSpPr>
        <dsp:cNvPr id="0" name=""/>
        <dsp:cNvSpPr/>
      </dsp:nvSpPr>
      <dsp:spPr>
        <a:xfrm>
          <a:off x="2704217" y="0"/>
          <a:ext cx="932055" cy="1295400"/>
        </a:xfrm>
        <a:prstGeom prst="roundRect">
          <a:avLst>
            <a:gd name="adj" fmla="val 10000"/>
          </a:avLst>
        </a:prstGeom>
        <a:solidFill>
          <a:schemeClr val="accent6">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(5)</a:t>
          </a:r>
        </a:p>
        <a:p>
          <a:pPr lvl="0" algn="ctr" defTabSz="889000">
            <a:lnSpc>
              <a:spcPct val="90000"/>
            </a:lnSpc>
            <a:spcBef>
              <a:spcPct val="0"/>
            </a:spcBef>
            <a:spcAft>
              <a:spcPct val="35000"/>
            </a:spcAft>
          </a:pPr>
          <a:r>
            <a:rPr lang="ar-MA" sz="2000" kern="1200" dirty="0" smtClean="0"/>
            <a:t>فحص العروض</a:t>
          </a:r>
          <a:endParaRPr lang="en-US" sz="2000" kern="1200" dirty="0"/>
        </a:p>
      </dsp:txBody>
      <dsp:txXfrm>
        <a:off x="2731516" y="27299"/>
        <a:ext cx="877457" cy="1240802"/>
      </dsp:txXfrm>
    </dsp:sp>
    <dsp:sp modelId="{88E6C535-9E80-45B3-8A22-2B2B08B98332}">
      <dsp:nvSpPr>
        <dsp:cNvPr id="0" name=""/>
        <dsp:cNvSpPr/>
      </dsp:nvSpPr>
      <dsp:spPr>
        <a:xfrm rot="10800000">
          <a:off x="2413416" y="445699"/>
          <a:ext cx="197595" cy="404001"/>
        </a:xfrm>
        <a:prstGeom prst="rightArrow">
          <a:avLst>
            <a:gd name="adj1" fmla="val 60000"/>
            <a:gd name="adj2" fmla="val 50000"/>
          </a:avLst>
        </a:prstGeom>
        <a:solidFill>
          <a:schemeClr val="accent6">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2472694" y="526499"/>
        <a:ext cx="138317" cy="242401"/>
      </dsp:txXfrm>
    </dsp:sp>
    <dsp:sp modelId="{CB59C41F-66F1-4D1C-8D79-AA12EE7ECDEF}">
      <dsp:nvSpPr>
        <dsp:cNvPr id="0" name=""/>
        <dsp:cNvSpPr/>
      </dsp:nvSpPr>
      <dsp:spPr>
        <a:xfrm>
          <a:off x="1309695" y="0"/>
          <a:ext cx="1021700" cy="1295400"/>
        </a:xfrm>
        <a:prstGeom prst="roundRect">
          <a:avLst>
            <a:gd name="adj" fmla="val 10000"/>
          </a:avLst>
        </a:prstGeom>
        <a:solidFill>
          <a:schemeClr val="accent2">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(6)</a:t>
          </a:r>
        </a:p>
        <a:p>
          <a:pPr lvl="0" algn="ctr" defTabSz="889000">
            <a:lnSpc>
              <a:spcPct val="90000"/>
            </a:lnSpc>
            <a:spcBef>
              <a:spcPct val="0"/>
            </a:spcBef>
            <a:spcAft>
              <a:spcPct val="35000"/>
            </a:spcAft>
          </a:pPr>
          <a:r>
            <a:rPr lang="ar-MA" sz="2000" kern="1200" dirty="0" smtClean="0"/>
            <a:t>البت في المنافسة (</a:t>
          </a:r>
          <a:r>
            <a:rPr lang="ar-MA" sz="2000" kern="1200" dirty="0" err="1" smtClean="0"/>
            <a:t>الترسية</a:t>
          </a:r>
          <a:r>
            <a:rPr lang="ar-MA" sz="2000" kern="1200" dirty="0" smtClean="0"/>
            <a:t>)</a:t>
          </a:r>
          <a:endParaRPr lang="en-US" sz="2000" kern="1200" dirty="0"/>
        </a:p>
      </dsp:txBody>
      <dsp:txXfrm>
        <a:off x="1339620" y="29925"/>
        <a:ext cx="961850" cy="1235550"/>
      </dsp:txXfrm>
    </dsp:sp>
    <dsp:sp modelId="{FD358EF7-9F76-4A59-B761-F2AD54004C86}">
      <dsp:nvSpPr>
        <dsp:cNvPr id="0" name=""/>
        <dsp:cNvSpPr/>
      </dsp:nvSpPr>
      <dsp:spPr>
        <a:xfrm rot="10800000">
          <a:off x="1018893" y="445699"/>
          <a:ext cx="197595" cy="404001"/>
        </a:xfrm>
        <a:prstGeom prst="rightArrow">
          <a:avLst>
            <a:gd name="adj1" fmla="val 60000"/>
            <a:gd name="adj2" fmla="val 50000"/>
          </a:avLst>
        </a:prstGeom>
        <a:solidFill>
          <a:schemeClr val="accent2">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55650">
            <a:lnSpc>
              <a:spcPct val="90000"/>
            </a:lnSpc>
            <a:spcBef>
              <a:spcPct val="0"/>
            </a:spcBef>
            <a:spcAft>
              <a:spcPct val="35000"/>
            </a:spcAft>
          </a:pPr>
          <a:endParaRPr lang="en-US" sz="1700" kern="1200"/>
        </a:p>
      </dsp:txBody>
      <dsp:txXfrm rot="10800000">
        <a:off x="1078171" y="526499"/>
        <a:ext cx="138317" cy="242401"/>
      </dsp:txXfrm>
    </dsp:sp>
    <dsp:sp modelId="{068D0B77-321C-4452-BE92-72F5D9C505CE}">
      <dsp:nvSpPr>
        <dsp:cNvPr id="0" name=""/>
        <dsp:cNvSpPr/>
      </dsp:nvSpPr>
      <dsp:spPr>
        <a:xfrm>
          <a:off x="4817" y="0"/>
          <a:ext cx="932055" cy="1295400"/>
        </a:xfrm>
        <a:prstGeom prst="roundRect">
          <a:avLst>
            <a:gd name="adj" fmla="val 10000"/>
          </a:avLst>
        </a:prstGeom>
        <a:solidFill>
          <a:schemeClr val="accent3">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ar-MA" sz="2000" kern="1200" dirty="0" smtClean="0"/>
            <a:t>(7)</a:t>
          </a:r>
        </a:p>
        <a:p>
          <a:pPr lvl="0" algn="ctr" defTabSz="889000">
            <a:lnSpc>
              <a:spcPct val="90000"/>
            </a:lnSpc>
            <a:spcBef>
              <a:spcPct val="0"/>
            </a:spcBef>
            <a:spcAft>
              <a:spcPct val="35000"/>
            </a:spcAft>
          </a:pPr>
          <a:r>
            <a:rPr lang="ar-MA" sz="2000" kern="1200" dirty="0" smtClean="0"/>
            <a:t>إبرام العقد</a:t>
          </a:r>
          <a:endParaRPr lang="en-US" sz="2000" kern="1200" dirty="0"/>
        </a:p>
      </dsp:txBody>
      <dsp:txXfrm>
        <a:off x="32116" y="27299"/>
        <a:ext cx="877457" cy="1240802"/>
      </dsp:txXfrm>
    </dsp:sp>
  </dsp:spTree>
</dsp:drawing>
</file>

<file path=ppt/diagrams/layout1.xml><?xml version="1.0" encoding="utf-8"?>
<dgm:layoutDef xmlns:dgm="http://schemas.openxmlformats.org/drawingml/2006/diagram" xmlns:a="http://schemas.openxmlformats.org/drawingml/2006/main" uniqueId="urn:microsoft.com/office/officeart/2005/8/layout/lProcess1">
  <dgm:title val=""/>
  <dgm:desc val=""/>
  <dgm:catLst>
    <dgm:cat type="process" pri="15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0" destId="2" srcOrd="0" destOrd="0"/>
        <dgm:cxn modelId="6" srcId="1" destId="3" srcOrd="1" destOrd="0"/>
        <dgm:cxn modelId="23" srcId="2" destId="21" srcOrd="0" destOrd="0"/>
        <dgm:cxn modelId="24" srcId="2" destId="22" srcOrd="1" destOrd="0"/>
        <dgm:cxn modelId="33" srcId="1" destId="31" srcOrd="0" destOrd="0"/>
      </dgm:cxnLst>
      <dgm:bg/>
      <dgm:whole/>
    </dgm:dataModel>
  </dgm:sampData>
  <dgm:styleData>
    <dgm:dataModel>
      <dgm:ptLst>
        <dgm:pt modelId="0" type="doc"/>
        <dgm:pt modelId="1"/>
        <dgm:pt modelId="11"/>
        <dgm:pt modelId="2"/>
        <dgm:pt modelId="22"/>
      </dgm:ptLst>
      <dgm:cxnLst>
        <dgm:cxn modelId="3" srcId="0" destId="1" srcOrd="0" destOrd="0"/>
        <dgm:cxn modelId="4" srcId="0" destId="2" srcOrd="0" destOrd="0"/>
        <dgm:cxn modelId="5" srcId="1" destId="11" srcOrd="0" destOrd="0"/>
        <dgm:cxn modelId="6" srcId="2" destId="22"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51" srcId="1" destId="11" srcOrd="0" destOrd="0"/>
        <dgm:cxn modelId="61" srcId="2" destId="21" srcOrd="0" destOrd="0"/>
        <dgm:cxn modelId="71" srcId="3" destId="31" srcOrd="0" destOrd="0"/>
        <dgm:cxn modelId="81"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L"/>
          <dgm:param type="vertAlign" val="mid"/>
          <dgm:param type="nodeHorzAlign" val="l"/>
          <dgm:param type="nodeVertAlign" val="t"/>
          <dgm:param type="fallback" val="2D"/>
        </dgm:alg>
      </dgm:if>
      <dgm:else name="Name3">
        <dgm:alg type="lin">
          <dgm:param type="linDir" val="fromR"/>
          <dgm:param type="vertAlign" val="mid"/>
          <dgm:param type="nodeHorzAlign" val="r"/>
          <dgm:param type="nodeVertAlign" val="t"/>
          <dgm:param type="fallback" val="2D"/>
        </dgm:alg>
      </dgm:else>
    </dgm:choose>
    <dgm:shape xmlns:r="http://schemas.openxmlformats.org/officeDocument/2006/relationships" r:blip="">
      <dgm:adjLst/>
    </dgm:shape>
    <dgm:presOf/>
    <dgm:constrLst>
      <dgm:constr type="h" for="des" forName="header" refType="h"/>
      <dgm:constr type="w" for="des" forName="header" refType="h" refFor="des" refForName="header" op="equ" fact="4"/>
      <dgm:constr type="h" for="des" forName="child" refType="h" refFor="des" refForName="header" op="equ"/>
      <dgm:constr type="w" for="des" forName="child" refType="w" refFor="des" refForName="header" op="equ"/>
      <dgm:constr type="w" for="ch" forName="hSp" refType="w" refFor="des" refForName="header" op="equ" fact="0.14"/>
      <dgm:constr type="h" for="des" forName="parTrans" refType="h" refFor="des" refForName="header" op="equ" fact="0.35"/>
      <dgm:constr type="h" for="des" forName="sibTrans" refType="h" refFor="des" refForName="parTrans" op="equ"/>
      <dgm:constr type="primFontSz" for="des" forName="child" op="equ" val="65"/>
      <dgm:constr type="primFontSz" for="des" forName="header" op="equ" val="65"/>
    </dgm:constrLst>
    <dgm:ruleLst/>
    <dgm:forEach name="Name4" axis="ch" ptType="node">
      <dgm:layoutNode name="vertFlow">
        <dgm:choose name="Name5">
          <dgm:if name="Name6" func="var" arg="dir" op="equ" val="norm">
            <dgm:alg type="lin">
              <dgm:param type="linDir" val="fromT"/>
              <dgm:param type="nodeHorzAlign" val="ctr"/>
              <dgm:param type="nodeVertAlign" val="t"/>
              <dgm:param type="fallback" val="2D"/>
            </dgm:alg>
          </dgm:if>
          <dgm:else name="Name7">
            <dgm:alg type="lin">
              <dgm:param type="linDir" val="fromT"/>
              <dgm:param type="nodeHorzAlign" val="ctr"/>
              <dgm:param type="nodeVertAlign" val="t"/>
              <dgm:param type="fallback" val="2D"/>
            </dgm:alg>
          </dgm:else>
        </dgm:choose>
        <dgm:shape xmlns:r="http://schemas.openxmlformats.org/officeDocument/2006/relationships" r:blip="">
          <dgm:adjLst/>
        </dgm:shape>
        <dgm:presOf/>
        <dgm:constrLst/>
        <dgm:ruleLst/>
        <dgm:layoutNode name="header" styleLbl="node1">
          <dgm:alg type="tx"/>
          <dgm:shape xmlns:r="http://schemas.openxmlformats.org/officeDocument/2006/relationships" type="roundRect" r:blip="">
            <dgm:adjLst>
              <dgm:adj idx="1" val="0.1"/>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8" axis="ch" ptType="parTrans" cnt="1">
          <dgm:layoutNode name="parTrans" styleLbl="sibTrans2D1">
            <dgm:alg type="conn">
              <dgm:param type="begPts" val="auto"/>
              <dgm:param type="endPts" val="auto"/>
            </dgm:alg>
            <dgm:shape xmlns:r="http://schemas.openxmlformats.org/officeDocument/2006/relationships" type="conn" r:blip="">
              <dgm:adjLst/>
            </dgm:shape>
            <dgm:presOf axis="self"/>
            <dgm:constrLst>
              <dgm:constr type="w" refType="h"/>
              <dgm:constr type="connDist"/>
              <dgm:constr type="wArH" refType="h" fact="0.25"/>
              <dgm:constr type="hArH" refType="wArH" fact="2"/>
              <dgm:constr type="stemThick" refType="hArH" fact="0.667"/>
              <dgm:constr type="begPad" refType="connDist" fact="0.25"/>
              <dgm:constr type="endPad" refType="connDist" fact="0.25"/>
            </dgm:constrLst>
            <dgm:ruleLst/>
          </dgm:layoutNode>
        </dgm:forEach>
        <dgm:forEach name="Name9" axis="ch" ptType="node">
          <dgm:layoutNode name="child" styleLbl="alignAccFollowNode1">
            <dgm:varLst>
              <dgm:chMax val="0"/>
              <dgm:bulletEnabled val="1"/>
            </dgm:varLst>
            <dgm:alg type="tx"/>
            <dgm:shape xmlns:r="http://schemas.openxmlformats.org/officeDocument/2006/relationships" type="roundRect" r:blip="">
              <dgm:adjLst>
                <dgm:adj idx="1" val="0.1"/>
              </dgm:adjLst>
            </dgm:shape>
            <dgm:presOf axis="desOrSelf" ptType="node"/>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10" axis="followSib" ptType="sibTrans" cnt="1">
            <dgm:layoutNode name="sibTrans" styleLbl="sibTrans2D1">
              <dgm:alg type="conn">
                <dgm:param type="begPts" val="auto"/>
                <dgm:param type="endPts" val="auto"/>
              </dgm:alg>
              <dgm:shape xmlns:r="http://schemas.openxmlformats.org/officeDocument/2006/relationships" type="conn" r:blip="">
                <dgm:adjLst/>
              </dgm:shape>
              <dgm:presOf axis="self"/>
              <dgm:constrLst>
                <dgm:constr type="w" refType="h"/>
                <dgm:constr type="connDist"/>
                <dgm:constr type="wArH" refType="h" fact="0.25"/>
                <dgm:constr type="hArH" refType="wArH" fact="2"/>
                <dgm:constr type="stemThick" refType="hArH" fact="0.667"/>
                <dgm:constr type="begPad" refType="w" fact="0.25"/>
                <dgm:constr type="endPad" refType="w" fact="0.25"/>
              </dgm:constrLst>
              <dgm:ruleLst/>
            </dgm:layoutNode>
          </dgm:forEach>
        </dgm:forEach>
      </dgm:layoutNode>
      <dgm:choose name="Name11">
        <dgm:if name="Name12" axis="self" ptType="node" func="revPos" op="gte" val="2">
          <dgm:layoutNode name="hSp">
            <dgm:alg type="sp"/>
            <dgm:shape xmlns:r="http://schemas.openxmlformats.org/officeDocument/2006/relationships" r:blip="">
              <dgm:adjLst/>
            </dgm:shape>
            <dgm:presOf/>
            <dgm:constrLst/>
            <dgm:ruleLst/>
          </dgm:layoutNode>
        </dgm:if>
        <dgm:else name="Name13"/>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lProcess1">
  <dgm:title val=""/>
  <dgm:desc val=""/>
  <dgm:catLst>
    <dgm:cat type="process" pri="15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0" destId="2" srcOrd="0" destOrd="0"/>
        <dgm:cxn modelId="6" srcId="1" destId="3" srcOrd="1" destOrd="0"/>
        <dgm:cxn modelId="23" srcId="2" destId="21" srcOrd="0" destOrd="0"/>
        <dgm:cxn modelId="24" srcId="2" destId="22" srcOrd="1" destOrd="0"/>
        <dgm:cxn modelId="33" srcId="1" destId="31" srcOrd="0" destOrd="0"/>
      </dgm:cxnLst>
      <dgm:bg/>
      <dgm:whole/>
    </dgm:dataModel>
  </dgm:sampData>
  <dgm:styleData>
    <dgm:dataModel>
      <dgm:ptLst>
        <dgm:pt modelId="0" type="doc"/>
        <dgm:pt modelId="1"/>
        <dgm:pt modelId="11"/>
        <dgm:pt modelId="2"/>
        <dgm:pt modelId="22"/>
      </dgm:ptLst>
      <dgm:cxnLst>
        <dgm:cxn modelId="3" srcId="0" destId="1" srcOrd="0" destOrd="0"/>
        <dgm:cxn modelId="4" srcId="0" destId="2" srcOrd="0" destOrd="0"/>
        <dgm:cxn modelId="5" srcId="1" destId="11" srcOrd="0" destOrd="0"/>
        <dgm:cxn modelId="6" srcId="2" destId="22"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51" srcId="1" destId="11" srcOrd="0" destOrd="0"/>
        <dgm:cxn modelId="61" srcId="2" destId="21" srcOrd="0" destOrd="0"/>
        <dgm:cxn modelId="71" srcId="3" destId="31" srcOrd="0" destOrd="0"/>
        <dgm:cxn modelId="81"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L"/>
          <dgm:param type="vertAlign" val="mid"/>
          <dgm:param type="nodeHorzAlign" val="l"/>
          <dgm:param type="nodeVertAlign" val="t"/>
          <dgm:param type="fallback" val="2D"/>
        </dgm:alg>
      </dgm:if>
      <dgm:else name="Name3">
        <dgm:alg type="lin">
          <dgm:param type="linDir" val="fromR"/>
          <dgm:param type="vertAlign" val="mid"/>
          <dgm:param type="nodeHorzAlign" val="r"/>
          <dgm:param type="nodeVertAlign" val="t"/>
          <dgm:param type="fallback" val="2D"/>
        </dgm:alg>
      </dgm:else>
    </dgm:choose>
    <dgm:shape xmlns:r="http://schemas.openxmlformats.org/officeDocument/2006/relationships" r:blip="">
      <dgm:adjLst/>
    </dgm:shape>
    <dgm:presOf/>
    <dgm:constrLst>
      <dgm:constr type="h" for="des" forName="header" refType="h"/>
      <dgm:constr type="w" for="des" forName="header" refType="h" refFor="des" refForName="header" op="equ" fact="4"/>
      <dgm:constr type="h" for="des" forName="child" refType="h" refFor="des" refForName="header" op="equ"/>
      <dgm:constr type="w" for="des" forName="child" refType="w" refFor="des" refForName="header" op="equ"/>
      <dgm:constr type="w" for="ch" forName="hSp" refType="w" refFor="des" refForName="header" op="equ" fact="0.14"/>
      <dgm:constr type="h" for="des" forName="parTrans" refType="h" refFor="des" refForName="header" op="equ" fact="0.35"/>
      <dgm:constr type="h" for="des" forName="sibTrans" refType="h" refFor="des" refForName="parTrans" op="equ"/>
      <dgm:constr type="primFontSz" for="des" forName="child" op="equ" val="65"/>
      <dgm:constr type="primFontSz" for="des" forName="header" op="equ" val="65"/>
    </dgm:constrLst>
    <dgm:ruleLst/>
    <dgm:forEach name="Name4" axis="ch" ptType="node">
      <dgm:layoutNode name="vertFlow">
        <dgm:choose name="Name5">
          <dgm:if name="Name6" func="var" arg="dir" op="equ" val="norm">
            <dgm:alg type="lin">
              <dgm:param type="linDir" val="fromT"/>
              <dgm:param type="nodeHorzAlign" val="ctr"/>
              <dgm:param type="nodeVertAlign" val="t"/>
              <dgm:param type="fallback" val="2D"/>
            </dgm:alg>
          </dgm:if>
          <dgm:else name="Name7">
            <dgm:alg type="lin">
              <dgm:param type="linDir" val="fromT"/>
              <dgm:param type="nodeHorzAlign" val="ctr"/>
              <dgm:param type="nodeVertAlign" val="t"/>
              <dgm:param type="fallback" val="2D"/>
            </dgm:alg>
          </dgm:else>
        </dgm:choose>
        <dgm:shape xmlns:r="http://schemas.openxmlformats.org/officeDocument/2006/relationships" r:blip="">
          <dgm:adjLst/>
        </dgm:shape>
        <dgm:presOf/>
        <dgm:constrLst/>
        <dgm:ruleLst/>
        <dgm:layoutNode name="header" styleLbl="node1">
          <dgm:alg type="tx"/>
          <dgm:shape xmlns:r="http://schemas.openxmlformats.org/officeDocument/2006/relationships" type="roundRect" r:blip="">
            <dgm:adjLst>
              <dgm:adj idx="1" val="0.1"/>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8" axis="ch" ptType="parTrans" cnt="1">
          <dgm:layoutNode name="parTrans" styleLbl="sibTrans2D1">
            <dgm:alg type="conn">
              <dgm:param type="begPts" val="auto"/>
              <dgm:param type="endPts" val="auto"/>
            </dgm:alg>
            <dgm:shape xmlns:r="http://schemas.openxmlformats.org/officeDocument/2006/relationships" type="conn" r:blip="">
              <dgm:adjLst/>
            </dgm:shape>
            <dgm:presOf axis="self"/>
            <dgm:constrLst>
              <dgm:constr type="w" refType="h"/>
              <dgm:constr type="connDist"/>
              <dgm:constr type="wArH" refType="h" fact="0.25"/>
              <dgm:constr type="hArH" refType="wArH" fact="2"/>
              <dgm:constr type="stemThick" refType="hArH" fact="0.667"/>
              <dgm:constr type="begPad" refType="connDist" fact="0.25"/>
              <dgm:constr type="endPad" refType="connDist" fact="0.25"/>
            </dgm:constrLst>
            <dgm:ruleLst/>
          </dgm:layoutNode>
        </dgm:forEach>
        <dgm:forEach name="Name9" axis="ch" ptType="node">
          <dgm:layoutNode name="child" styleLbl="alignAccFollowNode1">
            <dgm:varLst>
              <dgm:chMax val="0"/>
              <dgm:bulletEnabled val="1"/>
            </dgm:varLst>
            <dgm:alg type="tx"/>
            <dgm:shape xmlns:r="http://schemas.openxmlformats.org/officeDocument/2006/relationships" type="roundRect" r:blip="">
              <dgm:adjLst>
                <dgm:adj idx="1" val="0.1"/>
              </dgm:adjLst>
            </dgm:shape>
            <dgm:presOf axis="desOrSelf" ptType="node"/>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10" axis="followSib" ptType="sibTrans" cnt="1">
            <dgm:layoutNode name="sibTrans" styleLbl="sibTrans2D1">
              <dgm:alg type="conn">
                <dgm:param type="begPts" val="auto"/>
                <dgm:param type="endPts" val="auto"/>
              </dgm:alg>
              <dgm:shape xmlns:r="http://schemas.openxmlformats.org/officeDocument/2006/relationships" type="conn" r:blip="">
                <dgm:adjLst/>
              </dgm:shape>
              <dgm:presOf axis="self"/>
              <dgm:constrLst>
                <dgm:constr type="w" refType="h"/>
                <dgm:constr type="connDist"/>
                <dgm:constr type="wArH" refType="h" fact="0.25"/>
                <dgm:constr type="hArH" refType="wArH" fact="2"/>
                <dgm:constr type="stemThick" refType="hArH" fact="0.667"/>
                <dgm:constr type="begPad" refType="w" fact="0.25"/>
                <dgm:constr type="endPad" refType="w" fact="0.25"/>
              </dgm:constrLst>
              <dgm:ruleLst/>
            </dgm:layoutNode>
          </dgm:forEach>
        </dgm:forEach>
      </dgm:layoutNode>
      <dgm:choose name="Name11">
        <dgm:if name="Name12" axis="self" ptType="node" func="revPos" op="gte" val="2">
          <dgm:layoutNode name="hSp">
            <dgm:alg type="sp"/>
            <dgm:shape xmlns:r="http://schemas.openxmlformats.org/officeDocument/2006/relationships" r:blip="">
              <dgm:adjLst/>
            </dgm:shape>
            <dgm:presOf/>
            <dgm:constrLst/>
            <dgm:ruleLst/>
          </dgm:layoutNode>
        </dgm:if>
        <dgm:else name="Name13"/>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arrow3">
  <dgm:title val=""/>
  <dgm:desc val=""/>
  <dgm:catLst>
    <dgm:cat type="relationship" pri="5000"/>
  </dgm:catLst>
  <dgm:sampData>
    <dgm:dataModel>
      <dgm:ptLst>
        <dgm:pt modelId="0" type="doc"/>
        <dgm:pt modelId="1">
          <dgm:prSet phldr="1"/>
        </dgm:pt>
        <dgm:pt modelId="2">
          <dgm:prSet phldr="1"/>
        </dgm:pt>
      </dgm:ptLst>
      <dgm:cxnLst>
        <dgm:cxn modelId="4" srcId="0" destId="1" srcOrd="0" destOrd="0"/>
        <dgm:cxn modelId="5" srcId="0" destId="2" srcOrd="1"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Lst>
      <dgm:cxnLst>
        <dgm:cxn modelId="3" srcId="0" destId="1" srcOrd="0" destOrd="0"/>
        <dgm:cxn modelId="4" srcId="0" destId="2" srcOrd="1" destOrd="0"/>
      </dgm:cxnLst>
      <dgm:bg/>
      <dgm:whole/>
    </dgm:dataModel>
  </dgm:clrData>
  <dgm:layoutNode name="compositeShape">
    <dgm:varLst>
      <dgm:chMax val="2"/>
      <dgm:dir/>
      <dgm:resizeHandles val="exact"/>
    </dgm:varLst>
    <dgm:alg type="composite">
      <dgm:param type="horzAlign" val="none"/>
      <dgm:param type="vertAlign" val="none"/>
    </dgm:alg>
    <dgm:shape xmlns:r="http://schemas.openxmlformats.org/officeDocument/2006/relationships" r:blip="">
      <dgm:adjLst/>
    </dgm:shape>
    <dgm:presOf/>
    <dgm:choose name="Name0">
      <dgm:if name="Name1" func="var" arg="dir" op="equ" val="norm">
        <dgm:choose name="Name2">
          <dgm:if name="Name3" axis="ch" ptType="node" func="cnt" op="gte" val="2">
            <dgm:constrLst>
              <dgm:constr type="w" for="ch" forName="divider" refType="w"/>
              <dgm:constr type="h" for="ch" forName="divider" refType="w" fact="0.2"/>
              <dgm:constr type="h" for="ch" forName="divider" refType="h" op="gte" fact="0.2"/>
              <dgm:constr type="h" for="ch" forName="divider" refType="h" op="lte" fact="0.4"/>
              <dgm:constr type="ctrX" for="ch" forName="divider" refType="w" fact="0.5"/>
              <dgm:constr type="ctrY" for="ch" forName="divider" refType="h" fact="0.5"/>
              <dgm:constr type="w" for="ch" forName="downArrow" refType="w" fact="0.3"/>
              <dgm:constr type="h" for="ch" forName="downArrow" refType="h" fact="0.4"/>
              <dgm:constr type="l" for="ch" forName="downArrow" refType="w" fact="0.1"/>
              <dgm:constr type="t" for="ch" forName="downArrow" refType="h" fact="0.05"/>
              <dgm:constr type="lOff" for="ch" forName="downArrow" refType="w" fact="0.02"/>
              <dgm:constr type="w" for="ch" forName="downArrowText" refType="w" fact="0.32"/>
              <dgm:constr type="h" for="ch" forName="downArrowText" refType="h" fact="0.42"/>
              <dgm:constr type="t" for="ch" forName="downArrowText"/>
              <dgm:constr type="r" for="ch" forName="downArrowText" refType="w" fact="0.85"/>
              <dgm:constr type="w" for="ch" forName="upArrow" refType="w" fact="0.3"/>
              <dgm:constr type="h" for="ch" forName="upArrow" refType="h" fact="0.4"/>
              <dgm:constr type="b" for="ch" forName="upArrow" refType="h" fact="0.95"/>
              <dgm:constr type="r" for="ch" forName="upArrow" refType="w" fact="0.9"/>
              <dgm:constr type="rOff" for="ch" forName="upArrow" refType="w" fact="-0.02"/>
              <dgm:constr type="w" for="ch" forName="upArrowText" refType="w" fact="0.32"/>
              <dgm:constr type="h" for="ch" forName="upArrowText" refType="h" fact="0.42"/>
              <dgm:constr type="b" for="ch" forName="upArrowText" refType="h"/>
              <dgm:constr type="l" for="ch" forName="upArrowText" refType="w" fact="0.15"/>
              <dgm:constr type="primFontSz" for="ch" ptType="node" op="equ" val="65"/>
            </dgm:constrLst>
          </dgm:if>
          <dgm:else name="Name4">
            <dgm:constrLst>
              <dgm:constr type="w" for="ch" forName="downArrow" refType="w" fact="0.4"/>
              <dgm:constr type="h" for="ch" forName="downArrow" refType="h" fact="0.8"/>
              <dgm:constr type="l" for="ch" forName="downArrow" refType="w" fact="0.02"/>
              <dgm:constr type="t" for="ch" forName="downArrow" refType="h" fact="0.05"/>
              <dgm:constr type="lOff" for="ch" forName="downArrow" refType="w" fact="0.02"/>
              <dgm:constr type="w" for="ch" forName="downArrowText" refType="w" fact="0.5"/>
              <dgm:constr type="h" for="ch" forName="downArrowText" refType="h"/>
              <dgm:constr type="t" for="ch" forName="downArrowText"/>
              <dgm:constr type="r" for="ch" forName="downArrowText" refType="w"/>
              <dgm:constr type="primFontSz" for="ch" ptType="node" op="equ" val="65"/>
            </dgm:constrLst>
          </dgm:else>
        </dgm:choose>
      </dgm:if>
      <dgm:else name="Name5">
        <dgm:choose name="Name6">
          <dgm:if name="Name7" axis="ch" ptType="node" func="cnt" op="gte" val="2">
            <dgm:constrLst>
              <dgm:constr type="w" for="ch" forName="divider" refType="w"/>
              <dgm:constr type="h" for="ch" forName="divider" refType="w" fact="0.2"/>
              <dgm:constr type="h" for="ch" forName="divider" refType="h" op="gte" fact="0.2"/>
              <dgm:constr type="h" for="ch" forName="divider" refType="h" op="lte" fact="0.4"/>
              <dgm:constr type="ctrX" for="ch" forName="divider" refType="w" fact="0.5"/>
              <dgm:constr type="ctrY" for="ch" forName="divider" refType="h" fact="0.5"/>
              <dgm:constr type="w" for="ch" forName="downArrow" refType="w" fact="0.3"/>
              <dgm:constr type="h" for="ch" forName="downArrow" refType="h" fact="0.4"/>
              <dgm:constr type="r" for="ch" forName="downArrow" refType="w" fact="0.9"/>
              <dgm:constr type="t" for="ch" forName="downArrow" refType="h" fact="0.05"/>
              <dgm:constr type="rOff" for="ch" forName="downArrow" refType="w" fact="-0.02"/>
              <dgm:constr type="w" for="ch" forName="downArrowText" refType="w" fact="0.32"/>
              <dgm:constr type="h" for="ch" forName="downArrowText" refType="h" fact="0.42"/>
              <dgm:constr type="t" for="ch" forName="downArrowText"/>
              <dgm:constr type="l" for="ch" forName="downArrowText" refType="w" fact="0.15"/>
              <dgm:constr type="w" for="ch" forName="upArrow" refType="w" fact="0.3"/>
              <dgm:constr type="h" for="ch" forName="upArrow" refType="h" fact="0.4"/>
              <dgm:constr type="b" for="ch" forName="upArrow" refType="h" fact="0.95"/>
              <dgm:constr type="l" for="ch" forName="upArrow" refType="w" fact="0.1"/>
              <dgm:constr type="lOff" for="ch" forName="upArrow" refType="w" fact="0.02"/>
              <dgm:constr type="w" for="ch" forName="upArrowText" refType="w" fact="0.32"/>
              <dgm:constr type="h" for="ch" forName="upArrowText" refType="h" fact="0.42"/>
              <dgm:constr type="b" for="ch" forName="upArrowText" refType="h"/>
              <dgm:constr type="r" for="ch" forName="upArrowText" refType="w" fact="0.85"/>
              <dgm:constr type="primFontSz" for="ch" ptType="node" op="equ" val="65"/>
            </dgm:constrLst>
          </dgm:if>
          <dgm:else name="Name8">
            <dgm:constrLst>
              <dgm:constr type="w" for="ch" forName="downArrow" refType="w" fact="0.4"/>
              <dgm:constr type="h" for="ch" forName="downArrow" refType="h" fact="0.8"/>
              <dgm:constr type="r" for="ch" forName="downArrow" refType="w" fact="0.98"/>
              <dgm:constr type="t" for="ch" forName="downArrow" refType="h" fact="0.05"/>
              <dgm:constr type="rOff" for="ch" forName="downArrow" refType="w" fact="-0.02"/>
              <dgm:constr type="w" for="ch" forName="downArrowText" refType="w" fact="0.5"/>
              <dgm:constr type="h" for="ch" forName="downArrowText" refType="h"/>
              <dgm:constr type="t" for="ch" forName="downArrowText"/>
              <dgm:constr type="l" for="ch" forName="downArrowText"/>
              <dgm:constr type="primFontSz" for="ch" ptType="node" op="equ" val="65"/>
            </dgm:constrLst>
          </dgm:else>
        </dgm:choose>
      </dgm:else>
    </dgm:choose>
    <dgm:ruleLst/>
    <dgm:choose name="Name9">
      <dgm:if name="Name10" axis="ch" ptType="node" func="cnt" op="gte" val="2">
        <dgm:layoutNode name="divider" styleLbl="fgShp">
          <dgm:alg type="sp"/>
          <dgm:choose name="Name11">
            <dgm:if name="Name12" func="var" arg="dir" op="equ" val="norm">
              <dgm:shape xmlns:r="http://schemas.openxmlformats.org/officeDocument/2006/relationships" rot="-5" type="mathMinus" r:blip="">
                <dgm:adjLst/>
              </dgm:shape>
            </dgm:if>
            <dgm:else name="Name13">
              <dgm:shape xmlns:r="http://schemas.openxmlformats.org/officeDocument/2006/relationships" rot="5" type="mathMinus" r:blip="">
                <dgm:adjLst/>
              </dgm:shape>
            </dgm:else>
          </dgm:choose>
          <dgm:presOf/>
          <dgm:constrLst/>
          <dgm:ruleLst/>
        </dgm:layoutNode>
      </dgm:if>
      <dgm:else name="Name14"/>
    </dgm:choose>
    <dgm:forEach name="Name15" axis="ch" ptType="node" cnt="1">
      <dgm:layoutNode name="downArrow" styleLbl="node1">
        <dgm:alg type="sp"/>
        <dgm:shape xmlns:r="http://schemas.openxmlformats.org/officeDocument/2006/relationships" type="downArrow" r:blip="">
          <dgm:adjLst/>
        </dgm:shape>
        <dgm:presOf/>
        <dgm:constrLst/>
        <dgm:ruleLst/>
      </dgm:layoutNode>
      <dgm:layoutNode name="downArrowText" styleLbl="revTx">
        <dgm:varLst>
          <dgm:bulletEnabled val="1"/>
        </dgm:varLst>
        <dgm:alg type="tx">
          <dgm:param type="txAnchorVertCh" val="mid"/>
        </dgm:alg>
        <dgm:shape xmlns:r="http://schemas.openxmlformats.org/officeDocument/2006/relationships" type="rect" r:blip="">
          <dgm:adjLst/>
        </dgm:shape>
        <dgm:presOf axis="desOrSelf" ptType="node"/>
        <dgm:constrLst/>
        <dgm:ruleLst>
          <dgm:rule type="primFontSz" val="5" fact="NaN" max="NaN"/>
        </dgm:ruleLst>
      </dgm:layoutNode>
    </dgm:forEach>
    <dgm:forEach name="Name16" axis="ch" ptType="node" st="2" cnt="1">
      <dgm:layoutNode name="upArrow" styleLbl="node1">
        <dgm:alg type="sp"/>
        <dgm:shape xmlns:r="http://schemas.openxmlformats.org/officeDocument/2006/relationships" type="upArrow" r:blip="">
          <dgm:adjLst/>
        </dgm:shape>
        <dgm:presOf/>
        <dgm:constrLst/>
        <dgm:ruleLst/>
      </dgm:layoutNode>
      <dgm:layoutNode name="upArrowText" styleLbl="revTx">
        <dgm:varLst>
          <dgm:bulletEnabled val="1"/>
        </dgm:varLst>
        <dgm:alg type="tx">
          <dgm:param type="txAnchorVertCh" val="mid"/>
        </dgm:alg>
        <dgm:shape xmlns:r="http://schemas.openxmlformats.org/officeDocument/2006/relationships" type="rect" r:blip="">
          <dgm:adjLst/>
        </dgm:shape>
        <dgm:presOf axis="desOrSelf" ptType="node"/>
        <dgm:constrLst/>
        <dgm:ruleLst>
          <dgm:rule type="primFontSz" val="5" fact="NaN" max="NaN"/>
        </dgm:ruleLst>
      </dgm:layoutNode>
    </dgm:forEach>
  </dgm:layoutNode>
</dgm:layoutDef>
</file>

<file path=ppt/diagrams/layout6.xml><?xml version="1.0" encoding="utf-8"?>
<dgm:layoutDef xmlns:dgm="http://schemas.openxmlformats.org/drawingml/2006/diagram" xmlns:a="http://schemas.openxmlformats.org/drawingml/2006/main" uniqueId="urn:microsoft.com/office/officeart/2011/layout/ConvergingText">
  <dgm:title val="نص متقارب"/>
  <dgm:desc val="يُستخدم لعرض الخطوات أو الأجزاء المتعددة التي تشكل موضوعًا واحدًا. يمكن استخدام شكل واحد يحتوي على نص وخمسة أشكال من المستوى 2 كحد أقصى فقط."/>
  <dgm:catLst>
    <dgm:cat type="process" pri="6500"/>
    <dgm:cat type="officeonline" pri="5000"/>
  </dgm:catLst>
  <dgm:sampData>
    <dgm:dataModel>
      <dgm:ptLst>
        <dgm:pt modelId="0" type="doc"/>
        <dgm:pt modelId="10">
          <dgm:prSet phldr="1"/>
        </dgm:pt>
        <dgm:pt modelId="11">
          <dgm:prSet phldr="1"/>
        </dgm:pt>
        <dgm:pt modelId="12">
          <dgm:prSet phldr="1"/>
        </dgm:pt>
        <dgm:pt modelId="13">
          <dgm:prSet phldr="1"/>
        </dgm:pt>
      </dgm:ptLst>
      <dgm:cxnLst>
        <dgm:cxn modelId="1" srcId="0" destId="10" srcOrd="0" destOrd="0"/>
        <dgm:cxn modelId="2" srcId="10" destId="11" srcOrd="0" destOrd="0"/>
        <dgm:cxn modelId="3" srcId="10" destId="12" srcOrd="1" destOrd="0"/>
        <dgm:cxn modelId="4" srcId="10" destId="13" srcOrd="2" destOrd="0"/>
      </dgm:cxnLst>
      <dgm:bg/>
      <dgm:whole/>
    </dgm:dataModel>
  </dgm:sampData>
  <dgm:styleData>
    <dgm:dataModel>
      <dgm:ptLst>
        <dgm:pt modelId="0" type="doc"/>
        <dgm:pt modelId="10">
          <dgm:prSet phldr="1"/>
        </dgm:pt>
        <dgm:pt modelId="11">
          <dgm:prSet phldr="1"/>
        </dgm:pt>
        <dgm:pt modelId="12">
          <dgm:prSet phldr="1"/>
        </dgm:pt>
        <dgm:pt modelId="13">
          <dgm:prSet phldr="1"/>
        </dgm:pt>
      </dgm:ptLst>
      <dgm:cxnLst>
        <dgm:cxn modelId="1" srcId="0" destId="10" srcOrd="0" destOrd="0"/>
        <dgm:cxn modelId="2" srcId="10" destId="11" srcOrd="0" destOrd="0"/>
        <dgm:cxn modelId="3" srcId="10" destId="12" srcOrd="1" destOrd="0"/>
        <dgm:cxn modelId="4" srcId="10" destId="13" srcOrd="2" destOrd="0"/>
      </dgm:cxnLst>
      <dgm:bg/>
      <dgm:whole/>
    </dgm:dataModel>
  </dgm:styleData>
  <dgm:clrData>
    <dgm:dataModel>
      <dgm:ptLst>
        <dgm:pt modelId="0" type="doc"/>
        <dgm:pt modelId="10">
          <dgm:prSet phldr="1"/>
        </dgm:pt>
        <dgm:pt modelId="11">
          <dgm:prSet phldr="1"/>
        </dgm:pt>
        <dgm:pt modelId="12">
          <dgm:prSet phldr="1"/>
        </dgm:pt>
        <dgm:pt modelId="13">
          <dgm:prSet phldr="1"/>
        </dgm:pt>
      </dgm:ptLst>
      <dgm:cxnLst>
        <dgm:cxn modelId="1" srcId="0" destId="10" srcOrd="0" destOrd="0"/>
        <dgm:cxn modelId="2" srcId="10" destId="11" srcOrd="0" destOrd="0"/>
        <dgm:cxn modelId="3" srcId="10" destId="12" srcOrd="1" destOrd="0"/>
        <dgm:cxn modelId="4" srcId="10" destId="13" srcOrd="2" destOrd="0"/>
      </dgm:cxnLst>
      <dgm:bg/>
      <dgm:whole/>
    </dgm:dataModel>
  </dgm:clrData>
  <dgm:layoutNode name="Name0">
    <dgm:varLst>
      <dgm:chMax/>
      <dgm:chPref val="1"/>
      <dgm:dir/>
      <dgm:animOne val="branch"/>
      <dgm:animLvl val="lvl"/>
      <dgm:resizeHandles/>
    </dgm:varLst>
    <dgm:choose name="Name1">
      <dgm:if name="Name2" func="var" arg="dir" op="equ" val="norm">
        <dgm:alg type="lin">
          <dgm:param type="linDir" val="fromL"/>
          <dgm:param type="vertAlign" val="mid"/>
          <dgm:param type="nodeVertAlign" val="mid"/>
          <dgm:param type="horzAlign" val="ctr"/>
        </dgm:alg>
      </dgm:if>
      <dgm:else name="Name3">
        <dgm:alg type="lin">
          <dgm:param type="linDir" val="fromR"/>
          <dgm:param type="vertAlign" val="mid"/>
          <dgm:param type="nodeVertAlign" val="mid"/>
          <dgm:param type="horzAlign" val="ctr"/>
        </dgm:alg>
      </dgm:else>
    </dgm:choose>
    <dgm:shape xmlns:r="http://schemas.openxmlformats.org/officeDocument/2006/relationships" r:blip="">
      <dgm:adjLst/>
    </dgm:shape>
    <dgm:constrLst>
      <dgm:constr type="primFontSz" for="des" forName="Parent" op="equ" val="65"/>
      <dgm:constr type="primFontSz" for="des" forName="Child1" op="equ" val="65"/>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primFontSz" for="des" forName="Child5" refType="primFontSz" refFor="des" refForName="Child1" op="equ"/>
      <dgm:constr type="primFontSz" for="des" forName="Child1" refType="primFontSz" refFor="des" refForName="Parent" op="lte"/>
      <dgm:constr type="primFontSz" for="des" forName="Child2" refType="primFontSz" refFor="des" refForName="Parent" op="lte"/>
      <dgm:constr type="primFontSz" for="des" forName="Child3" refType="primFontSz" refFor="des" refForName="Parent" op="lte"/>
      <dgm:constr type="primFontSz" for="des" forName="Child4" refType="primFontSz" refFor="des" refForName="Parent" op="lte"/>
      <dgm:constr type="primFontSz" for="des" forName="Child5" refType="primFontSz" refFor="des" refForName="Parent" op="lte"/>
      <dgm:constr type="w" for="ch" forName="composite" refType="w"/>
      <dgm:constr type="h" for="ch" forName="composite" refType="h"/>
      <dgm:constr type="sp" refType="w" refFor="ch" refForName="composite" op="equ" fact="0.05"/>
      <dgm:constr type="w" for="ch" forName="sibTrans" refType="w" refFor="ch" refForName="composite" op="equ" fact="0.05"/>
      <dgm:constr type="h" for="ch" forName="sibTrans" refType="w" refFor="ch" refForName="sibTrans" op="equ"/>
    </dgm:constrLst>
    <dgm:forEach name="nodesForEach" axis="ch" ptType="node">
      <dgm:layoutNode name="composite">
        <dgm:choose name="Name4">
          <dgm:if name="Name5" func="var" arg="dir" op="equ" val="norm">
            <dgm:choose name="Name6">
              <dgm:if name="Name7" axis="ch" ptType="node" func="cnt" op="equ" val="0">
                <dgm:alg type="composite">
                  <dgm:param type="ar" val="2.1059"/>
                </dgm:alg>
                <dgm:constrLst>
                  <dgm:constr type="l" for="ch" forName="Parent" refType="w" fact="0"/>
                  <dgm:constr type="t" for="ch" forName="Parent" refType="h" fact="0"/>
                  <dgm:constr type="w" for="ch" forName="Parent" refType="w" fact="0.4749"/>
                  <dgm:constr type="h" for="ch" forName="Parent" refType="h"/>
                  <dgm:constr type="l" for="ch" forName="ParentAccent1" refType="w" fact="0.9531"/>
                  <dgm:constr type="t" for="ch" forName="ParentAccent1" refType="h" fact="0.4506"/>
                  <dgm:constr type="w" for="ch" forName="ParentAccent1" refType="w" fact="0.0469"/>
                  <dgm:constr type="h" for="ch" forName="ParentAccent1" refType="h" fact="0.0988"/>
                  <dgm:constr type="l" for="ch" forName="ParentAccent2" refType="w" fact="0.8734"/>
                  <dgm:constr type="t" for="ch" forName="ParentAccent2" refType="h" fact="0.4506"/>
                  <dgm:constr type="w" for="ch" forName="ParentAccent2" refType="w" fact="0.0469"/>
                  <dgm:constr type="h" for="ch" forName="ParentAccent2" refType="h" fact="0.0988"/>
                  <dgm:constr type="l" for="ch" forName="ParentAccent3" refType="w" fact="0.7937"/>
                  <dgm:constr type="t" for="ch" forName="ParentAccent3" refType="h" fact="0.4506"/>
                  <dgm:constr type="w" for="ch" forName="ParentAccent3" refType="w" fact="0.0469"/>
                  <dgm:constr type="h" for="ch" forName="ParentAccent3" refType="h" fact="0.0988"/>
                  <dgm:constr type="l" for="ch" forName="ParentAccent4" refType="w" fact="0.714"/>
                  <dgm:constr type="t" for="ch" forName="ParentAccent4" refType="h" fact="0.4506"/>
                  <dgm:constr type="w" for="ch" forName="ParentAccent4" refType="w" fact="0.0469"/>
                  <dgm:constr type="h" for="ch" forName="ParentAccent4" refType="h" fact="0.0988"/>
                  <dgm:constr type="l" for="ch" forName="ParentAccent5" refType="w" fact="0.6343"/>
                  <dgm:constr type="t" for="ch" forName="ParentAccent5" refType="h" fact="0.4506"/>
                  <dgm:constr type="w" for="ch" forName="ParentAccent5" refType="w" fact="0.0469"/>
                  <dgm:constr type="h" for="ch" forName="ParentAccent5" refType="h" fact="0.0988"/>
                  <dgm:constr type="l" for="ch" forName="ParentAccent6" refType="w" fact="0.5076"/>
                  <dgm:constr type="t" for="ch" forName="ParentAccent6" refType="h" fact="0.4012"/>
                  <dgm:constr type="w" for="ch" forName="ParentAccent6" refType="w" fact="0.0939"/>
                  <dgm:constr type="h" for="ch" forName="ParentAccent6" refType="h" fact="0.1976"/>
                  <dgm:constr type="l" for="ch" forName="ParentAccent7" refType="w" fact="0.8766"/>
                  <dgm:constr type="t" for="ch" forName="ParentAccent7" refType="h" fact="0.2465"/>
                  <dgm:constr type="w" for="ch" forName="ParentAccent7" refType="w" fact="0.0469"/>
                  <dgm:constr type="h" for="ch" forName="ParentAccent7" refType="h" fact="0.0988"/>
                  <dgm:constr type="l" for="ch" forName="ParentAccent8" refType="w" fact="0.8766"/>
                  <dgm:constr type="t" for="ch" forName="ParentAccent8" refType="h" fact="0.6562"/>
                  <dgm:constr type="w" for="ch" forName="ParentAccent8" refType="w" fact="0.0469"/>
                  <dgm:constr type="h" for="ch" forName="ParentAccent8" refType="h" fact="0.0988"/>
                  <dgm:constr type="l" for="ch" forName="ParentAccent9" refType="w" fact="0.9185"/>
                  <dgm:constr type="t" for="ch" forName="ParentAccent9" refType="h" fact="0.3353"/>
                  <dgm:constr type="w" for="ch" forName="ParentAccent9" refType="w" fact="0.0469"/>
                  <dgm:constr type="h" for="ch" forName="ParentAccent9" refType="h" fact="0.0988"/>
                  <dgm:constr type="l" for="ch" forName="ParentAccent10" refType="w" fact="0.9213"/>
                  <dgm:constr type="t" for="ch" forName="ParentAccent10" refType="h" fact="0.5679"/>
                  <dgm:constr type="w" for="ch" forName="ParentAccent10" refType="w" fact="0.0469"/>
                  <dgm:constr type="h" for="ch" forName="ParentAccent10" refType="h" fact="0.0988"/>
                </dgm:constrLst>
              </dgm:if>
              <dgm:if name="Name8" axis="ch" ptType="node" func="cnt" op="equ" val="1">
                <dgm:alg type="composite">
                  <dgm:param type="ar" val="3.4411"/>
                </dgm:alg>
                <dgm:constrLst>
                  <dgm:constr type="l" for="ch" forName="Child1Accent1" refType="w" fact="0.284"/>
                  <dgm:constr type="t" for="ch" forName="Child1Accent1" refType="h" fact="0.4012"/>
                  <dgm:constr type="w" for="ch" forName="Child1Accent1" refType="w" fact="0.0574"/>
                  <dgm:constr type="h" for="ch" forName="Child1Accent1" refType="h" fact="0.1976"/>
                  <dgm:constr type="l" for="ch" forName="Child1Accent2" refType="w" fact="0.2272"/>
                  <dgm:constr type="t" for="ch" forName="Child1Accent2" refType="h" fact="0.4506"/>
                  <dgm:constr type="w" for="ch" forName="Child1Accent2" refType="w" fact="0.0287"/>
                  <dgm:constr type="h" for="ch" forName="Child1Accent2" refType="h" fact="0.0988"/>
                  <dgm:constr type="l" for="ch" forName="Child1Accent3" refType="w" fact="0.1705"/>
                  <dgm:constr type="t" for="ch" forName="Child1Accent3" refType="h" fact="0.4506"/>
                  <dgm:constr type="w" for="ch" forName="Child1Accent3" refType="w" fact="0.0287"/>
                  <dgm:constr type="h" for="ch" forName="Child1Accent3" refType="h" fact="0.0988"/>
                  <dgm:constr type="l" for="ch" forName="Child1Accent4" refType="w" fact="0.1137"/>
                  <dgm:constr type="t" for="ch" forName="Child1Accent4" refType="h" fact="0.4506"/>
                  <dgm:constr type="w" for="ch" forName="Child1Accent4" refType="w" fact="0.0287"/>
                  <dgm:constr type="h" for="ch" forName="Child1Accent4" refType="h" fact="0.0988"/>
                  <dgm:constr type="l" for="ch" forName="Child1Accent5" refType="w" fact="0.057"/>
                  <dgm:constr type="t" for="ch" forName="Child1Accent5" refType="h" fact="0.4506"/>
                  <dgm:constr type="w" for="ch" forName="Child1Accent5" refType="w" fact="0.0287"/>
                  <dgm:constr type="h" for="ch" forName="Child1Accent5" refType="h" fact="0.0988"/>
                  <dgm:constr type="l" for="ch" forName="Child1Accent6" refType="w" fact="0.0002"/>
                  <dgm:constr type="t" for="ch" forName="Child1Accent6" refType="h" fact="0.4506"/>
                  <dgm:constr type="w" for="ch" forName="Child1Accent6" refType="w" fact="0.0287"/>
                  <dgm:constr type="h" for="ch" forName="Child1Accent6" refType="h" fact="0.0988"/>
                  <dgm:constr type="l" for="ch" forName="Child1Accent7" refType="w" fact="0"/>
                  <dgm:constr type="t" for="ch" forName="Child1Accent7" refType="h" fact="0"/>
                  <dgm:constr type="w" for="ch" forName="Child1Accent7" refType="w" fact="0"/>
                  <dgm:constr type="h" for="ch" forName="Child1Accent7" refType="h" fact="0"/>
                  <dgm:constr type="l" for="ch" forName="Child1Accent8" refType="w" fact="0"/>
                  <dgm:constr type="t" for="ch" forName="Child1Accent8" refType="h" fact="0"/>
                  <dgm:constr type="w" for="ch" forName="Child1Accent8" refType="w" fact="0"/>
                  <dgm:constr type="h" for="ch" forName="Child1Accent8" refType="h" fact="0"/>
                  <dgm:constr type="l" for="ch" forName="Child1Accent9" refType="w" fact="0"/>
                  <dgm:constr type="t" for="ch" forName="Child1Accent9" refType="h" fact="0"/>
                  <dgm:constr type="w" for="ch" forName="Child1Accent9" refType="w" fact="0"/>
                  <dgm:constr type="h" for="ch" forName="Child1Accent9" refType="h" fact="0"/>
                  <dgm:constr type="l" for="ch" forName="ParentAccent1" refType="w" fact="0.9713"/>
                  <dgm:constr type="t" for="ch" forName="ParentAccent1" refType="h" fact="0.4506"/>
                  <dgm:constr type="w" for="ch" forName="ParentAccent1" refType="w" fact="0.0287"/>
                  <dgm:constr type="h" for="ch" forName="ParentAccent1" refType="h" fact="0.0988"/>
                  <dgm:constr type="l" for="ch" forName="ParentAccent2" refType="w" fact="0.9187"/>
                  <dgm:constr type="t" for="ch" forName="ParentAccent2" refType="h" fact="0.4506"/>
                  <dgm:constr type="w" for="ch" forName="ParentAccent2" refType="w" fact="0.0287"/>
                  <dgm:constr type="h" for="ch" forName="ParentAccent2" refType="h" fact="0.0988"/>
                  <dgm:constr type="l" for="ch" forName="ParentAccent3" refType="w" fact="0.8661"/>
                  <dgm:constr type="t" for="ch" forName="ParentAccent3" refType="h" fact="0.4506"/>
                  <dgm:constr type="w" for="ch" forName="ParentAccent3" refType="w" fact="0.0287"/>
                  <dgm:constr type="h" for="ch" forName="ParentAccent3" refType="h" fact="0.0988"/>
                  <dgm:constr type="l" for="ch" forName="ParentAccent4" refType="w" fact="0.8136"/>
                  <dgm:constr type="t" for="ch" forName="ParentAccent4" refType="h" fact="0.4506"/>
                  <dgm:constr type="w" for="ch" forName="ParentAccent4" refType="w" fact="0.0287"/>
                  <dgm:constr type="h" for="ch" forName="ParentAccent4" refType="h" fact="0.0988"/>
                  <dgm:constr type="l" for="ch" forName="ParentAccent5" refType="w" fact="0.761"/>
                  <dgm:constr type="t" for="ch" forName="ParentAccent5" refType="h" fact="0.4506"/>
                  <dgm:constr type="w" for="ch" forName="ParentAccent5" refType="w" fact="0.0287"/>
                  <dgm:constr type="h" for="ch" forName="ParentAccent5" refType="h" fact="0.0988"/>
                  <dgm:constr type="l" for="ch" forName="ParentAccent6" refType="w" fact="0.6797"/>
                  <dgm:constr type="t" for="ch" forName="ParentAccent6" refType="h" fact="0.4012"/>
                  <dgm:constr type="w" for="ch" forName="ParentAccent6" refType="w" fact="0.0574"/>
                  <dgm:constr type="h" for="ch" forName="ParentAccent6" refType="h" fact="0.1976"/>
                  <dgm:constr type="l" for="ch" forName="ParentAccent7" refType="w" fact="0.9245"/>
                  <dgm:constr type="t" for="ch" forName="ParentAccent7" refType="h" fact="0.2465"/>
                  <dgm:constr type="w" for="ch" forName="ParentAccent7" refType="w" fact="0.0287"/>
                  <dgm:constr type="h" for="ch" forName="ParentAccent7" refType="h" fact="0.0988"/>
                  <dgm:constr type="l" for="ch" forName="ParentAccent8" refType="w" fact="0.9245"/>
                  <dgm:constr type="t" for="ch" forName="ParentAccent8" refType="h" fact="0.6562"/>
                  <dgm:constr type="w" for="ch" forName="ParentAccent8" refType="w" fact="0.0287"/>
                  <dgm:constr type="h" for="ch" forName="ParentAccent8" refType="h" fact="0.0988"/>
                  <dgm:constr type="l" for="ch" forName="ParentAccent9" refType="w" fact="0.9501"/>
                  <dgm:constr type="t" for="ch" forName="ParentAccent9" refType="h" fact="0.3353"/>
                  <dgm:constr type="w" for="ch" forName="ParentAccent9" refType="w" fact="0.0287"/>
                  <dgm:constr type="h" for="ch" forName="ParentAccent9" refType="h" fact="0.0988"/>
                  <dgm:constr type="l" for="ch" forName="ParentAccent10" refType="w" fact="0.9518"/>
                  <dgm:constr type="t" for="ch" forName="ParentAccent10" refType="h" fact="0.5679"/>
                  <dgm:constr type="w" for="ch" forName="ParentAccent10" refType="w" fact="0.0287"/>
                  <dgm:constr type="h" for="ch" forName="ParentAccent10" refType="h" fact="0.0988"/>
                  <dgm:constr type="l" for="ch" forName="Child1" refType="w" fact="0"/>
                  <dgm:constr type="t" for="ch" forName="Child1" refType="h" fact="0.1978"/>
                  <dgm:constr type="w" for="ch" forName="Child1" refType="w" fact="0.2544"/>
                  <dgm:constr type="h" for="ch" forName="Child1" refType="h" fact="0.2541"/>
                  <dgm:constr type="l" for="ch" forName="Parent" refType="w" fact="0.3653"/>
                  <dgm:constr type="t" for="ch" forName="Parent" refType="h" fact="0"/>
                  <dgm:constr type="w" for="ch" forName="Parent" refType="w" fact="0.2906"/>
                  <dgm:constr type="h" for="ch" forName="Parent" refType="h"/>
                </dgm:constrLst>
              </dgm:if>
              <dgm:if name="Name9" axis="ch" ptType="node" func="cnt" op="equ" val="2">
                <dgm:alg type="composite">
                  <dgm:param type="ar" val="2.1185"/>
                </dgm:alg>
                <dgm:constrLst>
                  <dgm:constr type="l" for="ch" forName="Child1Accent1" refType="w" fact="0.3436"/>
                  <dgm:constr type="t" for="ch" forName="Child1Accent1" refType="h" fact="0.2211"/>
                  <dgm:constr type="w" for="ch" forName="Child1Accent1" refType="w" fact="0.0574"/>
                  <dgm:constr type="h" for="ch" forName="Child1Accent1" refType="h" fact="0.1217"/>
                  <dgm:constr type="l" for="ch" forName="Child1Accent2" refType="w" fact="0.3068"/>
                  <dgm:constr type="t" for="ch" forName="Child1Accent2" refType="h" fact="0.1569"/>
                  <dgm:constr type="w" for="ch" forName="Child1Accent2" refType="w" fact="0.0287"/>
                  <dgm:constr type="h" for="ch" forName="Child1Accent2" refType="h" fact="0.0608"/>
                  <dgm:constr type="l" for="ch" forName="Child1Accent3" refType="w" fact="0.2455"/>
                  <dgm:constr type="t" for="ch" forName="Child1Accent3" refType="h" fact="0.1569"/>
                  <dgm:constr type="w" for="ch" forName="Child1Accent3" refType="w" fact="0.0287"/>
                  <dgm:constr type="h" for="ch" forName="Child1Accent3" refType="h" fact="0.0608"/>
                  <dgm:constr type="l" for="ch" forName="Child1Accent4" refType="w" fact="0.1842"/>
                  <dgm:constr type="t" for="ch" forName="Child1Accent4" refType="h" fact="0.1569"/>
                  <dgm:constr type="w" for="ch" forName="Child1Accent4" refType="w" fact="0.0287"/>
                  <dgm:constr type="h" for="ch" forName="Child1Accent4" refType="h" fact="0.0608"/>
                  <dgm:constr type="l" for="ch" forName="Child1Accent5" refType="w" fact="0.1229"/>
                  <dgm:constr type="t" for="ch" forName="Child1Accent5" refType="h" fact="0.1569"/>
                  <dgm:constr type="w" for="ch" forName="Child1Accent5" refType="w" fact="0.0287"/>
                  <dgm:constr type="h" for="ch" forName="Child1Accent5" refType="h" fact="0.0608"/>
                  <dgm:constr type="l" for="ch" forName="Child1Accent6" refType="w" fact="0.0615"/>
                  <dgm:constr type="t" for="ch" forName="Child1Accent6" refType="h" fact="0.1569"/>
                  <dgm:constr type="w" for="ch" forName="Child1Accent6" refType="w" fact="0.0287"/>
                  <dgm:constr type="h" for="ch" forName="Child1Accent6" refType="h" fact="0.0608"/>
                  <dgm:constr type="l" for="ch" forName="Child1Accent7" refType="w" fact="0.0002"/>
                  <dgm:constr type="t" for="ch" forName="Child1Accent7" refType="h" fact="0.1569"/>
                  <dgm:constr type="w" for="ch" forName="Child1Accent7" refType="w" fact="0.0287"/>
                  <dgm:constr type="h" for="ch" forName="Child1Accent7" refType="h" fact="0.0608"/>
                  <dgm:constr type="l" for="ch" forName="Child1Accent8" refType="w" fact="0"/>
                  <dgm:constr type="t" for="ch" forName="Child1Accent8" refType="h" fact="0"/>
                  <dgm:constr type="w" for="ch" forName="Child1Accent8" refType="w" fact="0"/>
                  <dgm:constr type="h" for="ch" forName="Child1Accent8" refType="h" fact="0"/>
                  <dgm:constr type="l" for="ch" forName="Child1Accent9" refType="w" fact="0"/>
                  <dgm:constr type="t" for="ch" forName="Child1Accent9" refType="h" fact="0"/>
                  <dgm:constr type="w" for="ch" forName="Child1Accent9" refType="w" fact="0"/>
                  <dgm:constr type="h" for="ch" forName="Child1Accent9" refType="h" fact="0"/>
                  <dgm:constr type="l" for="ch" forName="Child2Accent1" refType="w" fact="0.3436"/>
                  <dgm:constr type="t" for="ch" forName="Child2Accent1" refType="h" fact="0.8153"/>
                  <dgm:constr type="w" for="ch" forName="Child2Accent1" refType="w" fact="0.0574"/>
                  <dgm:constr type="h" for="ch" forName="Child2Accent1" refType="h" fact="0.1217"/>
                  <dgm:constr type="l" for="ch" forName="Child2Accent2" refType="w" fact="0.3068"/>
                  <dgm:constr type="t" for="ch" forName="Child2Accent2" refType="h" fact="0.9392"/>
                  <dgm:constr type="w" for="ch" forName="Child2Accent2" refType="w" fact="0.0287"/>
                  <dgm:constr type="h" for="ch" forName="Child2Accent2" refType="h" fact="0.0608"/>
                  <dgm:constr type="l" for="ch" forName="Child2Accent3" refType="w" fact="0.2455"/>
                  <dgm:constr type="t" for="ch" forName="Child2Accent3" refType="h" fact="0.9392"/>
                  <dgm:constr type="w" for="ch" forName="Child2Accent3" refType="w" fact="0.0287"/>
                  <dgm:constr type="h" for="ch" forName="Child2Accent3" refType="h" fact="0.0608"/>
                  <dgm:constr type="l" for="ch" forName="Child2Accent4" refType="w" fact="0.1842"/>
                  <dgm:constr type="t" for="ch" forName="Child2Accent4" refType="h" fact="0.9392"/>
                  <dgm:constr type="w" for="ch" forName="Child2Accent4" refType="w" fact="0.0287"/>
                  <dgm:constr type="h" for="ch" forName="Child2Accent4" refType="h" fact="0.0608"/>
                  <dgm:constr type="l" for="ch" forName="Child2Accent5" refType="w" fact="0.1229"/>
                  <dgm:constr type="t" for="ch" forName="Child2Accent5" refType="h" fact="0.9392"/>
                  <dgm:constr type="w" for="ch" forName="Child2Accent5" refType="w" fact="0.0287"/>
                  <dgm:constr type="h" for="ch" forName="Child2Accent5" refType="h" fact="0.0608"/>
                  <dgm:constr type="l" for="ch" forName="Child2Accent6" refType="w" fact="0.0615"/>
                  <dgm:constr type="t" for="ch" forName="Child2Accent6" refType="h" fact="0.9392"/>
                  <dgm:constr type="w" for="ch" forName="Child2Accent6" refType="w" fact="0.0287"/>
                  <dgm:constr type="h" for="ch" forName="Child2Accent6" refType="h" fact="0.0608"/>
                  <dgm:constr type="l" for="ch" forName="Child2Accent7" refType="w" fact="0.0002"/>
                  <dgm:constr type="t" for="ch" forName="Child2Accent7" refType="h" fact="0.9392"/>
                  <dgm:constr type="w" for="ch" forName="Child2Accent7" refType="w" fact="0.0287"/>
                  <dgm:constr type="h" for="ch" forName="Child2Accent7" refType="h" fact="0.0608"/>
                  <dgm:constr type="l" for="ch" forName="ParentAccent1" refType="w" fact="0.9713"/>
                  <dgm:constr type="t" for="ch" forName="ParentAccent1" refType="h" fact="0.5511"/>
                  <dgm:constr type="w" for="ch" forName="ParentAccent1" refType="w" fact="0.0287"/>
                  <dgm:constr type="h" for="ch" forName="ParentAccent1" refType="h" fact="0.0608"/>
                  <dgm:constr type="l" for="ch" forName="ParentAccent2" refType="w" fact="0.9187"/>
                  <dgm:constr type="t" for="ch" forName="ParentAccent2" refType="h" fact="0.5511"/>
                  <dgm:constr type="w" for="ch" forName="ParentAccent2" refType="w" fact="0.0287"/>
                  <dgm:constr type="h" for="ch" forName="ParentAccent2" refType="h" fact="0.0608"/>
                  <dgm:constr type="l" for="ch" forName="ParentAccent3" refType="w" fact="0.8661"/>
                  <dgm:constr type="t" for="ch" forName="ParentAccent3" refType="h" fact="0.5511"/>
                  <dgm:constr type="w" for="ch" forName="ParentAccent3" refType="w" fact="0.0287"/>
                  <dgm:constr type="h" for="ch" forName="ParentAccent3" refType="h" fact="0.0608"/>
                  <dgm:constr type="l" for="ch" forName="ParentAccent4" refType="w" fact="0.8136"/>
                  <dgm:constr type="t" for="ch" forName="ParentAccent4" refType="h" fact="0.5511"/>
                  <dgm:constr type="w" for="ch" forName="ParentAccent4" refType="w" fact="0.0287"/>
                  <dgm:constr type="h" for="ch" forName="ParentAccent4" refType="h" fact="0.0608"/>
                  <dgm:constr type="l" for="ch" forName="ParentAccent5" refType="w" fact="0.761"/>
                  <dgm:constr type="t" for="ch" forName="ParentAccent5" refType="h" fact="0.5511"/>
                  <dgm:constr type="w" for="ch" forName="ParentAccent5" refType="w" fact="0.0287"/>
                  <dgm:constr type="h" for="ch" forName="ParentAccent5" refType="h" fact="0.0608"/>
                  <dgm:constr type="l" for="ch" forName="ParentAccent6" refType="w" fact="0.6797"/>
                  <dgm:constr type="t" for="ch" forName="ParentAccent6" refType="h" fact="0.5207"/>
                  <dgm:constr type="w" for="ch" forName="ParentAccent6" refType="w" fact="0.0574"/>
                  <dgm:constr type="h" for="ch" forName="ParentAccent6" refType="h" fact="0.1217"/>
                  <dgm:constr type="l" for="ch" forName="ParentAccent7" refType="w" fact="0.9245"/>
                  <dgm:constr type="t" for="ch" forName="ParentAccent7" refType="h" fact="0.4255"/>
                  <dgm:constr type="w" for="ch" forName="ParentAccent7" refType="w" fact="0.0287"/>
                  <dgm:constr type="h" for="ch" forName="ParentAccent7" refType="h" fact="0.0608"/>
                  <dgm:constr type="l" for="ch" forName="ParentAccent8" refType="w" fact="0.9245"/>
                  <dgm:constr type="t" for="ch" forName="ParentAccent8" refType="h" fact="0.6776"/>
                  <dgm:constr type="w" for="ch" forName="ParentAccent8" refType="w" fact="0.0287"/>
                  <dgm:constr type="h" for="ch" forName="ParentAccent8" refType="h" fact="0.0608"/>
                  <dgm:constr type="l" for="ch" forName="ParentAccent9" refType="w" fact="0.9501"/>
                  <dgm:constr type="t" for="ch" forName="ParentAccent9" refType="h" fact="0.4801"/>
                  <dgm:constr type="w" for="ch" forName="ParentAccent9" refType="w" fact="0.0287"/>
                  <dgm:constr type="h" for="ch" forName="ParentAccent9" refType="h" fact="0.0608"/>
                  <dgm:constr type="l" for="ch" forName="ParentAccent10" refType="w" fact="0.9518"/>
                  <dgm:constr type="t" for="ch" forName="ParentAccent10" refType="h" fact="0.6233"/>
                  <dgm:constr type="w" for="ch" forName="ParentAccent10" refType="w" fact="0.0287"/>
                  <dgm:constr type="h" for="ch" forName="ParentAccent10" refType="h" fact="0.0608"/>
                  <dgm:constr type="l" for="ch" forName="Child2" refType="w" fact="0"/>
                  <dgm:constr type="t" for="ch" forName="Child2" refType="h" fact="0.7822"/>
                  <dgm:constr type="w" for="ch" forName="Child2" refType="w" fact="0.3364"/>
                  <dgm:constr type="h" for="ch" forName="Child2" refType="h" fact="0.1564"/>
                  <dgm:constr type="l" for="ch" forName="Child1" refType="w" fact="0"/>
                  <dgm:constr type="t" for="ch" forName="Child1" refType="h" fact="0"/>
                  <dgm:constr type="w" for="ch" forName="Child1" refType="w" fact="0.3364"/>
                  <dgm:constr type="h" for="ch" forName="Child1" refType="h" fact="0.1564"/>
                  <dgm:constr type="l" for="ch" forName="Parent" refType="w" fact="0.3653"/>
                  <dgm:constr type="t" for="ch" forName="Parent" refType="h" fact="0.2737"/>
                  <dgm:constr type="w" for="ch" forName="Parent" refType="w" fact="0.2906"/>
                  <dgm:constr type="h" for="ch" forName="Parent" refType="h" fact="0.6157"/>
                </dgm:constrLst>
              </dgm:if>
              <dgm:if name="Name10" axis="ch" ptType="node" func="cnt" op="equ" val="3">
                <dgm:alg type="composite">
                  <dgm:param type="ar" val="2.1185"/>
                </dgm:alg>
                <dgm:constrLst>
                  <dgm:constr type="l" for="ch" forName="Child1Accent1" refType="w" fact="0.3436"/>
                  <dgm:constr type="t" for="ch" forName="Child1Accent1" refType="h" fact="0.2211"/>
                  <dgm:constr type="w" for="ch" forName="Child1Accent1" refType="w" fact="0.0574"/>
                  <dgm:constr type="h" for="ch" forName="Child1Accent1" refType="h" fact="0.1217"/>
                  <dgm:constr type="l" for="ch" forName="Child1Accent2" refType="w" fact="0.3068"/>
                  <dgm:constr type="t" for="ch" forName="Child1Accent2" refType="h" fact="0.1569"/>
                  <dgm:constr type="w" for="ch" forName="Child1Accent2" refType="w" fact="0.0287"/>
                  <dgm:constr type="h" for="ch" forName="Child1Accent2" refType="h" fact="0.0608"/>
                  <dgm:constr type="l" for="ch" forName="Child1Accent3" refType="w" fact="0.2455"/>
                  <dgm:constr type="t" for="ch" forName="Child1Accent3" refType="h" fact="0.1569"/>
                  <dgm:constr type="w" for="ch" forName="Child1Accent3" refType="w" fact="0.0287"/>
                  <dgm:constr type="h" for="ch" forName="Child1Accent3" refType="h" fact="0.0608"/>
                  <dgm:constr type="l" for="ch" forName="Child1Accent4" refType="w" fact="0.1842"/>
                  <dgm:constr type="t" for="ch" forName="Child1Accent4" refType="h" fact="0.1569"/>
                  <dgm:constr type="w" for="ch" forName="Child1Accent4" refType="w" fact="0.0287"/>
                  <dgm:constr type="h" for="ch" forName="Child1Accent4" refType="h" fact="0.0608"/>
                  <dgm:constr type="l" for="ch" forName="Child1Accent5" refType="w" fact="0.1229"/>
                  <dgm:constr type="t" for="ch" forName="Child1Accent5" refType="h" fact="0.1569"/>
                  <dgm:constr type="w" for="ch" forName="Child1Accent5" refType="w" fact="0.0287"/>
                  <dgm:constr type="h" for="ch" forName="Child1Accent5" refType="h" fact="0.0608"/>
                  <dgm:constr type="l" for="ch" forName="Child2Accent1" refType="w" fact="0.284"/>
                  <dgm:constr type="t" for="ch" forName="Child2Accent1" refType="h" fact="0.5207"/>
                  <dgm:constr type="w" for="ch" forName="Child2Accent1" refType="w" fact="0.0574"/>
                  <dgm:constr type="h" for="ch" forName="Child2Accent1" refType="h" fact="0.1217"/>
                  <dgm:constr type="l" for="ch" forName="Child2Accent2" refType="w" fact="0.2272"/>
                  <dgm:constr type="t" for="ch" forName="Child2Accent2" refType="h" fact="0.5511"/>
                  <dgm:constr type="w" for="ch" forName="Child2Accent2" refType="w" fact="0.0287"/>
                  <dgm:constr type="h" for="ch" forName="Child2Accent2" refType="h" fact="0.0608"/>
                  <dgm:constr type="l" for="ch" forName="Child2Accent3" refType="w" fact="0.1705"/>
                  <dgm:constr type="t" for="ch" forName="Child2Accent3" refType="h" fact="0.5511"/>
                  <dgm:constr type="w" for="ch" forName="Child2Accent3" refType="w" fact="0.0287"/>
                  <dgm:constr type="h" for="ch" forName="Child2Accent3" refType="h" fact="0.0608"/>
                  <dgm:constr type="l" for="ch" forName="Child2Accent4" refType="w" fact="0.1137"/>
                  <dgm:constr type="t" for="ch" forName="Child2Accent4" refType="h" fact="0.5511"/>
                  <dgm:constr type="w" for="ch" forName="Child2Accent4" refType="w" fact="0.0287"/>
                  <dgm:constr type="h" for="ch" forName="Child2Accent4" refType="h" fact="0.0608"/>
                  <dgm:constr type="l" for="ch" forName="Child1Accent6" refType="w" fact="0.0615"/>
                  <dgm:constr type="t" for="ch" forName="Child1Accent6" refType="h" fact="0.1569"/>
                  <dgm:constr type="w" for="ch" forName="Child1Accent6" refType="w" fact="0.0287"/>
                  <dgm:constr type="h" for="ch" forName="Child1Accent6" refType="h" fact="0.0608"/>
                  <dgm:constr type="l" for="ch" forName="Child2Accent5" refType="w" fact="0.057"/>
                  <dgm:constr type="t" for="ch" forName="Child2Accent5" refType="h" fact="0.5511"/>
                  <dgm:constr type="w" for="ch" forName="Child2Accent5" refType="w" fact="0.0287"/>
                  <dgm:constr type="h" for="ch" forName="Child2Accent5" refType="h" fact="0.0608"/>
                  <dgm:constr type="l" for="ch" forName="Child1Accent7" refType="w" fact="0.0002"/>
                  <dgm:constr type="t" for="ch" forName="Child1Accent7" refType="h" fact="0.1569"/>
                  <dgm:constr type="w" for="ch" forName="Child1Accent7" refType="w" fact="0.0287"/>
                  <dgm:constr type="h" for="ch" forName="Child1Accent7" refType="h" fact="0.0608"/>
                  <dgm:constr type="l" for="ch" forName="Child1Accent8" refType="w" fact="0"/>
                  <dgm:constr type="t" for="ch" forName="Child1Accent8" refType="h" fact="0"/>
                  <dgm:constr type="w" for="ch" forName="Child1Accent8" refType="w" fact="0"/>
                  <dgm:constr type="h" for="ch" forName="Child1Accent8" refType="h" fact="0"/>
                  <dgm:constr type="l" for="ch" forName="Child1Accent9" refType="w" fact="0"/>
                  <dgm:constr type="t" for="ch" forName="Child1Accent9" refType="h" fact="0"/>
                  <dgm:constr type="w" for="ch" forName="Child1Accent9" refType="w" fact="0"/>
                  <dgm:constr type="h" for="ch" forName="Child1Accent9" refType="h" fact="0"/>
                  <dgm:constr type="l" for="ch" forName="Child2Accent6" refType="w" fact="0.0002"/>
                  <dgm:constr type="t" for="ch" forName="Child2Accent6" refType="h" fact="0.5511"/>
                  <dgm:constr type="w" for="ch" forName="Child2Accent6" refType="w" fact="0.0287"/>
                  <dgm:constr type="h" for="ch" forName="Child2Accent6" refType="h" fact="0.0608"/>
                  <dgm:constr type="l" for="ch" forName="Child2Accent7" refType="w" fact="0"/>
                  <dgm:constr type="t" for="ch" forName="Child2Accent7" refType="h" fact="0"/>
                  <dgm:constr type="w" for="ch" forName="Child2Accent7" refType="w" fact="0"/>
                  <dgm:constr type="h" for="ch" forName="Child2Accent7" refType="h" fact="0"/>
                  <dgm:constr type="l" for="ch" forName="Child3Accent1" refType="w" fact="0.3436"/>
                  <dgm:constr type="t" for="ch" forName="Child3Accent1" refType="h" fact="0.8153"/>
                  <dgm:constr type="w" for="ch" forName="Child3Accent1" refType="w" fact="0.0574"/>
                  <dgm:constr type="h" for="ch" forName="Child3Accent1" refType="h" fact="0.1217"/>
                  <dgm:constr type="l" for="ch" forName="Child3Accent2" refType="w" fact="0.3068"/>
                  <dgm:constr type="t" for="ch" forName="Child3Accent2" refType="h" fact="0.9392"/>
                  <dgm:constr type="w" for="ch" forName="Child3Accent2" refType="w" fact="0.0287"/>
                  <dgm:constr type="h" for="ch" forName="Child3Accent2" refType="h" fact="0.0608"/>
                  <dgm:constr type="l" for="ch" forName="Child3Accent3" refType="w" fact="0.2455"/>
                  <dgm:constr type="t" for="ch" forName="Child3Accent3" refType="h" fact="0.9392"/>
                  <dgm:constr type="w" for="ch" forName="Child3Accent3" refType="w" fact="0.0287"/>
                  <dgm:constr type="h" for="ch" forName="Child3Accent3" refType="h" fact="0.0608"/>
                  <dgm:constr type="l" for="ch" forName="Child3Accent4" refType="w" fact="0.1842"/>
                  <dgm:constr type="t" for="ch" forName="Child3Accent4" refType="h" fact="0.9392"/>
                  <dgm:constr type="w" for="ch" forName="Child3Accent4" refType="w" fact="0.0287"/>
                  <dgm:constr type="h" for="ch" forName="Child3Accent4" refType="h" fact="0.0608"/>
                  <dgm:constr type="l" for="ch" forName="Child3Accent5" refType="w" fact="0.1229"/>
                  <dgm:constr type="t" for="ch" forName="Child3Accent5" refType="h" fact="0.9392"/>
                  <dgm:constr type="w" for="ch" forName="Child3Accent5" refType="w" fact="0.0287"/>
                  <dgm:constr type="h" for="ch" forName="Child3Accent5" refType="h" fact="0.0608"/>
                  <dgm:constr type="l" for="ch" forName="Child3Accent6" refType="w" fact="0.0615"/>
                  <dgm:constr type="t" for="ch" forName="Child3Accent6" refType="h" fact="0.9392"/>
                  <dgm:constr type="w" for="ch" forName="Child3Accent6" refType="w" fact="0.0287"/>
                  <dgm:constr type="h" for="ch" forName="Child3Accent6" refType="h" fact="0.0608"/>
                  <dgm:constr type="l" for="ch" forName="Child3Accent7" refType="w" fact="0.0002"/>
                  <dgm:constr type="t" for="ch" forName="Child3Accent7" refType="h" fact="0.9392"/>
                  <dgm:constr type="w" for="ch" forName="Child3Accent7" refType="w" fact="0.0287"/>
                  <dgm:constr type="h" for="ch" forName="Child3Accent7" refType="h" fact="0.0608"/>
                  <dgm:constr type="l" for="ch" forName="ParentAccent1" refType="w" fact="0.9713"/>
                  <dgm:constr type="t" for="ch" forName="ParentAccent1" refType="h" fact="0.5511"/>
                  <dgm:constr type="w" for="ch" forName="ParentAccent1" refType="w" fact="0.0287"/>
                  <dgm:constr type="h" for="ch" forName="ParentAccent1" refType="h" fact="0.0608"/>
                  <dgm:constr type="l" for="ch" forName="ParentAccent2" refType="w" fact="0.9187"/>
                  <dgm:constr type="t" for="ch" forName="ParentAccent2" refType="h" fact="0.5511"/>
                  <dgm:constr type="w" for="ch" forName="ParentAccent2" refType="w" fact="0.0287"/>
                  <dgm:constr type="h" for="ch" forName="ParentAccent2" refType="h" fact="0.0608"/>
                  <dgm:constr type="l" for="ch" forName="ParentAccent3" refType="w" fact="0.8661"/>
                  <dgm:constr type="t" for="ch" forName="ParentAccent3" refType="h" fact="0.5511"/>
                  <dgm:constr type="w" for="ch" forName="ParentAccent3" refType="w" fact="0.0287"/>
                  <dgm:constr type="h" for="ch" forName="ParentAccent3" refType="h" fact="0.0608"/>
                  <dgm:constr type="l" for="ch" forName="ParentAccent4" refType="w" fact="0.8136"/>
                  <dgm:constr type="t" for="ch" forName="ParentAccent4" refType="h" fact="0.5511"/>
                  <dgm:constr type="w" for="ch" forName="ParentAccent4" refType="w" fact="0.0287"/>
                  <dgm:constr type="h" for="ch" forName="ParentAccent4" refType="h" fact="0.0608"/>
                  <dgm:constr type="l" for="ch" forName="ParentAccent5" refType="w" fact="0.761"/>
                  <dgm:constr type="t" for="ch" forName="ParentAccent5" refType="h" fact="0.5511"/>
                  <dgm:constr type="w" for="ch" forName="ParentAccent5" refType="w" fact="0.0287"/>
                  <dgm:constr type="h" for="ch" forName="ParentAccent5" refType="h" fact="0.0608"/>
                  <dgm:constr type="l" for="ch" forName="ParentAccent6" refType="w" fact="0.6797"/>
                  <dgm:constr type="t" for="ch" forName="ParentAccent6" refType="h" fact="0.5207"/>
                  <dgm:constr type="w" for="ch" forName="ParentAccent6" refType="w" fact="0.0574"/>
                  <dgm:constr type="h" for="ch" forName="ParentAccent6" refType="h" fact="0.1217"/>
                  <dgm:constr type="l" for="ch" forName="ParentAccent7" refType="w" fact="0.9245"/>
                  <dgm:constr type="t" for="ch" forName="ParentAccent7" refType="h" fact="0.4255"/>
                  <dgm:constr type="w" for="ch" forName="ParentAccent7" refType="w" fact="0.0287"/>
                  <dgm:constr type="h" for="ch" forName="ParentAccent7" refType="h" fact="0.0608"/>
                  <dgm:constr type="l" for="ch" forName="ParentAccent8" refType="w" fact="0.9245"/>
                  <dgm:constr type="t" for="ch" forName="ParentAccent8" refType="h" fact="0.6776"/>
                  <dgm:constr type="w" for="ch" forName="ParentAccent8" refType="w" fact="0.0287"/>
                  <dgm:constr type="h" for="ch" forName="ParentAccent8" refType="h" fact="0.0608"/>
                  <dgm:constr type="l" for="ch" forName="ParentAccent9" refType="w" fact="0.9501"/>
                  <dgm:constr type="t" for="ch" forName="ParentAccent9" refType="h" fact="0.4801"/>
                  <dgm:constr type="w" for="ch" forName="ParentAccent9" refType="w" fact="0.0287"/>
                  <dgm:constr type="h" for="ch" forName="ParentAccent9" refType="h" fact="0.0608"/>
                  <dgm:constr type="l" for="ch" forName="ParentAccent10" refType="w" fact="0.9518"/>
                  <dgm:constr type="t" for="ch" forName="ParentAccent10" refType="h" fact="0.6233"/>
                  <dgm:constr type="w" for="ch" forName="ParentAccent10" refType="w" fact="0.0287"/>
                  <dgm:constr type="h" for="ch" forName="ParentAccent10" refType="h" fact="0.0608"/>
                  <dgm:constr type="l" for="ch" forName="Child3" refType="w" fact="0"/>
                  <dgm:constr type="t" for="ch" forName="Child3" refType="h" fact="0.7822"/>
                  <dgm:constr type="w" for="ch" forName="Child3" refType="w" fact="0.3364"/>
                  <dgm:constr type="h" for="ch" forName="Child3" refType="h" fact="0.1564"/>
                  <dgm:constr type="l" for="ch" forName="Child2" refType="w" fact="0"/>
                  <dgm:constr type="t" for="ch" forName="Child2" refType="h" fact="0.3955"/>
                  <dgm:constr type="w" for="ch" forName="Child2" refType="w" fact="0.2544"/>
                  <dgm:constr type="h" for="ch" forName="Child2" refType="h" fact="0.1564"/>
                  <dgm:constr type="l" for="ch" forName="Child1" refType="w" fact="0"/>
                  <dgm:constr type="t" for="ch" forName="Child1" refType="h" fact="0"/>
                  <dgm:constr type="w" for="ch" forName="Child1" refType="w" fact="0.3364"/>
                  <dgm:constr type="h" for="ch" forName="Child1" refType="h" fact="0.1564"/>
                  <dgm:constr type="l" for="ch" forName="Parent" refType="w" fact="0.3653"/>
                  <dgm:constr type="t" for="ch" forName="Parent" refType="h" fact="0.2737"/>
                  <dgm:constr type="w" for="ch" forName="Parent" refType="w" fact="0.2906"/>
                  <dgm:constr type="h" for="ch" forName="Parent" refType="h" fact="0.6157"/>
                </dgm:constrLst>
              </dgm:if>
              <dgm:if name="Name11" axis="ch" ptType="node" func="cnt" op="equ" val="4">
                <dgm:alg type="composite">
                  <dgm:param type="ar" val="1.8304"/>
                </dgm:alg>
                <dgm:constrLst>
                  <dgm:constr type="l" for="ch" forName="Parent" refType="w" fact="0.3771"/>
                  <dgm:constr type="t" for="ch" forName="Parent" refType="h" fact="0.2946"/>
                  <dgm:constr type="w" for="ch" forName="Parent" refType="w" fact="0.2862"/>
                  <dgm:constr type="h" for="ch" forName="Parent" refType="h" fact="0.5239"/>
                  <dgm:constr type="l" for="ch" forName="Child1Accent1" refType="w" fact="0.3904"/>
                  <dgm:constr type="t" for="ch" forName="Child1Accent1" refType="h" fact="0.2104"/>
                  <dgm:constr type="w" for="ch" forName="Child1Accent1" refType="w" fact="0.0566"/>
                  <dgm:constr type="h" for="ch" forName="Child1Accent1" refType="h" fact="0.1035"/>
                  <dgm:constr type="l" for="ch" forName="Child1Accent3" refType="w" fact="0.3001"/>
                  <dgm:constr type="t" for="ch" forName="Child1Accent3" refType="h" fact="0.128"/>
                  <dgm:constr type="w" for="ch" forName="Child1Accent3" refType="w" fact="0.0283"/>
                  <dgm:constr type="h" for="ch" forName="Child1Accent3" refType="h" fact="0.0518"/>
                  <dgm:constr type="l" for="ch" forName="Child1Accent4" refType="w" fact="0.2418"/>
                  <dgm:constr type="t" for="ch" forName="Child1Accent4" refType="h" fact="0.128"/>
                  <dgm:constr type="w" for="ch" forName="Child1Accent4" refType="w" fact="0.0283"/>
                  <dgm:constr type="h" for="ch" forName="Child1Accent4" refType="h" fact="0.0518"/>
                  <dgm:constr type="l" for="ch" forName="Child1Accent5" refType="w" fact="0.1835"/>
                  <dgm:constr type="t" for="ch" forName="Child1Accent5" refType="h" fact="0.128"/>
                  <dgm:constr type="w" for="ch" forName="Child1Accent5" refType="w" fact="0.0283"/>
                  <dgm:constr type="h" for="ch" forName="Child1Accent5" refType="h" fact="0.0518"/>
                  <dgm:constr type="l" for="ch" forName="Child1Accent6" refType="w" fact="0.1252"/>
                  <dgm:constr type="t" for="ch" forName="Child1Accent6" refType="h" fact="0.128"/>
                  <dgm:constr type="w" for="ch" forName="Child1Accent6" refType="w" fact="0.0283"/>
                  <dgm:constr type="h" for="ch" forName="Child1Accent6" refType="h" fact="0.0518"/>
                  <dgm:constr type="l" for="ch" forName="Child3Accent1" refType="w" fact="0.3158"/>
                  <dgm:constr type="t" for="ch" forName="Child3Accent1" refType="h" fact="0.6212"/>
                  <dgm:constr type="w" for="ch" forName="Child3Accent1" refType="w" fact="0.0566"/>
                  <dgm:constr type="h" for="ch" forName="Child3Accent1" refType="h" fact="0.1035"/>
                  <dgm:constr type="l" for="ch" forName="Child3Accent2" refType="w" fact="0.2689"/>
                  <dgm:constr type="t" for="ch" forName="Child3Accent2" refType="h" fact="0.6828"/>
                  <dgm:constr type="w" for="ch" forName="Child3Accent2" refType="w" fact="0.0283"/>
                  <dgm:constr type="h" for="ch" forName="Child3Accent2" refType="h" fact="0.0518"/>
                  <dgm:constr type="l" for="ch" forName="Child3Accent4" refType="w" fact="0.1614"/>
                  <dgm:constr type="t" for="ch" forName="Child3Accent4" refType="h" fact="0.6828"/>
                  <dgm:constr type="w" for="ch" forName="Child3Accent4" refType="w" fact="0.0283"/>
                  <dgm:constr type="h" for="ch" forName="Child3Accent4" refType="h" fact="0.0518"/>
                  <dgm:constr type="l" for="ch" forName="Child3Accent5" refType="w" fact="0.1077"/>
                  <dgm:constr type="t" for="ch" forName="Child3Accent5" refType="h" fact="0.6828"/>
                  <dgm:constr type="w" for="ch" forName="Child3Accent5" refType="w" fact="0.0283"/>
                  <dgm:constr type="h" for="ch" forName="Child3Accent5" refType="h" fact="0.0518"/>
                  <dgm:constr type="l" for="ch" forName="Child1Accent7" refType="w" fact="0.0668"/>
                  <dgm:constr type="t" for="ch" forName="Child1Accent7" refType="h" fact="0.128"/>
                  <dgm:constr type="w" for="ch" forName="Child1Accent7" refType="w" fact="0.0283"/>
                  <dgm:constr type="h" for="ch" forName="Child1Accent7" refType="h" fact="0.0518"/>
                  <dgm:constr type="l" for="ch" forName="Child3Accent6" refType="w" fact="0.0539"/>
                  <dgm:constr type="t" for="ch" forName="Child3Accent6" refType="h" fact="0.6828"/>
                  <dgm:constr type="w" for="ch" forName="Child3Accent6" refType="w" fact="0.0283"/>
                  <dgm:constr type="h" for="ch" forName="Child3Accent6" refType="h" fact="0.0518"/>
                  <dgm:constr type="l" for="ch" forName="Child1Accent8" refType="w" fact="0.0085"/>
                  <dgm:constr type="t" for="ch" forName="Child1Accent8" refType="h" fact="0.128"/>
                  <dgm:constr type="w" for="ch" forName="Child1Accent8" refType="w" fact="0.0283"/>
                  <dgm:constr type="h" for="ch" forName="Child1Accent8" refType="h" fact="0.0518"/>
                  <dgm:constr type="l" for="ch" forName="Child1Accent9" refType="w" fact="0"/>
                  <dgm:constr type="t" for="ch" forName="Child1Accent9" refType="h" fact="0"/>
                  <dgm:constr type="w" for="ch" forName="Child1Accent9" refType="w" fact="0"/>
                  <dgm:constr type="h" for="ch" forName="Child1Accent9" refType="h" fact="0"/>
                  <dgm:constr type="l" for="ch" forName="Child3Accent7" refType="w" fact="0.0002"/>
                  <dgm:constr type="t" for="ch" forName="Child3Accent7" refType="h" fact="0.6828"/>
                  <dgm:constr type="w" for="ch" forName="Child3Accent7" refType="w" fact="0.0283"/>
                  <dgm:constr type="h" for="ch" forName="Child3Accent7" refType="h" fact="0.0518"/>
                  <dgm:constr type="l" for="ch" forName="Child4Accent1" refType="w" fact="0.3904"/>
                  <dgm:constr type="t" for="ch" forName="Child4Accent1" refType="h" fact="0.8"/>
                  <dgm:constr type="w" for="ch" forName="Child4Accent1" refType="w" fact="0.0566"/>
                  <dgm:constr type="h" for="ch" forName="Child4Accent1" refType="h" fact="0.1035"/>
                  <dgm:constr type="l" for="ch" forName="Child4Accent3" refType="w" fact="0.2998"/>
                  <dgm:constr type="t" for="ch" forName="Child4Accent3" refType="h" fact="0.9482"/>
                  <dgm:constr type="w" for="ch" forName="Child4Accent3" refType="w" fact="0.0283"/>
                  <dgm:constr type="h" for="ch" forName="Child4Accent3" refType="h" fact="0.0518"/>
                  <dgm:constr type="l" for="ch" forName="Child4Accent4" refType="w" fact="0.2415"/>
                  <dgm:constr type="t" for="ch" forName="Child4Accent4" refType="h" fact="0.9482"/>
                  <dgm:constr type="w" for="ch" forName="Child4Accent4" refType="w" fact="0.0283"/>
                  <dgm:constr type="h" for="ch" forName="Child4Accent4" refType="h" fact="0.0518"/>
                  <dgm:constr type="l" for="ch" forName="Child4Accent5" refType="w" fact="0.1833"/>
                  <dgm:constr type="t" for="ch" forName="Child4Accent5" refType="h" fact="0.9482"/>
                  <dgm:constr type="w" for="ch" forName="Child4Accent5" refType="w" fact="0.0283"/>
                  <dgm:constr type="h" for="ch" forName="Child4Accent5" refType="h" fact="0.0518"/>
                  <dgm:constr type="l" for="ch" forName="Child4Accent6" refType="w" fact="0.1251"/>
                  <dgm:constr type="t" for="ch" forName="Child4Accent6" refType="h" fact="0.9482"/>
                  <dgm:constr type="w" for="ch" forName="Child4Accent6" refType="w" fact="0.0283"/>
                  <dgm:constr type="h" for="ch" forName="Child4Accent6" refType="h" fact="0.0518"/>
                  <dgm:constr type="l" for="ch" forName="Child4Accent7" refType="w" fact="0.0668"/>
                  <dgm:constr type="t" for="ch" forName="Child4Accent7" refType="h" fact="0.9482"/>
                  <dgm:constr type="w" for="ch" forName="Child4Accent7" refType="w" fact="0.0283"/>
                  <dgm:constr type="h" for="ch" forName="Child4Accent7" refType="h" fact="0.0518"/>
                  <dgm:constr type="l" for="ch" forName="Child4Accent8" refType="w" fact="0.0086"/>
                  <dgm:constr type="t" for="ch" forName="Child4Accent8" refType="h" fact="0.9482"/>
                  <dgm:constr type="w" for="ch" forName="Child4Accent8" refType="w" fact="0.0283"/>
                  <dgm:constr type="h" for="ch" forName="Child4Accent8" refType="h" fact="0.0518"/>
                  <dgm:constr type="l" for="ch" forName="Child2Accent1" refType="w" fact="0.3158"/>
                  <dgm:constr type="t" for="ch" forName="Child2Accent1" refType="h" fact="0.3725"/>
                  <dgm:constr type="w" for="ch" forName="Child2Accent1" refType="w" fact="0.0566"/>
                  <dgm:constr type="h" for="ch" forName="Child2Accent1" refType="h" fact="0.1035"/>
                  <dgm:constr type="l" for="ch" forName="Child4Accent2" refType="w" fact="0.358"/>
                  <dgm:constr type="t" for="ch" forName="Child4Accent2" refType="h" fact="0.8993"/>
                  <dgm:constr type="w" for="ch" forName="Child4Accent2" refType="w" fact="0.0283"/>
                  <dgm:constr type="h" for="ch" forName="Child4Accent2" refType="h" fact="0.0518"/>
                  <dgm:constr type="l" for="ch" forName="Child1Accent2" refType="w" fact="0.3585"/>
                  <dgm:constr type="t" for="ch" forName="Child1Accent2" refType="h" fact="0.162"/>
                  <dgm:constr type="w" for="ch" forName="Child1Accent2" refType="w" fact="0.0283"/>
                  <dgm:constr type="h" for="ch" forName="Child1Accent2" refType="h" fact="0.0518"/>
                  <dgm:constr type="l" for="ch" forName="Child3Accent3" refType="w" fact="0.2151"/>
                  <dgm:constr type="t" for="ch" forName="Child3Accent3" refType="h" fact="0.6828"/>
                  <dgm:constr type="w" for="ch" forName="Child3Accent3" refType="w" fact="0.0283"/>
                  <dgm:constr type="h" for="ch" forName="Child3Accent3" refType="h" fact="0.0518"/>
                  <dgm:constr type="l" for="ch" forName="Child2Accent2" refType="w" fact="0.2689"/>
                  <dgm:constr type="t" for="ch" forName="Child2Accent2" refType="h" fact="0.3937"/>
                  <dgm:constr type="w" for="ch" forName="Child2Accent2" refType="w" fact="0.0283"/>
                  <dgm:constr type="h" for="ch" forName="Child2Accent2" refType="h" fact="0.0518"/>
                  <dgm:constr type="l" for="ch" forName="Child2Accent4" refType="w" fact="0.1614"/>
                  <dgm:constr type="t" for="ch" forName="Child2Accent4" refType="h" fact="0.3937"/>
                  <dgm:constr type="w" for="ch" forName="Child2Accent4" refType="w" fact="0.0283"/>
                  <dgm:constr type="h" for="ch" forName="Child2Accent4" refType="h" fact="0.0518"/>
                  <dgm:constr type="l" for="ch" forName="Child2Accent5" refType="w" fact="0.1077"/>
                  <dgm:constr type="t" for="ch" forName="Child2Accent5" refType="h" fact="0.3937"/>
                  <dgm:constr type="w" for="ch" forName="Child2Accent5" refType="w" fact="0.0283"/>
                  <dgm:constr type="h" for="ch" forName="Child2Accent5" refType="h" fact="0.0518"/>
                  <dgm:constr type="l" for="ch" forName="Child2Accent6" refType="w" fact="0.0539"/>
                  <dgm:constr type="t" for="ch" forName="Child2Accent6" refType="h" fact="0.3937"/>
                  <dgm:constr type="w" for="ch" forName="Child2Accent6" refType="w" fact="0.0283"/>
                  <dgm:constr type="h" for="ch" forName="Child2Accent6" refType="h" fact="0.0518"/>
                  <dgm:constr type="l" for="ch" forName="Child2Accent7" refType="w" fact="0.0002"/>
                  <dgm:constr type="t" for="ch" forName="Child2Accent7" refType="h" fact="0.3937"/>
                  <dgm:constr type="w" for="ch" forName="Child2Accent7" refType="w" fact="0.0283"/>
                  <dgm:constr type="h" for="ch" forName="Child2Accent7" refType="h" fact="0.0518"/>
                  <dgm:constr type="l" for="ch" forName="Child2Accent3" refType="w" fact="0.2151"/>
                  <dgm:constr type="t" for="ch" forName="Child2Accent3" refType="h" fact="0.3937"/>
                  <dgm:constr type="w" for="ch" forName="Child2Accent3" refType="w" fact="0.0283"/>
                  <dgm:constr type="h" for="ch" forName="Child2Accent3" refType="h" fact="0.0518"/>
                  <dgm:constr type="l" for="ch" forName="ParentAccent1" refType="w" fact="0.9717"/>
                  <dgm:constr type="t" for="ch" forName="ParentAccent1" refType="h" fact="0.5316"/>
                  <dgm:constr type="w" for="ch" forName="ParentAccent1" refType="w" fact="0.0283"/>
                  <dgm:constr type="h" for="ch" forName="ParentAccent1" refType="h" fact="0.0518"/>
                  <dgm:constr type="l" for="ch" forName="ParentAccent2" refType="w" fact="0.9199"/>
                  <dgm:constr type="t" for="ch" forName="ParentAccent2" refType="h" fact="0.5316"/>
                  <dgm:constr type="w" for="ch" forName="ParentAccent2" refType="w" fact="0.0283"/>
                  <dgm:constr type="h" for="ch" forName="ParentAccent2" refType="h" fact="0.0518"/>
                  <dgm:constr type="l" for="ch" forName="ParentAccent3" refType="w" fact="0.8682"/>
                  <dgm:constr type="t" for="ch" forName="ParentAccent3" refType="h" fact="0.5316"/>
                  <dgm:constr type="w" for="ch" forName="ParentAccent3" refType="w" fact="0.0283"/>
                  <dgm:constr type="h" for="ch" forName="ParentAccent3" refType="h" fact="0.0518"/>
                  <dgm:constr type="l" for="ch" forName="ParentAccent4" refType="w" fact="0.8164"/>
                  <dgm:constr type="t" for="ch" forName="ParentAccent4" refType="h" fact="0.5316"/>
                  <dgm:constr type="w" for="ch" forName="ParentAccent4" refType="w" fact="0.0283"/>
                  <dgm:constr type="h" for="ch" forName="ParentAccent4" refType="h" fact="0.0518"/>
                  <dgm:constr type="l" for="ch" forName="ParentAccent5" refType="w" fact="0.7646"/>
                  <dgm:constr type="t" for="ch" forName="ParentAccent5" refType="h" fact="0.5316"/>
                  <dgm:constr type="w" for="ch" forName="ParentAccent5" refType="w" fact="0.0283"/>
                  <dgm:constr type="h" for="ch" forName="ParentAccent5" refType="h" fact="0.0518"/>
                  <dgm:constr type="l" for="ch" forName="ParentAccent6" refType="w" fact="0.6846"/>
                  <dgm:constr type="t" for="ch" forName="ParentAccent6" refType="h" fact="0.5057"/>
                  <dgm:constr type="w" for="ch" forName="ParentAccent6" refType="w" fact="0.0566"/>
                  <dgm:constr type="h" for="ch" forName="ParentAccent6" refType="h" fact="0.1035"/>
                  <dgm:constr type="l" for="ch" forName="ParentAccent7" refType="w" fact="0.9256"/>
                  <dgm:constr type="t" for="ch" forName="ParentAccent7" refType="h" fact="0.4247"/>
                  <dgm:constr type="w" for="ch" forName="ParentAccent7" refType="w" fact="0.0283"/>
                  <dgm:constr type="h" for="ch" forName="ParentAccent7" refType="h" fact="0.0518"/>
                  <dgm:constr type="l" for="ch" forName="ParentAccent8" refType="w" fact="0.9256"/>
                  <dgm:constr type="t" for="ch" forName="ParentAccent8" refType="h" fact="0.6392"/>
                  <dgm:constr type="w" for="ch" forName="ParentAccent8" refType="w" fact="0.0283"/>
                  <dgm:constr type="h" for="ch" forName="ParentAccent8" refType="h" fact="0.0518"/>
                  <dgm:constr type="l" for="ch" forName="ParentAccent9" refType="w" fact="0.9509"/>
                  <dgm:constr type="t" for="ch" forName="ParentAccent9" refType="h" fact="0.4712"/>
                  <dgm:constr type="w" for="ch" forName="ParentAccent9" refType="w" fact="0.0283"/>
                  <dgm:constr type="h" for="ch" forName="ParentAccent9" refType="h" fact="0.0518"/>
                  <dgm:constr type="l" for="ch" forName="ParentAccent10" refType="w" fact="0.9525"/>
                  <dgm:constr type="t" for="ch" forName="ParentAccent10" refType="h" fact="0.593"/>
                  <dgm:constr type="w" for="ch" forName="ParentAccent10" refType="w" fact="0.0283"/>
                  <dgm:constr type="h" for="ch" forName="ParentAccent10" refType="h" fact="0.0518"/>
                  <dgm:constr type="l" for="ch" forName="Child4" refType="w" fact="0.0081"/>
                  <dgm:constr type="t" for="ch" forName="Child4" refType="h" fact="0.8184"/>
                  <dgm:constr type="w" for="ch" forName="Child4" refType="w" fact="0.3192"/>
                  <dgm:constr type="h" for="ch" forName="Child4" refType="h" fact="0.1294"/>
                  <dgm:constr type="l" for="ch" forName="Child3" refType="w" fact="0"/>
                  <dgm:constr type="t" for="ch" forName="Child3" refType="h" fact="0.5547"/>
                  <dgm:constr type="w" for="ch" forName="Child3" refType="w" fact="0.297"/>
                  <dgm:constr type="h" for="ch" forName="Child3" refType="h" fact="0.1294"/>
                  <dgm:constr type="l" for="ch" forName="Child2" refType="w" fact="0"/>
                  <dgm:constr type="t" for="ch" forName="Child2" refType="h" fact="0.2662"/>
                  <dgm:constr type="w" for="ch" forName="Child2" refType="w" fact="0.297"/>
                  <dgm:constr type="h" for="ch" forName="Child2" refType="h" fact="0.1294"/>
                  <dgm:constr type="l" for="ch" forName="Child1" refType="w" fact="0.0081"/>
                  <dgm:constr type="t" for="ch" forName="Child1" refType="h" fact="0"/>
                  <dgm:constr type="w" for="ch" forName="Child1" refType="w" fact="0.3192"/>
                  <dgm:constr type="h" for="ch" forName="Child1" refType="h" fact="0.1294"/>
                </dgm:constrLst>
              </dgm:if>
              <dgm:else name="Name12">
                <dgm:alg type="composite">
                  <dgm:param type="ar" val="1.3278"/>
                </dgm:alg>
                <dgm:constrLst>
                  <dgm:constr type="l" for="ch" forName="Child2Accent1" refType="w" fact="0.3436"/>
                  <dgm:constr type="t" for="ch" forName="Child2Accent1" refType="h" fact="0.3184"/>
                  <dgm:constr type="w" for="ch" forName="Child2Accent1" refType="w" fact="0.0574"/>
                  <dgm:constr type="h" for="ch" forName="Child2Accent1" refType="h" fact="0.0763"/>
                  <dgm:constr type="l" for="ch" forName="Child2Accent2" refType="w" fact="0.3068"/>
                  <dgm:constr type="t" for="ch" forName="Child2Accent2" refType="h" fact="0.2781"/>
                  <dgm:constr type="w" for="ch" forName="Child2Accent2" refType="w" fact="0.0287"/>
                  <dgm:constr type="h" for="ch" forName="Child2Accent2" refType="h" fact="0.0381"/>
                  <dgm:constr type="l" for="ch" forName="Child2Accent3" refType="w" fact="0.2455"/>
                  <dgm:constr type="t" for="ch" forName="Child2Accent3" refType="h" fact="0.2781"/>
                  <dgm:constr type="w" for="ch" forName="Child2Accent3" refType="w" fact="0.0287"/>
                  <dgm:constr type="h" for="ch" forName="Child2Accent3" refType="h" fact="0.0381"/>
                  <dgm:constr type="l" for="ch" forName="Child2Accent4" refType="w" fact="0.1842"/>
                  <dgm:constr type="t" for="ch" forName="Child2Accent4" refType="h" fact="0.2781"/>
                  <dgm:constr type="w" for="ch" forName="Child2Accent4" refType="w" fact="0.0287"/>
                  <dgm:constr type="h" for="ch" forName="Child2Accent4" refType="h" fact="0.0381"/>
                  <dgm:constr type="l" for="ch" forName="Child2Accent5" refType="w" fact="0.1229"/>
                  <dgm:constr type="t" for="ch" forName="Child2Accent5" refType="h" fact="0.2781"/>
                  <dgm:constr type="w" for="ch" forName="Child2Accent5" refType="w" fact="0.0287"/>
                  <dgm:constr type="h" for="ch" forName="Child2Accent5" refType="h" fact="0.0381"/>
                  <dgm:constr type="l" for="ch" forName="Child3Accent1" refType="w" fact="0.284"/>
                  <dgm:constr type="t" for="ch" forName="Child3Accent1" refType="h" fact="0.5061"/>
                  <dgm:constr type="w" for="ch" forName="Child3Accent1" refType="w" fact="0.0574"/>
                  <dgm:constr type="h" for="ch" forName="Child3Accent1" refType="h" fact="0.0763"/>
                  <dgm:constr type="l" for="ch" forName="Child3Accent2" refType="w" fact="0.2272"/>
                  <dgm:constr type="t" for="ch" forName="Child3Accent2" refType="h" fact="0.5252"/>
                  <dgm:constr type="w" for="ch" forName="Child3Accent2" refType="w" fact="0.0287"/>
                  <dgm:constr type="h" for="ch" forName="Child3Accent2" refType="h" fact="0.0381"/>
                  <dgm:constr type="l" for="ch" forName="Child3Accent3" refType="w" fact="0.1705"/>
                  <dgm:constr type="t" for="ch" forName="Child3Accent3" refType="h" fact="0.5252"/>
                  <dgm:constr type="w" for="ch" forName="Child3Accent3" refType="w" fact="0.0287"/>
                  <dgm:constr type="h" for="ch" forName="Child3Accent3" refType="h" fact="0.0381"/>
                  <dgm:constr type="l" for="ch" forName="Child3Accent4" refType="w" fact="0.1137"/>
                  <dgm:constr type="t" for="ch" forName="Child3Accent4" refType="h" fact="0.5252"/>
                  <dgm:constr type="w" for="ch" forName="Child3Accent4" refType="w" fact="0.0287"/>
                  <dgm:constr type="h" for="ch" forName="Child3Accent4" refType="h" fact="0.0381"/>
                  <dgm:constr type="l" for="ch" forName="Child2Accent6" refType="w" fact="0.0615"/>
                  <dgm:constr type="t" for="ch" forName="Child2Accent6" refType="h" fact="0.2781"/>
                  <dgm:constr type="w" for="ch" forName="Child2Accent6" refType="w" fact="0.0287"/>
                  <dgm:constr type="h" for="ch" forName="Child2Accent6" refType="h" fact="0.0381"/>
                  <dgm:constr type="l" for="ch" forName="Child3Accent5" refType="w" fact="0.057"/>
                  <dgm:constr type="t" for="ch" forName="Child3Accent5" refType="h" fact="0.5252"/>
                  <dgm:constr type="w" for="ch" forName="Child3Accent5" refType="w" fact="0.0287"/>
                  <dgm:constr type="h" for="ch" forName="Child3Accent5" refType="h" fact="0.0381"/>
                  <dgm:constr type="l" for="ch" forName="Child2Accent7" refType="w" fact="0.0002"/>
                  <dgm:constr type="t" for="ch" forName="Child2Accent7" refType="h" fact="0.2781"/>
                  <dgm:constr type="w" for="ch" forName="Child2Accent7" refType="w" fact="0.0287"/>
                  <dgm:constr type="h" for="ch" forName="Child2Accent7" refType="h" fact="0.0381"/>
                  <dgm:constr type="l" for="ch" forName="Child3Accent6" refType="w" fact="0.0002"/>
                  <dgm:constr type="t" for="ch" forName="Child3Accent6" refType="h" fact="0.5252"/>
                  <dgm:constr type="w" for="ch" forName="Child3Accent6" refType="w" fact="0.0287"/>
                  <dgm:constr type="h" for="ch" forName="Child3Accent6" refType="h" fact="0.0381"/>
                  <dgm:constr type="l" for="ch" forName="Child3Accent7" refType="w" fact="0"/>
                  <dgm:constr type="t" for="ch" forName="Child3Accent7" refType="h" fact="0"/>
                  <dgm:constr type="w" for="ch" forName="Child3Accent7" refType="w" fact="0"/>
                  <dgm:constr type="h" for="ch" forName="Child3Accent7" refType="h" fact="0"/>
                  <dgm:constr type="l" for="ch" forName="Child4Accent1" refType="w" fact="0.3436"/>
                  <dgm:constr type="t" for="ch" forName="Child4Accent1" refType="h" fact="0.6908"/>
                  <dgm:constr type="w" for="ch" forName="Child4Accent1" refType="w" fact="0.0574"/>
                  <dgm:constr type="h" for="ch" forName="Child4Accent1" refType="h" fact="0.0763"/>
                  <dgm:constr type="l" for="ch" forName="Child4Accent2" refType="w" fact="0.3068"/>
                  <dgm:constr type="t" for="ch" forName="Child4Accent2" refType="h" fact="0.7684"/>
                  <dgm:constr type="w" for="ch" forName="Child4Accent2" refType="w" fact="0.0287"/>
                  <dgm:constr type="h" for="ch" forName="Child4Accent2" refType="h" fact="0.0381"/>
                  <dgm:constr type="l" for="ch" forName="Child4Accent3" refType="w" fact="0.2455"/>
                  <dgm:constr type="t" for="ch" forName="Child4Accent3" refType="h" fact="0.7684"/>
                  <dgm:constr type="w" for="ch" forName="Child4Accent3" refType="w" fact="0.0287"/>
                  <dgm:constr type="h" for="ch" forName="Child4Accent3" refType="h" fact="0.0381"/>
                  <dgm:constr type="l" for="ch" forName="Child4Accent4" refType="w" fact="0.1842"/>
                  <dgm:constr type="t" for="ch" forName="Child4Accent4" refType="h" fact="0.7684"/>
                  <dgm:constr type="w" for="ch" forName="Child4Accent4" refType="w" fact="0.0287"/>
                  <dgm:constr type="h" for="ch" forName="Child4Accent4" refType="h" fact="0.0381"/>
                  <dgm:constr type="l" for="ch" forName="Child4Accent5" refType="w" fact="0.1229"/>
                  <dgm:constr type="t" for="ch" forName="Child4Accent5" refType="h" fact="0.7684"/>
                  <dgm:constr type="w" for="ch" forName="Child4Accent5" refType="w" fact="0.0287"/>
                  <dgm:constr type="h" for="ch" forName="Child4Accent5" refType="h" fact="0.0381"/>
                  <dgm:constr type="l" for="ch" forName="Child4Accent6" refType="w" fact="0.0615"/>
                  <dgm:constr type="t" for="ch" forName="Child4Accent6" refType="h" fact="0.7684"/>
                  <dgm:constr type="w" for="ch" forName="Child4Accent6" refType="w" fact="0.0287"/>
                  <dgm:constr type="h" for="ch" forName="Child4Accent6" refType="h" fact="0.0381"/>
                  <dgm:constr type="l" for="ch" forName="Child4Accent7" refType="w" fact="0.0002"/>
                  <dgm:constr type="t" for="ch" forName="Child4Accent7" refType="h" fact="0.7684"/>
                  <dgm:constr type="w" for="ch" forName="Child4Accent7" refType="w" fact="0.0287"/>
                  <dgm:constr type="h" for="ch" forName="Child4Accent7" refType="h" fact="0.0381"/>
                  <dgm:constr type="l" for="ch" forName="Child4Accent8" refType="w" fact="0"/>
                  <dgm:constr type="t" for="ch" forName="Child4Accent8" refType="h" fact="0"/>
                  <dgm:constr type="w" for="ch" forName="Child4Accent8" refType="w" fact="0"/>
                  <dgm:constr type="h" for="ch" forName="Child4Accent8" refType="h" fact="0"/>
                  <dgm:constr type="l" for="ch" forName="ParentAccent1" refType="w" fact="0.9713"/>
                  <dgm:constr type="t" for="ch" forName="ParentAccent1" refType="h" fact="0.5252"/>
                  <dgm:constr type="w" for="ch" forName="ParentAccent1" refType="w" fact="0.0287"/>
                  <dgm:constr type="h" for="ch" forName="ParentAccent1" refType="h" fact="0.0381"/>
                  <dgm:constr type="l" for="ch" forName="ParentAccent2" refType="w" fact="0.9187"/>
                  <dgm:constr type="t" for="ch" forName="ParentAccent2" refType="h" fact="0.5252"/>
                  <dgm:constr type="w" for="ch" forName="ParentAccent2" refType="w" fact="0.0287"/>
                  <dgm:constr type="h" for="ch" forName="ParentAccent2" refType="h" fact="0.0381"/>
                  <dgm:constr type="l" for="ch" forName="ParentAccent3" refType="w" fact="0.8661"/>
                  <dgm:constr type="t" for="ch" forName="ParentAccent3" refType="h" fact="0.5252"/>
                  <dgm:constr type="w" for="ch" forName="ParentAccent3" refType="w" fact="0.0287"/>
                  <dgm:constr type="h" for="ch" forName="ParentAccent3" refType="h" fact="0.0381"/>
                  <dgm:constr type="l" for="ch" forName="ParentAccent4" refType="w" fact="0.8136"/>
                  <dgm:constr type="t" for="ch" forName="ParentAccent4" refType="h" fact="0.5252"/>
                  <dgm:constr type="w" for="ch" forName="ParentAccent4" refType="w" fact="0.0287"/>
                  <dgm:constr type="h" for="ch" forName="ParentAccent4" refType="h" fact="0.0381"/>
                  <dgm:constr type="l" for="ch" forName="ParentAccent5" refType="w" fact="0.761"/>
                  <dgm:constr type="t" for="ch" forName="ParentAccent5" refType="h" fact="0.5252"/>
                  <dgm:constr type="w" for="ch" forName="ParentAccent5" refType="w" fact="0.0287"/>
                  <dgm:constr type="h" for="ch" forName="ParentAccent5" refType="h" fact="0.0381"/>
                  <dgm:constr type="l" for="ch" forName="ParentAccent6" refType="w" fact="0.6797"/>
                  <dgm:constr type="t" for="ch" forName="ParentAccent6" refType="h" fact="0.5061"/>
                  <dgm:constr type="w" for="ch" forName="ParentAccent6" refType="w" fact="0.0574"/>
                  <dgm:constr type="h" for="ch" forName="ParentAccent6" refType="h" fact="0.0763"/>
                  <dgm:constr type="l" for="ch" forName="ParentAccent7" refType="w" fact="0.9245"/>
                  <dgm:constr type="t" for="ch" forName="ParentAccent7" refType="h" fact="0.4464"/>
                  <dgm:constr type="w" for="ch" forName="ParentAccent7" refType="w" fact="0.0287"/>
                  <dgm:constr type="h" for="ch" forName="ParentAccent7" refType="h" fact="0.0381"/>
                  <dgm:constr type="l" for="ch" forName="ParentAccent8" refType="w" fact="0.9245"/>
                  <dgm:constr type="t" for="ch" forName="ParentAccent8" refType="h" fact="0.6045"/>
                  <dgm:constr type="w" for="ch" forName="ParentAccent8" refType="w" fact="0.0287"/>
                  <dgm:constr type="h" for="ch" forName="ParentAccent8" refType="h" fact="0.0381"/>
                  <dgm:constr type="l" for="ch" forName="ParentAccent9" refType="w" fact="0.9501"/>
                  <dgm:constr type="t" for="ch" forName="ParentAccent9" refType="h" fact="0.4807"/>
                  <dgm:constr type="w" for="ch" forName="ParentAccent9" refType="w" fact="0.0287"/>
                  <dgm:constr type="h" for="ch" forName="ParentAccent9" refType="h" fact="0.0381"/>
                  <dgm:constr type="l" for="ch" forName="ParentAccent10" refType="w" fact="0.9518"/>
                  <dgm:constr type="t" for="ch" forName="ParentAccent10" refType="h" fact="0.5705"/>
                  <dgm:constr type="w" for="ch" forName="ParentAccent10" refType="w" fact="0.0287"/>
                  <dgm:constr type="h" for="ch" forName="ParentAccent10" refType="h" fact="0.0381"/>
                  <dgm:constr type="l" for="ch" forName="Child1Accent1" refType="w" fact="0.4819"/>
                  <dgm:constr type="t" for="ch" forName="Child1Accent1" refType="h" fact="0.2457"/>
                  <dgm:constr type="w" for="ch" forName="Child1Accent1" refType="w" fact="0.0574"/>
                  <dgm:constr type="h" for="ch" forName="Child1Accent1" refType="h" fact="0.0763"/>
                  <dgm:constr type="l" for="ch" forName="Child1Accent4" refType="w" fact="0.3653"/>
                  <dgm:constr type="t" for="ch" forName="Child1Accent4" refType="h" fact="0.097"/>
                  <dgm:constr type="w" for="ch" forName="Child1Accent4" refType="w" fact="0.0287"/>
                  <dgm:constr type="h" for="ch" forName="Child1Accent4" refType="h" fact="0.0381"/>
                  <dgm:constr type="l" for="ch" forName="Child1Accent5" refType="w" fact="0.304"/>
                  <dgm:constr type="t" for="ch" forName="Child1Accent5" refType="h" fact="0.097"/>
                  <dgm:constr type="w" for="ch" forName="Child1Accent5" refType="w" fact="0.0287"/>
                  <dgm:constr type="h" for="ch" forName="Child1Accent5" refType="h" fact="0.0381"/>
                  <dgm:constr type="l" for="ch" forName="Child1Accent6" refType="w" fact="0.2426"/>
                  <dgm:constr type="t" for="ch" forName="Child1Accent6" refType="h" fact="0.097"/>
                  <dgm:constr type="w" for="ch" forName="Child1Accent6" refType="w" fact="0.0287"/>
                  <dgm:constr type="h" for="ch" forName="Child1Accent6" refType="h" fact="0.0381"/>
                  <dgm:constr type="l" for="ch" forName="Child1Accent7" refType="w" fact="0.1813"/>
                  <dgm:constr type="t" for="ch" forName="Child1Accent7" refType="h" fact="0.097"/>
                  <dgm:constr type="w" for="ch" forName="Child1Accent7" refType="w" fact="0.0287"/>
                  <dgm:constr type="h" for="ch" forName="Child1Accent7" refType="h" fact="0.0381"/>
                  <dgm:constr type="l" for="ch" forName="Child1Accent8" refType="w" fact="0.12"/>
                  <dgm:constr type="t" for="ch" forName="Child1Accent8" refType="h" fact="0.097"/>
                  <dgm:constr type="w" for="ch" forName="Child1Accent8" refType="w" fact="0.0287"/>
                  <dgm:constr type="h" for="ch" forName="Child1Accent8" refType="h" fact="0.0381"/>
                  <dgm:constr type="l" for="ch" forName="Child1Accent9" refType="w" fact="0.0587"/>
                  <dgm:constr type="t" for="ch" forName="Child1Accent9" refType="h" fact="0.097"/>
                  <dgm:constr type="w" for="ch" forName="Child1Accent9" refType="w" fact="0.0287"/>
                  <dgm:constr type="h" for="ch" forName="Child1Accent9" refType="h" fact="0.0381"/>
                  <dgm:constr type="l" for="ch" forName="Child5Accent1" refType="w" fact="0.4819"/>
                  <dgm:constr type="t" for="ch" forName="Child5Accent1" refType="h" fact="0.7601"/>
                  <dgm:constr type="w" for="ch" forName="Child5Accent1" refType="w" fact="0.0574"/>
                  <dgm:constr type="h" for="ch" forName="Child5Accent1" refType="h" fact="0.0763"/>
                  <dgm:constr type="l" for="ch" forName="Child5Accent4" refType="w" fact="0.3653"/>
                  <dgm:constr type="t" for="ch" forName="Child5Accent4" refType="h" fact="0.9619"/>
                  <dgm:constr type="w" for="ch" forName="Child5Accent4" refType="w" fact="0.0287"/>
                  <dgm:constr type="h" for="ch" forName="Child5Accent4" refType="h" fact="0.0381"/>
                  <dgm:constr type="l" for="ch" forName="Child5Accent5" refType="w" fact="0.304"/>
                  <dgm:constr type="t" for="ch" forName="Child5Accent5" refType="h" fact="0.9619"/>
                  <dgm:constr type="w" for="ch" forName="Child5Accent5" refType="w" fact="0.0287"/>
                  <dgm:constr type="h" for="ch" forName="Child5Accent5" refType="h" fact="0.0381"/>
                  <dgm:constr type="l" for="ch" forName="Child5Accent6" refType="w" fact="0.2426"/>
                  <dgm:constr type="t" for="ch" forName="Child5Accent6" refType="h" fact="0.9619"/>
                  <dgm:constr type="w" for="ch" forName="Child5Accent6" refType="w" fact="0.0287"/>
                  <dgm:constr type="h" for="ch" forName="Child5Accent6" refType="h" fact="0.0381"/>
                  <dgm:constr type="l" for="ch" forName="Child5Accent7" refType="w" fact="0.1813"/>
                  <dgm:constr type="t" for="ch" forName="Child5Accent7" refType="h" fact="0.9619"/>
                  <dgm:constr type="w" for="ch" forName="Child5Accent7" refType="w" fact="0.0287"/>
                  <dgm:constr type="h" for="ch" forName="Child5Accent7" refType="h" fact="0.0381"/>
                  <dgm:constr type="l" for="ch" forName="Child5Accent8" refType="w" fact="0.12"/>
                  <dgm:constr type="t" for="ch" forName="Child5Accent8" refType="h" fact="0.9619"/>
                  <dgm:constr type="w" for="ch" forName="Child5Accent8" refType="w" fact="0.0287"/>
                  <dgm:constr type="h" for="ch" forName="Child5Accent8" refType="h" fact="0.0381"/>
                  <dgm:constr type="l" for="ch" forName="Child5Accent9" refType="w" fact="0.0587"/>
                  <dgm:constr type="t" for="ch" forName="Child5Accent9" refType="h" fact="0.9619"/>
                  <dgm:constr type="w" for="ch" forName="Child5Accent9" refType="w" fact="0.0287"/>
                  <dgm:constr type="h" for="ch" forName="Child5Accent9" refType="h" fact="0.0381"/>
                  <dgm:constr type="l" for="ch" forName="Child5Accent2" refType="w" fact="0.453"/>
                  <dgm:constr type="t" for="ch" forName="Child5Accent2" refType="h" fact="0.8375"/>
                  <dgm:constr type="w" for="ch" forName="Child5Accent2" refType="w" fact="0.0287"/>
                  <dgm:constr type="h" for="ch" forName="Child5Accent2" refType="h" fact="0.0381"/>
                  <dgm:constr type="l" for="ch" forName="Child5Accent3" refType="w" fact="0.4118"/>
                  <dgm:constr type="t" for="ch" forName="Child5Accent3" refType="h" fact="0.8991"/>
                  <dgm:constr type="w" for="ch" forName="Child5Accent3" refType="w" fact="0.0287"/>
                  <dgm:constr type="h" for="ch" forName="Child5Accent3" refType="h" fact="0.0381"/>
                  <dgm:constr type="l" for="ch" forName="Child1Accent2" refType="w" fact="0.4458"/>
                  <dgm:constr type="t" for="ch" forName="Child1Accent2" refType="h" fact="0.2004"/>
                  <dgm:constr type="w" for="ch" forName="Child1Accent2" refType="w" fact="0.0287"/>
                  <dgm:constr type="h" for="ch" forName="Child1Accent2" refType="h" fact="0.0381"/>
                  <dgm:constr type="l" for="ch" forName="Child1Accent3" refType="w" fact="0.4054"/>
                  <dgm:constr type="t" for="ch" forName="Child1Accent3" refType="h" fact="0.1445"/>
                  <dgm:constr type="w" for="ch" forName="Child1Accent3" refType="w" fact="0.0287"/>
                  <dgm:constr type="h" for="ch" forName="Child1Accent3" refType="h" fact="0.0381"/>
                  <dgm:constr type="l" for="ch" forName="Child5" refType="w" fact="0.0581"/>
                  <dgm:constr type="t" for="ch" forName="Child5" refType="h" fact="0.8635"/>
                  <dgm:constr type="w" for="ch" forName="Child5" refType="w" fact="0.3364"/>
                  <dgm:constr type="h" for="ch" forName="Child5" refType="h" fact="0.0981"/>
                  <dgm:constr type="l" for="ch" forName="Child4" refType="w" fact="0"/>
                  <dgm:constr type="t" for="ch" forName="Child4" refType="h" fact="0.6701"/>
                  <dgm:constr type="w" for="ch" forName="Child4" refType="w" fact="0.3364"/>
                  <dgm:constr type="h" for="ch" forName="Child4" refType="h" fact="0.0981"/>
                  <dgm:constr type="l" for="ch" forName="Child3" refType="w" fact="0"/>
                  <dgm:constr type="t" for="ch" forName="Child3" refType="h" fact="0.4276"/>
                  <dgm:constr type="w" for="ch" forName="Child3" refType="w" fact="0.2544"/>
                  <dgm:constr type="h" for="ch" forName="Child3" refType="h" fact="0.0981"/>
                  <dgm:constr type="l" for="ch" forName="Child2" refType="w" fact="0"/>
                  <dgm:constr type="t" for="ch" forName="Child2" refType="h" fact="0.1798"/>
                  <dgm:constr type="w" for="ch" forName="Child2" refType="w" fact="0.3364"/>
                  <dgm:constr type="h" for="ch" forName="Child2" refType="h" fact="0.0981"/>
                  <dgm:constr type="l" for="ch" forName="Child1" refType="w" fact="0.0581"/>
                  <dgm:constr type="t" for="ch" forName="Child1" refType="h" fact="0"/>
                  <dgm:constr type="w" for="ch" forName="Child1" refType="w" fact="0.3364"/>
                  <dgm:constr type="h" for="ch" forName="Child1" refType="h" fact="0.0981"/>
                  <dgm:constr type="l" for="ch" forName="Parent" refType="w" fact="0.3653"/>
                  <dgm:constr type="t" for="ch" forName="Parent" refType="h" fact="0.3513"/>
                  <dgm:constr type="w" for="ch" forName="Parent" refType="w" fact="0.2906"/>
                  <dgm:constr type="h" for="ch" forName="Parent" refType="h" fact="0.3859"/>
                </dgm:constrLst>
              </dgm:else>
            </dgm:choose>
          </dgm:if>
          <dgm:else name="Name13">
            <dgm:choose name="Name14">
              <dgm:if name="Name15" axis="ch" ptType="node" func="cnt" op="equ" val="0">
                <dgm:alg type="composite">
                  <dgm:param type="ar" val="2.1059"/>
                </dgm:alg>
                <dgm:constrLst>
                  <dgm:constr type="r" for="ch" forName="Parent" refType="w"/>
                  <dgm:constr type="t" for="ch" forName="Parent" refType="h" fact="0"/>
                  <dgm:constr type="w" for="ch" forName="Parent" refType="w" fact="0.4749"/>
                  <dgm:constr type="h" for="ch" forName="Parent" refType="h"/>
                  <dgm:constr type="r" for="ch" forName="ParentAccent1" refType="w" fact="0.0469"/>
                  <dgm:constr type="t" for="ch" forName="ParentAccent1" refType="h" fact="0.4506"/>
                  <dgm:constr type="w" for="ch" forName="ParentAccent1" refType="w" fact="0.0469"/>
                  <dgm:constr type="h" for="ch" forName="ParentAccent1" refType="h" fact="0.0988"/>
                  <dgm:constr type="r" for="ch" forName="ParentAccent2" refType="w" fact="0.1266"/>
                  <dgm:constr type="t" for="ch" forName="ParentAccent2" refType="h" fact="0.4506"/>
                  <dgm:constr type="w" for="ch" forName="ParentAccent2" refType="w" fact="0.0469"/>
                  <dgm:constr type="h" for="ch" forName="ParentAccent2" refType="h" fact="0.0988"/>
                  <dgm:constr type="r" for="ch" forName="ParentAccent3" refType="w" fact="0.2063"/>
                  <dgm:constr type="t" for="ch" forName="ParentAccent3" refType="h" fact="0.4506"/>
                  <dgm:constr type="w" for="ch" forName="ParentAccent3" refType="w" fact="0.0469"/>
                  <dgm:constr type="h" for="ch" forName="ParentAccent3" refType="h" fact="0.0988"/>
                  <dgm:constr type="r" for="ch" forName="ParentAccent4" refType="w" fact="0.286"/>
                  <dgm:constr type="t" for="ch" forName="ParentAccent4" refType="h" fact="0.4506"/>
                  <dgm:constr type="w" for="ch" forName="ParentAccent4" refType="w" fact="0.0469"/>
                  <dgm:constr type="h" for="ch" forName="ParentAccent4" refType="h" fact="0.0988"/>
                  <dgm:constr type="r" for="ch" forName="ParentAccent5" refType="w" fact="0.3657"/>
                  <dgm:constr type="t" for="ch" forName="ParentAccent5" refType="h" fact="0.4506"/>
                  <dgm:constr type="w" for="ch" forName="ParentAccent5" refType="w" fact="0.0469"/>
                  <dgm:constr type="h" for="ch" forName="ParentAccent5" refType="h" fact="0.0988"/>
                  <dgm:constr type="r" for="ch" forName="ParentAccent6" refType="w" fact="0.4924"/>
                  <dgm:constr type="t" for="ch" forName="ParentAccent6" refType="h" fact="0.4012"/>
                  <dgm:constr type="w" for="ch" forName="ParentAccent6" refType="w" fact="0.0939"/>
                  <dgm:constr type="h" for="ch" forName="ParentAccent6" refType="h" fact="0.1976"/>
                  <dgm:constr type="r" for="ch" forName="ParentAccent7" refType="w" fact="0.1234"/>
                  <dgm:constr type="t" for="ch" forName="ParentAccent7" refType="h" fact="0.2465"/>
                  <dgm:constr type="w" for="ch" forName="ParentAccent7" refType="w" fact="0.0469"/>
                  <dgm:constr type="h" for="ch" forName="ParentAccent7" refType="h" fact="0.0988"/>
                  <dgm:constr type="r" for="ch" forName="ParentAccent8" refType="w" fact="0.1234"/>
                  <dgm:constr type="t" for="ch" forName="ParentAccent8" refType="h" fact="0.6562"/>
                  <dgm:constr type="w" for="ch" forName="ParentAccent8" refType="w" fact="0.0469"/>
                  <dgm:constr type="h" for="ch" forName="ParentAccent8" refType="h" fact="0.0988"/>
                  <dgm:constr type="r" for="ch" forName="ParentAccent9" refType="w" fact="0.0815"/>
                  <dgm:constr type="t" for="ch" forName="ParentAccent9" refType="h" fact="0.3353"/>
                  <dgm:constr type="w" for="ch" forName="ParentAccent9" refType="w" fact="0.0469"/>
                  <dgm:constr type="h" for="ch" forName="ParentAccent9" refType="h" fact="0.0988"/>
                  <dgm:constr type="r" for="ch" forName="ParentAccent10" refType="w" fact="0.0787"/>
                  <dgm:constr type="t" for="ch" forName="ParentAccent10" refType="h" fact="0.5679"/>
                  <dgm:constr type="w" for="ch" forName="ParentAccent10" refType="w" fact="0.0469"/>
                  <dgm:constr type="h" for="ch" forName="ParentAccent10" refType="h" fact="0.0988"/>
                </dgm:constrLst>
              </dgm:if>
              <dgm:if name="Name16" axis="ch" ptType="node" func="cnt" op="equ" val="1">
                <dgm:alg type="composite">
                  <dgm:param type="ar" val="3.4411"/>
                </dgm:alg>
                <dgm:constrLst>
                  <dgm:constr type="primFontSz" for="des" forName="Child1" val="65"/>
                  <dgm:constr type="primFontSz" for="des" forName="Child1" refType="primFontSz" refFor="des" refForName="Parent" op="lte"/>
                  <dgm:constr type="r" for="ch" forName="Child1Accent1" refType="w" fact="0.716"/>
                  <dgm:constr type="t" for="ch" forName="Child1Accent1" refType="h" fact="0.4012"/>
                  <dgm:constr type="w" for="ch" forName="Child1Accent1" refType="w" fact="0.0574"/>
                  <dgm:constr type="h" for="ch" forName="Child1Accent1" refType="h" fact="0.1976"/>
                  <dgm:constr type="r" for="ch" forName="Child1Accent2" refType="w" fact="0.7728"/>
                  <dgm:constr type="t" for="ch" forName="Child1Accent2" refType="h" fact="0.4506"/>
                  <dgm:constr type="w" for="ch" forName="Child1Accent2" refType="w" fact="0.0287"/>
                  <dgm:constr type="h" for="ch" forName="Child1Accent2" refType="h" fact="0.0988"/>
                  <dgm:constr type="r" for="ch" forName="Child1Accent3" refType="w" fact="0.8295"/>
                  <dgm:constr type="t" for="ch" forName="Child1Accent3" refType="h" fact="0.4506"/>
                  <dgm:constr type="w" for="ch" forName="Child1Accent3" refType="w" fact="0.0287"/>
                  <dgm:constr type="h" for="ch" forName="Child1Accent3" refType="h" fact="0.0988"/>
                  <dgm:constr type="r" for="ch" forName="Child1Accent4" refType="w" fact="0.8863"/>
                  <dgm:constr type="t" for="ch" forName="Child1Accent4" refType="h" fact="0.4506"/>
                  <dgm:constr type="w" for="ch" forName="Child1Accent4" refType="w" fact="0.0287"/>
                  <dgm:constr type="h" for="ch" forName="Child1Accent4" refType="h" fact="0.0988"/>
                  <dgm:constr type="r" for="ch" forName="Child1Accent5" refType="w" fact="0.943"/>
                  <dgm:constr type="t" for="ch" forName="Child1Accent5" refType="h" fact="0.4506"/>
                  <dgm:constr type="w" for="ch" forName="Child1Accent5" refType="w" fact="0.0287"/>
                  <dgm:constr type="h" for="ch" forName="Child1Accent5" refType="h" fact="0.0988"/>
                  <dgm:constr type="r" for="ch" forName="Child1Accent6" refType="w" fact="0.9998"/>
                  <dgm:constr type="t" for="ch" forName="Child1Accent6" refType="h" fact="0.4506"/>
                  <dgm:constr type="w" for="ch" forName="Child1Accent6" refType="w" fact="0.0287"/>
                  <dgm:constr type="h" for="ch" forName="Child1Accent6" refType="h" fact="0.0988"/>
                  <dgm:constr type="l" for="ch" forName="Child1Accent7" refType="w" fact="0"/>
                  <dgm:constr type="t" for="ch" forName="Child1Accent7" refType="h" fact="0"/>
                  <dgm:constr type="w" for="ch" forName="Child1Accent7" refType="w" fact="0"/>
                  <dgm:constr type="h" for="ch" forName="Child1Accent7" refType="h" fact="0"/>
                  <dgm:constr type="l" for="ch" forName="Child1Accent8" refType="w" fact="0"/>
                  <dgm:constr type="t" for="ch" forName="Child1Accent8" refType="h" fact="0"/>
                  <dgm:constr type="w" for="ch" forName="Child1Accent8" refType="w" fact="0"/>
                  <dgm:constr type="h" for="ch" forName="Child1Accent8" refType="h" fact="0"/>
                  <dgm:constr type="l" for="ch" forName="Child1Accent9" refType="w" fact="0"/>
                  <dgm:constr type="t" for="ch" forName="Child1Accent9" refType="h" fact="0"/>
                  <dgm:constr type="w" for="ch" forName="Child1Accent9" refType="w" fact="0"/>
                  <dgm:constr type="h" for="ch" forName="Child1Accent9" refType="h" fact="0"/>
                  <dgm:constr type="r" for="ch" forName="ParentAccent1" refType="w" fact="0.0287"/>
                  <dgm:constr type="t" for="ch" forName="ParentAccent1" refType="h" fact="0.4506"/>
                  <dgm:constr type="w" for="ch" forName="ParentAccent1" refType="w" fact="0.0287"/>
                  <dgm:constr type="h" for="ch" forName="ParentAccent1" refType="h" fact="0.0988"/>
                  <dgm:constr type="r" for="ch" forName="ParentAccent2" refType="w" fact="0.0813"/>
                  <dgm:constr type="t" for="ch" forName="ParentAccent2" refType="h" fact="0.4506"/>
                  <dgm:constr type="w" for="ch" forName="ParentAccent2" refType="w" fact="0.0287"/>
                  <dgm:constr type="h" for="ch" forName="ParentAccent2" refType="h" fact="0.0988"/>
                  <dgm:constr type="r" for="ch" forName="ParentAccent3" refType="w" fact="0.1339"/>
                  <dgm:constr type="t" for="ch" forName="ParentAccent3" refType="h" fact="0.4506"/>
                  <dgm:constr type="w" for="ch" forName="ParentAccent3" refType="w" fact="0.0287"/>
                  <dgm:constr type="h" for="ch" forName="ParentAccent3" refType="h" fact="0.0988"/>
                  <dgm:constr type="r" for="ch" forName="ParentAccent4" refType="w" fact="0.1864"/>
                  <dgm:constr type="t" for="ch" forName="ParentAccent4" refType="h" fact="0.4506"/>
                  <dgm:constr type="w" for="ch" forName="ParentAccent4" refType="w" fact="0.0287"/>
                  <dgm:constr type="h" for="ch" forName="ParentAccent4" refType="h" fact="0.0988"/>
                  <dgm:constr type="r" for="ch" forName="ParentAccent5" refType="w" fact="0.239"/>
                  <dgm:constr type="t" for="ch" forName="ParentAccent5" refType="h" fact="0.4506"/>
                  <dgm:constr type="w" for="ch" forName="ParentAccent5" refType="w" fact="0.0287"/>
                  <dgm:constr type="h" for="ch" forName="ParentAccent5" refType="h" fact="0.0988"/>
                  <dgm:constr type="r" for="ch" forName="ParentAccent6" refType="w" fact="0.3203"/>
                  <dgm:constr type="t" for="ch" forName="ParentAccent6" refType="h" fact="0.4012"/>
                  <dgm:constr type="w" for="ch" forName="ParentAccent6" refType="w" fact="0.0574"/>
                  <dgm:constr type="h" for="ch" forName="ParentAccent6" refType="h" fact="0.1976"/>
                  <dgm:constr type="r" for="ch" forName="ParentAccent7" refType="w" fact="0.0755"/>
                  <dgm:constr type="t" for="ch" forName="ParentAccent7" refType="h" fact="0.2465"/>
                  <dgm:constr type="w" for="ch" forName="ParentAccent7" refType="w" fact="0.0287"/>
                  <dgm:constr type="h" for="ch" forName="ParentAccent7" refType="h" fact="0.0988"/>
                  <dgm:constr type="r" for="ch" forName="ParentAccent8" refType="w" fact="0.0755"/>
                  <dgm:constr type="t" for="ch" forName="ParentAccent8" refType="h" fact="0.6562"/>
                  <dgm:constr type="w" for="ch" forName="ParentAccent8" refType="w" fact="0.0287"/>
                  <dgm:constr type="h" for="ch" forName="ParentAccent8" refType="h" fact="0.0988"/>
                  <dgm:constr type="r" for="ch" forName="ParentAccent9" refType="w" fact="0.0499"/>
                  <dgm:constr type="t" for="ch" forName="ParentAccent9" refType="h" fact="0.3353"/>
                  <dgm:constr type="w" for="ch" forName="ParentAccent9" refType="w" fact="0.0287"/>
                  <dgm:constr type="h" for="ch" forName="ParentAccent9" refType="h" fact="0.0988"/>
                  <dgm:constr type="r" for="ch" forName="ParentAccent10" refType="w" fact="0.0482"/>
                  <dgm:constr type="t" for="ch" forName="ParentAccent10" refType="h" fact="0.5679"/>
                  <dgm:constr type="w" for="ch" forName="ParentAccent10" refType="w" fact="0.0287"/>
                  <dgm:constr type="h" for="ch" forName="ParentAccent10" refType="h" fact="0.0988"/>
                  <dgm:constr type="r" for="ch" forName="Child1" refType="w"/>
                  <dgm:constr type="t" for="ch" forName="Child1" refType="h" fact="0.1978"/>
                  <dgm:constr type="w" for="ch" forName="Child1" refType="w" fact="0.2544"/>
                  <dgm:constr type="h" for="ch" forName="Child1" refType="h" fact="0.2541"/>
                  <dgm:constr type="r" for="ch" forName="Parent" refType="w" fact="0.6347"/>
                  <dgm:constr type="t" for="ch" forName="Parent" refType="h" fact="0"/>
                  <dgm:constr type="w" for="ch" forName="Parent" refType="w" fact="0.2906"/>
                  <dgm:constr type="h" for="ch" forName="Parent" refType="h"/>
                </dgm:constrLst>
              </dgm:if>
              <dgm:if name="Name17" axis="ch" ptType="node" func="cnt" op="equ" val="2">
                <dgm:alg type="composite">
                  <dgm:param type="ar" val="2.1185"/>
                </dgm:alg>
                <dgm:constrLst>
                  <dgm:constr type="primFontSz" for="des" forName="Child1" val="65"/>
                  <dgm:constr type="primFontSz" for="des" forName="Child1" refType="primFontSz" refFor="des" refForName="Parent" op="lte"/>
                  <dgm:constr type="primFontSz" for="des" forName="Child2" refType="primFontSz" refFor="des" refForName="Parent" op="lte"/>
                  <dgm:constr type="primFontSz" for="des" forName="Child2" refType="primFontSz" refFor="des" refForName="Child1" op="equ"/>
                  <dgm:constr type="r" for="ch" forName="Child1Accent1" refType="w" fact="0.6564"/>
                  <dgm:constr type="t" for="ch" forName="Child1Accent1" refType="h" fact="0.2211"/>
                  <dgm:constr type="w" for="ch" forName="Child1Accent1" refType="w" fact="0.0574"/>
                  <dgm:constr type="h" for="ch" forName="Child1Accent1" refType="h" fact="0.1217"/>
                  <dgm:constr type="r" for="ch" forName="Child1Accent2" refType="w" fact="0.6932"/>
                  <dgm:constr type="t" for="ch" forName="Child1Accent2" refType="h" fact="0.1569"/>
                  <dgm:constr type="w" for="ch" forName="Child1Accent2" refType="w" fact="0.0287"/>
                  <dgm:constr type="h" for="ch" forName="Child1Accent2" refType="h" fact="0.0608"/>
                  <dgm:constr type="r" for="ch" forName="Child1Accent3" refType="w" fact="0.7545"/>
                  <dgm:constr type="t" for="ch" forName="Child1Accent3" refType="h" fact="0.1569"/>
                  <dgm:constr type="w" for="ch" forName="Child1Accent3" refType="w" fact="0.0287"/>
                  <dgm:constr type="h" for="ch" forName="Child1Accent3" refType="h" fact="0.0608"/>
                  <dgm:constr type="r" for="ch" forName="Child1Accent4" refType="w" fact="0.8158"/>
                  <dgm:constr type="t" for="ch" forName="Child1Accent4" refType="h" fact="0.1569"/>
                  <dgm:constr type="w" for="ch" forName="Child1Accent4" refType="w" fact="0.0287"/>
                  <dgm:constr type="h" for="ch" forName="Child1Accent4" refType="h" fact="0.0608"/>
                  <dgm:constr type="r" for="ch" forName="Child1Accent5" refType="w" fact="0.8771"/>
                  <dgm:constr type="t" for="ch" forName="Child1Accent5" refType="h" fact="0.1569"/>
                  <dgm:constr type="w" for="ch" forName="Child1Accent5" refType="w" fact="0.0287"/>
                  <dgm:constr type="h" for="ch" forName="Child1Accent5" refType="h" fact="0.0608"/>
                  <dgm:constr type="r" for="ch" forName="Child1Accent6" refType="w" fact="0.9385"/>
                  <dgm:constr type="t" for="ch" forName="Child1Accent6" refType="h" fact="0.1569"/>
                  <dgm:constr type="w" for="ch" forName="Child1Accent6" refType="w" fact="0.0287"/>
                  <dgm:constr type="h" for="ch" forName="Child1Accent6" refType="h" fact="0.0608"/>
                  <dgm:constr type="r" for="ch" forName="Child1Accent7" refType="w" fact="0.9998"/>
                  <dgm:constr type="t" for="ch" forName="Child1Accent7" refType="h" fact="0.1569"/>
                  <dgm:constr type="w" for="ch" forName="Child1Accent7" refType="w" fact="0.0287"/>
                  <dgm:constr type="h" for="ch" forName="Child1Accent7" refType="h" fact="0.0608"/>
                  <dgm:constr type="l" for="ch" forName="Child1Accent8" refType="w" fact="0"/>
                  <dgm:constr type="t" for="ch" forName="Child1Accent8" refType="h" fact="0"/>
                  <dgm:constr type="w" for="ch" forName="Child1Accent8" refType="w" fact="0"/>
                  <dgm:constr type="h" for="ch" forName="Child1Accent8" refType="h" fact="0"/>
                  <dgm:constr type="l" for="ch" forName="Child1Accent9" refType="w" fact="0"/>
                  <dgm:constr type="t" for="ch" forName="Child1Accent9" refType="h" fact="0"/>
                  <dgm:constr type="w" for="ch" forName="Child1Accent9" refType="w" fact="0"/>
                  <dgm:constr type="h" for="ch" forName="Child1Accent9" refType="h" fact="0"/>
                  <dgm:constr type="r" for="ch" forName="Child2Accent1" refType="w" fact="0.6564"/>
                  <dgm:constr type="t" for="ch" forName="Child2Accent1" refType="h" fact="0.8153"/>
                  <dgm:constr type="w" for="ch" forName="Child2Accent1" refType="w" fact="0.0574"/>
                  <dgm:constr type="h" for="ch" forName="Child2Accent1" refType="h" fact="0.1217"/>
                  <dgm:constr type="r" for="ch" forName="Child2Accent2" refType="w" fact="0.6932"/>
                  <dgm:constr type="t" for="ch" forName="Child2Accent2" refType="h" fact="0.9392"/>
                  <dgm:constr type="w" for="ch" forName="Child2Accent2" refType="w" fact="0.0287"/>
                  <dgm:constr type="h" for="ch" forName="Child2Accent2" refType="h" fact="0.0608"/>
                  <dgm:constr type="r" for="ch" forName="Child2Accent3" refType="w" fact="0.7545"/>
                  <dgm:constr type="t" for="ch" forName="Child2Accent3" refType="h" fact="0.9392"/>
                  <dgm:constr type="w" for="ch" forName="Child2Accent3" refType="w" fact="0.0287"/>
                  <dgm:constr type="h" for="ch" forName="Child2Accent3" refType="h" fact="0.0608"/>
                  <dgm:constr type="r" for="ch" forName="Child2Accent4" refType="w" fact="0.8158"/>
                  <dgm:constr type="t" for="ch" forName="Child2Accent4" refType="h" fact="0.9392"/>
                  <dgm:constr type="w" for="ch" forName="Child2Accent4" refType="w" fact="0.0287"/>
                  <dgm:constr type="h" for="ch" forName="Child2Accent4" refType="h" fact="0.0608"/>
                  <dgm:constr type="r" for="ch" forName="Child2Accent5" refType="w" fact="0.8771"/>
                  <dgm:constr type="t" for="ch" forName="Child2Accent5" refType="h" fact="0.9392"/>
                  <dgm:constr type="w" for="ch" forName="Child2Accent5" refType="w" fact="0.0287"/>
                  <dgm:constr type="h" for="ch" forName="Child2Accent5" refType="h" fact="0.0608"/>
                  <dgm:constr type="r" for="ch" forName="Child2Accent6" refType="w" fact="0.9385"/>
                  <dgm:constr type="t" for="ch" forName="Child2Accent6" refType="h" fact="0.9392"/>
                  <dgm:constr type="w" for="ch" forName="Child2Accent6" refType="w" fact="0.0287"/>
                  <dgm:constr type="h" for="ch" forName="Child2Accent6" refType="h" fact="0.0608"/>
                  <dgm:constr type="r" for="ch" forName="Child2Accent7" refType="w" fact="0.9998"/>
                  <dgm:constr type="t" for="ch" forName="Child2Accent7" refType="h" fact="0.9392"/>
                  <dgm:constr type="w" for="ch" forName="Child2Accent7" refType="w" fact="0.0287"/>
                  <dgm:constr type="h" for="ch" forName="Child2Accent7" refType="h" fact="0.0608"/>
                  <dgm:constr type="r" for="ch" forName="ParentAccent1" refType="w" fact="0.0287"/>
                  <dgm:constr type="t" for="ch" forName="ParentAccent1" refType="h" fact="0.5511"/>
                  <dgm:constr type="w" for="ch" forName="ParentAccent1" refType="w" fact="0.0287"/>
                  <dgm:constr type="h" for="ch" forName="ParentAccent1" refType="h" fact="0.0608"/>
                  <dgm:constr type="r" for="ch" forName="ParentAccent2" refType="w" fact="0.0813"/>
                  <dgm:constr type="t" for="ch" forName="ParentAccent2" refType="h" fact="0.5511"/>
                  <dgm:constr type="w" for="ch" forName="ParentAccent2" refType="w" fact="0.0287"/>
                  <dgm:constr type="h" for="ch" forName="ParentAccent2" refType="h" fact="0.0608"/>
                  <dgm:constr type="r" for="ch" forName="ParentAccent3" refType="w" fact="0.1339"/>
                  <dgm:constr type="t" for="ch" forName="ParentAccent3" refType="h" fact="0.5511"/>
                  <dgm:constr type="w" for="ch" forName="ParentAccent3" refType="w" fact="0.0287"/>
                  <dgm:constr type="h" for="ch" forName="ParentAccent3" refType="h" fact="0.0608"/>
                  <dgm:constr type="r" for="ch" forName="ParentAccent4" refType="w" fact="0.1864"/>
                  <dgm:constr type="t" for="ch" forName="ParentAccent4" refType="h" fact="0.5511"/>
                  <dgm:constr type="w" for="ch" forName="ParentAccent4" refType="w" fact="0.0287"/>
                  <dgm:constr type="h" for="ch" forName="ParentAccent4" refType="h" fact="0.0608"/>
                  <dgm:constr type="r" for="ch" forName="ParentAccent5" refType="w" fact="0.239"/>
                  <dgm:constr type="t" for="ch" forName="ParentAccent5" refType="h" fact="0.5511"/>
                  <dgm:constr type="w" for="ch" forName="ParentAccent5" refType="w" fact="0.0287"/>
                  <dgm:constr type="h" for="ch" forName="ParentAccent5" refType="h" fact="0.0608"/>
                  <dgm:constr type="r" for="ch" forName="ParentAccent6" refType="w" fact="0.3203"/>
                  <dgm:constr type="t" for="ch" forName="ParentAccent6" refType="h" fact="0.5207"/>
                  <dgm:constr type="w" for="ch" forName="ParentAccent6" refType="w" fact="0.0574"/>
                  <dgm:constr type="h" for="ch" forName="ParentAccent6" refType="h" fact="0.1217"/>
                  <dgm:constr type="r" for="ch" forName="ParentAccent7" refType="w" fact="0.0755"/>
                  <dgm:constr type="t" for="ch" forName="ParentAccent7" refType="h" fact="0.4255"/>
                  <dgm:constr type="w" for="ch" forName="ParentAccent7" refType="w" fact="0.0287"/>
                  <dgm:constr type="h" for="ch" forName="ParentAccent7" refType="h" fact="0.0608"/>
                  <dgm:constr type="r" for="ch" forName="ParentAccent8" refType="w" fact="0.0755"/>
                  <dgm:constr type="t" for="ch" forName="ParentAccent8" refType="h" fact="0.6776"/>
                  <dgm:constr type="w" for="ch" forName="ParentAccent8" refType="w" fact="0.0287"/>
                  <dgm:constr type="h" for="ch" forName="ParentAccent8" refType="h" fact="0.0608"/>
                  <dgm:constr type="r" for="ch" forName="ParentAccent9" refType="w" fact="0.0499"/>
                  <dgm:constr type="t" for="ch" forName="ParentAccent9" refType="h" fact="0.4801"/>
                  <dgm:constr type="w" for="ch" forName="ParentAccent9" refType="w" fact="0.0287"/>
                  <dgm:constr type="h" for="ch" forName="ParentAccent9" refType="h" fact="0.0608"/>
                  <dgm:constr type="r" for="ch" forName="ParentAccent10" refType="w" fact="0.0482"/>
                  <dgm:constr type="t" for="ch" forName="ParentAccent10" refType="h" fact="0.6233"/>
                  <dgm:constr type="w" for="ch" forName="ParentAccent10" refType="w" fact="0.0287"/>
                  <dgm:constr type="h" for="ch" forName="ParentAccent10" refType="h" fact="0.0608"/>
                  <dgm:constr type="r" for="ch" forName="Child2" refType="w"/>
                  <dgm:constr type="t" for="ch" forName="Child2" refType="h" fact="0.7822"/>
                  <dgm:constr type="w" for="ch" forName="Child2" refType="w" fact="0.3364"/>
                  <dgm:constr type="h" for="ch" forName="Child2" refType="h" fact="0.1564"/>
                  <dgm:constr type="r" for="ch" forName="Child1" refType="w"/>
                  <dgm:constr type="t" for="ch" forName="Child1" refType="h" fact="0"/>
                  <dgm:constr type="w" for="ch" forName="Child1" refType="w" fact="0.3364"/>
                  <dgm:constr type="h" for="ch" forName="Child1" refType="h" fact="0.1564"/>
                  <dgm:constr type="r" for="ch" forName="Parent" refType="w" fact="0.6347"/>
                  <dgm:constr type="t" for="ch" forName="Parent" refType="h" fact="0.2737"/>
                  <dgm:constr type="w" for="ch" forName="Parent" refType="w" fact="0.2906"/>
                  <dgm:constr type="h" for="ch" forName="Parent" refType="h" fact="0.6157"/>
                </dgm:constrLst>
              </dgm:if>
              <dgm:if name="Name18" axis="ch" ptType="node" func="cnt" op="equ" val="3">
                <dgm:alg type="composite">
                  <dgm:param type="ar" val="2.1185"/>
                </dgm:alg>
                <dgm:constrLst>
                  <dgm:constr type="primFontSz" for="des" forName="Child1" val="65"/>
                  <dgm:constr type="primFontSz" for="des" forName="Child1" refType="primFontSz" refFor="des" refForName="Parent" op="lte"/>
                  <dgm:constr type="primFontSz" for="des" forName="Child2" refType="primFontSz" refFor="des" refForName="Parent" op="lte"/>
                  <dgm:constr type="primFontSz" for="des" forName="Child3" refType="primFontSz" refFor="des" refForName="Parent" op="lte"/>
                  <dgm:constr type="primFontSz" for="des" forName="Child2" refType="primFontSz" refFor="des" refForName="Child1" op="equ"/>
                  <dgm:constr type="primFontSz" for="des" forName="Child3" refType="primFontSz" refFor="des" refForName="Child1" op="equ"/>
                  <dgm:constr type="r" for="ch" forName="Child1Accent1" refType="w" fact="0.6564"/>
                  <dgm:constr type="t" for="ch" forName="Child1Accent1" refType="h" fact="0.2211"/>
                  <dgm:constr type="w" for="ch" forName="Child1Accent1" refType="w" fact="0.0574"/>
                  <dgm:constr type="h" for="ch" forName="Child1Accent1" refType="h" fact="0.1217"/>
                  <dgm:constr type="r" for="ch" forName="Child1Accent2" refType="w" fact="0.6932"/>
                  <dgm:constr type="t" for="ch" forName="Child1Accent2" refType="h" fact="0.1569"/>
                  <dgm:constr type="w" for="ch" forName="Child1Accent2" refType="w" fact="0.0287"/>
                  <dgm:constr type="h" for="ch" forName="Child1Accent2" refType="h" fact="0.0608"/>
                  <dgm:constr type="r" for="ch" forName="Child1Accent3" refType="w" fact="0.7545"/>
                  <dgm:constr type="t" for="ch" forName="Child1Accent3" refType="h" fact="0.1569"/>
                  <dgm:constr type="w" for="ch" forName="Child1Accent3" refType="w" fact="0.0287"/>
                  <dgm:constr type="h" for="ch" forName="Child1Accent3" refType="h" fact="0.0608"/>
                  <dgm:constr type="r" for="ch" forName="Child1Accent4" refType="w" fact="0.8158"/>
                  <dgm:constr type="t" for="ch" forName="Child1Accent4" refType="h" fact="0.1569"/>
                  <dgm:constr type="w" for="ch" forName="Child1Accent4" refType="w" fact="0.0287"/>
                  <dgm:constr type="h" for="ch" forName="Child1Accent4" refType="h" fact="0.0608"/>
                  <dgm:constr type="r" for="ch" forName="Child1Accent5" refType="w" fact="0.8771"/>
                  <dgm:constr type="t" for="ch" forName="Child1Accent5" refType="h" fact="0.1569"/>
                  <dgm:constr type="w" for="ch" forName="Child1Accent5" refType="w" fact="0.0287"/>
                  <dgm:constr type="h" for="ch" forName="Child1Accent5" refType="h" fact="0.0608"/>
                  <dgm:constr type="r" for="ch" forName="Child1Accent6" refType="w" fact="0.9385"/>
                  <dgm:constr type="t" for="ch" forName="Child1Accent6" refType="h" fact="0.1569"/>
                  <dgm:constr type="w" for="ch" forName="Child1Accent6" refType="w" fact="0.0287"/>
                  <dgm:constr type="h" for="ch" forName="Child1Accent6" refType="h" fact="0.0608"/>
                  <dgm:constr type="r" for="ch" forName="Child1Accent7" refType="w" fact="0.9998"/>
                  <dgm:constr type="t" for="ch" forName="Child1Accent7" refType="h" fact="0.1569"/>
                  <dgm:constr type="w" for="ch" forName="Child1Accent7" refType="w" fact="0.0287"/>
                  <dgm:constr type="h" for="ch" forName="Child1Accent7" refType="h" fact="0.0608"/>
                  <dgm:constr type="r" for="ch" forName="Child1Accent8" refType="w" fact="0"/>
                  <dgm:constr type="t" for="ch" forName="Child1Accent8" refType="h" fact="0"/>
                  <dgm:constr type="w" for="ch" forName="Child1Accent8" refType="w" fact="0"/>
                  <dgm:constr type="h" for="ch" forName="Child1Accent8" refType="h" fact="0"/>
                  <dgm:constr type="r" for="ch" forName="Child1Accent9" refType="w" fact="0"/>
                  <dgm:constr type="t" for="ch" forName="Child1Accent9" refType="h" fact="0"/>
                  <dgm:constr type="w" for="ch" forName="Child1Accent9" refType="w" fact="0"/>
                  <dgm:constr type="h" for="ch" forName="Child1Accent9" refType="h" fact="0"/>
                  <dgm:constr type="r" for="ch" forName="Child2Accent1" refType="w" fact="0.716"/>
                  <dgm:constr type="t" for="ch" forName="Child2Accent1" refType="h" fact="0.5207"/>
                  <dgm:constr type="w" for="ch" forName="Child2Accent1" refType="w" fact="0.0574"/>
                  <dgm:constr type="h" for="ch" forName="Child2Accent1" refType="h" fact="0.1217"/>
                  <dgm:constr type="r" for="ch" forName="Child2Accent2" refType="w" fact="0.7728"/>
                  <dgm:constr type="t" for="ch" forName="Child2Accent2" refType="h" fact="0.5511"/>
                  <dgm:constr type="w" for="ch" forName="Child2Accent2" refType="w" fact="0.0287"/>
                  <dgm:constr type="h" for="ch" forName="Child2Accent2" refType="h" fact="0.0608"/>
                  <dgm:constr type="r" for="ch" forName="Child2Accent3" refType="w" fact="0.8295"/>
                  <dgm:constr type="t" for="ch" forName="Child2Accent3" refType="h" fact="0.5511"/>
                  <dgm:constr type="w" for="ch" forName="Child2Accent3" refType="w" fact="0.0287"/>
                  <dgm:constr type="h" for="ch" forName="Child2Accent3" refType="h" fact="0.0608"/>
                  <dgm:constr type="r" for="ch" forName="Child2Accent4" refType="w" fact="0.8863"/>
                  <dgm:constr type="t" for="ch" forName="Child2Accent4" refType="h" fact="0.5511"/>
                  <dgm:constr type="w" for="ch" forName="Child2Accent4" refType="w" fact="0.0287"/>
                  <dgm:constr type="h" for="ch" forName="Child2Accent4" refType="h" fact="0.0608"/>
                  <dgm:constr type="r" for="ch" forName="Child2Accent5" refType="w" fact="0.943"/>
                  <dgm:constr type="t" for="ch" forName="Child2Accent5" refType="h" fact="0.5511"/>
                  <dgm:constr type="w" for="ch" forName="Child2Accent5" refType="w" fact="0.0287"/>
                  <dgm:constr type="h" for="ch" forName="Child2Accent5" refType="h" fact="0.0608"/>
                  <dgm:constr type="r" for="ch" forName="Child2Accent6" refType="w" fact="0.9998"/>
                  <dgm:constr type="t" for="ch" forName="Child2Accent6" refType="h" fact="0.5511"/>
                  <dgm:constr type="w" for="ch" forName="Child2Accent6" refType="w" fact="0.0287"/>
                  <dgm:constr type="h" for="ch" forName="Child2Accent6" refType="h" fact="0.0608"/>
                  <dgm:constr type="r" for="ch" forName="Child2Accent7" refType="w" fact="0"/>
                  <dgm:constr type="t" for="ch" forName="Child2Accent7" refType="h" fact="0"/>
                  <dgm:constr type="w" for="ch" forName="Child2Accent7" refType="w" fact="0"/>
                  <dgm:constr type="h" for="ch" forName="Child2Accent7" refType="h" fact="0"/>
                  <dgm:constr type="r" for="ch" forName="Child3Accent1" refType="w" fact="0.6564"/>
                  <dgm:constr type="t" for="ch" forName="Child3Accent1" refType="h" fact="0.8153"/>
                  <dgm:constr type="w" for="ch" forName="Child3Accent1" refType="w" fact="0.0574"/>
                  <dgm:constr type="h" for="ch" forName="Child3Accent1" refType="h" fact="0.1217"/>
                  <dgm:constr type="r" for="ch" forName="Child3Accent2" refType="w" fact="0.6932"/>
                  <dgm:constr type="t" for="ch" forName="Child3Accent2" refType="h" fact="0.9392"/>
                  <dgm:constr type="w" for="ch" forName="Child3Accent2" refType="w" fact="0.0287"/>
                  <dgm:constr type="h" for="ch" forName="Child3Accent2" refType="h" fact="0.0608"/>
                  <dgm:constr type="r" for="ch" forName="Child3Accent3" refType="w" fact="0.7545"/>
                  <dgm:constr type="t" for="ch" forName="Child3Accent3" refType="h" fact="0.9392"/>
                  <dgm:constr type="w" for="ch" forName="Child3Accent3" refType="w" fact="0.0287"/>
                  <dgm:constr type="h" for="ch" forName="Child3Accent3" refType="h" fact="0.0608"/>
                  <dgm:constr type="r" for="ch" forName="Child3Accent4" refType="w" fact="0.8158"/>
                  <dgm:constr type="t" for="ch" forName="Child3Accent4" refType="h" fact="0.9392"/>
                  <dgm:constr type="w" for="ch" forName="Child3Accent4" refType="w" fact="0.0287"/>
                  <dgm:constr type="h" for="ch" forName="Child3Accent4" refType="h" fact="0.0608"/>
                  <dgm:constr type="r" for="ch" forName="Child3Accent5" refType="w" fact="0.8771"/>
                  <dgm:constr type="t" for="ch" forName="Child3Accent5" refType="h" fact="0.9392"/>
                  <dgm:constr type="w" for="ch" forName="Child3Accent5" refType="w" fact="0.0287"/>
                  <dgm:constr type="h" for="ch" forName="Child3Accent5" refType="h" fact="0.0608"/>
                  <dgm:constr type="r" for="ch" forName="Child3Accent6" refType="w" fact="0.9385"/>
                  <dgm:constr type="t" for="ch" forName="Child3Accent6" refType="h" fact="0.9392"/>
                  <dgm:constr type="w" for="ch" forName="Child3Accent6" refType="w" fact="0.0287"/>
                  <dgm:constr type="h" for="ch" forName="Child3Accent6" refType="h" fact="0.0608"/>
                  <dgm:constr type="r" for="ch" forName="Child3Accent7" refType="w" fact="0.9998"/>
                  <dgm:constr type="t" for="ch" forName="Child3Accent7" refType="h" fact="0.9392"/>
                  <dgm:constr type="w" for="ch" forName="Child3Accent7" refType="w" fact="0.0287"/>
                  <dgm:constr type="h" for="ch" forName="Child3Accent7" refType="h" fact="0.0608"/>
                  <dgm:constr type="r" for="ch" forName="ParentAccent1" refType="w" fact="0.0287"/>
                  <dgm:constr type="t" for="ch" forName="ParentAccent1" refType="h" fact="0.5511"/>
                  <dgm:constr type="w" for="ch" forName="ParentAccent1" refType="w" fact="0.0287"/>
                  <dgm:constr type="h" for="ch" forName="ParentAccent1" refType="h" fact="0.0608"/>
                  <dgm:constr type="r" for="ch" forName="ParentAccent2" refType="w" fact="0.0813"/>
                  <dgm:constr type="t" for="ch" forName="ParentAccent2" refType="h" fact="0.5511"/>
                  <dgm:constr type="w" for="ch" forName="ParentAccent2" refType="w" fact="0.0287"/>
                  <dgm:constr type="h" for="ch" forName="ParentAccent2" refType="h" fact="0.0608"/>
                  <dgm:constr type="r" for="ch" forName="ParentAccent3" refType="w" fact="0.1339"/>
                  <dgm:constr type="t" for="ch" forName="ParentAccent3" refType="h" fact="0.5511"/>
                  <dgm:constr type="w" for="ch" forName="ParentAccent3" refType="w" fact="0.0287"/>
                  <dgm:constr type="h" for="ch" forName="ParentAccent3" refType="h" fact="0.0608"/>
                  <dgm:constr type="r" for="ch" forName="ParentAccent4" refType="w" fact="0.1864"/>
                  <dgm:constr type="t" for="ch" forName="ParentAccent4" refType="h" fact="0.5511"/>
                  <dgm:constr type="w" for="ch" forName="ParentAccent4" refType="w" fact="0.0287"/>
                  <dgm:constr type="h" for="ch" forName="ParentAccent4" refType="h" fact="0.0608"/>
                  <dgm:constr type="r" for="ch" forName="ParentAccent5" refType="w" fact="0.239"/>
                  <dgm:constr type="t" for="ch" forName="ParentAccent5" refType="h" fact="0.5511"/>
                  <dgm:constr type="w" for="ch" forName="ParentAccent5" refType="w" fact="0.0287"/>
                  <dgm:constr type="h" for="ch" forName="ParentAccent5" refType="h" fact="0.0608"/>
                  <dgm:constr type="r" for="ch" forName="ParentAccent6" refType="w" fact="0.3203"/>
                  <dgm:constr type="t" for="ch" forName="ParentAccent6" refType="h" fact="0.5207"/>
                  <dgm:constr type="w" for="ch" forName="ParentAccent6" refType="w" fact="0.0574"/>
                  <dgm:constr type="h" for="ch" forName="ParentAccent6" refType="h" fact="0.1217"/>
                  <dgm:constr type="r" for="ch" forName="ParentAccent7" refType="w" fact="0.0755"/>
                  <dgm:constr type="t" for="ch" forName="ParentAccent7" refType="h" fact="0.4255"/>
                  <dgm:constr type="w" for="ch" forName="ParentAccent7" refType="w" fact="0.0287"/>
                  <dgm:constr type="h" for="ch" forName="ParentAccent7" refType="h" fact="0.0608"/>
                  <dgm:constr type="r" for="ch" forName="ParentAccent8" refType="w" fact="0.0755"/>
                  <dgm:constr type="t" for="ch" forName="ParentAccent8" refType="h" fact="0.6776"/>
                  <dgm:constr type="w" for="ch" forName="ParentAccent8" refType="w" fact="0.0287"/>
                  <dgm:constr type="h" for="ch" forName="ParentAccent8" refType="h" fact="0.0608"/>
                  <dgm:constr type="r" for="ch" forName="ParentAccent9" refType="w" fact="0.0499"/>
                  <dgm:constr type="t" for="ch" forName="ParentAccent9" refType="h" fact="0.4801"/>
                  <dgm:constr type="w" for="ch" forName="ParentAccent9" refType="w" fact="0.0287"/>
                  <dgm:constr type="h" for="ch" forName="ParentAccent9" refType="h" fact="0.0608"/>
                  <dgm:constr type="r" for="ch" forName="ParentAccent10" refType="w" fact="0.0482"/>
                  <dgm:constr type="t" for="ch" forName="ParentAccent10" refType="h" fact="0.6233"/>
                  <dgm:constr type="w" for="ch" forName="ParentAccent10" refType="w" fact="0.0287"/>
                  <dgm:constr type="h" for="ch" forName="ParentAccent10" refType="h" fact="0.0608"/>
                  <dgm:constr type="r" for="ch" forName="Child3" refType="w"/>
                  <dgm:constr type="t" for="ch" forName="Child3" refType="h" fact="0.7822"/>
                  <dgm:constr type="w" for="ch" forName="Child3" refType="w" fact="0.3364"/>
                  <dgm:constr type="h" for="ch" forName="Child3" refType="h" fact="0.1564"/>
                  <dgm:constr type="r" for="ch" forName="Child2" refType="w"/>
                  <dgm:constr type="t" for="ch" forName="Child2" refType="h" fact="0.3955"/>
                  <dgm:constr type="w" for="ch" forName="Child2" refType="w" fact="0.2544"/>
                  <dgm:constr type="h" for="ch" forName="Child2" refType="h" fact="0.1564"/>
                  <dgm:constr type="r" for="ch" forName="Child1" refType="w"/>
                  <dgm:constr type="t" for="ch" forName="Child1" refType="h" fact="0"/>
                  <dgm:constr type="w" for="ch" forName="Child1" refType="w" fact="0.3364"/>
                  <dgm:constr type="h" for="ch" forName="Child1" refType="h" fact="0.1564"/>
                  <dgm:constr type="r" for="ch" forName="Parent" refType="w" fact="0.6347"/>
                  <dgm:constr type="t" for="ch" forName="Parent" refType="h" fact="0.2737"/>
                  <dgm:constr type="w" for="ch" forName="Parent" refType="w" fact="0.2906"/>
                  <dgm:constr type="h" for="ch" forName="Parent" refType="h" fact="0.6157"/>
                </dgm:constrLst>
              </dgm:if>
              <dgm:if name="Name19" axis="ch" ptType="node" func="cnt" op="equ" val="4">
                <dgm:alg type="composite">
                  <dgm:param type="ar" val="1.8304"/>
                </dgm:alg>
                <dgm:constrLst>
                  <dgm:constr type="primFontSz" for="des" forName="Child1" val="65"/>
                  <dgm:constr type="primFontSz" for="des" forName="Child1" refType="primFontSz" refFor="des" refForName="Parent" op="lte"/>
                  <dgm:constr type="primFontSz" for="des" forName="Child2" refType="primFontSz" refFor="des" refForName="Parent" op="lte"/>
                  <dgm:constr type="primFontSz" for="des" forName="Child3" refType="primFontSz" refFor="des" refForName="Parent" op="lte"/>
                  <dgm:constr type="primFontSz" for="des" forName="Child4" refType="primFontSz" refFor="des" refForName="Parent" op="lte"/>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r" for="ch" forName="Parent" refType="w" fact="0.6229"/>
                  <dgm:constr type="t" for="ch" forName="Parent" refType="h" fact="0.2946"/>
                  <dgm:constr type="w" for="ch" forName="Parent" refType="w" fact="0.2862"/>
                  <dgm:constr type="h" for="ch" forName="Parent" refType="h" fact="0.5239"/>
                  <dgm:constr type="r" for="ch" forName="Child1Accent1" refType="w" fact="0.6096"/>
                  <dgm:constr type="t" for="ch" forName="Child1Accent1" refType="h" fact="0.2104"/>
                  <dgm:constr type="w" for="ch" forName="Child1Accent1" refType="w" fact="0.0566"/>
                  <dgm:constr type="h" for="ch" forName="Child1Accent1" refType="h" fact="0.1035"/>
                  <dgm:constr type="r" for="ch" forName="Child1Accent3" refType="w" fact="0.6999"/>
                  <dgm:constr type="t" for="ch" forName="Child1Accent3" refType="h" fact="0.128"/>
                  <dgm:constr type="w" for="ch" forName="Child1Accent3" refType="w" fact="0.0283"/>
                  <dgm:constr type="h" for="ch" forName="Child1Accent3" refType="h" fact="0.0518"/>
                  <dgm:constr type="r" for="ch" forName="Child1Accent4" refType="w" fact="0.7582"/>
                  <dgm:constr type="t" for="ch" forName="Child1Accent4" refType="h" fact="0.128"/>
                  <dgm:constr type="w" for="ch" forName="Child1Accent4" refType="w" fact="0.0283"/>
                  <dgm:constr type="h" for="ch" forName="Child1Accent4" refType="h" fact="0.0518"/>
                  <dgm:constr type="r" for="ch" forName="Child1Accent5" refType="w" fact="0.8165"/>
                  <dgm:constr type="t" for="ch" forName="Child1Accent5" refType="h" fact="0.128"/>
                  <dgm:constr type="w" for="ch" forName="Child1Accent5" refType="w" fact="0.0283"/>
                  <dgm:constr type="h" for="ch" forName="Child1Accent5" refType="h" fact="0.0518"/>
                  <dgm:constr type="r" for="ch" forName="Child1Accent6" refType="w" fact="0.8748"/>
                  <dgm:constr type="t" for="ch" forName="Child1Accent6" refType="h" fact="0.128"/>
                  <dgm:constr type="w" for="ch" forName="Child1Accent6" refType="w" fact="0.0283"/>
                  <dgm:constr type="h" for="ch" forName="Child1Accent6" refType="h" fact="0.0518"/>
                  <dgm:constr type="r" for="ch" forName="Child3Accent1" refType="w" fact="0.6842"/>
                  <dgm:constr type="t" for="ch" forName="Child3Accent1" refType="h" fact="0.6212"/>
                  <dgm:constr type="w" for="ch" forName="Child3Accent1" refType="w" fact="0.0566"/>
                  <dgm:constr type="h" for="ch" forName="Child3Accent1" refType="h" fact="0.1035"/>
                  <dgm:constr type="r" for="ch" forName="Child3Accent2" refType="w" fact="0.7311"/>
                  <dgm:constr type="t" for="ch" forName="Child3Accent2" refType="h" fact="0.6828"/>
                  <dgm:constr type="w" for="ch" forName="Child3Accent2" refType="w" fact="0.0283"/>
                  <dgm:constr type="h" for="ch" forName="Child3Accent2" refType="h" fact="0.0518"/>
                  <dgm:constr type="r" for="ch" forName="Child3Accent4" refType="w" fact="0.8386"/>
                  <dgm:constr type="t" for="ch" forName="Child3Accent4" refType="h" fact="0.6828"/>
                  <dgm:constr type="w" for="ch" forName="Child3Accent4" refType="w" fact="0.0283"/>
                  <dgm:constr type="h" for="ch" forName="Child3Accent4" refType="h" fact="0.0518"/>
                  <dgm:constr type="r" for="ch" forName="Child3Accent5" refType="w" fact="0.8923"/>
                  <dgm:constr type="t" for="ch" forName="Child3Accent5" refType="h" fact="0.6828"/>
                  <dgm:constr type="w" for="ch" forName="Child3Accent5" refType="w" fact="0.0283"/>
                  <dgm:constr type="h" for="ch" forName="Child3Accent5" refType="h" fact="0.0518"/>
                  <dgm:constr type="r" for="ch" forName="Child1Accent7" refType="w" fact="0.9332"/>
                  <dgm:constr type="t" for="ch" forName="Child1Accent7" refType="h" fact="0.128"/>
                  <dgm:constr type="w" for="ch" forName="Child1Accent7" refType="w" fact="0.0283"/>
                  <dgm:constr type="h" for="ch" forName="Child1Accent7" refType="h" fact="0.0518"/>
                  <dgm:constr type="r" for="ch" forName="Child3Accent6" refType="w" fact="0.9461"/>
                  <dgm:constr type="t" for="ch" forName="Child3Accent6" refType="h" fact="0.6828"/>
                  <dgm:constr type="w" for="ch" forName="Child3Accent6" refType="w" fact="0.0283"/>
                  <dgm:constr type="h" for="ch" forName="Child3Accent6" refType="h" fact="0.0518"/>
                  <dgm:constr type="r" for="ch" forName="Child1Accent8" refType="w" fact="0.9915"/>
                  <dgm:constr type="t" for="ch" forName="Child1Accent8" refType="h" fact="0.128"/>
                  <dgm:constr type="w" for="ch" forName="Child1Accent8" refType="w" fact="0.0283"/>
                  <dgm:constr type="h" for="ch" forName="Child1Accent8" refType="h" fact="0.0518"/>
                  <dgm:constr type="r" for="ch" forName="Child1Accent9" refType="w" fact="0"/>
                  <dgm:constr type="t" for="ch" forName="Child1Accent9" refType="h" fact="0"/>
                  <dgm:constr type="w" for="ch" forName="Child1Accent9" refType="w" fact="0"/>
                  <dgm:constr type="h" for="ch" forName="Child1Accent9" refType="h" fact="0"/>
                  <dgm:constr type="r" for="ch" forName="Child3Accent7" refType="w" fact="0.9998"/>
                  <dgm:constr type="t" for="ch" forName="Child3Accent7" refType="h" fact="0.6828"/>
                  <dgm:constr type="w" for="ch" forName="Child3Accent7" refType="w" fact="0.0283"/>
                  <dgm:constr type="h" for="ch" forName="Child3Accent7" refType="h" fact="0.0518"/>
                  <dgm:constr type="r" for="ch" forName="Child4Accent1" refType="w" fact="0.6096"/>
                  <dgm:constr type="t" for="ch" forName="Child4Accent1" refType="h" fact="0.8"/>
                  <dgm:constr type="w" for="ch" forName="Child4Accent1" refType="w" fact="0.0566"/>
                  <dgm:constr type="h" for="ch" forName="Child4Accent1" refType="h" fact="0.1035"/>
                  <dgm:constr type="r" for="ch" forName="Child4Accent3" refType="w" fact="0.7002"/>
                  <dgm:constr type="t" for="ch" forName="Child4Accent3" refType="h" fact="0.9482"/>
                  <dgm:constr type="w" for="ch" forName="Child4Accent3" refType="w" fact="0.0283"/>
                  <dgm:constr type="h" for="ch" forName="Child4Accent3" refType="h" fact="0.0518"/>
                  <dgm:constr type="r" for="ch" forName="Child4Accent4" refType="w" fact="0.7585"/>
                  <dgm:constr type="t" for="ch" forName="Child4Accent4" refType="h" fact="0.9482"/>
                  <dgm:constr type="w" for="ch" forName="Child4Accent4" refType="w" fact="0.0283"/>
                  <dgm:constr type="h" for="ch" forName="Child4Accent4" refType="h" fact="0.0518"/>
                  <dgm:constr type="r" for="ch" forName="Child4Accent5" refType="w" fact="0.8167"/>
                  <dgm:constr type="t" for="ch" forName="Child4Accent5" refType="h" fact="0.9482"/>
                  <dgm:constr type="w" for="ch" forName="Child4Accent5" refType="w" fact="0.0283"/>
                  <dgm:constr type="h" for="ch" forName="Child4Accent5" refType="h" fact="0.0518"/>
                  <dgm:constr type="r" for="ch" forName="Child4Accent6" refType="w" fact="0.8749"/>
                  <dgm:constr type="t" for="ch" forName="Child4Accent6" refType="h" fact="0.9482"/>
                  <dgm:constr type="w" for="ch" forName="Child4Accent6" refType="w" fact="0.0283"/>
                  <dgm:constr type="h" for="ch" forName="Child4Accent6" refType="h" fact="0.0518"/>
                  <dgm:constr type="r" for="ch" forName="Child4Accent7" refType="w" fact="0.9332"/>
                  <dgm:constr type="t" for="ch" forName="Child4Accent7" refType="h" fact="0.9482"/>
                  <dgm:constr type="w" for="ch" forName="Child4Accent7" refType="w" fact="0.0283"/>
                  <dgm:constr type="h" for="ch" forName="Child4Accent7" refType="h" fact="0.0518"/>
                  <dgm:constr type="r" for="ch" forName="Child4Accent8" refType="w" fact="0.9914"/>
                  <dgm:constr type="t" for="ch" forName="Child4Accent8" refType="h" fact="0.9482"/>
                  <dgm:constr type="w" for="ch" forName="Child4Accent8" refType="w" fact="0.0283"/>
                  <dgm:constr type="h" for="ch" forName="Child4Accent8" refType="h" fact="0.0518"/>
                  <dgm:constr type="r" for="ch" forName="Child2Accent1" refType="w" fact="0.6842"/>
                  <dgm:constr type="t" for="ch" forName="Child2Accent1" refType="h" fact="0.3725"/>
                  <dgm:constr type="w" for="ch" forName="Child2Accent1" refType="w" fact="0.0566"/>
                  <dgm:constr type="h" for="ch" forName="Child2Accent1" refType="h" fact="0.1035"/>
                  <dgm:constr type="r" for="ch" forName="Child4Accent2" refType="w" fact="0.642"/>
                  <dgm:constr type="t" for="ch" forName="Child4Accent2" refType="h" fact="0.8993"/>
                  <dgm:constr type="w" for="ch" forName="Child4Accent2" refType="w" fact="0.0283"/>
                  <dgm:constr type="h" for="ch" forName="Child4Accent2" refType="h" fact="0.0518"/>
                  <dgm:constr type="r" for="ch" forName="Child1Accent2" refType="w" fact="0.6415"/>
                  <dgm:constr type="t" for="ch" forName="Child1Accent2" refType="h" fact="0.162"/>
                  <dgm:constr type="w" for="ch" forName="Child1Accent2" refType="w" fact="0.0283"/>
                  <dgm:constr type="h" for="ch" forName="Child1Accent2" refType="h" fact="0.0518"/>
                  <dgm:constr type="r" for="ch" forName="Child3Accent3" refType="w" fact="0.7849"/>
                  <dgm:constr type="t" for="ch" forName="Child3Accent3" refType="h" fact="0.6828"/>
                  <dgm:constr type="w" for="ch" forName="Child3Accent3" refType="w" fact="0.0283"/>
                  <dgm:constr type="h" for="ch" forName="Child3Accent3" refType="h" fact="0.0518"/>
                  <dgm:constr type="r" for="ch" forName="Child2Accent2" refType="w" fact="0.7311"/>
                  <dgm:constr type="t" for="ch" forName="Child2Accent2" refType="h" fact="0.3937"/>
                  <dgm:constr type="w" for="ch" forName="Child2Accent2" refType="w" fact="0.0283"/>
                  <dgm:constr type="h" for="ch" forName="Child2Accent2" refType="h" fact="0.0518"/>
                  <dgm:constr type="r" for="ch" forName="Child2Accent4" refType="w" fact="0.8386"/>
                  <dgm:constr type="t" for="ch" forName="Child2Accent4" refType="h" fact="0.3937"/>
                  <dgm:constr type="w" for="ch" forName="Child2Accent4" refType="w" fact="0.0283"/>
                  <dgm:constr type="h" for="ch" forName="Child2Accent4" refType="h" fact="0.0518"/>
                  <dgm:constr type="r" for="ch" forName="Child2Accent5" refType="w" fact="0.8923"/>
                  <dgm:constr type="t" for="ch" forName="Child2Accent5" refType="h" fact="0.3937"/>
                  <dgm:constr type="w" for="ch" forName="Child2Accent5" refType="w" fact="0.0283"/>
                  <dgm:constr type="h" for="ch" forName="Child2Accent5" refType="h" fact="0.0518"/>
                  <dgm:constr type="r" for="ch" forName="Child2Accent6" refType="w" fact="0.9461"/>
                  <dgm:constr type="t" for="ch" forName="Child2Accent6" refType="h" fact="0.3937"/>
                  <dgm:constr type="w" for="ch" forName="Child2Accent6" refType="w" fact="0.0283"/>
                  <dgm:constr type="h" for="ch" forName="Child2Accent6" refType="h" fact="0.0518"/>
                  <dgm:constr type="r" for="ch" forName="Child2Accent7" refType="w" fact="0.9998"/>
                  <dgm:constr type="t" for="ch" forName="Child2Accent7" refType="h" fact="0.3937"/>
                  <dgm:constr type="w" for="ch" forName="Child2Accent7" refType="w" fact="0.0283"/>
                  <dgm:constr type="h" for="ch" forName="Child2Accent7" refType="h" fact="0.0518"/>
                  <dgm:constr type="r" for="ch" forName="Child2Accent3" refType="w" fact="0.7849"/>
                  <dgm:constr type="t" for="ch" forName="Child2Accent3" refType="h" fact="0.3937"/>
                  <dgm:constr type="w" for="ch" forName="Child2Accent3" refType="w" fact="0.0283"/>
                  <dgm:constr type="h" for="ch" forName="Child2Accent3" refType="h" fact="0.0518"/>
                  <dgm:constr type="r" for="ch" forName="ParentAccent1" refType="w" fact="0.0283"/>
                  <dgm:constr type="t" for="ch" forName="ParentAccent1" refType="h" fact="0.5316"/>
                  <dgm:constr type="w" for="ch" forName="ParentAccent1" refType="w" fact="0.0283"/>
                  <dgm:constr type="h" for="ch" forName="ParentAccent1" refType="h" fact="0.0518"/>
                  <dgm:constr type="r" for="ch" forName="ParentAccent2" refType="w" fact="0.0801"/>
                  <dgm:constr type="t" for="ch" forName="ParentAccent2" refType="h" fact="0.5316"/>
                  <dgm:constr type="w" for="ch" forName="ParentAccent2" refType="w" fact="0.0283"/>
                  <dgm:constr type="h" for="ch" forName="ParentAccent2" refType="h" fact="0.0518"/>
                  <dgm:constr type="r" for="ch" forName="ParentAccent3" refType="w" fact="0.1318"/>
                  <dgm:constr type="t" for="ch" forName="ParentAccent3" refType="h" fact="0.5316"/>
                  <dgm:constr type="w" for="ch" forName="ParentAccent3" refType="w" fact="0.0283"/>
                  <dgm:constr type="h" for="ch" forName="ParentAccent3" refType="h" fact="0.0518"/>
                  <dgm:constr type="r" for="ch" forName="ParentAccent4" refType="w" fact="0.1836"/>
                  <dgm:constr type="t" for="ch" forName="ParentAccent4" refType="h" fact="0.5316"/>
                  <dgm:constr type="w" for="ch" forName="ParentAccent4" refType="w" fact="0.0283"/>
                  <dgm:constr type="h" for="ch" forName="ParentAccent4" refType="h" fact="0.0518"/>
                  <dgm:constr type="r" for="ch" forName="ParentAccent5" refType="w" fact="0.2354"/>
                  <dgm:constr type="t" for="ch" forName="ParentAccent5" refType="h" fact="0.5316"/>
                  <dgm:constr type="w" for="ch" forName="ParentAccent5" refType="w" fact="0.0283"/>
                  <dgm:constr type="h" for="ch" forName="ParentAccent5" refType="h" fact="0.0518"/>
                  <dgm:constr type="r" for="ch" forName="ParentAccent6" refType="w" fact="0.3154"/>
                  <dgm:constr type="t" for="ch" forName="ParentAccent6" refType="h" fact="0.5057"/>
                  <dgm:constr type="w" for="ch" forName="ParentAccent6" refType="w" fact="0.0566"/>
                  <dgm:constr type="h" for="ch" forName="ParentAccent6" refType="h" fact="0.1035"/>
                  <dgm:constr type="r" for="ch" forName="ParentAccent7" refType="w" fact="0.0744"/>
                  <dgm:constr type="t" for="ch" forName="ParentAccent7" refType="h" fact="0.4247"/>
                  <dgm:constr type="w" for="ch" forName="ParentAccent7" refType="w" fact="0.0283"/>
                  <dgm:constr type="h" for="ch" forName="ParentAccent7" refType="h" fact="0.0518"/>
                  <dgm:constr type="r" for="ch" forName="ParentAccent8" refType="w" fact="0.0744"/>
                  <dgm:constr type="t" for="ch" forName="ParentAccent8" refType="h" fact="0.6392"/>
                  <dgm:constr type="w" for="ch" forName="ParentAccent8" refType="w" fact="0.0283"/>
                  <dgm:constr type="h" for="ch" forName="ParentAccent8" refType="h" fact="0.0518"/>
                  <dgm:constr type="r" for="ch" forName="ParentAccent9" refType="w" fact="0.0491"/>
                  <dgm:constr type="t" for="ch" forName="ParentAccent9" refType="h" fact="0.4712"/>
                  <dgm:constr type="w" for="ch" forName="ParentAccent9" refType="w" fact="0.0283"/>
                  <dgm:constr type="h" for="ch" forName="ParentAccent9" refType="h" fact="0.0518"/>
                  <dgm:constr type="r" for="ch" forName="ParentAccent10" refType="w" fact="0.0475"/>
                  <dgm:constr type="t" for="ch" forName="ParentAccent10" refType="h" fact="0.593"/>
                  <dgm:constr type="w" for="ch" forName="ParentAccent10" refType="w" fact="0.0283"/>
                  <dgm:constr type="h" for="ch" forName="ParentAccent10" refType="h" fact="0.0518"/>
                  <dgm:constr type="r" for="ch" forName="Child4" refType="w" fact="0.9919"/>
                  <dgm:constr type="t" for="ch" forName="Child4" refType="h" fact="0.8184"/>
                  <dgm:constr type="w" for="ch" forName="Child4" refType="w" fact="0.3192"/>
                  <dgm:constr type="h" for="ch" forName="Child4" refType="h" fact="0.1294"/>
                  <dgm:constr type="r" for="ch" forName="Child3" refType="w"/>
                  <dgm:constr type="t" for="ch" forName="Child3" refType="h" fact="0.5547"/>
                  <dgm:constr type="w" for="ch" forName="Child3" refType="w" fact="0.297"/>
                  <dgm:constr type="h" for="ch" forName="Child3" refType="h" fact="0.1294"/>
                  <dgm:constr type="r" for="ch" forName="Child2" refType="w"/>
                  <dgm:constr type="t" for="ch" forName="Child2" refType="h" fact="0.2662"/>
                  <dgm:constr type="w" for="ch" forName="Child2" refType="w" fact="0.297"/>
                  <dgm:constr type="h" for="ch" forName="Child2" refType="h" fact="0.1294"/>
                  <dgm:constr type="r" for="ch" forName="Child1" refType="w" fact="0.9919"/>
                  <dgm:constr type="t" for="ch" forName="Child1" refType="h" fact="0"/>
                  <dgm:constr type="w" for="ch" forName="Child1" refType="w" fact="0.3192"/>
                  <dgm:constr type="h" for="ch" forName="Child1" refType="h" fact="0.1294"/>
                </dgm:constrLst>
              </dgm:if>
              <dgm:else name="Name20">
                <dgm:alg type="composite">
                  <dgm:param type="ar" val="1.3278"/>
                </dgm:alg>
                <dgm:constrLst>
                  <dgm:constr type="primFontSz" for="des" forName="Child1" val="65"/>
                  <dgm:constr type="primFontSz" for="des" forName="Child1" refType="primFontSz" refFor="des" refForName="Parent" op="lte"/>
                  <dgm:constr type="primFontSz" for="des" forName="Child2" refType="primFontSz" refFor="des" refForName="Parent" op="lte"/>
                  <dgm:constr type="primFontSz" for="des" forName="Child3" refType="primFontSz" refFor="des" refForName="Parent" op="lte"/>
                  <dgm:constr type="primFontSz" for="des" forName="Child4" refType="primFontSz" refFor="des" refForName="Parent" op="lte"/>
                  <dgm:constr type="primFontSz" for="des" forName="Child5" refType="primFontSz" refFor="des" refForName="Parent" op="lte"/>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primFontSz" for="des" forName="Child5" refType="primFontSz" refFor="des" refForName="Child1" op="equ"/>
                  <dgm:constr type="r" for="ch" forName="Child2Accent1" refType="w" fact="0.6564"/>
                  <dgm:constr type="t" for="ch" forName="Child2Accent1" refType="h" fact="0.3184"/>
                  <dgm:constr type="w" for="ch" forName="Child2Accent1" refType="w" fact="0.0574"/>
                  <dgm:constr type="h" for="ch" forName="Child2Accent1" refType="h" fact="0.0763"/>
                  <dgm:constr type="r" for="ch" forName="Child2Accent2" refType="w" fact="0.6932"/>
                  <dgm:constr type="t" for="ch" forName="Child2Accent2" refType="h" fact="0.2781"/>
                  <dgm:constr type="w" for="ch" forName="Child2Accent2" refType="w" fact="0.0287"/>
                  <dgm:constr type="h" for="ch" forName="Child2Accent2" refType="h" fact="0.0381"/>
                  <dgm:constr type="r" for="ch" forName="Child2Accent3" refType="w" fact="0.7545"/>
                  <dgm:constr type="t" for="ch" forName="Child2Accent3" refType="h" fact="0.2781"/>
                  <dgm:constr type="w" for="ch" forName="Child2Accent3" refType="w" fact="0.0287"/>
                  <dgm:constr type="h" for="ch" forName="Child2Accent3" refType="h" fact="0.0381"/>
                  <dgm:constr type="r" for="ch" forName="Child2Accent4" refType="w" fact="0.8158"/>
                  <dgm:constr type="t" for="ch" forName="Child2Accent4" refType="h" fact="0.2781"/>
                  <dgm:constr type="w" for="ch" forName="Child2Accent4" refType="w" fact="0.0287"/>
                  <dgm:constr type="h" for="ch" forName="Child2Accent4" refType="h" fact="0.0381"/>
                  <dgm:constr type="r" for="ch" forName="Child2Accent5" refType="w" fact="0.8771"/>
                  <dgm:constr type="t" for="ch" forName="Child2Accent5" refType="h" fact="0.2781"/>
                  <dgm:constr type="w" for="ch" forName="Child2Accent5" refType="w" fact="0.0287"/>
                  <dgm:constr type="h" for="ch" forName="Child2Accent5" refType="h" fact="0.0381"/>
                  <dgm:constr type="r" for="ch" forName="Child2Accent6" refType="w" fact="0.9385"/>
                  <dgm:constr type="t" for="ch" forName="Child2Accent6" refType="h" fact="0.2781"/>
                  <dgm:constr type="w" for="ch" forName="Child2Accent6" refType="w" fact="0.0287"/>
                  <dgm:constr type="h" for="ch" forName="Child2Accent6" refType="h" fact="0.0381"/>
                  <dgm:constr type="r" for="ch" forName="Child2Accent7" refType="w" fact="0.9998"/>
                  <dgm:constr type="t" for="ch" forName="Child2Accent7" refType="h" fact="0.2781"/>
                  <dgm:constr type="w" for="ch" forName="Child2Accent7" refType="w" fact="0.0287"/>
                  <dgm:constr type="h" for="ch" forName="Child2Accent7" refType="h" fact="0.0381"/>
                  <dgm:constr type="r" for="ch" forName="Child3Accent1" refType="w" fact="0.716"/>
                  <dgm:constr type="t" for="ch" forName="Child3Accent1" refType="h" fact="0.5061"/>
                  <dgm:constr type="w" for="ch" forName="Child3Accent1" refType="w" fact="0.0574"/>
                  <dgm:constr type="h" for="ch" forName="Child3Accent1" refType="h" fact="0.0763"/>
                  <dgm:constr type="r" for="ch" forName="Child3Accent2" refType="w" fact="0.7728"/>
                  <dgm:constr type="t" for="ch" forName="Child3Accent2" refType="h" fact="0.5252"/>
                  <dgm:constr type="w" for="ch" forName="Child3Accent2" refType="w" fact="0.0287"/>
                  <dgm:constr type="h" for="ch" forName="Child3Accent2" refType="h" fact="0.0381"/>
                  <dgm:constr type="r" for="ch" forName="Child3Accent3" refType="w" fact="0.8295"/>
                  <dgm:constr type="t" for="ch" forName="Child3Accent3" refType="h" fact="0.5252"/>
                  <dgm:constr type="w" for="ch" forName="Child3Accent3" refType="w" fact="0.0287"/>
                  <dgm:constr type="h" for="ch" forName="Child3Accent3" refType="h" fact="0.0381"/>
                  <dgm:constr type="r" for="ch" forName="Child3Accent4" refType="w" fact="0.8863"/>
                  <dgm:constr type="t" for="ch" forName="Child3Accent4" refType="h" fact="0.5252"/>
                  <dgm:constr type="w" for="ch" forName="Child3Accent4" refType="w" fact="0.0287"/>
                  <dgm:constr type="h" for="ch" forName="Child3Accent4" refType="h" fact="0.0381"/>
                  <dgm:constr type="r" for="ch" forName="Child3Accent5" refType="w" fact="0.943"/>
                  <dgm:constr type="t" for="ch" forName="Child3Accent5" refType="h" fact="0.5252"/>
                  <dgm:constr type="w" for="ch" forName="Child3Accent5" refType="w" fact="0.0287"/>
                  <dgm:constr type="h" for="ch" forName="Child3Accent5" refType="h" fact="0.0381"/>
                  <dgm:constr type="r" for="ch" forName="Child3Accent6" refType="w" fact="0.9998"/>
                  <dgm:constr type="t" for="ch" forName="Child3Accent6" refType="h" fact="0.5252"/>
                  <dgm:constr type="w" for="ch" forName="Child3Accent6" refType="w" fact="0.0287"/>
                  <dgm:constr type="h" for="ch" forName="Child3Accent6" refType="h" fact="0.0381"/>
                  <dgm:constr type="r" for="ch" forName="Child3Accent7" refType="w" fact="0"/>
                  <dgm:constr type="t" for="ch" forName="Child3Accent7" refType="h" fact="0"/>
                  <dgm:constr type="w" for="ch" forName="Child3Accent7" refType="w" fact="0"/>
                  <dgm:constr type="h" for="ch" forName="Child3Accent7" refType="h" fact="0"/>
                  <dgm:constr type="r" for="ch" forName="Child4Accent1" refType="w" fact="0.6564"/>
                  <dgm:constr type="t" for="ch" forName="Child4Accent1" refType="h" fact="0.6908"/>
                  <dgm:constr type="w" for="ch" forName="Child4Accent1" refType="w" fact="0.0574"/>
                  <dgm:constr type="h" for="ch" forName="Child4Accent1" refType="h" fact="0.0763"/>
                  <dgm:constr type="r" for="ch" forName="Child4Accent2" refType="w" fact="0.6932"/>
                  <dgm:constr type="t" for="ch" forName="Child4Accent2" refType="h" fact="0.7684"/>
                  <dgm:constr type="w" for="ch" forName="Child4Accent2" refType="w" fact="0.0287"/>
                  <dgm:constr type="h" for="ch" forName="Child4Accent2" refType="h" fact="0.0381"/>
                  <dgm:constr type="r" for="ch" forName="Child4Accent3" refType="w" fact="0.7545"/>
                  <dgm:constr type="t" for="ch" forName="Child4Accent3" refType="h" fact="0.7684"/>
                  <dgm:constr type="w" for="ch" forName="Child4Accent3" refType="w" fact="0.0287"/>
                  <dgm:constr type="h" for="ch" forName="Child4Accent3" refType="h" fact="0.0381"/>
                  <dgm:constr type="r" for="ch" forName="Child4Accent4" refType="w" fact="0.8158"/>
                  <dgm:constr type="t" for="ch" forName="Child4Accent4" refType="h" fact="0.7684"/>
                  <dgm:constr type="w" for="ch" forName="Child4Accent4" refType="w" fact="0.0287"/>
                  <dgm:constr type="h" for="ch" forName="Child4Accent4" refType="h" fact="0.0381"/>
                  <dgm:constr type="r" for="ch" forName="Child4Accent5" refType="w" fact="0.8771"/>
                  <dgm:constr type="t" for="ch" forName="Child4Accent5" refType="h" fact="0.7684"/>
                  <dgm:constr type="w" for="ch" forName="Child4Accent5" refType="w" fact="0.0287"/>
                  <dgm:constr type="h" for="ch" forName="Child4Accent5" refType="h" fact="0.0381"/>
                  <dgm:constr type="r" for="ch" forName="Child4Accent6" refType="w" fact="0.9385"/>
                  <dgm:constr type="t" for="ch" forName="Child4Accent6" refType="h" fact="0.7684"/>
                  <dgm:constr type="w" for="ch" forName="Child4Accent6" refType="w" fact="0.0287"/>
                  <dgm:constr type="h" for="ch" forName="Child4Accent6" refType="h" fact="0.0381"/>
                  <dgm:constr type="r" for="ch" forName="Child4Accent7" refType="w" fact="0.9998"/>
                  <dgm:constr type="t" for="ch" forName="Child4Accent7" refType="h" fact="0.7684"/>
                  <dgm:constr type="w" for="ch" forName="Child4Accent7" refType="w" fact="0.0287"/>
                  <dgm:constr type="h" for="ch" forName="Child4Accent7" refType="h" fact="0.0381"/>
                  <dgm:constr type="r" for="ch" forName="Child4Accent8" refType="w" fact="0"/>
                  <dgm:constr type="t" for="ch" forName="Child4Accent8" refType="h" fact="0"/>
                  <dgm:constr type="w" for="ch" forName="Child4Accent8" refType="w" fact="0"/>
                  <dgm:constr type="h" for="ch" forName="Child4Accent8" refType="h" fact="0"/>
                  <dgm:constr type="r" for="ch" forName="ParentAccent1" refType="w" fact="0.0287"/>
                  <dgm:constr type="t" for="ch" forName="ParentAccent1" refType="h" fact="0.5252"/>
                  <dgm:constr type="w" for="ch" forName="ParentAccent1" refType="w" fact="0.0287"/>
                  <dgm:constr type="h" for="ch" forName="ParentAccent1" refType="h" fact="0.0381"/>
                  <dgm:constr type="r" for="ch" forName="ParentAccent2" refType="w" fact="0.0813"/>
                  <dgm:constr type="t" for="ch" forName="ParentAccent2" refType="h" fact="0.5252"/>
                  <dgm:constr type="w" for="ch" forName="ParentAccent2" refType="w" fact="0.0287"/>
                  <dgm:constr type="h" for="ch" forName="ParentAccent2" refType="h" fact="0.0381"/>
                  <dgm:constr type="r" for="ch" forName="ParentAccent3" refType="w" fact="0.1339"/>
                  <dgm:constr type="t" for="ch" forName="ParentAccent3" refType="h" fact="0.5252"/>
                  <dgm:constr type="w" for="ch" forName="ParentAccent3" refType="w" fact="0.0287"/>
                  <dgm:constr type="h" for="ch" forName="ParentAccent3" refType="h" fact="0.0381"/>
                  <dgm:constr type="r" for="ch" forName="ParentAccent4" refType="w" fact="0.1864"/>
                  <dgm:constr type="t" for="ch" forName="ParentAccent4" refType="h" fact="0.5252"/>
                  <dgm:constr type="w" for="ch" forName="ParentAccent4" refType="w" fact="0.0287"/>
                  <dgm:constr type="h" for="ch" forName="ParentAccent4" refType="h" fact="0.0381"/>
                  <dgm:constr type="r" for="ch" forName="ParentAccent5" refType="w" fact="0.239"/>
                  <dgm:constr type="t" for="ch" forName="ParentAccent5" refType="h" fact="0.5252"/>
                  <dgm:constr type="w" for="ch" forName="ParentAccent5" refType="w" fact="0.0287"/>
                  <dgm:constr type="h" for="ch" forName="ParentAccent5" refType="h" fact="0.0381"/>
                  <dgm:constr type="r" for="ch" forName="ParentAccent6" refType="w" fact="0.3203"/>
                  <dgm:constr type="t" for="ch" forName="ParentAccent6" refType="h" fact="0.5061"/>
                  <dgm:constr type="w" for="ch" forName="ParentAccent6" refType="w" fact="0.0574"/>
                  <dgm:constr type="h" for="ch" forName="ParentAccent6" refType="h" fact="0.0763"/>
                  <dgm:constr type="r" for="ch" forName="ParentAccent7" refType="w" fact="0.0755"/>
                  <dgm:constr type="t" for="ch" forName="ParentAccent7" refType="h" fact="0.4464"/>
                  <dgm:constr type="w" for="ch" forName="ParentAccent7" refType="w" fact="0.0287"/>
                  <dgm:constr type="h" for="ch" forName="ParentAccent7" refType="h" fact="0.0381"/>
                  <dgm:constr type="r" for="ch" forName="ParentAccent8" refType="w" fact="0.0755"/>
                  <dgm:constr type="t" for="ch" forName="ParentAccent8" refType="h" fact="0.6045"/>
                  <dgm:constr type="w" for="ch" forName="ParentAccent8" refType="w" fact="0.0287"/>
                  <dgm:constr type="h" for="ch" forName="ParentAccent8" refType="h" fact="0.0381"/>
                  <dgm:constr type="r" for="ch" forName="ParentAccent9" refType="w" fact="0.0499"/>
                  <dgm:constr type="t" for="ch" forName="ParentAccent9" refType="h" fact="0.4807"/>
                  <dgm:constr type="w" for="ch" forName="ParentAccent9" refType="w" fact="0.0287"/>
                  <dgm:constr type="h" for="ch" forName="ParentAccent9" refType="h" fact="0.0381"/>
                  <dgm:constr type="r" for="ch" forName="ParentAccent10" refType="w" fact="0.0482"/>
                  <dgm:constr type="t" for="ch" forName="ParentAccent10" refType="h" fact="0.5705"/>
                  <dgm:constr type="w" for="ch" forName="ParentAccent10" refType="w" fact="0.0287"/>
                  <dgm:constr type="h" for="ch" forName="ParentAccent10" refType="h" fact="0.0381"/>
                  <dgm:constr type="r" for="ch" forName="Child1Accent1" refType="w" fact="0.5181"/>
                  <dgm:constr type="t" for="ch" forName="Child1Accent1" refType="h" fact="0.2457"/>
                  <dgm:constr type="w" for="ch" forName="Child1Accent1" refType="w" fact="0.0574"/>
                  <dgm:constr type="h" for="ch" forName="Child1Accent1" refType="h" fact="0.0763"/>
                  <dgm:constr type="r" for="ch" forName="Child1Accent2" refType="w" fact="0.5542"/>
                  <dgm:constr type="t" for="ch" forName="Child1Accent2" refType="h" fact="0.2004"/>
                  <dgm:constr type="w" for="ch" forName="Child1Accent2" refType="w" fact="0.0287"/>
                  <dgm:constr type="h" for="ch" forName="Child1Accent2" refType="h" fact="0.0381"/>
                  <dgm:constr type="r" for="ch" forName="Child1Accent3" refType="w" fact="0.5946"/>
                  <dgm:constr type="t" for="ch" forName="Child1Accent3" refType="h" fact="0.1445"/>
                  <dgm:constr type="w" for="ch" forName="Child1Accent3" refType="w" fact="0.0287"/>
                  <dgm:constr type="h" for="ch" forName="Child1Accent3" refType="h" fact="0.0381"/>
                  <dgm:constr type="r" for="ch" forName="Child1Accent4" refType="w" fact="0.6347"/>
                  <dgm:constr type="t" for="ch" forName="Child1Accent4" refType="h" fact="0.097"/>
                  <dgm:constr type="w" for="ch" forName="Child1Accent4" refType="w" fact="0.0287"/>
                  <dgm:constr type="h" for="ch" forName="Child1Accent4" refType="h" fact="0.0381"/>
                  <dgm:constr type="r" for="ch" forName="Child1Accent5" refType="w" fact="0.696"/>
                  <dgm:constr type="t" for="ch" forName="Child1Accent5" refType="h" fact="0.097"/>
                  <dgm:constr type="w" for="ch" forName="Child1Accent5" refType="w" fact="0.0287"/>
                  <dgm:constr type="h" for="ch" forName="Child1Accent5" refType="h" fact="0.0381"/>
                  <dgm:constr type="r" for="ch" forName="Child1Accent6" refType="w" fact="0.7574"/>
                  <dgm:constr type="t" for="ch" forName="Child1Accent6" refType="h" fact="0.097"/>
                  <dgm:constr type="w" for="ch" forName="Child1Accent6" refType="w" fact="0.0287"/>
                  <dgm:constr type="h" for="ch" forName="Child1Accent6" refType="h" fact="0.0381"/>
                  <dgm:constr type="r" for="ch" forName="Child1Accent7" refType="w" fact="0.8187"/>
                  <dgm:constr type="t" for="ch" forName="Child1Accent7" refType="h" fact="0.097"/>
                  <dgm:constr type="w" for="ch" forName="Child1Accent7" refType="w" fact="0.0287"/>
                  <dgm:constr type="h" for="ch" forName="Child1Accent7" refType="h" fact="0.0381"/>
                  <dgm:constr type="r" for="ch" forName="Child1Accent8" refType="w" fact="0.88"/>
                  <dgm:constr type="t" for="ch" forName="Child1Accent8" refType="h" fact="0.097"/>
                  <dgm:constr type="w" for="ch" forName="Child1Accent8" refType="w" fact="0.0287"/>
                  <dgm:constr type="h" for="ch" forName="Child1Accent8" refType="h" fact="0.0381"/>
                  <dgm:constr type="r" for="ch" forName="Child1Accent9" refType="w" fact="0.9413"/>
                  <dgm:constr type="t" for="ch" forName="Child1Accent9" refType="h" fact="0.097"/>
                  <dgm:constr type="w" for="ch" forName="Child1Accent9" refType="w" fact="0.0287"/>
                  <dgm:constr type="h" for="ch" forName="Child1Accent9" refType="h" fact="0.0381"/>
                  <dgm:constr type="r" for="ch" forName="Child5Accent1" refType="w" fact="0.5181"/>
                  <dgm:constr type="t" for="ch" forName="Child5Accent1" refType="h" fact="0.7601"/>
                  <dgm:constr type="w" for="ch" forName="Child5Accent1" refType="w" fact="0.0574"/>
                  <dgm:constr type="h" for="ch" forName="Child5Accent1" refType="h" fact="0.0763"/>
                  <dgm:constr type="r" for="ch" forName="Child5Accent2" refType="w" fact="0.547"/>
                  <dgm:constr type="t" for="ch" forName="Child5Accent2" refType="h" fact="0.8375"/>
                  <dgm:constr type="w" for="ch" forName="Child5Accent2" refType="w" fact="0.0287"/>
                  <dgm:constr type="h" for="ch" forName="Child5Accent2" refType="h" fact="0.0381"/>
                  <dgm:constr type="r" for="ch" forName="Child5Accent3" refType="w" fact="0.5882"/>
                  <dgm:constr type="t" for="ch" forName="Child5Accent3" refType="h" fact="0.8991"/>
                  <dgm:constr type="w" for="ch" forName="Child5Accent3" refType="w" fact="0.0287"/>
                  <dgm:constr type="h" for="ch" forName="Child5Accent3" refType="h" fact="0.0381"/>
                  <dgm:constr type="r" for="ch" forName="Child5Accent4" refType="w" fact="0.6347"/>
                  <dgm:constr type="t" for="ch" forName="Child5Accent4" refType="h" fact="0.9619"/>
                  <dgm:constr type="w" for="ch" forName="Child5Accent4" refType="w" fact="0.0287"/>
                  <dgm:constr type="h" for="ch" forName="Child5Accent4" refType="h" fact="0.0381"/>
                  <dgm:constr type="r" for="ch" forName="Child5Accent5" refType="w" fact="0.696"/>
                  <dgm:constr type="t" for="ch" forName="Child5Accent5" refType="h" fact="0.9619"/>
                  <dgm:constr type="w" for="ch" forName="Child5Accent5" refType="w" fact="0.0287"/>
                  <dgm:constr type="h" for="ch" forName="Child5Accent5" refType="h" fact="0.0381"/>
                  <dgm:constr type="r" for="ch" forName="Child5Accent6" refType="w" fact="0.7574"/>
                  <dgm:constr type="t" for="ch" forName="Child5Accent6" refType="h" fact="0.9619"/>
                  <dgm:constr type="w" for="ch" forName="Child5Accent6" refType="w" fact="0.0287"/>
                  <dgm:constr type="h" for="ch" forName="Child5Accent6" refType="h" fact="0.0381"/>
                  <dgm:constr type="r" for="ch" forName="Child5Accent7" refType="w" fact="0.8187"/>
                  <dgm:constr type="t" for="ch" forName="Child5Accent7" refType="h" fact="0.9619"/>
                  <dgm:constr type="w" for="ch" forName="Child5Accent7" refType="w" fact="0.0287"/>
                  <dgm:constr type="h" for="ch" forName="Child5Accent7" refType="h" fact="0.0381"/>
                  <dgm:constr type="r" for="ch" forName="Child5Accent8" refType="w" fact="0.88"/>
                  <dgm:constr type="t" for="ch" forName="Child5Accent8" refType="h" fact="0.9619"/>
                  <dgm:constr type="w" for="ch" forName="Child5Accent8" refType="w" fact="0.0287"/>
                  <dgm:constr type="h" for="ch" forName="Child5Accent8" refType="h" fact="0.0381"/>
                  <dgm:constr type="r" for="ch" forName="Child5Accent9" refType="w" fact="0.9423"/>
                  <dgm:constr type="t" for="ch" forName="Child5Accent9" refType="h" fact="0.9619"/>
                  <dgm:constr type="w" for="ch" forName="Child5Accent9" refType="w" fact="0.0287"/>
                  <dgm:constr type="h" for="ch" forName="Child5Accent9" refType="h" fact="0.0381"/>
                  <dgm:constr type="r" for="ch" forName="Child5" refType="w" fact="0.9419"/>
                  <dgm:constr type="t" for="ch" forName="Child5" refType="h" fact="0.8635"/>
                  <dgm:constr type="w" for="ch" forName="Child5" refType="w" fact="0.3364"/>
                  <dgm:constr type="h" for="ch" forName="Child5" refType="h" fact="0.0981"/>
                  <dgm:constr type="r" for="ch" forName="Child4" refType="w"/>
                  <dgm:constr type="t" for="ch" forName="Child4" refType="h" fact="0.6701"/>
                  <dgm:constr type="w" for="ch" forName="Child4" refType="w" fact="0.3364"/>
                  <dgm:constr type="h" for="ch" forName="Child4" refType="h" fact="0.0981"/>
                  <dgm:constr type="r" for="ch" forName="Child3" refType="w"/>
                  <dgm:constr type="t" for="ch" forName="Child3" refType="h" fact="0.4276"/>
                  <dgm:constr type="w" for="ch" forName="Child3" refType="w" fact="0.2544"/>
                  <dgm:constr type="h" for="ch" forName="Child3" refType="h" fact="0.0981"/>
                  <dgm:constr type="r" for="ch" forName="Child2" refType="w"/>
                  <dgm:constr type="t" for="ch" forName="Child2" refType="h" fact="0.1798"/>
                  <dgm:constr type="w" for="ch" forName="Child2" refType="w" fact="0.3364"/>
                  <dgm:constr type="h" for="ch" forName="Child2" refType="h" fact="0.0981"/>
                  <dgm:constr type="r" for="ch" forName="Child1" refType="w" fact="0.9419"/>
                  <dgm:constr type="t" for="ch" forName="Child1" refType="h" fact="0"/>
                  <dgm:constr type="w" for="ch" forName="Child1" refType="w" fact="0.3364"/>
                  <dgm:constr type="h" for="ch" forName="Child1" refType="h" fact="0.0981"/>
                  <dgm:constr type="r" for="ch" forName="Parent" refType="w" fact="0.6347"/>
                  <dgm:constr type="t" for="ch" forName="Parent" refType="h" fact="0.3513"/>
                  <dgm:constr type="w" for="ch" forName="Parent" refType="w" fact="0.2906"/>
                  <dgm:constr type="h" for="ch" forName="Parent" refType="h" fact="0.3859"/>
                </dgm:constrLst>
              </dgm:else>
            </dgm:choose>
          </dgm:else>
        </dgm:choose>
        <dgm:layoutNode name="ParentAccent1" styleLbl="alignNode1">
          <dgm:alg type="sp"/>
          <dgm:shape xmlns:r="http://schemas.openxmlformats.org/officeDocument/2006/relationships" type="ellipse" r:blip="">
            <dgm:adjLst/>
          </dgm:shape>
          <dgm:presOf/>
        </dgm:layoutNode>
        <dgm:layoutNode name="ParentAccent2" styleLbl="alignNode1">
          <dgm:alg type="sp"/>
          <dgm:shape xmlns:r="http://schemas.openxmlformats.org/officeDocument/2006/relationships" type="ellipse" r:blip="">
            <dgm:adjLst/>
          </dgm:shape>
          <dgm:presOf/>
        </dgm:layoutNode>
        <dgm:layoutNode name="ParentAccent3" styleLbl="alignNode1">
          <dgm:alg type="sp"/>
          <dgm:shape xmlns:r="http://schemas.openxmlformats.org/officeDocument/2006/relationships" type="ellipse" r:blip="">
            <dgm:adjLst/>
          </dgm:shape>
          <dgm:presOf/>
        </dgm:layoutNode>
        <dgm:layoutNode name="ParentAccent4" styleLbl="alignNode1">
          <dgm:alg type="sp"/>
          <dgm:shape xmlns:r="http://schemas.openxmlformats.org/officeDocument/2006/relationships" type="ellipse" r:blip="">
            <dgm:adjLst/>
          </dgm:shape>
          <dgm:presOf/>
        </dgm:layoutNode>
        <dgm:layoutNode name="ParentAccent5" styleLbl="alignNode1">
          <dgm:alg type="sp"/>
          <dgm:shape xmlns:r="http://schemas.openxmlformats.org/officeDocument/2006/relationships" type="ellipse" r:blip="">
            <dgm:adjLst/>
          </dgm:shape>
          <dgm:presOf/>
        </dgm:layoutNode>
        <dgm:layoutNode name="ParentAccent6" styleLbl="alignNode1">
          <dgm:alg type="sp"/>
          <dgm:shape xmlns:r="http://schemas.openxmlformats.org/officeDocument/2006/relationships" type="ellipse" r:blip="">
            <dgm:adjLst/>
          </dgm:shape>
          <dgm:presOf/>
        </dgm:layoutNode>
        <dgm:layoutNode name="ParentAccent7" styleLbl="alignNode1">
          <dgm:alg type="sp"/>
          <dgm:shape xmlns:r="http://schemas.openxmlformats.org/officeDocument/2006/relationships" type="ellipse" r:blip="">
            <dgm:adjLst/>
          </dgm:shape>
          <dgm:presOf/>
        </dgm:layoutNode>
        <dgm:layoutNode name="ParentAccent8" styleLbl="alignNode1">
          <dgm:alg type="sp"/>
          <dgm:shape xmlns:r="http://schemas.openxmlformats.org/officeDocument/2006/relationships" type="ellipse" r:blip="">
            <dgm:adjLst/>
          </dgm:shape>
          <dgm:presOf/>
        </dgm:layoutNode>
        <dgm:layoutNode name="ParentAccent9" styleLbl="alignNode1">
          <dgm:alg type="sp"/>
          <dgm:shape xmlns:r="http://schemas.openxmlformats.org/officeDocument/2006/relationships" type="ellipse" r:blip="">
            <dgm:adjLst/>
          </dgm:shape>
          <dgm:presOf/>
        </dgm:layoutNode>
        <dgm:layoutNode name="ParentAccent10" styleLbl="alignNode1">
          <dgm:alg type="sp"/>
          <dgm:shape xmlns:r="http://schemas.openxmlformats.org/officeDocument/2006/relationships" type="ellipse" r:blip="">
            <dgm:adjLst/>
          </dgm:shape>
          <dgm:presOf/>
        </dgm:layoutNode>
        <dgm:layoutNode name="Parent" styleLbl="alignNode1">
          <dgm:varLst>
            <dgm:chMax val="5"/>
            <dgm:chPref val="3"/>
            <dgm:bulletEnabled val="1"/>
          </dgm:varLst>
          <dgm:alg type="tx"/>
          <dgm:shape xmlns:r="http://schemas.openxmlformats.org/officeDocument/2006/relationships" type="ellipse" r:blip="">
            <dgm:adjLst/>
          </dgm:shape>
          <dgm:presOf axis="self" ptType="node"/>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forEach name="Name21" axis="ch" ptType="node" cnt="1">
          <dgm:layoutNode name="Child1Accent1" styleLbl="alignNode1">
            <dgm:alg type="sp"/>
            <dgm:shape xmlns:r="http://schemas.openxmlformats.org/officeDocument/2006/relationships" type="ellipse" r:blip="">
              <dgm:adjLst/>
            </dgm:shape>
            <dgm:presOf/>
          </dgm:layoutNode>
          <dgm:layoutNode name="Child1Accent2" styleLbl="alignNode1">
            <dgm:alg type="sp"/>
            <dgm:shape xmlns:r="http://schemas.openxmlformats.org/officeDocument/2006/relationships" type="ellipse" r:blip="">
              <dgm:adjLst/>
            </dgm:shape>
            <dgm:presOf/>
          </dgm:layoutNode>
          <dgm:layoutNode name="Child1Accent3" styleLbl="alignNode1">
            <dgm:alg type="sp"/>
            <dgm:shape xmlns:r="http://schemas.openxmlformats.org/officeDocument/2006/relationships" type="ellipse" r:blip="">
              <dgm:adjLst/>
            </dgm:shape>
            <dgm:presOf/>
          </dgm:layoutNode>
          <dgm:layoutNode name="Child1Accent4" styleLbl="alignNode1">
            <dgm:alg type="sp"/>
            <dgm:shape xmlns:r="http://schemas.openxmlformats.org/officeDocument/2006/relationships" type="ellipse" r:blip="">
              <dgm:adjLst/>
            </dgm:shape>
            <dgm:presOf/>
          </dgm:layoutNode>
          <dgm:layoutNode name="Child1Accent5" styleLbl="alignNode1">
            <dgm:alg type="sp"/>
            <dgm:shape xmlns:r="http://schemas.openxmlformats.org/officeDocument/2006/relationships" type="ellipse" r:blip="">
              <dgm:adjLst/>
            </dgm:shape>
            <dgm:presOf/>
          </dgm:layoutNode>
          <dgm:layoutNode name="Child1Accent6" styleLbl="alignNode1">
            <dgm:alg type="sp"/>
            <dgm:shape xmlns:r="http://schemas.openxmlformats.org/officeDocument/2006/relationships" type="ellipse" r:blip="">
              <dgm:adjLst/>
            </dgm:shape>
            <dgm:presOf/>
          </dgm:layoutNode>
          <dgm:layoutNode name="Child1Accent7" styleLbl="alignNode1">
            <dgm:alg type="sp"/>
            <dgm:shape xmlns:r="http://schemas.openxmlformats.org/officeDocument/2006/relationships" type="ellipse" r:blip="">
              <dgm:adjLst/>
            </dgm:shape>
            <dgm:presOf/>
          </dgm:layoutNode>
          <dgm:layoutNode name="Child1Accent8" styleLbl="alignNode1">
            <dgm:alg type="sp"/>
            <dgm:shape xmlns:r="http://schemas.openxmlformats.org/officeDocument/2006/relationships" type="ellipse" r:blip="">
              <dgm:adjLst/>
            </dgm:shape>
            <dgm:presOf/>
          </dgm:layoutNode>
          <dgm:layoutNode name="Child1Accent9" styleLbl="alignNode1">
            <dgm:alg type="sp"/>
            <dgm:shape xmlns:r="http://schemas.openxmlformats.org/officeDocument/2006/relationships" type="ellipse" r:blip="">
              <dgm:adjLst/>
            </dgm:shape>
            <dgm:presOf/>
          </dgm:layoutNode>
          <dgm:layoutNode name="Child1" styleLbl="revTx">
            <dgm:varLst>
              <dgm:chMax/>
              <dgm:chPref val="0"/>
              <dgm:bulletEnabled val="1"/>
            </dgm:varLst>
            <dgm:alg type="tx">
              <dgm:param type="parTxLTRAlign" val="l"/>
              <dgm:param type="txAnchorVert" val="b"/>
              <dgm:param type="txAnchorVertCh" val="b"/>
            </dgm:alg>
            <dgm:shape xmlns:r="http://schemas.openxmlformats.org/officeDocument/2006/relationships" type="rect" r:blip="">
              <dgm:adjLst/>
            </dgm:shape>
            <dgm:presOf axis="desOrSelf" ptType="node"/>
            <dgm:constrLst>
              <dgm:constr type="lMarg" refType="primFontSz" fact="0"/>
              <dgm:constr type="rMarg" refType="primFontSz" fact="0"/>
              <dgm:constr type="tMarg" refType="primFontSz" fact="0"/>
              <dgm:constr type="bMarg" refType="primFontSz" fact="0"/>
            </dgm:constrLst>
            <dgm:ruleLst>
              <dgm:rule type="primFontSz" val="5" fact="NaN" max="NaN"/>
            </dgm:ruleLst>
          </dgm:layoutNode>
        </dgm:forEach>
        <dgm:forEach name="Name22" axis="ch" ptType="node" st="2" cnt="1">
          <dgm:layoutNode name="Child2Accent1" styleLbl="alignNode1">
            <dgm:alg type="sp"/>
            <dgm:shape xmlns:r="http://schemas.openxmlformats.org/officeDocument/2006/relationships" type="ellipse" r:blip="">
              <dgm:adjLst/>
            </dgm:shape>
            <dgm:presOf/>
          </dgm:layoutNode>
          <dgm:layoutNode name="Child2Accent2" styleLbl="alignNode1">
            <dgm:alg type="sp"/>
            <dgm:shape xmlns:r="http://schemas.openxmlformats.org/officeDocument/2006/relationships" type="ellipse" r:blip="">
              <dgm:adjLst/>
            </dgm:shape>
            <dgm:presOf/>
          </dgm:layoutNode>
          <dgm:layoutNode name="Child2Accent3" styleLbl="alignNode1">
            <dgm:alg type="sp"/>
            <dgm:shape xmlns:r="http://schemas.openxmlformats.org/officeDocument/2006/relationships" type="ellipse" r:blip="">
              <dgm:adjLst/>
            </dgm:shape>
            <dgm:presOf/>
          </dgm:layoutNode>
          <dgm:layoutNode name="Child2Accent4" styleLbl="alignNode1">
            <dgm:alg type="sp"/>
            <dgm:shape xmlns:r="http://schemas.openxmlformats.org/officeDocument/2006/relationships" type="ellipse" r:blip="">
              <dgm:adjLst/>
            </dgm:shape>
            <dgm:presOf/>
          </dgm:layoutNode>
          <dgm:layoutNode name="Child2Accent5" styleLbl="alignNode1">
            <dgm:alg type="sp"/>
            <dgm:shape xmlns:r="http://schemas.openxmlformats.org/officeDocument/2006/relationships" type="ellipse" r:blip="">
              <dgm:adjLst/>
            </dgm:shape>
            <dgm:presOf/>
          </dgm:layoutNode>
          <dgm:layoutNode name="Child2Accent6" styleLbl="alignNode1">
            <dgm:alg type="sp"/>
            <dgm:shape xmlns:r="http://schemas.openxmlformats.org/officeDocument/2006/relationships" type="ellipse" r:blip="">
              <dgm:adjLst/>
            </dgm:shape>
            <dgm:presOf/>
          </dgm:layoutNode>
          <dgm:layoutNode name="Child2Accent7" styleLbl="alignNode1">
            <dgm:alg type="sp"/>
            <dgm:shape xmlns:r="http://schemas.openxmlformats.org/officeDocument/2006/relationships" type="ellipse" r:blip="">
              <dgm:adjLst/>
            </dgm:shape>
            <dgm:presOf/>
          </dgm:layoutNode>
          <dgm:layoutNode name="Child2" styleLbl="revTx">
            <dgm:varLst>
              <dgm:chMax/>
              <dgm:chPref val="0"/>
              <dgm:bulletEnabled val="1"/>
            </dgm:varLst>
            <dgm:alg type="tx">
              <dgm:param type="parTxLTRAlign" val="l"/>
              <dgm:param type="txAnchorVert" val="b"/>
              <dgm:param type="txAnchorVertCh" val="b"/>
            </dgm:alg>
            <dgm:shape xmlns:r="http://schemas.openxmlformats.org/officeDocument/2006/relationships" type="rect" r:blip="">
              <dgm:adjLst/>
            </dgm:shape>
            <dgm:presOf axis="desOrSelf" ptType="node"/>
            <dgm:constrLst>
              <dgm:constr type="lMarg" refType="primFontSz" fact="0"/>
              <dgm:constr type="rMarg" refType="primFontSz" fact="0"/>
              <dgm:constr type="tMarg" refType="primFontSz" fact="0"/>
              <dgm:constr type="bMarg" refType="primFontSz" fact="0"/>
            </dgm:constrLst>
            <dgm:ruleLst>
              <dgm:rule type="primFontSz" val="5" fact="NaN" max="NaN"/>
            </dgm:ruleLst>
          </dgm:layoutNode>
        </dgm:forEach>
        <dgm:forEach name="Name23" axis="ch" ptType="node" st="3" cnt="1">
          <dgm:layoutNode name="Child3Accent1" styleLbl="alignNode1">
            <dgm:alg type="sp"/>
            <dgm:shape xmlns:r="http://schemas.openxmlformats.org/officeDocument/2006/relationships" type="ellipse" r:blip="">
              <dgm:adjLst/>
            </dgm:shape>
            <dgm:presOf/>
          </dgm:layoutNode>
          <dgm:layoutNode name="Child3Accent2" styleLbl="alignNode1">
            <dgm:alg type="sp"/>
            <dgm:shape xmlns:r="http://schemas.openxmlformats.org/officeDocument/2006/relationships" type="ellipse" r:blip="">
              <dgm:adjLst/>
            </dgm:shape>
            <dgm:presOf/>
          </dgm:layoutNode>
          <dgm:layoutNode name="Child3Accent3" styleLbl="alignNode1">
            <dgm:alg type="sp"/>
            <dgm:shape xmlns:r="http://schemas.openxmlformats.org/officeDocument/2006/relationships" type="ellipse" r:blip="">
              <dgm:adjLst/>
            </dgm:shape>
            <dgm:presOf/>
          </dgm:layoutNode>
          <dgm:layoutNode name="Child3Accent4" styleLbl="alignNode1">
            <dgm:alg type="sp"/>
            <dgm:shape xmlns:r="http://schemas.openxmlformats.org/officeDocument/2006/relationships" type="ellipse" r:blip="">
              <dgm:adjLst/>
            </dgm:shape>
            <dgm:presOf/>
          </dgm:layoutNode>
          <dgm:layoutNode name="Child3Accent5" styleLbl="alignNode1">
            <dgm:alg type="sp"/>
            <dgm:shape xmlns:r="http://schemas.openxmlformats.org/officeDocument/2006/relationships" type="ellipse" r:blip="">
              <dgm:adjLst/>
            </dgm:shape>
            <dgm:presOf/>
          </dgm:layoutNode>
          <dgm:layoutNode name="Child3Accent6" styleLbl="alignNode1">
            <dgm:alg type="sp"/>
            <dgm:shape xmlns:r="http://schemas.openxmlformats.org/officeDocument/2006/relationships" type="ellipse" r:blip="">
              <dgm:adjLst/>
            </dgm:shape>
            <dgm:presOf/>
          </dgm:layoutNode>
          <dgm:layoutNode name="Child3Accent7" styleLbl="alignNode1">
            <dgm:alg type="sp"/>
            <dgm:shape xmlns:r="http://schemas.openxmlformats.org/officeDocument/2006/relationships" type="ellipse" r:blip="">
              <dgm:adjLst/>
            </dgm:shape>
            <dgm:presOf/>
          </dgm:layoutNode>
          <dgm:layoutNode name="Child3" styleLbl="revTx">
            <dgm:varLst>
              <dgm:chMax/>
              <dgm:chPref val="0"/>
              <dgm:bulletEnabled val="1"/>
            </dgm:varLst>
            <dgm:alg type="tx">
              <dgm:param type="parTxLTRAlign" val="l"/>
              <dgm:param type="txAnchorVert" val="b"/>
              <dgm:param type="txAnchorVertCh" val="b"/>
            </dgm:alg>
            <dgm:shape xmlns:r="http://schemas.openxmlformats.org/officeDocument/2006/relationships" type="rect" r:blip="">
              <dgm:adjLst/>
            </dgm:shape>
            <dgm:presOf axis="desOrSelf" ptType="node"/>
            <dgm:constrLst>
              <dgm:constr type="lMarg" refType="primFontSz" fact="0"/>
              <dgm:constr type="rMarg" refType="primFontSz" fact="0"/>
              <dgm:constr type="tMarg" refType="primFontSz" fact="0"/>
              <dgm:constr type="bMarg" refType="primFontSz" fact="0"/>
            </dgm:constrLst>
            <dgm:ruleLst>
              <dgm:rule type="primFontSz" val="5" fact="NaN" max="NaN"/>
            </dgm:ruleLst>
          </dgm:layoutNode>
        </dgm:forEach>
        <dgm:forEach name="Name24" axis="ch" ptType="node" st="4" cnt="1">
          <dgm:layoutNode name="Child4Accent1" styleLbl="alignNode1">
            <dgm:alg type="sp"/>
            <dgm:shape xmlns:r="http://schemas.openxmlformats.org/officeDocument/2006/relationships" type="ellipse" r:blip="">
              <dgm:adjLst/>
            </dgm:shape>
            <dgm:presOf/>
          </dgm:layoutNode>
          <dgm:layoutNode name="Child4Accent2" styleLbl="alignNode1">
            <dgm:alg type="sp"/>
            <dgm:shape xmlns:r="http://schemas.openxmlformats.org/officeDocument/2006/relationships" type="ellipse" r:blip="">
              <dgm:adjLst/>
            </dgm:shape>
            <dgm:presOf/>
          </dgm:layoutNode>
          <dgm:layoutNode name="Child4Accent3" styleLbl="alignNode1">
            <dgm:alg type="sp"/>
            <dgm:shape xmlns:r="http://schemas.openxmlformats.org/officeDocument/2006/relationships" type="ellipse" r:blip="">
              <dgm:adjLst/>
            </dgm:shape>
            <dgm:presOf/>
          </dgm:layoutNode>
          <dgm:layoutNode name="Child4Accent4" styleLbl="alignNode1">
            <dgm:alg type="sp"/>
            <dgm:shape xmlns:r="http://schemas.openxmlformats.org/officeDocument/2006/relationships" type="ellipse" r:blip="">
              <dgm:adjLst/>
            </dgm:shape>
            <dgm:presOf/>
          </dgm:layoutNode>
          <dgm:layoutNode name="Child4Accent5" styleLbl="alignNode1">
            <dgm:alg type="sp"/>
            <dgm:shape xmlns:r="http://schemas.openxmlformats.org/officeDocument/2006/relationships" type="ellipse" r:blip="">
              <dgm:adjLst/>
            </dgm:shape>
            <dgm:presOf/>
          </dgm:layoutNode>
          <dgm:layoutNode name="Child4Accent6" styleLbl="alignNode1">
            <dgm:alg type="sp"/>
            <dgm:shape xmlns:r="http://schemas.openxmlformats.org/officeDocument/2006/relationships" type="ellipse" r:blip="">
              <dgm:adjLst/>
            </dgm:shape>
            <dgm:presOf/>
          </dgm:layoutNode>
          <dgm:layoutNode name="Child4Accent7" styleLbl="alignNode1">
            <dgm:alg type="sp"/>
            <dgm:shape xmlns:r="http://schemas.openxmlformats.org/officeDocument/2006/relationships" type="ellipse" r:blip="">
              <dgm:adjLst/>
            </dgm:shape>
            <dgm:presOf/>
          </dgm:layoutNode>
          <dgm:layoutNode name="Child4Accent8" styleLbl="alignNode1">
            <dgm:alg type="sp"/>
            <dgm:shape xmlns:r="http://schemas.openxmlformats.org/officeDocument/2006/relationships" type="ellipse" r:blip="">
              <dgm:adjLst/>
            </dgm:shape>
            <dgm:presOf/>
          </dgm:layoutNode>
          <dgm:layoutNode name="Child4" styleLbl="revTx">
            <dgm:varLst>
              <dgm:chMax/>
              <dgm:chPref val="0"/>
              <dgm:bulletEnabled val="1"/>
            </dgm:varLst>
            <dgm:alg type="tx">
              <dgm:param type="parTxLTRAlign" val="l"/>
              <dgm:param type="txAnchorVert" val="b"/>
              <dgm:param type="txAnchorVertCh" val="b"/>
            </dgm:alg>
            <dgm:shape xmlns:r="http://schemas.openxmlformats.org/officeDocument/2006/relationships" type="rect" r:blip="">
              <dgm:adjLst/>
            </dgm:shape>
            <dgm:presOf axis="desOrSelf" ptType="node"/>
            <dgm:constrLst>
              <dgm:constr type="lMarg" refType="primFontSz" fact="0"/>
              <dgm:constr type="rMarg" refType="primFontSz" fact="0"/>
              <dgm:constr type="tMarg" refType="primFontSz" fact="0"/>
              <dgm:constr type="bMarg" refType="primFontSz" fact="0"/>
            </dgm:constrLst>
            <dgm:ruleLst>
              <dgm:rule type="primFontSz" val="5" fact="NaN" max="NaN"/>
            </dgm:ruleLst>
          </dgm:layoutNode>
        </dgm:forEach>
        <dgm:forEach name="Name25" axis="ch" ptType="node" st="5" cnt="1">
          <dgm:layoutNode name="Child5Accent1" styleLbl="alignNode1">
            <dgm:alg type="sp"/>
            <dgm:shape xmlns:r="http://schemas.openxmlformats.org/officeDocument/2006/relationships" type="ellipse" r:blip="">
              <dgm:adjLst/>
            </dgm:shape>
            <dgm:presOf/>
          </dgm:layoutNode>
          <dgm:layoutNode name="Child5Accent2" styleLbl="alignNode1">
            <dgm:alg type="sp"/>
            <dgm:shape xmlns:r="http://schemas.openxmlformats.org/officeDocument/2006/relationships" type="ellipse" r:blip="">
              <dgm:adjLst/>
            </dgm:shape>
            <dgm:presOf/>
          </dgm:layoutNode>
          <dgm:layoutNode name="Child5Accent3" styleLbl="alignNode1">
            <dgm:alg type="sp"/>
            <dgm:shape xmlns:r="http://schemas.openxmlformats.org/officeDocument/2006/relationships" type="ellipse" r:blip="">
              <dgm:adjLst/>
            </dgm:shape>
            <dgm:presOf/>
          </dgm:layoutNode>
          <dgm:layoutNode name="Child5Accent4" styleLbl="alignNode1">
            <dgm:alg type="sp"/>
            <dgm:shape xmlns:r="http://schemas.openxmlformats.org/officeDocument/2006/relationships" type="ellipse" r:blip="">
              <dgm:adjLst/>
            </dgm:shape>
            <dgm:presOf/>
          </dgm:layoutNode>
          <dgm:layoutNode name="Child5Accent5" styleLbl="alignNode1">
            <dgm:alg type="sp"/>
            <dgm:shape xmlns:r="http://schemas.openxmlformats.org/officeDocument/2006/relationships" type="ellipse" r:blip="">
              <dgm:adjLst/>
            </dgm:shape>
            <dgm:presOf/>
          </dgm:layoutNode>
          <dgm:layoutNode name="Child5Accent6" styleLbl="alignNode1">
            <dgm:alg type="sp"/>
            <dgm:shape xmlns:r="http://schemas.openxmlformats.org/officeDocument/2006/relationships" type="ellipse" r:blip="">
              <dgm:adjLst/>
            </dgm:shape>
            <dgm:presOf/>
          </dgm:layoutNode>
          <dgm:layoutNode name="Child5Accent7" styleLbl="alignNode1">
            <dgm:alg type="sp"/>
            <dgm:shape xmlns:r="http://schemas.openxmlformats.org/officeDocument/2006/relationships" type="ellipse" r:blip="">
              <dgm:adjLst/>
            </dgm:shape>
            <dgm:presOf/>
          </dgm:layoutNode>
          <dgm:layoutNode name="Child5Accent8" styleLbl="alignNode1">
            <dgm:alg type="sp"/>
            <dgm:shape xmlns:r="http://schemas.openxmlformats.org/officeDocument/2006/relationships" type="ellipse" r:blip="">
              <dgm:adjLst/>
            </dgm:shape>
            <dgm:presOf/>
          </dgm:layoutNode>
          <dgm:layoutNode name="Child5Accent9" styleLbl="alignNode1">
            <dgm:alg type="sp"/>
            <dgm:shape xmlns:r="http://schemas.openxmlformats.org/officeDocument/2006/relationships" type="ellipse" r:blip="">
              <dgm:adjLst/>
            </dgm:shape>
            <dgm:presOf/>
          </dgm:layoutNode>
          <dgm:layoutNode name="Child5" styleLbl="revTx">
            <dgm:varLst>
              <dgm:chMax/>
              <dgm:chPref val="0"/>
              <dgm:bulletEnabled val="1"/>
            </dgm:varLst>
            <dgm:alg type="tx">
              <dgm:param type="parTxLTRAlign" val="l"/>
              <dgm:param type="txAnchorVert" val="b"/>
              <dgm:param type="txAnchorVertCh" val="b"/>
            </dgm:alg>
            <dgm:shape xmlns:r="http://schemas.openxmlformats.org/officeDocument/2006/relationships" type="rect" r:blip="">
              <dgm:adjLst/>
            </dgm:shape>
            <dgm:presOf axis="desOrSelf" ptType="node"/>
            <dgm:constrLst>
              <dgm:constr type="lMarg" refType="primFontSz" fact="0"/>
              <dgm:constr type="rMarg" refType="primFontSz" fact="0"/>
              <dgm:constr type="tMarg" refType="primFontSz" fact="0"/>
              <dgm:constr type="bMarg" refType="primFontSz" fact="0"/>
            </dgm:constrLst>
            <dgm:ruleLst>
              <dgm:rule type="primFontSz" val="5" fact="NaN" max="NaN"/>
            </dgm:ruleLst>
          </dgm:layoutNode>
        </dgm:forEach>
      </dgm:layoutNode>
      <dgm:forEach name="sibTransForEach" axis="followSib" ptType="sibTrans" cnt="1">
        <dgm:layoutNode name="sibTrans">
          <dgm:alg type="sp"/>
          <dgm:shape xmlns:r="http://schemas.openxmlformats.org/officeDocument/2006/relationships" r:blip="">
            <dgm:adjLst/>
          </dgm:shape>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8.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0" y="0"/>
            <a:ext cx="4300855" cy="339884"/>
          </a:xfrm>
          <a:prstGeom prst="rect">
            <a:avLst/>
          </a:prstGeom>
        </p:spPr>
        <p:txBody>
          <a:bodyPr vert="horz" lIns="91440" tIns="45720" rIns="91440" bIns="45720" rtlCol="0"/>
          <a:lstStyle>
            <a:lvl1pPr algn="l">
              <a:defRPr sz="1200"/>
            </a:lvl1pPr>
          </a:lstStyle>
          <a:p>
            <a:endParaRPr lang="en-US"/>
          </a:p>
        </p:txBody>
      </p:sp>
      <p:sp>
        <p:nvSpPr>
          <p:cNvPr id="3" name="عنصر نائب للتاريخ 2"/>
          <p:cNvSpPr>
            <a:spLocks noGrp="1"/>
          </p:cNvSpPr>
          <p:nvPr>
            <p:ph type="dt" sz="quarter" idx="1"/>
          </p:nvPr>
        </p:nvSpPr>
        <p:spPr>
          <a:xfrm>
            <a:off x="5621898" y="0"/>
            <a:ext cx="4300855" cy="339884"/>
          </a:xfrm>
          <a:prstGeom prst="rect">
            <a:avLst/>
          </a:prstGeom>
        </p:spPr>
        <p:txBody>
          <a:bodyPr vert="horz" lIns="91440" tIns="45720" rIns="91440" bIns="45720" rtlCol="0"/>
          <a:lstStyle>
            <a:lvl1pPr algn="r">
              <a:defRPr sz="1200"/>
            </a:lvl1pPr>
          </a:lstStyle>
          <a:p>
            <a:fld id="{86B96AB2-E43E-438E-B92C-5C1369A41197}" type="datetimeFigureOut">
              <a:rPr lang="en-US" smtClean="0"/>
              <a:t>12/19/2017</a:t>
            </a:fld>
            <a:endParaRPr lang="en-US"/>
          </a:p>
        </p:txBody>
      </p:sp>
      <p:sp>
        <p:nvSpPr>
          <p:cNvPr id="4" name="عنصر نائب للتذييل 3"/>
          <p:cNvSpPr>
            <a:spLocks noGrp="1"/>
          </p:cNvSpPr>
          <p:nvPr>
            <p:ph type="ftr" sz="quarter" idx="2"/>
          </p:nvPr>
        </p:nvSpPr>
        <p:spPr>
          <a:xfrm>
            <a:off x="0" y="6456612"/>
            <a:ext cx="4300855" cy="339884"/>
          </a:xfrm>
          <a:prstGeom prst="rect">
            <a:avLst/>
          </a:prstGeom>
        </p:spPr>
        <p:txBody>
          <a:bodyPr vert="horz" lIns="91440" tIns="45720" rIns="91440" bIns="45720" rtlCol="0" anchor="b"/>
          <a:lstStyle>
            <a:lvl1pPr algn="l">
              <a:defRPr sz="1200"/>
            </a:lvl1pPr>
          </a:lstStyle>
          <a:p>
            <a:endParaRPr lang="en-US"/>
          </a:p>
        </p:txBody>
      </p:sp>
      <p:sp>
        <p:nvSpPr>
          <p:cNvPr id="5" name="عنصر نائب لرقم الشريحة 4"/>
          <p:cNvSpPr>
            <a:spLocks noGrp="1"/>
          </p:cNvSpPr>
          <p:nvPr>
            <p:ph type="sldNum" sz="quarter" idx="3"/>
          </p:nvPr>
        </p:nvSpPr>
        <p:spPr>
          <a:xfrm>
            <a:off x="5621898" y="6456612"/>
            <a:ext cx="4300855" cy="339884"/>
          </a:xfrm>
          <a:prstGeom prst="rect">
            <a:avLst/>
          </a:prstGeom>
        </p:spPr>
        <p:txBody>
          <a:bodyPr vert="horz" lIns="91440" tIns="45720" rIns="91440" bIns="45720" rtlCol="0" anchor="b"/>
          <a:lstStyle>
            <a:lvl1pPr algn="r">
              <a:defRPr sz="1200"/>
            </a:lvl1pPr>
          </a:lstStyle>
          <a:p>
            <a:fld id="{7F356979-D97F-4D44-9375-BABF55871A84}" type="slidenum">
              <a:rPr lang="en-US" smtClean="0"/>
              <a:t>‹#›</a:t>
            </a:fld>
            <a:endParaRPr lang="en-US"/>
          </a:p>
        </p:txBody>
      </p:sp>
    </p:spTree>
    <p:extLst>
      <p:ext uri="{BB962C8B-B14F-4D97-AF65-F5344CB8AC3E}">
        <p14:creationId xmlns:p14="http://schemas.microsoft.com/office/powerpoint/2010/main" val="62646495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0" y="0"/>
            <a:ext cx="4300855" cy="339884"/>
          </a:xfrm>
          <a:prstGeom prst="rect">
            <a:avLst/>
          </a:prstGeom>
        </p:spPr>
        <p:txBody>
          <a:bodyPr vert="horz" lIns="91440" tIns="45720" rIns="91440" bIns="45720" rtlCol="0"/>
          <a:lstStyle>
            <a:lvl1pPr algn="l">
              <a:defRPr sz="1200"/>
            </a:lvl1pPr>
          </a:lstStyle>
          <a:p>
            <a:endParaRPr lang="en-US"/>
          </a:p>
        </p:txBody>
      </p:sp>
      <p:sp>
        <p:nvSpPr>
          <p:cNvPr id="3" name="عنصر نائب للتاريخ 2"/>
          <p:cNvSpPr>
            <a:spLocks noGrp="1"/>
          </p:cNvSpPr>
          <p:nvPr>
            <p:ph type="dt" idx="1"/>
          </p:nvPr>
        </p:nvSpPr>
        <p:spPr>
          <a:xfrm>
            <a:off x="5621898" y="0"/>
            <a:ext cx="4300855" cy="339884"/>
          </a:xfrm>
          <a:prstGeom prst="rect">
            <a:avLst/>
          </a:prstGeom>
        </p:spPr>
        <p:txBody>
          <a:bodyPr vert="horz" lIns="91440" tIns="45720" rIns="91440" bIns="45720" rtlCol="0"/>
          <a:lstStyle>
            <a:lvl1pPr algn="r">
              <a:defRPr sz="1200"/>
            </a:lvl1pPr>
          </a:lstStyle>
          <a:p>
            <a:fld id="{C9D2ACC8-ABDF-46E5-BDA2-6E4397C179E8}" type="datetimeFigureOut">
              <a:rPr lang="en-US" smtClean="0"/>
              <a:t>12/19/2017</a:t>
            </a:fld>
            <a:endParaRPr lang="en-US"/>
          </a:p>
        </p:txBody>
      </p:sp>
      <p:sp>
        <p:nvSpPr>
          <p:cNvPr id="4" name="عنصر نائب لصورة الشريحة 3"/>
          <p:cNvSpPr>
            <a:spLocks noGrp="1" noRot="1" noChangeAspect="1"/>
          </p:cNvSpPr>
          <p:nvPr>
            <p:ph type="sldImg" idx="2"/>
          </p:nvPr>
        </p:nvSpPr>
        <p:spPr>
          <a:xfrm>
            <a:off x="3262313" y="509588"/>
            <a:ext cx="3400425" cy="2549525"/>
          </a:xfrm>
          <a:prstGeom prst="rect">
            <a:avLst/>
          </a:prstGeom>
          <a:noFill/>
          <a:ln w="12700">
            <a:solidFill>
              <a:prstClr val="black"/>
            </a:solidFill>
          </a:ln>
        </p:spPr>
        <p:txBody>
          <a:bodyPr vert="horz" lIns="91440" tIns="45720" rIns="91440" bIns="45720" rtlCol="0" anchor="ctr"/>
          <a:lstStyle/>
          <a:p>
            <a:endParaRPr lang="en-US"/>
          </a:p>
        </p:txBody>
      </p:sp>
      <p:sp>
        <p:nvSpPr>
          <p:cNvPr id="5" name="عنصر نائب للملاحظات 4"/>
          <p:cNvSpPr>
            <a:spLocks noGrp="1"/>
          </p:cNvSpPr>
          <p:nvPr>
            <p:ph type="body" sz="quarter" idx="3"/>
          </p:nvPr>
        </p:nvSpPr>
        <p:spPr>
          <a:xfrm>
            <a:off x="992505" y="3228896"/>
            <a:ext cx="7940040" cy="3058954"/>
          </a:xfrm>
          <a:prstGeom prst="rect">
            <a:avLst/>
          </a:prstGeom>
        </p:spPr>
        <p:txBody>
          <a:bodyPr vert="horz" lIns="91440" tIns="45720" rIns="91440" bIns="45720" rtlCol="0"/>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6" name="عنصر نائب للتذييل 5"/>
          <p:cNvSpPr>
            <a:spLocks noGrp="1"/>
          </p:cNvSpPr>
          <p:nvPr>
            <p:ph type="ftr" sz="quarter" idx="4"/>
          </p:nvPr>
        </p:nvSpPr>
        <p:spPr>
          <a:xfrm>
            <a:off x="0" y="6456612"/>
            <a:ext cx="4300855" cy="339884"/>
          </a:xfrm>
          <a:prstGeom prst="rect">
            <a:avLst/>
          </a:prstGeom>
        </p:spPr>
        <p:txBody>
          <a:bodyPr vert="horz" lIns="91440" tIns="45720" rIns="91440" bIns="45720" rtlCol="0" anchor="b"/>
          <a:lstStyle>
            <a:lvl1pPr algn="l">
              <a:defRPr sz="1200"/>
            </a:lvl1pPr>
          </a:lstStyle>
          <a:p>
            <a:endParaRPr lang="en-US"/>
          </a:p>
        </p:txBody>
      </p:sp>
      <p:sp>
        <p:nvSpPr>
          <p:cNvPr id="7" name="عنصر نائب لرقم الشريحة 6"/>
          <p:cNvSpPr>
            <a:spLocks noGrp="1"/>
          </p:cNvSpPr>
          <p:nvPr>
            <p:ph type="sldNum" sz="quarter" idx="5"/>
          </p:nvPr>
        </p:nvSpPr>
        <p:spPr>
          <a:xfrm>
            <a:off x="5621898" y="6456612"/>
            <a:ext cx="4300855" cy="339884"/>
          </a:xfrm>
          <a:prstGeom prst="rect">
            <a:avLst/>
          </a:prstGeom>
        </p:spPr>
        <p:txBody>
          <a:bodyPr vert="horz" lIns="91440" tIns="45720" rIns="91440" bIns="45720" rtlCol="0" anchor="b"/>
          <a:lstStyle>
            <a:lvl1pPr algn="r">
              <a:defRPr sz="1200"/>
            </a:lvl1pPr>
          </a:lstStyle>
          <a:p>
            <a:fld id="{5CE0D830-5718-4068-9D12-6E620807060E}" type="slidenum">
              <a:rPr lang="en-US" smtClean="0"/>
              <a:t>‹#›</a:t>
            </a:fld>
            <a:endParaRPr lang="en-US"/>
          </a:p>
        </p:txBody>
      </p:sp>
    </p:spTree>
    <p:extLst>
      <p:ext uri="{BB962C8B-B14F-4D97-AF65-F5344CB8AC3E}">
        <p14:creationId xmlns:p14="http://schemas.microsoft.com/office/powerpoint/2010/main" val="160395591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lstStyle/>
          <a:p>
            <a:endParaRPr lang="en-US"/>
          </a:p>
        </p:txBody>
      </p:sp>
      <p:sp>
        <p:nvSpPr>
          <p:cNvPr id="4" name="عنصر نائب لرقم الشريحة 3"/>
          <p:cNvSpPr>
            <a:spLocks noGrp="1"/>
          </p:cNvSpPr>
          <p:nvPr>
            <p:ph type="sldNum" sz="quarter" idx="10"/>
          </p:nvPr>
        </p:nvSpPr>
        <p:spPr/>
        <p:txBody>
          <a:bodyPr/>
          <a:lstStyle/>
          <a:p>
            <a:fld id="{5CE0D830-5718-4068-9D12-6E620807060E}" type="slidenum">
              <a:rPr lang="en-US" smtClean="0"/>
              <a:t>4</a:t>
            </a:fld>
            <a:endParaRPr lang="en-US"/>
          </a:p>
        </p:txBody>
      </p:sp>
    </p:spTree>
    <p:extLst>
      <p:ext uri="{BB962C8B-B14F-4D97-AF65-F5344CB8AC3E}">
        <p14:creationId xmlns:p14="http://schemas.microsoft.com/office/powerpoint/2010/main" val="44464814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lstStyle/>
          <a:p>
            <a:endParaRPr lang="ar-SA"/>
          </a:p>
        </p:txBody>
      </p:sp>
      <p:sp>
        <p:nvSpPr>
          <p:cNvPr id="4" name="عنصر نائب لرقم الشريحة 3"/>
          <p:cNvSpPr>
            <a:spLocks noGrp="1"/>
          </p:cNvSpPr>
          <p:nvPr>
            <p:ph type="sldNum" sz="quarter" idx="10"/>
          </p:nvPr>
        </p:nvSpPr>
        <p:spPr/>
        <p:txBody>
          <a:bodyPr/>
          <a:lstStyle/>
          <a:p>
            <a:fld id="{5CE0D830-5718-4068-9D12-6E620807060E}" type="slidenum">
              <a:rPr lang="en-US" smtClean="0"/>
              <a:t>5</a:t>
            </a:fld>
            <a:endParaRPr lang="en-US"/>
          </a:p>
        </p:txBody>
      </p:sp>
    </p:spTree>
    <p:extLst>
      <p:ext uri="{BB962C8B-B14F-4D97-AF65-F5344CB8AC3E}">
        <p14:creationId xmlns:p14="http://schemas.microsoft.com/office/powerpoint/2010/main" val="127831926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en-US"/>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a:p>
        </p:txBody>
      </p:sp>
      <p:sp>
        <p:nvSpPr>
          <p:cNvPr id="4" name="عنصر نائب للتاريخ 3"/>
          <p:cNvSpPr>
            <a:spLocks noGrp="1"/>
          </p:cNvSpPr>
          <p:nvPr>
            <p:ph type="dt" sz="half" idx="10"/>
          </p:nvPr>
        </p:nvSpPr>
        <p:spPr/>
        <p:txBody>
          <a:bodyPr/>
          <a:lstStyle/>
          <a:p>
            <a:fld id="{E70E0830-7ED3-4402-BCB3-F561F798ABE3}" type="datetime1">
              <a:rPr lang="en-US" smtClean="0"/>
              <a:t>12/19/2017</a:t>
            </a:fld>
            <a:endParaRPr lang="en-US"/>
          </a:p>
        </p:txBody>
      </p:sp>
      <p:sp>
        <p:nvSpPr>
          <p:cNvPr id="5" name="عنصر نائب للتذييل 4"/>
          <p:cNvSpPr>
            <a:spLocks noGrp="1"/>
          </p:cNvSpPr>
          <p:nvPr>
            <p:ph type="ftr" sz="quarter" idx="11"/>
          </p:nvPr>
        </p:nvSpPr>
        <p:spPr/>
        <p:txBody>
          <a:bodyPr/>
          <a:lstStyle/>
          <a:p>
            <a:endParaRPr lang="en-US"/>
          </a:p>
        </p:txBody>
      </p:sp>
      <p:sp>
        <p:nvSpPr>
          <p:cNvPr id="6" name="عنصر نائب لرقم الشريحة 5"/>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8790063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3"/>
          <p:cNvSpPr>
            <a:spLocks noGrp="1"/>
          </p:cNvSpPr>
          <p:nvPr>
            <p:ph type="dt" sz="half" idx="10"/>
          </p:nvPr>
        </p:nvSpPr>
        <p:spPr/>
        <p:txBody>
          <a:bodyPr/>
          <a:lstStyle/>
          <a:p>
            <a:fld id="{79C52787-8E34-4344-BCF1-63154791A039}" type="datetime1">
              <a:rPr lang="en-US" smtClean="0"/>
              <a:t>12/19/2017</a:t>
            </a:fld>
            <a:endParaRPr lang="en-US"/>
          </a:p>
        </p:txBody>
      </p:sp>
      <p:sp>
        <p:nvSpPr>
          <p:cNvPr id="5" name="عنصر نائب للتذييل 4"/>
          <p:cNvSpPr>
            <a:spLocks noGrp="1"/>
          </p:cNvSpPr>
          <p:nvPr>
            <p:ph type="ftr" sz="quarter" idx="11"/>
          </p:nvPr>
        </p:nvSpPr>
        <p:spPr/>
        <p:txBody>
          <a:bodyPr/>
          <a:lstStyle/>
          <a:p>
            <a:endParaRPr lang="en-US"/>
          </a:p>
        </p:txBody>
      </p:sp>
      <p:sp>
        <p:nvSpPr>
          <p:cNvPr id="6" name="عنصر نائب لرقم الشريحة 5"/>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428495695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en-US"/>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3"/>
          <p:cNvSpPr>
            <a:spLocks noGrp="1"/>
          </p:cNvSpPr>
          <p:nvPr>
            <p:ph type="dt" sz="half" idx="10"/>
          </p:nvPr>
        </p:nvSpPr>
        <p:spPr/>
        <p:txBody>
          <a:bodyPr/>
          <a:lstStyle/>
          <a:p>
            <a:fld id="{C6EE22AB-54B1-4CE2-8D2B-AC4B5496501E}" type="datetime1">
              <a:rPr lang="en-US" smtClean="0"/>
              <a:t>12/19/2017</a:t>
            </a:fld>
            <a:endParaRPr lang="en-US"/>
          </a:p>
        </p:txBody>
      </p:sp>
      <p:sp>
        <p:nvSpPr>
          <p:cNvPr id="5" name="عنصر نائب للتذييل 4"/>
          <p:cNvSpPr>
            <a:spLocks noGrp="1"/>
          </p:cNvSpPr>
          <p:nvPr>
            <p:ph type="ftr" sz="quarter" idx="11"/>
          </p:nvPr>
        </p:nvSpPr>
        <p:spPr/>
        <p:txBody>
          <a:bodyPr/>
          <a:lstStyle/>
          <a:p>
            <a:endParaRPr lang="en-US"/>
          </a:p>
        </p:txBody>
      </p:sp>
      <p:sp>
        <p:nvSpPr>
          <p:cNvPr id="6" name="عنصر نائب لرقم الشريحة 5"/>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171960020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3"/>
          <p:cNvSpPr>
            <a:spLocks noGrp="1"/>
          </p:cNvSpPr>
          <p:nvPr>
            <p:ph type="dt" sz="half" idx="10"/>
          </p:nvPr>
        </p:nvSpPr>
        <p:spPr/>
        <p:txBody>
          <a:bodyPr/>
          <a:lstStyle/>
          <a:p>
            <a:fld id="{3D18D51F-F141-4956-AC2D-6C1B45D97622}" type="datetime1">
              <a:rPr lang="en-US" smtClean="0"/>
              <a:t>12/19/2017</a:t>
            </a:fld>
            <a:endParaRPr lang="en-US"/>
          </a:p>
        </p:txBody>
      </p:sp>
      <p:sp>
        <p:nvSpPr>
          <p:cNvPr id="5" name="عنصر نائب للتذييل 4"/>
          <p:cNvSpPr>
            <a:spLocks noGrp="1"/>
          </p:cNvSpPr>
          <p:nvPr>
            <p:ph type="ftr" sz="quarter" idx="11"/>
          </p:nvPr>
        </p:nvSpPr>
        <p:spPr/>
        <p:txBody>
          <a:bodyPr/>
          <a:lstStyle/>
          <a:p>
            <a:endParaRPr lang="en-US"/>
          </a:p>
        </p:txBody>
      </p:sp>
      <p:sp>
        <p:nvSpPr>
          <p:cNvPr id="6" name="عنصر نائب لرقم الشريحة 5"/>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366925108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l">
              <a:defRPr sz="4000" b="1" cap="all"/>
            </a:lvl1pPr>
          </a:lstStyle>
          <a:p>
            <a:r>
              <a:rPr lang="ar-SA" smtClean="0"/>
              <a:t>انقر لتحرير نمط العنوان الرئيسي</a:t>
            </a:r>
            <a:endParaRPr lang="en-US"/>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094834D-AC76-4771-9259-07FA74266490}" type="datetime1">
              <a:rPr lang="en-US" smtClean="0"/>
              <a:t>12/19/2017</a:t>
            </a:fld>
            <a:endParaRPr lang="en-US"/>
          </a:p>
        </p:txBody>
      </p:sp>
      <p:sp>
        <p:nvSpPr>
          <p:cNvPr id="5" name="عنصر نائب للتذييل 4"/>
          <p:cNvSpPr>
            <a:spLocks noGrp="1"/>
          </p:cNvSpPr>
          <p:nvPr>
            <p:ph type="ftr" sz="quarter" idx="11"/>
          </p:nvPr>
        </p:nvSpPr>
        <p:spPr/>
        <p:txBody>
          <a:bodyPr/>
          <a:lstStyle/>
          <a:p>
            <a:endParaRPr lang="en-US"/>
          </a:p>
        </p:txBody>
      </p:sp>
      <p:sp>
        <p:nvSpPr>
          <p:cNvPr id="6" name="عنصر نائب لرقم الشريحة 5"/>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7467924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5" name="عنصر نائب للتاريخ 4"/>
          <p:cNvSpPr>
            <a:spLocks noGrp="1"/>
          </p:cNvSpPr>
          <p:nvPr>
            <p:ph type="dt" sz="half" idx="10"/>
          </p:nvPr>
        </p:nvSpPr>
        <p:spPr/>
        <p:txBody>
          <a:bodyPr/>
          <a:lstStyle/>
          <a:p>
            <a:fld id="{18D02F9B-30B7-471B-8AAE-E68711CD0E55}" type="datetime1">
              <a:rPr lang="en-US" smtClean="0"/>
              <a:t>12/19/2017</a:t>
            </a:fld>
            <a:endParaRPr lang="en-US"/>
          </a:p>
        </p:txBody>
      </p:sp>
      <p:sp>
        <p:nvSpPr>
          <p:cNvPr id="6" name="عنصر نائب للتذييل 5"/>
          <p:cNvSpPr>
            <a:spLocks noGrp="1"/>
          </p:cNvSpPr>
          <p:nvPr>
            <p:ph type="ftr" sz="quarter" idx="11"/>
          </p:nvPr>
        </p:nvSpPr>
        <p:spPr/>
        <p:txBody>
          <a:bodyPr/>
          <a:lstStyle/>
          <a:p>
            <a:endParaRPr lang="en-US"/>
          </a:p>
        </p:txBody>
      </p:sp>
      <p:sp>
        <p:nvSpPr>
          <p:cNvPr id="7" name="عنصر نائب لرقم الشريحة 6"/>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384513421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en-US"/>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7" name="عنصر نائب للتاريخ 6"/>
          <p:cNvSpPr>
            <a:spLocks noGrp="1"/>
          </p:cNvSpPr>
          <p:nvPr>
            <p:ph type="dt" sz="half" idx="10"/>
          </p:nvPr>
        </p:nvSpPr>
        <p:spPr/>
        <p:txBody>
          <a:bodyPr/>
          <a:lstStyle/>
          <a:p>
            <a:fld id="{BD329CF1-5918-4DED-A3F2-C6120BB5F9AD}" type="datetime1">
              <a:rPr lang="en-US" smtClean="0"/>
              <a:t>12/19/2017</a:t>
            </a:fld>
            <a:endParaRPr lang="en-US"/>
          </a:p>
        </p:txBody>
      </p:sp>
      <p:sp>
        <p:nvSpPr>
          <p:cNvPr id="8" name="عنصر نائب للتذييل 7"/>
          <p:cNvSpPr>
            <a:spLocks noGrp="1"/>
          </p:cNvSpPr>
          <p:nvPr>
            <p:ph type="ftr" sz="quarter" idx="11"/>
          </p:nvPr>
        </p:nvSpPr>
        <p:spPr/>
        <p:txBody>
          <a:bodyPr/>
          <a:lstStyle/>
          <a:p>
            <a:endParaRPr lang="en-US"/>
          </a:p>
        </p:txBody>
      </p:sp>
      <p:sp>
        <p:nvSpPr>
          <p:cNvPr id="9" name="عنصر نائب لرقم الشريحة 8"/>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18251630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تاريخ 2"/>
          <p:cNvSpPr>
            <a:spLocks noGrp="1"/>
          </p:cNvSpPr>
          <p:nvPr>
            <p:ph type="dt" sz="half" idx="10"/>
          </p:nvPr>
        </p:nvSpPr>
        <p:spPr/>
        <p:txBody>
          <a:bodyPr/>
          <a:lstStyle/>
          <a:p>
            <a:fld id="{B57D6DF8-F15D-431C-8485-3A115D2D8525}" type="datetime1">
              <a:rPr lang="en-US" smtClean="0"/>
              <a:t>12/19/2017</a:t>
            </a:fld>
            <a:endParaRPr lang="en-US"/>
          </a:p>
        </p:txBody>
      </p:sp>
      <p:sp>
        <p:nvSpPr>
          <p:cNvPr id="4" name="عنصر نائب للتذييل 3"/>
          <p:cNvSpPr>
            <a:spLocks noGrp="1"/>
          </p:cNvSpPr>
          <p:nvPr>
            <p:ph type="ftr" sz="quarter" idx="11"/>
          </p:nvPr>
        </p:nvSpPr>
        <p:spPr/>
        <p:txBody>
          <a:bodyPr/>
          <a:lstStyle/>
          <a:p>
            <a:endParaRPr lang="en-US"/>
          </a:p>
        </p:txBody>
      </p:sp>
      <p:sp>
        <p:nvSpPr>
          <p:cNvPr id="5" name="عنصر نائب لرقم الشريحة 4"/>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41860774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9BA1827F-69E7-4822-826B-C6E906D4FBC0}" type="datetime1">
              <a:rPr lang="en-US" smtClean="0"/>
              <a:t>12/19/2017</a:t>
            </a:fld>
            <a:endParaRPr lang="en-US"/>
          </a:p>
        </p:txBody>
      </p:sp>
      <p:sp>
        <p:nvSpPr>
          <p:cNvPr id="3" name="عنصر نائب للتذييل 2"/>
          <p:cNvSpPr>
            <a:spLocks noGrp="1"/>
          </p:cNvSpPr>
          <p:nvPr>
            <p:ph type="ftr" sz="quarter" idx="11"/>
          </p:nvPr>
        </p:nvSpPr>
        <p:spPr/>
        <p:txBody>
          <a:bodyPr/>
          <a:lstStyle/>
          <a:p>
            <a:endParaRPr lang="en-US"/>
          </a:p>
        </p:txBody>
      </p:sp>
      <p:sp>
        <p:nvSpPr>
          <p:cNvPr id="4" name="عنصر نائب لرقم الشريحة 3"/>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256270995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l">
              <a:defRPr sz="2000" b="1"/>
            </a:lvl1pPr>
          </a:lstStyle>
          <a:p>
            <a:r>
              <a:rPr lang="ar-SA" smtClean="0"/>
              <a:t>انقر لتحرير نمط العنوان الرئيسي</a:t>
            </a:r>
            <a:endParaRPr lang="en-US"/>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A8E64BBC-4C90-40F7-8970-FC4D4E93B181}" type="datetime1">
              <a:rPr lang="en-US" smtClean="0"/>
              <a:t>12/19/2017</a:t>
            </a:fld>
            <a:endParaRPr lang="en-US"/>
          </a:p>
        </p:txBody>
      </p:sp>
      <p:sp>
        <p:nvSpPr>
          <p:cNvPr id="6" name="عنصر نائب للتذييل 5"/>
          <p:cNvSpPr>
            <a:spLocks noGrp="1"/>
          </p:cNvSpPr>
          <p:nvPr>
            <p:ph type="ftr" sz="quarter" idx="11"/>
          </p:nvPr>
        </p:nvSpPr>
        <p:spPr/>
        <p:txBody>
          <a:bodyPr/>
          <a:lstStyle/>
          <a:p>
            <a:endParaRPr lang="en-US"/>
          </a:p>
        </p:txBody>
      </p:sp>
      <p:sp>
        <p:nvSpPr>
          <p:cNvPr id="7" name="عنصر نائب لرقم الشريحة 6"/>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38697062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l">
              <a:defRPr sz="2000" b="1"/>
            </a:lvl1pPr>
          </a:lstStyle>
          <a:p>
            <a:r>
              <a:rPr lang="ar-SA" smtClean="0"/>
              <a:t>انقر لتحرير نمط العنوان الرئيسي</a:t>
            </a:r>
            <a:endParaRPr lang="en-US"/>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24E02A99-51F5-4911-84C1-342E2566EDA6}" type="datetime1">
              <a:rPr lang="en-US" smtClean="0"/>
              <a:t>12/19/2017</a:t>
            </a:fld>
            <a:endParaRPr lang="en-US"/>
          </a:p>
        </p:txBody>
      </p:sp>
      <p:sp>
        <p:nvSpPr>
          <p:cNvPr id="6" name="عنصر نائب للتذييل 5"/>
          <p:cNvSpPr>
            <a:spLocks noGrp="1"/>
          </p:cNvSpPr>
          <p:nvPr>
            <p:ph type="ftr" sz="quarter" idx="11"/>
          </p:nvPr>
        </p:nvSpPr>
        <p:spPr/>
        <p:txBody>
          <a:bodyPr/>
          <a:lstStyle/>
          <a:p>
            <a:endParaRPr lang="en-US"/>
          </a:p>
        </p:txBody>
      </p:sp>
      <p:sp>
        <p:nvSpPr>
          <p:cNvPr id="7" name="عنصر نائب لرقم الشريحة 6"/>
          <p:cNvSpPr>
            <a:spLocks noGrp="1"/>
          </p:cNvSpPr>
          <p:nvPr>
            <p:ph type="sldNum" sz="quarter" idx="12"/>
          </p:nvPr>
        </p:nvSpPr>
        <p:spPr/>
        <p:txBody>
          <a:bodyPr/>
          <a:lstStyle/>
          <a:p>
            <a:fld id="{7381BBD9-139A-4F97-930F-AA682D39BF19}" type="slidenum">
              <a:rPr lang="en-US" smtClean="0"/>
              <a:t>‹#›</a:t>
            </a:fld>
            <a:endParaRPr lang="en-US"/>
          </a:p>
        </p:txBody>
      </p:sp>
    </p:spTree>
    <p:extLst>
      <p:ext uri="{BB962C8B-B14F-4D97-AF65-F5344CB8AC3E}">
        <p14:creationId xmlns:p14="http://schemas.microsoft.com/office/powerpoint/2010/main" val="22796462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ar-SA" smtClean="0"/>
              <a:t>انقر لتحرير نمط العنوان الرئيسي</a:t>
            </a:r>
            <a:endParaRPr lang="en-US"/>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0F66B27-0E72-4131-A128-0910E0404BA1}" type="datetime1">
              <a:rPr lang="en-US" smtClean="0"/>
              <a:t>12/19/2017</a:t>
            </a:fld>
            <a:endParaRPr lang="en-US"/>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عنصر نائب لرقم الشريحة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381BBD9-139A-4F97-930F-AA682D39BF19}" type="slidenum">
              <a:rPr lang="en-US" smtClean="0"/>
              <a:t>‹#›</a:t>
            </a:fld>
            <a:endParaRPr lang="en-US"/>
          </a:p>
        </p:txBody>
      </p:sp>
    </p:spTree>
    <p:extLst>
      <p:ext uri="{BB962C8B-B14F-4D97-AF65-F5344CB8AC3E}">
        <p14:creationId xmlns:p14="http://schemas.microsoft.com/office/powerpoint/2010/main" val="248876304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4.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notesSlide" Target="../notesSlides/notesSlide1.xml"/><Relationship Id="rId1" Type="http://schemas.openxmlformats.org/officeDocument/2006/relationships/slideLayout" Target="../slideLayouts/slideLayout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_rels/slide5.xml.rels><?xml version="1.0" encoding="UTF-8" standalone="yes"?>
<Relationships xmlns="http://schemas.openxmlformats.org/package/2006/relationships"><Relationship Id="rId3" Type="http://schemas.openxmlformats.org/officeDocument/2006/relationships/diagramData" Target="../diagrams/data3.xml"/><Relationship Id="rId7" Type="http://schemas.microsoft.com/office/2007/relationships/diagramDrawing" Target="../diagrams/drawing3.xml"/><Relationship Id="rId2" Type="http://schemas.openxmlformats.org/officeDocument/2006/relationships/notesSlide" Target="../notesSlides/notesSlide2.xml"/><Relationship Id="rId1" Type="http://schemas.openxmlformats.org/officeDocument/2006/relationships/slideLayout" Target="../slideLayouts/slideLayout2.xml"/><Relationship Id="rId6" Type="http://schemas.openxmlformats.org/officeDocument/2006/relationships/diagramColors" Target="../diagrams/colors3.xml"/><Relationship Id="rId5" Type="http://schemas.openxmlformats.org/officeDocument/2006/relationships/diagramQuickStyle" Target="../diagrams/quickStyle3.xml"/><Relationship Id="rId4" Type="http://schemas.openxmlformats.org/officeDocument/2006/relationships/diagramLayout" Target="../diagrams/layout3.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7.xml.rels><?xml version="1.0" encoding="UTF-8" standalone="yes"?>
<Relationships xmlns="http://schemas.openxmlformats.org/package/2006/relationships"><Relationship Id="rId8" Type="http://schemas.openxmlformats.org/officeDocument/2006/relationships/diagramLayout" Target="../diagrams/layout6.xml"/><Relationship Id="rId3" Type="http://schemas.openxmlformats.org/officeDocument/2006/relationships/diagramLayout" Target="../diagrams/layout5.xml"/><Relationship Id="rId7" Type="http://schemas.openxmlformats.org/officeDocument/2006/relationships/diagramData" Target="../diagrams/data6.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11" Type="http://schemas.microsoft.com/office/2007/relationships/diagramDrawing" Target="../diagrams/drawing6.xml"/><Relationship Id="rId5" Type="http://schemas.openxmlformats.org/officeDocument/2006/relationships/diagramColors" Target="../diagrams/colors5.xml"/><Relationship Id="rId10" Type="http://schemas.openxmlformats.org/officeDocument/2006/relationships/diagramColors" Target="../diagrams/colors6.xml"/><Relationship Id="rId4" Type="http://schemas.openxmlformats.org/officeDocument/2006/relationships/diagramQuickStyle" Target="../diagrams/quickStyle5.xml"/><Relationship Id="rId9" Type="http://schemas.openxmlformats.org/officeDocument/2006/relationships/diagramQuickStyle" Target="../diagrams/quickStyle6.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2.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style>
          <a:lnRef idx="2">
            <a:schemeClr val="accent2"/>
          </a:lnRef>
          <a:fillRef idx="1">
            <a:schemeClr val="lt1"/>
          </a:fillRef>
          <a:effectRef idx="0">
            <a:schemeClr val="accent2"/>
          </a:effectRef>
          <a:fontRef idx="minor">
            <a:schemeClr val="dk1"/>
          </a:fontRef>
        </p:style>
        <p:txBody>
          <a:bodyPr>
            <a:normAutofit/>
          </a:bodyPr>
          <a:lstStyle/>
          <a:p>
            <a:r>
              <a:rPr lang="ar-MA" sz="5400" dirty="0" smtClean="0"/>
              <a:t>العقود الادارية</a:t>
            </a:r>
            <a:endParaRPr lang="en-US" sz="5400" dirty="0"/>
          </a:p>
        </p:txBody>
      </p:sp>
      <p:sp>
        <p:nvSpPr>
          <p:cNvPr id="3" name="عنوان فرعي 2"/>
          <p:cNvSpPr>
            <a:spLocks noGrp="1"/>
          </p:cNvSpPr>
          <p:nvPr>
            <p:ph type="subTitle" idx="1"/>
          </p:nvPr>
        </p:nvSpPr>
        <p:spPr>
          <a:xfrm>
            <a:off x="609600" y="3886200"/>
            <a:ext cx="7924800" cy="2362200"/>
          </a:xfrm>
        </p:spPr>
        <p:txBody>
          <a:bodyPr>
            <a:noAutofit/>
          </a:bodyPr>
          <a:lstStyle/>
          <a:p>
            <a:pPr algn="r" rtl="1"/>
            <a:r>
              <a:rPr lang="ar-MA" sz="1800" b="1" u="sng" dirty="0" smtClean="0"/>
              <a:t>مراجع للفائدة العملية المستقبلية:</a:t>
            </a:r>
          </a:p>
          <a:p>
            <a:pPr marL="457200" indent="-457200" algn="r" rtl="1">
              <a:buFont typeface="Arial" panose="020B0604020202020204" pitchFamily="34" charset="0"/>
              <a:buChar char="•"/>
            </a:pPr>
            <a:r>
              <a:rPr lang="ar-MA" sz="1800" dirty="0" smtClean="0"/>
              <a:t>العقود الادارية على ضوء نظام المنافسات والمشتريات السعودي. </a:t>
            </a:r>
            <a:r>
              <a:rPr lang="ar-MA" sz="1800" dirty="0" err="1" smtClean="0"/>
              <a:t>أ.سالم</a:t>
            </a:r>
            <a:r>
              <a:rPr lang="ar-MA" sz="1800" dirty="0" smtClean="0"/>
              <a:t> المطوع</a:t>
            </a:r>
          </a:p>
          <a:p>
            <a:pPr marL="457200" indent="-457200" algn="r" rtl="1">
              <a:buFont typeface="Arial" panose="020B0604020202020204" pitchFamily="34" charset="0"/>
              <a:buChar char="•"/>
            </a:pPr>
            <a:r>
              <a:rPr lang="ar-MA" sz="1800" dirty="0" smtClean="0"/>
              <a:t>المنافسات الحكومية فهم الوضع الراهن وخطوات نحو المستقبل. د. وليد الشرهان و أ. محمد </a:t>
            </a:r>
            <a:r>
              <a:rPr lang="ar-MA" sz="1800" dirty="0"/>
              <a:t>آ</a:t>
            </a:r>
            <a:r>
              <a:rPr lang="ar-MA" sz="1800" dirty="0" smtClean="0"/>
              <a:t>ل سليم</a:t>
            </a:r>
          </a:p>
          <a:p>
            <a:pPr marL="457200" indent="-457200" algn="r" rtl="1">
              <a:buFont typeface="Arial" panose="020B0604020202020204" pitchFamily="34" charset="0"/>
              <a:buChar char="•"/>
            </a:pPr>
            <a:r>
              <a:rPr lang="ar-MA" sz="1800" dirty="0" smtClean="0"/>
              <a:t>النظرية العامة للعقود الادارية في المملكة العربية السعودية </a:t>
            </a:r>
            <a:r>
              <a:rPr lang="ar-MA" sz="1800" dirty="0" err="1" smtClean="0"/>
              <a:t>أ.د</a:t>
            </a:r>
            <a:r>
              <a:rPr lang="ar-MA" sz="1800" dirty="0" smtClean="0"/>
              <a:t>. علي </a:t>
            </a:r>
            <a:r>
              <a:rPr lang="ar-MA" sz="1800" dirty="0" err="1" smtClean="0"/>
              <a:t>شطناوي</a:t>
            </a:r>
            <a:endParaRPr lang="ar-MA" sz="1800" dirty="0" smtClean="0"/>
          </a:p>
          <a:p>
            <a:pPr marL="457200" indent="-457200" algn="r" rtl="1">
              <a:buFont typeface="Arial" panose="020B0604020202020204" pitchFamily="34" charset="0"/>
              <a:buChar char="•"/>
            </a:pPr>
            <a:r>
              <a:rPr lang="ar-MA" sz="1800" dirty="0" smtClean="0"/>
              <a:t>الوجيز في العقود الادارية. د. عمر الخولي</a:t>
            </a:r>
            <a:endParaRPr lang="en-US" sz="1800" dirty="0"/>
          </a:p>
        </p:txBody>
      </p:sp>
    </p:spTree>
    <p:extLst>
      <p:ext uri="{BB962C8B-B14F-4D97-AF65-F5344CB8AC3E}">
        <p14:creationId xmlns:p14="http://schemas.microsoft.com/office/powerpoint/2010/main" val="32612875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52400" y="152400"/>
            <a:ext cx="8763000" cy="4525963"/>
          </a:xfrm>
        </p:spPr>
        <p:txBody>
          <a:bodyPr>
            <a:normAutofit/>
          </a:bodyPr>
          <a:lstStyle/>
          <a:p>
            <a:pPr marL="0" indent="0" algn="ctr" rtl="1">
              <a:buNone/>
            </a:pPr>
            <a:r>
              <a:rPr lang="ar-MA" sz="2000" dirty="0" smtClean="0"/>
              <a:t>عقد بين </a:t>
            </a:r>
            <a:r>
              <a:rPr lang="ar-MA" sz="2000" b="1" u="sng" dirty="0" smtClean="0"/>
              <a:t>طرفين أحدهما جهة إدارية</a:t>
            </a:r>
            <a:r>
              <a:rPr lang="ar-MA" sz="2000" dirty="0" smtClean="0"/>
              <a:t> بقصد </a:t>
            </a:r>
            <a:r>
              <a:rPr lang="ar-MA" sz="2000" b="1" u="sng" dirty="0" smtClean="0"/>
              <a:t>تنظيم مرفق عام أو تسييره </a:t>
            </a:r>
            <a:r>
              <a:rPr lang="ar-MA" sz="2000" dirty="0" smtClean="0"/>
              <a:t>باستخدام </a:t>
            </a:r>
            <a:r>
              <a:rPr lang="ar-MA" sz="2000" b="1" u="sng" dirty="0" smtClean="0"/>
              <a:t>وسائل القانون العام</a:t>
            </a:r>
            <a:endParaRPr lang="en-US" sz="2000" b="1" u="sng" dirty="0"/>
          </a:p>
        </p:txBody>
      </p:sp>
      <p:sp>
        <p:nvSpPr>
          <p:cNvPr id="5" name="سهم للأسفل 4"/>
          <p:cNvSpPr/>
          <p:nvPr/>
        </p:nvSpPr>
        <p:spPr>
          <a:xfrm>
            <a:off x="7086600" y="609600"/>
            <a:ext cx="304800" cy="457200"/>
          </a:xfrm>
          <a:prstGeom prst="downArrow">
            <a:avLst/>
          </a:prstGeom>
          <a:ln/>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endParaRPr lang="en-US" b="1">
              <a:ln w="18000">
                <a:solidFill>
                  <a:schemeClr val="accent2">
                    <a:satMod val="140000"/>
                  </a:schemeClr>
                </a:solidFill>
                <a:prstDash val="solid"/>
                <a:miter lim="800000"/>
              </a:ln>
              <a:noFill/>
              <a:effectLst>
                <a:outerShdw blurRad="25500" dist="23000" dir="7020000" algn="tl">
                  <a:srgbClr val="000000">
                    <a:alpha val="50000"/>
                  </a:srgbClr>
                </a:outerShdw>
              </a:effectLst>
            </a:endParaRPr>
          </a:p>
        </p:txBody>
      </p:sp>
      <p:sp>
        <p:nvSpPr>
          <p:cNvPr id="7" name="سهم للأسفل 6"/>
          <p:cNvSpPr/>
          <p:nvPr/>
        </p:nvSpPr>
        <p:spPr>
          <a:xfrm>
            <a:off x="1295400" y="609600"/>
            <a:ext cx="304800" cy="45720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سهم للأسفل 8"/>
          <p:cNvSpPr/>
          <p:nvPr/>
        </p:nvSpPr>
        <p:spPr>
          <a:xfrm>
            <a:off x="4038600" y="609600"/>
            <a:ext cx="304800" cy="457200"/>
          </a:xfrm>
          <a:prstGeom prst="downArrow">
            <a:avLst/>
          </a:prstGeom>
        </p:spPr>
        <p:style>
          <a:lnRef idx="2">
            <a:schemeClr val="accent4">
              <a:shade val="50000"/>
            </a:schemeClr>
          </a:lnRef>
          <a:fillRef idx="1">
            <a:schemeClr val="accent4"/>
          </a:fillRef>
          <a:effectRef idx="0">
            <a:schemeClr val="accent4"/>
          </a:effectRef>
          <a:fontRef idx="minor">
            <a:schemeClr val="lt1"/>
          </a:fontRef>
        </p:style>
        <p:txBody>
          <a:bodyPr rtlCol="0" anchor="ctr"/>
          <a:lstStyle/>
          <a:p>
            <a:pPr algn="ctr"/>
            <a:endParaRPr lang="en-US"/>
          </a:p>
        </p:txBody>
      </p:sp>
      <p:sp>
        <p:nvSpPr>
          <p:cNvPr id="10" name="مستطيل مستدير الزوايا 9"/>
          <p:cNvSpPr/>
          <p:nvPr/>
        </p:nvSpPr>
        <p:spPr>
          <a:xfrm>
            <a:off x="5867400" y="1113487"/>
            <a:ext cx="2819400" cy="4220511"/>
          </a:xfrm>
          <a:prstGeom prst="roundRect">
            <a:avLst/>
          </a:prstGeom>
          <a:ln/>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r>
              <a:rPr lang="ar-MA" sz="2000" b="1" u="sng" dirty="0" smtClean="0"/>
              <a:t>الطرف الأول: </a:t>
            </a:r>
            <a:r>
              <a:rPr lang="ar-MA" sz="2000" dirty="0" smtClean="0"/>
              <a:t>شخص اعتباري عام سواء مركزي (وزارات)  أو لا مركزي (مناطق – بلديات – مؤسسات عامة)</a:t>
            </a:r>
          </a:p>
          <a:p>
            <a:pPr algn="ctr"/>
            <a:endParaRPr lang="ar-MA" sz="2000" dirty="0"/>
          </a:p>
          <a:p>
            <a:pPr algn="ctr"/>
            <a:r>
              <a:rPr lang="ar-MA" sz="2000" b="1" u="sng" dirty="0" smtClean="0"/>
              <a:t>الطرف الثاني: </a:t>
            </a:r>
            <a:r>
              <a:rPr lang="ar-MA" sz="2000" dirty="0" smtClean="0"/>
              <a:t>إما شخص اعتباري عام أو شخص خاص (شركات – أفراد)</a:t>
            </a:r>
            <a:endParaRPr lang="en-US" sz="2000" dirty="0"/>
          </a:p>
        </p:txBody>
      </p:sp>
      <p:sp>
        <p:nvSpPr>
          <p:cNvPr id="12" name="مستطيل مستدير الزوايا 11"/>
          <p:cNvSpPr/>
          <p:nvPr/>
        </p:nvSpPr>
        <p:spPr>
          <a:xfrm>
            <a:off x="2590800" y="1113487"/>
            <a:ext cx="3124200" cy="4220512"/>
          </a:xfrm>
          <a:prstGeom prst="roundRect">
            <a:avLst/>
          </a:prstGeom>
        </p:spPr>
        <p:style>
          <a:lnRef idx="2">
            <a:schemeClr val="accent4">
              <a:shade val="50000"/>
            </a:schemeClr>
          </a:lnRef>
          <a:fillRef idx="1">
            <a:schemeClr val="accent4"/>
          </a:fillRef>
          <a:effectRef idx="0">
            <a:schemeClr val="accent4"/>
          </a:effectRef>
          <a:fontRef idx="minor">
            <a:schemeClr val="lt1"/>
          </a:fontRef>
        </p:style>
        <p:txBody>
          <a:bodyPr rtlCol="0" anchor="ctr"/>
          <a:lstStyle/>
          <a:p>
            <a:pPr algn="just" rtl="1"/>
            <a:r>
              <a:rPr lang="ar-MA" sz="2000" b="1" u="sng" dirty="0" smtClean="0"/>
              <a:t>المرفق العام: </a:t>
            </a:r>
            <a:r>
              <a:rPr lang="ar-JO" sz="2000" dirty="0"/>
              <a:t>مشروعات تنشئها الدولة بقصد تحقيق غرض من أغراض النفع العام، ويكون الرأي الأعلى في ادارتها للسلطة العامة</a:t>
            </a:r>
            <a:r>
              <a:rPr lang="ar-JO" sz="2000" dirty="0" smtClean="0"/>
              <a:t>.</a:t>
            </a:r>
            <a:endParaRPr lang="ar-MA" sz="2000" dirty="0" smtClean="0"/>
          </a:p>
          <a:p>
            <a:pPr algn="just" rtl="1"/>
            <a:r>
              <a:rPr lang="ar-MA" sz="2000" dirty="0" smtClean="0"/>
              <a:t>مثل: مرفق التعليم – مرفق المواصلات- الاتصالات...الخ</a:t>
            </a:r>
            <a:endParaRPr lang="ar-SA" sz="2000" dirty="0" smtClean="0"/>
          </a:p>
          <a:p>
            <a:pPr algn="just" rtl="1"/>
            <a:endParaRPr lang="ar-SA" sz="2000" dirty="0"/>
          </a:p>
          <a:p>
            <a:pPr algn="just" rtl="1"/>
            <a:r>
              <a:rPr lang="ar-MA" sz="2000" dirty="0" smtClean="0"/>
              <a:t>ويكون العقد إدارياً إذا تعلّق موضوعه بالمرفق العام سواء من حيث إنشاءه/ </a:t>
            </a:r>
            <a:r>
              <a:rPr lang="ar-SA" sz="2000" dirty="0" smtClean="0"/>
              <a:t>تنظيم</a:t>
            </a:r>
            <a:r>
              <a:rPr lang="ar-MA" sz="2000" dirty="0" smtClean="0"/>
              <a:t>ه</a:t>
            </a:r>
            <a:r>
              <a:rPr lang="ar-SA" sz="2000" dirty="0" smtClean="0"/>
              <a:t> /تسيير</a:t>
            </a:r>
            <a:r>
              <a:rPr lang="ar-MA" sz="2000" dirty="0" smtClean="0"/>
              <a:t>ه</a:t>
            </a:r>
            <a:r>
              <a:rPr lang="ar-SA" sz="2000" dirty="0" smtClean="0"/>
              <a:t>/ </a:t>
            </a:r>
            <a:r>
              <a:rPr lang="ar-SA" sz="2000" dirty="0" err="1" smtClean="0"/>
              <a:t>إدار</a:t>
            </a:r>
            <a:r>
              <a:rPr lang="ar-MA" sz="2000" dirty="0" smtClean="0"/>
              <a:t>ته</a:t>
            </a:r>
            <a:r>
              <a:rPr lang="ar-SA" sz="2000" dirty="0" smtClean="0"/>
              <a:t> / </a:t>
            </a:r>
            <a:r>
              <a:rPr lang="ar-MA" sz="2000" dirty="0" smtClean="0"/>
              <a:t>ال</a:t>
            </a:r>
            <a:r>
              <a:rPr lang="ar-SA" sz="2000" dirty="0" smtClean="0"/>
              <a:t>إشراف</a:t>
            </a:r>
            <a:r>
              <a:rPr lang="ar-MA" sz="2000" dirty="0" smtClean="0"/>
              <a:t> عليه</a:t>
            </a:r>
            <a:r>
              <a:rPr lang="ar-MA" sz="2000" dirty="0"/>
              <a:t> </a:t>
            </a:r>
            <a:r>
              <a:rPr lang="ar-MA" sz="2000" dirty="0" smtClean="0"/>
              <a:t>أو حتى مجرد</a:t>
            </a:r>
            <a:r>
              <a:rPr lang="ar-MA" sz="2000" dirty="0"/>
              <a:t> </a:t>
            </a:r>
            <a:r>
              <a:rPr lang="ar-MA" sz="2000" dirty="0" smtClean="0"/>
              <a:t>ال</a:t>
            </a:r>
            <a:r>
              <a:rPr lang="ar-SA" sz="2000" dirty="0" smtClean="0"/>
              <a:t>مساهمة في تسييره</a:t>
            </a:r>
            <a:endParaRPr lang="en-GB" sz="2000" dirty="0"/>
          </a:p>
          <a:p>
            <a:pPr algn="just" rtl="1"/>
            <a:endParaRPr lang="en-US" sz="2000" dirty="0"/>
          </a:p>
        </p:txBody>
      </p:sp>
      <p:sp>
        <p:nvSpPr>
          <p:cNvPr id="13" name="مستطيل مستدير الزوايا 12"/>
          <p:cNvSpPr/>
          <p:nvPr/>
        </p:nvSpPr>
        <p:spPr>
          <a:xfrm>
            <a:off x="381000" y="1113487"/>
            <a:ext cx="2057400" cy="4220511"/>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1"/>
            <a:r>
              <a:rPr lang="ar-MA" sz="2000" dirty="0" smtClean="0"/>
              <a:t>أي تملك الادارة شروط استثنائية غير مألوفة في القانون الخاص</a:t>
            </a:r>
          </a:p>
          <a:p>
            <a:pPr algn="ctr" rtl="1"/>
            <a:endParaRPr lang="ar-MA" sz="2000" dirty="0"/>
          </a:p>
          <a:p>
            <a:pPr algn="ctr" rtl="1"/>
            <a:r>
              <a:rPr lang="ar-MA" sz="2000" dirty="0" smtClean="0"/>
              <a:t>مثل (حق الادارة في تعديل التزامات المتعاقد معها – انهاء العقد </a:t>
            </a:r>
            <a:r>
              <a:rPr lang="ar-MA" sz="2000" dirty="0" err="1" smtClean="0"/>
              <a:t>بارادتها</a:t>
            </a:r>
            <a:r>
              <a:rPr lang="ar-MA" sz="2000" dirty="0" smtClean="0"/>
              <a:t> المنفردة – القيام بطلب تغيير طريقة تنفيذ </a:t>
            </a:r>
            <a:r>
              <a:rPr lang="ar-MA" sz="2000" dirty="0" err="1" smtClean="0"/>
              <a:t>العقذ</a:t>
            </a:r>
            <a:r>
              <a:rPr lang="ar-MA" sz="2000" dirty="0" smtClean="0"/>
              <a:t> – توقيع عقوبات دون اللجوء للقضاء)</a:t>
            </a:r>
            <a:endParaRPr lang="en-US" sz="2000" dirty="0"/>
          </a:p>
        </p:txBody>
      </p:sp>
      <p:sp>
        <p:nvSpPr>
          <p:cNvPr id="2" name="مربع نص 1"/>
          <p:cNvSpPr txBox="1"/>
          <p:nvPr/>
        </p:nvSpPr>
        <p:spPr>
          <a:xfrm>
            <a:off x="457200" y="5458361"/>
            <a:ext cx="7848600" cy="1323439"/>
          </a:xfrm>
          <a:prstGeom prst="rect">
            <a:avLst/>
          </a:prstGeom>
          <a:noFill/>
        </p:spPr>
        <p:txBody>
          <a:bodyPr wrap="square" rtlCol="0">
            <a:spAutoFit/>
          </a:bodyPr>
          <a:lstStyle/>
          <a:p>
            <a:pPr algn="r" rtl="1"/>
            <a:r>
              <a:rPr lang="ar-MA" sz="2000" b="1" u="sng" dirty="0" smtClean="0"/>
              <a:t>إذن، حتى نقول أن العقد إداري يجب أن تتوافر 3 شروط:</a:t>
            </a:r>
          </a:p>
          <a:p>
            <a:pPr algn="r" rtl="1"/>
            <a:r>
              <a:rPr lang="ar-MA" sz="2000" dirty="0" smtClean="0"/>
              <a:t>1- أن تكون جهة إدارية طرفاً في العقد.</a:t>
            </a:r>
          </a:p>
          <a:p>
            <a:pPr algn="r" rtl="1"/>
            <a:r>
              <a:rPr lang="ar-MA" sz="2000" dirty="0" smtClean="0"/>
              <a:t>2- أن يتعلق موضوع العقد بمرفق عام.</a:t>
            </a:r>
          </a:p>
          <a:p>
            <a:pPr algn="r" rtl="1"/>
            <a:r>
              <a:rPr lang="ar-MA" sz="2000" dirty="0" smtClean="0"/>
              <a:t>3- أن تأخذ الادارة في تعاقدها بوسائل القانون العام الذي تعطي الادارة امتيازات واستثناءات.</a:t>
            </a:r>
            <a:endParaRPr lang="en-US" sz="2000" dirty="0"/>
          </a:p>
        </p:txBody>
      </p:sp>
      <p:sp>
        <p:nvSpPr>
          <p:cNvPr id="4" name="عنصر نائب لرقم الشريحة 3"/>
          <p:cNvSpPr>
            <a:spLocks noGrp="1"/>
          </p:cNvSpPr>
          <p:nvPr>
            <p:ph type="sldNum" sz="quarter" idx="12"/>
          </p:nvPr>
        </p:nvSpPr>
        <p:spPr/>
        <p:txBody>
          <a:bodyPr/>
          <a:lstStyle/>
          <a:p>
            <a:fld id="{7381BBD9-139A-4F97-930F-AA682D39BF19}" type="slidenum">
              <a:rPr lang="en-US" smtClean="0"/>
              <a:t>2</a:t>
            </a:fld>
            <a:endParaRPr lang="en-US"/>
          </a:p>
        </p:txBody>
      </p:sp>
    </p:spTree>
    <p:extLst>
      <p:ext uri="{BB962C8B-B14F-4D97-AF65-F5344CB8AC3E}">
        <p14:creationId xmlns:p14="http://schemas.microsoft.com/office/powerpoint/2010/main" val="31402264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2"/>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P spid="12" grpId="0" animBg="1"/>
      <p:bldP spid="13"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solidFill>
            <a:srgbClr val="FFC000"/>
          </a:solidFill>
        </p:spPr>
        <p:txBody>
          <a:bodyPr/>
          <a:lstStyle/>
          <a:p>
            <a:r>
              <a:rPr lang="ar-MA" dirty="0" smtClean="0"/>
              <a:t>الفرق بين العقد المدني والاداري</a:t>
            </a:r>
            <a:endParaRPr lang="en-US" dirty="0"/>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val="1813516382"/>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عنصر نائب لرقم الشريحة 2"/>
          <p:cNvSpPr>
            <a:spLocks noGrp="1"/>
          </p:cNvSpPr>
          <p:nvPr>
            <p:ph type="sldNum" sz="quarter" idx="12"/>
          </p:nvPr>
        </p:nvSpPr>
        <p:spPr/>
        <p:txBody>
          <a:bodyPr/>
          <a:lstStyle/>
          <a:p>
            <a:fld id="{7381BBD9-139A-4F97-930F-AA682D39BF19}" type="slidenum">
              <a:rPr lang="en-US" smtClean="0"/>
              <a:t>3</a:t>
            </a:fld>
            <a:endParaRPr lang="en-US"/>
          </a:p>
        </p:txBody>
      </p:sp>
    </p:spTree>
    <p:extLst>
      <p:ext uri="{BB962C8B-B14F-4D97-AF65-F5344CB8AC3E}">
        <p14:creationId xmlns:p14="http://schemas.microsoft.com/office/powerpoint/2010/main" val="41585374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5AAE4C93-C6CB-41AC-8410-D939C237658D}"/>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6CF159A1-55F2-47D0-8C0D-71846530257F}"/>
                                            </p:graphic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4">
                                            <p:graphicEl>
                                              <a:dgm id="{291A9880-2362-4CF5-B6D1-AC9AC03D4716}"/>
                                            </p:graphic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4">
                                            <p:graphicEl>
                                              <a:dgm id="{7919943E-2AC1-4F54-9E1E-BD71390376F7}"/>
                                            </p:graphic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4">
                                            <p:graphicEl>
                                              <a:dgm id="{EC4F8CEE-5109-4F9B-B7C9-4A446FF7C974}"/>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FFFB81D6-EFCA-479B-B871-0F0C6D8412ED}"/>
                                            </p:graphicEl>
                                          </p:spTgt>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4">
                                            <p:graphicEl>
                                              <a:dgm id="{DBEA2049-7593-44A9-9569-D2B665A5F87D}"/>
                                            </p:graphic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4">
                                            <p:graphicEl>
                                              <a:dgm id="{BEADC186-F124-4BFD-BA2A-59D1690CB6EF}"/>
                                            </p:graphic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grpId="0" nodeType="clickEffect">
                                  <p:stCondLst>
                                    <p:cond delay="0"/>
                                  </p:stCondLst>
                                  <p:childTnLst>
                                    <p:set>
                                      <p:cBhvr>
                                        <p:cTn id="32" dur="1" fill="hold">
                                          <p:stCondLst>
                                            <p:cond delay="0"/>
                                          </p:stCondLst>
                                        </p:cTn>
                                        <p:tgtEl>
                                          <p:spTgt spid="4">
                                            <p:graphicEl>
                                              <a:dgm id="{B317AAAF-B6CB-45CF-8A7A-213B7AB23761}"/>
                                            </p:graphicEl>
                                          </p:spTgt>
                                        </p:tgtEl>
                                        <p:attrNameLst>
                                          <p:attrName>style.visibility</p:attrName>
                                        </p:attrNameLst>
                                      </p:cBhvr>
                                      <p:to>
                                        <p:strVal val="visible"/>
                                      </p:to>
                                    </p:set>
                                  </p:childTnLst>
                                </p:cTn>
                              </p:par>
                              <p:par>
                                <p:cTn id="33" presetID="1" presetClass="entr" presetSubtype="0" fill="hold" grpId="0" nodeType="withEffect">
                                  <p:stCondLst>
                                    <p:cond delay="0"/>
                                  </p:stCondLst>
                                  <p:childTnLst>
                                    <p:set>
                                      <p:cBhvr>
                                        <p:cTn id="34" dur="1" fill="hold">
                                          <p:stCondLst>
                                            <p:cond delay="0"/>
                                          </p:stCondLst>
                                        </p:cTn>
                                        <p:tgtEl>
                                          <p:spTgt spid="4">
                                            <p:graphicEl>
                                              <a:dgm id="{5B18669A-9DAE-4197-8D45-4304F1E2B3F4}"/>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76200"/>
            <a:ext cx="8229600" cy="1143000"/>
          </a:xfrm>
          <a:solidFill>
            <a:srgbClr val="FFC000"/>
          </a:solidFill>
        </p:spPr>
        <p:txBody>
          <a:bodyPr/>
          <a:lstStyle/>
          <a:p>
            <a:r>
              <a:rPr lang="ar-MA" dirty="0" smtClean="0"/>
              <a:t>أهمية التفرقة بين العقود المدنية والادارية</a:t>
            </a:r>
            <a:endParaRPr lang="en-US" dirty="0"/>
          </a:p>
        </p:txBody>
      </p:sp>
      <p:sp>
        <p:nvSpPr>
          <p:cNvPr id="3" name="عنصر نائب للمحتوى 2"/>
          <p:cNvSpPr>
            <a:spLocks noGrp="1"/>
          </p:cNvSpPr>
          <p:nvPr>
            <p:ph idx="1"/>
          </p:nvPr>
        </p:nvSpPr>
        <p:spPr>
          <a:xfrm>
            <a:off x="457200" y="1143000"/>
            <a:ext cx="8229600" cy="4525963"/>
          </a:xfrm>
        </p:spPr>
        <p:txBody>
          <a:bodyPr/>
          <a:lstStyle/>
          <a:p>
            <a:pPr algn="r" rtl="1"/>
            <a:r>
              <a:rPr lang="ar-MA" b="1" u="sng" dirty="0" smtClean="0"/>
              <a:t>حتى نعرف:</a:t>
            </a:r>
            <a:endParaRPr lang="en-US" b="1" u="sng" dirty="0"/>
          </a:p>
        </p:txBody>
      </p:sp>
      <p:graphicFrame>
        <p:nvGraphicFramePr>
          <p:cNvPr id="4" name="رسم تخطيطي 3"/>
          <p:cNvGraphicFramePr/>
          <p:nvPr>
            <p:extLst>
              <p:ext uri="{D42A27DB-BD31-4B8C-83A1-F6EECF244321}">
                <p14:modId xmlns:p14="http://schemas.microsoft.com/office/powerpoint/2010/main" val="2015336255"/>
              </p:ext>
            </p:extLst>
          </p:nvPr>
        </p:nvGraphicFramePr>
        <p:xfrm>
          <a:off x="304800" y="1803400"/>
          <a:ext cx="8458200" cy="490220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5" name="عنصر نائب لرقم الشريحة 4"/>
          <p:cNvSpPr>
            <a:spLocks noGrp="1"/>
          </p:cNvSpPr>
          <p:nvPr>
            <p:ph type="sldNum" sz="quarter" idx="12"/>
          </p:nvPr>
        </p:nvSpPr>
        <p:spPr/>
        <p:txBody>
          <a:bodyPr/>
          <a:lstStyle/>
          <a:p>
            <a:fld id="{7381BBD9-139A-4F97-930F-AA682D39BF19}" type="slidenum">
              <a:rPr lang="en-US" smtClean="0"/>
              <a:t>4</a:t>
            </a:fld>
            <a:endParaRPr lang="en-US"/>
          </a:p>
        </p:txBody>
      </p:sp>
    </p:spTree>
    <p:extLst>
      <p:ext uri="{BB962C8B-B14F-4D97-AF65-F5344CB8AC3E}">
        <p14:creationId xmlns:p14="http://schemas.microsoft.com/office/powerpoint/2010/main" val="6031142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48A04394-11D1-4F08-9517-D6971F909CA0}"/>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4EF56748-6937-4188-864B-A14DCD020450}"/>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81455976-4B53-4EA5-8D88-89DDFD860366}"/>
                                            </p:graphicEl>
                                          </p:spTgt>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4">
                                            <p:graphicEl>
                                              <a:dgm id="{8E51EF27-992A-4AC5-975F-D5FEA4016AB4}"/>
                                            </p:graphic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grpId="0" nodeType="clickEffect">
                                  <p:stCondLst>
                                    <p:cond delay="0"/>
                                  </p:stCondLst>
                                  <p:childTnLst>
                                    <p:set>
                                      <p:cBhvr>
                                        <p:cTn id="20" dur="1" fill="hold">
                                          <p:stCondLst>
                                            <p:cond delay="0"/>
                                          </p:stCondLst>
                                        </p:cTn>
                                        <p:tgtEl>
                                          <p:spTgt spid="4">
                                            <p:graphicEl>
                                              <a:dgm id="{52D22E27-5E26-4824-90E2-E6D9232F6E01}"/>
                                            </p:graphicEl>
                                          </p:spTgt>
                                        </p:tgtEl>
                                        <p:attrNameLst>
                                          <p:attrName>style.visibility</p:attrName>
                                        </p:attrNameLst>
                                      </p:cBhvr>
                                      <p:to>
                                        <p:strVal val="visible"/>
                                      </p:to>
                                    </p:set>
                                  </p:childTnLst>
                                </p:cTn>
                              </p:par>
                              <p:par>
                                <p:cTn id="21" presetID="1" presetClass="entr" presetSubtype="0" fill="hold" grpId="0" nodeType="withEffect">
                                  <p:stCondLst>
                                    <p:cond delay="0"/>
                                  </p:stCondLst>
                                  <p:childTnLst>
                                    <p:set>
                                      <p:cBhvr>
                                        <p:cTn id="22" dur="1" fill="hold">
                                          <p:stCondLst>
                                            <p:cond delay="0"/>
                                          </p:stCondLst>
                                        </p:cTn>
                                        <p:tgtEl>
                                          <p:spTgt spid="4">
                                            <p:graphicEl>
                                              <a:dgm id="{2909C3CA-0A2B-45BD-A87C-16B3D3EA5FB9}"/>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D1CDDE55-6283-40B8-8574-C673D4D2FB3D}"/>
                                            </p:graphicEl>
                                          </p:spTgt>
                                        </p:tgtEl>
                                        <p:attrNameLst>
                                          <p:attrName>style.visibility</p:attrName>
                                        </p:attrNameLst>
                                      </p:cBhvr>
                                      <p:to>
                                        <p:strVal val="visible"/>
                                      </p:to>
                                    </p:set>
                                  </p:childTnLst>
                                </p:cTn>
                              </p:par>
                              <p:par>
                                <p:cTn id="27" presetID="1" presetClass="entr" presetSubtype="0" fill="hold" grpId="0" nodeType="withEffect">
                                  <p:stCondLst>
                                    <p:cond delay="0"/>
                                  </p:stCondLst>
                                  <p:childTnLst>
                                    <p:set>
                                      <p:cBhvr>
                                        <p:cTn id="28" dur="1" fill="hold">
                                          <p:stCondLst>
                                            <p:cond delay="0"/>
                                          </p:stCondLst>
                                        </p:cTn>
                                        <p:tgtEl>
                                          <p:spTgt spid="4">
                                            <p:graphicEl>
                                              <a:dgm id="{6F0D02C1-617B-42C2-A897-91E8D9D1E975}"/>
                                            </p:graphic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grpId="0" nodeType="clickEffect">
                                  <p:stCondLst>
                                    <p:cond delay="0"/>
                                  </p:stCondLst>
                                  <p:childTnLst>
                                    <p:set>
                                      <p:cBhvr>
                                        <p:cTn id="32" dur="1" fill="hold">
                                          <p:stCondLst>
                                            <p:cond delay="0"/>
                                          </p:stCondLst>
                                        </p:cTn>
                                        <p:tgtEl>
                                          <p:spTgt spid="4">
                                            <p:graphicEl>
                                              <a:dgm id="{4378D354-E715-4871-A26A-0ADBEC380E52}"/>
                                            </p:graphicEl>
                                          </p:spTgt>
                                        </p:tgtEl>
                                        <p:attrNameLst>
                                          <p:attrName>style.visibility</p:attrName>
                                        </p:attrNameLst>
                                      </p:cBhvr>
                                      <p:to>
                                        <p:strVal val="visible"/>
                                      </p:to>
                                    </p:set>
                                  </p:childTnLst>
                                </p:cTn>
                              </p:par>
                              <p:par>
                                <p:cTn id="33" presetID="1" presetClass="entr" presetSubtype="0" fill="hold" grpId="0" nodeType="withEffect">
                                  <p:stCondLst>
                                    <p:cond delay="0"/>
                                  </p:stCondLst>
                                  <p:childTnLst>
                                    <p:set>
                                      <p:cBhvr>
                                        <p:cTn id="34" dur="1" fill="hold">
                                          <p:stCondLst>
                                            <p:cond delay="0"/>
                                          </p:stCondLst>
                                        </p:cTn>
                                        <p:tgtEl>
                                          <p:spTgt spid="4">
                                            <p:graphicEl>
                                              <a:dgm id="{61809FD2-9A54-40C5-B1CF-795F1E8A39D5}"/>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lvlOne"/>
        </p:bldSub>
      </p:bldGraphic>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76200"/>
            <a:ext cx="8229600" cy="1143000"/>
          </a:xfrm>
          <a:solidFill>
            <a:srgbClr val="FFC000"/>
          </a:solidFill>
        </p:spPr>
        <p:txBody>
          <a:bodyPr/>
          <a:lstStyle/>
          <a:p>
            <a:r>
              <a:rPr lang="ar-MA" dirty="0" smtClean="0"/>
              <a:t>بعض أنواع </a:t>
            </a:r>
            <a:r>
              <a:rPr lang="ar-MA" dirty="0" smtClean="0"/>
              <a:t>العقود الادارية</a:t>
            </a:r>
            <a:endParaRPr lang="en-US" dirty="0"/>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val="4066997383"/>
              </p:ext>
            </p:extLst>
          </p:nvPr>
        </p:nvGraphicFramePr>
        <p:xfrm>
          <a:off x="0" y="1219200"/>
          <a:ext cx="9144000" cy="548640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3" name="عنصر نائب لرقم الشريحة 2"/>
          <p:cNvSpPr>
            <a:spLocks noGrp="1"/>
          </p:cNvSpPr>
          <p:nvPr>
            <p:ph type="sldNum" sz="quarter" idx="12"/>
          </p:nvPr>
        </p:nvSpPr>
        <p:spPr/>
        <p:txBody>
          <a:bodyPr/>
          <a:lstStyle/>
          <a:p>
            <a:fld id="{7381BBD9-139A-4F97-930F-AA682D39BF19}" type="slidenum">
              <a:rPr lang="en-US" smtClean="0"/>
              <a:t>5</a:t>
            </a:fld>
            <a:endParaRPr lang="en-US"/>
          </a:p>
        </p:txBody>
      </p:sp>
    </p:spTree>
    <p:extLst>
      <p:ext uri="{BB962C8B-B14F-4D97-AF65-F5344CB8AC3E}">
        <p14:creationId xmlns:p14="http://schemas.microsoft.com/office/powerpoint/2010/main" val="9466739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3523089C-6998-4189-9B5B-1C2EAE2ED43C}"/>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31B57B74-179C-4B36-9E1E-111AD24A2135}"/>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A92C7193-618E-4065-8875-B37DC6093DD8}"/>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55BA8D56-1E2D-4F37-BA36-BEDC0C9521C7}"/>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EBE15880-AC75-4D3F-BEB8-847D2300F5CF}"/>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F7C6A450-543B-4E88-ACD7-2AB5080EC493}"/>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B41D9B89-E2BB-49B5-A127-9B6245919CF7}"/>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9D8A3C2A-A580-45E1-A19A-A8D6115690CD}"/>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graphicFrame>
        <p:nvGraphicFramePr>
          <p:cNvPr id="25" name="عنصر نائب للمحتوى 24"/>
          <p:cNvGraphicFramePr>
            <a:graphicFrameLocks noGrp="1"/>
          </p:cNvGraphicFramePr>
          <p:nvPr>
            <p:ph idx="1"/>
            <p:extLst>
              <p:ext uri="{D42A27DB-BD31-4B8C-83A1-F6EECF244321}">
                <p14:modId xmlns:p14="http://schemas.microsoft.com/office/powerpoint/2010/main" val="1094796247"/>
              </p:ext>
            </p:extLst>
          </p:nvPr>
        </p:nvGraphicFramePr>
        <p:xfrm>
          <a:off x="76200" y="304800"/>
          <a:ext cx="9067800" cy="64008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عنصر نائب لرقم الشريحة 2"/>
          <p:cNvSpPr>
            <a:spLocks noGrp="1"/>
          </p:cNvSpPr>
          <p:nvPr>
            <p:ph type="sldNum" sz="quarter" idx="12"/>
          </p:nvPr>
        </p:nvSpPr>
        <p:spPr/>
        <p:txBody>
          <a:bodyPr/>
          <a:lstStyle/>
          <a:p>
            <a:fld id="{7381BBD9-139A-4F97-930F-AA682D39BF19}" type="slidenum">
              <a:rPr lang="en-US" smtClean="0"/>
              <a:t>6</a:t>
            </a:fld>
            <a:endParaRPr lang="en-US"/>
          </a:p>
        </p:txBody>
      </p:sp>
    </p:spTree>
    <p:extLst>
      <p:ext uri="{BB962C8B-B14F-4D97-AF65-F5344CB8AC3E}">
        <p14:creationId xmlns:p14="http://schemas.microsoft.com/office/powerpoint/2010/main" val="148373753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5">
                                            <p:graphicEl>
                                              <a:dgm id="{E46450CD-BEF0-4AC9-A838-0FF5FE52C71C}"/>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5">
                                            <p:graphicEl>
                                              <a:dgm id="{6D4855E1-640B-4F38-BC36-92218D697889}"/>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5">
                                            <p:graphicEl>
                                              <a:dgm id="{853482B9-5034-4D7B-A48A-01B40BEF0DA5}"/>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25">
                                            <p:graphicEl>
                                              <a:dgm id="{C6823F27-0FD0-432E-90B5-A3579F8ACDC9}"/>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25">
                                            <p:graphicEl>
                                              <a:dgm id="{0F43EB89-EBA8-499E-91D3-2AA3FA976B33}"/>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25">
                                            <p:graphicEl>
                                              <a:dgm id="{934A5932-3411-4CD6-AAFE-B1BA607C8BED}"/>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25">
                                            <p:graphicEl>
                                              <a:dgm id="{9F13EB05-7F2C-4BD5-84F5-0A8B3FC585F6}"/>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25">
                                            <p:graphicEl>
                                              <a:dgm id="{56474322-BC0E-475F-A09D-205043C7C825}"/>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25" grpId="0">
        <p:bldSub>
          <a:bldDgm bld="one"/>
        </p:bldSub>
      </p:bldGraphic>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solidFill>
            <a:srgbClr val="FFC000"/>
          </a:solidFill>
        </p:spPr>
        <p:txBody>
          <a:bodyPr>
            <a:normAutofit/>
          </a:bodyPr>
          <a:lstStyle/>
          <a:p>
            <a:r>
              <a:rPr lang="ar-MA" dirty="0" smtClean="0"/>
              <a:t>أنواع المنافسة</a:t>
            </a:r>
            <a:endParaRPr lang="en-US" dirty="0"/>
          </a:p>
        </p:txBody>
      </p:sp>
      <p:graphicFrame>
        <p:nvGraphicFramePr>
          <p:cNvPr id="5" name="عنصر نائب للمحتوى 4"/>
          <p:cNvGraphicFramePr>
            <a:graphicFrameLocks noGrp="1"/>
          </p:cNvGraphicFramePr>
          <p:nvPr>
            <p:ph idx="1"/>
            <p:extLst>
              <p:ext uri="{D42A27DB-BD31-4B8C-83A1-F6EECF244321}">
                <p14:modId xmlns:p14="http://schemas.microsoft.com/office/powerpoint/2010/main" val="168723071"/>
              </p:ext>
            </p:extLst>
          </p:nvPr>
        </p:nvGraphicFramePr>
        <p:xfrm>
          <a:off x="3657600" y="1905000"/>
          <a:ext cx="5029200" cy="35052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aphicFrame>
        <p:nvGraphicFramePr>
          <p:cNvPr id="6" name="رسم تخطيطي 5"/>
          <p:cNvGraphicFramePr/>
          <p:nvPr>
            <p:extLst>
              <p:ext uri="{D42A27DB-BD31-4B8C-83A1-F6EECF244321}">
                <p14:modId xmlns:p14="http://schemas.microsoft.com/office/powerpoint/2010/main" val="2928145454"/>
              </p:ext>
            </p:extLst>
          </p:nvPr>
        </p:nvGraphicFramePr>
        <p:xfrm>
          <a:off x="304800" y="2082800"/>
          <a:ext cx="3276600" cy="3098800"/>
        </p:xfrm>
        <a:graphic>
          <a:graphicData uri="http://schemas.openxmlformats.org/drawingml/2006/diagram">
            <dgm:relIds xmlns:dgm="http://schemas.openxmlformats.org/drawingml/2006/diagram" xmlns:r="http://schemas.openxmlformats.org/officeDocument/2006/relationships" r:dm="rId7" r:lo="rId8" r:qs="rId9" r:cs="rId10"/>
          </a:graphicData>
        </a:graphic>
      </p:graphicFrame>
      <p:sp>
        <p:nvSpPr>
          <p:cNvPr id="7" name="عنوان 1"/>
          <p:cNvSpPr txBox="1">
            <a:spLocks/>
          </p:cNvSpPr>
          <p:nvPr/>
        </p:nvSpPr>
        <p:spPr>
          <a:xfrm>
            <a:off x="457200" y="5562600"/>
            <a:ext cx="8229600" cy="1143000"/>
          </a:xfrm>
          <a:prstGeom prst="rect">
            <a:avLst/>
          </a:prstGeom>
          <a:solidFill>
            <a:srgbClr val="FFC000"/>
          </a:solidFill>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MA" sz="3200" dirty="0" smtClean="0"/>
              <a:t>النظام الذي يحكمنا هو </a:t>
            </a:r>
            <a:r>
              <a:rPr lang="ar-SA" sz="3200" dirty="0" smtClean="0"/>
              <a:t>نظام المنافسات والمشتريات الحكومية 1427هـ</a:t>
            </a:r>
            <a:endParaRPr lang="en-US" sz="3200" dirty="0"/>
          </a:p>
        </p:txBody>
      </p:sp>
      <p:sp>
        <p:nvSpPr>
          <p:cNvPr id="3" name="عنصر نائب لرقم الشريحة 2"/>
          <p:cNvSpPr>
            <a:spLocks noGrp="1"/>
          </p:cNvSpPr>
          <p:nvPr>
            <p:ph type="sldNum" sz="quarter" idx="12"/>
          </p:nvPr>
        </p:nvSpPr>
        <p:spPr/>
        <p:txBody>
          <a:bodyPr/>
          <a:lstStyle/>
          <a:p>
            <a:fld id="{7381BBD9-139A-4F97-930F-AA682D39BF19}" type="slidenum">
              <a:rPr lang="en-US" smtClean="0"/>
              <a:t>7</a:t>
            </a:fld>
            <a:endParaRPr lang="en-US"/>
          </a:p>
        </p:txBody>
      </p:sp>
    </p:spTree>
    <p:extLst>
      <p:ext uri="{BB962C8B-B14F-4D97-AF65-F5344CB8AC3E}">
        <p14:creationId xmlns:p14="http://schemas.microsoft.com/office/powerpoint/2010/main" val="39147626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graphicEl>
                                              <a:dgm id="{82B48187-1517-4E55-8BBD-A1F7F05A6DB2}"/>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graphicEl>
                                              <a:dgm id="{9A7802E8-F884-428F-B038-96458433EAA8}"/>
                                            </p:graphic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5">
                                            <p:graphicEl>
                                              <a:dgm id="{F27136AD-83E6-48BA-A8E5-F557DA2E86BD}"/>
                                            </p:graphic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5">
                                            <p:graphicEl>
                                              <a:dgm id="{B397D47D-3890-44A0-BB00-0F9318D4F8F8}"/>
                                            </p:graphic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5">
                                            <p:graphicEl>
                                              <a:dgm id="{ACCDA1B5-98F7-47CA-AAE8-CFEBF9ECA28B}"/>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5" grpId="0">
        <p:bldSub>
          <a:bldDgm bld="one"/>
        </p:bldSub>
      </p:bldGraphic>
      <p:bldGraphic spid="6" grpId="0">
        <p:bldAsOne/>
      </p:bldGraphic>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solidFill>
            <a:srgbClr val="FFC000"/>
          </a:solidFill>
        </p:spPr>
        <p:txBody>
          <a:bodyPr/>
          <a:lstStyle/>
          <a:p>
            <a:r>
              <a:rPr lang="ar-MA" dirty="0" smtClean="0"/>
              <a:t>اجراءات المناقصة</a:t>
            </a:r>
            <a:endParaRPr lang="en-US" dirty="0"/>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val="2652507807"/>
              </p:ext>
            </p:extLst>
          </p:nvPr>
        </p:nvGraphicFramePr>
        <p:xfrm>
          <a:off x="76200" y="2133601"/>
          <a:ext cx="8991600" cy="327659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عنصر نائب لرقم الشريحة 2"/>
          <p:cNvSpPr>
            <a:spLocks noGrp="1"/>
          </p:cNvSpPr>
          <p:nvPr>
            <p:ph type="sldNum" sz="quarter" idx="12"/>
          </p:nvPr>
        </p:nvSpPr>
        <p:spPr/>
        <p:txBody>
          <a:bodyPr/>
          <a:lstStyle/>
          <a:p>
            <a:fld id="{7381BBD9-139A-4F97-930F-AA682D39BF19}" type="slidenum">
              <a:rPr lang="en-US" smtClean="0"/>
              <a:t>8</a:t>
            </a:fld>
            <a:endParaRPr lang="en-US"/>
          </a:p>
        </p:txBody>
      </p:sp>
    </p:spTree>
    <p:extLst>
      <p:ext uri="{BB962C8B-B14F-4D97-AF65-F5344CB8AC3E}">
        <p14:creationId xmlns:p14="http://schemas.microsoft.com/office/powerpoint/2010/main" val="16784356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0E684E9A-D95C-4862-B0FA-0B3FB4398274}"/>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4D4DEEC5-3C9C-4291-B318-A75A637FD836}"/>
                                            </p:graphic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4">
                                            <p:graphicEl>
                                              <a:dgm id="{54E9E98C-67E7-45DB-8CF2-D8282A6C87FF}"/>
                                            </p:graphic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4">
                                            <p:graphicEl>
                                              <a:dgm id="{B98D1011-2C26-4E8D-A75A-D8B8176D625C}"/>
                                            </p:graphic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4">
                                            <p:graphicEl>
                                              <a:dgm id="{A08FB085-1224-47FA-8F1C-1631930F6B22}"/>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BCE2D64F-7E96-4E76-92D1-00FF8E16EDF4}"/>
                                            </p:graphicEl>
                                          </p:spTgt>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4">
                                            <p:graphicEl>
                                              <a:dgm id="{4F5CE5CA-5C4C-416D-A87F-43B06805E731}"/>
                                            </p:graphic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4">
                                            <p:graphicEl>
                                              <a:dgm id="{9CFD538F-1B5B-4F8E-9FED-EC35BB86A606}"/>
                                            </p:graphicEl>
                                          </p:spTgt>
                                        </p:tgtEl>
                                        <p:attrNameLst>
                                          <p:attrName>style.visibility</p:attrName>
                                        </p:attrNameLst>
                                      </p:cBhvr>
                                      <p:to>
                                        <p:strVal val="visible"/>
                                      </p:to>
                                    </p:set>
                                  </p:childTnLst>
                                </p:cTn>
                              </p:par>
                              <p:par>
                                <p:cTn id="29" presetID="1" presetClass="entr" presetSubtype="0" fill="hold" grpId="0" nodeType="withEffect">
                                  <p:stCondLst>
                                    <p:cond delay="0"/>
                                  </p:stCondLst>
                                  <p:childTnLst>
                                    <p:set>
                                      <p:cBhvr>
                                        <p:cTn id="30" dur="1" fill="hold">
                                          <p:stCondLst>
                                            <p:cond delay="0"/>
                                          </p:stCondLst>
                                        </p:cTn>
                                        <p:tgtEl>
                                          <p:spTgt spid="4">
                                            <p:graphicEl>
                                              <a:dgm id="{FC815A6B-FC7E-4B90-8435-F6970DB9EE3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88E6C535-9E80-45B3-8A22-2B2B08B98332}"/>
                                            </p:graphicEl>
                                          </p:spTgt>
                                        </p:tgtEl>
                                        <p:attrNameLst>
                                          <p:attrName>style.visibility</p:attrName>
                                        </p:attrNameLst>
                                      </p:cBhvr>
                                      <p:to>
                                        <p:strVal val="visible"/>
                                      </p:to>
                                    </p:set>
                                  </p:childTnLst>
                                </p:cTn>
                              </p:par>
                              <p:par>
                                <p:cTn id="35" presetID="1" presetClass="entr" presetSubtype="0" fill="hold" grpId="0" nodeType="withEffect">
                                  <p:stCondLst>
                                    <p:cond delay="0"/>
                                  </p:stCondLst>
                                  <p:childTnLst>
                                    <p:set>
                                      <p:cBhvr>
                                        <p:cTn id="36" dur="1" fill="hold">
                                          <p:stCondLst>
                                            <p:cond delay="0"/>
                                          </p:stCondLst>
                                        </p:cTn>
                                        <p:tgtEl>
                                          <p:spTgt spid="4">
                                            <p:graphicEl>
                                              <a:dgm id="{CB59C41F-66F1-4D1C-8D79-AA12EE7ECDEF}"/>
                                            </p:graphic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grpId="0" nodeType="clickEffect">
                                  <p:stCondLst>
                                    <p:cond delay="0"/>
                                  </p:stCondLst>
                                  <p:childTnLst>
                                    <p:set>
                                      <p:cBhvr>
                                        <p:cTn id="40" dur="1" fill="hold">
                                          <p:stCondLst>
                                            <p:cond delay="0"/>
                                          </p:stCondLst>
                                        </p:cTn>
                                        <p:tgtEl>
                                          <p:spTgt spid="4">
                                            <p:graphicEl>
                                              <a:dgm id="{FD358EF7-9F76-4A59-B761-F2AD54004C86}"/>
                                            </p:graphicEl>
                                          </p:spTgt>
                                        </p:tgtEl>
                                        <p:attrNameLst>
                                          <p:attrName>style.visibility</p:attrName>
                                        </p:attrNameLst>
                                      </p:cBhvr>
                                      <p:to>
                                        <p:strVal val="visible"/>
                                      </p:to>
                                    </p:set>
                                  </p:childTnLst>
                                </p:cTn>
                              </p:par>
                              <p:par>
                                <p:cTn id="41" presetID="1" presetClass="entr" presetSubtype="0" fill="hold" grpId="0" nodeType="withEffect">
                                  <p:stCondLst>
                                    <p:cond delay="0"/>
                                  </p:stCondLst>
                                  <p:childTnLst>
                                    <p:set>
                                      <p:cBhvr>
                                        <p:cTn id="42" dur="1" fill="hold">
                                          <p:stCondLst>
                                            <p:cond delay="0"/>
                                          </p:stCondLst>
                                        </p:cTn>
                                        <p:tgtEl>
                                          <p:spTgt spid="4">
                                            <p:graphicEl>
                                              <a:dgm id="{068D0B77-321C-4452-BE92-72F5D9C505CE}"/>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28600"/>
            <a:ext cx="8229600" cy="1143000"/>
          </a:xfrm>
          <a:solidFill>
            <a:srgbClr val="FFC000"/>
          </a:solidFill>
        </p:spPr>
        <p:txBody>
          <a:bodyPr/>
          <a:lstStyle/>
          <a:p>
            <a:r>
              <a:rPr lang="ar-MA" dirty="0" smtClean="0"/>
              <a:t>مواعيد اجراءات المناقصة</a:t>
            </a:r>
            <a:endParaRPr lang="en-US" dirty="0"/>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val="3092218737"/>
              </p:ext>
            </p:extLst>
          </p:nvPr>
        </p:nvGraphicFramePr>
        <p:xfrm>
          <a:off x="76200" y="1905000"/>
          <a:ext cx="8991600" cy="12954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عنصر نائب لرقم الشريحة 2"/>
          <p:cNvSpPr>
            <a:spLocks noGrp="1"/>
          </p:cNvSpPr>
          <p:nvPr>
            <p:ph type="sldNum" sz="quarter" idx="12"/>
          </p:nvPr>
        </p:nvSpPr>
        <p:spPr>
          <a:xfrm>
            <a:off x="6553200" y="6051550"/>
            <a:ext cx="2133600" cy="365125"/>
          </a:xfrm>
        </p:spPr>
        <p:txBody>
          <a:bodyPr/>
          <a:lstStyle/>
          <a:p>
            <a:fld id="{7381BBD9-139A-4F97-930F-AA682D39BF19}" type="slidenum">
              <a:rPr lang="en-US" smtClean="0"/>
              <a:t>9</a:t>
            </a:fld>
            <a:endParaRPr lang="en-US"/>
          </a:p>
        </p:txBody>
      </p:sp>
      <p:sp>
        <p:nvSpPr>
          <p:cNvPr id="7" name="قوس كبير أيسر 6"/>
          <p:cNvSpPr/>
          <p:nvPr/>
        </p:nvSpPr>
        <p:spPr>
          <a:xfrm rot="16200000">
            <a:off x="6467474" y="2200274"/>
            <a:ext cx="247651" cy="236220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8" name="قوس كبير أيسر 7"/>
          <p:cNvSpPr/>
          <p:nvPr/>
        </p:nvSpPr>
        <p:spPr>
          <a:xfrm rot="16200000">
            <a:off x="4419600" y="2819400"/>
            <a:ext cx="304799" cy="106680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1" name="قوس كبير أيسر 10"/>
          <p:cNvSpPr/>
          <p:nvPr/>
        </p:nvSpPr>
        <p:spPr>
          <a:xfrm rot="16200000">
            <a:off x="2390774" y="2181227"/>
            <a:ext cx="323852" cy="236220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2" name="مستطيل مستدير الزوايا 11"/>
          <p:cNvSpPr/>
          <p:nvPr/>
        </p:nvSpPr>
        <p:spPr>
          <a:xfrm>
            <a:off x="5334000" y="3505200"/>
            <a:ext cx="3048000" cy="30480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rtl="1"/>
            <a:r>
              <a:rPr lang="ar-MA" dirty="0" smtClean="0"/>
              <a:t>- </a:t>
            </a:r>
            <a:r>
              <a:rPr lang="ar-SA" dirty="0" smtClean="0"/>
              <a:t>يجب أن لا تقل المدة من تاريخ صدور أول إعلان في الجريدة الرسمية حتى الموعد النهائي لتقديم العروض عن </a:t>
            </a:r>
            <a:r>
              <a:rPr lang="ar-MA" b="1" u="sng" dirty="0" smtClean="0"/>
              <a:t>30 </a:t>
            </a:r>
            <a:r>
              <a:rPr lang="ar-SA" dirty="0" smtClean="0"/>
              <a:t>يوماً</a:t>
            </a:r>
            <a:r>
              <a:rPr lang="ar-MA" dirty="0"/>
              <a:t> </a:t>
            </a:r>
            <a:r>
              <a:rPr lang="ar-MA" dirty="0" smtClean="0"/>
              <a:t>أو</a:t>
            </a:r>
            <a:r>
              <a:rPr lang="en-US" dirty="0" smtClean="0"/>
              <a:t> </a:t>
            </a:r>
            <a:r>
              <a:rPr lang="ar-MA" b="1" u="sng" dirty="0" smtClean="0"/>
              <a:t>60</a:t>
            </a:r>
            <a:r>
              <a:rPr lang="ar-SA" dirty="0" smtClean="0"/>
              <a:t>يوماً في المشاريع التي تبلغ تكاليفها التقديرية </a:t>
            </a:r>
            <a:r>
              <a:rPr lang="ar-MA" dirty="0" smtClean="0"/>
              <a:t>50</a:t>
            </a:r>
            <a:r>
              <a:rPr lang="ar-SA" dirty="0" smtClean="0"/>
              <a:t>مليون فأكثر .</a:t>
            </a:r>
            <a:endParaRPr lang="ar-MA" dirty="0"/>
          </a:p>
          <a:p>
            <a:pPr marL="285750" lvl="0" indent="-285750" algn="ctr" rtl="1">
              <a:buFontTx/>
              <a:buChar char="-"/>
            </a:pPr>
            <a:endParaRPr lang="ar-MA" sz="800" dirty="0"/>
          </a:p>
          <a:p>
            <a:pPr lvl="0" algn="ctr" rtl="1"/>
            <a:r>
              <a:rPr lang="ar-MA" dirty="0" smtClean="0"/>
              <a:t>- يستمر «تقديم العروض» من الاعلان وحتى التاريخ المحدد لانتهاء التقديم الموضح في الاعلان.</a:t>
            </a:r>
            <a:endParaRPr lang="en-US" dirty="0"/>
          </a:p>
        </p:txBody>
      </p:sp>
      <p:sp>
        <p:nvSpPr>
          <p:cNvPr id="13" name="مستطيل مستدير الزوايا 12"/>
          <p:cNvSpPr/>
          <p:nvPr/>
        </p:nvSpPr>
        <p:spPr>
          <a:xfrm>
            <a:off x="3962400" y="3505200"/>
            <a:ext cx="1219200" cy="30480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rtl="1"/>
            <a:r>
              <a:rPr lang="ar-MA" sz="1600" dirty="0" smtClean="0"/>
              <a:t>يحدد تاريخ فتح المظاريف  في الاعلان ويجب أن يكون في اليوم التالي </a:t>
            </a:r>
            <a:r>
              <a:rPr lang="ar-MA" sz="1600" dirty="0" err="1" smtClean="0"/>
              <a:t>لاخر</a:t>
            </a:r>
            <a:r>
              <a:rPr lang="ar-MA" sz="1600" dirty="0" smtClean="0"/>
              <a:t> يوم تقديم عروض</a:t>
            </a:r>
          </a:p>
          <a:p>
            <a:pPr lvl="0" algn="ctr" rtl="1"/>
            <a:endParaRPr lang="ar-MA" sz="1600" dirty="0"/>
          </a:p>
          <a:p>
            <a:pPr lvl="0" algn="ctr" rtl="1"/>
            <a:r>
              <a:rPr lang="ar-MA" sz="1600" dirty="0" smtClean="0"/>
              <a:t>يجوز التمديد في حالات معينة</a:t>
            </a:r>
            <a:endParaRPr lang="en-US" sz="1600" dirty="0"/>
          </a:p>
        </p:txBody>
      </p:sp>
      <p:sp>
        <p:nvSpPr>
          <p:cNvPr id="14" name="مستطيل مستدير الزوايا 13"/>
          <p:cNvSpPr/>
          <p:nvPr/>
        </p:nvSpPr>
        <p:spPr>
          <a:xfrm>
            <a:off x="838200" y="3505200"/>
            <a:ext cx="2971800" cy="304800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rtl="1"/>
            <a:r>
              <a:rPr lang="ar-MA" sz="1600" dirty="0" smtClean="0"/>
              <a:t>-  يبدأ  فحص العروض من استلام محضر لجنة فتح </a:t>
            </a:r>
            <a:r>
              <a:rPr lang="ar-SA" sz="1600" dirty="0" smtClean="0"/>
              <a:t>المظاريف </a:t>
            </a:r>
            <a:r>
              <a:rPr lang="ar-MA" sz="1600" dirty="0" smtClean="0"/>
              <a:t>والذي يجب تسليمه خلال 7 أيام.</a:t>
            </a:r>
          </a:p>
          <a:p>
            <a:pPr lvl="0" algn="ctr" rtl="1"/>
            <a:endParaRPr lang="ar-MA" sz="1600" dirty="0" smtClean="0"/>
          </a:p>
          <a:p>
            <a:pPr lvl="0" algn="ctr" rtl="1"/>
            <a:r>
              <a:rPr lang="ar-MA" sz="1600" dirty="0" smtClean="0"/>
              <a:t>- يستمر الفحص مدة 90 يوم من تاريخ فتح المظاريف وتسمى هذه المدة «مدة سريان العروض» وأيضا « مدة البت في المنافسة/</a:t>
            </a:r>
            <a:r>
              <a:rPr lang="ar-MA" sz="1600" dirty="0" err="1" smtClean="0"/>
              <a:t>الترسية</a:t>
            </a:r>
            <a:r>
              <a:rPr lang="ar-MA" sz="1600" dirty="0" smtClean="0"/>
              <a:t>» يجب في نهايتها </a:t>
            </a:r>
            <a:r>
              <a:rPr lang="ar-MA" sz="1600" dirty="0" err="1" smtClean="0"/>
              <a:t>ترسية</a:t>
            </a:r>
            <a:r>
              <a:rPr lang="ar-MA" sz="1600" dirty="0" smtClean="0"/>
              <a:t> العقد على العرض الفائز.</a:t>
            </a:r>
          </a:p>
          <a:p>
            <a:pPr lvl="0" algn="ctr" rtl="1"/>
            <a:endParaRPr lang="ar-MA" sz="1600" dirty="0" smtClean="0"/>
          </a:p>
          <a:p>
            <a:pPr lvl="0" algn="ctr" rtl="1"/>
            <a:r>
              <a:rPr lang="ar-MA" sz="1600" dirty="0" smtClean="0"/>
              <a:t>- يجوز التمديد 90 يوم أخرى فقط وفي حالات معينة</a:t>
            </a:r>
          </a:p>
        </p:txBody>
      </p:sp>
    </p:spTree>
    <p:extLst>
      <p:ext uri="{BB962C8B-B14F-4D97-AF65-F5344CB8AC3E}">
        <p14:creationId xmlns:p14="http://schemas.microsoft.com/office/powerpoint/2010/main" val="28784759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0E684E9A-D95C-4862-B0FA-0B3FB4398274}"/>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4D4DEEC5-3C9C-4291-B318-A75A637FD836}"/>
                                            </p:graphic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4">
                                            <p:graphicEl>
                                              <a:dgm id="{54E9E98C-67E7-45DB-8CF2-D8282A6C87FF}"/>
                                            </p:graphic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4">
                                            <p:graphicEl>
                                              <a:dgm id="{B98D1011-2C26-4E8D-A75A-D8B8176D625C}"/>
                                            </p:graphic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4">
                                            <p:graphicEl>
                                              <a:dgm id="{A08FB085-1224-47FA-8F1C-1631930F6B22}"/>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BCE2D64F-7E96-4E76-92D1-00FF8E16EDF4}"/>
                                            </p:graphicEl>
                                          </p:spTgt>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4">
                                            <p:graphicEl>
                                              <a:dgm id="{4F5CE5CA-5C4C-416D-A87F-43B06805E731}"/>
                                            </p:graphic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4">
                                            <p:graphicEl>
                                              <a:dgm id="{9CFD538F-1B5B-4F8E-9FED-EC35BB86A606}"/>
                                            </p:graphicEl>
                                          </p:spTgt>
                                        </p:tgtEl>
                                        <p:attrNameLst>
                                          <p:attrName>style.visibility</p:attrName>
                                        </p:attrNameLst>
                                      </p:cBhvr>
                                      <p:to>
                                        <p:strVal val="visible"/>
                                      </p:to>
                                    </p:set>
                                  </p:childTnLst>
                                </p:cTn>
                              </p:par>
                              <p:par>
                                <p:cTn id="29" presetID="1" presetClass="entr" presetSubtype="0" fill="hold" grpId="0" nodeType="withEffect">
                                  <p:stCondLst>
                                    <p:cond delay="0"/>
                                  </p:stCondLst>
                                  <p:childTnLst>
                                    <p:set>
                                      <p:cBhvr>
                                        <p:cTn id="30" dur="1" fill="hold">
                                          <p:stCondLst>
                                            <p:cond delay="0"/>
                                          </p:stCondLst>
                                        </p:cTn>
                                        <p:tgtEl>
                                          <p:spTgt spid="4">
                                            <p:graphicEl>
                                              <a:dgm id="{FC815A6B-FC7E-4B90-8435-F6970DB9EE3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88E6C535-9E80-45B3-8A22-2B2B08B98332}"/>
                                            </p:graphicEl>
                                          </p:spTgt>
                                        </p:tgtEl>
                                        <p:attrNameLst>
                                          <p:attrName>style.visibility</p:attrName>
                                        </p:attrNameLst>
                                      </p:cBhvr>
                                      <p:to>
                                        <p:strVal val="visible"/>
                                      </p:to>
                                    </p:set>
                                  </p:childTnLst>
                                </p:cTn>
                              </p:par>
                              <p:par>
                                <p:cTn id="35" presetID="1" presetClass="entr" presetSubtype="0" fill="hold" grpId="0" nodeType="withEffect">
                                  <p:stCondLst>
                                    <p:cond delay="0"/>
                                  </p:stCondLst>
                                  <p:childTnLst>
                                    <p:set>
                                      <p:cBhvr>
                                        <p:cTn id="36" dur="1" fill="hold">
                                          <p:stCondLst>
                                            <p:cond delay="0"/>
                                          </p:stCondLst>
                                        </p:cTn>
                                        <p:tgtEl>
                                          <p:spTgt spid="4">
                                            <p:graphicEl>
                                              <a:dgm id="{CB59C41F-66F1-4D1C-8D79-AA12EE7ECDEF}"/>
                                            </p:graphic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grpId="0" nodeType="clickEffect">
                                  <p:stCondLst>
                                    <p:cond delay="0"/>
                                  </p:stCondLst>
                                  <p:childTnLst>
                                    <p:set>
                                      <p:cBhvr>
                                        <p:cTn id="40" dur="1" fill="hold">
                                          <p:stCondLst>
                                            <p:cond delay="0"/>
                                          </p:stCondLst>
                                        </p:cTn>
                                        <p:tgtEl>
                                          <p:spTgt spid="4">
                                            <p:graphicEl>
                                              <a:dgm id="{FD358EF7-9F76-4A59-B761-F2AD54004C86}"/>
                                            </p:graphicEl>
                                          </p:spTgt>
                                        </p:tgtEl>
                                        <p:attrNameLst>
                                          <p:attrName>style.visibility</p:attrName>
                                        </p:attrNameLst>
                                      </p:cBhvr>
                                      <p:to>
                                        <p:strVal val="visible"/>
                                      </p:to>
                                    </p:set>
                                  </p:childTnLst>
                                </p:cTn>
                              </p:par>
                              <p:par>
                                <p:cTn id="41" presetID="1" presetClass="entr" presetSubtype="0" fill="hold" grpId="0" nodeType="withEffect">
                                  <p:stCondLst>
                                    <p:cond delay="0"/>
                                  </p:stCondLst>
                                  <p:childTnLst>
                                    <p:set>
                                      <p:cBhvr>
                                        <p:cTn id="42" dur="1" fill="hold">
                                          <p:stCondLst>
                                            <p:cond delay="0"/>
                                          </p:stCondLst>
                                        </p:cTn>
                                        <p:tgtEl>
                                          <p:spTgt spid="4">
                                            <p:graphicEl>
                                              <a:dgm id="{068D0B77-321C-4452-BE92-72F5D9C505CE}"/>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268</TotalTime>
  <Words>1014</Words>
  <Application>Microsoft Office PowerPoint</Application>
  <PresentationFormat>عرض على الشاشة (3:4)‏</PresentationFormat>
  <Paragraphs>120</Paragraphs>
  <Slides>9</Slides>
  <Notes>2</Notes>
  <HiddenSlides>0</HiddenSlides>
  <MMClips>0</MMClips>
  <ScaleCrop>false</ScaleCrop>
  <HeadingPairs>
    <vt:vector size="4" baseType="variant">
      <vt:variant>
        <vt:lpstr>نسق</vt:lpstr>
      </vt:variant>
      <vt:variant>
        <vt:i4>1</vt:i4>
      </vt:variant>
      <vt:variant>
        <vt:lpstr>عناوين الشرائح</vt:lpstr>
      </vt:variant>
      <vt:variant>
        <vt:i4>9</vt:i4>
      </vt:variant>
    </vt:vector>
  </HeadingPairs>
  <TitlesOfParts>
    <vt:vector size="10" baseType="lpstr">
      <vt:lpstr>نسق Office</vt:lpstr>
      <vt:lpstr>العقود الادارية</vt:lpstr>
      <vt:lpstr>عرض تقديمي في PowerPoint</vt:lpstr>
      <vt:lpstr>الفرق بين العقد المدني والاداري</vt:lpstr>
      <vt:lpstr>أهمية التفرقة بين العقود المدنية والادارية</vt:lpstr>
      <vt:lpstr>بعض أنواع العقود الادارية</vt:lpstr>
      <vt:lpstr>عرض تقديمي في PowerPoint</vt:lpstr>
      <vt:lpstr>أنواع المنافسة</vt:lpstr>
      <vt:lpstr>اجراءات المناقصة</vt:lpstr>
      <vt:lpstr>مواعيد اجراءات المناقصة</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Neena</dc:creator>
  <cp:lastModifiedBy>Neena</cp:lastModifiedBy>
  <cp:revision>17</cp:revision>
  <cp:lastPrinted>2017-11-12T09:31:54Z</cp:lastPrinted>
  <dcterms:created xsi:type="dcterms:W3CDTF">2017-11-11T08:42:48Z</dcterms:created>
  <dcterms:modified xsi:type="dcterms:W3CDTF">2017-12-19T10:01:26Z</dcterms:modified>
</cp:coreProperties>
</file>

<file path=docProps/thumbnail.jpeg>
</file>