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75" r:id="rId5"/>
    <p:sldId id="258" r:id="rId6"/>
    <p:sldId id="260" r:id="rId7"/>
    <p:sldId id="266" r:id="rId8"/>
    <p:sldId id="267" r:id="rId9"/>
    <p:sldId id="261" r:id="rId10"/>
    <p:sldId id="262" r:id="rId11"/>
    <p:sldId id="263" r:id="rId12"/>
    <p:sldId id="264" r:id="rId13"/>
    <p:sldId id="265" r:id="rId14"/>
    <p:sldId id="277" r:id="rId15"/>
    <p:sldId id="276" r:id="rId16"/>
    <p:sldId id="268" r:id="rId17"/>
    <p:sldId id="278" r:id="rId18"/>
    <p:sldId id="270"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1D949-F405-47F1-9423-A09B78588484}"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en-US"/>
        </a:p>
      </dgm:t>
    </dgm:pt>
    <dgm:pt modelId="{B0FEA901-1497-47A4-A419-2FBB417E2036}">
      <dgm:prSet phldrT="[نص]"/>
      <dgm:spPr/>
      <dgm:t>
        <a:bodyPr/>
        <a:lstStyle/>
        <a:p>
          <a:r>
            <a:rPr lang="ar-MA" dirty="0" smtClean="0">
              <a:ln>
                <a:solidFill>
                  <a:schemeClr val="tx1"/>
                </a:solidFill>
              </a:ln>
            </a:rPr>
            <a:t>مناقصة</a:t>
          </a:r>
          <a:endParaRPr lang="en-US" dirty="0">
            <a:ln>
              <a:solidFill>
                <a:schemeClr val="tx1"/>
              </a:solidFill>
            </a:ln>
          </a:endParaRPr>
        </a:p>
      </dgm:t>
    </dgm:pt>
    <dgm:pt modelId="{D71D4CE2-0A80-4452-B9AC-6016FB07CA2B}" type="parTrans" cxnId="{55DF1CC6-6853-4DD0-80B4-FCE74417CF41}">
      <dgm:prSet/>
      <dgm:spPr/>
      <dgm:t>
        <a:bodyPr/>
        <a:lstStyle/>
        <a:p>
          <a:endParaRPr lang="en-US">
            <a:ln>
              <a:solidFill>
                <a:schemeClr val="tx1"/>
              </a:solidFill>
            </a:ln>
          </a:endParaRPr>
        </a:p>
      </dgm:t>
    </dgm:pt>
    <dgm:pt modelId="{C3B5A349-6E7E-4235-A5F5-AAEBC59CB232}" type="sibTrans" cxnId="{55DF1CC6-6853-4DD0-80B4-FCE74417CF41}">
      <dgm:prSet/>
      <dgm:spPr/>
      <dgm:t>
        <a:bodyPr/>
        <a:lstStyle/>
        <a:p>
          <a:endParaRPr lang="en-US">
            <a:ln>
              <a:solidFill>
                <a:schemeClr val="tx1"/>
              </a:solidFill>
            </a:ln>
          </a:endParaRPr>
        </a:p>
      </dgm:t>
    </dgm:pt>
    <dgm:pt modelId="{3CC01666-A8B4-452D-9B9C-6E0686D5680F}">
      <dgm:prSet phldrT="[نص]"/>
      <dgm:spPr/>
      <dgm:t>
        <a:bodyPr/>
        <a:lstStyle/>
        <a:p>
          <a:r>
            <a:rPr lang="ar-MA" dirty="0" smtClean="0">
              <a:ln>
                <a:solidFill>
                  <a:schemeClr val="tx1"/>
                </a:solidFill>
              </a:ln>
            </a:rPr>
            <a:t>مزايدة</a:t>
          </a:r>
          <a:endParaRPr lang="en-US" dirty="0">
            <a:ln>
              <a:solidFill>
                <a:schemeClr val="tx1"/>
              </a:solidFill>
            </a:ln>
          </a:endParaRPr>
        </a:p>
      </dgm:t>
    </dgm:pt>
    <dgm:pt modelId="{D6D8ADCF-39B7-41D5-94F1-697A0C9BC927}" type="parTrans" cxnId="{3B77C8B5-0EB2-4D6B-8B15-E70ED68EB712}">
      <dgm:prSet/>
      <dgm:spPr/>
      <dgm:t>
        <a:bodyPr/>
        <a:lstStyle/>
        <a:p>
          <a:endParaRPr lang="en-US">
            <a:ln>
              <a:solidFill>
                <a:schemeClr val="tx1"/>
              </a:solidFill>
            </a:ln>
          </a:endParaRPr>
        </a:p>
      </dgm:t>
    </dgm:pt>
    <dgm:pt modelId="{8A1442C2-A29B-40C4-8084-652375AEA765}" type="sibTrans" cxnId="{3B77C8B5-0EB2-4D6B-8B15-E70ED68EB712}">
      <dgm:prSet/>
      <dgm:spPr/>
      <dgm:t>
        <a:bodyPr/>
        <a:lstStyle/>
        <a:p>
          <a:endParaRPr lang="en-US">
            <a:ln>
              <a:solidFill>
                <a:schemeClr val="tx1"/>
              </a:solidFill>
            </a:ln>
          </a:endParaRPr>
        </a:p>
      </dgm:t>
    </dgm:pt>
    <dgm:pt modelId="{50B11087-9464-407F-A193-CA9E5583E71D}" type="pres">
      <dgm:prSet presAssocID="{F7C1D949-F405-47F1-9423-A09B78588484}" presName="compositeShape" presStyleCnt="0">
        <dgm:presLayoutVars>
          <dgm:chMax val="2"/>
          <dgm:dir/>
          <dgm:resizeHandles val="exact"/>
        </dgm:presLayoutVars>
      </dgm:prSet>
      <dgm:spPr/>
      <dgm:t>
        <a:bodyPr/>
        <a:lstStyle/>
        <a:p>
          <a:pPr rtl="1"/>
          <a:endParaRPr lang="ar-SA"/>
        </a:p>
      </dgm:t>
    </dgm:pt>
    <dgm:pt modelId="{82B48187-1517-4E55-8BBD-A1F7F05A6DB2}" type="pres">
      <dgm:prSet presAssocID="{F7C1D949-F405-47F1-9423-A09B78588484}" presName="divider" presStyleLbl="fgShp" presStyleIdx="0" presStyleCnt="1"/>
      <dgm:spPr/>
    </dgm:pt>
    <dgm:pt modelId="{9A7802E8-F884-428F-B038-96458433EAA8}" type="pres">
      <dgm:prSet presAssocID="{B0FEA901-1497-47A4-A419-2FBB417E2036}" presName="downArrow" presStyleLbl="node1" presStyleIdx="0" presStyleCnt="2"/>
      <dgm:spPr/>
    </dgm:pt>
    <dgm:pt modelId="{F27136AD-83E6-48BA-A8E5-F557DA2E86BD}" type="pres">
      <dgm:prSet presAssocID="{B0FEA901-1497-47A4-A419-2FBB417E2036}" presName="downArrowText" presStyleLbl="revTx" presStyleIdx="0" presStyleCnt="2">
        <dgm:presLayoutVars>
          <dgm:bulletEnabled val="1"/>
        </dgm:presLayoutVars>
      </dgm:prSet>
      <dgm:spPr/>
      <dgm:t>
        <a:bodyPr/>
        <a:lstStyle/>
        <a:p>
          <a:pPr rtl="1"/>
          <a:endParaRPr lang="ar-SA"/>
        </a:p>
      </dgm:t>
    </dgm:pt>
    <dgm:pt modelId="{B397D47D-3890-44A0-BB00-0F9318D4F8F8}" type="pres">
      <dgm:prSet presAssocID="{3CC01666-A8B4-452D-9B9C-6E0686D5680F}" presName="upArrow" presStyleLbl="node1" presStyleIdx="1" presStyleCnt="2"/>
      <dgm:spPr/>
    </dgm:pt>
    <dgm:pt modelId="{ACCDA1B5-98F7-47CA-AAE8-CFEBF9ECA28B}" type="pres">
      <dgm:prSet presAssocID="{3CC01666-A8B4-452D-9B9C-6E0686D5680F}" presName="upArrowText" presStyleLbl="revTx" presStyleIdx="1" presStyleCnt="2">
        <dgm:presLayoutVars>
          <dgm:bulletEnabled val="1"/>
        </dgm:presLayoutVars>
      </dgm:prSet>
      <dgm:spPr/>
      <dgm:t>
        <a:bodyPr/>
        <a:lstStyle/>
        <a:p>
          <a:pPr rtl="1"/>
          <a:endParaRPr lang="ar-SA"/>
        </a:p>
      </dgm:t>
    </dgm:pt>
  </dgm:ptLst>
  <dgm:cxnLst>
    <dgm:cxn modelId="{55DF1CC6-6853-4DD0-80B4-FCE74417CF41}" srcId="{F7C1D949-F405-47F1-9423-A09B78588484}" destId="{B0FEA901-1497-47A4-A419-2FBB417E2036}" srcOrd="0" destOrd="0" parTransId="{D71D4CE2-0A80-4452-B9AC-6016FB07CA2B}" sibTransId="{C3B5A349-6E7E-4235-A5F5-AAEBC59CB232}"/>
    <dgm:cxn modelId="{3CC0AEAA-A97A-4523-8EDA-E88CA71F1D1F}" type="presOf" srcId="{3CC01666-A8B4-452D-9B9C-6E0686D5680F}" destId="{ACCDA1B5-98F7-47CA-AAE8-CFEBF9ECA28B}" srcOrd="0" destOrd="0" presId="urn:microsoft.com/office/officeart/2005/8/layout/arrow3"/>
    <dgm:cxn modelId="{3B77C8B5-0EB2-4D6B-8B15-E70ED68EB712}" srcId="{F7C1D949-F405-47F1-9423-A09B78588484}" destId="{3CC01666-A8B4-452D-9B9C-6E0686D5680F}" srcOrd="1" destOrd="0" parTransId="{D6D8ADCF-39B7-41D5-94F1-697A0C9BC927}" sibTransId="{8A1442C2-A29B-40C4-8084-652375AEA765}"/>
    <dgm:cxn modelId="{8DD5CF12-9557-4E44-BB10-14C024A66988}" type="presOf" srcId="{B0FEA901-1497-47A4-A419-2FBB417E2036}" destId="{F27136AD-83E6-48BA-A8E5-F557DA2E86BD}" srcOrd="0" destOrd="0" presId="urn:microsoft.com/office/officeart/2005/8/layout/arrow3"/>
    <dgm:cxn modelId="{FF468DA0-B43B-4291-85F2-83B13E8AA97D}" type="presOf" srcId="{F7C1D949-F405-47F1-9423-A09B78588484}" destId="{50B11087-9464-407F-A193-CA9E5583E71D}" srcOrd="0" destOrd="0" presId="urn:microsoft.com/office/officeart/2005/8/layout/arrow3"/>
    <dgm:cxn modelId="{1B39ABEF-1ACD-4255-8E05-DF806419A9C8}" type="presParOf" srcId="{50B11087-9464-407F-A193-CA9E5583E71D}" destId="{82B48187-1517-4E55-8BBD-A1F7F05A6DB2}" srcOrd="0" destOrd="0" presId="urn:microsoft.com/office/officeart/2005/8/layout/arrow3"/>
    <dgm:cxn modelId="{C3CE61D6-7373-41DE-AE5A-8D3D2C178246}" type="presParOf" srcId="{50B11087-9464-407F-A193-CA9E5583E71D}" destId="{9A7802E8-F884-428F-B038-96458433EAA8}" srcOrd="1" destOrd="0" presId="urn:microsoft.com/office/officeart/2005/8/layout/arrow3"/>
    <dgm:cxn modelId="{3F97B71E-DDB3-40B5-8445-4C9613900403}" type="presParOf" srcId="{50B11087-9464-407F-A193-CA9E5583E71D}" destId="{F27136AD-83E6-48BA-A8E5-F557DA2E86BD}" srcOrd="2" destOrd="0" presId="urn:microsoft.com/office/officeart/2005/8/layout/arrow3"/>
    <dgm:cxn modelId="{C08D658D-033B-4A59-A266-8B5DFC1C3394}" type="presParOf" srcId="{50B11087-9464-407F-A193-CA9E5583E71D}" destId="{B397D47D-3890-44A0-BB00-0F9318D4F8F8}" srcOrd="3" destOrd="0" presId="urn:microsoft.com/office/officeart/2005/8/layout/arrow3"/>
    <dgm:cxn modelId="{D0823E3D-F63A-4054-816A-513792B0BA5B}" type="presParOf" srcId="{50B11087-9464-407F-A193-CA9E5583E71D}" destId="{ACCDA1B5-98F7-47CA-AAE8-CFEBF9ECA28B}" srcOrd="4" destOrd="0" presId="urn:microsoft.com/office/officeart/2005/8/layout/arrow3"/>
  </dgm:cxnLst>
  <dgm:bg/>
  <dgm:whole>
    <a:ln w="28575">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BC6782-C825-4C0D-BC5F-849E99867C2C}" type="doc">
      <dgm:prSet loTypeId="urn:microsoft.com/office/officeart/2011/layout/ConvergingText" loCatId="officeonline" qsTypeId="urn:microsoft.com/office/officeart/2005/8/quickstyle/simple1" qsCatId="simple" csTypeId="urn:microsoft.com/office/officeart/2005/8/colors/accent1_2" csCatId="accent1" phldr="1"/>
      <dgm:spPr/>
      <dgm:t>
        <a:bodyPr/>
        <a:lstStyle/>
        <a:p>
          <a:endParaRPr lang="en-US"/>
        </a:p>
      </dgm:t>
    </dgm:pt>
    <dgm:pt modelId="{29EE03D2-8377-495B-A98E-EED30D964B66}">
      <dgm:prSet phldrT="[نص]"/>
      <dgm:spPr/>
      <dgm:t>
        <a:bodyPr/>
        <a:lstStyle/>
        <a:p>
          <a:r>
            <a:rPr lang="ar-MA" dirty="0" smtClean="0"/>
            <a:t>الشراء المباشر</a:t>
          </a:r>
        </a:p>
        <a:p>
          <a:r>
            <a:rPr lang="ar-MA" dirty="0" smtClean="0"/>
            <a:t>«استثناء»</a:t>
          </a:r>
          <a:endParaRPr lang="en-US" dirty="0"/>
        </a:p>
      </dgm:t>
    </dgm:pt>
    <dgm:pt modelId="{F7CDB937-D9C3-441F-9E9C-FAE4928079EA}" type="parTrans" cxnId="{8A636388-3C4D-45A9-A393-52C2F4950E25}">
      <dgm:prSet/>
      <dgm:spPr/>
      <dgm:t>
        <a:bodyPr/>
        <a:lstStyle/>
        <a:p>
          <a:endParaRPr lang="en-US"/>
        </a:p>
      </dgm:t>
    </dgm:pt>
    <dgm:pt modelId="{2B496411-867C-4EE1-8F69-A4B4C3974C4D}" type="sibTrans" cxnId="{8A636388-3C4D-45A9-A393-52C2F4950E25}">
      <dgm:prSet/>
      <dgm:spPr/>
      <dgm:t>
        <a:bodyPr/>
        <a:lstStyle/>
        <a:p>
          <a:endParaRPr lang="en-US"/>
        </a:p>
      </dgm:t>
    </dgm:pt>
    <dgm:pt modelId="{0549066E-EFF5-4C92-B3C0-70677D4314FE}" type="pres">
      <dgm:prSet presAssocID="{B2BC6782-C825-4C0D-BC5F-849E99867C2C}" presName="Name0" presStyleCnt="0">
        <dgm:presLayoutVars>
          <dgm:chMax/>
          <dgm:chPref val="1"/>
          <dgm:dir/>
          <dgm:animOne val="branch"/>
          <dgm:animLvl val="lvl"/>
          <dgm:resizeHandles/>
        </dgm:presLayoutVars>
      </dgm:prSet>
      <dgm:spPr/>
      <dgm:t>
        <a:bodyPr/>
        <a:lstStyle/>
        <a:p>
          <a:pPr rtl="1"/>
          <a:endParaRPr lang="ar-SA"/>
        </a:p>
      </dgm:t>
    </dgm:pt>
    <dgm:pt modelId="{6AD82DA6-4A1C-4675-BE30-3C6CD710A42C}" type="pres">
      <dgm:prSet presAssocID="{29EE03D2-8377-495B-A98E-EED30D964B66}" presName="composite" presStyleCnt="0"/>
      <dgm:spPr/>
    </dgm:pt>
    <dgm:pt modelId="{353A60F1-A880-4410-BEDC-404A3E2186A1}" type="pres">
      <dgm:prSet presAssocID="{29EE03D2-8377-495B-A98E-EED30D964B66}" presName="ParentAccent1" presStyleLbl="alignNode1" presStyleIdx="0" presStyleCnt="11"/>
      <dgm:spPr/>
    </dgm:pt>
    <dgm:pt modelId="{679E53D4-76CD-4F24-BA9D-77159F50D6CB}" type="pres">
      <dgm:prSet presAssocID="{29EE03D2-8377-495B-A98E-EED30D964B66}" presName="ParentAccent2" presStyleLbl="alignNode1" presStyleIdx="1" presStyleCnt="11"/>
      <dgm:spPr/>
    </dgm:pt>
    <dgm:pt modelId="{4852F6D3-3CD8-4D45-8A92-9CA7AB9227FB}" type="pres">
      <dgm:prSet presAssocID="{29EE03D2-8377-495B-A98E-EED30D964B66}" presName="ParentAccent3" presStyleLbl="alignNode1" presStyleIdx="2" presStyleCnt="11"/>
      <dgm:spPr/>
    </dgm:pt>
    <dgm:pt modelId="{D015F304-5688-4CF4-9F33-3CC53C7FCFC1}" type="pres">
      <dgm:prSet presAssocID="{29EE03D2-8377-495B-A98E-EED30D964B66}" presName="ParentAccent4" presStyleLbl="alignNode1" presStyleIdx="3" presStyleCnt="11"/>
      <dgm:spPr/>
    </dgm:pt>
    <dgm:pt modelId="{41BD0C1A-57D9-47ED-8566-2F0C6BFB1688}" type="pres">
      <dgm:prSet presAssocID="{29EE03D2-8377-495B-A98E-EED30D964B66}" presName="ParentAccent5" presStyleLbl="alignNode1" presStyleIdx="4" presStyleCnt="11"/>
      <dgm:spPr/>
    </dgm:pt>
    <dgm:pt modelId="{6E68E304-4F92-4975-9148-1BAA17A45C04}" type="pres">
      <dgm:prSet presAssocID="{29EE03D2-8377-495B-A98E-EED30D964B66}" presName="ParentAccent6" presStyleLbl="alignNode1" presStyleIdx="5" presStyleCnt="11"/>
      <dgm:spPr/>
    </dgm:pt>
    <dgm:pt modelId="{0F9A3E55-9F69-43BC-B723-3EAAA2167064}" type="pres">
      <dgm:prSet presAssocID="{29EE03D2-8377-495B-A98E-EED30D964B66}" presName="ParentAccent7" presStyleLbl="alignNode1" presStyleIdx="6" presStyleCnt="11"/>
      <dgm:spPr/>
    </dgm:pt>
    <dgm:pt modelId="{DDF15E0F-F6FE-4BA8-AD90-6EB9ADC932B6}" type="pres">
      <dgm:prSet presAssocID="{29EE03D2-8377-495B-A98E-EED30D964B66}" presName="ParentAccent8" presStyleLbl="alignNode1" presStyleIdx="7" presStyleCnt="11"/>
      <dgm:spPr/>
    </dgm:pt>
    <dgm:pt modelId="{98FCCEAA-E08C-45C5-AB0D-8213BD789C07}" type="pres">
      <dgm:prSet presAssocID="{29EE03D2-8377-495B-A98E-EED30D964B66}" presName="ParentAccent9" presStyleLbl="alignNode1" presStyleIdx="8" presStyleCnt="11"/>
      <dgm:spPr/>
    </dgm:pt>
    <dgm:pt modelId="{D611BC88-22FB-41B0-9DFB-05841D551C14}" type="pres">
      <dgm:prSet presAssocID="{29EE03D2-8377-495B-A98E-EED30D964B66}" presName="ParentAccent10" presStyleLbl="alignNode1" presStyleIdx="9" presStyleCnt="11"/>
      <dgm:spPr/>
    </dgm:pt>
    <dgm:pt modelId="{036601D3-ED91-4E8B-AE6E-7EDA842AB4D3}" type="pres">
      <dgm:prSet presAssocID="{29EE03D2-8377-495B-A98E-EED30D964B66}" presName="Parent" presStyleLbl="alignNode1" presStyleIdx="10" presStyleCnt="11">
        <dgm:presLayoutVars>
          <dgm:chMax val="5"/>
          <dgm:chPref val="3"/>
          <dgm:bulletEnabled val="1"/>
        </dgm:presLayoutVars>
      </dgm:prSet>
      <dgm:spPr/>
      <dgm:t>
        <a:bodyPr/>
        <a:lstStyle/>
        <a:p>
          <a:pPr rtl="1"/>
          <a:endParaRPr lang="ar-SA"/>
        </a:p>
      </dgm:t>
    </dgm:pt>
  </dgm:ptLst>
  <dgm:cxnLst>
    <dgm:cxn modelId="{8A636388-3C4D-45A9-A393-52C2F4950E25}" srcId="{B2BC6782-C825-4C0D-BC5F-849E99867C2C}" destId="{29EE03D2-8377-495B-A98E-EED30D964B66}" srcOrd="0" destOrd="0" parTransId="{F7CDB937-D9C3-441F-9E9C-FAE4928079EA}" sibTransId="{2B496411-867C-4EE1-8F69-A4B4C3974C4D}"/>
    <dgm:cxn modelId="{811B9341-F56B-4CF8-99B7-CA8474657088}" type="presOf" srcId="{29EE03D2-8377-495B-A98E-EED30D964B66}" destId="{036601D3-ED91-4E8B-AE6E-7EDA842AB4D3}" srcOrd="0" destOrd="0" presId="urn:microsoft.com/office/officeart/2011/layout/ConvergingText"/>
    <dgm:cxn modelId="{24651A58-4DD1-4D02-8925-DE99139AC872}" type="presOf" srcId="{B2BC6782-C825-4C0D-BC5F-849E99867C2C}" destId="{0549066E-EFF5-4C92-B3C0-70677D4314FE}" srcOrd="0" destOrd="0" presId="urn:microsoft.com/office/officeart/2011/layout/ConvergingText"/>
    <dgm:cxn modelId="{5897F882-398C-4B3B-9F94-86C30BF4D0B1}" type="presParOf" srcId="{0549066E-EFF5-4C92-B3C0-70677D4314FE}" destId="{6AD82DA6-4A1C-4675-BE30-3C6CD710A42C}" srcOrd="0" destOrd="0" presId="urn:microsoft.com/office/officeart/2011/layout/ConvergingText"/>
    <dgm:cxn modelId="{CC66C005-3E20-4815-B5DA-238039D06457}" type="presParOf" srcId="{6AD82DA6-4A1C-4675-BE30-3C6CD710A42C}" destId="{353A60F1-A880-4410-BEDC-404A3E2186A1}" srcOrd="0" destOrd="0" presId="urn:microsoft.com/office/officeart/2011/layout/ConvergingText"/>
    <dgm:cxn modelId="{01462C4D-E418-4C68-AAA8-B129B6046F2B}" type="presParOf" srcId="{6AD82DA6-4A1C-4675-BE30-3C6CD710A42C}" destId="{679E53D4-76CD-4F24-BA9D-77159F50D6CB}" srcOrd="1" destOrd="0" presId="urn:microsoft.com/office/officeart/2011/layout/ConvergingText"/>
    <dgm:cxn modelId="{B2836643-1A02-4B10-91B2-53DCBE35B6C2}" type="presParOf" srcId="{6AD82DA6-4A1C-4675-BE30-3C6CD710A42C}" destId="{4852F6D3-3CD8-4D45-8A92-9CA7AB9227FB}" srcOrd="2" destOrd="0" presId="urn:microsoft.com/office/officeart/2011/layout/ConvergingText"/>
    <dgm:cxn modelId="{765BC238-D173-4861-8128-2F89E60164A9}" type="presParOf" srcId="{6AD82DA6-4A1C-4675-BE30-3C6CD710A42C}" destId="{D015F304-5688-4CF4-9F33-3CC53C7FCFC1}" srcOrd="3" destOrd="0" presId="urn:microsoft.com/office/officeart/2011/layout/ConvergingText"/>
    <dgm:cxn modelId="{8A1119B2-A4F4-42C1-85C4-796DA3C03D98}" type="presParOf" srcId="{6AD82DA6-4A1C-4675-BE30-3C6CD710A42C}" destId="{41BD0C1A-57D9-47ED-8566-2F0C6BFB1688}" srcOrd="4" destOrd="0" presId="urn:microsoft.com/office/officeart/2011/layout/ConvergingText"/>
    <dgm:cxn modelId="{9213BADD-0E4B-414B-837A-41D90ACAC8B0}" type="presParOf" srcId="{6AD82DA6-4A1C-4675-BE30-3C6CD710A42C}" destId="{6E68E304-4F92-4975-9148-1BAA17A45C04}" srcOrd="5" destOrd="0" presId="urn:microsoft.com/office/officeart/2011/layout/ConvergingText"/>
    <dgm:cxn modelId="{3F381BB8-A195-4F57-A8F5-2F477B60C722}" type="presParOf" srcId="{6AD82DA6-4A1C-4675-BE30-3C6CD710A42C}" destId="{0F9A3E55-9F69-43BC-B723-3EAAA2167064}" srcOrd="6" destOrd="0" presId="urn:microsoft.com/office/officeart/2011/layout/ConvergingText"/>
    <dgm:cxn modelId="{D0A9DD0E-67EC-450D-ADF9-7A6589E4DF4F}" type="presParOf" srcId="{6AD82DA6-4A1C-4675-BE30-3C6CD710A42C}" destId="{DDF15E0F-F6FE-4BA8-AD90-6EB9ADC932B6}" srcOrd="7" destOrd="0" presId="urn:microsoft.com/office/officeart/2011/layout/ConvergingText"/>
    <dgm:cxn modelId="{3C407041-352E-44FB-A9BB-B4853F863C63}" type="presParOf" srcId="{6AD82DA6-4A1C-4675-BE30-3C6CD710A42C}" destId="{98FCCEAA-E08C-45C5-AB0D-8213BD789C07}" srcOrd="8" destOrd="0" presId="urn:microsoft.com/office/officeart/2011/layout/ConvergingText"/>
    <dgm:cxn modelId="{EFC281AE-F32C-4E81-AFB5-CE3E558DF7AA}" type="presParOf" srcId="{6AD82DA6-4A1C-4675-BE30-3C6CD710A42C}" destId="{D611BC88-22FB-41B0-9DFB-05841D551C14}" srcOrd="9" destOrd="0" presId="urn:microsoft.com/office/officeart/2011/layout/ConvergingText"/>
    <dgm:cxn modelId="{9130873F-9374-4C0A-B8E5-B438B496DA41}" type="presParOf" srcId="{6AD82DA6-4A1C-4675-BE30-3C6CD710A42C}" destId="{036601D3-ED91-4E8B-AE6E-7EDA842AB4D3}" srcOrd="10" destOrd="0" presId="urn:microsoft.com/office/officeart/2011/layout/ConvergingTex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73F36F-EDAD-4802-BE1F-04BF60C6BD7F}"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75A8BE5-BD56-4933-AD86-33BDEBAC6A0A}">
      <dgm:prSet phldrT="[نص]"/>
      <dgm:spPr/>
      <dgm:t>
        <a:bodyPr/>
        <a:lstStyle/>
        <a:p>
          <a:r>
            <a:rPr lang="ar-MA" dirty="0" smtClean="0"/>
            <a:t>التنازل للجهات الحكومية الاخرى</a:t>
          </a:r>
          <a:endParaRPr lang="en-US" dirty="0"/>
        </a:p>
      </dgm:t>
    </dgm:pt>
    <dgm:pt modelId="{01B6FA82-3F8D-4FF4-84C7-CE648F6639AD}" type="parTrans" cxnId="{EEACA086-99C5-4784-B43F-F53593BFE8E3}">
      <dgm:prSet/>
      <dgm:spPr/>
      <dgm:t>
        <a:bodyPr/>
        <a:lstStyle/>
        <a:p>
          <a:endParaRPr lang="en-US"/>
        </a:p>
      </dgm:t>
    </dgm:pt>
    <dgm:pt modelId="{7A7B5E0E-6552-486E-813D-9602880EE67B}" type="sibTrans" cxnId="{EEACA086-99C5-4784-B43F-F53593BFE8E3}">
      <dgm:prSet/>
      <dgm:spPr/>
      <dgm:t>
        <a:bodyPr/>
        <a:lstStyle/>
        <a:p>
          <a:endParaRPr lang="en-US"/>
        </a:p>
      </dgm:t>
    </dgm:pt>
    <dgm:pt modelId="{19F23E3E-1BC7-4B5E-AE6C-FA690296AB48}">
      <dgm:prSet phldrT="[نص]"/>
      <dgm:spPr/>
      <dgm:t>
        <a:bodyPr/>
        <a:lstStyle/>
        <a:p>
          <a:r>
            <a:rPr lang="ar-SA" dirty="0" smtClean="0"/>
            <a:t>البيع</a:t>
          </a:r>
          <a:endParaRPr lang="en-US" dirty="0"/>
        </a:p>
      </dgm:t>
    </dgm:pt>
    <dgm:pt modelId="{B614225C-C6FE-4048-982C-73775DFE0F87}" type="parTrans" cxnId="{426C14B7-2935-4688-B461-7CB03D58B00E}">
      <dgm:prSet/>
      <dgm:spPr/>
      <dgm:t>
        <a:bodyPr/>
        <a:lstStyle/>
        <a:p>
          <a:endParaRPr lang="en-US"/>
        </a:p>
      </dgm:t>
    </dgm:pt>
    <dgm:pt modelId="{C0E2D8A4-16E1-4D47-935B-61BE4D9F465F}" type="sibTrans" cxnId="{426C14B7-2935-4688-B461-7CB03D58B00E}">
      <dgm:prSet/>
      <dgm:spPr/>
      <dgm:t>
        <a:bodyPr/>
        <a:lstStyle/>
        <a:p>
          <a:endParaRPr lang="en-US"/>
        </a:p>
      </dgm:t>
    </dgm:pt>
    <dgm:pt modelId="{2907597F-A6F2-43AA-89D3-B42CF418386D}">
      <dgm:prSet phldrT="[نص]"/>
      <dgm:spPr/>
      <dgm:t>
        <a:bodyPr/>
        <a:lstStyle/>
        <a:p>
          <a:r>
            <a:rPr lang="ar-MA" dirty="0" smtClean="0"/>
            <a:t>إذا أقل </a:t>
          </a:r>
          <a:r>
            <a:rPr lang="ar-MA" dirty="0" smtClean="0"/>
            <a:t>من 200 الف جاز </a:t>
          </a:r>
          <a:r>
            <a:rPr lang="ar-MA" dirty="0" smtClean="0"/>
            <a:t>بيعها بالمزايدة أو بأي طريقة </a:t>
          </a:r>
          <a:r>
            <a:rPr lang="ar-MA" dirty="0" smtClean="0"/>
            <a:t>أخرى تراها الجهة الحكومية محققة للمصلحة العامة.</a:t>
          </a:r>
          <a:endParaRPr lang="en-US" dirty="0"/>
        </a:p>
      </dgm:t>
    </dgm:pt>
    <dgm:pt modelId="{14B3EA23-EABD-4F71-AD5C-84891E746D94}" type="parTrans" cxnId="{F0F143C3-1FB8-4EDC-BA79-A3FDE7D69AA4}">
      <dgm:prSet/>
      <dgm:spPr/>
      <dgm:t>
        <a:bodyPr/>
        <a:lstStyle/>
        <a:p>
          <a:endParaRPr lang="en-US"/>
        </a:p>
      </dgm:t>
    </dgm:pt>
    <dgm:pt modelId="{433E5569-DAAE-444D-89CD-985BF5542CF3}" type="sibTrans" cxnId="{F0F143C3-1FB8-4EDC-BA79-A3FDE7D69AA4}">
      <dgm:prSet/>
      <dgm:spPr/>
      <dgm:t>
        <a:bodyPr/>
        <a:lstStyle/>
        <a:p>
          <a:endParaRPr lang="en-US"/>
        </a:p>
      </dgm:t>
    </dgm:pt>
    <dgm:pt modelId="{A39C6636-818D-4B92-BB0F-EB518108C17F}">
      <dgm:prSet/>
      <dgm:spPr/>
      <dgm:t>
        <a:bodyPr/>
        <a:lstStyle/>
        <a:p>
          <a:r>
            <a:rPr lang="ar-MA" dirty="0" smtClean="0"/>
            <a:t>اشعار وزارة </a:t>
          </a:r>
          <a:r>
            <a:rPr lang="ar-MA" dirty="0" smtClean="0"/>
            <a:t>المالية برغبتها في التنازل</a:t>
          </a:r>
          <a:endParaRPr lang="en-US" dirty="0"/>
        </a:p>
      </dgm:t>
    </dgm:pt>
    <dgm:pt modelId="{C04BFC0C-9FEE-4BEE-A280-E2DD8695A9E5}" type="parTrans" cxnId="{5CD891AA-365A-4169-8A0E-0ABA978B38EF}">
      <dgm:prSet/>
      <dgm:spPr/>
      <dgm:t>
        <a:bodyPr/>
        <a:lstStyle/>
        <a:p>
          <a:endParaRPr lang="en-US"/>
        </a:p>
      </dgm:t>
    </dgm:pt>
    <dgm:pt modelId="{5985F0D2-4E1A-47B3-87DA-A26B9E61C620}" type="sibTrans" cxnId="{5CD891AA-365A-4169-8A0E-0ABA978B38EF}">
      <dgm:prSet/>
      <dgm:spPr/>
      <dgm:t>
        <a:bodyPr/>
        <a:lstStyle/>
        <a:p>
          <a:endParaRPr lang="en-US"/>
        </a:p>
      </dgm:t>
    </dgm:pt>
    <dgm:pt modelId="{D0D37B06-33D6-472B-9196-75A416B9793D}">
      <dgm:prSet/>
      <dgm:spPr/>
      <dgm:t>
        <a:bodyPr/>
        <a:lstStyle/>
        <a:p>
          <a:r>
            <a:rPr lang="ar-MA" dirty="0" smtClean="0"/>
            <a:t>إحاطة الجهات </a:t>
          </a:r>
          <a:r>
            <a:rPr lang="ar-MA" dirty="0" smtClean="0"/>
            <a:t>الحكومية بأنواع وكميات الأصناف التي ترغب في التنازل عنها </a:t>
          </a:r>
          <a:r>
            <a:rPr lang="ar-MA" dirty="0" smtClean="0"/>
            <a:t>+تحدد لها </a:t>
          </a:r>
          <a:r>
            <a:rPr lang="ar-MA" dirty="0" smtClean="0"/>
            <a:t>مدة للإفصاح عن رغبتها في الأصناف</a:t>
          </a:r>
          <a:endParaRPr lang="en-US" dirty="0"/>
        </a:p>
      </dgm:t>
    </dgm:pt>
    <dgm:pt modelId="{73AC3714-60FB-45B2-96E3-949958875A2D}" type="parTrans" cxnId="{7782D480-BDA3-4443-9D06-6844BF2EB1C5}">
      <dgm:prSet/>
      <dgm:spPr/>
      <dgm:t>
        <a:bodyPr/>
        <a:lstStyle/>
        <a:p>
          <a:endParaRPr lang="en-US"/>
        </a:p>
      </dgm:t>
    </dgm:pt>
    <dgm:pt modelId="{7DEBC001-2C78-48EC-93A6-7CFF57B7999A}" type="sibTrans" cxnId="{7782D480-BDA3-4443-9D06-6844BF2EB1C5}">
      <dgm:prSet/>
      <dgm:spPr/>
      <dgm:t>
        <a:bodyPr/>
        <a:lstStyle/>
        <a:p>
          <a:endParaRPr lang="en-US"/>
        </a:p>
      </dgm:t>
    </dgm:pt>
    <dgm:pt modelId="{2C2AEB89-E0EC-4EA7-A262-5EEAE05FD65B}">
      <dgm:prSet phldrT="[نص]"/>
      <dgm:spPr/>
      <dgm:t>
        <a:bodyPr/>
        <a:lstStyle/>
        <a:p>
          <a:r>
            <a:rPr lang="ar-MA" dirty="0" smtClean="0"/>
            <a:t>اذا بلغت قيمتها التقديرية 200 ألف فأكثر</a:t>
          </a:r>
          <a:r>
            <a:rPr lang="ar-SA" dirty="0" smtClean="0"/>
            <a:t> </a:t>
          </a:r>
          <a:r>
            <a:rPr lang="ar-SA" dirty="0" smtClean="0"/>
            <a:t>(</a:t>
          </a:r>
          <a:r>
            <a:rPr lang="ar-MA" dirty="0" smtClean="0"/>
            <a:t>يجب ان يكون البيع عن طريق </a:t>
          </a:r>
          <a:r>
            <a:rPr lang="ar-SA" dirty="0" smtClean="0"/>
            <a:t>مزايدة </a:t>
          </a:r>
          <a:r>
            <a:rPr lang="ar-SA" dirty="0" smtClean="0"/>
            <a:t>عامة)</a:t>
          </a:r>
          <a:endParaRPr lang="en-US" dirty="0"/>
        </a:p>
      </dgm:t>
    </dgm:pt>
    <dgm:pt modelId="{A2F35CD9-D3E9-442E-BA12-00FDDD445C5C}" type="parTrans" cxnId="{F7E70180-980D-4AE7-904B-A93EC326D82F}">
      <dgm:prSet/>
      <dgm:spPr/>
      <dgm:t>
        <a:bodyPr/>
        <a:lstStyle/>
        <a:p>
          <a:endParaRPr lang="en-US"/>
        </a:p>
      </dgm:t>
    </dgm:pt>
    <dgm:pt modelId="{0E0BD2FA-38AF-4288-9CA6-E8082198D563}" type="sibTrans" cxnId="{F7E70180-980D-4AE7-904B-A93EC326D82F}">
      <dgm:prSet/>
      <dgm:spPr/>
      <dgm:t>
        <a:bodyPr/>
        <a:lstStyle/>
        <a:p>
          <a:endParaRPr lang="en-US"/>
        </a:p>
      </dgm:t>
    </dgm:pt>
    <dgm:pt modelId="{8FD3FA1A-A335-42D5-9BFB-94955BB7420C}">
      <dgm:prSet/>
      <dgm:spPr/>
      <dgm:t>
        <a:bodyPr/>
        <a:lstStyle/>
        <a:p>
          <a:r>
            <a:rPr lang="ar-MA" dirty="0" smtClean="0"/>
            <a:t>إن لم ترد الجهات الحكومية خلال المدة جاز بيعها </a:t>
          </a:r>
          <a:endParaRPr lang="en-US" dirty="0"/>
        </a:p>
      </dgm:t>
    </dgm:pt>
    <dgm:pt modelId="{1AC55511-BCD9-45E7-8139-F64B21F4BD09}" type="parTrans" cxnId="{3EBD8522-EF69-499A-B842-7330EA6CF7C3}">
      <dgm:prSet/>
      <dgm:spPr/>
    </dgm:pt>
    <dgm:pt modelId="{942FC1F2-78F5-46FB-8F7A-07C927FDD04C}" type="sibTrans" cxnId="{3EBD8522-EF69-499A-B842-7330EA6CF7C3}">
      <dgm:prSet/>
      <dgm:spPr/>
    </dgm:pt>
    <dgm:pt modelId="{1D73E416-53FF-43FE-BDCC-D660B8CE0506}" type="pres">
      <dgm:prSet presAssocID="{6273F36F-EDAD-4802-BE1F-04BF60C6BD7F}" presName="linearFlow" presStyleCnt="0">
        <dgm:presLayoutVars>
          <dgm:dir val="rev"/>
          <dgm:animLvl val="lvl"/>
          <dgm:resizeHandles val="exact"/>
        </dgm:presLayoutVars>
      </dgm:prSet>
      <dgm:spPr/>
      <dgm:t>
        <a:bodyPr/>
        <a:lstStyle/>
        <a:p>
          <a:pPr rtl="1"/>
          <a:endParaRPr lang="ar-SA"/>
        </a:p>
      </dgm:t>
    </dgm:pt>
    <dgm:pt modelId="{E95AEA27-14FC-4FF0-8B8E-A81ED45BAE74}" type="pres">
      <dgm:prSet presAssocID="{075A8BE5-BD56-4933-AD86-33BDEBAC6A0A}" presName="composite" presStyleCnt="0"/>
      <dgm:spPr/>
    </dgm:pt>
    <dgm:pt modelId="{80936937-0D1B-4B0A-ADE5-9000C06EDE83}" type="pres">
      <dgm:prSet presAssocID="{075A8BE5-BD56-4933-AD86-33BDEBAC6A0A}" presName="parTx" presStyleLbl="node1" presStyleIdx="0" presStyleCnt="2">
        <dgm:presLayoutVars>
          <dgm:chMax val="0"/>
          <dgm:chPref val="0"/>
          <dgm:bulletEnabled val="1"/>
        </dgm:presLayoutVars>
      </dgm:prSet>
      <dgm:spPr/>
      <dgm:t>
        <a:bodyPr/>
        <a:lstStyle/>
        <a:p>
          <a:endParaRPr lang="en-US"/>
        </a:p>
      </dgm:t>
    </dgm:pt>
    <dgm:pt modelId="{8A09854D-4980-453C-91B1-D4B655419DDF}" type="pres">
      <dgm:prSet presAssocID="{075A8BE5-BD56-4933-AD86-33BDEBAC6A0A}" presName="parSh" presStyleLbl="node1" presStyleIdx="0" presStyleCnt="2"/>
      <dgm:spPr/>
      <dgm:t>
        <a:bodyPr/>
        <a:lstStyle/>
        <a:p>
          <a:endParaRPr lang="en-US"/>
        </a:p>
      </dgm:t>
    </dgm:pt>
    <dgm:pt modelId="{E9DF36B5-F379-4174-B40F-9991FA8AF8BC}" type="pres">
      <dgm:prSet presAssocID="{075A8BE5-BD56-4933-AD86-33BDEBAC6A0A}" presName="desTx" presStyleLbl="fgAcc1" presStyleIdx="0" presStyleCnt="2">
        <dgm:presLayoutVars>
          <dgm:bulletEnabled val="1"/>
        </dgm:presLayoutVars>
      </dgm:prSet>
      <dgm:spPr/>
      <dgm:t>
        <a:bodyPr/>
        <a:lstStyle/>
        <a:p>
          <a:endParaRPr lang="en-US"/>
        </a:p>
      </dgm:t>
    </dgm:pt>
    <dgm:pt modelId="{F5D7D009-EB1F-4AEC-A744-1E7EED320E0A}" type="pres">
      <dgm:prSet presAssocID="{7A7B5E0E-6552-486E-813D-9602880EE67B}" presName="sibTrans" presStyleLbl="sibTrans2D1" presStyleIdx="0" presStyleCnt="1"/>
      <dgm:spPr/>
      <dgm:t>
        <a:bodyPr/>
        <a:lstStyle/>
        <a:p>
          <a:pPr rtl="1"/>
          <a:endParaRPr lang="ar-SA"/>
        </a:p>
      </dgm:t>
    </dgm:pt>
    <dgm:pt modelId="{2A70F407-2D7D-4763-86FE-9B1ADD0B83E2}" type="pres">
      <dgm:prSet presAssocID="{7A7B5E0E-6552-486E-813D-9602880EE67B}" presName="connTx" presStyleLbl="sibTrans2D1" presStyleIdx="0" presStyleCnt="1"/>
      <dgm:spPr/>
      <dgm:t>
        <a:bodyPr/>
        <a:lstStyle/>
        <a:p>
          <a:pPr rtl="1"/>
          <a:endParaRPr lang="ar-SA"/>
        </a:p>
      </dgm:t>
    </dgm:pt>
    <dgm:pt modelId="{0A947D50-EE27-49C5-ABB4-79BEB385F86A}" type="pres">
      <dgm:prSet presAssocID="{19F23E3E-1BC7-4B5E-AE6C-FA690296AB48}" presName="composite" presStyleCnt="0"/>
      <dgm:spPr/>
    </dgm:pt>
    <dgm:pt modelId="{CD794E0C-150F-4B62-9376-941E1950422C}" type="pres">
      <dgm:prSet presAssocID="{19F23E3E-1BC7-4B5E-AE6C-FA690296AB48}" presName="parTx" presStyleLbl="node1" presStyleIdx="0" presStyleCnt="2">
        <dgm:presLayoutVars>
          <dgm:chMax val="0"/>
          <dgm:chPref val="0"/>
          <dgm:bulletEnabled val="1"/>
        </dgm:presLayoutVars>
      </dgm:prSet>
      <dgm:spPr/>
      <dgm:t>
        <a:bodyPr/>
        <a:lstStyle/>
        <a:p>
          <a:pPr rtl="1"/>
          <a:endParaRPr lang="ar-SA"/>
        </a:p>
      </dgm:t>
    </dgm:pt>
    <dgm:pt modelId="{DCDD7C45-2264-4CB7-B912-807FD0A08D2F}" type="pres">
      <dgm:prSet presAssocID="{19F23E3E-1BC7-4B5E-AE6C-FA690296AB48}" presName="parSh" presStyleLbl="node1" presStyleIdx="1" presStyleCnt="2"/>
      <dgm:spPr/>
      <dgm:t>
        <a:bodyPr/>
        <a:lstStyle/>
        <a:p>
          <a:pPr rtl="1"/>
          <a:endParaRPr lang="ar-SA"/>
        </a:p>
      </dgm:t>
    </dgm:pt>
    <dgm:pt modelId="{AF51FBC0-EEA5-45D5-8B0F-2FEBCBB4AE94}" type="pres">
      <dgm:prSet presAssocID="{19F23E3E-1BC7-4B5E-AE6C-FA690296AB48}" presName="desTx" presStyleLbl="fgAcc1" presStyleIdx="1" presStyleCnt="2">
        <dgm:presLayoutVars>
          <dgm:bulletEnabled val="1"/>
        </dgm:presLayoutVars>
      </dgm:prSet>
      <dgm:spPr/>
      <dgm:t>
        <a:bodyPr/>
        <a:lstStyle/>
        <a:p>
          <a:endParaRPr lang="en-US"/>
        </a:p>
      </dgm:t>
    </dgm:pt>
  </dgm:ptLst>
  <dgm:cxnLst>
    <dgm:cxn modelId="{11BDDF63-2C93-4A63-B0D0-FD252F5E322F}" type="presOf" srcId="{075A8BE5-BD56-4933-AD86-33BDEBAC6A0A}" destId="{80936937-0D1B-4B0A-ADE5-9000C06EDE83}" srcOrd="0" destOrd="0" presId="urn:microsoft.com/office/officeart/2005/8/layout/process3"/>
    <dgm:cxn modelId="{AD85F8B8-D636-44A0-B565-AFB3FD16F975}" type="presOf" srcId="{19F23E3E-1BC7-4B5E-AE6C-FA690296AB48}" destId="{DCDD7C45-2264-4CB7-B912-807FD0A08D2F}" srcOrd="1" destOrd="0" presId="urn:microsoft.com/office/officeart/2005/8/layout/process3"/>
    <dgm:cxn modelId="{3EBD8522-EF69-499A-B842-7330EA6CF7C3}" srcId="{075A8BE5-BD56-4933-AD86-33BDEBAC6A0A}" destId="{8FD3FA1A-A335-42D5-9BFB-94955BB7420C}" srcOrd="2" destOrd="0" parTransId="{1AC55511-BCD9-45E7-8139-F64B21F4BD09}" sibTransId="{942FC1F2-78F5-46FB-8F7A-07C927FDD04C}"/>
    <dgm:cxn modelId="{47CDEB46-6C04-47F8-9D69-164FF6579670}" type="presOf" srcId="{19F23E3E-1BC7-4B5E-AE6C-FA690296AB48}" destId="{CD794E0C-150F-4B62-9376-941E1950422C}" srcOrd="0" destOrd="0" presId="urn:microsoft.com/office/officeart/2005/8/layout/process3"/>
    <dgm:cxn modelId="{64CE1902-DE1A-4922-A874-3F185BD6F1F9}" type="presOf" srcId="{2907597F-A6F2-43AA-89D3-B42CF418386D}" destId="{AF51FBC0-EEA5-45D5-8B0F-2FEBCBB4AE94}" srcOrd="0" destOrd="1" presId="urn:microsoft.com/office/officeart/2005/8/layout/process3"/>
    <dgm:cxn modelId="{79ECBEA5-34BC-4082-8EED-BCFC2E649561}" type="presOf" srcId="{7A7B5E0E-6552-486E-813D-9602880EE67B}" destId="{F5D7D009-EB1F-4AEC-A744-1E7EED320E0A}" srcOrd="0" destOrd="0" presId="urn:microsoft.com/office/officeart/2005/8/layout/process3"/>
    <dgm:cxn modelId="{5CD891AA-365A-4169-8A0E-0ABA978B38EF}" srcId="{075A8BE5-BD56-4933-AD86-33BDEBAC6A0A}" destId="{A39C6636-818D-4B92-BB0F-EB518108C17F}" srcOrd="0" destOrd="0" parTransId="{C04BFC0C-9FEE-4BEE-A280-E2DD8695A9E5}" sibTransId="{5985F0D2-4E1A-47B3-87DA-A26B9E61C620}"/>
    <dgm:cxn modelId="{7782D480-BDA3-4443-9D06-6844BF2EB1C5}" srcId="{075A8BE5-BD56-4933-AD86-33BDEBAC6A0A}" destId="{D0D37B06-33D6-472B-9196-75A416B9793D}" srcOrd="1" destOrd="0" parTransId="{73AC3714-60FB-45B2-96E3-949958875A2D}" sibTransId="{7DEBC001-2C78-48EC-93A6-7CFF57B7999A}"/>
    <dgm:cxn modelId="{42313B41-322F-471D-9ECD-8C746F72206F}" type="presOf" srcId="{A39C6636-818D-4B92-BB0F-EB518108C17F}" destId="{E9DF36B5-F379-4174-B40F-9991FA8AF8BC}" srcOrd="0" destOrd="0" presId="urn:microsoft.com/office/officeart/2005/8/layout/process3"/>
    <dgm:cxn modelId="{426C14B7-2935-4688-B461-7CB03D58B00E}" srcId="{6273F36F-EDAD-4802-BE1F-04BF60C6BD7F}" destId="{19F23E3E-1BC7-4B5E-AE6C-FA690296AB48}" srcOrd="1" destOrd="0" parTransId="{B614225C-C6FE-4048-982C-73775DFE0F87}" sibTransId="{C0E2D8A4-16E1-4D47-935B-61BE4D9F465F}"/>
    <dgm:cxn modelId="{F0F143C3-1FB8-4EDC-BA79-A3FDE7D69AA4}" srcId="{19F23E3E-1BC7-4B5E-AE6C-FA690296AB48}" destId="{2907597F-A6F2-43AA-89D3-B42CF418386D}" srcOrd="1" destOrd="0" parTransId="{14B3EA23-EABD-4F71-AD5C-84891E746D94}" sibTransId="{433E5569-DAAE-444D-89CD-985BF5542CF3}"/>
    <dgm:cxn modelId="{341A97C1-DE26-4F5B-8553-926CC062217C}" type="presOf" srcId="{8FD3FA1A-A335-42D5-9BFB-94955BB7420C}" destId="{E9DF36B5-F379-4174-B40F-9991FA8AF8BC}" srcOrd="0" destOrd="2" presId="urn:microsoft.com/office/officeart/2005/8/layout/process3"/>
    <dgm:cxn modelId="{86A195CF-80B2-4539-BAD6-3F7F0CB7B8BF}" type="presOf" srcId="{2C2AEB89-E0EC-4EA7-A262-5EEAE05FD65B}" destId="{AF51FBC0-EEA5-45D5-8B0F-2FEBCBB4AE94}" srcOrd="0" destOrd="0" presId="urn:microsoft.com/office/officeart/2005/8/layout/process3"/>
    <dgm:cxn modelId="{3D4D444F-E9ED-4FCA-99F6-9CC8432C94AD}" type="presOf" srcId="{D0D37B06-33D6-472B-9196-75A416B9793D}" destId="{E9DF36B5-F379-4174-B40F-9991FA8AF8BC}" srcOrd="0" destOrd="1" presId="urn:microsoft.com/office/officeart/2005/8/layout/process3"/>
    <dgm:cxn modelId="{EEACA086-99C5-4784-B43F-F53593BFE8E3}" srcId="{6273F36F-EDAD-4802-BE1F-04BF60C6BD7F}" destId="{075A8BE5-BD56-4933-AD86-33BDEBAC6A0A}" srcOrd="0" destOrd="0" parTransId="{01B6FA82-3F8D-4FF4-84C7-CE648F6639AD}" sibTransId="{7A7B5E0E-6552-486E-813D-9602880EE67B}"/>
    <dgm:cxn modelId="{10968503-E74B-4D48-B8AB-BED30380186F}" type="presOf" srcId="{6273F36F-EDAD-4802-BE1F-04BF60C6BD7F}" destId="{1D73E416-53FF-43FE-BDCC-D660B8CE0506}" srcOrd="0" destOrd="0" presId="urn:microsoft.com/office/officeart/2005/8/layout/process3"/>
    <dgm:cxn modelId="{C261DB6E-FDC9-488E-86DD-8DFB36F4E2DC}" type="presOf" srcId="{075A8BE5-BD56-4933-AD86-33BDEBAC6A0A}" destId="{8A09854D-4980-453C-91B1-D4B655419DDF}" srcOrd="1" destOrd="0" presId="urn:microsoft.com/office/officeart/2005/8/layout/process3"/>
    <dgm:cxn modelId="{F7E70180-980D-4AE7-904B-A93EC326D82F}" srcId="{19F23E3E-1BC7-4B5E-AE6C-FA690296AB48}" destId="{2C2AEB89-E0EC-4EA7-A262-5EEAE05FD65B}" srcOrd="0" destOrd="0" parTransId="{A2F35CD9-D3E9-442E-BA12-00FDDD445C5C}" sibTransId="{0E0BD2FA-38AF-4288-9CA6-E8082198D563}"/>
    <dgm:cxn modelId="{F3E6C967-E992-4627-84E5-01315A3B5C6B}" type="presOf" srcId="{7A7B5E0E-6552-486E-813D-9602880EE67B}" destId="{2A70F407-2D7D-4763-86FE-9B1ADD0B83E2}" srcOrd="1" destOrd="0" presId="urn:microsoft.com/office/officeart/2005/8/layout/process3"/>
    <dgm:cxn modelId="{6C9DB050-D41D-4E7A-8DC2-A8AEFF362907}" type="presParOf" srcId="{1D73E416-53FF-43FE-BDCC-D660B8CE0506}" destId="{E95AEA27-14FC-4FF0-8B8E-A81ED45BAE74}" srcOrd="0" destOrd="0" presId="urn:microsoft.com/office/officeart/2005/8/layout/process3"/>
    <dgm:cxn modelId="{2B0A5DC5-7063-476E-9883-7A0707DA8235}" type="presParOf" srcId="{E95AEA27-14FC-4FF0-8B8E-A81ED45BAE74}" destId="{80936937-0D1B-4B0A-ADE5-9000C06EDE83}" srcOrd="0" destOrd="0" presId="urn:microsoft.com/office/officeart/2005/8/layout/process3"/>
    <dgm:cxn modelId="{38127B4A-FBDB-442E-B8EC-BCD446269A35}" type="presParOf" srcId="{E95AEA27-14FC-4FF0-8B8E-A81ED45BAE74}" destId="{8A09854D-4980-453C-91B1-D4B655419DDF}" srcOrd="1" destOrd="0" presId="urn:microsoft.com/office/officeart/2005/8/layout/process3"/>
    <dgm:cxn modelId="{4ADEA8B2-9AAD-400F-9D6F-60C00D0311FB}" type="presParOf" srcId="{E95AEA27-14FC-4FF0-8B8E-A81ED45BAE74}" destId="{E9DF36B5-F379-4174-B40F-9991FA8AF8BC}" srcOrd="2" destOrd="0" presId="urn:microsoft.com/office/officeart/2005/8/layout/process3"/>
    <dgm:cxn modelId="{D1F337B0-DA48-4480-AC19-8229D2A0833D}" type="presParOf" srcId="{1D73E416-53FF-43FE-BDCC-D660B8CE0506}" destId="{F5D7D009-EB1F-4AEC-A744-1E7EED320E0A}" srcOrd="1" destOrd="0" presId="urn:microsoft.com/office/officeart/2005/8/layout/process3"/>
    <dgm:cxn modelId="{9A547974-6416-450E-9AE0-38F6254D69D4}" type="presParOf" srcId="{F5D7D009-EB1F-4AEC-A744-1E7EED320E0A}" destId="{2A70F407-2D7D-4763-86FE-9B1ADD0B83E2}" srcOrd="0" destOrd="0" presId="urn:microsoft.com/office/officeart/2005/8/layout/process3"/>
    <dgm:cxn modelId="{66C00C0E-9C3E-4870-B5C1-3FC72843EFF8}" type="presParOf" srcId="{1D73E416-53FF-43FE-BDCC-D660B8CE0506}" destId="{0A947D50-EE27-49C5-ABB4-79BEB385F86A}" srcOrd="2" destOrd="0" presId="urn:microsoft.com/office/officeart/2005/8/layout/process3"/>
    <dgm:cxn modelId="{F16B1915-1E52-46F3-AC64-5DC3837C224F}" type="presParOf" srcId="{0A947D50-EE27-49C5-ABB4-79BEB385F86A}" destId="{CD794E0C-150F-4B62-9376-941E1950422C}" srcOrd="0" destOrd="0" presId="urn:microsoft.com/office/officeart/2005/8/layout/process3"/>
    <dgm:cxn modelId="{EDE03086-E5B8-4F0F-9715-0E274DC237CA}" type="presParOf" srcId="{0A947D50-EE27-49C5-ABB4-79BEB385F86A}" destId="{DCDD7C45-2264-4CB7-B912-807FD0A08D2F}" srcOrd="1" destOrd="0" presId="urn:microsoft.com/office/officeart/2005/8/layout/process3"/>
    <dgm:cxn modelId="{A4CBA140-D955-4DB2-A9C4-6DB892E89126}" type="presParOf" srcId="{0A947D50-EE27-49C5-ABB4-79BEB385F86A}" destId="{AF51FBC0-EEA5-45D5-8B0F-2FEBCBB4AE9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D8F5ED-0F65-42E6-B0FA-E313A0AE6F9D}" type="doc">
      <dgm:prSet loTypeId="urn:microsoft.com/office/officeart/2005/8/layout/process1" loCatId="process" qsTypeId="urn:microsoft.com/office/officeart/2005/8/quickstyle/simple1" qsCatId="simple" csTypeId="urn:microsoft.com/office/officeart/2005/8/colors/colorful1" csCatId="colorful" phldr="1"/>
      <dgm:spPr/>
    </dgm:pt>
    <dgm:pt modelId="{8D3BB32E-D99D-49F7-9181-8A75B0FF143E}">
      <dgm:prSet phldrT="[نص]" custT="1"/>
      <dgm:spPr/>
      <dgm:t>
        <a:bodyPr/>
        <a:lstStyle/>
        <a:p>
          <a:r>
            <a:rPr lang="ar-MA" sz="2000" dirty="0" smtClean="0"/>
            <a:t>(1)</a:t>
          </a:r>
        </a:p>
        <a:p>
          <a:r>
            <a:rPr lang="ar-MA" sz="2000" dirty="0" smtClean="0"/>
            <a:t>ما قبل المزايدة</a:t>
          </a:r>
          <a:endParaRPr lang="en-US" sz="2000" dirty="0"/>
        </a:p>
      </dgm:t>
    </dgm:pt>
    <dgm:pt modelId="{179BCE0C-B76E-4B39-877C-22A395C3965B}" type="parTrans" cxnId="{85AAF6A3-52E0-4595-9A53-E04BCCA8038E}">
      <dgm:prSet/>
      <dgm:spPr/>
      <dgm:t>
        <a:bodyPr/>
        <a:lstStyle/>
        <a:p>
          <a:endParaRPr lang="en-US"/>
        </a:p>
      </dgm:t>
    </dgm:pt>
    <dgm:pt modelId="{28CDD097-0447-48E8-A45F-3A108EE03EE4}" type="sibTrans" cxnId="{85AAF6A3-52E0-4595-9A53-E04BCCA8038E}">
      <dgm:prSet/>
      <dgm:spPr/>
      <dgm:t>
        <a:bodyPr/>
        <a:lstStyle/>
        <a:p>
          <a:endParaRPr lang="en-US"/>
        </a:p>
      </dgm:t>
    </dgm:pt>
    <dgm:pt modelId="{3659C1D5-53EF-4972-A54C-DFD66C3804EF}">
      <dgm:prSet phldrT="[نص]" custT="1"/>
      <dgm:spPr/>
      <dgm:t>
        <a:bodyPr/>
        <a:lstStyle/>
        <a:p>
          <a:r>
            <a:rPr lang="ar-MA" sz="2000" dirty="0" smtClean="0"/>
            <a:t>(2)</a:t>
          </a:r>
        </a:p>
        <a:p>
          <a:r>
            <a:rPr lang="ar-MA" sz="2000" dirty="0" smtClean="0"/>
            <a:t>طرح المزايدة</a:t>
          </a:r>
        </a:p>
        <a:p>
          <a:r>
            <a:rPr lang="ar-MA" sz="2000" dirty="0" smtClean="0"/>
            <a:t>(الإعلان)</a:t>
          </a:r>
          <a:endParaRPr lang="en-US" sz="2000" dirty="0"/>
        </a:p>
      </dgm:t>
    </dgm:pt>
    <dgm:pt modelId="{3D2E4155-670B-4D2C-BAE6-B3F0739EC1A1}" type="parTrans" cxnId="{CA8626B1-C756-48DE-AF0E-8094FE533A06}">
      <dgm:prSet/>
      <dgm:spPr/>
      <dgm:t>
        <a:bodyPr/>
        <a:lstStyle/>
        <a:p>
          <a:endParaRPr lang="en-US"/>
        </a:p>
      </dgm:t>
    </dgm:pt>
    <dgm:pt modelId="{123694D4-4F50-4D92-966C-BF012C952ADF}" type="sibTrans" cxnId="{CA8626B1-C756-48DE-AF0E-8094FE533A06}">
      <dgm:prSet/>
      <dgm:spPr/>
      <dgm:t>
        <a:bodyPr/>
        <a:lstStyle/>
        <a:p>
          <a:endParaRPr lang="en-US"/>
        </a:p>
      </dgm:t>
    </dgm:pt>
    <dgm:pt modelId="{B68A2BD4-E6D5-4116-A3AE-35107CC29423}">
      <dgm:prSet phldrT="[نص]" custT="1"/>
      <dgm:spPr/>
      <dgm:t>
        <a:bodyPr/>
        <a:lstStyle/>
        <a:p>
          <a:r>
            <a:rPr lang="ar-MA" sz="2000" dirty="0" smtClean="0"/>
            <a:t>(3)</a:t>
          </a:r>
        </a:p>
        <a:p>
          <a:r>
            <a:rPr lang="ar-MA" sz="2000" dirty="0" smtClean="0"/>
            <a:t>تقديم العروض</a:t>
          </a:r>
          <a:endParaRPr lang="en-US" sz="2000" dirty="0"/>
        </a:p>
      </dgm:t>
    </dgm:pt>
    <dgm:pt modelId="{7B8E2778-991D-4C6F-AAC5-5BAADD519184}" type="parTrans" cxnId="{D1B5402A-DBD3-4B3C-B4F1-652EC202C07C}">
      <dgm:prSet/>
      <dgm:spPr/>
      <dgm:t>
        <a:bodyPr/>
        <a:lstStyle/>
        <a:p>
          <a:endParaRPr lang="en-US"/>
        </a:p>
      </dgm:t>
    </dgm:pt>
    <dgm:pt modelId="{EE293265-3874-4D36-9AB5-D20B8C8A6AF7}" type="sibTrans" cxnId="{D1B5402A-DBD3-4B3C-B4F1-652EC202C07C}">
      <dgm:prSet/>
      <dgm:spPr/>
      <dgm:t>
        <a:bodyPr/>
        <a:lstStyle/>
        <a:p>
          <a:endParaRPr lang="en-US"/>
        </a:p>
      </dgm:t>
    </dgm:pt>
    <dgm:pt modelId="{5772944A-C899-45C4-A127-C4EF823E6F41}">
      <dgm:prSet phldrT="[نص]" custT="1"/>
      <dgm:spPr/>
      <dgm:t>
        <a:bodyPr/>
        <a:lstStyle/>
        <a:p>
          <a:r>
            <a:rPr lang="ar-MA" sz="1800" b="1" dirty="0" smtClean="0"/>
            <a:t>(4)</a:t>
          </a:r>
        </a:p>
        <a:p>
          <a:r>
            <a:rPr lang="ar-MA" sz="1800" b="1" dirty="0" smtClean="0"/>
            <a:t>اجراء المزايدة</a:t>
          </a:r>
          <a:endParaRPr lang="en-US" sz="1800" b="1" dirty="0"/>
        </a:p>
      </dgm:t>
    </dgm:pt>
    <dgm:pt modelId="{5925059E-71F4-406C-A369-691F3869EE51}" type="parTrans" cxnId="{88FD70CF-EFCC-472C-865D-35361780E533}">
      <dgm:prSet/>
      <dgm:spPr/>
      <dgm:t>
        <a:bodyPr/>
        <a:lstStyle/>
        <a:p>
          <a:endParaRPr lang="en-US"/>
        </a:p>
      </dgm:t>
    </dgm:pt>
    <dgm:pt modelId="{BEA8CEDD-DAC1-4D40-98B6-681AFFF11562}" type="sibTrans" cxnId="{88FD70CF-EFCC-472C-865D-35361780E533}">
      <dgm:prSet/>
      <dgm:spPr/>
      <dgm:t>
        <a:bodyPr/>
        <a:lstStyle/>
        <a:p>
          <a:endParaRPr lang="en-US"/>
        </a:p>
      </dgm:t>
    </dgm:pt>
    <dgm:pt modelId="{F415B008-89EF-4F18-95D7-95C96D8FE4DD}">
      <dgm:prSet phldrT="[نص]" custT="1"/>
      <dgm:spPr/>
      <dgm:t>
        <a:bodyPr/>
        <a:lstStyle/>
        <a:p>
          <a:r>
            <a:rPr lang="ar-MA" sz="2000" dirty="0" smtClean="0"/>
            <a:t>(5)</a:t>
          </a:r>
        </a:p>
        <a:p>
          <a:r>
            <a:rPr lang="ar-MA" sz="2000" dirty="0" smtClean="0"/>
            <a:t>البت في المزايدة</a:t>
          </a:r>
        </a:p>
        <a:p>
          <a:r>
            <a:rPr lang="ar-MA" sz="2000" dirty="0" smtClean="0"/>
            <a:t>(</a:t>
          </a:r>
          <a:r>
            <a:rPr lang="ar-MA" sz="2000" dirty="0" err="1" smtClean="0"/>
            <a:t>الترسية</a:t>
          </a:r>
          <a:r>
            <a:rPr lang="ar-MA" sz="2000" dirty="0" smtClean="0"/>
            <a:t>)</a:t>
          </a:r>
          <a:endParaRPr lang="en-US" sz="2000" dirty="0"/>
        </a:p>
      </dgm:t>
    </dgm:pt>
    <dgm:pt modelId="{E9CDF3EA-0860-481C-ABB0-D0906EFA89F0}" type="parTrans" cxnId="{AD73DC50-0C7A-4BB3-9836-E7A94BA03CD2}">
      <dgm:prSet/>
      <dgm:spPr/>
      <dgm:t>
        <a:bodyPr/>
        <a:lstStyle/>
        <a:p>
          <a:endParaRPr lang="en-US"/>
        </a:p>
      </dgm:t>
    </dgm:pt>
    <dgm:pt modelId="{07323F25-F784-47E6-AEE7-C4CCBC4A2849}" type="sibTrans" cxnId="{AD73DC50-0C7A-4BB3-9836-E7A94BA03CD2}">
      <dgm:prSet/>
      <dgm:spPr/>
      <dgm:t>
        <a:bodyPr/>
        <a:lstStyle/>
        <a:p>
          <a:endParaRPr lang="en-US"/>
        </a:p>
      </dgm:t>
    </dgm:pt>
    <dgm:pt modelId="{4723A5BD-C9A0-4E4B-B107-02578799BC54}">
      <dgm:prSet phldrT="[نص]" custT="1"/>
      <dgm:spPr/>
      <dgm:t>
        <a:bodyPr/>
        <a:lstStyle/>
        <a:p>
          <a:r>
            <a:rPr lang="ar-MA" sz="2000" dirty="0" smtClean="0"/>
            <a:t>(6)</a:t>
          </a:r>
        </a:p>
        <a:p>
          <a:r>
            <a:rPr lang="ar-MA" sz="2000" dirty="0" smtClean="0"/>
            <a:t>التزامات ما بعد </a:t>
          </a:r>
          <a:r>
            <a:rPr lang="ar-MA" sz="2000" dirty="0" err="1" smtClean="0"/>
            <a:t>الترسية</a:t>
          </a:r>
          <a:endParaRPr lang="en-US" sz="2000" dirty="0"/>
        </a:p>
      </dgm:t>
    </dgm:pt>
    <dgm:pt modelId="{7D343209-D307-484D-893C-34D95472A5F3}" type="parTrans" cxnId="{EF56F279-5B7F-4A77-BDD8-CFBD6D4AEAB8}">
      <dgm:prSet/>
      <dgm:spPr/>
      <dgm:t>
        <a:bodyPr/>
        <a:lstStyle/>
        <a:p>
          <a:endParaRPr lang="en-US"/>
        </a:p>
      </dgm:t>
    </dgm:pt>
    <dgm:pt modelId="{F745D37A-5D9B-410A-9C93-1DC9472CE512}" type="sibTrans" cxnId="{EF56F279-5B7F-4A77-BDD8-CFBD6D4AEAB8}">
      <dgm:prSet/>
      <dgm:spPr/>
      <dgm:t>
        <a:bodyPr/>
        <a:lstStyle/>
        <a:p>
          <a:endParaRPr lang="en-US"/>
        </a:p>
      </dgm:t>
    </dgm:pt>
    <dgm:pt modelId="{3FCAE4BF-6CE7-4DBB-BB92-374017DA03C5}" type="pres">
      <dgm:prSet presAssocID="{51D8F5ED-0F65-42E6-B0FA-E313A0AE6F9D}" presName="Name0" presStyleCnt="0">
        <dgm:presLayoutVars>
          <dgm:dir val="rev"/>
          <dgm:resizeHandles val="exact"/>
        </dgm:presLayoutVars>
      </dgm:prSet>
      <dgm:spPr/>
    </dgm:pt>
    <dgm:pt modelId="{0E684E9A-D95C-4862-B0FA-0B3FB4398274}" type="pres">
      <dgm:prSet presAssocID="{8D3BB32E-D99D-49F7-9181-8A75B0FF143E}" presName="node" presStyleLbl="node1" presStyleIdx="0" presStyleCnt="6" custScaleY="174779">
        <dgm:presLayoutVars>
          <dgm:bulletEnabled val="1"/>
        </dgm:presLayoutVars>
      </dgm:prSet>
      <dgm:spPr/>
      <dgm:t>
        <a:bodyPr/>
        <a:lstStyle/>
        <a:p>
          <a:endParaRPr lang="en-US"/>
        </a:p>
      </dgm:t>
    </dgm:pt>
    <dgm:pt modelId="{4D4DEEC5-3C9C-4291-B318-A75A637FD836}" type="pres">
      <dgm:prSet presAssocID="{28CDD097-0447-48E8-A45F-3A108EE03EE4}" presName="sibTrans" presStyleLbl="sibTrans2D1" presStyleIdx="0" presStyleCnt="5" custScaleY="174779"/>
      <dgm:spPr/>
      <dgm:t>
        <a:bodyPr/>
        <a:lstStyle/>
        <a:p>
          <a:endParaRPr lang="en-US"/>
        </a:p>
      </dgm:t>
    </dgm:pt>
    <dgm:pt modelId="{E9DFE513-E967-4D0E-AB0A-9A180B872E1A}" type="pres">
      <dgm:prSet presAssocID="{28CDD097-0447-48E8-A45F-3A108EE03EE4}" presName="connectorText" presStyleLbl="sibTrans2D1" presStyleIdx="0" presStyleCnt="5"/>
      <dgm:spPr/>
      <dgm:t>
        <a:bodyPr/>
        <a:lstStyle/>
        <a:p>
          <a:endParaRPr lang="en-US"/>
        </a:p>
      </dgm:t>
    </dgm:pt>
    <dgm:pt modelId="{54E9E98C-67E7-45DB-8CF2-D8282A6C87FF}" type="pres">
      <dgm:prSet presAssocID="{3659C1D5-53EF-4972-A54C-DFD66C3804EF}" presName="node" presStyleLbl="node1" presStyleIdx="1" presStyleCnt="6" custScaleX="114055" custScaleY="174779">
        <dgm:presLayoutVars>
          <dgm:bulletEnabled val="1"/>
        </dgm:presLayoutVars>
      </dgm:prSet>
      <dgm:spPr/>
      <dgm:t>
        <a:bodyPr/>
        <a:lstStyle/>
        <a:p>
          <a:endParaRPr lang="en-US"/>
        </a:p>
      </dgm:t>
    </dgm:pt>
    <dgm:pt modelId="{B98D1011-2C26-4E8D-A75A-D8B8176D625C}" type="pres">
      <dgm:prSet presAssocID="{123694D4-4F50-4D92-966C-BF012C952ADF}" presName="sibTrans" presStyleLbl="sibTrans2D1" presStyleIdx="1" presStyleCnt="5" custScaleY="174779"/>
      <dgm:spPr/>
      <dgm:t>
        <a:bodyPr/>
        <a:lstStyle/>
        <a:p>
          <a:endParaRPr lang="en-US"/>
        </a:p>
      </dgm:t>
    </dgm:pt>
    <dgm:pt modelId="{C982DB53-CDF1-4120-8389-D79DF8778033}" type="pres">
      <dgm:prSet presAssocID="{123694D4-4F50-4D92-966C-BF012C952ADF}" presName="connectorText" presStyleLbl="sibTrans2D1" presStyleIdx="1" presStyleCnt="5"/>
      <dgm:spPr/>
      <dgm:t>
        <a:bodyPr/>
        <a:lstStyle/>
        <a:p>
          <a:endParaRPr lang="en-US"/>
        </a:p>
      </dgm:t>
    </dgm:pt>
    <dgm:pt modelId="{A08FB085-1224-47FA-8F1C-1631930F6B22}" type="pres">
      <dgm:prSet presAssocID="{B68A2BD4-E6D5-4116-A3AE-35107CC29423}" presName="node" presStyleLbl="node1" presStyleIdx="2" presStyleCnt="6" custScaleY="174779">
        <dgm:presLayoutVars>
          <dgm:bulletEnabled val="1"/>
        </dgm:presLayoutVars>
      </dgm:prSet>
      <dgm:spPr/>
      <dgm:t>
        <a:bodyPr/>
        <a:lstStyle/>
        <a:p>
          <a:endParaRPr lang="en-US"/>
        </a:p>
      </dgm:t>
    </dgm:pt>
    <dgm:pt modelId="{BCE2D64F-7E96-4E76-92D1-00FF8E16EDF4}" type="pres">
      <dgm:prSet presAssocID="{EE293265-3874-4D36-9AB5-D20B8C8A6AF7}" presName="sibTrans" presStyleLbl="sibTrans2D1" presStyleIdx="2" presStyleCnt="5" custScaleY="174779"/>
      <dgm:spPr/>
      <dgm:t>
        <a:bodyPr/>
        <a:lstStyle/>
        <a:p>
          <a:endParaRPr lang="en-US"/>
        </a:p>
      </dgm:t>
    </dgm:pt>
    <dgm:pt modelId="{443C30BE-DC8A-4F31-A2E6-36CB4349243A}" type="pres">
      <dgm:prSet presAssocID="{EE293265-3874-4D36-9AB5-D20B8C8A6AF7}" presName="connectorText" presStyleLbl="sibTrans2D1" presStyleIdx="2" presStyleCnt="5"/>
      <dgm:spPr/>
      <dgm:t>
        <a:bodyPr/>
        <a:lstStyle/>
        <a:p>
          <a:endParaRPr lang="en-US"/>
        </a:p>
      </dgm:t>
    </dgm:pt>
    <dgm:pt modelId="{4F5CE5CA-5C4C-416D-A87F-43B06805E731}" type="pres">
      <dgm:prSet presAssocID="{5772944A-C899-45C4-A127-C4EF823E6F41}" presName="node" presStyleLbl="node1" presStyleIdx="3" presStyleCnt="6" custScaleY="174779">
        <dgm:presLayoutVars>
          <dgm:bulletEnabled val="1"/>
        </dgm:presLayoutVars>
      </dgm:prSet>
      <dgm:spPr/>
      <dgm:t>
        <a:bodyPr/>
        <a:lstStyle/>
        <a:p>
          <a:endParaRPr lang="en-US"/>
        </a:p>
      </dgm:t>
    </dgm:pt>
    <dgm:pt modelId="{9CFD538F-1B5B-4F8E-9FED-EC35BB86A606}" type="pres">
      <dgm:prSet presAssocID="{BEA8CEDD-DAC1-4D40-98B6-681AFFF11562}" presName="sibTrans" presStyleLbl="sibTrans2D1" presStyleIdx="3" presStyleCnt="5" custScaleY="174779"/>
      <dgm:spPr/>
      <dgm:t>
        <a:bodyPr/>
        <a:lstStyle/>
        <a:p>
          <a:endParaRPr lang="en-US"/>
        </a:p>
      </dgm:t>
    </dgm:pt>
    <dgm:pt modelId="{63A41D6A-912F-48CA-A266-AD6D992115B5}" type="pres">
      <dgm:prSet presAssocID="{BEA8CEDD-DAC1-4D40-98B6-681AFFF11562}" presName="connectorText" presStyleLbl="sibTrans2D1" presStyleIdx="3" presStyleCnt="5"/>
      <dgm:spPr/>
      <dgm:t>
        <a:bodyPr/>
        <a:lstStyle/>
        <a:p>
          <a:endParaRPr lang="en-US"/>
        </a:p>
      </dgm:t>
    </dgm:pt>
    <dgm:pt modelId="{CB59C41F-66F1-4D1C-8D79-AA12EE7ECDEF}" type="pres">
      <dgm:prSet presAssocID="{F415B008-89EF-4F18-95D7-95C96D8FE4DD}" presName="node" presStyleLbl="node1" presStyleIdx="4" presStyleCnt="6" custScaleX="109618" custScaleY="174779">
        <dgm:presLayoutVars>
          <dgm:bulletEnabled val="1"/>
        </dgm:presLayoutVars>
      </dgm:prSet>
      <dgm:spPr/>
      <dgm:t>
        <a:bodyPr/>
        <a:lstStyle/>
        <a:p>
          <a:endParaRPr lang="en-US"/>
        </a:p>
      </dgm:t>
    </dgm:pt>
    <dgm:pt modelId="{FD358EF7-9F76-4A59-B761-F2AD54004C86}" type="pres">
      <dgm:prSet presAssocID="{07323F25-F784-47E6-AEE7-C4CCBC4A2849}" presName="sibTrans" presStyleLbl="sibTrans2D1" presStyleIdx="4" presStyleCnt="5" custScaleY="174779"/>
      <dgm:spPr/>
      <dgm:t>
        <a:bodyPr/>
        <a:lstStyle/>
        <a:p>
          <a:endParaRPr lang="en-US"/>
        </a:p>
      </dgm:t>
    </dgm:pt>
    <dgm:pt modelId="{D4101E68-A0D7-410E-B3FF-BDA6BAD7753B}" type="pres">
      <dgm:prSet presAssocID="{07323F25-F784-47E6-AEE7-C4CCBC4A2849}" presName="connectorText" presStyleLbl="sibTrans2D1" presStyleIdx="4" presStyleCnt="5"/>
      <dgm:spPr/>
      <dgm:t>
        <a:bodyPr/>
        <a:lstStyle/>
        <a:p>
          <a:endParaRPr lang="en-US"/>
        </a:p>
      </dgm:t>
    </dgm:pt>
    <dgm:pt modelId="{068D0B77-321C-4452-BE92-72F5D9C505CE}" type="pres">
      <dgm:prSet presAssocID="{4723A5BD-C9A0-4E4B-B107-02578799BC54}" presName="node" presStyleLbl="node1" presStyleIdx="5" presStyleCnt="6" custScaleY="174779">
        <dgm:presLayoutVars>
          <dgm:bulletEnabled val="1"/>
        </dgm:presLayoutVars>
      </dgm:prSet>
      <dgm:spPr/>
      <dgm:t>
        <a:bodyPr/>
        <a:lstStyle/>
        <a:p>
          <a:endParaRPr lang="en-US"/>
        </a:p>
      </dgm:t>
    </dgm:pt>
  </dgm:ptLst>
  <dgm:cxnLst>
    <dgm:cxn modelId="{98027A28-5BF0-4522-A684-A87A79C44849}" type="presOf" srcId="{B68A2BD4-E6D5-4116-A3AE-35107CC29423}" destId="{A08FB085-1224-47FA-8F1C-1631930F6B22}" srcOrd="0" destOrd="0" presId="urn:microsoft.com/office/officeart/2005/8/layout/process1"/>
    <dgm:cxn modelId="{FC4156F0-9054-46B1-B75F-B245DCBE719C}" type="presOf" srcId="{EE293265-3874-4D36-9AB5-D20B8C8A6AF7}" destId="{443C30BE-DC8A-4F31-A2E6-36CB4349243A}" srcOrd="1" destOrd="0" presId="urn:microsoft.com/office/officeart/2005/8/layout/process1"/>
    <dgm:cxn modelId="{BF3083FD-F6CB-4469-8453-C0DD367124ED}" type="presOf" srcId="{EE293265-3874-4D36-9AB5-D20B8C8A6AF7}" destId="{BCE2D64F-7E96-4E76-92D1-00FF8E16EDF4}" srcOrd="0" destOrd="0" presId="urn:microsoft.com/office/officeart/2005/8/layout/process1"/>
    <dgm:cxn modelId="{A097020B-CA80-4062-816D-6D11BEB2FE0E}" type="presOf" srcId="{28CDD097-0447-48E8-A45F-3A108EE03EE4}" destId="{4D4DEEC5-3C9C-4291-B318-A75A637FD836}" srcOrd="0" destOrd="0" presId="urn:microsoft.com/office/officeart/2005/8/layout/process1"/>
    <dgm:cxn modelId="{665974DB-A7BF-490A-9099-01B4F367B021}" type="presOf" srcId="{123694D4-4F50-4D92-966C-BF012C952ADF}" destId="{C982DB53-CDF1-4120-8389-D79DF8778033}" srcOrd="1" destOrd="0" presId="urn:microsoft.com/office/officeart/2005/8/layout/process1"/>
    <dgm:cxn modelId="{ECB84CF0-D51E-40FF-93FE-A68452E924C2}" type="presOf" srcId="{28CDD097-0447-48E8-A45F-3A108EE03EE4}" destId="{E9DFE513-E967-4D0E-AB0A-9A180B872E1A}" srcOrd="1" destOrd="0" presId="urn:microsoft.com/office/officeart/2005/8/layout/process1"/>
    <dgm:cxn modelId="{0BA4E53D-5478-4207-8367-BD7E5D9D495F}" type="presOf" srcId="{07323F25-F784-47E6-AEE7-C4CCBC4A2849}" destId="{D4101E68-A0D7-410E-B3FF-BDA6BAD7753B}" srcOrd="1" destOrd="0" presId="urn:microsoft.com/office/officeart/2005/8/layout/process1"/>
    <dgm:cxn modelId="{EF56F279-5B7F-4A77-BDD8-CFBD6D4AEAB8}" srcId="{51D8F5ED-0F65-42E6-B0FA-E313A0AE6F9D}" destId="{4723A5BD-C9A0-4E4B-B107-02578799BC54}" srcOrd="5" destOrd="0" parTransId="{7D343209-D307-484D-893C-34D95472A5F3}" sibTransId="{F745D37A-5D9B-410A-9C93-1DC9472CE512}"/>
    <dgm:cxn modelId="{135585B8-A5D5-4E9A-9F51-D1702459F690}" type="presOf" srcId="{8D3BB32E-D99D-49F7-9181-8A75B0FF143E}" destId="{0E684E9A-D95C-4862-B0FA-0B3FB4398274}" srcOrd="0" destOrd="0" presId="urn:microsoft.com/office/officeart/2005/8/layout/process1"/>
    <dgm:cxn modelId="{31093C28-71AB-478D-9F03-03B379632422}" type="presOf" srcId="{BEA8CEDD-DAC1-4D40-98B6-681AFFF11562}" destId="{9CFD538F-1B5B-4F8E-9FED-EC35BB86A606}" srcOrd="0" destOrd="0" presId="urn:microsoft.com/office/officeart/2005/8/layout/process1"/>
    <dgm:cxn modelId="{51448C1B-A0A8-49B3-9155-8BFA96F3432A}" type="presOf" srcId="{BEA8CEDD-DAC1-4D40-98B6-681AFFF11562}" destId="{63A41D6A-912F-48CA-A266-AD6D992115B5}" srcOrd="1" destOrd="0" presId="urn:microsoft.com/office/officeart/2005/8/layout/process1"/>
    <dgm:cxn modelId="{107518E2-5F2C-4864-B9AF-F2856D2EF651}" type="presOf" srcId="{51D8F5ED-0F65-42E6-B0FA-E313A0AE6F9D}" destId="{3FCAE4BF-6CE7-4DBB-BB92-374017DA03C5}" srcOrd="0" destOrd="0" presId="urn:microsoft.com/office/officeart/2005/8/layout/process1"/>
    <dgm:cxn modelId="{85AAF6A3-52E0-4595-9A53-E04BCCA8038E}" srcId="{51D8F5ED-0F65-42E6-B0FA-E313A0AE6F9D}" destId="{8D3BB32E-D99D-49F7-9181-8A75B0FF143E}" srcOrd="0" destOrd="0" parTransId="{179BCE0C-B76E-4B39-877C-22A395C3965B}" sibTransId="{28CDD097-0447-48E8-A45F-3A108EE03EE4}"/>
    <dgm:cxn modelId="{D546FEB6-9B01-4D8D-99A7-25A3637ADF2A}" type="presOf" srcId="{123694D4-4F50-4D92-966C-BF012C952ADF}" destId="{B98D1011-2C26-4E8D-A75A-D8B8176D625C}" srcOrd="0" destOrd="0" presId="urn:microsoft.com/office/officeart/2005/8/layout/process1"/>
    <dgm:cxn modelId="{88FD70CF-EFCC-472C-865D-35361780E533}" srcId="{51D8F5ED-0F65-42E6-B0FA-E313A0AE6F9D}" destId="{5772944A-C899-45C4-A127-C4EF823E6F41}" srcOrd="3" destOrd="0" parTransId="{5925059E-71F4-406C-A369-691F3869EE51}" sibTransId="{BEA8CEDD-DAC1-4D40-98B6-681AFFF11562}"/>
    <dgm:cxn modelId="{4F17FB59-48C6-46BE-ABC8-90D9A4D5768E}" type="presOf" srcId="{07323F25-F784-47E6-AEE7-C4CCBC4A2849}" destId="{FD358EF7-9F76-4A59-B761-F2AD54004C86}" srcOrd="0" destOrd="0" presId="urn:microsoft.com/office/officeart/2005/8/layout/process1"/>
    <dgm:cxn modelId="{EA5E0346-C0A3-4662-AC97-8622D95FD2DA}" type="presOf" srcId="{3659C1D5-53EF-4972-A54C-DFD66C3804EF}" destId="{54E9E98C-67E7-45DB-8CF2-D8282A6C87FF}" srcOrd="0" destOrd="0" presId="urn:microsoft.com/office/officeart/2005/8/layout/process1"/>
    <dgm:cxn modelId="{F04833EB-C231-4619-B9D7-A03A9D327E43}" type="presOf" srcId="{4723A5BD-C9A0-4E4B-B107-02578799BC54}" destId="{068D0B77-321C-4452-BE92-72F5D9C505CE}" srcOrd="0" destOrd="0" presId="urn:microsoft.com/office/officeart/2005/8/layout/process1"/>
    <dgm:cxn modelId="{AD73DC50-0C7A-4BB3-9836-E7A94BA03CD2}" srcId="{51D8F5ED-0F65-42E6-B0FA-E313A0AE6F9D}" destId="{F415B008-89EF-4F18-95D7-95C96D8FE4DD}" srcOrd="4" destOrd="0" parTransId="{E9CDF3EA-0860-481C-ABB0-D0906EFA89F0}" sibTransId="{07323F25-F784-47E6-AEE7-C4CCBC4A2849}"/>
    <dgm:cxn modelId="{CC36600F-D839-4D0B-AEE4-89D3B29201CC}" type="presOf" srcId="{F415B008-89EF-4F18-95D7-95C96D8FE4DD}" destId="{CB59C41F-66F1-4D1C-8D79-AA12EE7ECDEF}" srcOrd="0" destOrd="0" presId="urn:microsoft.com/office/officeart/2005/8/layout/process1"/>
    <dgm:cxn modelId="{7569FDEA-4501-4D72-A38F-6B3B8AE6D4D1}" type="presOf" srcId="{5772944A-C899-45C4-A127-C4EF823E6F41}" destId="{4F5CE5CA-5C4C-416D-A87F-43B06805E731}" srcOrd="0" destOrd="0" presId="urn:microsoft.com/office/officeart/2005/8/layout/process1"/>
    <dgm:cxn modelId="{CA8626B1-C756-48DE-AF0E-8094FE533A06}" srcId="{51D8F5ED-0F65-42E6-B0FA-E313A0AE6F9D}" destId="{3659C1D5-53EF-4972-A54C-DFD66C3804EF}" srcOrd="1" destOrd="0" parTransId="{3D2E4155-670B-4D2C-BAE6-B3F0739EC1A1}" sibTransId="{123694D4-4F50-4D92-966C-BF012C952ADF}"/>
    <dgm:cxn modelId="{D1B5402A-DBD3-4B3C-B4F1-652EC202C07C}" srcId="{51D8F5ED-0F65-42E6-B0FA-E313A0AE6F9D}" destId="{B68A2BD4-E6D5-4116-A3AE-35107CC29423}" srcOrd="2" destOrd="0" parTransId="{7B8E2778-991D-4C6F-AAC5-5BAADD519184}" sibTransId="{EE293265-3874-4D36-9AB5-D20B8C8A6AF7}"/>
    <dgm:cxn modelId="{6A427CD5-FB85-49C1-901D-ED16534B53B5}" type="presParOf" srcId="{3FCAE4BF-6CE7-4DBB-BB92-374017DA03C5}" destId="{0E684E9A-D95C-4862-B0FA-0B3FB4398274}" srcOrd="0" destOrd="0" presId="urn:microsoft.com/office/officeart/2005/8/layout/process1"/>
    <dgm:cxn modelId="{7FDB757D-3684-46A1-9CC0-637BA1A45E26}" type="presParOf" srcId="{3FCAE4BF-6CE7-4DBB-BB92-374017DA03C5}" destId="{4D4DEEC5-3C9C-4291-B318-A75A637FD836}" srcOrd="1" destOrd="0" presId="urn:microsoft.com/office/officeart/2005/8/layout/process1"/>
    <dgm:cxn modelId="{200C83F7-BA50-4D2A-8503-09E31221F942}" type="presParOf" srcId="{4D4DEEC5-3C9C-4291-B318-A75A637FD836}" destId="{E9DFE513-E967-4D0E-AB0A-9A180B872E1A}" srcOrd="0" destOrd="0" presId="urn:microsoft.com/office/officeart/2005/8/layout/process1"/>
    <dgm:cxn modelId="{63063373-A79D-4F9D-9C8D-CF456481DEBB}" type="presParOf" srcId="{3FCAE4BF-6CE7-4DBB-BB92-374017DA03C5}" destId="{54E9E98C-67E7-45DB-8CF2-D8282A6C87FF}" srcOrd="2" destOrd="0" presId="urn:microsoft.com/office/officeart/2005/8/layout/process1"/>
    <dgm:cxn modelId="{33F5D16A-67E1-4A1B-8563-735E4DB47621}" type="presParOf" srcId="{3FCAE4BF-6CE7-4DBB-BB92-374017DA03C5}" destId="{B98D1011-2C26-4E8D-A75A-D8B8176D625C}" srcOrd="3" destOrd="0" presId="urn:microsoft.com/office/officeart/2005/8/layout/process1"/>
    <dgm:cxn modelId="{EFD70059-BB2C-40D6-BD9F-B6A5A8CB7475}" type="presParOf" srcId="{B98D1011-2C26-4E8D-A75A-D8B8176D625C}" destId="{C982DB53-CDF1-4120-8389-D79DF8778033}" srcOrd="0" destOrd="0" presId="urn:microsoft.com/office/officeart/2005/8/layout/process1"/>
    <dgm:cxn modelId="{441A8E24-3124-49BC-B7F9-23A4473EF4A6}" type="presParOf" srcId="{3FCAE4BF-6CE7-4DBB-BB92-374017DA03C5}" destId="{A08FB085-1224-47FA-8F1C-1631930F6B22}" srcOrd="4" destOrd="0" presId="urn:microsoft.com/office/officeart/2005/8/layout/process1"/>
    <dgm:cxn modelId="{9BF79312-D4D9-4211-A373-A7F3A48E6EB9}" type="presParOf" srcId="{3FCAE4BF-6CE7-4DBB-BB92-374017DA03C5}" destId="{BCE2D64F-7E96-4E76-92D1-00FF8E16EDF4}" srcOrd="5" destOrd="0" presId="urn:microsoft.com/office/officeart/2005/8/layout/process1"/>
    <dgm:cxn modelId="{424CB895-0268-422A-B785-7E6A3B42EDEC}" type="presParOf" srcId="{BCE2D64F-7E96-4E76-92D1-00FF8E16EDF4}" destId="{443C30BE-DC8A-4F31-A2E6-36CB4349243A}" srcOrd="0" destOrd="0" presId="urn:microsoft.com/office/officeart/2005/8/layout/process1"/>
    <dgm:cxn modelId="{08D9F447-A612-408B-AFD0-315B43A32850}" type="presParOf" srcId="{3FCAE4BF-6CE7-4DBB-BB92-374017DA03C5}" destId="{4F5CE5CA-5C4C-416D-A87F-43B06805E731}" srcOrd="6" destOrd="0" presId="urn:microsoft.com/office/officeart/2005/8/layout/process1"/>
    <dgm:cxn modelId="{7EAF2B57-F129-41D0-A9EB-1A45788B6812}" type="presParOf" srcId="{3FCAE4BF-6CE7-4DBB-BB92-374017DA03C5}" destId="{9CFD538F-1B5B-4F8E-9FED-EC35BB86A606}" srcOrd="7" destOrd="0" presId="urn:microsoft.com/office/officeart/2005/8/layout/process1"/>
    <dgm:cxn modelId="{1DDBE17A-53FA-4DD9-95C9-C6A3993B4CB2}" type="presParOf" srcId="{9CFD538F-1B5B-4F8E-9FED-EC35BB86A606}" destId="{63A41D6A-912F-48CA-A266-AD6D992115B5}" srcOrd="0" destOrd="0" presId="urn:microsoft.com/office/officeart/2005/8/layout/process1"/>
    <dgm:cxn modelId="{31E8F3DB-9552-480E-822E-DFF335DD549F}" type="presParOf" srcId="{3FCAE4BF-6CE7-4DBB-BB92-374017DA03C5}" destId="{CB59C41F-66F1-4D1C-8D79-AA12EE7ECDEF}" srcOrd="8" destOrd="0" presId="urn:microsoft.com/office/officeart/2005/8/layout/process1"/>
    <dgm:cxn modelId="{886BF5B7-75C3-4E9E-B556-C1D693325EEC}" type="presParOf" srcId="{3FCAE4BF-6CE7-4DBB-BB92-374017DA03C5}" destId="{FD358EF7-9F76-4A59-B761-F2AD54004C86}" srcOrd="9" destOrd="0" presId="urn:microsoft.com/office/officeart/2005/8/layout/process1"/>
    <dgm:cxn modelId="{949903E3-D948-4800-9F1F-4872A54DEE7B}" type="presParOf" srcId="{FD358EF7-9F76-4A59-B761-F2AD54004C86}" destId="{D4101E68-A0D7-410E-B3FF-BDA6BAD7753B}" srcOrd="0" destOrd="0" presId="urn:microsoft.com/office/officeart/2005/8/layout/process1"/>
    <dgm:cxn modelId="{0FAEEBA2-E521-4657-849B-CC7EB4235B92}" type="presParOf" srcId="{3FCAE4BF-6CE7-4DBB-BB92-374017DA03C5}" destId="{068D0B77-321C-4452-BE92-72F5D9C505CE}"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6C641A-59C4-4C7F-8E78-212DF51BA13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pPr rtl="1"/>
          <a:endParaRPr lang="ar-SA"/>
        </a:p>
      </dgm:t>
    </dgm:pt>
    <dgm:pt modelId="{25AC30E8-F423-43A6-B09C-A4205AB62C73}">
      <dgm:prSet phldrT="[نص]" custT="1"/>
      <dgm:spPr/>
      <dgm:t>
        <a:bodyPr/>
        <a:lstStyle/>
        <a:p>
          <a:pPr rtl="1"/>
          <a:r>
            <a:rPr lang="ar-MA" sz="2000" dirty="0" smtClean="0"/>
            <a:t>اجراءات تقديم العروض تختلف بحسب نوع المزايدة</a:t>
          </a:r>
          <a:endParaRPr lang="ar-SA" sz="2000" dirty="0"/>
        </a:p>
      </dgm:t>
    </dgm:pt>
    <dgm:pt modelId="{A452EA98-EC39-46B6-A0DE-C6598B0C6189}" type="parTrans" cxnId="{9C8EEC67-0068-489C-830B-67D96077F883}">
      <dgm:prSet/>
      <dgm:spPr/>
      <dgm:t>
        <a:bodyPr/>
        <a:lstStyle/>
        <a:p>
          <a:pPr rtl="1"/>
          <a:endParaRPr lang="ar-SA"/>
        </a:p>
      </dgm:t>
    </dgm:pt>
    <dgm:pt modelId="{FDDB6464-10DC-4D3C-A0F6-DCCCF27A6E0F}" type="sibTrans" cxnId="{9C8EEC67-0068-489C-830B-67D96077F883}">
      <dgm:prSet/>
      <dgm:spPr/>
      <dgm:t>
        <a:bodyPr/>
        <a:lstStyle/>
        <a:p>
          <a:pPr rtl="1"/>
          <a:endParaRPr lang="ar-SA"/>
        </a:p>
      </dgm:t>
    </dgm:pt>
    <dgm:pt modelId="{99F95BE9-9F2F-4D78-A7E4-87102BE2F223}">
      <dgm:prSet phldrT="[نص]" custT="1"/>
      <dgm:spPr/>
      <dgm:t>
        <a:bodyPr/>
        <a:lstStyle/>
        <a:p>
          <a:pPr rtl="1"/>
          <a:r>
            <a:rPr lang="ar-SA" sz="2000" dirty="0" smtClean="0"/>
            <a:t>ظروف مختومة</a:t>
          </a:r>
          <a:endParaRPr lang="ar-SA" sz="2000" dirty="0"/>
        </a:p>
      </dgm:t>
    </dgm:pt>
    <dgm:pt modelId="{347A3BFC-F20E-4742-AB30-96F75FD7B8F0}" type="parTrans" cxnId="{72309981-E5A1-4F9A-9809-32BA13F83CF2}">
      <dgm:prSet/>
      <dgm:spPr/>
      <dgm:t>
        <a:bodyPr/>
        <a:lstStyle/>
        <a:p>
          <a:pPr rtl="1"/>
          <a:endParaRPr lang="ar-SA" sz="3200"/>
        </a:p>
      </dgm:t>
    </dgm:pt>
    <dgm:pt modelId="{B253BDAC-E4DD-4906-B8A0-4FEF40080D65}" type="sibTrans" cxnId="{72309981-E5A1-4F9A-9809-32BA13F83CF2}">
      <dgm:prSet/>
      <dgm:spPr/>
      <dgm:t>
        <a:bodyPr/>
        <a:lstStyle/>
        <a:p>
          <a:pPr rtl="1"/>
          <a:endParaRPr lang="ar-SA"/>
        </a:p>
      </dgm:t>
    </dgm:pt>
    <dgm:pt modelId="{248D8580-2672-47C6-A1B7-EB5AABFBE80B}">
      <dgm:prSet phldrT="[نص]" custT="1"/>
      <dgm:spPr/>
      <dgm:t>
        <a:bodyPr/>
        <a:lstStyle/>
        <a:p>
          <a:pPr rtl="1"/>
          <a:r>
            <a:rPr lang="ar-MA" sz="1900" dirty="0" smtClean="0"/>
            <a:t>- </a:t>
          </a:r>
          <a:r>
            <a:rPr lang="ar-SA" sz="1900" dirty="0" smtClean="0"/>
            <a:t>يقدم </a:t>
          </a:r>
          <a:r>
            <a:rPr lang="ar-MA" sz="1900" dirty="0" smtClean="0"/>
            <a:t>أصحاب العروض عروضهم في ظرف مغلق </a:t>
          </a:r>
          <a:r>
            <a:rPr lang="ar-SA" sz="1900" dirty="0" smtClean="0"/>
            <a:t> </a:t>
          </a:r>
          <a:r>
            <a:rPr lang="ar-SA" sz="1900" dirty="0" smtClean="0"/>
            <a:t>+ ضمان </a:t>
          </a:r>
          <a:r>
            <a:rPr lang="ar-SA" sz="1900" dirty="0" smtClean="0"/>
            <a:t>ابتدائي</a:t>
          </a:r>
          <a:r>
            <a:rPr lang="ar-MA" sz="1900" dirty="0" smtClean="0"/>
            <a:t> قيمته</a:t>
          </a:r>
          <a:r>
            <a:rPr lang="ar-SA" sz="1900" dirty="0" smtClean="0"/>
            <a:t> 2%</a:t>
          </a:r>
          <a:r>
            <a:rPr lang="ar-MA" sz="1900" dirty="0" smtClean="0"/>
            <a:t> من قيمة عرضه. (ما الفرق بين قيمة الضمان الابتدائي في المناقصة عن المزايدة؟)</a:t>
          </a:r>
        </a:p>
        <a:p>
          <a:pPr rtl="1"/>
          <a:r>
            <a:rPr lang="ar-MA" sz="1900" dirty="0" smtClean="0"/>
            <a:t>-</a:t>
          </a:r>
          <a:r>
            <a:rPr lang="ar-SA" sz="1900" dirty="0" smtClean="0"/>
            <a:t>على </a:t>
          </a:r>
          <a:r>
            <a:rPr lang="ar-SA" sz="1900" dirty="0" smtClean="0"/>
            <a:t>من ترسو </a:t>
          </a:r>
          <a:r>
            <a:rPr lang="ar-SA" sz="1900" dirty="0" smtClean="0"/>
            <a:t>عليه</a:t>
          </a:r>
          <a:r>
            <a:rPr lang="ar-MA" sz="1900" dirty="0" smtClean="0"/>
            <a:t> المزايدة</a:t>
          </a:r>
          <a:r>
            <a:rPr lang="ar-SA" sz="1900" dirty="0" smtClean="0"/>
            <a:t> </a:t>
          </a:r>
          <a:r>
            <a:rPr lang="ar-MA" sz="1900" dirty="0" smtClean="0"/>
            <a:t>زيادة ضمانه الابتدائي حتى يصل الى </a:t>
          </a:r>
          <a:r>
            <a:rPr lang="ar-SA" sz="1900" dirty="0" smtClean="0"/>
            <a:t>5%</a:t>
          </a:r>
          <a:r>
            <a:rPr lang="ar-MA" sz="1900" dirty="0" smtClean="0"/>
            <a:t> وهذا هو الضمان النهائي.</a:t>
          </a:r>
          <a:endParaRPr lang="ar-SA" sz="1900" dirty="0" smtClean="0"/>
        </a:p>
        <a:p>
          <a:pPr rtl="1"/>
          <a:r>
            <a:rPr lang="ar-MA" sz="1900" dirty="0" smtClean="0"/>
            <a:t>- </a:t>
          </a:r>
          <a:r>
            <a:rPr lang="ar-SA" sz="1900" dirty="0" smtClean="0"/>
            <a:t>لا </a:t>
          </a:r>
          <a:r>
            <a:rPr lang="ar-SA" sz="1900" dirty="0" smtClean="0"/>
            <a:t>يفرج </a:t>
          </a:r>
          <a:r>
            <a:rPr lang="ar-SA" sz="1900" dirty="0" smtClean="0"/>
            <a:t>عن</a:t>
          </a:r>
          <a:r>
            <a:rPr lang="ar-MA" sz="1900" dirty="0" smtClean="0"/>
            <a:t> النهائي </a:t>
          </a:r>
          <a:r>
            <a:rPr lang="ar-SA" sz="1900" dirty="0" smtClean="0"/>
            <a:t>الا </a:t>
          </a:r>
          <a:r>
            <a:rPr lang="ar-SA" sz="1900" dirty="0" smtClean="0"/>
            <a:t>بعد تسديد كامل القيمة + نقل </a:t>
          </a:r>
          <a:r>
            <a:rPr lang="ar-SA" sz="1900" dirty="0" smtClean="0"/>
            <a:t>الاصناف</a:t>
          </a:r>
          <a:r>
            <a:rPr lang="ar-MA" sz="1900" dirty="0" smtClean="0"/>
            <a:t> التي اشتراها</a:t>
          </a:r>
          <a:endParaRPr lang="ar-SA" sz="1900" dirty="0"/>
        </a:p>
      </dgm:t>
    </dgm:pt>
    <dgm:pt modelId="{EBF2BC06-AF6F-42D4-89B7-3367998E917C}" type="parTrans" cxnId="{6F8FB44C-C8D0-4BC0-91C3-CAD92D2EA571}">
      <dgm:prSet/>
      <dgm:spPr/>
      <dgm:t>
        <a:bodyPr/>
        <a:lstStyle/>
        <a:p>
          <a:pPr rtl="1"/>
          <a:endParaRPr lang="ar-SA" sz="3200"/>
        </a:p>
      </dgm:t>
    </dgm:pt>
    <dgm:pt modelId="{00C1C6C5-DDFB-475A-A550-A790759C7B16}" type="sibTrans" cxnId="{6F8FB44C-C8D0-4BC0-91C3-CAD92D2EA571}">
      <dgm:prSet/>
      <dgm:spPr/>
      <dgm:t>
        <a:bodyPr/>
        <a:lstStyle/>
        <a:p>
          <a:pPr rtl="1"/>
          <a:endParaRPr lang="ar-SA"/>
        </a:p>
      </dgm:t>
    </dgm:pt>
    <dgm:pt modelId="{BE64B492-768F-494F-B10A-3DFDB842733E}">
      <dgm:prSet phldrT="[نص]" custT="1"/>
      <dgm:spPr/>
      <dgm:t>
        <a:bodyPr/>
        <a:lstStyle/>
        <a:p>
          <a:pPr rtl="1"/>
          <a:r>
            <a:rPr lang="ar-SA" sz="2000" dirty="0" smtClean="0"/>
            <a:t>مزايدة علنية</a:t>
          </a:r>
          <a:endParaRPr lang="ar-SA" sz="2000" dirty="0"/>
        </a:p>
      </dgm:t>
    </dgm:pt>
    <dgm:pt modelId="{0D5CC2B4-6CE2-41F8-B4C6-2905D24EE606}" type="parTrans" cxnId="{B463CFC2-F156-4A3D-83D1-9DD4EB059C6A}">
      <dgm:prSet/>
      <dgm:spPr/>
      <dgm:t>
        <a:bodyPr/>
        <a:lstStyle/>
        <a:p>
          <a:pPr rtl="1"/>
          <a:endParaRPr lang="ar-SA" sz="3200"/>
        </a:p>
      </dgm:t>
    </dgm:pt>
    <dgm:pt modelId="{0E5D38A3-512D-4EFC-8BEB-4FA3CA144C36}" type="sibTrans" cxnId="{B463CFC2-F156-4A3D-83D1-9DD4EB059C6A}">
      <dgm:prSet/>
      <dgm:spPr/>
      <dgm:t>
        <a:bodyPr/>
        <a:lstStyle/>
        <a:p>
          <a:pPr rtl="1"/>
          <a:endParaRPr lang="ar-SA"/>
        </a:p>
      </dgm:t>
    </dgm:pt>
    <dgm:pt modelId="{053E4AA3-6873-4595-AEBA-10A12648FF38}">
      <dgm:prSet phldrT="[نص]" custT="1"/>
      <dgm:spPr/>
      <dgm:t>
        <a:bodyPr/>
        <a:lstStyle/>
        <a:p>
          <a:pPr rtl="1"/>
          <a:r>
            <a:rPr lang="ar-MA" sz="1900" dirty="0" smtClean="0"/>
            <a:t>- </a:t>
          </a:r>
          <a:r>
            <a:rPr lang="ar-SA" sz="1900" dirty="0" smtClean="0"/>
            <a:t>يقدم </a:t>
          </a:r>
          <a:r>
            <a:rPr lang="ar-MA" sz="1900" dirty="0" smtClean="0"/>
            <a:t>من ترسو عليه المزايدة (أعلى العروض سعرًا) </a:t>
          </a:r>
          <a:r>
            <a:rPr lang="ar-SA" sz="1900" dirty="0" smtClean="0"/>
            <a:t>ضمان </a:t>
          </a:r>
          <a:r>
            <a:rPr lang="ar-SA" sz="1900" dirty="0" smtClean="0"/>
            <a:t>5%</a:t>
          </a:r>
        </a:p>
        <a:p>
          <a:pPr rtl="1"/>
          <a:r>
            <a:rPr lang="ar-MA" sz="1900" dirty="0" smtClean="0"/>
            <a:t>- </a:t>
          </a:r>
          <a:r>
            <a:rPr lang="ar-SA" sz="1900" dirty="0" smtClean="0"/>
            <a:t>يجوز </a:t>
          </a:r>
          <a:r>
            <a:rPr lang="ar-SA" sz="1900" dirty="0" smtClean="0"/>
            <a:t>قبول الشيك أو المبلغ النقدي </a:t>
          </a:r>
          <a:r>
            <a:rPr lang="ar-MA" sz="1900" dirty="0" smtClean="0"/>
            <a:t>«كاش» </a:t>
          </a:r>
          <a:r>
            <a:rPr lang="ar-SA" sz="1900" dirty="0" smtClean="0"/>
            <a:t>كضمان</a:t>
          </a:r>
          <a:r>
            <a:rPr lang="ar-MA" sz="1900" dirty="0" smtClean="0"/>
            <a:t> ولا يشترط أن يكون خطاب ضمان بنكي مثل ما يحصل في المناقصة.</a:t>
          </a:r>
          <a:endParaRPr lang="ar-SA" sz="1900" dirty="0"/>
        </a:p>
      </dgm:t>
    </dgm:pt>
    <dgm:pt modelId="{96BE8AC6-1998-4C79-B2E7-31928333B195}" type="parTrans" cxnId="{8C11171D-8FF0-45C7-8DFE-8DD58D93A5A4}">
      <dgm:prSet/>
      <dgm:spPr/>
      <dgm:t>
        <a:bodyPr/>
        <a:lstStyle/>
        <a:p>
          <a:pPr rtl="1"/>
          <a:endParaRPr lang="ar-SA" sz="3200"/>
        </a:p>
      </dgm:t>
    </dgm:pt>
    <dgm:pt modelId="{243A101A-13F0-4B4C-8DBD-8E388D466022}" type="sibTrans" cxnId="{8C11171D-8FF0-45C7-8DFE-8DD58D93A5A4}">
      <dgm:prSet/>
      <dgm:spPr/>
      <dgm:t>
        <a:bodyPr/>
        <a:lstStyle/>
        <a:p>
          <a:pPr rtl="1"/>
          <a:endParaRPr lang="ar-SA"/>
        </a:p>
      </dgm:t>
    </dgm:pt>
    <dgm:pt modelId="{6AC1AB19-618C-4193-A055-40BDFAACE55E}" type="pres">
      <dgm:prSet presAssocID="{E06C641A-59C4-4C7F-8E78-212DF51BA13A}" presName="hierChild1" presStyleCnt="0">
        <dgm:presLayoutVars>
          <dgm:chPref val="1"/>
          <dgm:dir val="rev"/>
          <dgm:animOne val="branch"/>
          <dgm:animLvl val="lvl"/>
          <dgm:resizeHandles/>
        </dgm:presLayoutVars>
      </dgm:prSet>
      <dgm:spPr/>
      <dgm:t>
        <a:bodyPr/>
        <a:lstStyle/>
        <a:p>
          <a:pPr rtl="1"/>
          <a:endParaRPr lang="ar-SA"/>
        </a:p>
      </dgm:t>
    </dgm:pt>
    <dgm:pt modelId="{A4AB3E08-87A8-408B-B7F8-0B84EA3DF723}" type="pres">
      <dgm:prSet presAssocID="{25AC30E8-F423-43A6-B09C-A4205AB62C73}" presName="hierRoot1" presStyleCnt="0"/>
      <dgm:spPr/>
      <dgm:t>
        <a:bodyPr/>
        <a:lstStyle/>
        <a:p>
          <a:endParaRPr lang="en-US"/>
        </a:p>
      </dgm:t>
    </dgm:pt>
    <dgm:pt modelId="{72E1AE3A-3902-4824-BD24-5AEECF143595}" type="pres">
      <dgm:prSet presAssocID="{25AC30E8-F423-43A6-B09C-A4205AB62C73}" presName="composite" presStyleCnt="0"/>
      <dgm:spPr/>
      <dgm:t>
        <a:bodyPr/>
        <a:lstStyle/>
        <a:p>
          <a:endParaRPr lang="en-US"/>
        </a:p>
      </dgm:t>
    </dgm:pt>
    <dgm:pt modelId="{0817442D-8B76-45E7-991B-383B22124840}" type="pres">
      <dgm:prSet presAssocID="{25AC30E8-F423-43A6-B09C-A4205AB62C73}" presName="background" presStyleLbl="node0" presStyleIdx="0" presStyleCnt="1"/>
      <dgm:spPr/>
      <dgm:t>
        <a:bodyPr/>
        <a:lstStyle/>
        <a:p>
          <a:endParaRPr lang="en-US"/>
        </a:p>
      </dgm:t>
    </dgm:pt>
    <dgm:pt modelId="{1CD30C7F-A474-4DB5-88DE-AE714E3CE7E4}" type="pres">
      <dgm:prSet presAssocID="{25AC30E8-F423-43A6-B09C-A4205AB62C73}" presName="text" presStyleLbl="fgAcc0" presStyleIdx="0" presStyleCnt="1" custScaleX="276780">
        <dgm:presLayoutVars>
          <dgm:chPref val="3"/>
        </dgm:presLayoutVars>
      </dgm:prSet>
      <dgm:spPr/>
      <dgm:t>
        <a:bodyPr/>
        <a:lstStyle/>
        <a:p>
          <a:pPr rtl="1"/>
          <a:endParaRPr lang="ar-SA"/>
        </a:p>
      </dgm:t>
    </dgm:pt>
    <dgm:pt modelId="{838DA8E9-7BE0-42C9-B70B-0E662E82313C}" type="pres">
      <dgm:prSet presAssocID="{25AC30E8-F423-43A6-B09C-A4205AB62C73}" presName="hierChild2" presStyleCnt="0"/>
      <dgm:spPr/>
      <dgm:t>
        <a:bodyPr/>
        <a:lstStyle/>
        <a:p>
          <a:endParaRPr lang="en-US"/>
        </a:p>
      </dgm:t>
    </dgm:pt>
    <dgm:pt modelId="{A0E34C4A-FC4B-4636-86F1-845E0AE9C7F1}" type="pres">
      <dgm:prSet presAssocID="{347A3BFC-F20E-4742-AB30-96F75FD7B8F0}" presName="Name10" presStyleLbl="parChTrans1D2" presStyleIdx="0" presStyleCnt="2"/>
      <dgm:spPr/>
      <dgm:t>
        <a:bodyPr/>
        <a:lstStyle/>
        <a:p>
          <a:pPr rtl="1"/>
          <a:endParaRPr lang="ar-SA"/>
        </a:p>
      </dgm:t>
    </dgm:pt>
    <dgm:pt modelId="{82B58AD1-C2B1-48DD-A141-704892E22524}" type="pres">
      <dgm:prSet presAssocID="{99F95BE9-9F2F-4D78-A7E4-87102BE2F223}" presName="hierRoot2" presStyleCnt="0"/>
      <dgm:spPr/>
      <dgm:t>
        <a:bodyPr/>
        <a:lstStyle/>
        <a:p>
          <a:endParaRPr lang="en-US"/>
        </a:p>
      </dgm:t>
    </dgm:pt>
    <dgm:pt modelId="{21E146C3-1D85-4450-873B-B217F69D2085}" type="pres">
      <dgm:prSet presAssocID="{99F95BE9-9F2F-4D78-A7E4-87102BE2F223}" presName="composite2" presStyleCnt="0"/>
      <dgm:spPr/>
      <dgm:t>
        <a:bodyPr/>
        <a:lstStyle/>
        <a:p>
          <a:endParaRPr lang="en-US"/>
        </a:p>
      </dgm:t>
    </dgm:pt>
    <dgm:pt modelId="{173311B1-144A-41AB-98F2-16F0D9612DE6}" type="pres">
      <dgm:prSet presAssocID="{99F95BE9-9F2F-4D78-A7E4-87102BE2F223}" presName="background2" presStyleLbl="node2" presStyleIdx="0" presStyleCnt="2"/>
      <dgm:spPr/>
      <dgm:t>
        <a:bodyPr/>
        <a:lstStyle/>
        <a:p>
          <a:endParaRPr lang="en-US"/>
        </a:p>
      </dgm:t>
    </dgm:pt>
    <dgm:pt modelId="{C30D2F2D-E241-4635-8188-AB693F3F74B5}" type="pres">
      <dgm:prSet presAssocID="{99F95BE9-9F2F-4D78-A7E4-87102BE2F223}" presName="text2" presStyleLbl="fgAcc2" presStyleIdx="0" presStyleCnt="2" custScaleX="138592">
        <dgm:presLayoutVars>
          <dgm:chPref val="3"/>
        </dgm:presLayoutVars>
      </dgm:prSet>
      <dgm:spPr/>
      <dgm:t>
        <a:bodyPr/>
        <a:lstStyle/>
        <a:p>
          <a:pPr rtl="1"/>
          <a:endParaRPr lang="ar-SA"/>
        </a:p>
      </dgm:t>
    </dgm:pt>
    <dgm:pt modelId="{7A4A52C8-3179-4FA6-A7FE-47201FE58AC8}" type="pres">
      <dgm:prSet presAssocID="{99F95BE9-9F2F-4D78-A7E4-87102BE2F223}" presName="hierChild3" presStyleCnt="0"/>
      <dgm:spPr/>
      <dgm:t>
        <a:bodyPr/>
        <a:lstStyle/>
        <a:p>
          <a:endParaRPr lang="en-US"/>
        </a:p>
      </dgm:t>
    </dgm:pt>
    <dgm:pt modelId="{FC84EA74-F448-49E9-AA2B-6092F6447746}" type="pres">
      <dgm:prSet presAssocID="{EBF2BC06-AF6F-42D4-89B7-3367998E917C}" presName="Name17" presStyleLbl="parChTrans1D3" presStyleIdx="0" presStyleCnt="2"/>
      <dgm:spPr/>
      <dgm:t>
        <a:bodyPr/>
        <a:lstStyle/>
        <a:p>
          <a:pPr rtl="1"/>
          <a:endParaRPr lang="ar-SA"/>
        </a:p>
      </dgm:t>
    </dgm:pt>
    <dgm:pt modelId="{E844E41F-95E6-41D2-AB9F-9C4B7B0B84EC}" type="pres">
      <dgm:prSet presAssocID="{248D8580-2672-47C6-A1B7-EB5AABFBE80B}" presName="hierRoot3" presStyleCnt="0"/>
      <dgm:spPr/>
      <dgm:t>
        <a:bodyPr/>
        <a:lstStyle/>
        <a:p>
          <a:endParaRPr lang="en-US"/>
        </a:p>
      </dgm:t>
    </dgm:pt>
    <dgm:pt modelId="{F2AD1D19-6ABC-481B-B769-B056EE313D51}" type="pres">
      <dgm:prSet presAssocID="{248D8580-2672-47C6-A1B7-EB5AABFBE80B}" presName="composite3" presStyleCnt="0"/>
      <dgm:spPr/>
      <dgm:t>
        <a:bodyPr/>
        <a:lstStyle/>
        <a:p>
          <a:endParaRPr lang="en-US"/>
        </a:p>
      </dgm:t>
    </dgm:pt>
    <dgm:pt modelId="{B9FF499B-ADBF-4D40-B957-0231144FCF70}" type="pres">
      <dgm:prSet presAssocID="{248D8580-2672-47C6-A1B7-EB5AABFBE80B}" presName="background3" presStyleLbl="node3" presStyleIdx="0" presStyleCnt="2"/>
      <dgm:spPr/>
      <dgm:t>
        <a:bodyPr/>
        <a:lstStyle/>
        <a:p>
          <a:endParaRPr lang="en-US"/>
        </a:p>
      </dgm:t>
    </dgm:pt>
    <dgm:pt modelId="{8741B71A-1235-40EF-A16D-3195121DD7CF}" type="pres">
      <dgm:prSet presAssocID="{248D8580-2672-47C6-A1B7-EB5AABFBE80B}" presName="text3" presStyleLbl="fgAcc3" presStyleIdx="0" presStyleCnt="2" custScaleX="337859" custScaleY="434667">
        <dgm:presLayoutVars>
          <dgm:chPref val="3"/>
        </dgm:presLayoutVars>
      </dgm:prSet>
      <dgm:spPr/>
      <dgm:t>
        <a:bodyPr/>
        <a:lstStyle/>
        <a:p>
          <a:pPr rtl="1"/>
          <a:endParaRPr lang="ar-SA"/>
        </a:p>
      </dgm:t>
    </dgm:pt>
    <dgm:pt modelId="{AB955FD8-C91F-41E1-A37D-5DA6FE58BF84}" type="pres">
      <dgm:prSet presAssocID="{248D8580-2672-47C6-A1B7-EB5AABFBE80B}" presName="hierChild4" presStyleCnt="0"/>
      <dgm:spPr/>
      <dgm:t>
        <a:bodyPr/>
        <a:lstStyle/>
        <a:p>
          <a:endParaRPr lang="en-US"/>
        </a:p>
      </dgm:t>
    </dgm:pt>
    <dgm:pt modelId="{B413FF29-925C-44EA-B1F3-AD4ADF055DBA}" type="pres">
      <dgm:prSet presAssocID="{0D5CC2B4-6CE2-41F8-B4C6-2905D24EE606}" presName="Name10" presStyleLbl="parChTrans1D2" presStyleIdx="1" presStyleCnt="2"/>
      <dgm:spPr/>
      <dgm:t>
        <a:bodyPr/>
        <a:lstStyle/>
        <a:p>
          <a:pPr rtl="1"/>
          <a:endParaRPr lang="ar-SA"/>
        </a:p>
      </dgm:t>
    </dgm:pt>
    <dgm:pt modelId="{CA826ECD-8AFD-4ECB-9BE8-178319565596}" type="pres">
      <dgm:prSet presAssocID="{BE64B492-768F-494F-B10A-3DFDB842733E}" presName="hierRoot2" presStyleCnt="0"/>
      <dgm:spPr/>
      <dgm:t>
        <a:bodyPr/>
        <a:lstStyle/>
        <a:p>
          <a:endParaRPr lang="en-US"/>
        </a:p>
      </dgm:t>
    </dgm:pt>
    <dgm:pt modelId="{0FDC2D2C-46F3-45D9-9390-F3001BA0AEE7}" type="pres">
      <dgm:prSet presAssocID="{BE64B492-768F-494F-B10A-3DFDB842733E}" presName="composite2" presStyleCnt="0"/>
      <dgm:spPr/>
      <dgm:t>
        <a:bodyPr/>
        <a:lstStyle/>
        <a:p>
          <a:endParaRPr lang="en-US"/>
        </a:p>
      </dgm:t>
    </dgm:pt>
    <dgm:pt modelId="{D9A28682-B497-4D96-AC21-EDEED66BABC2}" type="pres">
      <dgm:prSet presAssocID="{BE64B492-768F-494F-B10A-3DFDB842733E}" presName="background2" presStyleLbl="node2" presStyleIdx="1" presStyleCnt="2"/>
      <dgm:spPr/>
      <dgm:t>
        <a:bodyPr/>
        <a:lstStyle/>
        <a:p>
          <a:endParaRPr lang="en-US"/>
        </a:p>
      </dgm:t>
    </dgm:pt>
    <dgm:pt modelId="{48DC48CF-27F9-42BA-898D-2C5EEDCC4C36}" type="pres">
      <dgm:prSet presAssocID="{BE64B492-768F-494F-B10A-3DFDB842733E}" presName="text2" presStyleLbl="fgAcc2" presStyleIdx="1" presStyleCnt="2" custScaleX="135681">
        <dgm:presLayoutVars>
          <dgm:chPref val="3"/>
        </dgm:presLayoutVars>
      </dgm:prSet>
      <dgm:spPr/>
      <dgm:t>
        <a:bodyPr/>
        <a:lstStyle/>
        <a:p>
          <a:pPr rtl="1"/>
          <a:endParaRPr lang="ar-SA"/>
        </a:p>
      </dgm:t>
    </dgm:pt>
    <dgm:pt modelId="{99027061-5809-4F37-A62B-AF6CB3871E40}" type="pres">
      <dgm:prSet presAssocID="{BE64B492-768F-494F-B10A-3DFDB842733E}" presName="hierChild3" presStyleCnt="0"/>
      <dgm:spPr/>
      <dgm:t>
        <a:bodyPr/>
        <a:lstStyle/>
        <a:p>
          <a:endParaRPr lang="en-US"/>
        </a:p>
      </dgm:t>
    </dgm:pt>
    <dgm:pt modelId="{A8C690C3-62CA-46B0-90A4-0652D53D529B}" type="pres">
      <dgm:prSet presAssocID="{96BE8AC6-1998-4C79-B2E7-31928333B195}" presName="Name17" presStyleLbl="parChTrans1D3" presStyleIdx="1" presStyleCnt="2"/>
      <dgm:spPr/>
      <dgm:t>
        <a:bodyPr/>
        <a:lstStyle/>
        <a:p>
          <a:pPr rtl="1"/>
          <a:endParaRPr lang="ar-SA"/>
        </a:p>
      </dgm:t>
    </dgm:pt>
    <dgm:pt modelId="{FB9F1B57-8FFB-42A3-89C0-D71AC6E268AC}" type="pres">
      <dgm:prSet presAssocID="{053E4AA3-6873-4595-AEBA-10A12648FF38}" presName="hierRoot3" presStyleCnt="0"/>
      <dgm:spPr/>
      <dgm:t>
        <a:bodyPr/>
        <a:lstStyle/>
        <a:p>
          <a:endParaRPr lang="en-US"/>
        </a:p>
      </dgm:t>
    </dgm:pt>
    <dgm:pt modelId="{F62FDBD1-81D4-40CB-A0D0-0085692CD39C}" type="pres">
      <dgm:prSet presAssocID="{053E4AA3-6873-4595-AEBA-10A12648FF38}" presName="composite3" presStyleCnt="0"/>
      <dgm:spPr/>
      <dgm:t>
        <a:bodyPr/>
        <a:lstStyle/>
        <a:p>
          <a:endParaRPr lang="en-US"/>
        </a:p>
      </dgm:t>
    </dgm:pt>
    <dgm:pt modelId="{645B1B7A-64AE-4F7B-AE73-9F4A86E15E4D}" type="pres">
      <dgm:prSet presAssocID="{053E4AA3-6873-4595-AEBA-10A12648FF38}" presName="background3" presStyleLbl="node3" presStyleIdx="1" presStyleCnt="2"/>
      <dgm:spPr/>
      <dgm:t>
        <a:bodyPr/>
        <a:lstStyle/>
        <a:p>
          <a:endParaRPr lang="en-US"/>
        </a:p>
      </dgm:t>
    </dgm:pt>
    <dgm:pt modelId="{202866F0-C453-409E-8481-62C4C218827C}" type="pres">
      <dgm:prSet presAssocID="{053E4AA3-6873-4595-AEBA-10A12648FF38}" presName="text3" presStyleLbl="fgAcc3" presStyleIdx="1" presStyleCnt="2" custScaleX="319887" custScaleY="428850">
        <dgm:presLayoutVars>
          <dgm:chPref val="3"/>
        </dgm:presLayoutVars>
      </dgm:prSet>
      <dgm:spPr/>
      <dgm:t>
        <a:bodyPr/>
        <a:lstStyle/>
        <a:p>
          <a:pPr rtl="1"/>
          <a:endParaRPr lang="ar-SA"/>
        </a:p>
      </dgm:t>
    </dgm:pt>
    <dgm:pt modelId="{4B008866-0647-489B-8264-F7D655BD03EF}" type="pres">
      <dgm:prSet presAssocID="{053E4AA3-6873-4595-AEBA-10A12648FF38}" presName="hierChild4" presStyleCnt="0"/>
      <dgm:spPr/>
      <dgm:t>
        <a:bodyPr/>
        <a:lstStyle/>
        <a:p>
          <a:endParaRPr lang="en-US"/>
        </a:p>
      </dgm:t>
    </dgm:pt>
  </dgm:ptLst>
  <dgm:cxnLst>
    <dgm:cxn modelId="{6B61C869-17CE-4F70-9F99-1BE1853D3E91}" type="presOf" srcId="{EBF2BC06-AF6F-42D4-89B7-3367998E917C}" destId="{FC84EA74-F448-49E9-AA2B-6092F6447746}" srcOrd="0" destOrd="0" presId="urn:microsoft.com/office/officeart/2005/8/layout/hierarchy1"/>
    <dgm:cxn modelId="{250B26FD-83BC-4BF9-B78B-9092B8DD95FD}" type="presOf" srcId="{25AC30E8-F423-43A6-B09C-A4205AB62C73}" destId="{1CD30C7F-A474-4DB5-88DE-AE714E3CE7E4}" srcOrd="0" destOrd="0" presId="urn:microsoft.com/office/officeart/2005/8/layout/hierarchy1"/>
    <dgm:cxn modelId="{B463CFC2-F156-4A3D-83D1-9DD4EB059C6A}" srcId="{25AC30E8-F423-43A6-B09C-A4205AB62C73}" destId="{BE64B492-768F-494F-B10A-3DFDB842733E}" srcOrd="1" destOrd="0" parTransId="{0D5CC2B4-6CE2-41F8-B4C6-2905D24EE606}" sibTransId="{0E5D38A3-512D-4EFC-8BEB-4FA3CA144C36}"/>
    <dgm:cxn modelId="{8C11171D-8FF0-45C7-8DFE-8DD58D93A5A4}" srcId="{BE64B492-768F-494F-B10A-3DFDB842733E}" destId="{053E4AA3-6873-4595-AEBA-10A12648FF38}" srcOrd="0" destOrd="0" parTransId="{96BE8AC6-1998-4C79-B2E7-31928333B195}" sibTransId="{243A101A-13F0-4B4C-8DBD-8E388D466022}"/>
    <dgm:cxn modelId="{8ADA561C-C5DD-4A61-88C7-CF6145F1E8C3}" type="presOf" srcId="{248D8580-2672-47C6-A1B7-EB5AABFBE80B}" destId="{8741B71A-1235-40EF-A16D-3195121DD7CF}" srcOrd="0" destOrd="0" presId="urn:microsoft.com/office/officeart/2005/8/layout/hierarchy1"/>
    <dgm:cxn modelId="{3DF693EB-D903-464D-A25E-9F727D17BDC6}" type="presOf" srcId="{053E4AA3-6873-4595-AEBA-10A12648FF38}" destId="{202866F0-C453-409E-8481-62C4C218827C}" srcOrd="0" destOrd="0" presId="urn:microsoft.com/office/officeart/2005/8/layout/hierarchy1"/>
    <dgm:cxn modelId="{72309981-E5A1-4F9A-9809-32BA13F83CF2}" srcId="{25AC30E8-F423-43A6-B09C-A4205AB62C73}" destId="{99F95BE9-9F2F-4D78-A7E4-87102BE2F223}" srcOrd="0" destOrd="0" parTransId="{347A3BFC-F20E-4742-AB30-96F75FD7B8F0}" sibTransId="{B253BDAC-E4DD-4906-B8A0-4FEF40080D65}"/>
    <dgm:cxn modelId="{B6F0C5FD-08CE-4E6E-9771-8F9D692FEF7E}" type="presOf" srcId="{347A3BFC-F20E-4742-AB30-96F75FD7B8F0}" destId="{A0E34C4A-FC4B-4636-86F1-845E0AE9C7F1}" srcOrd="0" destOrd="0" presId="urn:microsoft.com/office/officeart/2005/8/layout/hierarchy1"/>
    <dgm:cxn modelId="{963E9985-13D0-4AD4-B16B-82ED84468D5C}" type="presOf" srcId="{BE64B492-768F-494F-B10A-3DFDB842733E}" destId="{48DC48CF-27F9-42BA-898D-2C5EEDCC4C36}" srcOrd="0" destOrd="0" presId="urn:microsoft.com/office/officeart/2005/8/layout/hierarchy1"/>
    <dgm:cxn modelId="{5699D3A0-8480-4F48-AA44-88ECA8034A31}" type="presOf" srcId="{0D5CC2B4-6CE2-41F8-B4C6-2905D24EE606}" destId="{B413FF29-925C-44EA-B1F3-AD4ADF055DBA}" srcOrd="0" destOrd="0" presId="urn:microsoft.com/office/officeart/2005/8/layout/hierarchy1"/>
    <dgm:cxn modelId="{6F8FB44C-C8D0-4BC0-91C3-CAD92D2EA571}" srcId="{99F95BE9-9F2F-4D78-A7E4-87102BE2F223}" destId="{248D8580-2672-47C6-A1B7-EB5AABFBE80B}" srcOrd="0" destOrd="0" parTransId="{EBF2BC06-AF6F-42D4-89B7-3367998E917C}" sibTransId="{00C1C6C5-DDFB-475A-A550-A790759C7B16}"/>
    <dgm:cxn modelId="{9C8EEC67-0068-489C-830B-67D96077F883}" srcId="{E06C641A-59C4-4C7F-8E78-212DF51BA13A}" destId="{25AC30E8-F423-43A6-B09C-A4205AB62C73}" srcOrd="0" destOrd="0" parTransId="{A452EA98-EC39-46B6-A0DE-C6598B0C6189}" sibTransId="{FDDB6464-10DC-4D3C-A0F6-DCCCF27A6E0F}"/>
    <dgm:cxn modelId="{E97E4D26-4C15-402C-95C1-4D5FEF9DC533}" type="presOf" srcId="{99F95BE9-9F2F-4D78-A7E4-87102BE2F223}" destId="{C30D2F2D-E241-4635-8188-AB693F3F74B5}" srcOrd="0" destOrd="0" presId="urn:microsoft.com/office/officeart/2005/8/layout/hierarchy1"/>
    <dgm:cxn modelId="{E74B2E53-EB02-4A93-A0ED-3B0E4E3B4402}" type="presOf" srcId="{E06C641A-59C4-4C7F-8E78-212DF51BA13A}" destId="{6AC1AB19-618C-4193-A055-40BDFAACE55E}" srcOrd="0" destOrd="0" presId="urn:microsoft.com/office/officeart/2005/8/layout/hierarchy1"/>
    <dgm:cxn modelId="{6C77E61A-A14C-4BF0-BF97-8CF06E0ECCC2}" type="presOf" srcId="{96BE8AC6-1998-4C79-B2E7-31928333B195}" destId="{A8C690C3-62CA-46B0-90A4-0652D53D529B}" srcOrd="0" destOrd="0" presId="urn:microsoft.com/office/officeart/2005/8/layout/hierarchy1"/>
    <dgm:cxn modelId="{BAD4CDB5-E44F-487F-80C0-5B6F6BBD0AA1}" type="presParOf" srcId="{6AC1AB19-618C-4193-A055-40BDFAACE55E}" destId="{A4AB3E08-87A8-408B-B7F8-0B84EA3DF723}" srcOrd="0" destOrd="0" presId="urn:microsoft.com/office/officeart/2005/8/layout/hierarchy1"/>
    <dgm:cxn modelId="{5F84B772-54BA-41BD-A661-B8BDF87B5AD9}" type="presParOf" srcId="{A4AB3E08-87A8-408B-B7F8-0B84EA3DF723}" destId="{72E1AE3A-3902-4824-BD24-5AEECF143595}" srcOrd="0" destOrd="0" presId="urn:microsoft.com/office/officeart/2005/8/layout/hierarchy1"/>
    <dgm:cxn modelId="{6C5DF27A-6382-43C6-8757-0A6CE4C5C766}" type="presParOf" srcId="{72E1AE3A-3902-4824-BD24-5AEECF143595}" destId="{0817442D-8B76-45E7-991B-383B22124840}" srcOrd="0" destOrd="0" presId="urn:microsoft.com/office/officeart/2005/8/layout/hierarchy1"/>
    <dgm:cxn modelId="{A1C9619A-D29B-4B36-98AD-EDA4A251A6B9}" type="presParOf" srcId="{72E1AE3A-3902-4824-BD24-5AEECF143595}" destId="{1CD30C7F-A474-4DB5-88DE-AE714E3CE7E4}" srcOrd="1" destOrd="0" presId="urn:microsoft.com/office/officeart/2005/8/layout/hierarchy1"/>
    <dgm:cxn modelId="{27242F9E-0E36-4189-8FC5-851EA5C5F4BF}" type="presParOf" srcId="{A4AB3E08-87A8-408B-B7F8-0B84EA3DF723}" destId="{838DA8E9-7BE0-42C9-B70B-0E662E82313C}" srcOrd="1" destOrd="0" presId="urn:microsoft.com/office/officeart/2005/8/layout/hierarchy1"/>
    <dgm:cxn modelId="{11D40271-EF90-43E8-BD99-8B84E6F229BD}" type="presParOf" srcId="{838DA8E9-7BE0-42C9-B70B-0E662E82313C}" destId="{A0E34C4A-FC4B-4636-86F1-845E0AE9C7F1}" srcOrd="0" destOrd="0" presId="urn:microsoft.com/office/officeart/2005/8/layout/hierarchy1"/>
    <dgm:cxn modelId="{44B67398-D549-40C0-A12F-8F78FA69D475}" type="presParOf" srcId="{838DA8E9-7BE0-42C9-B70B-0E662E82313C}" destId="{82B58AD1-C2B1-48DD-A141-704892E22524}" srcOrd="1" destOrd="0" presId="urn:microsoft.com/office/officeart/2005/8/layout/hierarchy1"/>
    <dgm:cxn modelId="{41B067C3-A333-4E80-998B-FB86B592B42A}" type="presParOf" srcId="{82B58AD1-C2B1-48DD-A141-704892E22524}" destId="{21E146C3-1D85-4450-873B-B217F69D2085}" srcOrd="0" destOrd="0" presId="urn:microsoft.com/office/officeart/2005/8/layout/hierarchy1"/>
    <dgm:cxn modelId="{235AF5A4-F710-481C-A86A-8DF73863AB1C}" type="presParOf" srcId="{21E146C3-1D85-4450-873B-B217F69D2085}" destId="{173311B1-144A-41AB-98F2-16F0D9612DE6}" srcOrd="0" destOrd="0" presId="urn:microsoft.com/office/officeart/2005/8/layout/hierarchy1"/>
    <dgm:cxn modelId="{EBE336B6-7C62-46A4-BC35-B8CD6FB30D41}" type="presParOf" srcId="{21E146C3-1D85-4450-873B-B217F69D2085}" destId="{C30D2F2D-E241-4635-8188-AB693F3F74B5}" srcOrd="1" destOrd="0" presId="urn:microsoft.com/office/officeart/2005/8/layout/hierarchy1"/>
    <dgm:cxn modelId="{CE8AEDB7-820C-4DF0-95E6-7009E3DB2A62}" type="presParOf" srcId="{82B58AD1-C2B1-48DD-A141-704892E22524}" destId="{7A4A52C8-3179-4FA6-A7FE-47201FE58AC8}" srcOrd="1" destOrd="0" presId="urn:microsoft.com/office/officeart/2005/8/layout/hierarchy1"/>
    <dgm:cxn modelId="{D71B036A-75DF-4046-96F8-5CC9590180EC}" type="presParOf" srcId="{7A4A52C8-3179-4FA6-A7FE-47201FE58AC8}" destId="{FC84EA74-F448-49E9-AA2B-6092F6447746}" srcOrd="0" destOrd="0" presId="urn:microsoft.com/office/officeart/2005/8/layout/hierarchy1"/>
    <dgm:cxn modelId="{5D2FC368-1F72-4BBA-8132-9F95EDEDB32E}" type="presParOf" srcId="{7A4A52C8-3179-4FA6-A7FE-47201FE58AC8}" destId="{E844E41F-95E6-41D2-AB9F-9C4B7B0B84EC}" srcOrd="1" destOrd="0" presId="urn:microsoft.com/office/officeart/2005/8/layout/hierarchy1"/>
    <dgm:cxn modelId="{6168DBF8-4511-4FFD-8397-4243ED3CDE84}" type="presParOf" srcId="{E844E41F-95E6-41D2-AB9F-9C4B7B0B84EC}" destId="{F2AD1D19-6ABC-481B-B769-B056EE313D51}" srcOrd="0" destOrd="0" presId="urn:microsoft.com/office/officeart/2005/8/layout/hierarchy1"/>
    <dgm:cxn modelId="{3BDE3AEE-1B33-4B1B-822C-9DD916359430}" type="presParOf" srcId="{F2AD1D19-6ABC-481B-B769-B056EE313D51}" destId="{B9FF499B-ADBF-4D40-B957-0231144FCF70}" srcOrd="0" destOrd="0" presId="urn:microsoft.com/office/officeart/2005/8/layout/hierarchy1"/>
    <dgm:cxn modelId="{184F396E-BF3A-4B43-A13D-A97621BB0970}" type="presParOf" srcId="{F2AD1D19-6ABC-481B-B769-B056EE313D51}" destId="{8741B71A-1235-40EF-A16D-3195121DD7CF}" srcOrd="1" destOrd="0" presId="urn:microsoft.com/office/officeart/2005/8/layout/hierarchy1"/>
    <dgm:cxn modelId="{2F9173CF-06CF-48C8-9811-D466934FB1B5}" type="presParOf" srcId="{E844E41F-95E6-41D2-AB9F-9C4B7B0B84EC}" destId="{AB955FD8-C91F-41E1-A37D-5DA6FE58BF84}" srcOrd="1" destOrd="0" presId="urn:microsoft.com/office/officeart/2005/8/layout/hierarchy1"/>
    <dgm:cxn modelId="{F56DDB4C-909B-4627-B581-74B24069471A}" type="presParOf" srcId="{838DA8E9-7BE0-42C9-B70B-0E662E82313C}" destId="{B413FF29-925C-44EA-B1F3-AD4ADF055DBA}" srcOrd="2" destOrd="0" presId="urn:microsoft.com/office/officeart/2005/8/layout/hierarchy1"/>
    <dgm:cxn modelId="{EFE0A205-8D01-4231-AB4E-20999C6EAEA1}" type="presParOf" srcId="{838DA8E9-7BE0-42C9-B70B-0E662E82313C}" destId="{CA826ECD-8AFD-4ECB-9BE8-178319565596}" srcOrd="3" destOrd="0" presId="urn:microsoft.com/office/officeart/2005/8/layout/hierarchy1"/>
    <dgm:cxn modelId="{676736CD-8558-425F-8796-7EE9F9375693}" type="presParOf" srcId="{CA826ECD-8AFD-4ECB-9BE8-178319565596}" destId="{0FDC2D2C-46F3-45D9-9390-F3001BA0AEE7}" srcOrd="0" destOrd="0" presId="urn:microsoft.com/office/officeart/2005/8/layout/hierarchy1"/>
    <dgm:cxn modelId="{BF2B79D1-6409-4714-8884-4BF30B6A5BE8}" type="presParOf" srcId="{0FDC2D2C-46F3-45D9-9390-F3001BA0AEE7}" destId="{D9A28682-B497-4D96-AC21-EDEED66BABC2}" srcOrd="0" destOrd="0" presId="urn:microsoft.com/office/officeart/2005/8/layout/hierarchy1"/>
    <dgm:cxn modelId="{954FC0F0-707B-4D53-B995-776F241C4577}" type="presParOf" srcId="{0FDC2D2C-46F3-45D9-9390-F3001BA0AEE7}" destId="{48DC48CF-27F9-42BA-898D-2C5EEDCC4C36}" srcOrd="1" destOrd="0" presId="urn:microsoft.com/office/officeart/2005/8/layout/hierarchy1"/>
    <dgm:cxn modelId="{486258E5-DA98-4E9E-AAEC-3ECC02073746}" type="presParOf" srcId="{CA826ECD-8AFD-4ECB-9BE8-178319565596}" destId="{99027061-5809-4F37-A62B-AF6CB3871E40}" srcOrd="1" destOrd="0" presId="urn:microsoft.com/office/officeart/2005/8/layout/hierarchy1"/>
    <dgm:cxn modelId="{540812EF-732F-4FD2-BD7F-4ED1B8DA2048}" type="presParOf" srcId="{99027061-5809-4F37-A62B-AF6CB3871E40}" destId="{A8C690C3-62CA-46B0-90A4-0652D53D529B}" srcOrd="0" destOrd="0" presId="urn:microsoft.com/office/officeart/2005/8/layout/hierarchy1"/>
    <dgm:cxn modelId="{D013FA4E-B01C-4F23-B8D4-8875E0AAB309}" type="presParOf" srcId="{99027061-5809-4F37-A62B-AF6CB3871E40}" destId="{FB9F1B57-8FFB-42A3-89C0-D71AC6E268AC}" srcOrd="1" destOrd="0" presId="urn:microsoft.com/office/officeart/2005/8/layout/hierarchy1"/>
    <dgm:cxn modelId="{29A64FF1-B0F5-437B-8145-408A3DF205C2}" type="presParOf" srcId="{FB9F1B57-8FFB-42A3-89C0-D71AC6E268AC}" destId="{F62FDBD1-81D4-40CB-A0D0-0085692CD39C}" srcOrd="0" destOrd="0" presId="urn:microsoft.com/office/officeart/2005/8/layout/hierarchy1"/>
    <dgm:cxn modelId="{3DBA85D3-DA8F-4AD7-A4F6-89B0CC5897AD}" type="presParOf" srcId="{F62FDBD1-81D4-40CB-A0D0-0085692CD39C}" destId="{645B1B7A-64AE-4F7B-AE73-9F4A86E15E4D}" srcOrd="0" destOrd="0" presId="urn:microsoft.com/office/officeart/2005/8/layout/hierarchy1"/>
    <dgm:cxn modelId="{B2AE04A4-0832-477D-BA44-8C6900CDA815}" type="presParOf" srcId="{F62FDBD1-81D4-40CB-A0D0-0085692CD39C}" destId="{202866F0-C453-409E-8481-62C4C218827C}" srcOrd="1" destOrd="0" presId="urn:microsoft.com/office/officeart/2005/8/layout/hierarchy1"/>
    <dgm:cxn modelId="{72AB6CCC-7E99-4772-9BCE-C354071A6590}" type="presParOf" srcId="{FB9F1B57-8FFB-42A3-89C0-D71AC6E268AC}" destId="{4B008866-0647-489B-8264-F7D655BD03E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48187-1517-4E55-8BBD-A1F7F05A6DB2}">
      <dsp:nvSpPr>
        <dsp:cNvPr id="0" name=""/>
        <dsp:cNvSpPr/>
      </dsp:nvSpPr>
      <dsp:spPr>
        <a:xfrm rot="21300000">
          <a:off x="15433" y="1466407"/>
          <a:ext cx="4998333" cy="572384"/>
        </a:xfrm>
        <a:prstGeom prst="mathMinus">
          <a:avLst/>
        </a:prstGeom>
        <a:solidFill>
          <a:schemeClr val="accent2">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7802E8-F884-428F-B038-96458433EAA8}">
      <dsp:nvSpPr>
        <dsp:cNvPr id="0" name=""/>
        <dsp:cNvSpPr/>
      </dsp:nvSpPr>
      <dsp:spPr>
        <a:xfrm>
          <a:off x="603504" y="175260"/>
          <a:ext cx="1508760" cy="1402080"/>
        </a:xfrm>
        <a:prstGeom prst="downArrow">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136AD-83E6-48BA-A8E5-F557DA2E86BD}">
      <dsp:nvSpPr>
        <dsp:cNvPr id="0" name=""/>
        <dsp:cNvSpPr/>
      </dsp:nvSpPr>
      <dsp:spPr>
        <a:xfrm>
          <a:off x="2665476" y="0"/>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ar-MA" sz="3500" kern="1200" dirty="0" smtClean="0">
              <a:ln>
                <a:solidFill>
                  <a:schemeClr val="tx1"/>
                </a:solidFill>
              </a:ln>
            </a:rPr>
            <a:t>مناقصة</a:t>
          </a:r>
          <a:endParaRPr lang="en-US" sz="3500" kern="1200" dirty="0">
            <a:ln>
              <a:solidFill>
                <a:schemeClr val="tx1"/>
              </a:solidFill>
            </a:ln>
          </a:endParaRPr>
        </a:p>
      </dsp:txBody>
      <dsp:txXfrm>
        <a:off x="2665476" y="0"/>
        <a:ext cx="1609344" cy="1472184"/>
      </dsp:txXfrm>
    </dsp:sp>
    <dsp:sp modelId="{B397D47D-3890-44A0-BB00-0F9318D4F8F8}">
      <dsp:nvSpPr>
        <dsp:cNvPr id="0" name=""/>
        <dsp:cNvSpPr/>
      </dsp:nvSpPr>
      <dsp:spPr>
        <a:xfrm>
          <a:off x="2916935" y="1927860"/>
          <a:ext cx="1508760" cy="1402080"/>
        </a:xfrm>
        <a:prstGeom prst="upArrow">
          <a:avLst/>
        </a:prstGeom>
        <a:solidFill>
          <a:schemeClr val="accent2">
            <a:hueOff val="2746340"/>
            <a:satOff val="-48808"/>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CDA1B5-98F7-47CA-AAE8-CFEBF9ECA28B}">
      <dsp:nvSpPr>
        <dsp:cNvPr id="0" name=""/>
        <dsp:cNvSpPr/>
      </dsp:nvSpPr>
      <dsp:spPr>
        <a:xfrm>
          <a:off x="754380" y="2033016"/>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ar-MA" sz="3500" kern="1200" dirty="0" smtClean="0">
              <a:ln>
                <a:solidFill>
                  <a:schemeClr val="tx1"/>
                </a:solidFill>
              </a:ln>
            </a:rPr>
            <a:t>مزايدة</a:t>
          </a:r>
          <a:endParaRPr lang="en-US" sz="3500" kern="1200" dirty="0">
            <a:ln>
              <a:solidFill>
                <a:schemeClr val="tx1"/>
              </a:solidFill>
            </a:ln>
          </a:endParaRPr>
        </a:p>
      </dsp:txBody>
      <dsp:txXfrm>
        <a:off x="754380" y="2033016"/>
        <a:ext cx="1609344" cy="14721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A60F1-A880-4410-BEDC-404A3E2186A1}">
      <dsp:nvSpPr>
        <dsp:cNvPr id="0" name=""/>
        <dsp:cNvSpPr/>
      </dsp:nvSpPr>
      <dsp:spPr>
        <a:xfrm>
          <a:off x="3122927" y="1472537"/>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9E53D4-76CD-4F24-BA9D-77159F50D6CB}">
      <dsp:nvSpPr>
        <dsp:cNvPr id="0" name=""/>
        <dsp:cNvSpPr/>
      </dsp:nvSpPr>
      <dsp:spPr>
        <a:xfrm>
          <a:off x="2861782" y="1472537"/>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2F6D3-3CD8-4D45-8A92-9CA7AB9227FB}">
      <dsp:nvSpPr>
        <dsp:cNvPr id="0" name=""/>
        <dsp:cNvSpPr/>
      </dsp:nvSpPr>
      <dsp:spPr>
        <a:xfrm>
          <a:off x="2600637" y="1472537"/>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5F304-5688-4CF4-9F33-3CC53C7FCFC1}">
      <dsp:nvSpPr>
        <dsp:cNvPr id="0" name=""/>
        <dsp:cNvSpPr/>
      </dsp:nvSpPr>
      <dsp:spPr>
        <a:xfrm>
          <a:off x="2339492" y="1472537"/>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D0C1A-57D9-47ED-8566-2F0C6BFB1688}">
      <dsp:nvSpPr>
        <dsp:cNvPr id="0" name=""/>
        <dsp:cNvSpPr/>
      </dsp:nvSpPr>
      <dsp:spPr>
        <a:xfrm>
          <a:off x="2078347" y="1472537"/>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8E304-4F92-4975-9148-1BAA17A45C04}">
      <dsp:nvSpPr>
        <dsp:cNvPr id="0" name=""/>
        <dsp:cNvSpPr/>
      </dsp:nvSpPr>
      <dsp:spPr>
        <a:xfrm>
          <a:off x="1663202" y="1395675"/>
          <a:ext cx="307672" cy="307448"/>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A3E55-9F69-43BC-B723-3EAAA2167064}">
      <dsp:nvSpPr>
        <dsp:cNvPr id="0" name=""/>
        <dsp:cNvSpPr/>
      </dsp:nvSpPr>
      <dsp:spPr>
        <a:xfrm>
          <a:off x="2872267" y="1154975"/>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15E0F-F6FE-4BA8-AD90-6EB9ADC932B6}">
      <dsp:nvSpPr>
        <dsp:cNvPr id="0" name=""/>
        <dsp:cNvSpPr/>
      </dsp:nvSpPr>
      <dsp:spPr>
        <a:xfrm>
          <a:off x="2872267" y="1792433"/>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CCEAA-E08C-45C5-AB0D-8213BD789C07}">
      <dsp:nvSpPr>
        <dsp:cNvPr id="0" name=""/>
        <dsp:cNvSpPr/>
      </dsp:nvSpPr>
      <dsp:spPr>
        <a:xfrm>
          <a:off x="3009557" y="1293140"/>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11BC88-22FB-41B0-9DFB-05841D551C14}">
      <dsp:nvSpPr>
        <dsp:cNvPr id="0" name=""/>
        <dsp:cNvSpPr/>
      </dsp:nvSpPr>
      <dsp:spPr>
        <a:xfrm>
          <a:off x="3018731" y="1655046"/>
          <a:ext cx="153672" cy="15372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601D3-ED91-4E8B-AE6E-7EDA842AB4D3}">
      <dsp:nvSpPr>
        <dsp:cNvPr id="0" name=""/>
        <dsp:cNvSpPr/>
      </dsp:nvSpPr>
      <dsp:spPr>
        <a:xfrm>
          <a:off x="0" y="771442"/>
          <a:ext cx="1556057" cy="1555914"/>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MA" sz="2200" kern="1200" dirty="0" smtClean="0"/>
            <a:t>الشراء المباشر</a:t>
          </a:r>
        </a:p>
        <a:p>
          <a:pPr lvl="0" algn="ctr" defTabSz="977900">
            <a:lnSpc>
              <a:spcPct val="90000"/>
            </a:lnSpc>
            <a:spcBef>
              <a:spcPct val="0"/>
            </a:spcBef>
            <a:spcAft>
              <a:spcPct val="35000"/>
            </a:spcAft>
          </a:pPr>
          <a:r>
            <a:rPr lang="ar-MA" sz="2200" kern="1200" dirty="0" smtClean="0"/>
            <a:t>«استثناء»</a:t>
          </a:r>
          <a:endParaRPr lang="en-US" sz="2200" kern="1200" dirty="0"/>
        </a:p>
      </dsp:txBody>
      <dsp:txXfrm>
        <a:off x="227879" y="999300"/>
        <a:ext cx="1100299" cy="1100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9854D-4980-453C-91B1-D4B655419DDF}">
      <dsp:nvSpPr>
        <dsp:cNvPr id="0" name=""/>
        <dsp:cNvSpPr/>
      </dsp:nvSpPr>
      <dsp:spPr>
        <a:xfrm>
          <a:off x="4633372" y="259595"/>
          <a:ext cx="2590975" cy="11189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ar-MA" sz="1900" kern="1200" dirty="0" smtClean="0"/>
            <a:t>التنازل للجهات الحكومية الاخرى</a:t>
          </a:r>
          <a:endParaRPr lang="en-US" sz="1900" kern="1200" dirty="0"/>
        </a:p>
      </dsp:txBody>
      <dsp:txXfrm>
        <a:off x="4695806" y="259595"/>
        <a:ext cx="2590975" cy="745933"/>
      </dsp:txXfrm>
    </dsp:sp>
    <dsp:sp modelId="{E9DF36B5-F379-4174-B40F-9991FA8AF8BC}">
      <dsp:nvSpPr>
        <dsp:cNvPr id="0" name=""/>
        <dsp:cNvSpPr/>
      </dsp:nvSpPr>
      <dsp:spPr>
        <a:xfrm>
          <a:off x="4165124" y="1005529"/>
          <a:ext cx="2590975" cy="32148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ar-MA" sz="1900" kern="1200" dirty="0" smtClean="0"/>
            <a:t>اشعار وزارة </a:t>
          </a:r>
          <a:r>
            <a:rPr lang="ar-MA" sz="1900" kern="1200" dirty="0" smtClean="0"/>
            <a:t>المالية برغبتها في التنازل</a:t>
          </a:r>
          <a:endParaRPr lang="en-US" sz="1900" kern="1200" dirty="0"/>
        </a:p>
        <a:p>
          <a:pPr marL="171450" lvl="1" indent="-171450" algn="l" defTabSz="844550">
            <a:lnSpc>
              <a:spcPct val="90000"/>
            </a:lnSpc>
            <a:spcBef>
              <a:spcPct val="0"/>
            </a:spcBef>
            <a:spcAft>
              <a:spcPct val="15000"/>
            </a:spcAft>
            <a:buChar char="••"/>
          </a:pPr>
          <a:r>
            <a:rPr lang="ar-MA" sz="1900" kern="1200" dirty="0" smtClean="0"/>
            <a:t>إحاطة الجهات </a:t>
          </a:r>
          <a:r>
            <a:rPr lang="ar-MA" sz="1900" kern="1200" dirty="0" smtClean="0"/>
            <a:t>الحكومية بأنواع وكميات الأصناف التي ترغب في التنازل عنها </a:t>
          </a:r>
          <a:r>
            <a:rPr lang="ar-MA" sz="1900" kern="1200" dirty="0" smtClean="0"/>
            <a:t>+تحدد لها </a:t>
          </a:r>
          <a:r>
            <a:rPr lang="ar-MA" sz="1900" kern="1200" dirty="0" smtClean="0"/>
            <a:t>مدة للإفصاح عن رغبتها في الأصناف</a:t>
          </a:r>
          <a:endParaRPr lang="en-US" sz="1900" kern="1200" dirty="0"/>
        </a:p>
        <a:p>
          <a:pPr marL="171450" lvl="1" indent="-171450" algn="l" defTabSz="844550">
            <a:lnSpc>
              <a:spcPct val="90000"/>
            </a:lnSpc>
            <a:spcBef>
              <a:spcPct val="0"/>
            </a:spcBef>
            <a:spcAft>
              <a:spcPct val="15000"/>
            </a:spcAft>
            <a:buChar char="••"/>
          </a:pPr>
          <a:r>
            <a:rPr lang="ar-MA" sz="1900" kern="1200" dirty="0" smtClean="0"/>
            <a:t>إن لم ترد الجهات الحكومية خلال المدة جاز بيعها </a:t>
          </a:r>
          <a:endParaRPr lang="en-US" sz="1900" kern="1200" dirty="0"/>
        </a:p>
      </dsp:txBody>
      <dsp:txXfrm>
        <a:off x="4241011" y="1081416"/>
        <a:ext cx="2439201" cy="3063026"/>
      </dsp:txXfrm>
    </dsp:sp>
    <dsp:sp modelId="{F5D7D009-EB1F-4AEC-A744-1E7EED320E0A}">
      <dsp:nvSpPr>
        <dsp:cNvPr id="0" name=""/>
        <dsp:cNvSpPr/>
      </dsp:nvSpPr>
      <dsp:spPr>
        <a:xfrm rot="10800000">
          <a:off x="3470324" y="310023"/>
          <a:ext cx="832699" cy="6450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663847" y="439039"/>
        <a:ext cx="639176" cy="387046"/>
      </dsp:txXfrm>
    </dsp:sp>
    <dsp:sp modelId="{DCDD7C45-2264-4CB7-B912-807FD0A08D2F}">
      <dsp:nvSpPr>
        <dsp:cNvPr id="0" name=""/>
        <dsp:cNvSpPr/>
      </dsp:nvSpPr>
      <dsp:spPr>
        <a:xfrm>
          <a:off x="471266" y="259595"/>
          <a:ext cx="2590975" cy="11189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ar-SA" sz="1900" kern="1200" dirty="0" smtClean="0"/>
            <a:t>البيع</a:t>
          </a:r>
          <a:endParaRPr lang="en-US" sz="1900" kern="1200" dirty="0"/>
        </a:p>
      </dsp:txBody>
      <dsp:txXfrm>
        <a:off x="533700" y="259595"/>
        <a:ext cx="2590975" cy="745933"/>
      </dsp:txXfrm>
    </dsp:sp>
    <dsp:sp modelId="{AF51FBC0-EEA5-45D5-8B0F-2FEBCBB4AE94}">
      <dsp:nvSpPr>
        <dsp:cNvPr id="0" name=""/>
        <dsp:cNvSpPr/>
      </dsp:nvSpPr>
      <dsp:spPr>
        <a:xfrm>
          <a:off x="3018" y="1005529"/>
          <a:ext cx="2590975" cy="32148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ar-MA" sz="1900" kern="1200" dirty="0" smtClean="0"/>
            <a:t>اذا بلغت قيمتها التقديرية 200 ألف فأكثر</a:t>
          </a:r>
          <a:r>
            <a:rPr lang="ar-SA" sz="1900" kern="1200" dirty="0" smtClean="0"/>
            <a:t> </a:t>
          </a:r>
          <a:r>
            <a:rPr lang="ar-SA" sz="1900" kern="1200" dirty="0" smtClean="0"/>
            <a:t>(</a:t>
          </a:r>
          <a:r>
            <a:rPr lang="ar-MA" sz="1900" kern="1200" dirty="0" smtClean="0"/>
            <a:t>يجب ان يكون البيع عن طريق </a:t>
          </a:r>
          <a:r>
            <a:rPr lang="ar-SA" sz="1900" kern="1200" dirty="0" smtClean="0"/>
            <a:t>مزايدة </a:t>
          </a:r>
          <a:r>
            <a:rPr lang="ar-SA" sz="1900" kern="1200" dirty="0" smtClean="0"/>
            <a:t>عامة)</a:t>
          </a:r>
          <a:endParaRPr lang="en-US" sz="1900" kern="1200" dirty="0"/>
        </a:p>
        <a:p>
          <a:pPr marL="171450" lvl="1" indent="-171450" algn="l" defTabSz="844550">
            <a:lnSpc>
              <a:spcPct val="90000"/>
            </a:lnSpc>
            <a:spcBef>
              <a:spcPct val="0"/>
            </a:spcBef>
            <a:spcAft>
              <a:spcPct val="15000"/>
            </a:spcAft>
            <a:buChar char="••"/>
          </a:pPr>
          <a:r>
            <a:rPr lang="ar-MA" sz="1900" kern="1200" dirty="0" smtClean="0"/>
            <a:t>إذا أقل </a:t>
          </a:r>
          <a:r>
            <a:rPr lang="ar-MA" sz="1900" kern="1200" dirty="0" smtClean="0"/>
            <a:t>من 200 الف جاز </a:t>
          </a:r>
          <a:r>
            <a:rPr lang="ar-MA" sz="1900" kern="1200" dirty="0" smtClean="0"/>
            <a:t>بيعها بالمزايدة أو بأي طريقة </a:t>
          </a:r>
          <a:r>
            <a:rPr lang="ar-MA" sz="1900" kern="1200" dirty="0" smtClean="0"/>
            <a:t>أخرى تراها الجهة الحكومية محققة للمصلحة العامة.</a:t>
          </a:r>
          <a:endParaRPr lang="en-US" sz="1900" kern="1200" dirty="0"/>
        </a:p>
      </dsp:txBody>
      <dsp:txXfrm>
        <a:off x="78905" y="1081416"/>
        <a:ext cx="2439201" cy="30630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84E9A-D95C-4862-B0FA-0B3FB4398274}">
      <dsp:nvSpPr>
        <dsp:cNvPr id="0" name=""/>
        <dsp:cNvSpPr/>
      </dsp:nvSpPr>
      <dsp:spPr>
        <a:xfrm>
          <a:off x="7898004" y="374740"/>
          <a:ext cx="1091021" cy="252711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(1)</a:t>
          </a:r>
        </a:p>
        <a:p>
          <a:pPr lvl="0" algn="ctr" defTabSz="889000">
            <a:lnSpc>
              <a:spcPct val="90000"/>
            </a:lnSpc>
            <a:spcBef>
              <a:spcPct val="0"/>
            </a:spcBef>
            <a:spcAft>
              <a:spcPct val="35000"/>
            </a:spcAft>
          </a:pPr>
          <a:r>
            <a:rPr lang="ar-MA" sz="2000" kern="1200" dirty="0" smtClean="0"/>
            <a:t>ما قبل المزايدة</a:t>
          </a:r>
          <a:endParaRPr lang="en-US" sz="2000" kern="1200" dirty="0"/>
        </a:p>
      </dsp:txBody>
      <dsp:txXfrm>
        <a:off x="7929959" y="406695"/>
        <a:ext cx="1027111" cy="2463208"/>
      </dsp:txXfrm>
    </dsp:sp>
    <dsp:sp modelId="{4D4DEEC5-3C9C-4291-B318-A75A637FD836}">
      <dsp:nvSpPr>
        <dsp:cNvPr id="0" name=""/>
        <dsp:cNvSpPr/>
      </dsp:nvSpPr>
      <dsp:spPr>
        <a:xfrm rot="10800000">
          <a:off x="7557605" y="1401846"/>
          <a:ext cx="231296" cy="47290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7626994" y="1496427"/>
        <a:ext cx="161907" cy="283743"/>
      </dsp:txXfrm>
    </dsp:sp>
    <dsp:sp modelId="{54E9E98C-67E7-45DB-8CF2-D8282A6C87FF}">
      <dsp:nvSpPr>
        <dsp:cNvPr id="0" name=""/>
        <dsp:cNvSpPr/>
      </dsp:nvSpPr>
      <dsp:spPr>
        <a:xfrm>
          <a:off x="6217230" y="374740"/>
          <a:ext cx="1244364" cy="252711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(2)</a:t>
          </a:r>
        </a:p>
        <a:p>
          <a:pPr lvl="0" algn="ctr" defTabSz="889000">
            <a:lnSpc>
              <a:spcPct val="90000"/>
            </a:lnSpc>
            <a:spcBef>
              <a:spcPct val="0"/>
            </a:spcBef>
            <a:spcAft>
              <a:spcPct val="35000"/>
            </a:spcAft>
          </a:pPr>
          <a:r>
            <a:rPr lang="ar-MA" sz="2000" kern="1200" dirty="0" smtClean="0"/>
            <a:t>طرح المزايدة</a:t>
          </a:r>
        </a:p>
        <a:p>
          <a:pPr lvl="0" algn="ctr" defTabSz="889000">
            <a:lnSpc>
              <a:spcPct val="90000"/>
            </a:lnSpc>
            <a:spcBef>
              <a:spcPct val="0"/>
            </a:spcBef>
            <a:spcAft>
              <a:spcPct val="35000"/>
            </a:spcAft>
          </a:pPr>
          <a:r>
            <a:rPr lang="ar-MA" sz="2000" kern="1200" dirty="0" smtClean="0"/>
            <a:t>(الإعلان)</a:t>
          </a:r>
          <a:endParaRPr lang="en-US" sz="2000" kern="1200" dirty="0"/>
        </a:p>
      </dsp:txBody>
      <dsp:txXfrm>
        <a:off x="6253676" y="411186"/>
        <a:ext cx="1171472" cy="2454226"/>
      </dsp:txXfrm>
    </dsp:sp>
    <dsp:sp modelId="{B98D1011-2C26-4E8D-A75A-D8B8176D625C}">
      <dsp:nvSpPr>
        <dsp:cNvPr id="0" name=""/>
        <dsp:cNvSpPr/>
      </dsp:nvSpPr>
      <dsp:spPr>
        <a:xfrm rot="10800000">
          <a:off x="5876831" y="1401846"/>
          <a:ext cx="231296" cy="47290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5946220" y="1496427"/>
        <a:ext cx="161907" cy="283743"/>
      </dsp:txXfrm>
    </dsp:sp>
    <dsp:sp modelId="{A08FB085-1224-47FA-8F1C-1631930F6B22}">
      <dsp:nvSpPr>
        <dsp:cNvPr id="0" name=""/>
        <dsp:cNvSpPr/>
      </dsp:nvSpPr>
      <dsp:spPr>
        <a:xfrm>
          <a:off x="4689800" y="374740"/>
          <a:ext cx="1091021" cy="252711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(3)</a:t>
          </a:r>
        </a:p>
        <a:p>
          <a:pPr lvl="0" algn="ctr" defTabSz="889000">
            <a:lnSpc>
              <a:spcPct val="90000"/>
            </a:lnSpc>
            <a:spcBef>
              <a:spcPct val="0"/>
            </a:spcBef>
            <a:spcAft>
              <a:spcPct val="35000"/>
            </a:spcAft>
          </a:pPr>
          <a:r>
            <a:rPr lang="ar-MA" sz="2000" kern="1200" dirty="0" smtClean="0"/>
            <a:t>تقديم العروض</a:t>
          </a:r>
          <a:endParaRPr lang="en-US" sz="2000" kern="1200" dirty="0"/>
        </a:p>
      </dsp:txBody>
      <dsp:txXfrm>
        <a:off x="4721755" y="406695"/>
        <a:ext cx="1027111" cy="2463208"/>
      </dsp:txXfrm>
    </dsp:sp>
    <dsp:sp modelId="{BCE2D64F-7E96-4E76-92D1-00FF8E16EDF4}">
      <dsp:nvSpPr>
        <dsp:cNvPr id="0" name=""/>
        <dsp:cNvSpPr/>
      </dsp:nvSpPr>
      <dsp:spPr>
        <a:xfrm rot="10800000">
          <a:off x="4349401" y="1401846"/>
          <a:ext cx="231296" cy="47290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418790" y="1496427"/>
        <a:ext cx="161907" cy="283743"/>
      </dsp:txXfrm>
    </dsp:sp>
    <dsp:sp modelId="{4F5CE5CA-5C4C-416D-A87F-43B06805E731}">
      <dsp:nvSpPr>
        <dsp:cNvPr id="0" name=""/>
        <dsp:cNvSpPr/>
      </dsp:nvSpPr>
      <dsp:spPr>
        <a:xfrm>
          <a:off x="3162369" y="374740"/>
          <a:ext cx="1091021" cy="2527118"/>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b="1" kern="1200" dirty="0" smtClean="0"/>
            <a:t>(4)</a:t>
          </a:r>
        </a:p>
        <a:p>
          <a:pPr lvl="0" algn="ctr" defTabSz="800100">
            <a:lnSpc>
              <a:spcPct val="90000"/>
            </a:lnSpc>
            <a:spcBef>
              <a:spcPct val="0"/>
            </a:spcBef>
            <a:spcAft>
              <a:spcPct val="35000"/>
            </a:spcAft>
          </a:pPr>
          <a:r>
            <a:rPr lang="ar-MA" sz="1800" b="1" kern="1200" dirty="0" smtClean="0"/>
            <a:t>اجراء المزايدة</a:t>
          </a:r>
          <a:endParaRPr lang="en-US" sz="1800" b="1" kern="1200" dirty="0"/>
        </a:p>
      </dsp:txBody>
      <dsp:txXfrm>
        <a:off x="3194324" y="406695"/>
        <a:ext cx="1027111" cy="2463208"/>
      </dsp:txXfrm>
    </dsp:sp>
    <dsp:sp modelId="{9CFD538F-1B5B-4F8E-9FED-EC35BB86A606}">
      <dsp:nvSpPr>
        <dsp:cNvPr id="0" name=""/>
        <dsp:cNvSpPr/>
      </dsp:nvSpPr>
      <dsp:spPr>
        <a:xfrm rot="10800000">
          <a:off x="2821970" y="1401846"/>
          <a:ext cx="231296" cy="47290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2891359" y="1496427"/>
        <a:ext cx="161907" cy="283743"/>
      </dsp:txXfrm>
    </dsp:sp>
    <dsp:sp modelId="{CB59C41F-66F1-4D1C-8D79-AA12EE7ECDEF}">
      <dsp:nvSpPr>
        <dsp:cNvPr id="0" name=""/>
        <dsp:cNvSpPr/>
      </dsp:nvSpPr>
      <dsp:spPr>
        <a:xfrm>
          <a:off x="1530004" y="374740"/>
          <a:ext cx="1195956" cy="2527118"/>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(5)</a:t>
          </a:r>
        </a:p>
        <a:p>
          <a:pPr lvl="0" algn="ctr" defTabSz="889000">
            <a:lnSpc>
              <a:spcPct val="90000"/>
            </a:lnSpc>
            <a:spcBef>
              <a:spcPct val="0"/>
            </a:spcBef>
            <a:spcAft>
              <a:spcPct val="35000"/>
            </a:spcAft>
          </a:pPr>
          <a:r>
            <a:rPr lang="ar-MA" sz="2000" kern="1200" dirty="0" smtClean="0"/>
            <a:t>البت في المزايدة</a:t>
          </a:r>
        </a:p>
        <a:p>
          <a:pPr lvl="0" algn="ctr" defTabSz="889000">
            <a:lnSpc>
              <a:spcPct val="90000"/>
            </a:lnSpc>
            <a:spcBef>
              <a:spcPct val="0"/>
            </a:spcBef>
            <a:spcAft>
              <a:spcPct val="35000"/>
            </a:spcAft>
          </a:pPr>
          <a:r>
            <a:rPr lang="ar-MA" sz="2000" kern="1200" dirty="0" smtClean="0"/>
            <a:t>(</a:t>
          </a:r>
          <a:r>
            <a:rPr lang="ar-MA" sz="2000" kern="1200" dirty="0" err="1" smtClean="0"/>
            <a:t>الترسية</a:t>
          </a:r>
          <a:r>
            <a:rPr lang="ar-MA" sz="2000" kern="1200" dirty="0" smtClean="0"/>
            <a:t>)</a:t>
          </a:r>
          <a:endParaRPr lang="en-US" sz="2000" kern="1200" dirty="0"/>
        </a:p>
      </dsp:txBody>
      <dsp:txXfrm>
        <a:off x="1565032" y="409768"/>
        <a:ext cx="1125900" cy="2457062"/>
      </dsp:txXfrm>
    </dsp:sp>
    <dsp:sp modelId="{FD358EF7-9F76-4A59-B761-F2AD54004C86}">
      <dsp:nvSpPr>
        <dsp:cNvPr id="0" name=""/>
        <dsp:cNvSpPr/>
      </dsp:nvSpPr>
      <dsp:spPr>
        <a:xfrm rot="10800000">
          <a:off x="1189605" y="1401846"/>
          <a:ext cx="231296" cy="47290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1258994" y="1496427"/>
        <a:ext cx="161907" cy="283743"/>
      </dsp:txXfrm>
    </dsp:sp>
    <dsp:sp modelId="{068D0B77-321C-4452-BE92-72F5D9C505CE}">
      <dsp:nvSpPr>
        <dsp:cNvPr id="0" name=""/>
        <dsp:cNvSpPr/>
      </dsp:nvSpPr>
      <dsp:spPr>
        <a:xfrm>
          <a:off x="2574" y="374740"/>
          <a:ext cx="1091021" cy="252711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(6)</a:t>
          </a:r>
        </a:p>
        <a:p>
          <a:pPr lvl="0" algn="ctr" defTabSz="889000">
            <a:lnSpc>
              <a:spcPct val="90000"/>
            </a:lnSpc>
            <a:spcBef>
              <a:spcPct val="0"/>
            </a:spcBef>
            <a:spcAft>
              <a:spcPct val="35000"/>
            </a:spcAft>
          </a:pPr>
          <a:r>
            <a:rPr lang="ar-MA" sz="2000" kern="1200" dirty="0" smtClean="0"/>
            <a:t>التزامات ما بعد </a:t>
          </a:r>
          <a:r>
            <a:rPr lang="ar-MA" sz="2000" kern="1200" dirty="0" err="1" smtClean="0"/>
            <a:t>الترسية</a:t>
          </a:r>
          <a:endParaRPr lang="en-US" sz="2000" kern="1200" dirty="0"/>
        </a:p>
      </dsp:txBody>
      <dsp:txXfrm>
        <a:off x="34529" y="406695"/>
        <a:ext cx="1027111" cy="24632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690C3-62CA-46B0-90A4-0652D53D529B}">
      <dsp:nvSpPr>
        <dsp:cNvPr id="0" name=""/>
        <dsp:cNvSpPr/>
      </dsp:nvSpPr>
      <dsp:spPr>
        <a:xfrm>
          <a:off x="1643070" y="1788002"/>
          <a:ext cx="91440" cy="306526"/>
        </a:xfrm>
        <a:custGeom>
          <a:avLst/>
          <a:gdLst/>
          <a:ahLst/>
          <a:cxnLst/>
          <a:rect l="0" t="0" r="0" b="0"/>
          <a:pathLst>
            <a:path>
              <a:moveTo>
                <a:pt x="45720" y="0"/>
              </a:moveTo>
              <a:lnTo>
                <a:pt x="45720" y="30652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13FF29-925C-44EA-B1F3-AD4ADF055DBA}">
      <dsp:nvSpPr>
        <dsp:cNvPr id="0" name=""/>
        <dsp:cNvSpPr/>
      </dsp:nvSpPr>
      <dsp:spPr>
        <a:xfrm>
          <a:off x="1688790" y="812211"/>
          <a:ext cx="1857871" cy="306526"/>
        </a:xfrm>
        <a:custGeom>
          <a:avLst/>
          <a:gdLst/>
          <a:ahLst/>
          <a:cxnLst/>
          <a:rect l="0" t="0" r="0" b="0"/>
          <a:pathLst>
            <a:path>
              <a:moveTo>
                <a:pt x="1857871" y="0"/>
              </a:moveTo>
              <a:lnTo>
                <a:pt x="1857871" y="208888"/>
              </a:lnTo>
              <a:lnTo>
                <a:pt x="0" y="208888"/>
              </a:lnTo>
              <a:lnTo>
                <a:pt x="0" y="3065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84EA74-F448-49E9-AA2B-6092F6447746}">
      <dsp:nvSpPr>
        <dsp:cNvPr id="0" name=""/>
        <dsp:cNvSpPr/>
      </dsp:nvSpPr>
      <dsp:spPr>
        <a:xfrm>
          <a:off x="5343473" y="1788002"/>
          <a:ext cx="91440" cy="306526"/>
        </a:xfrm>
        <a:custGeom>
          <a:avLst/>
          <a:gdLst/>
          <a:ahLst/>
          <a:cxnLst/>
          <a:rect l="0" t="0" r="0" b="0"/>
          <a:pathLst>
            <a:path>
              <a:moveTo>
                <a:pt x="45720" y="0"/>
              </a:moveTo>
              <a:lnTo>
                <a:pt x="45720" y="30652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34C4A-FC4B-4636-86F1-845E0AE9C7F1}">
      <dsp:nvSpPr>
        <dsp:cNvPr id="0" name=""/>
        <dsp:cNvSpPr/>
      </dsp:nvSpPr>
      <dsp:spPr>
        <a:xfrm>
          <a:off x="3546662" y="812211"/>
          <a:ext cx="1842531" cy="306526"/>
        </a:xfrm>
        <a:custGeom>
          <a:avLst/>
          <a:gdLst/>
          <a:ahLst/>
          <a:cxnLst/>
          <a:rect l="0" t="0" r="0" b="0"/>
          <a:pathLst>
            <a:path>
              <a:moveTo>
                <a:pt x="0" y="0"/>
              </a:moveTo>
              <a:lnTo>
                <a:pt x="0" y="208888"/>
              </a:lnTo>
              <a:lnTo>
                <a:pt x="1842531" y="208888"/>
              </a:lnTo>
              <a:lnTo>
                <a:pt x="1842531" y="306526"/>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17442D-8B76-45E7-991B-383B22124840}">
      <dsp:nvSpPr>
        <dsp:cNvPr id="0" name=""/>
        <dsp:cNvSpPr/>
      </dsp:nvSpPr>
      <dsp:spPr>
        <a:xfrm>
          <a:off x="2088087" y="142947"/>
          <a:ext cx="2917150" cy="6692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D30C7F-A474-4DB5-88DE-AE714E3CE7E4}">
      <dsp:nvSpPr>
        <dsp:cNvPr id="0" name=""/>
        <dsp:cNvSpPr/>
      </dsp:nvSpPr>
      <dsp:spPr>
        <a:xfrm>
          <a:off x="2205194" y="254198"/>
          <a:ext cx="2917150" cy="669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MA" sz="2000" kern="1200" dirty="0" smtClean="0"/>
            <a:t>اجراءات تقديم العروض تختلف بحسب نوع المزايدة</a:t>
          </a:r>
          <a:endParaRPr lang="ar-SA" sz="2000" kern="1200" dirty="0"/>
        </a:p>
      </dsp:txBody>
      <dsp:txXfrm>
        <a:off x="2224796" y="273800"/>
        <a:ext cx="2877946" cy="630060"/>
      </dsp:txXfrm>
    </dsp:sp>
    <dsp:sp modelId="{173311B1-144A-41AB-98F2-16F0D9612DE6}">
      <dsp:nvSpPr>
        <dsp:cNvPr id="0" name=""/>
        <dsp:cNvSpPr/>
      </dsp:nvSpPr>
      <dsp:spPr>
        <a:xfrm>
          <a:off x="4658841" y="1118738"/>
          <a:ext cx="1460704" cy="66926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D2F2D-E241-4635-8188-AB693F3F74B5}">
      <dsp:nvSpPr>
        <dsp:cNvPr id="0" name=""/>
        <dsp:cNvSpPr/>
      </dsp:nvSpPr>
      <dsp:spPr>
        <a:xfrm>
          <a:off x="4775948" y="1229989"/>
          <a:ext cx="1460704" cy="669264"/>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ظروف مختومة</a:t>
          </a:r>
          <a:endParaRPr lang="ar-SA" sz="2000" kern="1200" dirty="0"/>
        </a:p>
      </dsp:txBody>
      <dsp:txXfrm>
        <a:off x="4795550" y="1249591"/>
        <a:ext cx="1421500" cy="630060"/>
      </dsp:txXfrm>
    </dsp:sp>
    <dsp:sp modelId="{B9FF499B-ADBF-4D40-B957-0231144FCF70}">
      <dsp:nvSpPr>
        <dsp:cNvPr id="0" name=""/>
        <dsp:cNvSpPr/>
      </dsp:nvSpPr>
      <dsp:spPr>
        <a:xfrm>
          <a:off x="3608744" y="2094529"/>
          <a:ext cx="3560898" cy="290907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1B71A-1235-40EF-A16D-3195121DD7CF}">
      <dsp:nvSpPr>
        <dsp:cNvPr id="0" name=""/>
        <dsp:cNvSpPr/>
      </dsp:nvSpPr>
      <dsp:spPr>
        <a:xfrm>
          <a:off x="3725851" y="2205780"/>
          <a:ext cx="3560898" cy="2909071"/>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 </a:t>
          </a:r>
          <a:r>
            <a:rPr lang="ar-SA" sz="1900" kern="1200" dirty="0" smtClean="0"/>
            <a:t>يقدم </a:t>
          </a:r>
          <a:r>
            <a:rPr lang="ar-MA" sz="1900" kern="1200" dirty="0" smtClean="0"/>
            <a:t>أصحاب العروض عروضهم في ظرف مغلق </a:t>
          </a:r>
          <a:r>
            <a:rPr lang="ar-SA" sz="1900" kern="1200" dirty="0" smtClean="0"/>
            <a:t> </a:t>
          </a:r>
          <a:r>
            <a:rPr lang="ar-SA" sz="1900" kern="1200" dirty="0" smtClean="0"/>
            <a:t>+ ضمان </a:t>
          </a:r>
          <a:r>
            <a:rPr lang="ar-SA" sz="1900" kern="1200" dirty="0" smtClean="0"/>
            <a:t>ابتدائي</a:t>
          </a:r>
          <a:r>
            <a:rPr lang="ar-MA" sz="1900" kern="1200" dirty="0" smtClean="0"/>
            <a:t> قيمته</a:t>
          </a:r>
          <a:r>
            <a:rPr lang="ar-SA" sz="1900" kern="1200" dirty="0" smtClean="0"/>
            <a:t> 2%</a:t>
          </a:r>
          <a:r>
            <a:rPr lang="ar-MA" sz="1900" kern="1200" dirty="0" smtClean="0"/>
            <a:t> من قيمة عرضه. (ما الفرق بين قيمة الضمان الابتدائي في المناقصة عن المزايدة؟)</a:t>
          </a:r>
        </a:p>
        <a:p>
          <a:pPr lvl="0" algn="ctr" defTabSz="844550" rtl="1">
            <a:lnSpc>
              <a:spcPct val="90000"/>
            </a:lnSpc>
            <a:spcBef>
              <a:spcPct val="0"/>
            </a:spcBef>
            <a:spcAft>
              <a:spcPct val="35000"/>
            </a:spcAft>
          </a:pPr>
          <a:r>
            <a:rPr lang="ar-MA" sz="1900" kern="1200" dirty="0" smtClean="0"/>
            <a:t>-</a:t>
          </a:r>
          <a:r>
            <a:rPr lang="ar-SA" sz="1900" kern="1200" dirty="0" smtClean="0"/>
            <a:t>على </a:t>
          </a:r>
          <a:r>
            <a:rPr lang="ar-SA" sz="1900" kern="1200" dirty="0" smtClean="0"/>
            <a:t>من ترسو </a:t>
          </a:r>
          <a:r>
            <a:rPr lang="ar-SA" sz="1900" kern="1200" dirty="0" smtClean="0"/>
            <a:t>عليه</a:t>
          </a:r>
          <a:r>
            <a:rPr lang="ar-MA" sz="1900" kern="1200" dirty="0" smtClean="0"/>
            <a:t> المزايدة</a:t>
          </a:r>
          <a:r>
            <a:rPr lang="ar-SA" sz="1900" kern="1200" dirty="0" smtClean="0"/>
            <a:t> </a:t>
          </a:r>
          <a:r>
            <a:rPr lang="ar-MA" sz="1900" kern="1200" dirty="0" smtClean="0"/>
            <a:t>زيادة ضمانه الابتدائي حتى يصل الى </a:t>
          </a:r>
          <a:r>
            <a:rPr lang="ar-SA" sz="1900" kern="1200" dirty="0" smtClean="0"/>
            <a:t>5%</a:t>
          </a:r>
          <a:r>
            <a:rPr lang="ar-MA" sz="1900" kern="1200" dirty="0" smtClean="0"/>
            <a:t> وهذا هو الضمان النهائي.</a:t>
          </a:r>
          <a:endParaRPr lang="ar-SA" sz="1900" kern="1200" dirty="0" smtClean="0"/>
        </a:p>
        <a:p>
          <a:pPr lvl="0" algn="ctr" defTabSz="844550" rtl="1">
            <a:lnSpc>
              <a:spcPct val="90000"/>
            </a:lnSpc>
            <a:spcBef>
              <a:spcPct val="0"/>
            </a:spcBef>
            <a:spcAft>
              <a:spcPct val="35000"/>
            </a:spcAft>
          </a:pPr>
          <a:r>
            <a:rPr lang="ar-MA" sz="1900" kern="1200" dirty="0" smtClean="0"/>
            <a:t>- </a:t>
          </a:r>
          <a:r>
            <a:rPr lang="ar-SA" sz="1900" kern="1200" dirty="0" smtClean="0"/>
            <a:t>لا </a:t>
          </a:r>
          <a:r>
            <a:rPr lang="ar-SA" sz="1900" kern="1200" dirty="0" smtClean="0"/>
            <a:t>يفرج </a:t>
          </a:r>
          <a:r>
            <a:rPr lang="ar-SA" sz="1900" kern="1200" dirty="0" smtClean="0"/>
            <a:t>عن</a:t>
          </a:r>
          <a:r>
            <a:rPr lang="ar-MA" sz="1900" kern="1200" dirty="0" smtClean="0"/>
            <a:t> النهائي </a:t>
          </a:r>
          <a:r>
            <a:rPr lang="ar-SA" sz="1900" kern="1200" dirty="0" smtClean="0"/>
            <a:t>الا </a:t>
          </a:r>
          <a:r>
            <a:rPr lang="ar-SA" sz="1900" kern="1200" dirty="0" smtClean="0"/>
            <a:t>بعد تسديد كامل القيمة + نقل </a:t>
          </a:r>
          <a:r>
            <a:rPr lang="ar-SA" sz="1900" kern="1200" dirty="0" smtClean="0"/>
            <a:t>الاصناف</a:t>
          </a:r>
          <a:r>
            <a:rPr lang="ar-MA" sz="1900" kern="1200" dirty="0" smtClean="0"/>
            <a:t> التي اشتراها</a:t>
          </a:r>
          <a:endParaRPr lang="ar-SA" sz="1900" kern="1200" dirty="0"/>
        </a:p>
      </dsp:txBody>
      <dsp:txXfrm>
        <a:off x="3811055" y="2290984"/>
        <a:ext cx="3390490" cy="2738663"/>
      </dsp:txXfrm>
    </dsp:sp>
    <dsp:sp modelId="{D9A28682-B497-4D96-AC21-EDEED66BABC2}">
      <dsp:nvSpPr>
        <dsp:cNvPr id="0" name=""/>
        <dsp:cNvSpPr/>
      </dsp:nvSpPr>
      <dsp:spPr>
        <a:xfrm>
          <a:off x="973779" y="1118738"/>
          <a:ext cx="1430023" cy="66926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C48CF-27F9-42BA-898D-2C5EEDCC4C36}">
      <dsp:nvSpPr>
        <dsp:cNvPr id="0" name=""/>
        <dsp:cNvSpPr/>
      </dsp:nvSpPr>
      <dsp:spPr>
        <a:xfrm>
          <a:off x="1090885" y="1229989"/>
          <a:ext cx="1430023" cy="669264"/>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مزايدة علنية</a:t>
          </a:r>
          <a:endParaRPr lang="ar-SA" sz="2000" kern="1200" dirty="0"/>
        </a:p>
      </dsp:txBody>
      <dsp:txXfrm>
        <a:off x="1110487" y="1249591"/>
        <a:ext cx="1390819" cy="630060"/>
      </dsp:txXfrm>
    </dsp:sp>
    <dsp:sp modelId="{645B1B7A-64AE-4F7B-AE73-9F4A86E15E4D}">
      <dsp:nvSpPr>
        <dsp:cNvPr id="0" name=""/>
        <dsp:cNvSpPr/>
      </dsp:nvSpPr>
      <dsp:spPr>
        <a:xfrm>
          <a:off x="3050" y="2094529"/>
          <a:ext cx="3371480" cy="287014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2866F0-C453-409E-8481-62C4C218827C}">
      <dsp:nvSpPr>
        <dsp:cNvPr id="0" name=""/>
        <dsp:cNvSpPr/>
      </dsp:nvSpPr>
      <dsp:spPr>
        <a:xfrm>
          <a:off x="120157" y="2205780"/>
          <a:ext cx="3371480" cy="2870140"/>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MA" sz="1900" kern="1200" dirty="0" smtClean="0"/>
            <a:t>- </a:t>
          </a:r>
          <a:r>
            <a:rPr lang="ar-SA" sz="1900" kern="1200" dirty="0" smtClean="0"/>
            <a:t>يقدم </a:t>
          </a:r>
          <a:r>
            <a:rPr lang="ar-MA" sz="1900" kern="1200" dirty="0" smtClean="0"/>
            <a:t>من ترسو عليه المزايدة (أعلى العروض سعرًا) </a:t>
          </a:r>
          <a:r>
            <a:rPr lang="ar-SA" sz="1900" kern="1200" dirty="0" smtClean="0"/>
            <a:t>ضمان </a:t>
          </a:r>
          <a:r>
            <a:rPr lang="ar-SA" sz="1900" kern="1200" dirty="0" smtClean="0"/>
            <a:t>5%</a:t>
          </a:r>
        </a:p>
        <a:p>
          <a:pPr lvl="0" algn="ctr" defTabSz="844550" rtl="1">
            <a:lnSpc>
              <a:spcPct val="90000"/>
            </a:lnSpc>
            <a:spcBef>
              <a:spcPct val="0"/>
            </a:spcBef>
            <a:spcAft>
              <a:spcPct val="35000"/>
            </a:spcAft>
          </a:pPr>
          <a:r>
            <a:rPr lang="ar-MA" sz="1900" kern="1200" dirty="0" smtClean="0"/>
            <a:t>- </a:t>
          </a:r>
          <a:r>
            <a:rPr lang="ar-SA" sz="1900" kern="1200" dirty="0" smtClean="0"/>
            <a:t>يجوز </a:t>
          </a:r>
          <a:r>
            <a:rPr lang="ar-SA" sz="1900" kern="1200" dirty="0" smtClean="0"/>
            <a:t>قبول الشيك أو المبلغ النقدي </a:t>
          </a:r>
          <a:r>
            <a:rPr lang="ar-MA" sz="1900" kern="1200" dirty="0" smtClean="0"/>
            <a:t>«كاش» </a:t>
          </a:r>
          <a:r>
            <a:rPr lang="ar-SA" sz="1900" kern="1200" dirty="0" smtClean="0"/>
            <a:t>كضمان</a:t>
          </a:r>
          <a:r>
            <a:rPr lang="ar-MA" sz="1900" kern="1200" dirty="0" smtClean="0"/>
            <a:t> ولا يشترط أن يكون خطاب ضمان بنكي مثل ما يحصل في المناقصة.</a:t>
          </a:r>
          <a:endParaRPr lang="ar-SA" sz="1900" kern="1200" dirty="0"/>
        </a:p>
      </dsp:txBody>
      <dsp:txXfrm>
        <a:off x="204221" y="2289844"/>
        <a:ext cx="3203352" cy="2702012"/>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onvergingText">
  <dgm:title val="نص متقارب"/>
  <dgm:desc val="يُستخدم لعرض الخطوات أو الأجزاء المتعددة التي تشكل موضوعًا واحدًا. يمكن استخدام شكل واحد يحتوي على نص وخمسة أشكال من المستوى 2 كحد أقصى فقط."/>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12/19/2017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المزايدة</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1077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81000"/>
            <a:ext cx="7290054" cy="1499616"/>
          </a:xfrm>
          <a:solidFill>
            <a:schemeClr val="accent5">
              <a:lumMod val="60000"/>
              <a:lumOff val="40000"/>
            </a:schemeClr>
          </a:solidFill>
        </p:spPr>
        <p:txBody>
          <a:bodyPr/>
          <a:lstStyle/>
          <a:p>
            <a:r>
              <a:rPr lang="ar-MA" dirty="0" smtClean="0"/>
              <a:t>حالات خاصة</a:t>
            </a:r>
            <a:endParaRPr lang="en-US" dirty="0"/>
          </a:p>
        </p:txBody>
      </p:sp>
      <p:sp>
        <p:nvSpPr>
          <p:cNvPr id="3" name="عنصر نائب للمحتوى 2"/>
          <p:cNvSpPr>
            <a:spLocks noGrp="1"/>
          </p:cNvSpPr>
          <p:nvPr>
            <p:ph idx="1"/>
          </p:nvPr>
        </p:nvSpPr>
        <p:spPr>
          <a:xfrm>
            <a:off x="768096" y="2057400"/>
            <a:ext cx="7290055" cy="4023360"/>
          </a:xfrm>
        </p:spPr>
        <p:txBody>
          <a:bodyPr>
            <a:noAutofit/>
          </a:bodyPr>
          <a:lstStyle/>
          <a:p>
            <a:pPr algn="just" rtl="1">
              <a:buFont typeface="Wingdings" panose="05000000000000000000" pitchFamily="2" charset="2"/>
              <a:buChar char="v"/>
            </a:pPr>
            <a:r>
              <a:rPr lang="ar-SA" sz="2800" b="1" dirty="0" smtClean="0"/>
              <a:t>اذا لم يتقدم أحد للمزايدة: </a:t>
            </a:r>
            <a:r>
              <a:rPr lang="ar-SA" sz="2800" dirty="0" smtClean="0"/>
              <a:t>يعلن عنها مرة أخرى &gt;&gt; فإن لم يتقدم أحد فلصاحب الصلاحية دعوة مختصين في مجال الاصناف المراد بيعها وعرض بيعها عليهم &gt;&gt; فان لم يتم تقديم سعر مناسب جاز منحها للجمعيات الخيرية او النفع العام مع </a:t>
            </a:r>
            <a:r>
              <a:rPr lang="ar-MA" sz="2800" dirty="0" smtClean="0"/>
              <a:t>إ</a:t>
            </a:r>
            <a:r>
              <a:rPr lang="ar-SA" sz="2800" dirty="0" smtClean="0"/>
              <a:t>شعار </a:t>
            </a:r>
            <a:r>
              <a:rPr lang="ar-SA" sz="2800" dirty="0" smtClean="0"/>
              <a:t>وزارة المالية.</a:t>
            </a:r>
          </a:p>
          <a:p>
            <a:pPr algn="just" rtl="1">
              <a:buFont typeface="Wingdings" panose="05000000000000000000" pitchFamily="2" charset="2"/>
              <a:buChar char="v"/>
            </a:pPr>
            <a:endParaRPr lang="ar-SA" sz="2800" dirty="0"/>
          </a:p>
          <a:p>
            <a:pPr algn="just" rtl="1">
              <a:buFont typeface="Wingdings" panose="05000000000000000000" pitchFamily="2" charset="2"/>
              <a:buChar char="v"/>
            </a:pPr>
            <a:r>
              <a:rPr lang="ar-SA" sz="2800" b="1" dirty="0" smtClean="0"/>
              <a:t>اذا انخفضت اسعار المزايدة عن الاسعار التقديرية </a:t>
            </a:r>
            <a:r>
              <a:rPr lang="ar-MA" sz="2800" b="1" dirty="0" smtClean="0"/>
              <a:t>التي وضعتها الادارة </a:t>
            </a:r>
            <a:r>
              <a:rPr lang="ar-SA" sz="2800" b="1" dirty="0" smtClean="0"/>
              <a:t>بنسبة </a:t>
            </a:r>
            <a:r>
              <a:rPr lang="ar-SA" sz="2800" b="1" dirty="0" smtClean="0"/>
              <a:t>تزيد عن 15% : </a:t>
            </a:r>
            <a:r>
              <a:rPr lang="ar-SA" sz="2800" dirty="0" smtClean="0"/>
              <a:t>يعلن عنها مرة أخرى بعد اعادة تقديرها &gt;&gt; فان لم يتم الحصول على السعر المناسب جاز بيعها او التصرف فيها او منحها للجمعيات</a:t>
            </a:r>
            <a:endParaRPr lang="en-US" sz="2800" dirty="0"/>
          </a:p>
        </p:txBody>
      </p:sp>
    </p:spTree>
    <p:extLst>
      <p:ext uri="{BB962C8B-B14F-4D97-AF65-F5344CB8AC3E}">
        <p14:creationId xmlns:p14="http://schemas.microsoft.com/office/powerpoint/2010/main" val="364866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lstStyle/>
          <a:p>
            <a:r>
              <a:rPr lang="ar-MA" dirty="0" smtClean="0"/>
              <a:t>4/ اجراء المزايدة</a:t>
            </a:r>
            <a:endParaRPr lang="en-US" dirty="0"/>
          </a:p>
        </p:txBody>
      </p:sp>
      <p:sp>
        <p:nvSpPr>
          <p:cNvPr id="3" name="عنصر نائب للمحتوى 2"/>
          <p:cNvSpPr>
            <a:spLocks noGrp="1"/>
          </p:cNvSpPr>
          <p:nvPr>
            <p:ph idx="1"/>
          </p:nvPr>
        </p:nvSpPr>
        <p:spPr/>
        <p:txBody>
          <a:bodyPr>
            <a:normAutofit lnSpcReduction="10000"/>
          </a:bodyPr>
          <a:lstStyle/>
          <a:p>
            <a:pPr algn="just" rtl="1">
              <a:buFont typeface="Wingdings" pitchFamily="2" charset="2"/>
              <a:buChar char="v"/>
            </a:pPr>
            <a:r>
              <a:rPr lang="ar-MA" sz="2400" b="1" dirty="0" smtClean="0"/>
              <a:t>تقوم الجهة الحكومية بتكوين «</a:t>
            </a:r>
            <a:r>
              <a:rPr lang="ar-SA" sz="2400" b="1" dirty="0" smtClean="0"/>
              <a:t>لجنة </a:t>
            </a:r>
            <a:r>
              <a:rPr lang="ar-SA" sz="2400" b="1" dirty="0" smtClean="0"/>
              <a:t>متابعة اعمال </a:t>
            </a:r>
            <a:r>
              <a:rPr lang="ar-SA" sz="2400" b="1" dirty="0" smtClean="0"/>
              <a:t>المزايدة</a:t>
            </a:r>
            <a:r>
              <a:rPr lang="ar-MA" sz="2400" b="1" dirty="0" smtClean="0"/>
              <a:t>/أو تسمى </a:t>
            </a:r>
            <a:r>
              <a:rPr lang="ar-SA" sz="2400" b="1" dirty="0" smtClean="0"/>
              <a:t>لجنة </a:t>
            </a:r>
            <a:r>
              <a:rPr lang="ar-SA" sz="2400" b="1" dirty="0" smtClean="0"/>
              <a:t>البيع»: </a:t>
            </a:r>
            <a:r>
              <a:rPr lang="ar-MA" sz="2400" dirty="0" smtClean="0"/>
              <a:t>لا</a:t>
            </a:r>
            <a:r>
              <a:rPr lang="ar-SA" sz="2400" dirty="0" smtClean="0"/>
              <a:t>يقل </a:t>
            </a:r>
            <a:r>
              <a:rPr lang="ar-SA" sz="2400" dirty="0" smtClean="0"/>
              <a:t>اعضائها عن </a:t>
            </a:r>
            <a:r>
              <a:rPr lang="ar-SA" sz="2400" dirty="0" smtClean="0"/>
              <a:t>ثلاثة</a:t>
            </a:r>
            <a:r>
              <a:rPr lang="ar-MA" sz="2400" dirty="0" smtClean="0"/>
              <a:t>.</a:t>
            </a:r>
          </a:p>
          <a:p>
            <a:pPr algn="just" rtl="1">
              <a:buFont typeface="Wingdings" pitchFamily="2" charset="2"/>
              <a:buChar char="v"/>
            </a:pPr>
            <a:r>
              <a:rPr lang="ar-MA" sz="2400" b="1" u="sng" dirty="0" smtClean="0"/>
              <a:t>عمل اللجنة ومهامها:</a:t>
            </a:r>
            <a:endParaRPr lang="ar-SA" sz="2400" b="1" u="sng" dirty="0" smtClean="0"/>
          </a:p>
          <a:p>
            <a:pPr algn="just" rtl="1">
              <a:buFont typeface="Wingdings" panose="05000000000000000000" pitchFamily="2" charset="2"/>
              <a:buChar char="§"/>
            </a:pPr>
            <a:r>
              <a:rPr lang="ar-SA" sz="2400" b="1" dirty="0" smtClean="0"/>
              <a:t>اذا </a:t>
            </a:r>
            <a:r>
              <a:rPr lang="ar-SA" sz="2400" b="1" dirty="0" smtClean="0"/>
              <a:t>كان</a:t>
            </a:r>
            <a:r>
              <a:rPr lang="ar-MA" sz="2400" b="1" dirty="0" smtClean="0"/>
              <a:t>ت</a:t>
            </a:r>
            <a:r>
              <a:rPr lang="ar-SA" sz="2400" b="1" dirty="0" smtClean="0"/>
              <a:t> </a:t>
            </a:r>
            <a:r>
              <a:rPr lang="ar-SA" sz="2400" b="1" dirty="0" smtClean="0"/>
              <a:t>مزايدة ظروف مغلقة: </a:t>
            </a:r>
            <a:r>
              <a:rPr lang="ar-SA" sz="2400" dirty="0" smtClean="0"/>
              <a:t>فتح المظاريف </a:t>
            </a:r>
            <a:r>
              <a:rPr lang="ar-MA" sz="2400" dirty="0" smtClean="0"/>
              <a:t>والتأكد من سلامة المظاريف شكليًا وحصر الوثائق المقدمة والضمانات</a:t>
            </a:r>
            <a:r>
              <a:rPr lang="ar-SA" sz="2400" dirty="0" smtClean="0"/>
              <a:t>+ </a:t>
            </a:r>
            <a:r>
              <a:rPr lang="ar-SA" sz="2400" dirty="0" smtClean="0"/>
              <a:t>تعلن عن اسعار </a:t>
            </a:r>
            <a:r>
              <a:rPr lang="ar-SA" sz="2400" dirty="0" smtClean="0"/>
              <a:t>العروض</a:t>
            </a:r>
            <a:r>
              <a:rPr lang="ar-MA" sz="2400" dirty="0" smtClean="0"/>
              <a:t> أمام الجميع</a:t>
            </a:r>
            <a:r>
              <a:rPr lang="ar-SA" sz="2400" dirty="0" smtClean="0"/>
              <a:t> </a:t>
            </a:r>
            <a:r>
              <a:rPr lang="ar-SA" sz="2400" dirty="0" smtClean="0"/>
              <a:t>+ مراجعة </a:t>
            </a:r>
            <a:r>
              <a:rPr lang="ar-MA" sz="2400" dirty="0" smtClean="0"/>
              <a:t>وتصحيح </a:t>
            </a:r>
            <a:r>
              <a:rPr lang="ar-SA" sz="2400" dirty="0" smtClean="0"/>
              <a:t>الاسعار</a:t>
            </a:r>
            <a:r>
              <a:rPr lang="ar-SA" sz="2400" dirty="0" smtClean="0"/>
              <a:t>+ تحديد افضل العروض+ ترفع محضر لصاحب الصلاحية</a:t>
            </a:r>
            <a:r>
              <a:rPr lang="ar-SA" sz="2400" dirty="0" smtClean="0"/>
              <a:t>.</a:t>
            </a:r>
            <a:r>
              <a:rPr lang="ar-MA" sz="2400" dirty="0" smtClean="0"/>
              <a:t> (كأنها تقوم بمهمة لجنة فتح المظاريف + لجنة فحص العروض معًا ، كما في المناقصة)</a:t>
            </a:r>
            <a:endParaRPr lang="ar-SA" sz="2400" dirty="0" smtClean="0"/>
          </a:p>
          <a:p>
            <a:pPr algn="just" rtl="1">
              <a:buFont typeface="Wingdings" panose="05000000000000000000" pitchFamily="2" charset="2"/>
              <a:buChar char="§"/>
            </a:pPr>
            <a:r>
              <a:rPr lang="ar-SA" sz="2400" b="1" dirty="0" smtClean="0"/>
              <a:t>اذا </a:t>
            </a:r>
            <a:r>
              <a:rPr lang="ar-MA" sz="2400" b="1" dirty="0" smtClean="0"/>
              <a:t>كانت </a:t>
            </a:r>
            <a:r>
              <a:rPr lang="ar-SA" sz="2400" b="1" dirty="0" smtClean="0"/>
              <a:t>مزايدة علنية</a:t>
            </a:r>
            <a:r>
              <a:rPr lang="ar-MA" sz="2400" b="1" dirty="0" smtClean="0"/>
              <a:t>:</a:t>
            </a:r>
            <a:r>
              <a:rPr lang="ar-SA" sz="2400" b="1" dirty="0" smtClean="0"/>
              <a:t> </a:t>
            </a:r>
            <a:r>
              <a:rPr lang="ar-SA" sz="2400" dirty="0" smtClean="0"/>
              <a:t>تعد محضر بعد نهاية المزاد توضح فيه اجراءات المزايدة وعلى من </a:t>
            </a:r>
            <a:r>
              <a:rPr lang="ar-SA" sz="2400" dirty="0" err="1" smtClean="0"/>
              <a:t>رسى</a:t>
            </a:r>
            <a:r>
              <a:rPr lang="ar-SA" sz="2400" dirty="0" smtClean="0"/>
              <a:t> المزاد وترفع محضرها لصاحب الصلاحية </a:t>
            </a:r>
            <a:r>
              <a:rPr lang="ar-MA" sz="2400" dirty="0" smtClean="0"/>
              <a:t>لاعتماد </a:t>
            </a:r>
            <a:r>
              <a:rPr lang="ar-MA" sz="2400" dirty="0" err="1" smtClean="0"/>
              <a:t>الترسية</a:t>
            </a:r>
            <a:r>
              <a:rPr lang="ar-SA" sz="2400" dirty="0" smtClean="0"/>
              <a:t>.</a:t>
            </a:r>
            <a:endParaRPr lang="ar-SA" sz="2400" dirty="0" smtClean="0"/>
          </a:p>
        </p:txBody>
      </p:sp>
    </p:spTree>
    <p:extLst>
      <p:ext uri="{BB962C8B-B14F-4D97-AF65-F5344CB8AC3E}">
        <p14:creationId xmlns:p14="http://schemas.microsoft.com/office/powerpoint/2010/main" val="31144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lstStyle/>
          <a:p>
            <a:r>
              <a:rPr lang="ar-MA" dirty="0" smtClean="0"/>
              <a:t>5/ البت في المزايدة</a:t>
            </a:r>
            <a:endParaRPr lang="en-US" dirty="0"/>
          </a:p>
        </p:txBody>
      </p:sp>
      <p:sp>
        <p:nvSpPr>
          <p:cNvPr id="3" name="عنصر نائب للمحتوى 2"/>
          <p:cNvSpPr>
            <a:spLocks noGrp="1"/>
          </p:cNvSpPr>
          <p:nvPr>
            <p:ph idx="1"/>
          </p:nvPr>
        </p:nvSpPr>
        <p:spPr/>
        <p:txBody>
          <a:bodyPr>
            <a:normAutofit/>
          </a:bodyPr>
          <a:lstStyle/>
          <a:p>
            <a:pPr algn="just" rtl="1">
              <a:buFont typeface="Wingdings" pitchFamily="2" charset="2"/>
              <a:buChar char="v"/>
            </a:pPr>
            <a:r>
              <a:rPr lang="ar-SA" sz="2400" dirty="0" err="1" smtClean="0"/>
              <a:t>الترسية</a:t>
            </a:r>
            <a:r>
              <a:rPr lang="ar-SA" sz="2400" dirty="0" smtClean="0"/>
              <a:t> على أعلى سعر.</a:t>
            </a:r>
          </a:p>
          <a:p>
            <a:pPr algn="just" rtl="1">
              <a:buFont typeface="Wingdings" pitchFamily="2" charset="2"/>
              <a:buChar char="v"/>
            </a:pPr>
            <a:r>
              <a:rPr lang="ar-SA" sz="2400" b="1" u="sng" dirty="0" smtClean="0"/>
              <a:t>الصلاحية</a:t>
            </a:r>
            <a:r>
              <a:rPr lang="ar-MA" sz="2400" b="1" u="sng" dirty="0" smtClean="0"/>
              <a:t> في </a:t>
            </a:r>
            <a:r>
              <a:rPr lang="ar-MA" sz="2400" b="1" u="sng" dirty="0" err="1" smtClean="0"/>
              <a:t>الترسية</a:t>
            </a:r>
            <a:r>
              <a:rPr lang="ar-SA" sz="2400" dirty="0" smtClean="0"/>
              <a:t> </a:t>
            </a:r>
            <a:r>
              <a:rPr lang="ar-SA" sz="2400" dirty="0" smtClean="0"/>
              <a:t>: للوزير او </a:t>
            </a:r>
            <a:r>
              <a:rPr lang="ar-SA" sz="2400" dirty="0" smtClean="0"/>
              <a:t>رئيس </a:t>
            </a:r>
            <a:r>
              <a:rPr lang="ar-SA" sz="2400" dirty="0" smtClean="0"/>
              <a:t>الجهة اللامركزية (يجوز التفويض فيما لا يزيد عن مليون ريال)</a:t>
            </a:r>
          </a:p>
          <a:p>
            <a:pPr algn="just" rtl="1">
              <a:buFont typeface="Wingdings" pitchFamily="2" charset="2"/>
              <a:buChar char="v"/>
            </a:pPr>
            <a:r>
              <a:rPr lang="ar-SA" sz="2400" b="1" u="sng" dirty="0" smtClean="0"/>
              <a:t>المدة</a:t>
            </a:r>
            <a:r>
              <a:rPr lang="ar-SA" sz="2400" dirty="0" smtClean="0"/>
              <a:t>: يجب </a:t>
            </a:r>
            <a:r>
              <a:rPr lang="ar-SA" sz="2400" dirty="0" smtClean="0"/>
              <a:t>البت</a:t>
            </a:r>
            <a:r>
              <a:rPr lang="ar-MA" sz="2400" dirty="0" smtClean="0"/>
              <a:t> في </a:t>
            </a:r>
            <a:r>
              <a:rPr lang="ar-MA" sz="2400" dirty="0" err="1" smtClean="0"/>
              <a:t>الترسية</a:t>
            </a:r>
            <a:r>
              <a:rPr lang="ar-MA" sz="2400" dirty="0" smtClean="0"/>
              <a:t> واعتمادها</a:t>
            </a:r>
            <a:r>
              <a:rPr lang="ar-SA" sz="2400" dirty="0" smtClean="0"/>
              <a:t> </a:t>
            </a:r>
            <a:r>
              <a:rPr lang="ar-SA" sz="2400" dirty="0" smtClean="0"/>
              <a:t>خلال 30 يوم من تاريخ فتح </a:t>
            </a:r>
            <a:r>
              <a:rPr lang="ar-SA" sz="2400" dirty="0" smtClean="0"/>
              <a:t>المظاريف</a:t>
            </a:r>
            <a:r>
              <a:rPr lang="ar-MA" sz="2400" dirty="0" smtClean="0"/>
              <a:t> ان كانت مزايدة مختومة</a:t>
            </a:r>
            <a:r>
              <a:rPr lang="ar-SA" sz="2400" dirty="0" smtClean="0"/>
              <a:t> </a:t>
            </a:r>
            <a:r>
              <a:rPr lang="ar-SA" sz="2400" dirty="0" smtClean="0"/>
              <a:t>او </a:t>
            </a:r>
            <a:r>
              <a:rPr lang="ar-MA" sz="2400" dirty="0" smtClean="0"/>
              <a:t>30 من </a:t>
            </a:r>
            <a:r>
              <a:rPr lang="ar-SA" sz="2400" dirty="0" smtClean="0"/>
              <a:t>انتهاء </a:t>
            </a:r>
            <a:r>
              <a:rPr lang="ar-SA" sz="2400" dirty="0" smtClean="0"/>
              <a:t>المزايدة </a:t>
            </a:r>
            <a:r>
              <a:rPr lang="ar-SA" sz="2400" dirty="0" smtClean="0"/>
              <a:t>العلنية</a:t>
            </a:r>
            <a:r>
              <a:rPr lang="ar-MA" sz="2400" dirty="0" smtClean="0"/>
              <a:t>.</a:t>
            </a:r>
            <a:endParaRPr lang="ar-SA" sz="2400" dirty="0" smtClean="0"/>
          </a:p>
          <a:p>
            <a:pPr algn="just" rtl="1">
              <a:buFont typeface="Wingdings" pitchFamily="2" charset="2"/>
              <a:buChar char="v"/>
            </a:pPr>
            <a:r>
              <a:rPr lang="ar-SA" sz="2400" b="1" u="sng" dirty="0" smtClean="0"/>
              <a:t>اذا مضت هذه المدة دون البت </a:t>
            </a:r>
            <a:r>
              <a:rPr lang="ar-SA" sz="2400" b="1" dirty="0" smtClean="0"/>
              <a:t>&gt;&gt; </a:t>
            </a:r>
            <a:r>
              <a:rPr lang="ar-SA" sz="2400" dirty="0" smtClean="0"/>
              <a:t>يجوز للمتزايد سحب عرضه واسترداد ضمانه </a:t>
            </a:r>
            <a:r>
              <a:rPr lang="ar-SA" sz="2400" dirty="0" smtClean="0"/>
              <a:t>و</a:t>
            </a:r>
            <a:r>
              <a:rPr lang="ar-MA" sz="2400" dirty="0" smtClean="0"/>
              <a:t>لكن يجب عليه </a:t>
            </a:r>
            <a:r>
              <a:rPr lang="ar-SA" sz="2400" dirty="0" smtClean="0"/>
              <a:t>اشعار </a:t>
            </a:r>
            <a:r>
              <a:rPr lang="ar-SA" sz="2400" dirty="0" smtClean="0"/>
              <a:t>الجهة </a:t>
            </a:r>
            <a:r>
              <a:rPr lang="ar-MA" sz="2400" dirty="0" smtClean="0"/>
              <a:t>بعدم رغبته في التمديد </a:t>
            </a:r>
            <a:r>
              <a:rPr lang="ar-SA" sz="2400" dirty="0" smtClean="0"/>
              <a:t>+ </a:t>
            </a:r>
            <a:r>
              <a:rPr lang="ar-SA" sz="2400" dirty="0" smtClean="0"/>
              <a:t>ان لم يشعرها يعتبر موافق على </a:t>
            </a:r>
            <a:r>
              <a:rPr lang="ar-SA" sz="2400" dirty="0" smtClean="0"/>
              <a:t>التمديد</a:t>
            </a:r>
            <a:r>
              <a:rPr lang="ar-MA" sz="2400" dirty="0" smtClean="0"/>
              <a:t>. (وذلك بعكس ما يحصل في المناقصة تمامًا، راجعي ذلك)</a:t>
            </a:r>
            <a:endParaRPr lang="en-US" sz="2400" dirty="0"/>
          </a:p>
        </p:txBody>
      </p:sp>
    </p:spTree>
    <p:extLst>
      <p:ext uri="{BB962C8B-B14F-4D97-AF65-F5344CB8AC3E}">
        <p14:creationId xmlns:p14="http://schemas.microsoft.com/office/powerpoint/2010/main" val="152879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167384"/>
          </a:xfrm>
          <a:solidFill>
            <a:schemeClr val="accent5">
              <a:lumMod val="60000"/>
              <a:lumOff val="40000"/>
            </a:schemeClr>
          </a:solidFill>
        </p:spPr>
        <p:txBody>
          <a:bodyPr/>
          <a:lstStyle/>
          <a:p>
            <a:r>
              <a:rPr lang="ar-MA" dirty="0" smtClean="0"/>
              <a:t>6/ التزامات ما بعد </a:t>
            </a:r>
            <a:r>
              <a:rPr lang="ar-MA" dirty="0" err="1" smtClean="0"/>
              <a:t>الترسية</a:t>
            </a:r>
            <a:endParaRPr lang="en-US" dirty="0"/>
          </a:p>
        </p:txBody>
      </p:sp>
      <p:sp>
        <p:nvSpPr>
          <p:cNvPr id="3" name="عنصر نائب للمحتوى 2"/>
          <p:cNvSpPr>
            <a:spLocks noGrp="1"/>
          </p:cNvSpPr>
          <p:nvPr>
            <p:ph idx="1"/>
          </p:nvPr>
        </p:nvSpPr>
        <p:spPr>
          <a:xfrm>
            <a:off x="768096" y="1752600"/>
            <a:ext cx="7290055" cy="4556760"/>
          </a:xfrm>
        </p:spPr>
        <p:txBody>
          <a:bodyPr>
            <a:normAutofit lnSpcReduction="10000"/>
          </a:bodyPr>
          <a:lstStyle/>
          <a:p>
            <a:pPr marL="457200" indent="-457200" algn="just" rtl="1">
              <a:lnSpc>
                <a:spcPct val="150000"/>
              </a:lnSpc>
              <a:buFont typeface="+mj-lt"/>
              <a:buAutoNum type="arabicPeriod"/>
            </a:pPr>
            <a:r>
              <a:rPr lang="ar-SA" b="1" u="sng" dirty="0" smtClean="0"/>
              <a:t>تسديد القيمة: </a:t>
            </a:r>
            <a:r>
              <a:rPr lang="ar-MA" dirty="0" smtClean="0"/>
              <a:t>على من ترسو عليه المزايدة أن يسدد قيمة الأشياء التي اشتراها </a:t>
            </a:r>
            <a:r>
              <a:rPr lang="ar-SA" dirty="0" smtClean="0"/>
              <a:t>خلال </a:t>
            </a:r>
            <a:r>
              <a:rPr lang="ar-SA" dirty="0" smtClean="0"/>
              <a:t>10 ايام من تاريخ اشعاره </a:t>
            </a:r>
            <a:r>
              <a:rPr lang="ar-SA" dirty="0" err="1" smtClean="0"/>
              <a:t>بالترسية</a:t>
            </a:r>
            <a:r>
              <a:rPr lang="ar-SA" dirty="0" smtClean="0"/>
              <a:t>  &gt;&gt; فان تأخر يتم انذاره فان لم يسدد خلال 15 يوم من تاريخ اخطاره </a:t>
            </a:r>
            <a:r>
              <a:rPr lang="ar-SA" dirty="0" err="1" smtClean="0"/>
              <a:t>بالانذار</a:t>
            </a:r>
            <a:r>
              <a:rPr lang="ar-SA" dirty="0" smtClean="0"/>
              <a:t> &gt;&gt; (يصادر ضمانه + يتم التفاوض مع من يليه للوصول الى </a:t>
            </a:r>
            <a:r>
              <a:rPr lang="ar-MA" dirty="0" smtClean="0"/>
              <a:t>«</a:t>
            </a:r>
            <a:r>
              <a:rPr lang="ar-SA" dirty="0" smtClean="0"/>
              <a:t>سعر </a:t>
            </a:r>
            <a:r>
              <a:rPr lang="ar-SA" dirty="0" smtClean="0"/>
              <a:t>من رست عليه </a:t>
            </a:r>
            <a:r>
              <a:rPr lang="ar-SA" dirty="0" smtClean="0"/>
              <a:t>المزايدة</a:t>
            </a:r>
            <a:r>
              <a:rPr lang="ar-MA" dirty="0" smtClean="0"/>
              <a:t>»</a:t>
            </a:r>
            <a:r>
              <a:rPr lang="ar-SA" dirty="0" smtClean="0"/>
              <a:t> </a:t>
            </a:r>
            <a:r>
              <a:rPr lang="ar-SA" dirty="0" smtClean="0"/>
              <a:t>فان لم يتم التوصل </a:t>
            </a:r>
            <a:r>
              <a:rPr lang="ar-SA" dirty="0" smtClean="0"/>
              <a:t>له</a:t>
            </a:r>
            <a:r>
              <a:rPr lang="ar-MA" dirty="0" smtClean="0"/>
              <a:t>ذا السعر</a:t>
            </a:r>
            <a:r>
              <a:rPr lang="ar-SA" dirty="0" smtClean="0"/>
              <a:t> </a:t>
            </a:r>
            <a:r>
              <a:rPr lang="ar-SA" dirty="0" smtClean="0"/>
              <a:t>يعاد طرحها من جديد.)</a:t>
            </a:r>
          </a:p>
          <a:p>
            <a:pPr marL="457200" indent="-457200" algn="just" rtl="1">
              <a:lnSpc>
                <a:spcPct val="150000"/>
              </a:lnSpc>
              <a:buFont typeface="+mj-lt"/>
              <a:buAutoNum type="arabicPeriod"/>
            </a:pPr>
            <a:endParaRPr lang="ar-SA" sz="400" dirty="0"/>
          </a:p>
          <a:p>
            <a:pPr marL="457200" indent="-457200" algn="just" rtl="1">
              <a:lnSpc>
                <a:spcPct val="150000"/>
              </a:lnSpc>
              <a:buFont typeface="+mj-lt"/>
              <a:buAutoNum type="arabicPeriod"/>
            </a:pPr>
            <a:r>
              <a:rPr lang="ar-SA" b="1" u="sng" dirty="0" smtClean="0"/>
              <a:t>نقل الاصناف : </a:t>
            </a:r>
            <a:r>
              <a:rPr lang="ar-SA" dirty="0" smtClean="0"/>
              <a:t>خلال 15 يوم من تاريخ التسديد فان </a:t>
            </a:r>
            <a:r>
              <a:rPr lang="ar-SA" dirty="0" smtClean="0"/>
              <a:t>تأخر</a:t>
            </a:r>
            <a:r>
              <a:rPr lang="en-US" dirty="0" smtClean="0"/>
              <a:t>&lt;&lt;</a:t>
            </a:r>
            <a:r>
              <a:rPr lang="ar-SA" dirty="0" smtClean="0"/>
              <a:t> </a:t>
            </a:r>
            <a:r>
              <a:rPr lang="ar-SA" dirty="0" smtClean="0"/>
              <a:t>يوجه له انذار بخطاب </a:t>
            </a:r>
            <a:r>
              <a:rPr lang="ar-SA" dirty="0" smtClean="0"/>
              <a:t>مسجل</a:t>
            </a:r>
            <a:r>
              <a:rPr lang="ar-MA" dirty="0" smtClean="0"/>
              <a:t> يلزمه بنقلها خلال</a:t>
            </a:r>
            <a:r>
              <a:rPr lang="ar-SA" dirty="0" smtClean="0"/>
              <a:t> </a:t>
            </a:r>
            <a:r>
              <a:rPr lang="ar-SA" dirty="0" smtClean="0"/>
              <a:t>15 يوم اخرى فان لم </a:t>
            </a:r>
            <a:r>
              <a:rPr lang="ar-SA" dirty="0" smtClean="0"/>
              <a:t>ينقلها</a:t>
            </a:r>
            <a:r>
              <a:rPr lang="ar-MA" dirty="0" smtClean="0"/>
              <a:t>,</a:t>
            </a:r>
            <a:r>
              <a:rPr lang="en-US" dirty="0" smtClean="0"/>
              <a:t>&lt;&lt;</a:t>
            </a:r>
            <a:r>
              <a:rPr lang="ar-SA" dirty="0" smtClean="0"/>
              <a:t> (</a:t>
            </a:r>
            <a:r>
              <a:rPr lang="ar-MA" dirty="0" smtClean="0"/>
              <a:t>يُصادر ضمانه </a:t>
            </a:r>
            <a:r>
              <a:rPr lang="ar-SA" dirty="0" smtClean="0"/>
              <a:t>حتى </a:t>
            </a:r>
            <a:r>
              <a:rPr lang="ar-SA" dirty="0" smtClean="0"/>
              <a:t>يتم نقلها + جواز الرجوع عليه بأجرة التخزين + لا تتحمل الجهة مسؤولية ما يحدث للمنقولات من فقدان او تلف)</a:t>
            </a:r>
            <a:endParaRPr lang="en-US" dirty="0"/>
          </a:p>
        </p:txBody>
      </p:sp>
    </p:spTree>
    <p:extLst>
      <p:ext uri="{BB962C8B-B14F-4D97-AF65-F5344CB8AC3E}">
        <p14:creationId xmlns:p14="http://schemas.microsoft.com/office/powerpoint/2010/main" val="408380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الشراء المباشر</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65517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33400"/>
            <a:ext cx="7290054" cy="1091184"/>
          </a:xfrm>
          <a:solidFill>
            <a:schemeClr val="accent4">
              <a:lumMod val="75000"/>
            </a:schemeClr>
          </a:solidFill>
        </p:spPr>
        <p:txBody>
          <a:bodyPr/>
          <a:lstStyle/>
          <a:p>
            <a:r>
              <a:rPr lang="ar-SA" dirty="0" smtClean="0"/>
              <a:t>الشراء المباشر</a:t>
            </a:r>
            <a:endParaRPr lang="ar-SA" dirty="0"/>
          </a:p>
        </p:txBody>
      </p:sp>
      <p:sp>
        <p:nvSpPr>
          <p:cNvPr id="3" name="عنصر نائب للمحتوى 2"/>
          <p:cNvSpPr>
            <a:spLocks noGrp="1"/>
          </p:cNvSpPr>
          <p:nvPr>
            <p:ph idx="1"/>
          </p:nvPr>
        </p:nvSpPr>
        <p:spPr>
          <a:xfrm>
            <a:off x="768096" y="1905000"/>
            <a:ext cx="7290055" cy="4404360"/>
          </a:xfrm>
        </p:spPr>
        <p:txBody>
          <a:bodyPr>
            <a:normAutofit/>
          </a:bodyPr>
          <a:lstStyle/>
          <a:p>
            <a:pPr algn="ctr" rtl="1"/>
            <a:r>
              <a:rPr lang="ar-MA" sz="3200" dirty="0" smtClean="0"/>
              <a:t>اذا كانت المنافسة العامة (سواء مناقصة أو مزايدة) هي الأصل في التعاقدات الحكومية فإن الشراء المباشر هو الاستثناء، لذلك تم تحديده في حالات معينة ومحددة في نظام المنافسات والمشتريات الحكومية.</a:t>
            </a:r>
          </a:p>
          <a:p>
            <a:pPr algn="ctr" rtl="1"/>
            <a:r>
              <a:rPr lang="ar-MA" sz="3200" dirty="0" smtClean="0"/>
              <a:t>ولكن ليس معنى أن الشراء المباشر استثناء على قواعد المنافسة العامة أنه ليس مضبوط بقواعد ، بل حدد النظام ضوابطه كالآتي:</a:t>
            </a:r>
            <a:endParaRPr lang="ar-SA" sz="3200" dirty="0"/>
          </a:p>
        </p:txBody>
      </p:sp>
    </p:spTree>
    <p:extLst>
      <p:ext uri="{BB962C8B-B14F-4D97-AF65-F5344CB8AC3E}">
        <p14:creationId xmlns:p14="http://schemas.microsoft.com/office/powerpoint/2010/main" val="3331975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33400"/>
            <a:ext cx="7290054" cy="1091184"/>
          </a:xfrm>
          <a:solidFill>
            <a:schemeClr val="accent4">
              <a:lumMod val="75000"/>
            </a:schemeClr>
          </a:solidFill>
        </p:spPr>
        <p:txBody>
          <a:bodyPr/>
          <a:lstStyle/>
          <a:p>
            <a:r>
              <a:rPr lang="ar-SA" dirty="0" smtClean="0"/>
              <a:t>الشراء المباشر</a:t>
            </a:r>
            <a:endParaRPr lang="ar-SA" dirty="0"/>
          </a:p>
        </p:txBody>
      </p:sp>
      <p:sp>
        <p:nvSpPr>
          <p:cNvPr id="3" name="عنصر نائب للمحتوى 2"/>
          <p:cNvSpPr>
            <a:spLocks noGrp="1"/>
          </p:cNvSpPr>
          <p:nvPr>
            <p:ph idx="1"/>
          </p:nvPr>
        </p:nvSpPr>
        <p:spPr>
          <a:xfrm>
            <a:off x="768096" y="1600200"/>
            <a:ext cx="7290055" cy="5029200"/>
          </a:xfrm>
        </p:spPr>
        <p:txBody>
          <a:bodyPr>
            <a:normAutofit fontScale="92500" lnSpcReduction="10000"/>
          </a:bodyPr>
          <a:lstStyle/>
          <a:p>
            <a:pPr algn="r" rtl="1"/>
            <a:r>
              <a:rPr lang="ar-SA" b="1" u="sng" dirty="0" smtClean="0"/>
              <a:t>قواعد الشراء المباشر:</a:t>
            </a:r>
          </a:p>
          <a:p>
            <a:pPr algn="r" rtl="1">
              <a:buFont typeface="Wingdings" pitchFamily="2" charset="2"/>
              <a:buChar char="v"/>
            </a:pPr>
            <a:r>
              <a:rPr lang="ar-SA" b="1" dirty="0" smtClean="0"/>
              <a:t>شروطه</a:t>
            </a:r>
            <a:r>
              <a:rPr lang="ar-SA" dirty="0" smtClean="0"/>
              <a:t>:</a:t>
            </a:r>
            <a:endParaRPr lang="ar-MA" dirty="0" smtClean="0"/>
          </a:p>
          <a:p>
            <a:pPr marL="457200" indent="-457200" algn="r" rtl="1">
              <a:buFont typeface="+mj-lt"/>
              <a:buAutoNum type="arabicPeriod"/>
            </a:pPr>
            <a:r>
              <a:rPr lang="ar-SA" dirty="0" smtClean="0"/>
              <a:t>وجود </a:t>
            </a:r>
            <a:r>
              <a:rPr lang="ar-SA" dirty="0" smtClean="0"/>
              <a:t>حالة عاجلة تقدرها </a:t>
            </a:r>
            <a:r>
              <a:rPr lang="ar-SA" dirty="0" smtClean="0"/>
              <a:t>الجهة</a:t>
            </a:r>
            <a:r>
              <a:rPr lang="ar-MA" dirty="0" smtClean="0"/>
              <a:t> الحكومية ، أي لا يمكن الانتظار حتى اجراء منافسة عامة نظرًا لطول الوقت الذي يستغرقه الاعلان وتقديم العروض و...الخ</a:t>
            </a:r>
          </a:p>
          <a:p>
            <a:pPr marL="457200" indent="-457200" algn="r" rtl="1">
              <a:buFont typeface="+mj-lt"/>
              <a:buAutoNum type="arabicPeriod"/>
            </a:pPr>
            <a:r>
              <a:rPr lang="ar-SA" dirty="0" smtClean="0"/>
              <a:t> </a:t>
            </a:r>
            <a:r>
              <a:rPr lang="ar-MA" dirty="0" smtClean="0"/>
              <a:t>أن </a:t>
            </a:r>
            <a:r>
              <a:rPr lang="ar-SA" dirty="0" smtClean="0"/>
              <a:t>لا </a:t>
            </a:r>
            <a:r>
              <a:rPr lang="ar-SA" dirty="0" smtClean="0"/>
              <a:t>تتجاوز قيمة الشراء مليون </a:t>
            </a:r>
            <a:r>
              <a:rPr lang="ar-SA" dirty="0" smtClean="0"/>
              <a:t>ريال</a:t>
            </a:r>
            <a:r>
              <a:rPr lang="ar-MA" dirty="0" smtClean="0"/>
              <a:t>.</a:t>
            </a:r>
          </a:p>
          <a:p>
            <a:pPr marL="0" indent="0" algn="ctr" rtl="1">
              <a:buNone/>
            </a:pPr>
            <a:r>
              <a:rPr lang="ar-MA" dirty="0" smtClean="0"/>
              <a:t>(يجب أن يتوافر هذان الشرطان معًا ولا يُكتفى بأحدهما، بمعنى لو كانت هناك حالات عاجلة ولكن تعدت قيمتها المليون فلا يجوز تأمينها عن طريق الشراء المباشر، والعكس)</a:t>
            </a:r>
            <a:endParaRPr lang="ar-SA" dirty="0"/>
          </a:p>
          <a:p>
            <a:pPr algn="r" rtl="1">
              <a:buFont typeface="Wingdings" pitchFamily="2" charset="2"/>
              <a:buChar char="v"/>
            </a:pPr>
            <a:r>
              <a:rPr lang="ar-SA" b="1" dirty="0" smtClean="0"/>
              <a:t>الاجراءات</a:t>
            </a:r>
            <a:r>
              <a:rPr lang="ar-SA" dirty="0" smtClean="0"/>
              <a:t>: الحصول على 3 عروض على الاقل تفحصها لجنة + على الا تتجاوز </a:t>
            </a:r>
            <a:r>
              <a:rPr lang="ar-MA" dirty="0" smtClean="0"/>
              <a:t>أسعار العروض </a:t>
            </a:r>
            <a:r>
              <a:rPr lang="ar-SA" dirty="0" smtClean="0"/>
              <a:t>السعر السائد</a:t>
            </a:r>
            <a:r>
              <a:rPr lang="ar-MA" dirty="0" smtClean="0"/>
              <a:t> في السوق.</a:t>
            </a:r>
            <a:endParaRPr lang="ar-SA" dirty="0" smtClean="0"/>
          </a:p>
          <a:p>
            <a:pPr algn="r" rtl="1">
              <a:buFont typeface="Wingdings" pitchFamily="2" charset="2"/>
              <a:buChar char="v"/>
            </a:pPr>
            <a:r>
              <a:rPr lang="ar-SA" b="1" dirty="0" smtClean="0"/>
              <a:t>الصلاحية</a:t>
            </a:r>
            <a:r>
              <a:rPr lang="ar-SA" dirty="0" smtClean="0"/>
              <a:t>:</a:t>
            </a:r>
            <a:r>
              <a:rPr lang="ar-MA" dirty="0" smtClean="0"/>
              <a:t> صلاحية البت في الشراء المباشر تكون </a:t>
            </a:r>
            <a:r>
              <a:rPr lang="ar-SA" dirty="0" smtClean="0"/>
              <a:t> </a:t>
            </a:r>
            <a:r>
              <a:rPr lang="ar-SA" dirty="0" smtClean="0"/>
              <a:t>للوزير او رئيس الجهة اللامركزية (يجوز </a:t>
            </a:r>
            <a:r>
              <a:rPr lang="ar-MA" dirty="0" smtClean="0"/>
              <a:t>له أن يفوض غيره </a:t>
            </a:r>
            <a:r>
              <a:rPr lang="ar-SA" dirty="0" smtClean="0"/>
              <a:t>في </a:t>
            </a:r>
            <a:r>
              <a:rPr lang="ar-SA" dirty="0" smtClean="0"/>
              <a:t>حدود 500 الف ريال)</a:t>
            </a:r>
          </a:p>
          <a:p>
            <a:pPr algn="r" rtl="1">
              <a:buFont typeface="Wingdings" pitchFamily="2" charset="2"/>
              <a:buChar char="v"/>
            </a:pPr>
            <a:r>
              <a:rPr lang="ar-MA" b="1" dirty="0" smtClean="0"/>
              <a:t>لا يجوز تجزئة الأعمال أو المشتريات </a:t>
            </a:r>
            <a:r>
              <a:rPr lang="ar-SA" dirty="0" smtClean="0"/>
              <a:t>او للوصول </a:t>
            </a:r>
            <a:r>
              <a:rPr lang="ar-SA" dirty="0" smtClean="0"/>
              <a:t>بها الى صلاحية الشراء </a:t>
            </a:r>
            <a:r>
              <a:rPr lang="ar-SA" dirty="0" smtClean="0"/>
              <a:t>المباشر</a:t>
            </a:r>
            <a:r>
              <a:rPr lang="ar-MA" dirty="0" smtClean="0"/>
              <a:t> «المليون»</a:t>
            </a:r>
            <a:r>
              <a:rPr lang="ar-SA" dirty="0" smtClean="0"/>
              <a:t> </a:t>
            </a:r>
            <a:r>
              <a:rPr lang="ar-SA" dirty="0" smtClean="0"/>
              <a:t>او صلاحية </a:t>
            </a:r>
            <a:r>
              <a:rPr lang="ar-SA" dirty="0" smtClean="0"/>
              <a:t>المفوضين</a:t>
            </a:r>
            <a:r>
              <a:rPr lang="ar-MA" dirty="0" smtClean="0"/>
              <a:t> «500الف»</a:t>
            </a:r>
            <a:r>
              <a:rPr lang="ar-SA" dirty="0" smtClean="0"/>
              <a:t>.</a:t>
            </a:r>
            <a:endParaRPr lang="ar-SA" dirty="0" smtClean="0"/>
          </a:p>
          <a:p>
            <a:pPr algn="r" rtl="1">
              <a:buFont typeface="Wingdings" pitchFamily="2" charset="2"/>
              <a:buChar char="v"/>
            </a:pPr>
            <a:r>
              <a:rPr lang="ar-SA" b="1" dirty="0" smtClean="0"/>
              <a:t>استثناء</a:t>
            </a:r>
            <a:r>
              <a:rPr lang="ar-MA" b="1" dirty="0" smtClean="0"/>
              <a:t> من قواعد واجراءات الشراء المباشر</a:t>
            </a:r>
            <a:r>
              <a:rPr lang="ar-SA" dirty="0" smtClean="0"/>
              <a:t>: </a:t>
            </a:r>
            <a:r>
              <a:rPr lang="ar-SA" dirty="0" smtClean="0"/>
              <a:t>الاعمال والمشتريات التي </a:t>
            </a:r>
            <a:r>
              <a:rPr lang="ar-MA" dirty="0" smtClean="0"/>
              <a:t>لا </a:t>
            </a:r>
            <a:r>
              <a:rPr lang="ar-SA" dirty="0" smtClean="0"/>
              <a:t>تزيد </a:t>
            </a:r>
            <a:r>
              <a:rPr lang="ar-SA" dirty="0" smtClean="0"/>
              <a:t>قيمتها عن 30 الف ريال يجوز </a:t>
            </a:r>
            <a:r>
              <a:rPr lang="ar-MA" dirty="0" smtClean="0"/>
              <a:t>تأمينها </a:t>
            </a:r>
            <a:r>
              <a:rPr lang="ar-SA" dirty="0" smtClean="0"/>
              <a:t>بالطريقة </a:t>
            </a:r>
            <a:r>
              <a:rPr lang="ar-MA" dirty="0" smtClean="0"/>
              <a:t>التي تراها الادارة مناسبة</a:t>
            </a:r>
            <a:r>
              <a:rPr lang="ar-SA" dirty="0" smtClean="0"/>
              <a:t>.</a:t>
            </a:r>
            <a:endParaRPr lang="ar-SA" dirty="0"/>
          </a:p>
        </p:txBody>
      </p:sp>
    </p:spTree>
    <p:extLst>
      <p:ext uri="{BB962C8B-B14F-4D97-AF65-F5344CB8AC3E}">
        <p14:creationId xmlns:p14="http://schemas.microsoft.com/office/powerpoint/2010/main" val="306107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MA" sz="4800" dirty="0" smtClean="0"/>
              <a:t>حالات مستثناة من المنافسة العامة + مستثناة من الشراء المباشر</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37690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3200400"/>
          </a:xfrm>
          <a:solidFill>
            <a:schemeClr val="accent4">
              <a:lumMod val="75000"/>
            </a:schemeClr>
          </a:solidFill>
        </p:spPr>
        <p:txBody>
          <a:bodyPr>
            <a:noAutofit/>
          </a:bodyPr>
          <a:lstStyle/>
          <a:p>
            <a:pPr algn="ctr" rtl="1">
              <a:lnSpc>
                <a:spcPct val="100000"/>
              </a:lnSpc>
            </a:pPr>
            <a:r>
              <a:rPr lang="ar-MA" sz="2400" dirty="0" smtClean="0">
                <a:solidFill>
                  <a:schemeClr val="bg1"/>
                </a:solidFill>
              </a:rPr>
              <a:t>لدواعي معينة رآها المنظم تحقيقًا للمصلحة العامة، استثنى خمسة حالات –حصرًا- من المنافسة والشراء المباشر.</a:t>
            </a:r>
            <a:br>
              <a:rPr lang="ar-MA" sz="2400" dirty="0" smtClean="0">
                <a:solidFill>
                  <a:schemeClr val="bg1"/>
                </a:solidFill>
              </a:rPr>
            </a:br>
            <a:r>
              <a:rPr lang="ar-MA" sz="2400" dirty="0" smtClean="0">
                <a:solidFill>
                  <a:schemeClr val="bg1"/>
                </a:solidFill>
              </a:rPr>
              <a:t/>
            </a:r>
            <a:br>
              <a:rPr lang="ar-MA" sz="2400" dirty="0" smtClean="0">
                <a:solidFill>
                  <a:schemeClr val="bg1"/>
                </a:solidFill>
              </a:rPr>
            </a:br>
            <a:r>
              <a:rPr lang="ar-MA" sz="2400" dirty="0" smtClean="0">
                <a:solidFill>
                  <a:schemeClr val="bg1"/>
                </a:solidFill>
              </a:rPr>
              <a:t>فهذه الحالات إذن لا تخضع لقواعد واجراءات أياً من المنافسة العامة أو الشراء المباشر ولكن ليس معنى ذلك أنه تركها بلا ضوابط، بل هناك اجراءات خاصة لكل حالة نص عليها النظام في المادة 47، بإمكانك الرجوع لها في الكتاب أو النظام لن أطالبكم </a:t>
            </a:r>
            <a:r>
              <a:rPr lang="ar-MA" sz="2400" dirty="0" err="1" smtClean="0">
                <a:solidFill>
                  <a:schemeClr val="bg1"/>
                </a:solidFill>
              </a:rPr>
              <a:t>باجراءاتها</a:t>
            </a:r>
            <a:r>
              <a:rPr lang="ar-MA" sz="2400" dirty="0" smtClean="0">
                <a:solidFill>
                  <a:schemeClr val="bg1"/>
                </a:solidFill>
              </a:rPr>
              <a:t> ولكن أطالبكم بمعرفة الحالات وهي:</a:t>
            </a:r>
            <a:endParaRPr lang="ar-SA" sz="2400" dirty="0">
              <a:solidFill>
                <a:schemeClr val="bg1"/>
              </a:solidFill>
            </a:endParaRPr>
          </a:p>
        </p:txBody>
      </p:sp>
      <p:sp>
        <p:nvSpPr>
          <p:cNvPr id="3" name="عنصر نائب للمحتوى 2"/>
          <p:cNvSpPr>
            <a:spLocks noGrp="1"/>
          </p:cNvSpPr>
          <p:nvPr>
            <p:ph idx="1"/>
          </p:nvPr>
        </p:nvSpPr>
        <p:spPr>
          <a:xfrm>
            <a:off x="768096" y="3505200"/>
            <a:ext cx="7290055" cy="3276600"/>
          </a:xfrm>
        </p:spPr>
        <p:txBody>
          <a:bodyPr>
            <a:normAutofit fontScale="92500" lnSpcReduction="20000"/>
          </a:bodyPr>
          <a:lstStyle/>
          <a:p>
            <a:pPr marL="457200" indent="-457200" algn="r" rtl="1">
              <a:lnSpc>
                <a:spcPct val="120000"/>
              </a:lnSpc>
              <a:buFont typeface="+mj-lt"/>
              <a:buAutoNum type="arabicPeriod"/>
            </a:pPr>
            <a:r>
              <a:rPr lang="ar-SA" dirty="0" smtClean="0"/>
              <a:t>الاسلحة والمعدات العسكرية وقطع غيارها.</a:t>
            </a:r>
          </a:p>
          <a:p>
            <a:pPr marL="457200" indent="-457200" algn="r" rtl="1">
              <a:lnSpc>
                <a:spcPct val="120000"/>
              </a:lnSpc>
              <a:buFont typeface="+mj-lt"/>
              <a:buAutoNum type="arabicPeriod"/>
            </a:pPr>
            <a:r>
              <a:rPr lang="ar-SA" dirty="0" smtClean="0"/>
              <a:t>الاعمال الاستشارية </a:t>
            </a:r>
            <a:r>
              <a:rPr lang="ar-MA" dirty="0" smtClean="0"/>
              <a:t>و</a:t>
            </a:r>
            <a:r>
              <a:rPr lang="ar-SA" dirty="0" smtClean="0"/>
              <a:t>الفنية</a:t>
            </a:r>
            <a:r>
              <a:rPr lang="ar-MA" dirty="0"/>
              <a:t> </a:t>
            </a:r>
            <a:r>
              <a:rPr lang="ar-MA" dirty="0" smtClean="0"/>
              <a:t>والدراسات ووضع المواصفات والمخططات والاشراف على تنفيذها وخدمات المحاسبين والمحامين والمستشارين القانونيين.</a:t>
            </a:r>
            <a:endParaRPr lang="ar-SA" dirty="0" smtClean="0"/>
          </a:p>
          <a:p>
            <a:pPr marL="457200" indent="-457200" algn="r" rtl="1">
              <a:lnSpc>
                <a:spcPct val="120000"/>
              </a:lnSpc>
              <a:buFont typeface="+mj-lt"/>
              <a:buAutoNum type="arabicPeriod"/>
            </a:pPr>
            <a:r>
              <a:rPr lang="ar-SA" dirty="0" smtClean="0"/>
              <a:t>قطع غيار </a:t>
            </a:r>
            <a:r>
              <a:rPr lang="ar-SA" dirty="0" err="1" smtClean="0"/>
              <a:t>الالات</a:t>
            </a:r>
            <a:r>
              <a:rPr lang="ar-MA" dirty="0" smtClean="0"/>
              <a:t> الميكانيكية والكهربائية والالكترونية والمعدات</a:t>
            </a:r>
            <a:r>
              <a:rPr lang="ar-SA" dirty="0" smtClean="0"/>
              <a:t>.</a:t>
            </a:r>
            <a:endParaRPr lang="ar-SA" dirty="0" smtClean="0"/>
          </a:p>
          <a:p>
            <a:pPr marL="457200" indent="-457200" algn="r" rtl="1">
              <a:lnSpc>
                <a:spcPct val="120000"/>
              </a:lnSpc>
              <a:buFont typeface="+mj-lt"/>
              <a:buAutoNum type="arabicPeriod"/>
            </a:pPr>
            <a:r>
              <a:rPr lang="ar-SA" dirty="0" smtClean="0"/>
              <a:t>السلع او الخدمات التي لا </a:t>
            </a:r>
            <a:r>
              <a:rPr lang="ar-MA" dirty="0" smtClean="0"/>
              <a:t>تتوافر </a:t>
            </a:r>
            <a:r>
              <a:rPr lang="ar-SA" dirty="0" smtClean="0"/>
              <a:t>الا </a:t>
            </a:r>
            <a:r>
              <a:rPr lang="ar-SA" dirty="0" smtClean="0"/>
              <a:t>لدى متعهد واحد وليس لها بديل مقبول في </a:t>
            </a:r>
            <a:r>
              <a:rPr lang="ar-SA" dirty="0" smtClean="0"/>
              <a:t>السوق</a:t>
            </a:r>
            <a:r>
              <a:rPr lang="ar-MA" dirty="0" smtClean="0"/>
              <a:t> مثل أن تكون تقنية حديثة لم تنزل في الاسواق السعودية الا لدى شركة واحدة</a:t>
            </a:r>
            <a:r>
              <a:rPr lang="ar-SA" dirty="0" smtClean="0"/>
              <a:t>.</a:t>
            </a:r>
            <a:endParaRPr lang="ar-SA" dirty="0" smtClean="0"/>
          </a:p>
          <a:p>
            <a:pPr marL="457200" indent="-457200" algn="r" rtl="1">
              <a:lnSpc>
                <a:spcPct val="120000"/>
              </a:lnSpc>
              <a:buFont typeface="+mj-lt"/>
              <a:buAutoNum type="arabicPeriod"/>
            </a:pPr>
            <a:r>
              <a:rPr lang="ar-MA" dirty="0" smtClean="0"/>
              <a:t>المستلزمات </a:t>
            </a:r>
            <a:r>
              <a:rPr lang="ar-SA" dirty="0" smtClean="0"/>
              <a:t>الطبية </a:t>
            </a:r>
            <a:r>
              <a:rPr lang="ar-MA" dirty="0" smtClean="0"/>
              <a:t>المطلوبة عاجلاً في حالة ظهور أوبئة مثل اللقاحات والتطعيمات العاجلة</a:t>
            </a:r>
            <a:r>
              <a:rPr lang="ar-SA" dirty="0" smtClean="0"/>
              <a:t>.</a:t>
            </a:r>
            <a:endParaRPr lang="ar-SA" dirty="0"/>
          </a:p>
        </p:txBody>
      </p:sp>
    </p:spTree>
    <p:extLst>
      <p:ext uri="{BB962C8B-B14F-4D97-AF65-F5344CB8AC3E}">
        <p14:creationId xmlns:p14="http://schemas.microsoft.com/office/powerpoint/2010/main" val="179284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091184"/>
          </a:xfrm>
          <a:solidFill>
            <a:schemeClr val="accent4">
              <a:lumMod val="75000"/>
            </a:schemeClr>
          </a:solidFill>
        </p:spPr>
        <p:txBody>
          <a:bodyPr>
            <a:normAutofit/>
          </a:bodyPr>
          <a:lstStyle/>
          <a:p>
            <a:pPr algn="ctr"/>
            <a:r>
              <a:rPr lang="ar-SA" dirty="0" smtClean="0"/>
              <a:t>صور اخرى </a:t>
            </a:r>
            <a:r>
              <a:rPr lang="ar-MA" dirty="0" smtClean="0"/>
              <a:t>للتعاقدات الحكومية</a:t>
            </a:r>
            <a:endParaRPr lang="en-US" dirty="0"/>
          </a:p>
        </p:txBody>
      </p:sp>
      <p:sp>
        <p:nvSpPr>
          <p:cNvPr id="3" name="Content Placeholder 2"/>
          <p:cNvSpPr>
            <a:spLocks noGrp="1"/>
          </p:cNvSpPr>
          <p:nvPr>
            <p:ph idx="1"/>
          </p:nvPr>
        </p:nvSpPr>
        <p:spPr>
          <a:xfrm>
            <a:off x="768096" y="1676400"/>
            <a:ext cx="7290055" cy="4632960"/>
          </a:xfrm>
        </p:spPr>
        <p:txBody>
          <a:bodyPr>
            <a:normAutofit fontScale="85000" lnSpcReduction="10000"/>
          </a:bodyPr>
          <a:lstStyle/>
          <a:p>
            <a:pPr marL="0" indent="0" algn="ctr" rtl="1">
              <a:lnSpc>
                <a:spcPct val="120000"/>
              </a:lnSpc>
              <a:buNone/>
            </a:pPr>
            <a:r>
              <a:rPr lang="ar-MA" b="1" dirty="0" smtClean="0"/>
              <a:t>عرفنا فيما سبق أن الدولة اذا أرادت شراء سلع أو خدمات فإنها تستخدم المناقصة، واذا أرادت أن تبيع </a:t>
            </a:r>
            <a:r>
              <a:rPr lang="ar-MA" b="1" dirty="0" err="1" smtClean="0"/>
              <a:t>منقولاتها</a:t>
            </a:r>
            <a:r>
              <a:rPr lang="ar-MA" b="1" dirty="0" smtClean="0"/>
              <a:t> تستخدم المزايدة، ولكن التصرفات القانونية التعاقدية ليست فقط بيع وشراء.</a:t>
            </a:r>
          </a:p>
          <a:p>
            <a:pPr marL="0" indent="0" algn="ctr" rtl="1">
              <a:lnSpc>
                <a:spcPct val="120000"/>
              </a:lnSpc>
              <a:buNone/>
            </a:pPr>
            <a:r>
              <a:rPr lang="ar-MA" b="1" dirty="0"/>
              <a:t>ف</a:t>
            </a:r>
            <a:r>
              <a:rPr lang="ar-MA" b="1" dirty="0" smtClean="0"/>
              <a:t>هناك بعض التصرفات التعاقدية موجودة في مواد </a:t>
            </a:r>
            <a:r>
              <a:rPr lang="ar-MA" b="1" dirty="0"/>
              <a:t>في نظام المنافسات والمشتريات </a:t>
            </a:r>
            <a:r>
              <a:rPr lang="ar-MA" b="1" dirty="0" smtClean="0"/>
              <a:t>الحكومية لم </a:t>
            </a:r>
            <a:r>
              <a:rPr lang="ar-MA" b="1" dirty="0"/>
              <a:t>نغطيها لضيق الوقت ولأنه طُلب منا عدم تغطيتها لأنها تفاصيل دقيقة ولكن أرغب في أن تعرفوا بعض المعلومات الأساسية </a:t>
            </a:r>
            <a:r>
              <a:rPr lang="ar-MA" b="1" dirty="0" smtClean="0"/>
              <a:t>عنها، كما أنه </a:t>
            </a:r>
            <a:r>
              <a:rPr lang="ar-MA" b="1" dirty="0" err="1" smtClean="0"/>
              <a:t>بالاضافة</a:t>
            </a:r>
            <a:r>
              <a:rPr lang="ar-MA" b="1" dirty="0" smtClean="0"/>
              <a:t> </a:t>
            </a:r>
            <a:r>
              <a:rPr lang="ar-MA" b="1" dirty="0"/>
              <a:t>الى نظام </a:t>
            </a:r>
            <a:r>
              <a:rPr lang="ar-MA" b="1" dirty="0" smtClean="0"/>
              <a:t>المنافسات، </a:t>
            </a:r>
            <a:r>
              <a:rPr lang="ar-MA" b="1" dirty="0"/>
              <a:t>هناك أنظمة ولوائح أخرى تتكلم عن بعض </a:t>
            </a:r>
            <a:r>
              <a:rPr lang="ar-MA" b="1" dirty="0" smtClean="0"/>
              <a:t>هذه الصور، مطلوب معرفة هذه الصور ومعرفة ما هو مرجعك </a:t>
            </a:r>
            <a:r>
              <a:rPr lang="ar-MA" b="1" smtClean="0"/>
              <a:t>النظامي فيها.</a:t>
            </a:r>
            <a:endParaRPr lang="ar-MA" b="1" dirty="0" smtClean="0"/>
          </a:p>
          <a:p>
            <a:pPr marL="457200" indent="-457200" algn="r" rtl="1">
              <a:lnSpc>
                <a:spcPct val="120000"/>
              </a:lnSpc>
              <a:buFont typeface="+mj-lt"/>
              <a:buAutoNum type="arabicPeriod"/>
            </a:pPr>
            <a:r>
              <a:rPr lang="ar-SA" dirty="0" smtClean="0"/>
              <a:t>تأجير </a:t>
            </a:r>
            <a:r>
              <a:rPr lang="ar-SA" dirty="0" smtClean="0"/>
              <a:t>الدولة </a:t>
            </a:r>
            <a:r>
              <a:rPr lang="ar-SA" dirty="0" smtClean="0"/>
              <a:t>لعقار</a:t>
            </a:r>
            <a:r>
              <a:rPr lang="ar-MA" dirty="0" smtClean="0"/>
              <a:t> هي تملكه وتؤجره على الاخرين</a:t>
            </a:r>
            <a:r>
              <a:rPr lang="ar-SA" dirty="0" smtClean="0"/>
              <a:t>:</a:t>
            </a:r>
            <a:r>
              <a:rPr lang="ar-MA" dirty="0" smtClean="0"/>
              <a:t> اجراءاته موجودة في </a:t>
            </a:r>
            <a:r>
              <a:rPr lang="ar-SA" dirty="0" smtClean="0"/>
              <a:t> </a:t>
            </a:r>
            <a:r>
              <a:rPr lang="ar-SA" b="1" dirty="0" smtClean="0"/>
              <a:t>(نظام المنافسات والمشتريات </a:t>
            </a:r>
            <a:r>
              <a:rPr lang="ar-SA" b="1" dirty="0" smtClean="0"/>
              <a:t>الحكومية</a:t>
            </a:r>
            <a:r>
              <a:rPr lang="ar-MA" b="1" dirty="0" smtClean="0"/>
              <a:t>-الفصل التاسع عشر</a:t>
            </a:r>
            <a:r>
              <a:rPr lang="ar-SA" b="1" dirty="0" smtClean="0"/>
              <a:t>)</a:t>
            </a:r>
            <a:r>
              <a:rPr lang="ar-MA" b="1" dirty="0" smtClean="0"/>
              <a:t> </a:t>
            </a:r>
          </a:p>
          <a:p>
            <a:pPr marL="457200" indent="-457200" algn="r" rtl="1">
              <a:lnSpc>
                <a:spcPct val="120000"/>
              </a:lnSpc>
              <a:buFont typeface="+mj-lt"/>
              <a:buAutoNum type="arabicPeriod"/>
            </a:pPr>
            <a:r>
              <a:rPr lang="ar-SA" dirty="0" smtClean="0"/>
              <a:t>استئجار الدولة</a:t>
            </a:r>
            <a:r>
              <a:rPr lang="ar-MA" dirty="0" smtClean="0"/>
              <a:t> لعقار مملوك لآخرين </a:t>
            </a:r>
            <a:r>
              <a:rPr lang="ar-SA" dirty="0" smtClean="0"/>
              <a:t>:</a:t>
            </a:r>
            <a:r>
              <a:rPr lang="ar-MA" dirty="0" smtClean="0"/>
              <a:t> اجراءاته موجود في نظام مستقل </a:t>
            </a:r>
            <a:r>
              <a:rPr lang="ar-SA" b="1" dirty="0" smtClean="0"/>
              <a:t> </a:t>
            </a:r>
            <a:r>
              <a:rPr lang="ar-SA" b="1" dirty="0" smtClean="0"/>
              <a:t>(نظام ولائحة استئجار الدولة للعقار 1427)</a:t>
            </a:r>
          </a:p>
          <a:p>
            <a:pPr marL="457200" indent="-457200" algn="r" rtl="1">
              <a:lnSpc>
                <a:spcPct val="120000"/>
              </a:lnSpc>
              <a:buFont typeface="+mj-lt"/>
              <a:buAutoNum type="arabicPeriod"/>
            </a:pPr>
            <a:r>
              <a:rPr lang="ar-MA" dirty="0" smtClean="0"/>
              <a:t>التصرف (بيع-ايجار-استثمار) في العقارات المملوكة للبلديات والأمانات ،</a:t>
            </a:r>
            <a:r>
              <a:rPr lang="ar-MA" dirty="0" smtClean="0"/>
              <a:t>سواء كانت أراضي، مباني ، شوارع ، حدائق عامة، زوائد المنح، شواطئ...الخ: اجراءاته موجودة في (</a:t>
            </a:r>
            <a:r>
              <a:rPr lang="ar-SA" b="1" dirty="0" smtClean="0"/>
              <a:t>لائحة </a:t>
            </a:r>
            <a:r>
              <a:rPr lang="ar-SA" b="1" dirty="0"/>
              <a:t>التصرف في العقارات البلدية</a:t>
            </a:r>
            <a:r>
              <a:rPr lang="ar-MA" b="1" dirty="0"/>
              <a:t> </a:t>
            </a:r>
            <a:r>
              <a:rPr lang="ar-MA" b="1" dirty="0" smtClean="0"/>
              <a:t>1423)</a:t>
            </a:r>
            <a:endParaRPr lang="en-US" dirty="0"/>
          </a:p>
        </p:txBody>
      </p:sp>
    </p:spTree>
    <p:extLst>
      <p:ext uri="{BB962C8B-B14F-4D97-AF65-F5344CB8AC3E}">
        <p14:creationId xmlns:p14="http://schemas.microsoft.com/office/powerpoint/2010/main" val="90110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a:bodyPr>
          <a:lstStyle/>
          <a:p>
            <a:r>
              <a:rPr lang="ar-MA" dirty="0" smtClean="0"/>
              <a:t>أنواع المنافسة</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10093641"/>
              </p:ext>
            </p:extLst>
          </p:nvPr>
        </p:nvGraphicFramePr>
        <p:xfrm>
          <a:off x="3657600" y="1905000"/>
          <a:ext cx="5029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رسم تخطيطي 5"/>
          <p:cNvGraphicFramePr/>
          <p:nvPr>
            <p:extLst>
              <p:ext uri="{D42A27DB-BD31-4B8C-83A1-F6EECF244321}">
                <p14:modId xmlns:p14="http://schemas.microsoft.com/office/powerpoint/2010/main" val="1698683827"/>
              </p:ext>
            </p:extLst>
          </p:nvPr>
        </p:nvGraphicFramePr>
        <p:xfrm>
          <a:off x="304800" y="2082800"/>
          <a:ext cx="3276600" cy="309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عنوان 1"/>
          <p:cNvSpPr txBox="1">
            <a:spLocks/>
          </p:cNvSpPr>
          <p:nvPr/>
        </p:nvSpPr>
        <p:spPr>
          <a:xfrm>
            <a:off x="457200" y="5562600"/>
            <a:ext cx="8229600" cy="1143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MA" sz="3200" dirty="0" smtClean="0"/>
              <a:t>النظام الذي يحكمنا هو </a:t>
            </a:r>
            <a:r>
              <a:rPr lang="ar-SA" sz="3200" dirty="0" smtClean="0"/>
              <a:t>نظام المنافسات والمشتريات الحكومية 1427هـ</a:t>
            </a:r>
            <a:endParaRPr lang="en-US" sz="3200" dirty="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2</a:t>
            </a:fld>
            <a:endParaRPr lang="en-US"/>
          </a:p>
        </p:txBody>
      </p:sp>
    </p:spTree>
    <p:extLst>
      <p:ext uri="{BB962C8B-B14F-4D97-AF65-F5344CB8AC3E}">
        <p14:creationId xmlns:p14="http://schemas.microsoft.com/office/powerpoint/2010/main" val="313161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2B48187-1517-4E55-8BBD-A1F7F05A6D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A7802E8-F884-428F-B038-96458433EAA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F27136AD-83E6-48BA-A8E5-F557DA2E86B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B397D47D-3890-44A0-BB00-0F9318D4F8F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CCDA1B5-98F7-47CA-AAE8-CFEBF9ECA2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MA" sz="3600" dirty="0" smtClean="0"/>
              <a:t>كيف </a:t>
            </a:r>
            <a:r>
              <a:rPr lang="ar-MA" sz="3600" dirty="0" smtClean="0"/>
              <a:t>تتصرف </a:t>
            </a:r>
            <a:r>
              <a:rPr lang="ar-MA" sz="3600" dirty="0" smtClean="0"/>
              <a:t>الجهة الحكومية في </a:t>
            </a:r>
            <a:r>
              <a:rPr lang="ar-MA" sz="3600" dirty="0" err="1" smtClean="0"/>
              <a:t>منقولاتها</a:t>
            </a:r>
            <a:r>
              <a:rPr lang="ar-MA" sz="3600" dirty="0" smtClean="0"/>
              <a:t>؟</a:t>
            </a:r>
            <a:endParaRPr lang="en-US" sz="36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33570977"/>
              </p:ext>
            </p:extLst>
          </p:nvPr>
        </p:nvGraphicFramePr>
        <p:xfrm>
          <a:off x="768350" y="2073275"/>
          <a:ext cx="7289800" cy="447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71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pPr algn="ctr"/>
            <a:r>
              <a:rPr lang="ar-MA" dirty="0" smtClean="0"/>
              <a:t>المزايدة العامة نوعان</a:t>
            </a:r>
            <a:endParaRPr lang="en-US" dirty="0"/>
          </a:p>
        </p:txBody>
      </p:sp>
      <p:sp>
        <p:nvSpPr>
          <p:cNvPr id="3" name="عنصر نائب للمحتوى 2"/>
          <p:cNvSpPr>
            <a:spLocks noGrp="1"/>
          </p:cNvSpPr>
          <p:nvPr>
            <p:ph idx="1"/>
          </p:nvPr>
        </p:nvSpPr>
        <p:spPr/>
        <p:txBody>
          <a:bodyPr>
            <a:normAutofit/>
          </a:bodyPr>
          <a:lstStyle/>
          <a:p>
            <a:pPr algn="r" rtl="1">
              <a:buFont typeface="Wingdings" panose="05000000000000000000" pitchFamily="2" charset="2"/>
              <a:buChar char="v"/>
            </a:pPr>
            <a:r>
              <a:rPr lang="ar-MA" sz="2400" dirty="0" smtClean="0"/>
              <a:t>إما </a:t>
            </a:r>
            <a:r>
              <a:rPr lang="ar-MA" sz="2400" b="1" dirty="0" smtClean="0"/>
              <a:t>مزايدة «ظروف مختومة» </a:t>
            </a:r>
            <a:r>
              <a:rPr lang="ar-MA" sz="2400" dirty="0" smtClean="0"/>
              <a:t>تقدّم فيها الأسعار في ظروف مغلقة ومختومة تُفتح لاحقًا مثل ما يحصل في المناقصة.</a:t>
            </a:r>
          </a:p>
          <a:p>
            <a:pPr algn="r" rtl="1">
              <a:buFont typeface="Wingdings" panose="05000000000000000000" pitchFamily="2" charset="2"/>
              <a:buChar char="v"/>
            </a:pPr>
            <a:endParaRPr lang="ar-MA" sz="2400" dirty="0" smtClean="0"/>
          </a:p>
          <a:p>
            <a:pPr algn="r" rtl="1">
              <a:buFont typeface="Wingdings" panose="05000000000000000000" pitchFamily="2" charset="2"/>
              <a:buChar char="v"/>
            </a:pPr>
            <a:r>
              <a:rPr lang="ar-MA" sz="2400" dirty="0" smtClean="0"/>
              <a:t>وإما </a:t>
            </a:r>
            <a:r>
              <a:rPr lang="ar-MA" sz="2400" b="1" dirty="0" smtClean="0"/>
              <a:t>مزايدة «علنية» </a:t>
            </a:r>
            <a:r>
              <a:rPr lang="ar-MA" sz="2400" dirty="0" smtClean="0"/>
              <a:t>أي يكون المزاد علني وكل جهة تقدم سعرها علنًا أمام الجميع وتزيد عليها الجهة الأخرى وهكذا الى ان يقف المزاد عند الأعلى سعرًا.</a:t>
            </a:r>
            <a:endParaRPr lang="en-US" sz="2400" dirty="0"/>
          </a:p>
        </p:txBody>
      </p:sp>
    </p:spTree>
    <p:extLst>
      <p:ext uri="{BB962C8B-B14F-4D97-AF65-F5344CB8AC3E}">
        <p14:creationId xmlns:p14="http://schemas.microsoft.com/office/powerpoint/2010/main" val="244966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pPr algn="ctr"/>
            <a:r>
              <a:rPr lang="ar-MA" dirty="0" smtClean="0"/>
              <a:t>اجراءات </a:t>
            </a:r>
            <a:r>
              <a:rPr lang="ar-MA" dirty="0" smtClean="0"/>
              <a:t>المزايدة العامة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55793620"/>
              </p:ext>
            </p:extLst>
          </p:nvPr>
        </p:nvGraphicFramePr>
        <p:xfrm>
          <a:off x="76200" y="2133601"/>
          <a:ext cx="8991600" cy="3276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5</a:t>
            </a:fld>
            <a:endParaRPr lang="en-US"/>
          </a:p>
        </p:txBody>
      </p:sp>
    </p:spTree>
    <p:extLst>
      <p:ext uri="{BB962C8B-B14F-4D97-AF65-F5344CB8AC3E}">
        <p14:creationId xmlns:p14="http://schemas.microsoft.com/office/powerpoint/2010/main" val="157174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E684E9A-D95C-4862-B0FA-0B3FB43982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D4DEEC5-3C9C-4291-B318-A75A637FD8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4E9E98C-67E7-45DB-8CF2-D8282A6C87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98D1011-2C26-4E8D-A75A-D8B8176D62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08FB085-1224-47FA-8F1C-1631930F6B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CE2D64F-7E96-4E76-92D1-00FF8E16EDF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F5CE5CA-5C4C-416D-A87F-43B06805E73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CFD538F-1B5B-4F8E-9FED-EC35BB86A60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CB59C41F-66F1-4D1C-8D79-AA12EE7ECDE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FD358EF7-9F76-4A59-B761-F2AD54004C86}"/>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068D0B77-321C-4452-BE92-72F5D9C505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lstStyle/>
          <a:p>
            <a:r>
              <a:rPr lang="ar-MA" dirty="0" smtClean="0"/>
              <a:t>1/ ما قبل المزايدة</a:t>
            </a:r>
            <a:endParaRPr lang="en-US" dirty="0"/>
          </a:p>
        </p:txBody>
      </p:sp>
      <p:sp>
        <p:nvSpPr>
          <p:cNvPr id="3" name="عنصر نائب للمحتوى 2"/>
          <p:cNvSpPr>
            <a:spLocks noGrp="1"/>
          </p:cNvSpPr>
          <p:nvPr>
            <p:ph idx="1"/>
          </p:nvPr>
        </p:nvSpPr>
        <p:spPr/>
        <p:txBody>
          <a:bodyPr>
            <a:normAutofit/>
          </a:bodyPr>
          <a:lstStyle/>
          <a:p>
            <a:pPr algn="r" rtl="1">
              <a:buFont typeface="Wingdings" pitchFamily="2" charset="2"/>
              <a:buChar char="§"/>
            </a:pPr>
            <a:r>
              <a:rPr lang="ar-MA" sz="2400" b="1" dirty="0" smtClean="0"/>
              <a:t>يجب على الجهة الحكومية اذا أرادت البيع بالمزايدة العامة أن تكوّن </a:t>
            </a:r>
            <a:r>
              <a:rPr lang="ar-SA" sz="2400" b="1" dirty="0" smtClean="0"/>
              <a:t>«</a:t>
            </a:r>
            <a:r>
              <a:rPr lang="ar-MA" sz="2400" b="1" dirty="0" smtClean="0"/>
              <a:t>لجنة تقدير الاسعار</a:t>
            </a:r>
            <a:r>
              <a:rPr lang="ar-SA" sz="2400" b="1" dirty="0" smtClean="0"/>
              <a:t>» </a:t>
            </a:r>
            <a:r>
              <a:rPr lang="ar-MA" sz="2400" dirty="0" smtClean="0"/>
              <a:t>لا يقل أعضاؤها عن </a:t>
            </a:r>
            <a:r>
              <a:rPr lang="ar-MA" sz="2400" dirty="0" smtClean="0"/>
              <a:t>ثلاثة لتقدير قيمة الأصناف والمنقولات المراد بيعها.</a:t>
            </a:r>
            <a:endParaRPr lang="ar-MA" sz="2400" dirty="0" smtClean="0"/>
          </a:p>
          <a:p>
            <a:pPr algn="r" rtl="1">
              <a:buFont typeface="Wingdings" pitchFamily="2" charset="2"/>
              <a:buChar char="§"/>
            </a:pPr>
            <a:r>
              <a:rPr lang="ar-MA" sz="2400" dirty="0" smtClean="0"/>
              <a:t>التقدير يتم </a:t>
            </a:r>
            <a:r>
              <a:rPr lang="ar-MA" sz="2400" dirty="0" smtClean="0"/>
              <a:t>بناءً </a:t>
            </a:r>
            <a:r>
              <a:rPr lang="ar-MA" sz="2400" dirty="0" smtClean="0"/>
              <a:t>على : </a:t>
            </a:r>
            <a:r>
              <a:rPr lang="ar-SA" sz="2400" dirty="0" smtClean="0"/>
              <a:t>حالة </a:t>
            </a:r>
            <a:r>
              <a:rPr lang="ar-SA" sz="2400" dirty="0" smtClean="0"/>
              <a:t>الاصناف</a:t>
            </a:r>
            <a:r>
              <a:rPr lang="ar-MA" sz="2400" dirty="0" smtClean="0"/>
              <a:t> </a:t>
            </a:r>
            <a:r>
              <a:rPr lang="ar-SA" sz="2400" dirty="0" smtClean="0"/>
              <a:t>+</a:t>
            </a:r>
            <a:r>
              <a:rPr lang="ar-MA" sz="2400" dirty="0" smtClean="0"/>
              <a:t> </a:t>
            </a:r>
            <a:r>
              <a:rPr lang="ar-SA" sz="2400" dirty="0" smtClean="0"/>
              <a:t>تكلفتها</a:t>
            </a:r>
            <a:r>
              <a:rPr lang="ar-MA" sz="2400" dirty="0" smtClean="0"/>
              <a:t> </a:t>
            </a:r>
            <a:r>
              <a:rPr lang="ar-SA" sz="2400" dirty="0" smtClean="0"/>
              <a:t>+</a:t>
            </a:r>
            <a:r>
              <a:rPr lang="ar-MA" sz="2400" dirty="0" smtClean="0"/>
              <a:t> </a:t>
            </a:r>
            <a:r>
              <a:rPr lang="ar-SA" sz="2400" dirty="0" smtClean="0"/>
              <a:t>عمرها الافتراضي</a:t>
            </a:r>
            <a:r>
              <a:rPr lang="ar-MA" sz="2400" dirty="0" smtClean="0"/>
              <a:t> </a:t>
            </a:r>
            <a:r>
              <a:rPr lang="ar-SA" sz="2400" dirty="0" smtClean="0"/>
              <a:t>+</a:t>
            </a:r>
            <a:r>
              <a:rPr lang="ar-MA" sz="2400" dirty="0" smtClean="0"/>
              <a:t> </a:t>
            </a:r>
            <a:r>
              <a:rPr lang="ar-SA" sz="2400" dirty="0" smtClean="0"/>
              <a:t>أي </a:t>
            </a:r>
            <a:r>
              <a:rPr lang="ar-SA" sz="2400" dirty="0" smtClean="0"/>
              <a:t>عناصر مؤثرة في </a:t>
            </a:r>
            <a:r>
              <a:rPr lang="ar-SA" sz="2400" dirty="0" smtClean="0"/>
              <a:t>الثمن</a:t>
            </a:r>
            <a:r>
              <a:rPr lang="ar-MA" sz="2400" dirty="0" smtClean="0"/>
              <a:t> مثل التلف الجزئي والعيوب...الخ</a:t>
            </a:r>
            <a:r>
              <a:rPr lang="ar-SA" sz="2400" dirty="0" smtClean="0"/>
              <a:t>.</a:t>
            </a:r>
            <a:endParaRPr lang="ar-SA" sz="2400" dirty="0" smtClean="0"/>
          </a:p>
          <a:p>
            <a:pPr algn="r" rtl="1">
              <a:buFont typeface="Wingdings" pitchFamily="2" charset="2"/>
              <a:buChar char="§"/>
            </a:pPr>
            <a:r>
              <a:rPr lang="ar-SA" sz="2400" dirty="0" smtClean="0"/>
              <a:t>يجوز الاستعانة بجهة تسعير </a:t>
            </a:r>
            <a:r>
              <a:rPr lang="ar-MA" sz="2400" dirty="0" smtClean="0"/>
              <a:t>من خارج الجهة الحكومية </a:t>
            </a:r>
            <a:r>
              <a:rPr lang="ar-SA" sz="2400" dirty="0" smtClean="0"/>
              <a:t>لديها </a:t>
            </a:r>
            <a:r>
              <a:rPr lang="ar-SA" sz="2400" dirty="0" smtClean="0"/>
              <a:t>خبرة.</a:t>
            </a:r>
            <a:endParaRPr lang="ar-MA" sz="2400" dirty="0" smtClean="0"/>
          </a:p>
          <a:p>
            <a:pPr algn="r" rtl="1">
              <a:buFont typeface="Wingdings" pitchFamily="2" charset="2"/>
              <a:buChar char="§"/>
            </a:pPr>
            <a:r>
              <a:rPr lang="ar-MA" sz="2400" dirty="0" smtClean="0"/>
              <a:t>توضع </a:t>
            </a:r>
            <a:r>
              <a:rPr lang="ar-MA" sz="2400" dirty="0" smtClean="0"/>
              <a:t>الأسعار التقديرية في </a:t>
            </a:r>
            <a:r>
              <a:rPr lang="ar-MA" sz="2400" dirty="0" smtClean="0"/>
              <a:t>ظرف مختوم لا يفتح الا في من </a:t>
            </a:r>
            <a:r>
              <a:rPr lang="ar-SA" sz="2400" b="1" dirty="0" smtClean="0"/>
              <a:t>«</a:t>
            </a:r>
            <a:r>
              <a:rPr lang="ar-MA" sz="2400" b="1" dirty="0" smtClean="0"/>
              <a:t>لجنة البيع</a:t>
            </a:r>
            <a:r>
              <a:rPr lang="ar-SA" sz="2400" b="1" dirty="0" smtClean="0"/>
              <a:t>»</a:t>
            </a:r>
            <a:r>
              <a:rPr lang="ar-MA" sz="2400" b="1" dirty="0" smtClean="0"/>
              <a:t> </a:t>
            </a:r>
            <a:r>
              <a:rPr lang="ar-MA" sz="2400" dirty="0" smtClean="0"/>
              <a:t>بعد فتح مظاريف المزايدة ان كانت من نوع المزايدة المختومة ، أو بعد انتهاء المزايدة العلنية إن كانت تمت علنًا.</a:t>
            </a:r>
            <a:endParaRPr lang="en-US" sz="2400" dirty="0"/>
          </a:p>
        </p:txBody>
      </p:sp>
    </p:spTree>
    <p:extLst>
      <p:ext uri="{BB962C8B-B14F-4D97-AF65-F5344CB8AC3E}">
        <p14:creationId xmlns:p14="http://schemas.microsoft.com/office/powerpoint/2010/main" val="299474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381000"/>
            <a:ext cx="7290054" cy="1499616"/>
          </a:xfrm>
          <a:solidFill>
            <a:schemeClr val="accent5">
              <a:lumMod val="60000"/>
              <a:lumOff val="40000"/>
            </a:schemeClr>
          </a:solidFill>
        </p:spPr>
        <p:txBody>
          <a:bodyPr/>
          <a:lstStyle/>
          <a:p>
            <a:r>
              <a:rPr lang="ar-MA" dirty="0" smtClean="0"/>
              <a:t>2/ الاعلان</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438400"/>
            <a:ext cx="4436409" cy="4022725"/>
          </a:xfrm>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1057" y="2024743"/>
            <a:ext cx="3792474" cy="4800600"/>
          </a:xfrm>
          <a:prstGeom prst="rect">
            <a:avLst/>
          </a:prstGeom>
        </p:spPr>
      </p:pic>
    </p:spTree>
    <p:extLst>
      <p:ext uri="{BB962C8B-B14F-4D97-AF65-F5344CB8AC3E}">
        <p14:creationId xmlns:p14="http://schemas.microsoft.com/office/powerpoint/2010/main" val="2042720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71800" y="381000"/>
            <a:ext cx="3099344" cy="5946711"/>
          </a:xfrm>
        </p:spPr>
      </p:pic>
    </p:spTree>
    <p:extLst>
      <p:ext uri="{BB962C8B-B14F-4D97-AF65-F5344CB8AC3E}">
        <p14:creationId xmlns:p14="http://schemas.microsoft.com/office/powerpoint/2010/main" val="2809666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152400"/>
            <a:ext cx="7290054" cy="1066800"/>
          </a:xfrm>
          <a:solidFill>
            <a:schemeClr val="accent5">
              <a:lumMod val="60000"/>
              <a:lumOff val="40000"/>
            </a:schemeClr>
          </a:solidFill>
        </p:spPr>
        <p:txBody>
          <a:bodyPr/>
          <a:lstStyle/>
          <a:p>
            <a:r>
              <a:rPr lang="ar-MA" dirty="0" smtClean="0"/>
              <a:t>3/ تقديم العروض</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59109673"/>
              </p:ext>
            </p:extLst>
          </p:nvPr>
        </p:nvGraphicFramePr>
        <p:xfrm>
          <a:off x="768350" y="1371600"/>
          <a:ext cx="7289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614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817442D-8B76-45E7-991B-383B2212484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CD30C7F-A474-4DB5-88DE-AE714E3CE7E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A0E34C4A-FC4B-4636-86F1-845E0AE9C7F1}"/>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173311B1-144A-41AB-98F2-16F0D9612DE6}"/>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C30D2F2D-E241-4635-8188-AB693F3F74B5}"/>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FC84EA74-F448-49E9-AA2B-6092F644774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B9FF499B-ADBF-4D40-B957-0231144FCF7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8741B71A-1235-40EF-A16D-3195121DD7C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413FF29-925C-44EA-B1F3-AD4ADF055DB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D9A28682-B497-4D96-AC21-EDEED66BABC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48DC48CF-27F9-42BA-898D-2C5EEDCC4C3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A8C690C3-62CA-46B0-90A4-0652D53D529B}"/>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645B1B7A-64AE-4F7B-AE73-9F4A86E15E4D}"/>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202866F0-C453-409E-8481-62C4C21882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417</TotalTime>
  <Words>1354</Words>
  <Application>Microsoft Office PowerPoint</Application>
  <PresentationFormat>عرض على الشاشة (3:4)‏</PresentationFormat>
  <Paragraphs>96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Integral</vt:lpstr>
      <vt:lpstr>المزايدة</vt:lpstr>
      <vt:lpstr>أنواع المنافسة</vt:lpstr>
      <vt:lpstr>كيف تتصرف الجهة الحكومية في منقولاتها؟</vt:lpstr>
      <vt:lpstr>المزايدة العامة نوعان</vt:lpstr>
      <vt:lpstr>اجراءات المزايدة العامة</vt:lpstr>
      <vt:lpstr>1/ ما قبل المزايدة</vt:lpstr>
      <vt:lpstr>2/ الاعلان</vt:lpstr>
      <vt:lpstr>عرض تقديمي في PowerPoint</vt:lpstr>
      <vt:lpstr>3/ تقديم العروض</vt:lpstr>
      <vt:lpstr>حالات خاصة</vt:lpstr>
      <vt:lpstr>4/ اجراء المزايدة</vt:lpstr>
      <vt:lpstr>5/ البت في المزايدة</vt:lpstr>
      <vt:lpstr>6/ التزامات ما بعد الترسية</vt:lpstr>
      <vt:lpstr>الشراء المباشر</vt:lpstr>
      <vt:lpstr>الشراء المباشر</vt:lpstr>
      <vt:lpstr>الشراء المباشر</vt:lpstr>
      <vt:lpstr>حالات مستثناة من المنافسة العامة + مستثناة من الشراء المباشر</vt:lpstr>
      <vt:lpstr>لدواعي معينة رآها المنظم تحقيقًا للمصلحة العامة، استثنى خمسة حالات –حصرًا- من المنافسة والشراء المباشر.  فهذه الحالات إذن لا تخضع لقواعد واجراءات أياً من المنافسة العامة أو الشراء المباشر ولكن ليس معنى ذلك أنه تركها بلا ضوابط، بل هناك اجراءات خاصة لكل حالة نص عليها النظام في المادة 47، بإمكانك الرجوع لها في الكتاب أو النظام لن أطالبكم باجراءاتها ولكن أطالبكم بمعرفة الحالات وهي:</vt:lpstr>
      <vt:lpstr>صور اخرى للتعاقدات الحكومية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Neena</cp:lastModifiedBy>
  <cp:revision>40</cp:revision>
  <dcterms:created xsi:type="dcterms:W3CDTF">2017-03-01T08:47:22Z</dcterms:created>
  <dcterms:modified xsi:type="dcterms:W3CDTF">2017-12-19T09:35:13Z</dcterms:modified>
</cp:coreProperties>
</file>