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diagrams/colors22.xml" ContentType="application/vnd.openxmlformats-officedocument.drawingml.diagramColor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diagrams/quickStyle20.xml" ContentType="application/vnd.openxmlformats-officedocument.drawingml.diagramStyle+xml"/>
  <Override PartName="/ppt/diagrams/drawing21.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drawing19.xml" ContentType="application/vnd.ms-office.drawingml.diagramDrawing+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drawing20.xml" ContentType="application/vnd.ms-office.drawingml.diagramDrawing+xml"/>
  <Override PartName="/ppt/diagrams/quickStyle21.xml" ContentType="application/vnd.openxmlformats-officedocument.drawingml.diagramStyle+xml"/>
  <Override PartName="/ppt/diagrams/drawing22.xml" ContentType="application/vnd.ms-office.drawingml.diagramDrawing+xml"/>
  <Override PartName="/ppt/diagrams/layout23.xml" ContentType="application/vnd.openxmlformats-officedocument.drawingml.diagramLayout+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quickStyle22.xml" ContentType="application/vnd.openxmlformats-officedocument.drawingml.diagramStyle+xml"/>
  <Override PartName="/ppt/diagrams/drawing23.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slides/slide28.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33"/>
  </p:notesMasterIdLst>
  <p:handoutMasterIdLst>
    <p:handoutMasterId r:id="rId34"/>
  </p:handoutMasterIdLst>
  <p:sldIdLst>
    <p:sldId id="358" r:id="rId2"/>
    <p:sldId id="307" r:id="rId3"/>
    <p:sldId id="308" r:id="rId4"/>
    <p:sldId id="309" r:id="rId5"/>
    <p:sldId id="310" r:id="rId6"/>
    <p:sldId id="359" r:id="rId7"/>
    <p:sldId id="360" r:id="rId8"/>
    <p:sldId id="311" r:id="rId9"/>
    <p:sldId id="361" r:id="rId10"/>
    <p:sldId id="312" r:id="rId11"/>
    <p:sldId id="313" r:id="rId12"/>
    <p:sldId id="314" r:id="rId13"/>
    <p:sldId id="315" r:id="rId14"/>
    <p:sldId id="362" r:id="rId15"/>
    <p:sldId id="363" r:id="rId16"/>
    <p:sldId id="364" r:id="rId17"/>
    <p:sldId id="365" r:id="rId18"/>
    <p:sldId id="366" r:id="rId19"/>
    <p:sldId id="367" r:id="rId20"/>
    <p:sldId id="368" r:id="rId21"/>
    <p:sldId id="370" r:id="rId22"/>
    <p:sldId id="369" r:id="rId23"/>
    <p:sldId id="371" r:id="rId24"/>
    <p:sldId id="372" r:id="rId25"/>
    <p:sldId id="373" r:id="rId26"/>
    <p:sldId id="374" r:id="rId27"/>
    <p:sldId id="375" r:id="rId28"/>
    <p:sldId id="376" r:id="rId29"/>
    <p:sldId id="377" r:id="rId30"/>
    <p:sldId id="316" r:id="rId31"/>
    <p:sldId id="378"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0" d="100"/>
          <a:sy n="70" d="100"/>
        </p:scale>
        <p:origin x="-108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38CF8D-4233-4F48-A142-CE1FB45A6D16}"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ABBCF601-2EFC-4FC3-B3AF-D0A190285225}">
      <dgm:prSet phldrT="[نص]" custT="1"/>
      <dgm:spPr/>
      <dgm:t>
        <a:bodyPr/>
        <a:lstStyle/>
        <a:p>
          <a:pPr rtl="1"/>
          <a:r>
            <a:rPr lang="ar-SA" sz="1800" dirty="0" smtClean="0"/>
            <a:t>1</a:t>
          </a:r>
          <a:endParaRPr lang="ar-SA" sz="1800" dirty="0"/>
        </a:p>
      </dgm:t>
    </dgm:pt>
    <dgm:pt modelId="{6563A2E9-996D-408A-BD66-444035B1FFA6}" type="parTrans" cxnId="{10377833-FBDB-4AAD-BA42-BF9ED03BF795}">
      <dgm:prSet/>
      <dgm:spPr/>
      <dgm:t>
        <a:bodyPr/>
        <a:lstStyle/>
        <a:p>
          <a:pPr rtl="1"/>
          <a:endParaRPr lang="ar-SA"/>
        </a:p>
      </dgm:t>
    </dgm:pt>
    <dgm:pt modelId="{61111DC8-14EE-412D-8B72-CA85C5A2A66F}" type="sibTrans" cxnId="{10377833-FBDB-4AAD-BA42-BF9ED03BF795}">
      <dgm:prSet/>
      <dgm:spPr/>
      <dgm:t>
        <a:bodyPr/>
        <a:lstStyle/>
        <a:p>
          <a:pPr rtl="1"/>
          <a:endParaRPr lang="ar-SA"/>
        </a:p>
      </dgm:t>
    </dgm:pt>
    <dgm:pt modelId="{A775532D-2BED-4032-952A-EC2D716CF9C9}">
      <dgm:prSet custT="1"/>
      <dgm:spPr/>
      <dgm:t>
        <a:bodyPr/>
        <a:lstStyle/>
        <a:p>
          <a:pPr algn="ctr" rtl="1"/>
          <a:r>
            <a:rPr lang="ar-SA" sz="1800" dirty="0" smtClean="0"/>
            <a:t>2</a:t>
          </a:r>
          <a:endParaRPr lang="en-US" sz="1800" dirty="0"/>
        </a:p>
      </dgm:t>
    </dgm:pt>
    <dgm:pt modelId="{DAE750E9-10EC-4BD1-A75D-EF42DF74A47C}" type="parTrans" cxnId="{E46D94BB-0A0E-4F63-805C-A00AB28E2E79}">
      <dgm:prSet/>
      <dgm:spPr/>
      <dgm:t>
        <a:bodyPr/>
        <a:lstStyle/>
        <a:p>
          <a:pPr rtl="1"/>
          <a:endParaRPr lang="ar-SA"/>
        </a:p>
      </dgm:t>
    </dgm:pt>
    <dgm:pt modelId="{292876CC-A4F6-4C48-A698-4E0D3349C6C1}" type="sibTrans" cxnId="{E46D94BB-0A0E-4F63-805C-A00AB28E2E79}">
      <dgm:prSet/>
      <dgm:spPr/>
      <dgm:t>
        <a:bodyPr/>
        <a:lstStyle/>
        <a:p>
          <a:pPr rtl="1"/>
          <a:endParaRPr lang="ar-SA"/>
        </a:p>
      </dgm:t>
    </dgm:pt>
    <dgm:pt modelId="{DBD94C63-F9CD-4786-8B2F-8BC363772F51}">
      <dgm:prSet custT="1"/>
      <dgm:spPr/>
      <dgm:t>
        <a:bodyPr/>
        <a:lstStyle/>
        <a:p>
          <a:pPr rtl="1"/>
          <a:r>
            <a:rPr lang="ar-SA" sz="1800" dirty="0" smtClean="0"/>
            <a:t>3</a:t>
          </a:r>
          <a:endParaRPr lang="en-US" sz="1800" dirty="0"/>
        </a:p>
      </dgm:t>
    </dgm:pt>
    <dgm:pt modelId="{0DA7211A-18AF-4915-B24D-33BB1A4893CB}" type="parTrans" cxnId="{E464F6C1-AAC4-488C-8258-62FF2AC9D2CD}">
      <dgm:prSet/>
      <dgm:spPr/>
      <dgm:t>
        <a:bodyPr/>
        <a:lstStyle/>
        <a:p>
          <a:pPr rtl="1"/>
          <a:endParaRPr lang="ar-SA"/>
        </a:p>
      </dgm:t>
    </dgm:pt>
    <dgm:pt modelId="{ABF67276-16EA-4737-B27E-0CE5C7030503}" type="sibTrans" cxnId="{E464F6C1-AAC4-488C-8258-62FF2AC9D2CD}">
      <dgm:prSet/>
      <dgm:spPr/>
      <dgm:t>
        <a:bodyPr/>
        <a:lstStyle/>
        <a:p>
          <a:pPr rtl="1"/>
          <a:endParaRPr lang="ar-SA"/>
        </a:p>
      </dgm:t>
    </dgm:pt>
    <dgm:pt modelId="{BAFD846C-020E-461E-A1CC-62502DB9668C}">
      <dgm:prSet phldrT="[نص]" custT="1"/>
      <dgm:spPr/>
      <dgm:t>
        <a:bodyPr/>
        <a:lstStyle/>
        <a:p>
          <a:pPr rtl="1"/>
          <a:r>
            <a:rPr lang="ar-SA" sz="1800" dirty="0" smtClean="0"/>
            <a:t>تصلح لكل زمان ومكان، يصعب قياسها، يمكن أن تتحول إلى </a:t>
          </a:r>
          <a:r>
            <a:rPr lang="ar-SA" sz="1800" dirty="0" err="1" smtClean="0"/>
            <a:t>شعارات </a:t>
          </a:r>
          <a:r>
            <a:rPr lang="ar-SA" sz="1800" dirty="0" smtClean="0"/>
            <a:t>(إعداد المواطن الصالح،  تحقيق مجانية التعليم، تحقيق ديمقراطية </a:t>
          </a:r>
          <a:r>
            <a:rPr lang="ar-SA" sz="1800" dirty="0" err="1" smtClean="0"/>
            <a:t>التعليم ...</a:t>
          </a:r>
          <a:r>
            <a:rPr lang="ar-SA" sz="1800" dirty="0" smtClean="0"/>
            <a:t> </a:t>
          </a:r>
          <a:r>
            <a:rPr lang="ar-SA" sz="1800" dirty="0" err="1" smtClean="0"/>
            <a:t>إلخ).</a:t>
          </a:r>
          <a:endParaRPr lang="ar-SA" sz="1800" dirty="0"/>
        </a:p>
      </dgm:t>
    </dgm:pt>
    <dgm:pt modelId="{693EA65A-6732-43B0-8515-F333DC5CC4B6}" type="parTrans" cxnId="{7FC0939D-3669-4F49-BBEF-4901E8B3638B}">
      <dgm:prSet/>
      <dgm:spPr/>
      <dgm:t>
        <a:bodyPr/>
        <a:lstStyle/>
        <a:p>
          <a:pPr rtl="1"/>
          <a:endParaRPr lang="ar-SA"/>
        </a:p>
      </dgm:t>
    </dgm:pt>
    <dgm:pt modelId="{8A2CD81B-5E15-4BC0-A608-314A90E7F32E}" type="sibTrans" cxnId="{7FC0939D-3669-4F49-BBEF-4901E8B3638B}">
      <dgm:prSet/>
      <dgm:spPr/>
      <dgm:t>
        <a:bodyPr/>
        <a:lstStyle/>
        <a:p>
          <a:pPr rtl="1"/>
          <a:endParaRPr lang="ar-SA"/>
        </a:p>
      </dgm:t>
    </dgm:pt>
    <dgm:pt modelId="{782209E4-1522-4DC9-B6B2-0D0BD999A774}">
      <dgm:prSet custT="1"/>
      <dgm:spPr/>
      <dgm:t>
        <a:bodyPr/>
        <a:lstStyle/>
        <a:p>
          <a:pPr rtl="1"/>
          <a:r>
            <a:rPr lang="ar-SA" sz="1800" dirty="0" smtClean="0"/>
            <a:t> كالقيم العظمي/الأهداف القومية المنشودة من نظام التعليم والتي توضع في ظل السياسة العامة للدولة.</a:t>
          </a:r>
          <a:endParaRPr lang="en-US" sz="1800" dirty="0"/>
        </a:p>
      </dgm:t>
    </dgm:pt>
    <dgm:pt modelId="{D9CD311F-5730-4337-A445-ED286825879A}" type="parTrans" cxnId="{CFBA40E5-4048-444D-8CE7-43FCDDEE9CDE}">
      <dgm:prSet/>
      <dgm:spPr/>
      <dgm:t>
        <a:bodyPr/>
        <a:lstStyle/>
        <a:p>
          <a:pPr rtl="1"/>
          <a:endParaRPr lang="ar-SA"/>
        </a:p>
      </dgm:t>
    </dgm:pt>
    <dgm:pt modelId="{CEC9CB60-3E68-4266-81AE-530A8B5537F2}" type="sibTrans" cxnId="{CFBA40E5-4048-444D-8CE7-43FCDDEE9CDE}">
      <dgm:prSet/>
      <dgm:spPr/>
      <dgm:t>
        <a:bodyPr/>
        <a:lstStyle/>
        <a:p>
          <a:pPr rtl="1"/>
          <a:endParaRPr lang="ar-SA"/>
        </a:p>
      </dgm:t>
    </dgm:pt>
    <dgm:pt modelId="{4A191580-8F56-457E-A52A-C39C6E204875}">
      <dgm:prSet custT="1"/>
      <dgm:spPr/>
      <dgm:t>
        <a:bodyPr/>
        <a:lstStyle/>
        <a:p>
          <a:pPr rtl="1"/>
          <a:r>
            <a:rPr lang="ar-SA" sz="1800" dirty="0" smtClean="0"/>
            <a:t>يصف المحصلة النهائية للعملية التربوية أو لبرنامج تعليمي معين مثل أهداف التعليم </a:t>
          </a:r>
          <a:r>
            <a:rPr lang="ar-SA" sz="1800" dirty="0" err="1" smtClean="0"/>
            <a:t>الجامعي </a:t>
          </a:r>
          <a:r>
            <a:rPr lang="ar-SA" sz="1800" dirty="0" smtClean="0"/>
            <a:t>[ما تسعى التربية إلى تحقيقه، يحدد أسس اتخاذ القرارات التربوية.</a:t>
          </a:r>
          <a:endParaRPr lang="en-US" sz="1800" dirty="0"/>
        </a:p>
      </dgm:t>
    </dgm:pt>
    <dgm:pt modelId="{5D4FBCDB-6E95-44B7-A100-B9FE4B32F468}" type="parTrans" cxnId="{FBE8B175-3826-4540-AEAB-A611E63D5E63}">
      <dgm:prSet/>
      <dgm:spPr/>
      <dgm:t>
        <a:bodyPr/>
        <a:lstStyle/>
        <a:p>
          <a:pPr rtl="1"/>
          <a:endParaRPr lang="ar-SA"/>
        </a:p>
      </dgm:t>
    </dgm:pt>
    <dgm:pt modelId="{E1482AC7-3402-42FF-B7CE-B498B743AE44}" type="sibTrans" cxnId="{FBE8B175-3826-4540-AEAB-A611E63D5E63}">
      <dgm:prSet/>
      <dgm:spPr/>
      <dgm:t>
        <a:bodyPr/>
        <a:lstStyle/>
        <a:p>
          <a:pPr rtl="1"/>
          <a:endParaRPr lang="ar-SA"/>
        </a:p>
      </dgm:t>
    </dgm:pt>
    <dgm:pt modelId="{89DF5E70-2230-4CED-B9F1-EE06C7D30F51}" type="pres">
      <dgm:prSet presAssocID="{1538CF8D-4233-4F48-A142-CE1FB45A6D16}" presName="linearFlow" presStyleCnt="0">
        <dgm:presLayoutVars>
          <dgm:dir val="rev"/>
          <dgm:animLvl val="lvl"/>
          <dgm:resizeHandles val="exact"/>
        </dgm:presLayoutVars>
      </dgm:prSet>
      <dgm:spPr/>
    </dgm:pt>
    <dgm:pt modelId="{51ADA676-EC72-4BC2-8A87-8D97494F08CF}" type="pres">
      <dgm:prSet presAssocID="{ABBCF601-2EFC-4FC3-B3AF-D0A190285225}" presName="composite" presStyleCnt="0"/>
      <dgm:spPr/>
    </dgm:pt>
    <dgm:pt modelId="{9404893D-0863-479F-B65C-5C9838BD223F}" type="pres">
      <dgm:prSet presAssocID="{ABBCF601-2EFC-4FC3-B3AF-D0A190285225}" presName="parentText" presStyleLbl="alignNode1" presStyleIdx="0" presStyleCnt="3">
        <dgm:presLayoutVars>
          <dgm:chMax val="1"/>
          <dgm:bulletEnabled val="1"/>
        </dgm:presLayoutVars>
      </dgm:prSet>
      <dgm:spPr/>
      <dgm:t>
        <a:bodyPr/>
        <a:lstStyle/>
        <a:p>
          <a:pPr rtl="1"/>
          <a:endParaRPr lang="ar-SA"/>
        </a:p>
      </dgm:t>
    </dgm:pt>
    <dgm:pt modelId="{9F0E0F1A-C830-4FBF-B42B-A329BD1F1111}" type="pres">
      <dgm:prSet presAssocID="{ABBCF601-2EFC-4FC3-B3AF-D0A190285225}" presName="descendantText" presStyleLbl="alignAcc1" presStyleIdx="0" presStyleCnt="3">
        <dgm:presLayoutVars>
          <dgm:bulletEnabled val="1"/>
        </dgm:presLayoutVars>
      </dgm:prSet>
      <dgm:spPr/>
      <dgm:t>
        <a:bodyPr/>
        <a:lstStyle/>
        <a:p>
          <a:pPr rtl="1"/>
          <a:endParaRPr lang="ar-SA"/>
        </a:p>
      </dgm:t>
    </dgm:pt>
    <dgm:pt modelId="{CC49D5FD-ACAB-4F40-9580-BB4240D99999}" type="pres">
      <dgm:prSet presAssocID="{61111DC8-14EE-412D-8B72-CA85C5A2A66F}" presName="sp" presStyleCnt="0"/>
      <dgm:spPr/>
    </dgm:pt>
    <dgm:pt modelId="{CEC6807B-C2EC-4C5B-AFA2-2730E6F4B43E}" type="pres">
      <dgm:prSet presAssocID="{A775532D-2BED-4032-952A-EC2D716CF9C9}" presName="composite" presStyleCnt="0"/>
      <dgm:spPr/>
    </dgm:pt>
    <dgm:pt modelId="{3B079C97-D676-4D56-933B-52150C018E5B}" type="pres">
      <dgm:prSet presAssocID="{A775532D-2BED-4032-952A-EC2D716CF9C9}" presName="parentText" presStyleLbl="alignNode1" presStyleIdx="1" presStyleCnt="3">
        <dgm:presLayoutVars>
          <dgm:chMax val="1"/>
          <dgm:bulletEnabled val="1"/>
        </dgm:presLayoutVars>
      </dgm:prSet>
      <dgm:spPr/>
      <dgm:t>
        <a:bodyPr/>
        <a:lstStyle/>
        <a:p>
          <a:pPr rtl="1"/>
          <a:endParaRPr lang="ar-SA"/>
        </a:p>
      </dgm:t>
    </dgm:pt>
    <dgm:pt modelId="{C01EC9C0-BB7A-4141-9E82-FC9E365094DD}" type="pres">
      <dgm:prSet presAssocID="{A775532D-2BED-4032-952A-EC2D716CF9C9}" presName="descendantText" presStyleLbl="alignAcc1" presStyleIdx="1" presStyleCnt="3">
        <dgm:presLayoutVars>
          <dgm:bulletEnabled val="1"/>
        </dgm:presLayoutVars>
      </dgm:prSet>
      <dgm:spPr/>
    </dgm:pt>
    <dgm:pt modelId="{C87FC0C0-C270-4D94-88A7-B97955351DD3}" type="pres">
      <dgm:prSet presAssocID="{292876CC-A4F6-4C48-A698-4E0D3349C6C1}" presName="sp" presStyleCnt="0"/>
      <dgm:spPr/>
    </dgm:pt>
    <dgm:pt modelId="{BB16FFD1-2AB3-4E1A-A47E-02456765A8D7}" type="pres">
      <dgm:prSet presAssocID="{DBD94C63-F9CD-4786-8B2F-8BC363772F51}" presName="composite" presStyleCnt="0"/>
      <dgm:spPr/>
    </dgm:pt>
    <dgm:pt modelId="{8D2539B9-FED7-4770-89CD-7F0615441087}" type="pres">
      <dgm:prSet presAssocID="{DBD94C63-F9CD-4786-8B2F-8BC363772F51}" presName="parentText" presStyleLbl="alignNode1" presStyleIdx="2" presStyleCnt="3">
        <dgm:presLayoutVars>
          <dgm:chMax val="1"/>
          <dgm:bulletEnabled val="1"/>
        </dgm:presLayoutVars>
      </dgm:prSet>
      <dgm:spPr/>
      <dgm:t>
        <a:bodyPr/>
        <a:lstStyle/>
        <a:p>
          <a:pPr rtl="1"/>
          <a:endParaRPr lang="ar-SA"/>
        </a:p>
      </dgm:t>
    </dgm:pt>
    <dgm:pt modelId="{E55931C4-AE12-4C6D-924E-2FCBD7CEF9FA}" type="pres">
      <dgm:prSet presAssocID="{DBD94C63-F9CD-4786-8B2F-8BC363772F51}" presName="descendantText" presStyleLbl="alignAcc1" presStyleIdx="2" presStyleCnt="3">
        <dgm:presLayoutVars>
          <dgm:bulletEnabled val="1"/>
        </dgm:presLayoutVars>
      </dgm:prSet>
      <dgm:spPr/>
      <dgm:t>
        <a:bodyPr/>
        <a:lstStyle/>
        <a:p>
          <a:pPr rtl="1"/>
          <a:endParaRPr lang="ar-SA"/>
        </a:p>
      </dgm:t>
    </dgm:pt>
  </dgm:ptLst>
  <dgm:cxnLst>
    <dgm:cxn modelId="{FBE8B175-3826-4540-AEAB-A611E63D5E63}" srcId="{DBD94C63-F9CD-4786-8B2F-8BC363772F51}" destId="{4A191580-8F56-457E-A52A-C39C6E204875}" srcOrd="0" destOrd="0" parTransId="{5D4FBCDB-6E95-44B7-A100-B9FE4B32F468}" sibTransId="{E1482AC7-3402-42FF-B7CE-B498B743AE44}"/>
    <dgm:cxn modelId="{CFBA40E5-4048-444D-8CE7-43FCDDEE9CDE}" srcId="{A775532D-2BED-4032-952A-EC2D716CF9C9}" destId="{782209E4-1522-4DC9-B6B2-0D0BD999A774}" srcOrd="0" destOrd="0" parTransId="{D9CD311F-5730-4337-A445-ED286825879A}" sibTransId="{CEC9CB60-3E68-4266-81AE-530A8B5537F2}"/>
    <dgm:cxn modelId="{E46D94BB-0A0E-4F63-805C-A00AB28E2E79}" srcId="{1538CF8D-4233-4F48-A142-CE1FB45A6D16}" destId="{A775532D-2BED-4032-952A-EC2D716CF9C9}" srcOrd="1" destOrd="0" parTransId="{DAE750E9-10EC-4BD1-A75D-EF42DF74A47C}" sibTransId="{292876CC-A4F6-4C48-A698-4E0D3349C6C1}"/>
    <dgm:cxn modelId="{87549C92-8834-4B2C-A9C2-C8FB2FC304C4}" type="presOf" srcId="{4A191580-8F56-457E-A52A-C39C6E204875}" destId="{E55931C4-AE12-4C6D-924E-2FCBD7CEF9FA}" srcOrd="0" destOrd="0" presId="urn:microsoft.com/office/officeart/2005/8/layout/chevron2"/>
    <dgm:cxn modelId="{E464F6C1-AAC4-488C-8258-62FF2AC9D2CD}" srcId="{1538CF8D-4233-4F48-A142-CE1FB45A6D16}" destId="{DBD94C63-F9CD-4786-8B2F-8BC363772F51}" srcOrd="2" destOrd="0" parTransId="{0DA7211A-18AF-4915-B24D-33BB1A4893CB}" sibTransId="{ABF67276-16EA-4737-B27E-0CE5C7030503}"/>
    <dgm:cxn modelId="{BD81A0FA-4E04-4652-BBC3-BAD6C48D6DA2}" type="presOf" srcId="{ABBCF601-2EFC-4FC3-B3AF-D0A190285225}" destId="{9404893D-0863-479F-B65C-5C9838BD223F}" srcOrd="0" destOrd="0" presId="urn:microsoft.com/office/officeart/2005/8/layout/chevron2"/>
    <dgm:cxn modelId="{1397152A-BD3B-47F0-892F-25E0D7E28F46}" type="presOf" srcId="{A775532D-2BED-4032-952A-EC2D716CF9C9}" destId="{3B079C97-D676-4D56-933B-52150C018E5B}" srcOrd="0" destOrd="0" presId="urn:microsoft.com/office/officeart/2005/8/layout/chevron2"/>
    <dgm:cxn modelId="{20655698-F9DD-42C4-8A12-29630DFDFA0B}" type="presOf" srcId="{DBD94C63-F9CD-4786-8B2F-8BC363772F51}" destId="{8D2539B9-FED7-4770-89CD-7F0615441087}" srcOrd="0" destOrd="0" presId="urn:microsoft.com/office/officeart/2005/8/layout/chevron2"/>
    <dgm:cxn modelId="{10377833-FBDB-4AAD-BA42-BF9ED03BF795}" srcId="{1538CF8D-4233-4F48-A142-CE1FB45A6D16}" destId="{ABBCF601-2EFC-4FC3-B3AF-D0A190285225}" srcOrd="0" destOrd="0" parTransId="{6563A2E9-996D-408A-BD66-444035B1FFA6}" sibTransId="{61111DC8-14EE-412D-8B72-CA85C5A2A66F}"/>
    <dgm:cxn modelId="{7FC0939D-3669-4F49-BBEF-4901E8B3638B}" srcId="{ABBCF601-2EFC-4FC3-B3AF-D0A190285225}" destId="{BAFD846C-020E-461E-A1CC-62502DB9668C}" srcOrd="0" destOrd="0" parTransId="{693EA65A-6732-43B0-8515-F333DC5CC4B6}" sibTransId="{8A2CD81B-5E15-4BC0-A608-314A90E7F32E}"/>
    <dgm:cxn modelId="{833BD80D-B568-46BB-8E5B-AFD5771DC3E1}" type="presOf" srcId="{1538CF8D-4233-4F48-A142-CE1FB45A6D16}" destId="{89DF5E70-2230-4CED-B9F1-EE06C7D30F51}" srcOrd="0" destOrd="0" presId="urn:microsoft.com/office/officeart/2005/8/layout/chevron2"/>
    <dgm:cxn modelId="{1B6EC86D-593A-4F22-A7B5-D1EF6D5502C6}" type="presOf" srcId="{782209E4-1522-4DC9-B6B2-0D0BD999A774}" destId="{C01EC9C0-BB7A-4141-9E82-FC9E365094DD}" srcOrd="0" destOrd="0" presId="urn:microsoft.com/office/officeart/2005/8/layout/chevron2"/>
    <dgm:cxn modelId="{22DB95CD-FB27-461D-88E1-1430DA663BCC}" type="presOf" srcId="{BAFD846C-020E-461E-A1CC-62502DB9668C}" destId="{9F0E0F1A-C830-4FBF-B42B-A329BD1F1111}" srcOrd="0" destOrd="0" presId="urn:microsoft.com/office/officeart/2005/8/layout/chevron2"/>
    <dgm:cxn modelId="{CE6BE4FF-5B02-4EB9-ACEA-053CCD3C49FE}" type="presParOf" srcId="{89DF5E70-2230-4CED-B9F1-EE06C7D30F51}" destId="{51ADA676-EC72-4BC2-8A87-8D97494F08CF}" srcOrd="0" destOrd="0" presId="urn:microsoft.com/office/officeart/2005/8/layout/chevron2"/>
    <dgm:cxn modelId="{E3EF096D-23B9-4483-9382-A0D1125F59C1}" type="presParOf" srcId="{51ADA676-EC72-4BC2-8A87-8D97494F08CF}" destId="{9404893D-0863-479F-B65C-5C9838BD223F}" srcOrd="0" destOrd="0" presId="urn:microsoft.com/office/officeart/2005/8/layout/chevron2"/>
    <dgm:cxn modelId="{7864D768-7A6E-460C-941F-2B2E6441551F}" type="presParOf" srcId="{51ADA676-EC72-4BC2-8A87-8D97494F08CF}" destId="{9F0E0F1A-C830-4FBF-B42B-A329BD1F1111}" srcOrd="1" destOrd="0" presId="urn:microsoft.com/office/officeart/2005/8/layout/chevron2"/>
    <dgm:cxn modelId="{8B69EA79-CD72-432F-848D-609C81E81A86}" type="presParOf" srcId="{89DF5E70-2230-4CED-B9F1-EE06C7D30F51}" destId="{CC49D5FD-ACAB-4F40-9580-BB4240D99999}" srcOrd="1" destOrd="0" presId="urn:microsoft.com/office/officeart/2005/8/layout/chevron2"/>
    <dgm:cxn modelId="{A8EB6956-3008-4B13-8335-B7FBE289D9C8}" type="presParOf" srcId="{89DF5E70-2230-4CED-B9F1-EE06C7D30F51}" destId="{CEC6807B-C2EC-4C5B-AFA2-2730E6F4B43E}" srcOrd="2" destOrd="0" presId="urn:microsoft.com/office/officeart/2005/8/layout/chevron2"/>
    <dgm:cxn modelId="{194FA1EA-202A-46F4-A95A-B4F0656CD2F2}" type="presParOf" srcId="{CEC6807B-C2EC-4C5B-AFA2-2730E6F4B43E}" destId="{3B079C97-D676-4D56-933B-52150C018E5B}" srcOrd="0" destOrd="0" presId="urn:microsoft.com/office/officeart/2005/8/layout/chevron2"/>
    <dgm:cxn modelId="{2CEA5553-C7B5-44B0-A2CE-E979C1F9C6EB}" type="presParOf" srcId="{CEC6807B-C2EC-4C5B-AFA2-2730E6F4B43E}" destId="{C01EC9C0-BB7A-4141-9E82-FC9E365094DD}" srcOrd="1" destOrd="0" presId="urn:microsoft.com/office/officeart/2005/8/layout/chevron2"/>
    <dgm:cxn modelId="{6638B60A-0F33-455A-86E7-DD5C0579AF65}" type="presParOf" srcId="{89DF5E70-2230-4CED-B9F1-EE06C7D30F51}" destId="{C87FC0C0-C270-4D94-88A7-B97955351DD3}" srcOrd="3" destOrd="0" presId="urn:microsoft.com/office/officeart/2005/8/layout/chevron2"/>
    <dgm:cxn modelId="{5CBE5B74-8216-43FE-88EF-431E0E91A191}" type="presParOf" srcId="{89DF5E70-2230-4CED-B9F1-EE06C7D30F51}" destId="{BB16FFD1-2AB3-4E1A-A47E-02456765A8D7}" srcOrd="4" destOrd="0" presId="urn:microsoft.com/office/officeart/2005/8/layout/chevron2"/>
    <dgm:cxn modelId="{07ACFE09-3B10-4525-AFF5-F554F54E85D8}" type="presParOf" srcId="{BB16FFD1-2AB3-4E1A-A47E-02456765A8D7}" destId="{8D2539B9-FED7-4770-89CD-7F0615441087}" srcOrd="0" destOrd="0" presId="urn:microsoft.com/office/officeart/2005/8/layout/chevron2"/>
    <dgm:cxn modelId="{73E16F34-B5B8-4915-976A-DE17CD2DE0DC}" type="presParOf" srcId="{BB16FFD1-2AB3-4E1A-A47E-02456765A8D7}" destId="{E55931C4-AE12-4C6D-924E-2FCBD7CEF9FA}"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09947C9-6575-46AB-A07C-9E1F4D44B9E5}" type="doc">
      <dgm:prSet loTypeId="urn:microsoft.com/office/officeart/2005/8/layout/vList3" loCatId="list" qsTypeId="urn:microsoft.com/office/officeart/2005/8/quickstyle/simple1" qsCatId="simple" csTypeId="urn:microsoft.com/office/officeart/2005/8/colors/colorful5" csCatId="colorful" phldr="1"/>
      <dgm:spPr/>
    </dgm:pt>
    <dgm:pt modelId="{374C274F-E9B1-4009-A7B5-C8D77D7B3D4A}">
      <dgm:prSet phldrT="[نص]" custT="1"/>
      <dgm:spPr/>
      <dgm:t>
        <a:bodyPr/>
        <a:lstStyle/>
        <a:p>
          <a:pPr algn="r" rtl="1"/>
          <a:r>
            <a:rPr lang="ar-SA" sz="2000" dirty="0" smtClean="0"/>
            <a:t>القدرة على الاستنتاج من بيانات معروضة في </a:t>
          </a:r>
          <a:r>
            <a:rPr lang="ar-SA" sz="2000" dirty="0" err="1" smtClean="0"/>
            <a:t>جداول.</a:t>
          </a:r>
          <a:endParaRPr lang="ar-SA" sz="2000" dirty="0"/>
        </a:p>
      </dgm:t>
    </dgm:pt>
    <dgm:pt modelId="{B2051427-988D-440A-BAB8-9E103E894226}" type="parTrans" cxnId="{D2F836D9-C78F-4CE4-BE8F-86FFFB0675BA}">
      <dgm:prSet/>
      <dgm:spPr/>
      <dgm:t>
        <a:bodyPr/>
        <a:lstStyle/>
        <a:p>
          <a:pPr rtl="1"/>
          <a:endParaRPr lang="ar-SA"/>
        </a:p>
      </dgm:t>
    </dgm:pt>
    <dgm:pt modelId="{780213D1-F584-488A-A310-C7D1DEC5A02D}" type="sibTrans" cxnId="{D2F836D9-C78F-4CE4-BE8F-86FFFB0675BA}">
      <dgm:prSet/>
      <dgm:spPr/>
      <dgm:t>
        <a:bodyPr/>
        <a:lstStyle/>
        <a:p>
          <a:pPr rtl="1"/>
          <a:endParaRPr lang="ar-SA"/>
        </a:p>
      </dgm:t>
    </dgm:pt>
    <dgm:pt modelId="{B42B8373-9423-413E-9C00-BD03D6A794E7}">
      <dgm:prSet custT="1"/>
      <dgm:spPr/>
      <dgm:t>
        <a:bodyPr/>
        <a:lstStyle/>
        <a:p>
          <a:pPr rtl="1"/>
          <a:r>
            <a:rPr lang="ar-SA" sz="2000" dirty="0" smtClean="0"/>
            <a:t>القدرة على التنبؤ بالعواقب في موقف معين.</a:t>
          </a:r>
          <a:endParaRPr lang="ar-SA" sz="2000" dirty="0"/>
        </a:p>
      </dgm:t>
    </dgm:pt>
    <dgm:pt modelId="{0D323230-5DD8-4C79-9855-4055837C7A30}" type="parTrans" cxnId="{046E6D2E-FD27-4675-9070-3BB88F672F3C}">
      <dgm:prSet/>
      <dgm:spPr/>
      <dgm:t>
        <a:bodyPr/>
        <a:lstStyle/>
        <a:p>
          <a:pPr rtl="1"/>
          <a:endParaRPr lang="ar-SA"/>
        </a:p>
      </dgm:t>
    </dgm:pt>
    <dgm:pt modelId="{F1A34F6D-5479-490E-8809-21AD371E9ABD}" type="sibTrans" cxnId="{046E6D2E-FD27-4675-9070-3BB88F672F3C}">
      <dgm:prSet/>
      <dgm:spPr/>
      <dgm:t>
        <a:bodyPr/>
        <a:lstStyle/>
        <a:p>
          <a:pPr rtl="1"/>
          <a:endParaRPr lang="ar-SA"/>
        </a:p>
      </dgm:t>
    </dgm:pt>
    <dgm:pt modelId="{8E003AD7-638C-41DA-ABC4-063F8E7B967F}" type="pres">
      <dgm:prSet presAssocID="{309947C9-6575-46AB-A07C-9E1F4D44B9E5}" presName="linearFlow" presStyleCnt="0">
        <dgm:presLayoutVars>
          <dgm:dir val="rev"/>
          <dgm:resizeHandles val="exact"/>
        </dgm:presLayoutVars>
      </dgm:prSet>
      <dgm:spPr/>
    </dgm:pt>
    <dgm:pt modelId="{B2957FE9-50CF-494D-993F-52B426399191}" type="pres">
      <dgm:prSet presAssocID="{374C274F-E9B1-4009-A7B5-C8D77D7B3D4A}" presName="composite" presStyleCnt="0"/>
      <dgm:spPr/>
    </dgm:pt>
    <dgm:pt modelId="{5046538C-D38A-413D-A1F4-F263AF52B0EE}" type="pres">
      <dgm:prSet presAssocID="{374C274F-E9B1-4009-A7B5-C8D77D7B3D4A}" presName="imgShp" presStyleLbl="fgImgPlace1" presStyleIdx="0" presStyleCnt="2"/>
      <dgm:spPr/>
    </dgm:pt>
    <dgm:pt modelId="{129439F7-D878-41D8-B26C-BB12F5423268}" type="pres">
      <dgm:prSet presAssocID="{374C274F-E9B1-4009-A7B5-C8D77D7B3D4A}" presName="txShp" presStyleLbl="node1" presStyleIdx="0" presStyleCnt="2">
        <dgm:presLayoutVars>
          <dgm:bulletEnabled val="1"/>
        </dgm:presLayoutVars>
      </dgm:prSet>
      <dgm:spPr/>
      <dgm:t>
        <a:bodyPr/>
        <a:lstStyle/>
        <a:p>
          <a:pPr rtl="1"/>
          <a:endParaRPr lang="ar-SA"/>
        </a:p>
      </dgm:t>
    </dgm:pt>
    <dgm:pt modelId="{D7754E12-3C73-40F7-B82C-FA692086411C}" type="pres">
      <dgm:prSet presAssocID="{780213D1-F584-488A-A310-C7D1DEC5A02D}" presName="spacing" presStyleCnt="0"/>
      <dgm:spPr/>
    </dgm:pt>
    <dgm:pt modelId="{BBC42D26-CC40-4208-86C1-E65446A7A511}" type="pres">
      <dgm:prSet presAssocID="{B42B8373-9423-413E-9C00-BD03D6A794E7}" presName="composite" presStyleCnt="0"/>
      <dgm:spPr/>
    </dgm:pt>
    <dgm:pt modelId="{D71AD8FC-F6CD-4150-8972-AA8B05A02B2C}" type="pres">
      <dgm:prSet presAssocID="{B42B8373-9423-413E-9C00-BD03D6A794E7}" presName="imgShp" presStyleLbl="fgImgPlace1" presStyleIdx="1" presStyleCnt="2"/>
      <dgm:spPr/>
    </dgm:pt>
    <dgm:pt modelId="{4129F0E9-CE7D-401A-A684-5CBE2BB75AA6}" type="pres">
      <dgm:prSet presAssocID="{B42B8373-9423-413E-9C00-BD03D6A794E7}" presName="txShp" presStyleLbl="node1" presStyleIdx="1" presStyleCnt="2">
        <dgm:presLayoutVars>
          <dgm:bulletEnabled val="1"/>
        </dgm:presLayoutVars>
      </dgm:prSet>
      <dgm:spPr/>
      <dgm:t>
        <a:bodyPr/>
        <a:lstStyle/>
        <a:p>
          <a:pPr rtl="1"/>
          <a:endParaRPr lang="ar-SA"/>
        </a:p>
      </dgm:t>
    </dgm:pt>
  </dgm:ptLst>
  <dgm:cxnLst>
    <dgm:cxn modelId="{046E6D2E-FD27-4675-9070-3BB88F672F3C}" srcId="{309947C9-6575-46AB-A07C-9E1F4D44B9E5}" destId="{B42B8373-9423-413E-9C00-BD03D6A794E7}" srcOrd="1" destOrd="0" parTransId="{0D323230-5DD8-4C79-9855-4055837C7A30}" sibTransId="{F1A34F6D-5479-490E-8809-21AD371E9ABD}"/>
    <dgm:cxn modelId="{616B7DAD-DAA9-4BB8-BB1A-0B1A83B22422}" type="presOf" srcId="{B42B8373-9423-413E-9C00-BD03D6A794E7}" destId="{4129F0E9-CE7D-401A-A684-5CBE2BB75AA6}" srcOrd="0" destOrd="0" presId="urn:microsoft.com/office/officeart/2005/8/layout/vList3"/>
    <dgm:cxn modelId="{F2FC6EB9-F7FD-49FC-A679-BD85048E3300}" type="presOf" srcId="{374C274F-E9B1-4009-A7B5-C8D77D7B3D4A}" destId="{129439F7-D878-41D8-B26C-BB12F5423268}" srcOrd="0" destOrd="0" presId="urn:microsoft.com/office/officeart/2005/8/layout/vList3"/>
    <dgm:cxn modelId="{D2F836D9-C78F-4CE4-BE8F-86FFFB0675BA}" srcId="{309947C9-6575-46AB-A07C-9E1F4D44B9E5}" destId="{374C274F-E9B1-4009-A7B5-C8D77D7B3D4A}" srcOrd="0" destOrd="0" parTransId="{B2051427-988D-440A-BAB8-9E103E894226}" sibTransId="{780213D1-F584-488A-A310-C7D1DEC5A02D}"/>
    <dgm:cxn modelId="{F4BA0575-AF9E-4A3D-BF6D-2A6D5F653212}" type="presOf" srcId="{309947C9-6575-46AB-A07C-9E1F4D44B9E5}" destId="{8E003AD7-638C-41DA-ABC4-063F8E7B967F}" srcOrd="0" destOrd="0" presId="urn:microsoft.com/office/officeart/2005/8/layout/vList3"/>
    <dgm:cxn modelId="{7335E282-5ABF-46B3-99E9-DCB9B0406D0F}" type="presParOf" srcId="{8E003AD7-638C-41DA-ABC4-063F8E7B967F}" destId="{B2957FE9-50CF-494D-993F-52B426399191}" srcOrd="0" destOrd="0" presId="urn:microsoft.com/office/officeart/2005/8/layout/vList3"/>
    <dgm:cxn modelId="{1D89B1FD-81A8-40AA-8365-8BAAC3FE63A7}" type="presParOf" srcId="{B2957FE9-50CF-494D-993F-52B426399191}" destId="{5046538C-D38A-413D-A1F4-F263AF52B0EE}" srcOrd="0" destOrd="0" presId="urn:microsoft.com/office/officeart/2005/8/layout/vList3"/>
    <dgm:cxn modelId="{EDA9872F-D7F2-465E-8C4D-A249AC5CE858}" type="presParOf" srcId="{B2957FE9-50CF-494D-993F-52B426399191}" destId="{129439F7-D878-41D8-B26C-BB12F5423268}" srcOrd="1" destOrd="0" presId="urn:microsoft.com/office/officeart/2005/8/layout/vList3"/>
    <dgm:cxn modelId="{E62160FF-B218-470B-8490-3053AF66EABB}" type="presParOf" srcId="{8E003AD7-638C-41DA-ABC4-063F8E7B967F}" destId="{D7754E12-3C73-40F7-B82C-FA692086411C}" srcOrd="1" destOrd="0" presId="urn:microsoft.com/office/officeart/2005/8/layout/vList3"/>
    <dgm:cxn modelId="{95A00462-7420-4CB9-BCCF-2B981AA6C16F}" type="presParOf" srcId="{8E003AD7-638C-41DA-ABC4-063F8E7B967F}" destId="{BBC42D26-CC40-4208-86C1-E65446A7A511}" srcOrd="2" destOrd="0" presId="urn:microsoft.com/office/officeart/2005/8/layout/vList3"/>
    <dgm:cxn modelId="{585B279E-2D24-49B9-92DE-F1B7DFC400F7}" type="presParOf" srcId="{BBC42D26-CC40-4208-86C1-E65446A7A511}" destId="{D71AD8FC-F6CD-4150-8972-AA8B05A02B2C}" srcOrd="0" destOrd="0" presId="urn:microsoft.com/office/officeart/2005/8/layout/vList3"/>
    <dgm:cxn modelId="{3FD403DE-AE80-42AB-B4C4-9A7D20BDD96B}" type="presParOf" srcId="{BBC42D26-CC40-4208-86C1-E65446A7A511}" destId="{4129F0E9-CE7D-401A-A684-5CBE2BB75AA6}"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09947C9-6575-46AB-A07C-9E1F4D44B9E5}" type="doc">
      <dgm:prSet loTypeId="urn:microsoft.com/office/officeart/2005/8/layout/vList3" loCatId="list" qsTypeId="urn:microsoft.com/office/officeart/2005/8/quickstyle/simple1" qsCatId="simple" csTypeId="urn:microsoft.com/office/officeart/2005/8/colors/colorful5" csCatId="colorful" phldr="1"/>
      <dgm:spPr/>
    </dgm:pt>
    <dgm:pt modelId="{374C274F-E9B1-4009-A7B5-C8D77D7B3D4A}">
      <dgm:prSet phldrT="[نص]" custT="1"/>
      <dgm:spPr/>
      <dgm:t>
        <a:bodyPr/>
        <a:lstStyle/>
        <a:p>
          <a:pPr algn="r" rtl="1"/>
          <a:r>
            <a:rPr lang="ar-SA" sz="1600" dirty="0" smtClean="0"/>
            <a:t>القدرة على تطبيق المفاهيم والمبادئ والتعميمات العلمية والرياضية</a:t>
          </a:r>
          <a:endParaRPr lang="ar-SA" sz="1600" dirty="0"/>
        </a:p>
      </dgm:t>
    </dgm:pt>
    <dgm:pt modelId="{B2051427-988D-440A-BAB8-9E103E894226}" type="parTrans" cxnId="{D2F836D9-C78F-4CE4-BE8F-86FFFB0675BA}">
      <dgm:prSet/>
      <dgm:spPr/>
      <dgm:t>
        <a:bodyPr/>
        <a:lstStyle/>
        <a:p>
          <a:pPr rtl="1"/>
          <a:endParaRPr lang="ar-SA"/>
        </a:p>
      </dgm:t>
    </dgm:pt>
    <dgm:pt modelId="{780213D1-F584-488A-A310-C7D1DEC5A02D}" type="sibTrans" cxnId="{D2F836D9-C78F-4CE4-BE8F-86FFFB0675BA}">
      <dgm:prSet/>
      <dgm:spPr/>
      <dgm:t>
        <a:bodyPr/>
        <a:lstStyle/>
        <a:p>
          <a:pPr rtl="1"/>
          <a:endParaRPr lang="ar-SA"/>
        </a:p>
      </dgm:t>
    </dgm:pt>
    <dgm:pt modelId="{9AEB747B-CD71-40C6-BF8D-58920464D5FF}">
      <dgm:prSet custT="1"/>
      <dgm:spPr/>
      <dgm:t>
        <a:bodyPr/>
        <a:lstStyle/>
        <a:p>
          <a:pPr algn="r" rtl="1"/>
          <a:r>
            <a:rPr lang="ar-SA" sz="1600" dirty="0" smtClean="0"/>
            <a:t>القدرة على تطبيق المبادئ والمفاهيم والأفكار الرئيسية للحقوق والواجبات في مواقف </a:t>
          </a:r>
          <a:r>
            <a:rPr lang="ar-SA" sz="1600" dirty="0" err="1" smtClean="0"/>
            <a:t>جديدة ...</a:t>
          </a:r>
          <a:endParaRPr lang="en-US" sz="1600" dirty="0"/>
        </a:p>
      </dgm:t>
    </dgm:pt>
    <dgm:pt modelId="{FB18F7EB-94EB-45FB-A5BC-1CDE5FE2F361}" type="parTrans" cxnId="{660E545B-586F-4839-9019-C92311850E74}">
      <dgm:prSet/>
      <dgm:spPr/>
      <dgm:t>
        <a:bodyPr/>
        <a:lstStyle/>
        <a:p>
          <a:pPr rtl="1"/>
          <a:endParaRPr lang="ar-SA"/>
        </a:p>
      </dgm:t>
    </dgm:pt>
    <dgm:pt modelId="{9552F317-B11F-451E-8E96-06BC4ADF22A3}" type="sibTrans" cxnId="{660E545B-586F-4839-9019-C92311850E74}">
      <dgm:prSet/>
      <dgm:spPr/>
      <dgm:t>
        <a:bodyPr/>
        <a:lstStyle/>
        <a:p>
          <a:pPr rtl="1"/>
          <a:endParaRPr lang="ar-SA"/>
        </a:p>
      </dgm:t>
    </dgm:pt>
    <dgm:pt modelId="{CCD88484-6855-4FB3-8003-419E5164DC4C}">
      <dgm:prSet custT="1"/>
      <dgm:spPr/>
      <dgm:t>
        <a:bodyPr/>
        <a:lstStyle/>
        <a:p>
          <a:pPr algn="r" rtl="1"/>
          <a:r>
            <a:rPr lang="ar-SA" sz="1600" dirty="0" smtClean="0"/>
            <a:t>من الأفعال التي تستخدم في صياغة مستوى </a:t>
          </a:r>
          <a:r>
            <a:rPr lang="ar-SA" sz="1600" dirty="0" err="1" smtClean="0"/>
            <a:t>التطبيق: </a:t>
          </a:r>
          <a:r>
            <a:rPr lang="ar-SA" sz="1600" dirty="0" smtClean="0"/>
            <a:t>(يستخدم، يحل، يحصر، يعد، يتناول، يبين، يتنبأ، </a:t>
          </a:r>
          <a:r>
            <a:rPr lang="ar-SA" sz="1600" dirty="0" err="1" smtClean="0"/>
            <a:t>يوضح، ...)</a:t>
          </a:r>
          <a:endParaRPr lang="en-US" sz="1600" dirty="0"/>
        </a:p>
      </dgm:t>
    </dgm:pt>
    <dgm:pt modelId="{61AA8B4A-D8FA-4125-9FB2-5FEB853D18B4}" type="parTrans" cxnId="{D4C3F8FD-1523-46C4-AD9B-615DFB886CC0}">
      <dgm:prSet/>
      <dgm:spPr/>
      <dgm:t>
        <a:bodyPr/>
        <a:lstStyle/>
        <a:p>
          <a:pPr rtl="1"/>
          <a:endParaRPr lang="ar-SA"/>
        </a:p>
      </dgm:t>
    </dgm:pt>
    <dgm:pt modelId="{7ACA3A86-6474-4071-8CB0-3086097736F2}" type="sibTrans" cxnId="{D4C3F8FD-1523-46C4-AD9B-615DFB886CC0}">
      <dgm:prSet/>
      <dgm:spPr/>
      <dgm:t>
        <a:bodyPr/>
        <a:lstStyle/>
        <a:p>
          <a:pPr rtl="1"/>
          <a:endParaRPr lang="ar-SA"/>
        </a:p>
      </dgm:t>
    </dgm:pt>
    <dgm:pt modelId="{8E003AD7-638C-41DA-ABC4-063F8E7B967F}" type="pres">
      <dgm:prSet presAssocID="{309947C9-6575-46AB-A07C-9E1F4D44B9E5}" presName="linearFlow" presStyleCnt="0">
        <dgm:presLayoutVars>
          <dgm:dir val="rev"/>
          <dgm:resizeHandles val="exact"/>
        </dgm:presLayoutVars>
      </dgm:prSet>
      <dgm:spPr/>
    </dgm:pt>
    <dgm:pt modelId="{B2957FE9-50CF-494D-993F-52B426399191}" type="pres">
      <dgm:prSet presAssocID="{374C274F-E9B1-4009-A7B5-C8D77D7B3D4A}" presName="composite" presStyleCnt="0"/>
      <dgm:spPr/>
    </dgm:pt>
    <dgm:pt modelId="{5046538C-D38A-413D-A1F4-F263AF52B0EE}" type="pres">
      <dgm:prSet presAssocID="{374C274F-E9B1-4009-A7B5-C8D77D7B3D4A}" presName="imgShp" presStyleLbl="fgImgPlace1" presStyleIdx="0" presStyleCnt="3"/>
      <dgm:spPr/>
    </dgm:pt>
    <dgm:pt modelId="{129439F7-D878-41D8-B26C-BB12F5423268}" type="pres">
      <dgm:prSet presAssocID="{374C274F-E9B1-4009-A7B5-C8D77D7B3D4A}" presName="txShp" presStyleLbl="node1" presStyleIdx="0" presStyleCnt="3">
        <dgm:presLayoutVars>
          <dgm:bulletEnabled val="1"/>
        </dgm:presLayoutVars>
      </dgm:prSet>
      <dgm:spPr/>
      <dgm:t>
        <a:bodyPr/>
        <a:lstStyle/>
        <a:p>
          <a:pPr rtl="1"/>
          <a:endParaRPr lang="ar-SA"/>
        </a:p>
      </dgm:t>
    </dgm:pt>
    <dgm:pt modelId="{D7754E12-3C73-40F7-B82C-FA692086411C}" type="pres">
      <dgm:prSet presAssocID="{780213D1-F584-488A-A310-C7D1DEC5A02D}" presName="spacing" presStyleCnt="0"/>
      <dgm:spPr/>
    </dgm:pt>
    <dgm:pt modelId="{8056516F-D985-4BBC-AE3C-4A7BE5ED4453}" type="pres">
      <dgm:prSet presAssocID="{9AEB747B-CD71-40C6-BF8D-58920464D5FF}" presName="composite" presStyleCnt="0"/>
      <dgm:spPr/>
    </dgm:pt>
    <dgm:pt modelId="{E32C0363-C94E-4BA5-9A6B-21A6F6EF1FD1}" type="pres">
      <dgm:prSet presAssocID="{9AEB747B-CD71-40C6-BF8D-58920464D5FF}" presName="imgShp" presStyleLbl="fgImgPlace1" presStyleIdx="1" presStyleCnt="3"/>
      <dgm:spPr/>
    </dgm:pt>
    <dgm:pt modelId="{B153B907-8250-4598-AD7B-78C5776D7E37}" type="pres">
      <dgm:prSet presAssocID="{9AEB747B-CD71-40C6-BF8D-58920464D5FF}" presName="txShp" presStyleLbl="node1" presStyleIdx="1" presStyleCnt="3">
        <dgm:presLayoutVars>
          <dgm:bulletEnabled val="1"/>
        </dgm:presLayoutVars>
      </dgm:prSet>
      <dgm:spPr/>
      <dgm:t>
        <a:bodyPr/>
        <a:lstStyle/>
        <a:p>
          <a:pPr rtl="1"/>
          <a:endParaRPr lang="ar-SA"/>
        </a:p>
      </dgm:t>
    </dgm:pt>
    <dgm:pt modelId="{E3F53B5F-65F1-40E7-8D75-3D981222A3CE}" type="pres">
      <dgm:prSet presAssocID="{9552F317-B11F-451E-8E96-06BC4ADF22A3}" presName="spacing" presStyleCnt="0"/>
      <dgm:spPr/>
    </dgm:pt>
    <dgm:pt modelId="{2D67B6AE-1DEF-4853-8F64-FDFB59AB2A8C}" type="pres">
      <dgm:prSet presAssocID="{CCD88484-6855-4FB3-8003-419E5164DC4C}" presName="composite" presStyleCnt="0"/>
      <dgm:spPr/>
    </dgm:pt>
    <dgm:pt modelId="{608250A6-BFF3-42C9-B0A3-515B1FA74576}" type="pres">
      <dgm:prSet presAssocID="{CCD88484-6855-4FB3-8003-419E5164DC4C}" presName="imgShp" presStyleLbl="fgImgPlace1" presStyleIdx="2" presStyleCnt="3"/>
      <dgm:spPr/>
    </dgm:pt>
    <dgm:pt modelId="{72A7F68A-6A7F-4339-B9C7-584A96450139}" type="pres">
      <dgm:prSet presAssocID="{CCD88484-6855-4FB3-8003-419E5164DC4C}" presName="txShp" presStyleLbl="node1" presStyleIdx="2" presStyleCnt="3">
        <dgm:presLayoutVars>
          <dgm:bulletEnabled val="1"/>
        </dgm:presLayoutVars>
      </dgm:prSet>
      <dgm:spPr/>
      <dgm:t>
        <a:bodyPr/>
        <a:lstStyle/>
        <a:p>
          <a:pPr rtl="1"/>
          <a:endParaRPr lang="ar-SA"/>
        </a:p>
      </dgm:t>
    </dgm:pt>
  </dgm:ptLst>
  <dgm:cxnLst>
    <dgm:cxn modelId="{D2F836D9-C78F-4CE4-BE8F-86FFFB0675BA}" srcId="{309947C9-6575-46AB-A07C-9E1F4D44B9E5}" destId="{374C274F-E9B1-4009-A7B5-C8D77D7B3D4A}" srcOrd="0" destOrd="0" parTransId="{B2051427-988D-440A-BAB8-9E103E894226}" sibTransId="{780213D1-F584-488A-A310-C7D1DEC5A02D}"/>
    <dgm:cxn modelId="{660E545B-586F-4839-9019-C92311850E74}" srcId="{309947C9-6575-46AB-A07C-9E1F4D44B9E5}" destId="{9AEB747B-CD71-40C6-BF8D-58920464D5FF}" srcOrd="1" destOrd="0" parTransId="{FB18F7EB-94EB-45FB-A5BC-1CDE5FE2F361}" sibTransId="{9552F317-B11F-451E-8E96-06BC4ADF22A3}"/>
    <dgm:cxn modelId="{3F3ED1F6-8683-4636-A3D2-522AFECC9BC8}" type="presOf" srcId="{9AEB747B-CD71-40C6-BF8D-58920464D5FF}" destId="{B153B907-8250-4598-AD7B-78C5776D7E37}" srcOrd="0" destOrd="0" presId="urn:microsoft.com/office/officeart/2005/8/layout/vList3"/>
    <dgm:cxn modelId="{D4C3F8FD-1523-46C4-AD9B-615DFB886CC0}" srcId="{309947C9-6575-46AB-A07C-9E1F4D44B9E5}" destId="{CCD88484-6855-4FB3-8003-419E5164DC4C}" srcOrd="2" destOrd="0" parTransId="{61AA8B4A-D8FA-4125-9FB2-5FEB853D18B4}" sibTransId="{7ACA3A86-6474-4071-8CB0-3086097736F2}"/>
    <dgm:cxn modelId="{BF754930-BE5F-47C7-9086-E2B0490D6906}" type="presOf" srcId="{374C274F-E9B1-4009-A7B5-C8D77D7B3D4A}" destId="{129439F7-D878-41D8-B26C-BB12F5423268}" srcOrd="0" destOrd="0" presId="urn:microsoft.com/office/officeart/2005/8/layout/vList3"/>
    <dgm:cxn modelId="{AE5A93BA-083C-4C16-80E4-1AF2AB0409E4}" type="presOf" srcId="{CCD88484-6855-4FB3-8003-419E5164DC4C}" destId="{72A7F68A-6A7F-4339-B9C7-584A96450139}" srcOrd="0" destOrd="0" presId="urn:microsoft.com/office/officeart/2005/8/layout/vList3"/>
    <dgm:cxn modelId="{799D6405-90A9-4791-B3FE-D009497A7D6A}" type="presOf" srcId="{309947C9-6575-46AB-A07C-9E1F4D44B9E5}" destId="{8E003AD7-638C-41DA-ABC4-063F8E7B967F}" srcOrd="0" destOrd="0" presId="urn:microsoft.com/office/officeart/2005/8/layout/vList3"/>
    <dgm:cxn modelId="{D442AF61-8D79-487D-B2A7-6E1E28BC0915}" type="presParOf" srcId="{8E003AD7-638C-41DA-ABC4-063F8E7B967F}" destId="{B2957FE9-50CF-494D-993F-52B426399191}" srcOrd="0" destOrd="0" presId="urn:microsoft.com/office/officeart/2005/8/layout/vList3"/>
    <dgm:cxn modelId="{9417A797-5240-4BEB-96B5-8CE043BCE5F6}" type="presParOf" srcId="{B2957FE9-50CF-494D-993F-52B426399191}" destId="{5046538C-D38A-413D-A1F4-F263AF52B0EE}" srcOrd="0" destOrd="0" presId="urn:microsoft.com/office/officeart/2005/8/layout/vList3"/>
    <dgm:cxn modelId="{8DEC04A9-CCAE-4E4A-900E-0103E191E838}" type="presParOf" srcId="{B2957FE9-50CF-494D-993F-52B426399191}" destId="{129439F7-D878-41D8-B26C-BB12F5423268}" srcOrd="1" destOrd="0" presId="urn:microsoft.com/office/officeart/2005/8/layout/vList3"/>
    <dgm:cxn modelId="{AE57FED9-1D08-4089-845F-6BE7A9A2AA4B}" type="presParOf" srcId="{8E003AD7-638C-41DA-ABC4-063F8E7B967F}" destId="{D7754E12-3C73-40F7-B82C-FA692086411C}" srcOrd="1" destOrd="0" presId="urn:microsoft.com/office/officeart/2005/8/layout/vList3"/>
    <dgm:cxn modelId="{6959A864-3236-4167-BD95-1C07878D21DF}" type="presParOf" srcId="{8E003AD7-638C-41DA-ABC4-063F8E7B967F}" destId="{8056516F-D985-4BBC-AE3C-4A7BE5ED4453}" srcOrd="2" destOrd="0" presId="urn:microsoft.com/office/officeart/2005/8/layout/vList3"/>
    <dgm:cxn modelId="{53A40BB9-B755-4DB1-B26E-8418D997D7D3}" type="presParOf" srcId="{8056516F-D985-4BBC-AE3C-4A7BE5ED4453}" destId="{E32C0363-C94E-4BA5-9A6B-21A6F6EF1FD1}" srcOrd="0" destOrd="0" presId="urn:microsoft.com/office/officeart/2005/8/layout/vList3"/>
    <dgm:cxn modelId="{007BD1DE-7359-4189-852A-2E08CDC4E632}" type="presParOf" srcId="{8056516F-D985-4BBC-AE3C-4A7BE5ED4453}" destId="{B153B907-8250-4598-AD7B-78C5776D7E37}" srcOrd="1" destOrd="0" presId="urn:microsoft.com/office/officeart/2005/8/layout/vList3"/>
    <dgm:cxn modelId="{E387A7D8-20C2-4050-B3BD-95C459354430}" type="presParOf" srcId="{8E003AD7-638C-41DA-ABC4-063F8E7B967F}" destId="{E3F53B5F-65F1-40E7-8D75-3D981222A3CE}" srcOrd="3" destOrd="0" presId="urn:microsoft.com/office/officeart/2005/8/layout/vList3"/>
    <dgm:cxn modelId="{94578BC2-07CB-4F63-92C3-5FAA8898E7BF}" type="presParOf" srcId="{8E003AD7-638C-41DA-ABC4-063F8E7B967F}" destId="{2D67B6AE-1DEF-4853-8F64-FDFB59AB2A8C}" srcOrd="4" destOrd="0" presId="urn:microsoft.com/office/officeart/2005/8/layout/vList3"/>
    <dgm:cxn modelId="{12F93D72-9253-4FD3-9F91-6F8E9C1CFAC4}" type="presParOf" srcId="{2D67B6AE-1DEF-4853-8F64-FDFB59AB2A8C}" destId="{608250A6-BFF3-42C9-B0A3-515B1FA74576}" srcOrd="0" destOrd="0" presId="urn:microsoft.com/office/officeart/2005/8/layout/vList3"/>
    <dgm:cxn modelId="{DBCDB484-CF1C-4228-9685-1A15930BF702}" type="presParOf" srcId="{2D67B6AE-1DEF-4853-8F64-FDFB59AB2A8C}" destId="{72A7F68A-6A7F-4339-B9C7-584A96450139}"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09947C9-6575-46AB-A07C-9E1F4D44B9E5}" type="doc">
      <dgm:prSet loTypeId="urn:microsoft.com/office/officeart/2005/8/layout/vList3" loCatId="list" qsTypeId="urn:microsoft.com/office/officeart/2005/8/quickstyle/simple1" qsCatId="simple" csTypeId="urn:microsoft.com/office/officeart/2005/8/colors/colorful5" csCatId="colorful" phldr="1"/>
      <dgm:spPr/>
    </dgm:pt>
    <dgm:pt modelId="{374C274F-E9B1-4009-A7B5-C8D77D7B3D4A}">
      <dgm:prSet phldrT="[نص]" custT="1"/>
      <dgm:spPr/>
      <dgm:t>
        <a:bodyPr/>
        <a:lstStyle/>
        <a:p>
          <a:pPr algn="r" rtl="1"/>
          <a:r>
            <a:rPr lang="ar-SA" sz="1800" smtClean="0"/>
            <a:t>أن يبن الطالب الصورة البلاغية في قصيدة نهج البردة.</a:t>
          </a:r>
          <a:endParaRPr lang="ar-SA" sz="1800" dirty="0"/>
        </a:p>
      </dgm:t>
    </dgm:pt>
    <dgm:pt modelId="{B2051427-988D-440A-BAB8-9E103E894226}" type="parTrans" cxnId="{D2F836D9-C78F-4CE4-BE8F-86FFFB0675BA}">
      <dgm:prSet/>
      <dgm:spPr/>
      <dgm:t>
        <a:bodyPr/>
        <a:lstStyle/>
        <a:p>
          <a:pPr rtl="1"/>
          <a:endParaRPr lang="ar-SA"/>
        </a:p>
      </dgm:t>
    </dgm:pt>
    <dgm:pt modelId="{780213D1-F584-488A-A310-C7D1DEC5A02D}" type="sibTrans" cxnId="{D2F836D9-C78F-4CE4-BE8F-86FFFB0675BA}">
      <dgm:prSet/>
      <dgm:spPr/>
      <dgm:t>
        <a:bodyPr/>
        <a:lstStyle/>
        <a:p>
          <a:pPr rtl="1"/>
          <a:endParaRPr lang="ar-SA"/>
        </a:p>
      </dgm:t>
    </dgm:pt>
    <dgm:pt modelId="{C3AD4D60-0DE7-482D-ABC6-07F312545456}">
      <dgm:prSet custT="1"/>
      <dgm:spPr/>
      <dgm:t>
        <a:bodyPr/>
        <a:lstStyle/>
        <a:p>
          <a:pPr algn="r" rtl="1"/>
          <a:r>
            <a:rPr lang="ar-SA" sz="1800" smtClean="0"/>
            <a:t>أن يحلل الطالب المعادلة الرياضية إلى عناصرها الأولية.</a:t>
          </a:r>
          <a:endParaRPr lang="en-US" sz="1800"/>
        </a:p>
      </dgm:t>
    </dgm:pt>
    <dgm:pt modelId="{9D62DB56-678E-4A71-8A06-D9A1B1707C0D}" type="parTrans" cxnId="{EA52483C-0962-4D09-8027-9397189C6A65}">
      <dgm:prSet/>
      <dgm:spPr/>
      <dgm:t>
        <a:bodyPr/>
        <a:lstStyle/>
        <a:p>
          <a:pPr rtl="1"/>
          <a:endParaRPr lang="ar-SA"/>
        </a:p>
      </dgm:t>
    </dgm:pt>
    <dgm:pt modelId="{56080AB1-EF51-49F9-A632-9C72FED76027}" type="sibTrans" cxnId="{EA52483C-0962-4D09-8027-9397189C6A65}">
      <dgm:prSet/>
      <dgm:spPr/>
      <dgm:t>
        <a:bodyPr/>
        <a:lstStyle/>
        <a:p>
          <a:pPr rtl="1"/>
          <a:endParaRPr lang="ar-SA"/>
        </a:p>
      </dgm:t>
    </dgm:pt>
    <dgm:pt modelId="{7BC57145-88BA-42DF-92AA-003CC69F41DA}">
      <dgm:prSet custT="1"/>
      <dgm:spPr/>
      <dgm:t>
        <a:bodyPr/>
        <a:lstStyle/>
        <a:p>
          <a:pPr algn="r" rtl="1"/>
          <a:r>
            <a:rPr lang="ar-SA" sz="1800" dirty="0" smtClean="0"/>
            <a:t>أن يصنف الحيوانات حسب طرق تكاثرها.</a:t>
          </a:r>
          <a:endParaRPr lang="en-US" sz="1800" dirty="0"/>
        </a:p>
      </dgm:t>
    </dgm:pt>
    <dgm:pt modelId="{14A14339-65EC-43C0-9F42-27E2C17C6541}" type="parTrans" cxnId="{69E2E76F-286E-4C34-9FCB-773227C1CB0C}">
      <dgm:prSet/>
      <dgm:spPr/>
      <dgm:t>
        <a:bodyPr/>
        <a:lstStyle/>
        <a:p>
          <a:pPr rtl="1"/>
          <a:endParaRPr lang="ar-SA"/>
        </a:p>
      </dgm:t>
    </dgm:pt>
    <dgm:pt modelId="{1462C65F-B442-4040-93E0-212859CD4CB6}" type="sibTrans" cxnId="{69E2E76F-286E-4C34-9FCB-773227C1CB0C}">
      <dgm:prSet/>
      <dgm:spPr/>
      <dgm:t>
        <a:bodyPr/>
        <a:lstStyle/>
        <a:p>
          <a:pPr rtl="1"/>
          <a:endParaRPr lang="ar-SA"/>
        </a:p>
      </dgm:t>
    </dgm:pt>
    <dgm:pt modelId="{8E003AD7-638C-41DA-ABC4-063F8E7B967F}" type="pres">
      <dgm:prSet presAssocID="{309947C9-6575-46AB-A07C-9E1F4D44B9E5}" presName="linearFlow" presStyleCnt="0">
        <dgm:presLayoutVars>
          <dgm:dir val="rev"/>
          <dgm:resizeHandles val="exact"/>
        </dgm:presLayoutVars>
      </dgm:prSet>
      <dgm:spPr/>
    </dgm:pt>
    <dgm:pt modelId="{B2957FE9-50CF-494D-993F-52B426399191}" type="pres">
      <dgm:prSet presAssocID="{374C274F-E9B1-4009-A7B5-C8D77D7B3D4A}" presName="composite" presStyleCnt="0"/>
      <dgm:spPr/>
    </dgm:pt>
    <dgm:pt modelId="{5046538C-D38A-413D-A1F4-F263AF52B0EE}" type="pres">
      <dgm:prSet presAssocID="{374C274F-E9B1-4009-A7B5-C8D77D7B3D4A}" presName="imgShp" presStyleLbl="fgImgPlace1" presStyleIdx="0" presStyleCnt="3"/>
      <dgm:spPr/>
    </dgm:pt>
    <dgm:pt modelId="{129439F7-D878-41D8-B26C-BB12F5423268}" type="pres">
      <dgm:prSet presAssocID="{374C274F-E9B1-4009-A7B5-C8D77D7B3D4A}" presName="txShp" presStyleLbl="node1" presStyleIdx="0" presStyleCnt="3">
        <dgm:presLayoutVars>
          <dgm:bulletEnabled val="1"/>
        </dgm:presLayoutVars>
      </dgm:prSet>
      <dgm:spPr/>
      <dgm:t>
        <a:bodyPr/>
        <a:lstStyle/>
        <a:p>
          <a:pPr rtl="1"/>
          <a:endParaRPr lang="ar-SA"/>
        </a:p>
      </dgm:t>
    </dgm:pt>
    <dgm:pt modelId="{D7754E12-3C73-40F7-B82C-FA692086411C}" type="pres">
      <dgm:prSet presAssocID="{780213D1-F584-488A-A310-C7D1DEC5A02D}" presName="spacing" presStyleCnt="0"/>
      <dgm:spPr/>
    </dgm:pt>
    <dgm:pt modelId="{5E533057-C9E5-48CB-9413-03F2B09DC69A}" type="pres">
      <dgm:prSet presAssocID="{C3AD4D60-0DE7-482D-ABC6-07F312545456}" presName="composite" presStyleCnt="0"/>
      <dgm:spPr/>
    </dgm:pt>
    <dgm:pt modelId="{F3E58DB5-A34C-47EA-9532-C3FEECC94255}" type="pres">
      <dgm:prSet presAssocID="{C3AD4D60-0DE7-482D-ABC6-07F312545456}" presName="imgShp" presStyleLbl="fgImgPlace1" presStyleIdx="1" presStyleCnt="3"/>
      <dgm:spPr/>
    </dgm:pt>
    <dgm:pt modelId="{DD3FBEF3-F635-4F8F-AD07-87C6073B017D}" type="pres">
      <dgm:prSet presAssocID="{C3AD4D60-0DE7-482D-ABC6-07F312545456}" presName="txShp" presStyleLbl="node1" presStyleIdx="1" presStyleCnt="3">
        <dgm:presLayoutVars>
          <dgm:bulletEnabled val="1"/>
        </dgm:presLayoutVars>
      </dgm:prSet>
      <dgm:spPr/>
    </dgm:pt>
    <dgm:pt modelId="{3295E608-28FB-49CB-A516-F54D707BF820}" type="pres">
      <dgm:prSet presAssocID="{56080AB1-EF51-49F9-A632-9C72FED76027}" presName="spacing" presStyleCnt="0"/>
      <dgm:spPr/>
    </dgm:pt>
    <dgm:pt modelId="{8BF83120-86D0-42DD-901D-497B7623F501}" type="pres">
      <dgm:prSet presAssocID="{7BC57145-88BA-42DF-92AA-003CC69F41DA}" presName="composite" presStyleCnt="0"/>
      <dgm:spPr/>
    </dgm:pt>
    <dgm:pt modelId="{4EF4DD90-B8B8-47A4-97AC-7D21A4310202}" type="pres">
      <dgm:prSet presAssocID="{7BC57145-88BA-42DF-92AA-003CC69F41DA}" presName="imgShp" presStyleLbl="fgImgPlace1" presStyleIdx="2" presStyleCnt="3"/>
      <dgm:spPr/>
    </dgm:pt>
    <dgm:pt modelId="{65112BF9-01A7-40FB-A447-67B5C1C07DAB}" type="pres">
      <dgm:prSet presAssocID="{7BC57145-88BA-42DF-92AA-003CC69F41DA}" presName="txShp" presStyleLbl="node1" presStyleIdx="2" presStyleCnt="3">
        <dgm:presLayoutVars>
          <dgm:bulletEnabled val="1"/>
        </dgm:presLayoutVars>
      </dgm:prSet>
      <dgm:spPr/>
    </dgm:pt>
  </dgm:ptLst>
  <dgm:cxnLst>
    <dgm:cxn modelId="{D2F836D9-C78F-4CE4-BE8F-86FFFB0675BA}" srcId="{309947C9-6575-46AB-A07C-9E1F4D44B9E5}" destId="{374C274F-E9B1-4009-A7B5-C8D77D7B3D4A}" srcOrd="0" destOrd="0" parTransId="{B2051427-988D-440A-BAB8-9E103E894226}" sibTransId="{780213D1-F584-488A-A310-C7D1DEC5A02D}"/>
    <dgm:cxn modelId="{04C15B8B-1E38-4D05-8F0D-5B1852FE9A7F}" type="presOf" srcId="{309947C9-6575-46AB-A07C-9E1F4D44B9E5}" destId="{8E003AD7-638C-41DA-ABC4-063F8E7B967F}" srcOrd="0" destOrd="0" presId="urn:microsoft.com/office/officeart/2005/8/layout/vList3"/>
    <dgm:cxn modelId="{66DFA6DC-7E37-4ED5-8678-537928735735}" type="presOf" srcId="{C3AD4D60-0DE7-482D-ABC6-07F312545456}" destId="{DD3FBEF3-F635-4F8F-AD07-87C6073B017D}" srcOrd="0" destOrd="0" presId="urn:microsoft.com/office/officeart/2005/8/layout/vList3"/>
    <dgm:cxn modelId="{677AB8CB-5AF0-4BDE-9C0E-40613F649DE7}" type="presOf" srcId="{374C274F-E9B1-4009-A7B5-C8D77D7B3D4A}" destId="{129439F7-D878-41D8-B26C-BB12F5423268}" srcOrd="0" destOrd="0" presId="urn:microsoft.com/office/officeart/2005/8/layout/vList3"/>
    <dgm:cxn modelId="{3D22E488-EE2F-45CB-9F10-7FC8C0496A3A}" type="presOf" srcId="{7BC57145-88BA-42DF-92AA-003CC69F41DA}" destId="{65112BF9-01A7-40FB-A447-67B5C1C07DAB}" srcOrd="0" destOrd="0" presId="urn:microsoft.com/office/officeart/2005/8/layout/vList3"/>
    <dgm:cxn modelId="{69E2E76F-286E-4C34-9FCB-773227C1CB0C}" srcId="{309947C9-6575-46AB-A07C-9E1F4D44B9E5}" destId="{7BC57145-88BA-42DF-92AA-003CC69F41DA}" srcOrd="2" destOrd="0" parTransId="{14A14339-65EC-43C0-9F42-27E2C17C6541}" sibTransId="{1462C65F-B442-4040-93E0-212859CD4CB6}"/>
    <dgm:cxn modelId="{EA52483C-0962-4D09-8027-9397189C6A65}" srcId="{309947C9-6575-46AB-A07C-9E1F4D44B9E5}" destId="{C3AD4D60-0DE7-482D-ABC6-07F312545456}" srcOrd="1" destOrd="0" parTransId="{9D62DB56-678E-4A71-8A06-D9A1B1707C0D}" sibTransId="{56080AB1-EF51-49F9-A632-9C72FED76027}"/>
    <dgm:cxn modelId="{F79D4D07-FB4A-4045-A13F-929911CFF785}" type="presParOf" srcId="{8E003AD7-638C-41DA-ABC4-063F8E7B967F}" destId="{B2957FE9-50CF-494D-993F-52B426399191}" srcOrd="0" destOrd="0" presId="urn:microsoft.com/office/officeart/2005/8/layout/vList3"/>
    <dgm:cxn modelId="{1ED2AEE0-C077-4902-8024-7103B59C7F4F}" type="presParOf" srcId="{B2957FE9-50CF-494D-993F-52B426399191}" destId="{5046538C-D38A-413D-A1F4-F263AF52B0EE}" srcOrd="0" destOrd="0" presId="urn:microsoft.com/office/officeart/2005/8/layout/vList3"/>
    <dgm:cxn modelId="{D6D64C35-CCB9-4597-9BA7-58580161E6EA}" type="presParOf" srcId="{B2957FE9-50CF-494D-993F-52B426399191}" destId="{129439F7-D878-41D8-B26C-BB12F5423268}" srcOrd="1" destOrd="0" presId="urn:microsoft.com/office/officeart/2005/8/layout/vList3"/>
    <dgm:cxn modelId="{04FD5A9F-BF8A-4C5B-837B-43035CFF96DC}" type="presParOf" srcId="{8E003AD7-638C-41DA-ABC4-063F8E7B967F}" destId="{D7754E12-3C73-40F7-B82C-FA692086411C}" srcOrd="1" destOrd="0" presId="urn:microsoft.com/office/officeart/2005/8/layout/vList3"/>
    <dgm:cxn modelId="{C1573DBC-0771-4273-9BB0-688F292020F7}" type="presParOf" srcId="{8E003AD7-638C-41DA-ABC4-063F8E7B967F}" destId="{5E533057-C9E5-48CB-9413-03F2B09DC69A}" srcOrd="2" destOrd="0" presId="urn:microsoft.com/office/officeart/2005/8/layout/vList3"/>
    <dgm:cxn modelId="{37E67E5F-A940-48EF-B59E-1DB2EF2D3B20}" type="presParOf" srcId="{5E533057-C9E5-48CB-9413-03F2B09DC69A}" destId="{F3E58DB5-A34C-47EA-9532-C3FEECC94255}" srcOrd="0" destOrd="0" presId="urn:microsoft.com/office/officeart/2005/8/layout/vList3"/>
    <dgm:cxn modelId="{0FA2B298-4E57-4CC1-96DF-99E4D517EA25}" type="presParOf" srcId="{5E533057-C9E5-48CB-9413-03F2B09DC69A}" destId="{DD3FBEF3-F635-4F8F-AD07-87C6073B017D}" srcOrd="1" destOrd="0" presId="urn:microsoft.com/office/officeart/2005/8/layout/vList3"/>
    <dgm:cxn modelId="{1F33701A-2091-408B-AAC7-7F58FD5484D5}" type="presParOf" srcId="{8E003AD7-638C-41DA-ABC4-063F8E7B967F}" destId="{3295E608-28FB-49CB-A516-F54D707BF820}" srcOrd="3" destOrd="0" presId="urn:microsoft.com/office/officeart/2005/8/layout/vList3"/>
    <dgm:cxn modelId="{2EC4406D-D0D2-4344-8770-304326F7A881}" type="presParOf" srcId="{8E003AD7-638C-41DA-ABC4-063F8E7B967F}" destId="{8BF83120-86D0-42DD-901D-497B7623F501}" srcOrd="4" destOrd="0" presId="urn:microsoft.com/office/officeart/2005/8/layout/vList3"/>
    <dgm:cxn modelId="{F8833D83-2F4C-4BB6-9CA1-48FDC6FD9882}" type="presParOf" srcId="{8BF83120-86D0-42DD-901D-497B7623F501}" destId="{4EF4DD90-B8B8-47A4-97AC-7D21A4310202}" srcOrd="0" destOrd="0" presId="urn:microsoft.com/office/officeart/2005/8/layout/vList3"/>
    <dgm:cxn modelId="{46263F27-B2AB-4726-8679-3F67E1AC96A8}" type="presParOf" srcId="{8BF83120-86D0-42DD-901D-497B7623F501}" destId="{65112BF9-01A7-40FB-A447-67B5C1C07DAB}"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09947C9-6575-46AB-A07C-9E1F4D44B9E5}" type="doc">
      <dgm:prSet loTypeId="urn:microsoft.com/office/officeart/2005/8/layout/vList3" loCatId="list" qsTypeId="urn:microsoft.com/office/officeart/2005/8/quickstyle/simple1" qsCatId="simple" csTypeId="urn:microsoft.com/office/officeart/2005/8/colors/colorful5" csCatId="colorful" phldr="1"/>
      <dgm:spPr/>
    </dgm:pt>
    <dgm:pt modelId="{374C274F-E9B1-4009-A7B5-C8D77D7B3D4A}">
      <dgm:prSet phldrT="[نص]" custT="1"/>
      <dgm:spPr/>
      <dgm:t>
        <a:bodyPr/>
        <a:lstStyle/>
        <a:p>
          <a:pPr algn="r" rtl="1"/>
          <a:r>
            <a:rPr lang="ar-SA" sz="1800" smtClean="0"/>
            <a:t>أن يكتب الطالب قصة حول موضوع الجهاد.</a:t>
          </a:r>
          <a:endParaRPr lang="ar-SA" sz="1800" dirty="0"/>
        </a:p>
      </dgm:t>
    </dgm:pt>
    <dgm:pt modelId="{B2051427-988D-440A-BAB8-9E103E894226}" type="parTrans" cxnId="{D2F836D9-C78F-4CE4-BE8F-86FFFB0675BA}">
      <dgm:prSet/>
      <dgm:spPr/>
      <dgm:t>
        <a:bodyPr/>
        <a:lstStyle/>
        <a:p>
          <a:pPr rtl="1"/>
          <a:endParaRPr lang="ar-SA"/>
        </a:p>
      </dgm:t>
    </dgm:pt>
    <dgm:pt modelId="{780213D1-F584-488A-A310-C7D1DEC5A02D}" type="sibTrans" cxnId="{D2F836D9-C78F-4CE4-BE8F-86FFFB0675BA}">
      <dgm:prSet/>
      <dgm:spPr/>
      <dgm:t>
        <a:bodyPr/>
        <a:lstStyle/>
        <a:p>
          <a:pPr rtl="1"/>
          <a:endParaRPr lang="ar-SA"/>
        </a:p>
      </dgm:t>
    </dgm:pt>
    <dgm:pt modelId="{9961846E-A371-4747-B41D-000BAED6E066}">
      <dgm:prSet custT="1"/>
      <dgm:spPr/>
      <dgm:t>
        <a:bodyPr/>
        <a:lstStyle/>
        <a:p>
          <a:pPr algn="r" rtl="1"/>
          <a:r>
            <a:rPr lang="ar-SA" sz="1800" smtClean="0"/>
            <a:t>أن يقترح الطالب حلا لمشكلة التلوث البيئ.</a:t>
          </a:r>
          <a:endParaRPr lang="en-US" sz="1800"/>
        </a:p>
      </dgm:t>
    </dgm:pt>
    <dgm:pt modelId="{5A2B42AF-1E1B-4897-91B4-A02E3BB0D995}" type="parTrans" cxnId="{1F23A14F-8167-4A6A-8AAD-B18A3ADA5AEB}">
      <dgm:prSet/>
      <dgm:spPr/>
      <dgm:t>
        <a:bodyPr/>
        <a:lstStyle/>
        <a:p>
          <a:pPr rtl="1"/>
          <a:endParaRPr lang="ar-SA"/>
        </a:p>
      </dgm:t>
    </dgm:pt>
    <dgm:pt modelId="{08FDB2BC-5BF6-47D8-BEF4-081C5018B3A8}" type="sibTrans" cxnId="{1F23A14F-8167-4A6A-8AAD-B18A3ADA5AEB}">
      <dgm:prSet/>
      <dgm:spPr/>
      <dgm:t>
        <a:bodyPr/>
        <a:lstStyle/>
        <a:p>
          <a:pPr rtl="1"/>
          <a:endParaRPr lang="ar-SA"/>
        </a:p>
      </dgm:t>
    </dgm:pt>
    <dgm:pt modelId="{E5E48E18-B2A2-40E9-845B-C23D1B439904}">
      <dgm:prSet custT="1"/>
      <dgm:spPr/>
      <dgm:t>
        <a:bodyPr/>
        <a:lstStyle/>
        <a:p>
          <a:pPr algn="r" rtl="1"/>
          <a:r>
            <a:rPr lang="ar-SA" sz="1800" dirty="0" smtClean="0"/>
            <a:t>أن يصمم الطالب أداة لقياس وتحديد الاتجاه.</a:t>
          </a:r>
          <a:endParaRPr lang="ar-SA" sz="1800" dirty="0"/>
        </a:p>
      </dgm:t>
    </dgm:pt>
    <dgm:pt modelId="{3D3DE57D-5CC4-4EAC-8331-AF457552ACA1}" type="parTrans" cxnId="{3D1F4EB1-D06D-42B0-BEAA-B4716B0F33BD}">
      <dgm:prSet/>
      <dgm:spPr/>
      <dgm:t>
        <a:bodyPr/>
        <a:lstStyle/>
        <a:p>
          <a:pPr rtl="1"/>
          <a:endParaRPr lang="ar-SA"/>
        </a:p>
      </dgm:t>
    </dgm:pt>
    <dgm:pt modelId="{4D254772-0E7D-4338-B096-07237FB0BDAA}" type="sibTrans" cxnId="{3D1F4EB1-D06D-42B0-BEAA-B4716B0F33BD}">
      <dgm:prSet/>
      <dgm:spPr/>
      <dgm:t>
        <a:bodyPr/>
        <a:lstStyle/>
        <a:p>
          <a:pPr rtl="1"/>
          <a:endParaRPr lang="ar-SA"/>
        </a:p>
      </dgm:t>
    </dgm:pt>
    <dgm:pt modelId="{8E003AD7-638C-41DA-ABC4-063F8E7B967F}" type="pres">
      <dgm:prSet presAssocID="{309947C9-6575-46AB-A07C-9E1F4D44B9E5}" presName="linearFlow" presStyleCnt="0">
        <dgm:presLayoutVars>
          <dgm:dir val="rev"/>
          <dgm:resizeHandles val="exact"/>
        </dgm:presLayoutVars>
      </dgm:prSet>
      <dgm:spPr/>
    </dgm:pt>
    <dgm:pt modelId="{B2957FE9-50CF-494D-993F-52B426399191}" type="pres">
      <dgm:prSet presAssocID="{374C274F-E9B1-4009-A7B5-C8D77D7B3D4A}" presName="composite" presStyleCnt="0"/>
      <dgm:spPr/>
    </dgm:pt>
    <dgm:pt modelId="{5046538C-D38A-413D-A1F4-F263AF52B0EE}" type="pres">
      <dgm:prSet presAssocID="{374C274F-E9B1-4009-A7B5-C8D77D7B3D4A}" presName="imgShp" presStyleLbl="fgImgPlace1" presStyleIdx="0" presStyleCnt="3"/>
      <dgm:spPr/>
    </dgm:pt>
    <dgm:pt modelId="{129439F7-D878-41D8-B26C-BB12F5423268}" type="pres">
      <dgm:prSet presAssocID="{374C274F-E9B1-4009-A7B5-C8D77D7B3D4A}" presName="txShp" presStyleLbl="node1" presStyleIdx="0" presStyleCnt="3">
        <dgm:presLayoutVars>
          <dgm:bulletEnabled val="1"/>
        </dgm:presLayoutVars>
      </dgm:prSet>
      <dgm:spPr/>
      <dgm:t>
        <a:bodyPr/>
        <a:lstStyle/>
        <a:p>
          <a:pPr rtl="1"/>
          <a:endParaRPr lang="ar-SA"/>
        </a:p>
      </dgm:t>
    </dgm:pt>
    <dgm:pt modelId="{D7754E12-3C73-40F7-B82C-FA692086411C}" type="pres">
      <dgm:prSet presAssocID="{780213D1-F584-488A-A310-C7D1DEC5A02D}" presName="spacing" presStyleCnt="0"/>
      <dgm:spPr/>
    </dgm:pt>
    <dgm:pt modelId="{5BB5436F-E0F9-4AB5-A657-C51F5903A532}" type="pres">
      <dgm:prSet presAssocID="{9961846E-A371-4747-B41D-000BAED6E066}" presName="composite" presStyleCnt="0"/>
      <dgm:spPr/>
    </dgm:pt>
    <dgm:pt modelId="{10BB38AF-8ECF-49A4-A565-10D5F53564D3}" type="pres">
      <dgm:prSet presAssocID="{9961846E-A371-4747-B41D-000BAED6E066}" presName="imgShp" presStyleLbl="fgImgPlace1" presStyleIdx="1" presStyleCnt="3"/>
      <dgm:spPr/>
    </dgm:pt>
    <dgm:pt modelId="{F8655C1A-BFB7-4042-B7CE-255713DD1F38}" type="pres">
      <dgm:prSet presAssocID="{9961846E-A371-4747-B41D-000BAED6E066}" presName="txShp" presStyleLbl="node1" presStyleIdx="1" presStyleCnt="3">
        <dgm:presLayoutVars>
          <dgm:bulletEnabled val="1"/>
        </dgm:presLayoutVars>
      </dgm:prSet>
      <dgm:spPr/>
    </dgm:pt>
    <dgm:pt modelId="{B33A4385-D960-4E58-B3C8-44ADF6478E81}" type="pres">
      <dgm:prSet presAssocID="{08FDB2BC-5BF6-47D8-BEF4-081C5018B3A8}" presName="spacing" presStyleCnt="0"/>
      <dgm:spPr/>
    </dgm:pt>
    <dgm:pt modelId="{E2177614-1E7B-47F2-B7DF-21A92D8F9AD5}" type="pres">
      <dgm:prSet presAssocID="{E5E48E18-B2A2-40E9-845B-C23D1B439904}" presName="composite" presStyleCnt="0"/>
      <dgm:spPr/>
    </dgm:pt>
    <dgm:pt modelId="{5EC59943-6D63-4DAC-BD67-845DCB6AF886}" type="pres">
      <dgm:prSet presAssocID="{E5E48E18-B2A2-40E9-845B-C23D1B439904}" presName="imgShp" presStyleLbl="fgImgPlace1" presStyleIdx="2" presStyleCnt="3"/>
      <dgm:spPr/>
    </dgm:pt>
    <dgm:pt modelId="{ABCF8256-0351-436F-9499-FDE4C9885287}" type="pres">
      <dgm:prSet presAssocID="{E5E48E18-B2A2-40E9-845B-C23D1B439904}" presName="txShp" presStyleLbl="node1" presStyleIdx="2" presStyleCnt="3">
        <dgm:presLayoutVars>
          <dgm:bulletEnabled val="1"/>
        </dgm:presLayoutVars>
      </dgm:prSet>
      <dgm:spPr/>
    </dgm:pt>
  </dgm:ptLst>
  <dgm:cxnLst>
    <dgm:cxn modelId="{D2F836D9-C78F-4CE4-BE8F-86FFFB0675BA}" srcId="{309947C9-6575-46AB-A07C-9E1F4D44B9E5}" destId="{374C274F-E9B1-4009-A7B5-C8D77D7B3D4A}" srcOrd="0" destOrd="0" parTransId="{B2051427-988D-440A-BAB8-9E103E894226}" sibTransId="{780213D1-F584-488A-A310-C7D1DEC5A02D}"/>
    <dgm:cxn modelId="{1F23A14F-8167-4A6A-8AAD-B18A3ADA5AEB}" srcId="{309947C9-6575-46AB-A07C-9E1F4D44B9E5}" destId="{9961846E-A371-4747-B41D-000BAED6E066}" srcOrd="1" destOrd="0" parTransId="{5A2B42AF-1E1B-4897-91B4-A02E3BB0D995}" sibTransId="{08FDB2BC-5BF6-47D8-BEF4-081C5018B3A8}"/>
    <dgm:cxn modelId="{7C53720F-5F41-447B-B555-C78217AD132B}" type="presOf" srcId="{309947C9-6575-46AB-A07C-9E1F4D44B9E5}" destId="{8E003AD7-638C-41DA-ABC4-063F8E7B967F}" srcOrd="0" destOrd="0" presId="urn:microsoft.com/office/officeart/2005/8/layout/vList3"/>
    <dgm:cxn modelId="{3D1F4EB1-D06D-42B0-BEAA-B4716B0F33BD}" srcId="{309947C9-6575-46AB-A07C-9E1F4D44B9E5}" destId="{E5E48E18-B2A2-40E9-845B-C23D1B439904}" srcOrd="2" destOrd="0" parTransId="{3D3DE57D-5CC4-4EAC-8331-AF457552ACA1}" sibTransId="{4D254772-0E7D-4338-B096-07237FB0BDAA}"/>
    <dgm:cxn modelId="{3F3D5C6E-F2A0-44F3-AFB0-9EA4F9D0A467}" type="presOf" srcId="{9961846E-A371-4747-B41D-000BAED6E066}" destId="{F8655C1A-BFB7-4042-B7CE-255713DD1F38}" srcOrd="0" destOrd="0" presId="urn:microsoft.com/office/officeart/2005/8/layout/vList3"/>
    <dgm:cxn modelId="{FBB6DDBD-4DB0-435C-BD8B-08E9E5E4691A}" type="presOf" srcId="{E5E48E18-B2A2-40E9-845B-C23D1B439904}" destId="{ABCF8256-0351-436F-9499-FDE4C9885287}" srcOrd="0" destOrd="0" presId="urn:microsoft.com/office/officeart/2005/8/layout/vList3"/>
    <dgm:cxn modelId="{E4195B82-555B-4A0D-AFC7-270984A6A019}" type="presOf" srcId="{374C274F-E9B1-4009-A7B5-C8D77D7B3D4A}" destId="{129439F7-D878-41D8-B26C-BB12F5423268}" srcOrd="0" destOrd="0" presId="urn:microsoft.com/office/officeart/2005/8/layout/vList3"/>
    <dgm:cxn modelId="{F0F383A7-D820-431E-9A65-66FFEC86C251}" type="presParOf" srcId="{8E003AD7-638C-41DA-ABC4-063F8E7B967F}" destId="{B2957FE9-50CF-494D-993F-52B426399191}" srcOrd="0" destOrd="0" presId="urn:microsoft.com/office/officeart/2005/8/layout/vList3"/>
    <dgm:cxn modelId="{72D55CF9-5599-4B3C-98F0-DC2AE6BC4445}" type="presParOf" srcId="{B2957FE9-50CF-494D-993F-52B426399191}" destId="{5046538C-D38A-413D-A1F4-F263AF52B0EE}" srcOrd="0" destOrd="0" presId="urn:microsoft.com/office/officeart/2005/8/layout/vList3"/>
    <dgm:cxn modelId="{7C244B6F-ED37-49B9-B3ED-AED60549E2D2}" type="presParOf" srcId="{B2957FE9-50CF-494D-993F-52B426399191}" destId="{129439F7-D878-41D8-B26C-BB12F5423268}" srcOrd="1" destOrd="0" presId="urn:microsoft.com/office/officeart/2005/8/layout/vList3"/>
    <dgm:cxn modelId="{84A4EE7F-11A4-48DD-8E18-B3959BDD2F89}" type="presParOf" srcId="{8E003AD7-638C-41DA-ABC4-063F8E7B967F}" destId="{D7754E12-3C73-40F7-B82C-FA692086411C}" srcOrd="1" destOrd="0" presId="urn:microsoft.com/office/officeart/2005/8/layout/vList3"/>
    <dgm:cxn modelId="{5B866837-CA2D-4CF3-9DC5-ED190E667EBC}" type="presParOf" srcId="{8E003AD7-638C-41DA-ABC4-063F8E7B967F}" destId="{5BB5436F-E0F9-4AB5-A657-C51F5903A532}" srcOrd="2" destOrd="0" presId="urn:microsoft.com/office/officeart/2005/8/layout/vList3"/>
    <dgm:cxn modelId="{3E3E6EEC-341D-4891-BCD2-8BABB8F3F44A}" type="presParOf" srcId="{5BB5436F-E0F9-4AB5-A657-C51F5903A532}" destId="{10BB38AF-8ECF-49A4-A565-10D5F53564D3}" srcOrd="0" destOrd="0" presId="urn:microsoft.com/office/officeart/2005/8/layout/vList3"/>
    <dgm:cxn modelId="{9D5DCD0B-8F74-454A-8AC4-F91D63502E33}" type="presParOf" srcId="{5BB5436F-E0F9-4AB5-A657-C51F5903A532}" destId="{F8655C1A-BFB7-4042-B7CE-255713DD1F38}" srcOrd="1" destOrd="0" presId="urn:microsoft.com/office/officeart/2005/8/layout/vList3"/>
    <dgm:cxn modelId="{9AD8C53E-AAA9-4128-99FF-091EC1053BCD}" type="presParOf" srcId="{8E003AD7-638C-41DA-ABC4-063F8E7B967F}" destId="{B33A4385-D960-4E58-B3C8-44ADF6478E81}" srcOrd="3" destOrd="0" presId="urn:microsoft.com/office/officeart/2005/8/layout/vList3"/>
    <dgm:cxn modelId="{62B98C36-F1BA-49D8-A019-882A1C0A0C6A}" type="presParOf" srcId="{8E003AD7-638C-41DA-ABC4-063F8E7B967F}" destId="{E2177614-1E7B-47F2-B7DF-21A92D8F9AD5}" srcOrd="4" destOrd="0" presId="urn:microsoft.com/office/officeart/2005/8/layout/vList3"/>
    <dgm:cxn modelId="{1FB38BB9-DD26-4AA4-BC30-292F881206DD}" type="presParOf" srcId="{E2177614-1E7B-47F2-B7DF-21A92D8F9AD5}" destId="{5EC59943-6D63-4DAC-BD67-845DCB6AF886}" srcOrd="0" destOrd="0" presId="urn:microsoft.com/office/officeart/2005/8/layout/vList3"/>
    <dgm:cxn modelId="{8FDC9B69-1B64-4B0C-8837-1646BD7C9ED7}" type="presParOf" srcId="{E2177614-1E7B-47F2-B7DF-21A92D8F9AD5}" destId="{ABCF8256-0351-436F-9499-FDE4C9885287}"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09947C9-6575-46AB-A07C-9E1F4D44B9E5}" type="doc">
      <dgm:prSet loTypeId="urn:microsoft.com/office/officeart/2005/8/layout/vList3" loCatId="list" qsTypeId="urn:microsoft.com/office/officeart/2005/8/quickstyle/simple1" qsCatId="simple" csTypeId="urn:microsoft.com/office/officeart/2005/8/colors/colorful5" csCatId="colorful" phldr="1"/>
      <dgm:spPr/>
    </dgm:pt>
    <dgm:pt modelId="{374C274F-E9B1-4009-A7B5-C8D77D7B3D4A}">
      <dgm:prSet phldrT="[نص]" custT="1"/>
      <dgm:spPr/>
      <dgm:t>
        <a:bodyPr/>
        <a:lstStyle/>
        <a:p>
          <a:pPr algn="r" rtl="1"/>
          <a:r>
            <a:rPr lang="ar-SA" sz="1800" dirty="0" smtClean="0"/>
            <a:t>أن يبرهن الطالب على صحة نظرية </a:t>
          </a:r>
          <a:r>
            <a:rPr lang="ar-SA" sz="1800" dirty="0" err="1" smtClean="0"/>
            <a:t>فيثاغورس.</a:t>
          </a:r>
          <a:endParaRPr lang="ar-SA" sz="1800" dirty="0"/>
        </a:p>
      </dgm:t>
    </dgm:pt>
    <dgm:pt modelId="{B2051427-988D-440A-BAB8-9E103E894226}" type="parTrans" cxnId="{D2F836D9-C78F-4CE4-BE8F-86FFFB0675BA}">
      <dgm:prSet/>
      <dgm:spPr/>
      <dgm:t>
        <a:bodyPr/>
        <a:lstStyle/>
        <a:p>
          <a:pPr rtl="1"/>
          <a:endParaRPr lang="ar-SA"/>
        </a:p>
      </dgm:t>
    </dgm:pt>
    <dgm:pt modelId="{780213D1-F584-488A-A310-C7D1DEC5A02D}" type="sibTrans" cxnId="{D2F836D9-C78F-4CE4-BE8F-86FFFB0675BA}">
      <dgm:prSet/>
      <dgm:spPr/>
      <dgm:t>
        <a:bodyPr/>
        <a:lstStyle/>
        <a:p>
          <a:pPr rtl="1"/>
          <a:endParaRPr lang="ar-SA"/>
        </a:p>
      </dgm:t>
    </dgm:pt>
    <dgm:pt modelId="{C6E00135-3C18-499E-AD16-35A867E4823C}">
      <dgm:prSet custT="1"/>
      <dgm:spPr/>
      <dgm:t>
        <a:bodyPr/>
        <a:lstStyle/>
        <a:p>
          <a:pPr algn="r" rtl="1"/>
          <a:r>
            <a:rPr lang="ar-SA" sz="1800" dirty="0" smtClean="0"/>
            <a:t>أن يقيم الطالب دور العلماء في تطوير الحضارة الغربية.</a:t>
          </a:r>
          <a:endParaRPr lang="ar-SA" sz="1800" dirty="0"/>
        </a:p>
      </dgm:t>
    </dgm:pt>
    <dgm:pt modelId="{1873AD8F-2A6B-493D-A33B-8B86CA8384AC}" type="parTrans" cxnId="{18B1221C-BD7B-4FBC-9483-CA18EF360997}">
      <dgm:prSet/>
      <dgm:spPr/>
      <dgm:t>
        <a:bodyPr/>
        <a:lstStyle/>
        <a:p>
          <a:pPr rtl="1"/>
          <a:endParaRPr lang="ar-SA"/>
        </a:p>
      </dgm:t>
    </dgm:pt>
    <dgm:pt modelId="{F4A554D0-8A0E-4AD4-A38D-98947956A5B5}" type="sibTrans" cxnId="{18B1221C-BD7B-4FBC-9483-CA18EF360997}">
      <dgm:prSet/>
      <dgm:spPr/>
      <dgm:t>
        <a:bodyPr/>
        <a:lstStyle/>
        <a:p>
          <a:pPr rtl="1"/>
          <a:endParaRPr lang="ar-SA"/>
        </a:p>
      </dgm:t>
    </dgm:pt>
    <dgm:pt modelId="{8E003AD7-638C-41DA-ABC4-063F8E7B967F}" type="pres">
      <dgm:prSet presAssocID="{309947C9-6575-46AB-A07C-9E1F4D44B9E5}" presName="linearFlow" presStyleCnt="0">
        <dgm:presLayoutVars>
          <dgm:dir val="rev"/>
          <dgm:resizeHandles val="exact"/>
        </dgm:presLayoutVars>
      </dgm:prSet>
      <dgm:spPr/>
    </dgm:pt>
    <dgm:pt modelId="{B2957FE9-50CF-494D-993F-52B426399191}" type="pres">
      <dgm:prSet presAssocID="{374C274F-E9B1-4009-A7B5-C8D77D7B3D4A}" presName="composite" presStyleCnt="0"/>
      <dgm:spPr/>
    </dgm:pt>
    <dgm:pt modelId="{5046538C-D38A-413D-A1F4-F263AF52B0EE}" type="pres">
      <dgm:prSet presAssocID="{374C274F-E9B1-4009-A7B5-C8D77D7B3D4A}" presName="imgShp" presStyleLbl="fgImgPlace1" presStyleIdx="0" presStyleCnt="2"/>
      <dgm:spPr/>
    </dgm:pt>
    <dgm:pt modelId="{129439F7-D878-41D8-B26C-BB12F5423268}" type="pres">
      <dgm:prSet presAssocID="{374C274F-E9B1-4009-A7B5-C8D77D7B3D4A}" presName="txShp" presStyleLbl="node1" presStyleIdx="0" presStyleCnt="2">
        <dgm:presLayoutVars>
          <dgm:bulletEnabled val="1"/>
        </dgm:presLayoutVars>
      </dgm:prSet>
      <dgm:spPr/>
      <dgm:t>
        <a:bodyPr/>
        <a:lstStyle/>
        <a:p>
          <a:pPr rtl="1"/>
          <a:endParaRPr lang="ar-SA"/>
        </a:p>
      </dgm:t>
    </dgm:pt>
    <dgm:pt modelId="{D7754E12-3C73-40F7-B82C-FA692086411C}" type="pres">
      <dgm:prSet presAssocID="{780213D1-F584-488A-A310-C7D1DEC5A02D}" presName="spacing" presStyleCnt="0"/>
      <dgm:spPr/>
    </dgm:pt>
    <dgm:pt modelId="{3797814C-9A12-4DC1-B07F-F5F6BB0E02ED}" type="pres">
      <dgm:prSet presAssocID="{C6E00135-3C18-499E-AD16-35A867E4823C}" presName="composite" presStyleCnt="0"/>
      <dgm:spPr/>
    </dgm:pt>
    <dgm:pt modelId="{1BB61C9A-AD29-4EF6-99CC-138D3EDAD3DD}" type="pres">
      <dgm:prSet presAssocID="{C6E00135-3C18-499E-AD16-35A867E4823C}" presName="imgShp" presStyleLbl="fgImgPlace1" presStyleIdx="1" presStyleCnt="2"/>
      <dgm:spPr/>
    </dgm:pt>
    <dgm:pt modelId="{6C61E0E6-363F-472E-9771-0B84484591EC}" type="pres">
      <dgm:prSet presAssocID="{C6E00135-3C18-499E-AD16-35A867E4823C}" presName="txShp" presStyleLbl="node1" presStyleIdx="1" presStyleCnt="2">
        <dgm:presLayoutVars>
          <dgm:bulletEnabled val="1"/>
        </dgm:presLayoutVars>
      </dgm:prSet>
      <dgm:spPr/>
    </dgm:pt>
  </dgm:ptLst>
  <dgm:cxnLst>
    <dgm:cxn modelId="{D2F836D9-C78F-4CE4-BE8F-86FFFB0675BA}" srcId="{309947C9-6575-46AB-A07C-9E1F4D44B9E5}" destId="{374C274F-E9B1-4009-A7B5-C8D77D7B3D4A}" srcOrd="0" destOrd="0" parTransId="{B2051427-988D-440A-BAB8-9E103E894226}" sibTransId="{780213D1-F584-488A-A310-C7D1DEC5A02D}"/>
    <dgm:cxn modelId="{18B1221C-BD7B-4FBC-9483-CA18EF360997}" srcId="{309947C9-6575-46AB-A07C-9E1F4D44B9E5}" destId="{C6E00135-3C18-499E-AD16-35A867E4823C}" srcOrd="1" destOrd="0" parTransId="{1873AD8F-2A6B-493D-A33B-8B86CA8384AC}" sibTransId="{F4A554D0-8A0E-4AD4-A38D-98947956A5B5}"/>
    <dgm:cxn modelId="{325DAA70-7492-4A00-8EF4-A237FB255A4B}" type="presOf" srcId="{309947C9-6575-46AB-A07C-9E1F4D44B9E5}" destId="{8E003AD7-638C-41DA-ABC4-063F8E7B967F}" srcOrd="0" destOrd="0" presId="urn:microsoft.com/office/officeart/2005/8/layout/vList3"/>
    <dgm:cxn modelId="{89F8A751-9519-4EA5-BBE9-1A06ED553D2E}" type="presOf" srcId="{C6E00135-3C18-499E-AD16-35A867E4823C}" destId="{6C61E0E6-363F-472E-9771-0B84484591EC}" srcOrd="0" destOrd="0" presId="urn:microsoft.com/office/officeart/2005/8/layout/vList3"/>
    <dgm:cxn modelId="{79305232-03FA-4C27-B841-1C4BBC49419B}" type="presOf" srcId="{374C274F-E9B1-4009-A7B5-C8D77D7B3D4A}" destId="{129439F7-D878-41D8-B26C-BB12F5423268}" srcOrd="0" destOrd="0" presId="urn:microsoft.com/office/officeart/2005/8/layout/vList3"/>
    <dgm:cxn modelId="{61360344-B070-4FA9-B538-6C6C22C16E23}" type="presParOf" srcId="{8E003AD7-638C-41DA-ABC4-063F8E7B967F}" destId="{B2957FE9-50CF-494D-993F-52B426399191}" srcOrd="0" destOrd="0" presId="urn:microsoft.com/office/officeart/2005/8/layout/vList3"/>
    <dgm:cxn modelId="{3CB8C61F-EEEC-429A-A19D-A5FB9E368DF1}" type="presParOf" srcId="{B2957FE9-50CF-494D-993F-52B426399191}" destId="{5046538C-D38A-413D-A1F4-F263AF52B0EE}" srcOrd="0" destOrd="0" presId="urn:microsoft.com/office/officeart/2005/8/layout/vList3"/>
    <dgm:cxn modelId="{3E2B1314-4849-4414-9719-ACE476BB1F60}" type="presParOf" srcId="{B2957FE9-50CF-494D-993F-52B426399191}" destId="{129439F7-D878-41D8-B26C-BB12F5423268}" srcOrd="1" destOrd="0" presId="urn:microsoft.com/office/officeart/2005/8/layout/vList3"/>
    <dgm:cxn modelId="{09D5DDAA-96A3-48ED-B797-BA95009B10EC}" type="presParOf" srcId="{8E003AD7-638C-41DA-ABC4-063F8E7B967F}" destId="{D7754E12-3C73-40F7-B82C-FA692086411C}" srcOrd="1" destOrd="0" presId="urn:microsoft.com/office/officeart/2005/8/layout/vList3"/>
    <dgm:cxn modelId="{184891A1-AF5E-4E4C-BAA6-3E2438DDB41B}" type="presParOf" srcId="{8E003AD7-638C-41DA-ABC4-063F8E7B967F}" destId="{3797814C-9A12-4DC1-B07F-F5F6BB0E02ED}" srcOrd="2" destOrd="0" presId="urn:microsoft.com/office/officeart/2005/8/layout/vList3"/>
    <dgm:cxn modelId="{7B97DE70-8721-4A61-AC67-687B7B573F9D}" type="presParOf" srcId="{3797814C-9A12-4DC1-B07F-F5F6BB0E02ED}" destId="{1BB61C9A-AD29-4EF6-99CC-138D3EDAD3DD}" srcOrd="0" destOrd="0" presId="urn:microsoft.com/office/officeart/2005/8/layout/vList3"/>
    <dgm:cxn modelId="{A4E40762-5C01-437A-B094-8F628184A186}" type="presParOf" srcId="{3797814C-9A12-4DC1-B07F-F5F6BB0E02ED}" destId="{6C61E0E6-363F-472E-9771-0B84484591EC}"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0E2CE4D-D5ED-4E75-9EA2-DD37A2AB432D}"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59A8D027-810E-4A9C-9EBB-A0D2754777D3}">
      <dgm:prSet phldrT="[نص]"/>
      <dgm:spPr/>
      <dgm:t>
        <a:bodyPr/>
        <a:lstStyle/>
        <a:p>
          <a:pPr rtl="1"/>
          <a:r>
            <a:rPr lang="ar-SA" smtClean="0"/>
            <a:t>1</a:t>
          </a:r>
          <a:endParaRPr lang="ar-SA"/>
        </a:p>
      </dgm:t>
    </dgm:pt>
    <dgm:pt modelId="{A15E3D7E-F26C-44E3-883E-F937D6C10860}" type="parTrans" cxnId="{5FC4DDAC-91C4-42BD-B02E-6E1BF2A3F36A}">
      <dgm:prSet/>
      <dgm:spPr/>
      <dgm:t>
        <a:bodyPr/>
        <a:lstStyle/>
        <a:p>
          <a:pPr rtl="1"/>
          <a:endParaRPr lang="ar-SA"/>
        </a:p>
      </dgm:t>
    </dgm:pt>
    <dgm:pt modelId="{ED5FE6F2-A00B-47C1-AAEE-06ACE7B10C8B}" type="sibTrans" cxnId="{5FC4DDAC-91C4-42BD-B02E-6E1BF2A3F36A}">
      <dgm:prSet/>
      <dgm:spPr/>
      <dgm:t>
        <a:bodyPr/>
        <a:lstStyle/>
        <a:p>
          <a:pPr rtl="1"/>
          <a:endParaRPr lang="ar-SA"/>
        </a:p>
      </dgm:t>
    </dgm:pt>
    <dgm:pt modelId="{AFE54FFE-3400-47E9-A19B-6B5724390BA2}">
      <dgm:prSet phldrT="[نص]" custT="1"/>
      <dgm:spPr/>
      <dgm:t>
        <a:bodyPr/>
        <a:lstStyle/>
        <a:p>
          <a:pPr rtl="1"/>
          <a:r>
            <a:rPr lang="ar-SA" sz="2000" dirty="0" smtClean="0"/>
            <a:t>أن ينتبه الطالب لحديث المعلم.</a:t>
          </a:r>
          <a:endParaRPr lang="ar-SA" sz="2000" dirty="0"/>
        </a:p>
      </dgm:t>
    </dgm:pt>
    <dgm:pt modelId="{154878B0-8CBB-46A4-81E9-8DD7D069EA17}" type="parTrans" cxnId="{7C486042-B97B-42FA-81A8-8F6DA7118354}">
      <dgm:prSet/>
      <dgm:spPr/>
      <dgm:t>
        <a:bodyPr/>
        <a:lstStyle/>
        <a:p>
          <a:pPr rtl="1"/>
          <a:endParaRPr lang="ar-SA"/>
        </a:p>
      </dgm:t>
    </dgm:pt>
    <dgm:pt modelId="{1036F35B-5472-4C84-850E-B0519F9FCD1C}" type="sibTrans" cxnId="{7C486042-B97B-42FA-81A8-8F6DA7118354}">
      <dgm:prSet/>
      <dgm:spPr/>
      <dgm:t>
        <a:bodyPr/>
        <a:lstStyle/>
        <a:p>
          <a:pPr rtl="1"/>
          <a:endParaRPr lang="ar-SA"/>
        </a:p>
      </dgm:t>
    </dgm:pt>
    <dgm:pt modelId="{7CD1585F-94F3-4688-AC47-B454C00CE154}">
      <dgm:prSet/>
      <dgm:spPr/>
      <dgm:t>
        <a:bodyPr/>
        <a:lstStyle/>
        <a:p>
          <a:pPr rtl="1"/>
          <a:r>
            <a:rPr lang="ar-SA" dirty="0" smtClean="0"/>
            <a:t>2</a:t>
          </a:r>
          <a:endParaRPr lang="en-US" dirty="0"/>
        </a:p>
      </dgm:t>
    </dgm:pt>
    <dgm:pt modelId="{B5D188D4-92CC-4FFB-AC0F-F3EC1FDD7DEC}" type="parTrans" cxnId="{D98D19E4-2E62-4F6F-8B2D-BD1CAE562479}">
      <dgm:prSet/>
      <dgm:spPr/>
      <dgm:t>
        <a:bodyPr/>
        <a:lstStyle/>
        <a:p>
          <a:pPr rtl="1"/>
          <a:endParaRPr lang="ar-SA"/>
        </a:p>
      </dgm:t>
    </dgm:pt>
    <dgm:pt modelId="{4752884B-AEA6-411C-A594-8E3991811E1A}" type="sibTrans" cxnId="{D98D19E4-2E62-4F6F-8B2D-BD1CAE562479}">
      <dgm:prSet/>
      <dgm:spPr/>
      <dgm:t>
        <a:bodyPr/>
        <a:lstStyle/>
        <a:p>
          <a:pPr rtl="1"/>
          <a:endParaRPr lang="ar-SA"/>
        </a:p>
      </dgm:t>
    </dgm:pt>
    <dgm:pt modelId="{C21FF487-236B-41A3-BBC5-E982D20DD8F6}">
      <dgm:prSet custT="1"/>
      <dgm:spPr/>
      <dgm:t>
        <a:bodyPr/>
        <a:lstStyle/>
        <a:p>
          <a:pPr rtl="1"/>
          <a:r>
            <a:rPr lang="ar-SA" sz="2000" dirty="0" smtClean="0"/>
            <a:t>أن يصغي الطالب إلى تعليمات المدرسة.</a:t>
          </a:r>
          <a:endParaRPr lang="en-US" sz="2000" dirty="0"/>
        </a:p>
      </dgm:t>
    </dgm:pt>
    <dgm:pt modelId="{DAD69C12-A863-44DD-81F1-F3B695122207}" type="parTrans" cxnId="{EFDDA0A2-5601-48CD-9DCC-DE504F281F94}">
      <dgm:prSet/>
      <dgm:spPr/>
      <dgm:t>
        <a:bodyPr/>
        <a:lstStyle/>
        <a:p>
          <a:pPr rtl="1"/>
          <a:endParaRPr lang="ar-SA"/>
        </a:p>
      </dgm:t>
    </dgm:pt>
    <dgm:pt modelId="{8EB1671C-795C-46CE-A680-A492F49FCA7B}" type="sibTrans" cxnId="{EFDDA0A2-5601-48CD-9DCC-DE504F281F94}">
      <dgm:prSet/>
      <dgm:spPr/>
      <dgm:t>
        <a:bodyPr/>
        <a:lstStyle/>
        <a:p>
          <a:pPr rtl="1"/>
          <a:endParaRPr lang="ar-SA"/>
        </a:p>
      </dgm:t>
    </dgm:pt>
    <dgm:pt modelId="{92A9B004-5D30-497A-9E45-4848F0DE15F9}" type="pres">
      <dgm:prSet presAssocID="{E0E2CE4D-D5ED-4E75-9EA2-DD37A2AB432D}" presName="linearFlow" presStyleCnt="0">
        <dgm:presLayoutVars>
          <dgm:dir val="rev"/>
          <dgm:animLvl val="lvl"/>
          <dgm:resizeHandles val="exact"/>
        </dgm:presLayoutVars>
      </dgm:prSet>
      <dgm:spPr/>
    </dgm:pt>
    <dgm:pt modelId="{0D2E1552-8856-4D88-A7EC-6A33C61447DE}" type="pres">
      <dgm:prSet presAssocID="{59A8D027-810E-4A9C-9EBB-A0D2754777D3}" presName="composite" presStyleCnt="0"/>
      <dgm:spPr/>
    </dgm:pt>
    <dgm:pt modelId="{D2C5AFF9-9C2C-4049-B635-6A867C87B368}" type="pres">
      <dgm:prSet presAssocID="{59A8D027-810E-4A9C-9EBB-A0D2754777D3}" presName="parentText" presStyleLbl="alignNode1" presStyleIdx="0" presStyleCnt="2">
        <dgm:presLayoutVars>
          <dgm:chMax val="1"/>
          <dgm:bulletEnabled val="1"/>
        </dgm:presLayoutVars>
      </dgm:prSet>
      <dgm:spPr/>
      <dgm:t>
        <a:bodyPr/>
        <a:lstStyle/>
        <a:p>
          <a:pPr rtl="1"/>
          <a:endParaRPr lang="ar-SA"/>
        </a:p>
      </dgm:t>
    </dgm:pt>
    <dgm:pt modelId="{74EE8B78-E32F-46AB-841B-3C344A7BE0AF}" type="pres">
      <dgm:prSet presAssocID="{59A8D027-810E-4A9C-9EBB-A0D2754777D3}" presName="descendantText" presStyleLbl="alignAcc1" presStyleIdx="0" presStyleCnt="2">
        <dgm:presLayoutVars>
          <dgm:bulletEnabled val="1"/>
        </dgm:presLayoutVars>
      </dgm:prSet>
      <dgm:spPr/>
    </dgm:pt>
    <dgm:pt modelId="{7E62FB02-4C1F-4CB9-90EE-68D88E95AA76}" type="pres">
      <dgm:prSet presAssocID="{ED5FE6F2-A00B-47C1-AAEE-06ACE7B10C8B}" presName="sp" presStyleCnt="0"/>
      <dgm:spPr/>
    </dgm:pt>
    <dgm:pt modelId="{B4F665B6-5A7D-46B1-9A07-8DE396A3A56B}" type="pres">
      <dgm:prSet presAssocID="{7CD1585F-94F3-4688-AC47-B454C00CE154}" presName="composite" presStyleCnt="0"/>
      <dgm:spPr/>
    </dgm:pt>
    <dgm:pt modelId="{5B449B36-39C1-4048-B5B1-7DCA57B1655D}" type="pres">
      <dgm:prSet presAssocID="{7CD1585F-94F3-4688-AC47-B454C00CE154}" presName="parentText" presStyleLbl="alignNode1" presStyleIdx="1" presStyleCnt="2">
        <dgm:presLayoutVars>
          <dgm:chMax val="1"/>
          <dgm:bulletEnabled val="1"/>
        </dgm:presLayoutVars>
      </dgm:prSet>
      <dgm:spPr/>
    </dgm:pt>
    <dgm:pt modelId="{D769F8AA-5B75-469B-AD03-882A7EBFF67E}" type="pres">
      <dgm:prSet presAssocID="{7CD1585F-94F3-4688-AC47-B454C00CE154}" presName="descendantText" presStyleLbl="alignAcc1" presStyleIdx="1" presStyleCnt="2">
        <dgm:presLayoutVars>
          <dgm:bulletEnabled val="1"/>
        </dgm:presLayoutVars>
      </dgm:prSet>
      <dgm:spPr/>
      <dgm:t>
        <a:bodyPr/>
        <a:lstStyle/>
        <a:p>
          <a:pPr rtl="1"/>
          <a:endParaRPr lang="ar-SA"/>
        </a:p>
      </dgm:t>
    </dgm:pt>
  </dgm:ptLst>
  <dgm:cxnLst>
    <dgm:cxn modelId="{7C486042-B97B-42FA-81A8-8F6DA7118354}" srcId="{59A8D027-810E-4A9C-9EBB-A0D2754777D3}" destId="{AFE54FFE-3400-47E9-A19B-6B5724390BA2}" srcOrd="0" destOrd="0" parTransId="{154878B0-8CBB-46A4-81E9-8DD7D069EA17}" sibTransId="{1036F35B-5472-4C84-850E-B0519F9FCD1C}"/>
    <dgm:cxn modelId="{5FC4DDAC-91C4-42BD-B02E-6E1BF2A3F36A}" srcId="{E0E2CE4D-D5ED-4E75-9EA2-DD37A2AB432D}" destId="{59A8D027-810E-4A9C-9EBB-A0D2754777D3}" srcOrd="0" destOrd="0" parTransId="{A15E3D7E-F26C-44E3-883E-F937D6C10860}" sibTransId="{ED5FE6F2-A00B-47C1-AAEE-06ACE7B10C8B}"/>
    <dgm:cxn modelId="{D98D19E4-2E62-4F6F-8B2D-BD1CAE562479}" srcId="{E0E2CE4D-D5ED-4E75-9EA2-DD37A2AB432D}" destId="{7CD1585F-94F3-4688-AC47-B454C00CE154}" srcOrd="1" destOrd="0" parTransId="{B5D188D4-92CC-4FFB-AC0F-F3EC1FDD7DEC}" sibTransId="{4752884B-AEA6-411C-A594-8E3991811E1A}"/>
    <dgm:cxn modelId="{3ED84072-03F9-4776-BF3C-43A83FA1A74A}" type="presOf" srcId="{C21FF487-236B-41A3-BBC5-E982D20DD8F6}" destId="{D769F8AA-5B75-469B-AD03-882A7EBFF67E}" srcOrd="0" destOrd="0" presId="urn:microsoft.com/office/officeart/2005/8/layout/chevron2"/>
    <dgm:cxn modelId="{9455F643-CA97-429A-B645-6754D66E0EF3}" type="presOf" srcId="{7CD1585F-94F3-4688-AC47-B454C00CE154}" destId="{5B449B36-39C1-4048-B5B1-7DCA57B1655D}" srcOrd="0" destOrd="0" presId="urn:microsoft.com/office/officeart/2005/8/layout/chevron2"/>
    <dgm:cxn modelId="{526C0C2B-B711-4F17-A85D-D982A0122902}" type="presOf" srcId="{AFE54FFE-3400-47E9-A19B-6B5724390BA2}" destId="{74EE8B78-E32F-46AB-841B-3C344A7BE0AF}" srcOrd="0" destOrd="0" presId="urn:microsoft.com/office/officeart/2005/8/layout/chevron2"/>
    <dgm:cxn modelId="{BDD1596D-5D83-40FC-A9A5-E525A5C241E5}" type="presOf" srcId="{59A8D027-810E-4A9C-9EBB-A0D2754777D3}" destId="{D2C5AFF9-9C2C-4049-B635-6A867C87B368}" srcOrd="0" destOrd="0" presId="urn:microsoft.com/office/officeart/2005/8/layout/chevron2"/>
    <dgm:cxn modelId="{EFDDA0A2-5601-48CD-9DCC-DE504F281F94}" srcId="{7CD1585F-94F3-4688-AC47-B454C00CE154}" destId="{C21FF487-236B-41A3-BBC5-E982D20DD8F6}" srcOrd="0" destOrd="0" parTransId="{DAD69C12-A863-44DD-81F1-F3B695122207}" sibTransId="{8EB1671C-795C-46CE-A680-A492F49FCA7B}"/>
    <dgm:cxn modelId="{99F54258-6A9F-43AB-A9ED-AA2025D2778B}" type="presOf" srcId="{E0E2CE4D-D5ED-4E75-9EA2-DD37A2AB432D}" destId="{92A9B004-5D30-497A-9E45-4848F0DE15F9}" srcOrd="0" destOrd="0" presId="urn:microsoft.com/office/officeart/2005/8/layout/chevron2"/>
    <dgm:cxn modelId="{BBA41919-7A18-4E8D-BC04-5BE4C82DF3AE}" type="presParOf" srcId="{92A9B004-5D30-497A-9E45-4848F0DE15F9}" destId="{0D2E1552-8856-4D88-A7EC-6A33C61447DE}" srcOrd="0" destOrd="0" presId="urn:microsoft.com/office/officeart/2005/8/layout/chevron2"/>
    <dgm:cxn modelId="{2A066043-E156-4D6A-B1A8-5A35D8D0869B}" type="presParOf" srcId="{0D2E1552-8856-4D88-A7EC-6A33C61447DE}" destId="{D2C5AFF9-9C2C-4049-B635-6A867C87B368}" srcOrd="0" destOrd="0" presId="urn:microsoft.com/office/officeart/2005/8/layout/chevron2"/>
    <dgm:cxn modelId="{5BB9CB41-A15C-4B14-B615-41D48E31CF6B}" type="presParOf" srcId="{0D2E1552-8856-4D88-A7EC-6A33C61447DE}" destId="{74EE8B78-E32F-46AB-841B-3C344A7BE0AF}" srcOrd="1" destOrd="0" presId="urn:microsoft.com/office/officeart/2005/8/layout/chevron2"/>
    <dgm:cxn modelId="{08C23104-A611-4CA4-8589-3CAF0B39D87E}" type="presParOf" srcId="{92A9B004-5D30-497A-9E45-4848F0DE15F9}" destId="{7E62FB02-4C1F-4CB9-90EE-68D88E95AA76}" srcOrd="1" destOrd="0" presId="urn:microsoft.com/office/officeart/2005/8/layout/chevron2"/>
    <dgm:cxn modelId="{0BEC1DB5-994D-4E75-95B4-0FD8673F31CF}" type="presParOf" srcId="{92A9B004-5D30-497A-9E45-4848F0DE15F9}" destId="{B4F665B6-5A7D-46B1-9A07-8DE396A3A56B}" srcOrd="2" destOrd="0" presId="urn:microsoft.com/office/officeart/2005/8/layout/chevron2"/>
    <dgm:cxn modelId="{78F8EA2F-2105-4325-900E-0255619D6EAC}" type="presParOf" srcId="{B4F665B6-5A7D-46B1-9A07-8DE396A3A56B}" destId="{5B449B36-39C1-4048-B5B1-7DCA57B1655D}" srcOrd="0" destOrd="0" presId="urn:microsoft.com/office/officeart/2005/8/layout/chevron2"/>
    <dgm:cxn modelId="{537BA5DC-EC11-462E-B0E3-EE778B7F2DCD}" type="presParOf" srcId="{B4F665B6-5A7D-46B1-9A07-8DE396A3A56B}" destId="{D769F8AA-5B75-469B-AD03-882A7EBFF67E}"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0E2CE4D-D5ED-4E75-9EA2-DD37A2AB432D}"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59A8D027-810E-4A9C-9EBB-A0D2754777D3}">
      <dgm:prSet phldrT="[نص]"/>
      <dgm:spPr/>
      <dgm:t>
        <a:bodyPr/>
        <a:lstStyle/>
        <a:p>
          <a:pPr rtl="1"/>
          <a:r>
            <a:rPr lang="ar-SA" dirty="0" smtClean="0"/>
            <a:t>فئة الإذعان للاستجابة</a:t>
          </a:r>
          <a:endParaRPr lang="ar-SA" dirty="0"/>
        </a:p>
      </dgm:t>
    </dgm:pt>
    <dgm:pt modelId="{A15E3D7E-F26C-44E3-883E-F937D6C10860}" type="parTrans" cxnId="{5FC4DDAC-91C4-42BD-B02E-6E1BF2A3F36A}">
      <dgm:prSet/>
      <dgm:spPr/>
      <dgm:t>
        <a:bodyPr/>
        <a:lstStyle/>
        <a:p>
          <a:pPr rtl="1"/>
          <a:endParaRPr lang="ar-SA"/>
        </a:p>
      </dgm:t>
    </dgm:pt>
    <dgm:pt modelId="{ED5FE6F2-A00B-47C1-AAEE-06ACE7B10C8B}" type="sibTrans" cxnId="{5FC4DDAC-91C4-42BD-B02E-6E1BF2A3F36A}">
      <dgm:prSet/>
      <dgm:spPr/>
      <dgm:t>
        <a:bodyPr/>
        <a:lstStyle/>
        <a:p>
          <a:pPr rtl="1"/>
          <a:endParaRPr lang="ar-SA"/>
        </a:p>
      </dgm:t>
    </dgm:pt>
    <dgm:pt modelId="{817A5CAD-D9F3-45D1-A45F-09F1270042F2}">
      <dgm:prSet/>
      <dgm:spPr/>
      <dgm:t>
        <a:bodyPr/>
        <a:lstStyle/>
        <a:p>
          <a:pPr rtl="1"/>
          <a:r>
            <a:rPr lang="ar-SA" dirty="0" smtClean="0"/>
            <a:t>ويشير إلى استجابة الطالب دون مقاومة أو تذمر مثل طاعة التعليمات والقوانين.</a:t>
          </a:r>
          <a:endParaRPr lang="en-US" dirty="0"/>
        </a:p>
      </dgm:t>
    </dgm:pt>
    <dgm:pt modelId="{D7F8E0C3-16CE-4DB5-962F-6752FB1B206D}" type="parTrans" cxnId="{707C66AE-6DD3-4476-BCFE-7E2B17A846D9}">
      <dgm:prSet/>
      <dgm:spPr/>
      <dgm:t>
        <a:bodyPr/>
        <a:lstStyle/>
        <a:p>
          <a:pPr rtl="1"/>
          <a:endParaRPr lang="ar-SA"/>
        </a:p>
      </dgm:t>
    </dgm:pt>
    <dgm:pt modelId="{D49EE75F-AF69-4034-A8F9-4802EC04D1A0}" type="sibTrans" cxnId="{707C66AE-6DD3-4476-BCFE-7E2B17A846D9}">
      <dgm:prSet/>
      <dgm:spPr/>
      <dgm:t>
        <a:bodyPr/>
        <a:lstStyle/>
        <a:p>
          <a:pPr rtl="1"/>
          <a:endParaRPr lang="ar-SA"/>
        </a:p>
      </dgm:t>
    </dgm:pt>
    <dgm:pt modelId="{2D19F48F-9D6D-46B1-B366-05C42C2BEF7C}">
      <dgm:prSet/>
      <dgm:spPr/>
      <dgm:t>
        <a:bodyPr/>
        <a:lstStyle/>
        <a:p>
          <a:pPr rtl="1"/>
          <a:r>
            <a:rPr lang="ar-SA" smtClean="0"/>
            <a:t>فئة الرغبة في الاستجابة</a:t>
          </a:r>
          <a:endParaRPr lang="en-US"/>
        </a:p>
      </dgm:t>
    </dgm:pt>
    <dgm:pt modelId="{2DFECA8B-4316-4A5D-9E45-D3401E61F332}" type="parTrans" cxnId="{A6617AB0-40D2-409D-8109-B9501AC913AE}">
      <dgm:prSet/>
      <dgm:spPr/>
      <dgm:t>
        <a:bodyPr/>
        <a:lstStyle/>
        <a:p>
          <a:pPr rtl="1"/>
          <a:endParaRPr lang="ar-SA"/>
        </a:p>
      </dgm:t>
    </dgm:pt>
    <dgm:pt modelId="{AB1E389C-E272-47DC-A3BA-BD13040C850F}" type="sibTrans" cxnId="{A6617AB0-40D2-409D-8109-B9501AC913AE}">
      <dgm:prSet/>
      <dgm:spPr/>
      <dgm:t>
        <a:bodyPr/>
        <a:lstStyle/>
        <a:p>
          <a:pPr rtl="1"/>
          <a:endParaRPr lang="ar-SA"/>
        </a:p>
      </dgm:t>
    </dgm:pt>
    <dgm:pt modelId="{F5D1A035-CA29-4075-A138-7C7CCBE56942}">
      <dgm:prSet/>
      <dgm:spPr/>
      <dgm:t>
        <a:bodyPr/>
        <a:lstStyle/>
        <a:p>
          <a:pPr rtl="1"/>
          <a:r>
            <a:rPr lang="ar-SA" smtClean="0"/>
            <a:t>يشير إلى طاعة الطالب الطوعية  بدافع الرغبة والموافقة التامة بحيث لا يظهر أي مؤشر للمقاومة.</a:t>
          </a:r>
          <a:endParaRPr lang="en-US"/>
        </a:p>
      </dgm:t>
    </dgm:pt>
    <dgm:pt modelId="{AF9588B4-1B74-4042-92D4-6EB7966333A4}" type="parTrans" cxnId="{C9400468-0163-4757-B23B-ECAE68DBC088}">
      <dgm:prSet/>
      <dgm:spPr/>
      <dgm:t>
        <a:bodyPr/>
        <a:lstStyle/>
        <a:p>
          <a:pPr rtl="1"/>
          <a:endParaRPr lang="ar-SA"/>
        </a:p>
      </dgm:t>
    </dgm:pt>
    <dgm:pt modelId="{3DE768A4-10CD-4B07-81E1-0E827FDCFDD3}" type="sibTrans" cxnId="{C9400468-0163-4757-B23B-ECAE68DBC088}">
      <dgm:prSet/>
      <dgm:spPr/>
      <dgm:t>
        <a:bodyPr/>
        <a:lstStyle/>
        <a:p>
          <a:pPr rtl="1"/>
          <a:endParaRPr lang="ar-SA"/>
        </a:p>
      </dgm:t>
    </dgm:pt>
    <dgm:pt modelId="{7FA31E16-6CD4-4587-B71E-4505F1955B6D}">
      <dgm:prSet/>
      <dgm:spPr/>
      <dgm:t>
        <a:bodyPr/>
        <a:lstStyle/>
        <a:p>
          <a:pPr rtl="1"/>
          <a:r>
            <a:rPr lang="ar-SA" smtClean="0"/>
            <a:t>فئة الرضا عن الاستجابة</a:t>
          </a:r>
          <a:endParaRPr lang="en-US"/>
        </a:p>
      </dgm:t>
    </dgm:pt>
    <dgm:pt modelId="{BF0794B0-1C72-4512-B181-8B279711E96B}" type="parTrans" cxnId="{11B35B69-6523-409B-BBAE-CACA56D93332}">
      <dgm:prSet/>
      <dgm:spPr/>
      <dgm:t>
        <a:bodyPr/>
        <a:lstStyle/>
        <a:p>
          <a:pPr rtl="1"/>
          <a:endParaRPr lang="ar-SA"/>
        </a:p>
      </dgm:t>
    </dgm:pt>
    <dgm:pt modelId="{5026E477-EA36-4E59-BA5D-A272CA2E313A}" type="sibTrans" cxnId="{11B35B69-6523-409B-BBAE-CACA56D93332}">
      <dgm:prSet/>
      <dgm:spPr/>
      <dgm:t>
        <a:bodyPr/>
        <a:lstStyle/>
        <a:p>
          <a:pPr rtl="1"/>
          <a:endParaRPr lang="ar-SA"/>
        </a:p>
      </dgm:t>
    </dgm:pt>
    <dgm:pt modelId="{E44FBD55-4FF0-4927-9AFD-73390B76E23D}">
      <dgm:prSet/>
      <dgm:spPr/>
      <dgm:t>
        <a:bodyPr/>
        <a:lstStyle/>
        <a:p>
          <a:pPr rtl="1"/>
          <a:r>
            <a:rPr lang="ar-SA" smtClean="0"/>
            <a:t>تشير إلى الرضا والارتياح والمتعة في أداء الاستجابة مثل قراءة مواد إضافية عدا المقرر. </a:t>
          </a:r>
          <a:endParaRPr lang="en-US"/>
        </a:p>
      </dgm:t>
    </dgm:pt>
    <dgm:pt modelId="{42144999-E36E-4AD6-84B6-D993F1FE9796}" type="parTrans" cxnId="{37F2B9C9-8105-4963-A6AA-23B93F42EE01}">
      <dgm:prSet/>
      <dgm:spPr/>
      <dgm:t>
        <a:bodyPr/>
        <a:lstStyle/>
        <a:p>
          <a:pPr rtl="1"/>
          <a:endParaRPr lang="ar-SA"/>
        </a:p>
      </dgm:t>
    </dgm:pt>
    <dgm:pt modelId="{260FC95C-496E-4EFE-B206-FF7FDB322369}" type="sibTrans" cxnId="{37F2B9C9-8105-4963-A6AA-23B93F42EE01}">
      <dgm:prSet/>
      <dgm:spPr/>
      <dgm:t>
        <a:bodyPr/>
        <a:lstStyle/>
        <a:p>
          <a:pPr rtl="1"/>
          <a:endParaRPr lang="ar-SA"/>
        </a:p>
      </dgm:t>
    </dgm:pt>
    <dgm:pt modelId="{92A9B004-5D30-497A-9E45-4848F0DE15F9}" type="pres">
      <dgm:prSet presAssocID="{E0E2CE4D-D5ED-4E75-9EA2-DD37A2AB432D}" presName="linearFlow" presStyleCnt="0">
        <dgm:presLayoutVars>
          <dgm:dir val="rev"/>
          <dgm:animLvl val="lvl"/>
          <dgm:resizeHandles val="exact"/>
        </dgm:presLayoutVars>
      </dgm:prSet>
      <dgm:spPr/>
    </dgm:pt>
    <dgm:pt modelId="{0D2E1552-8856-4D88-A7EC-6A33C61447DE}" type="pres">
      <dgm:prSet presAssocID="{59A8D027-810E-4A9C-9EBB-A0D2754777D3}" presName="composite" presStyleCnt="0"/>
      <dgm:spPr/>
    </dgm:pt>
    <dgm:pt modelId="{D2C5AFF9-9C2C-4049-B635-6A867C87B368}" type="pres">
      <dgm:prSet presAssocID="{59A8D027-810E-4A9C-9EBB-A0D2754777D3}" presName="parentText" presStyleLbl="alignNode1" presStyleIdx="0" presStyleCnt="3">
        <dgm:presLayoutVars>
          <dgm:chMax val="1"/>
          <dgm:bulletEnabled val="1"/>
        </dgm:presLayoutVars>
      </dgm:prSet>
      <dgm:spPr/>
      <dgm:t>
        <a:bodyPr/>
        <a:lstStyle/>
        <a:p>
          <a:pPr rtl="1"/>
          <a:endParaRPr lang="ar-SA"/>
        </a:p>
      </dgm:t>
    </dgm:pt>
    <dgm:pt modelId="{74EE8B78-E32F-46AB-841B-3C344A7BE0AF}" type="pres">
      <dgm:prSet presAssocID="{59A8D027-810E-4A9C-9EBB-A0D2754777D3}" presName="descendantText" presStyleLbl="alignAcc1" presStyleIdx="0" presStyleCnt="3">
        <dgm:presLayoutVars>
          <dgm:bulletEnabled val="1"/>
        </dgm:presLayoutVars>
      </dgm:prSet>
      <dgm:spPr/>
      <dgm:t>
        <a:bodyPr/>
        <a:lstStyle/>
        <a:p>
          <a:pPr rtl="1"/>
          <a:endParaRPr lang="ar-SA"/>
        </a:p>
      </dgm:t>
    </dgm:pt>
    <dgm:pt modelId="{7E62FB02-4C1F-4CB9-90EE-68D88E95AA76}" type="pres">
      <dgm:prSet presAssocID="{ED5FE6F2-A00B-47C1-AAEE-06ACE7B10C8B}" presName="sp" presStyleCnt="0"/>
      <dgm:spPr/>
    </dgm:pt>
    <dgm:pt modelId="{E2BA1A1B-133D-403F-B911-3C33EA0A98E2}" type="pres">
      <dgm:prSet presAssocID="{2D19F48F-9D6D-46B1-B366-05C42C2BEF7C}" presName="composite" presStyleCnt="0"/>
      <dgm:spPr/>
    </dgm:pt>
    <dgm:pt modelId="{0DDA99FA-9F8A-46C9-8DE8-CC7B97D2B892}" type="pres">
      <dgm:prSet presAssocID="{2D19F48F-9D6D-46B1-B366-05C42C2BEF7C}" presName="parentText" presStyleLbl="alignNode1" presStyleIdx="1" presStyleCnt="3">
        <dgm:presLayoutVars>
          <dgm:chMax val="1"/>
          <dgm:bulletEnabled val="1"/>
        </dgm:presLayoutVars>
      </dgm:prSet>
      <dgm:spPr/>
    </dgm:pt>
    <dgm:pt modelId="{ABE4AB5D-D3FE-468B-9321-5DE58904AACE}" type="pres">
      <dgm:prSet presAssocID="{2D19F48F-9D6D-46B1-B366-05C42C2BEF7C}" presName="descendantText" presStyleLbl="alignAcc1" presStyleIdx="1" presStyleCnt="3">
        <dgm:presLayoutVars>
          <dgm:bulletEnabled val="1"/>
        </dgm:presLayoutVars>
      </dgm:prSet>
      <dgm:spPr/>
    </dgm:pt>
    <dgm:pt modelId="{D1E4AFCE-4CBE-4D1B-9A7A-2D9DE085E390}" type="pres">
      <dgm:prSet presAssocID="{AB1E389C-E272-47DC-A3BA-BD13040C850F}" presName="sp" presStyleCnt="0"/>
      <dgm:spPr/>
    </dgm:pt>
    <dgm:pt modelId="{0D5FDD26-A8EC-49E5-8D98-3EC9A40ACCB1}" type="pres">
      <dgm:prSet presAssocID="{7FA31E16-6CD4-4587-B71E-4505F1955B6D}" presName="composite" presStyleCnt="0"/>
      <dgm:spPr/>
    </dgm:pt>
    <dgm:pt modelId="{0AB4B4B5-E18B-4CA9-B4FA-CB6C6849A256}" type="pres">
      <dgm:prSet presAssocID="{7FA31E16-6CD4-4587-B71E-4505F1955B6D}" presName="parentText" presStyleLbl="alignNode1" presStyleIdx="2" presStyleCnt="3">
        <dgm:presLayoutVars>
          <dgm:chMax val="1"/>
          <dgm:bulletEnabled val="1"/>
        </dgm:presLayoutVars>
      </dgm:prSet>
      <dgm:spPr/>
    </dgm:pt>
    <dgm:pt modelId="{73A418B3-F2EB-4666-940A-D1D2C74521B8}" type="pres">
      <dgm:prSet presAssocID="{7FA31E16-6CD4-4587-B71E-4505F1955B6D}" presName="descendantText" presStyleLbl="alignAcc1" presStyleIdx="2" presStyleCnt="3">
        <dgm:presLayoutVars>
          <dgm:bulletEnabled val="1"/>
        </dgm:presLayoutVars>
      </dgm:prSet>
      <dgm:spPr/>
    </dgm:pt>
  </dgm:ptLst>
  <dgm:cxnLst>
    <dgm:cxn modelId="{C9400468-0163-4757-B23B-ECAE68DBC088}" srcId="{2D19F48F-9D6D-46B1-B366-05C42C2BEF7C}" destId="{F5D1A035-CA29-4075-A138-7C7CCBE56942}" srcOrd="0" destOrd="0" parTransId="{AF9588B4-1B74-4042-92D4-6EB7966333A4}" sibTransId="{3DE768A4-10CD-4B07-81E1-0E827FDCFDD3}"/>
    <dgm:cxn modelId="{4A2ADBEB-FB03-4195-AA63-60C930916593}" type="presOf" srcId="{E44FBD55-4FF0-4927-9AFD-73390B76E23D}" destId="{73A418B3-F2EB-4666-940A-D1D2C74521B8}" srcOrd="0" destOrd="0" presId="urn:microsoft.com/office/officeart/2005/8/layout/chevron2"/>
    <dgm:cxn modelId="{5E0B67A2-1699-4365-8B02-C1D775E60818}" type="presOf" srcId="{59A8D027-810E-4A9C-9EBB-A0D2754777D3}" destId="{D2C5AFF9-9C2C-4049-B635-6A867C87B368}" srcOrd="0" destOrd="0" presId="urn:microsoft.com/office/officeart/2005/8/layout/chevron2"/>
    <dgm:cxn modelId="{37F2B9C9-8105-4963-A6AA-23B93F42EE01}" srcId="{7FA31E16-6CD4-4587-B71E-4505F1955B6D}" destId="{E44FBD55-4FF0-4927-9AFD-73390B76E23D}" srcOrd="0" destOrd="0" parTransId="{42144999-E36E-4AD6-84B6-D993F1FE9796}" sibTransId="{260FC95C-496E-4EFE-B206-FF7FDB322369}"/>
    <dgm:cxn modelId="{1321A259-9A73-4262-9868-804281C36588}" type="presOf" srcId="{817A5CAD-D9F3-45D1-A45F-09F1270042F2}" destId="{74EE8B78-E32F-46AB-841B-3C344A7BE0AF}" srcOrd="0" destOrd="0" presId="urn:microsoft.com/office/officeart/2005/8/layout/chevron2"/>
    <dgm:cxn modelId="{A6617AB0-40D2-409D-8109-B9501AC913AE}" srcId="{E0E2CE4D-D5ED-4E75-9EA2-DD37A2AB432D}" destId="{2D19F48F-9D6D-46B1-B366-05C42C2BEF7C}" srcOrd="1" destOrd="0" parTransId="{2DFECA8B-4316-4A5D-9E45-D3401E61F332}" sibTransId="{AB1E389C-E272-47DC-A3BA-BD13040C850F}"/>
    <dgm:cxn modelId="{11B35B69-6523-409B-BBAE-CACA56D93332}" srcId="{E0E2CE4D-D5ED-4E75-9EA2-DD37A2AB432D}" destId="{7FA31E16-6CD4-4587-B71E-4505F1955B6D}" srcOrd="2" destOrd="0" parTransId="{BF0794B0-1C72-4512-B181-8B279711E96B}" sibTransId="{5026E477-EA36-4E59-BA5D-A272CA2E313A}"/>
    <dgm:cxn modelId="{A1D8CC1E-85AC-4E12-A249-9E9712938161}" type="presOf" srcId="{E0E2CE4D-D5ED-4E75-9EA2-DD37A2AB432D}" destId="{92A9B004-5D30-497A-9E45-4848F0DE15F9}" srcOrd="0" destOrd="0" presId="urn:microsoft.com/office/officeart/2005/8/layout/chevron2"/>
    <dgm:cxn modelId="{5FC4DDAC-91C4-42BD-B02E-6E1BF2A3F36A}" srcId="{E0E2CE4D-D5ED-4E75-9EA2-DD37A2AB432D}" destId="{59A8D027-810E-4A9C-9EBB-A0D2754777D3}" srcOrd="0" destOrd="0" parTransId="{A15E3D7E-F26C-44E3-883E-F937D6C10860}" sibTransId="{ED5FE6F2-A00B-47C1-AAEE-06ACE7B10C8B}"/>
    <dgm:cxn modelId="{0C43EEBD-2778-4C0B-9951-60395A20D014}" type="presOf" srcId="{7FA31E16-6CD4-4587-B71E-4505F1955B6D}" destId="{0AB4B4B5-E18B-4CA9-B4FA-CB6C6849A256}" srcOrd="0" destOrd="0" presId="urn:microsoft.com/office/officeart/2005/8/layout/chevron2"/>
    <dgm:cxn modelId="{B7E42F98-4314-4FFD-AAD5-DA4CAF803B43}" type="presOf" srcId="{2D19F48F-9D6D-46B1-B366-05C42C2BEF7C}" destId="{0DDA99FA-9F8A-46C9-8DE8-CC7B97D2B892}" srcOrd="0" destOrd="0" presId="urn:microsoft.com/office/officeart/2005/8/layout/chevron2"/>
    <dgm:cxn modelId="{707C66AE-6DD3-4476-BCFE-7E2B17A846D9}" srcId="{59A8D027-810E-4A9C-9EBB-A0D2754777D3}" destId="{817A5CAD-D9F3-45D1-A45F-09F1270042F2}" srcOrd="0" destOrd="0" parTransId="{D7F8E0C3-16CE-4DB5-962F-6752FB1B206D}" sibTransId="{D49EE75F-AF69-4034-A8F9-4802EC04D1A0}"/>
    <dgm:cxn modelId="{D5C1800F-BD74-4E53-8FE8-4FD13A3687FF}" type="presOf" srcId="{F5D1A035-CA29-4075-A138-7C7CCBE56942}" destId="{ABE4AB5D-D3FE-468B-9321-5DE58904AACE}" srcOrd="0" destOrd="0" presId="urn:microsoft.com/office/officeart/2005/8/layout/chevron2"/>
    <dgm:cxn modelId="{81138FD4-A718-4836-8951-4022756FD9F7}" type="presParOf" srcId="{92A9B004-5D30-497A-9E45-4848F0DE15F9}" destId="{0D2E1552-8856-4D88-A7EC-6A33C61447DE}" srcOrd="0" destOrd="0" presId="urn:microsoft.com/office/officeart/2005/8/layout/chevron2"/>
    <dgm:cxn modelId="{A63BB579-31FB-4D41-B4CC-6B600830AED3}" type="presParOf" srcId="{0D2E1552-8856-4D88-A7EC-6A33C61447DE}" destId="{D2C5AFF9-9C2C-4049-B635-6A867C87B368}" srcOrd="0" destOrd="0" presId="urn:microsoft.com/office/officeart/2005/8/layout/chevron2"/>
    <dgm:cxn modelId="{14E3805D-6A0A-494D-A7CC-316E06FD754A}" type="presParOf" srcId="{0D2E1552-8856-4D88-A7EC-6A33C61447DE}" destId="{74EE8B78-E32F-46AB-841B-3C344A7BE0AF}" srcOrd="1" destOrd="0" presId="urn:microsoft.com/office/officeart/2005/8/layout/chevron2"/>
    <dgm:cxn modelId="{B00CF32F-F24E-4498-8469-234A75292EB3}" type="presParOf" srcId="{92A9B004-5D30-497A-9E45-4848F0DE15F9}" destId="{7E62FB02-4C1F-4CB9-90EE-68D88E95AA76}" srcOrd="1" destOrd="0" presId="urn:microsoft.com/office/officeart/2005/8/layout/chevron2"/>
    <dgm:cxn modelId="{2C400EB6-D768-44D1-940E-FDCDEAD55664}" type="presParOf" srcId="{92A9B004-5D30-497A-9E45-4848F0DE15F9}" destId="{E2BA1A1B-133D-403F-B911-3C33EA0A98E2}" srcOrd="2" destOrd="0" presId="urn:microsoft.com/office/officeart/2005/8/layout/chevron2"/>
    <dgm:cxn modelId="{483A9AF5-294A-4A67-84DD-12301E40AE5E}" type="presParOf" srcId="{E2BA1A1B-133D-403F-B911-3C33EA0A98E2}" destId="{0DDA99FA-9F8A-46C9-8DE8-CC7B97D2B892}" srcOrd="0" destOrd="0" presId="urn:microsoft.com/office/officeart/2005/8/layout/chevron2"/>
    <dgm:cxn modelId="{3754628B-3B37-4F4C-8B93-80AD238B4120}" type="presParOf" srcId="{E2BA1A1B-133D-403F-B911-3C33EA0A98E2}" destId="{ABE4AB5D-D3FE-468B-9321-5DE58904AACE}" srcOrd="1" destOrd="0" presId="urn:microsoft.com/office/officeart/2005/8/layout/chevron2"/>
    <dgm:cxn modelId="{F8F81E07-E435-4A40-89C6-B0564013BBA7}" type="presParOf" srcId="{92A9B004-5D30-497A-9E45-4848F0DE15F9}" destId="{D1E4AFCE-4CBE-4D1B-9A7A-2D9DE085E390}" srcOrd="3" destOrd="0" presId="urn:microsoft.com/office/officeart/2005/8/layout/chevron2"/>
    <dgm:cxn modelId="{73B9531F-97A4-46F7-B6F2-3240186ACAB7}" type="presParOf" srcId="{92A9B004-5D30-497A-9E45-4848F0DE15F9}" destId="{0D5FDD26-A8EC-49E5-8D98-3EC9A40ACCB1}" srcOrd="4" destOrd="0" presId="urn:microsoft.com/office/officeart/2005/8/layout/chevron2"/>
    <dgm:cxn modelId="{F923776C-3286-4AAE-B11B-554B7E543E18}" type="presParOf" srcId="{0D5FDD26-A8EC-49E5-8D98-3EC9A40ACCB1}" destId="{0AB4B4B5-E18B-4CA9-B4FA-CB6C6849A256}" srcOrd="0" destOrd="0" presId="urn:microsoft.com/office/officeart/2005/8/layout/chevron2"/>
    <dgm:cxn modelId="{D72C29A1-A001-46CE-BF2B-E12F55D0B0E3}" type="presParOf" srcId="{0D5FDD26-A8EC-49E5-8D98-3EC9A40ACCB1}" destId="{73A418B3-F2EB-4666-940A-D1D2C74521B8}"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0E2CE4D-D5ED-4E75-9EA2-DD37A2AB432D}"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59A8D027-810E-4A9C-9EBB-A0D2754777D3}">
      <dgm:prSet phldrT="[نص]" custT="1"/>
      <dgm:spPr/>
      <dgm:t>
        <a:bodyPr/>
        <a:lstStyle/>
        <a:p>
          <a:pPr rtl="1"/>
          <a:r>
            <a:rPr lang="ar-SA" sz="2400" dirty="0" smtClean="0"/>
            <a:t>أن يثمن الطالب أهمية التعاون في الحياة.</a:t>
          </a:r>
          <a:endParaRPr lang="ar-SA" sz="2400" dirty="0"/>
        </a:p>
      </dgm:t>
    </dgm:pt>
    <dgm:pt modelId="{A15E3D7E-F26C-44E3-883E-F937D6C10860}" type="parTrans" cxnId="{5FC4DDAC-91C4-42BD-B02E-6E1BF2A3F36A}">
      <dgm:prSet/>
      <dgm:spPr/>
      <dgm:t>
        <a:bodyPr/>
        <a:lstStyle/>
        <a:p>
          <a:pPr rtl="1"/>
          <a:endParaRPr lang="ar-SA"/>
        </a:p>
      </dgm:t>
    </dgm:pt>
    <dgm:pt modelId="{ED5FE6F2-A00B-47C1-AAEE-06ACE7B10C8B}" type="sibTrans" cxnId="{5FC4DDAC-91C4-42BD-B02E-6E1BF2A3F36A}">
      <dgm:prSet/>
      <dgm:spPr/>
      <dgm:t>
        <a:bodyPr/>
        <a:lstStyle/>
        <a:p>
          <a:pPr rtl="1"/>
          <a:endParaRPr lang="ar-SA"/>
        </a:p>
      </dgm:t>
    </dgm:pt>
    <dgm:pt modelId="{6F4B8FF9-FCC1-4095-8DC2-79F0303B3EBF}">
      <dgm:prSet custT="1"/>
      <dgm:spPr/>
      <dgm:t>
        <a:bodyPr/>
        <a:lstStyle/>
        <a:p>
          <a:pPr rtl="1"/>
          <a:r>
            <a:rPr lang="ar-SA" sz="2400" dirty="0" smtClean="0"/>
            <a:t>أن يقدر الطالب دور الدين في الحياة.</a:t>
          </a:r>
          <a:endParaRPr lang="ar-SA" sz="2400" dirty="0"/>
        </a:p>
      </dgm:t>
    </dgm:pt>
    <dgm:pt modelId="{59644622-407E-4D31-A716-5E59AB7DFF2E}" type="parTrans" cxnId="{6F8095BB-43EB-4FC0-A6F7-F9B860666F33}">
      <dgm:prSet/>
      <dgm:spPr/>
      <dgm:t>
        <a:bodyPr/>
        <a:lstStyle/>
        <a:p>
          <a:pPr rtl="1"/>
          <a:endParaRPr lang="ar-SA"/>
        </a:p>
      </dgm:t>
    </dgm:pt>
    <dgm:pt modelId="{CFBADFB3-EDB3-4C2A-B6B6-F0AB9AB9E4AA}" type="sibTrans" cxnId="{6F8095BB-43EB-4FC0-A6F7-F9B860666F33}">
      <dgm:prSet/>
      <dgm:spPr/>
      <dgm:t>
        <a:bodyPr/>
        <a:lstStyle/>
        <a:p>
          <a:pPr rtl="1"/>
          <a:endParaRPr lang="ar-SA"/>
        </a:p>
      </dgm:t>
    </dgm:pt>
    <dgm:pt modelId="{DE4C6056-2919-410B-AB7B-219054F3227E}">
      <dgm:prSet phldrT="[نص]"/>
      <dgm:spPr/>
      <dgm:t>
        <a:bodyPr/>
        <a:lstStyle/>
        <a:p>
          <a:pPr rtl="1"/>
          <a:r>
            <a:rPr lang="ar-SA" dirty="0" smtClean="0"/>
            <a:t>1</a:t>
          </a:r>
          <a:endParaRPr lang="ar-SA" dirty="0"/>
        </a:p>
      </dgm:t>
    </dgm:pt>
    <dgm:pt modelId="{BDB6E2E5-C289-43FE-9F83-C26339146BA7}" type="parTrans" cxnId="{9F384394-865F-4BE7-BD17-8AD48F2BA80B}">
      <dgm:prSet/>
      <dgm:spPr/>
      <dgm:t>
        <a:bodyPr/>
        <a:lstStyle/>
        <a:p>
          <a:pPr rtl="1"/>
          <a:endParaRPr lang="ar-SA"/>
        </a:p>
      </dgm:t>
    </dgm:pt>
    <dgm:pt modelId="{B075F695-F39D-47EC-AD83-1708BFCDFD97}" type="sibTrans" cxnId="{9F384394-865F-4BE7-BD17-8AD48F2BA80B}">
      <dgm:prSet/>
      <dgm:spPr/>
      <dgm:t>
        <a:bodyPr/>
        <a:lstStyle/>
        <a:p>
          <a:pPr rtl="1"/>
          <a:endParaRPr lang="ar-SA"/>
        </a:p>
      </dgm:t>
    </dgm:pt>
    <dgm:pt modelId="{E3DE730C-8E40-4D1F-BBE9-896DCA9579B4}">
      <dgm:prSet/>
      <dgm:spPr/>
      <dgm:t>
        <a:bodyPr/>
        <a:lstStyle/>
        <a:p>
          <a:pPr rtl="1"/>
          <a:r>
            <a:rPr lang="ar-SA" dirty="0" smtClean="0"/>
            <a:t>2</a:t>
          </a:r>
          <a:endParaRPr lang="ar-SA" dirty="0"/>
        </a:p>
      </dgm:t>
    </dgm:pt>
    <dgm:pt modelId="{1C5E6BEA-A5E4-4B59-97B2-DF3DB600C8D3}" type="parTrans" cxnId="{0A9652A6-8D86-4B12-A46B-3E6F37E93547}">
      <dgm:prSet/>
      <dgm:spPr/>
      <dgm:t>
        <a:bodyPr/>
        <a:lstStyle/>
        <a:p>
          <a:pPr rtl="1"/>
          <a:endParaRPr lang="ar-SA"/>
        </a:p>
      </dgm:t>
    </dgm:pt>
    <dgm:pt modelId="{17713084-73ED-497C-B11E-7320FA158E2D}" type="sibTrans" cxnId="{0A9652A6-8D86-4B12-A46B-3E6F37E93547}">
      <dgm:prSet/>
      <dgm:spPr/>
      <dgm:t>
        <a:bodyPr/>
        <a:lstStyle/>
        <a:p>
          <a:pPr rtl="1"/>
          <a:endParaRPr lang="ar-SA"/>
        </a:p>
      </dgm:t>
    </dgm:pt>
    <dgm:pt modelId="{92A9B004-5D30-497A-9E45-4848F0DE15F9}" type="pres">
      <dgm:prSet presAssocID="{E0E2CE4D-D5ED-4E75-9EA2-DD37A2AB432D}" presName="linearFlow" presStyleCnt="0">
        <dgm:presLayoutVars>
          <dgm:dir val="rev"/>
          <dgm:animLvl val="lvl"/>
          <dgm:resizeHandles val="exact"/>
        </dgm:presLayoutVars>
      </dgm:prSet>
      <dgm:spPr/>
    </dgm:pt>
    <dgm:pt modelId="{87DB8E48-B40C-4071-BE36-A73541AD9770}" type="pres">
      <dgm:prSet presAssocID="{DE4C6056-2919-410B-AB7B-219054F3227E}" presName="composite" presStyleCnt="0"/>
      <dgm:spPr/>
    </dgm:pt>
    <dgm:pt modelId="{30D2B928-2378-41B4-9CD6-80F0541D221B}" type="pres">
      <dgm:prSet presAssocID="{DE4C6056-2919-410B-AB7B-219054F3227E}" presName="parentText" presStyleLbl="alignNode1" presStyleIdx="0" presStyleCnt="2">
        <dgm:presLayoutVars>
          <dgm:chMax val="1"/>
          <dgm:bulletEnabled val="1"/>
        </dgm:presLayoutVars>
      </dgm:prSet>
      <dgm:spPr/>
    </dgm:pt>
    <dgm:pt modelId="{552CBA9E-4053-4667-ABDC-57A622FA19EF}" type="pres">
      <dgm:prSet presAssocID="{DE4C6056-2919-410B-AB7B-219054F3227E}" presName="descendantText" presStyleLbl="alignAcc1" presStyleIdx="0" presStyleCnt="2">
        <dgm:presLayoutVars>
          <dgm:bulletEnabled val="1"/>
        </dgm:presLayoutVars>
      </dgm:prSet>
      <dgm:spPr/>
    </dgm:pt>
    <dgm:pt modelId="{FCD1C1C2-1E07-4D12-A74A-2936B7C28469}" type="pres">
      <dgm:prSet presAssocID="{B075F695-F39D-47EC-AD83-1708BFCDFD97}" presName="sp" presStyleCnt="0"/>
      <dgm:spPr/>
    </dgm:pt>
    <dgm:pt modelId="{EBB5CAFA-3B09-4A8A-9024-FC415A7B4D1D}" type="pres">
      <dgm:prSet presAssocID="{E3DE730C-8E40-4D1F-BBE9-896DCA9579B4}" presName="composite" presStyleCnt="0"/>
      <dgm:spPr/>
    </dgm:pt>
    <dgm:pt modelId="{01B03BA6-FA1A-4185-B732-D08A7179616B}" type="pres">
      <dgm:prSet presAssocID="{E3DE730C-8E40-4D1F-BBE9-896DCA9579B4}" presName="parentText" presStyleLbl="alignNode1" presStyleIdx="1" presStyleCnt="2">
        <dgm:presLayoutVars>
          <dgm:chMax val="1"/>
          <dgm:bulletEnabled val="1"/>
        </dgm:presLayoutVars>
      </dgm:prSet>
      <dgm:spPr/>
    </dgm:pt>
    <dgm:pt modelId="{84B84041-EA8B-4EDE-83C8-D1663DF4F1CE}" type="pres">
      <dgm:prSet presAssocID="{E3DE730C-8E40-4D1F-BBE9-896DCA9579B4}" presName="descendantText" presStyleLbl="alignAcc1" presStyleIdx="1" presStyleCnt="2">
        <dgm:presLayoutVars>
          <dgm:bulletEnabled val="1"/>
        </dgm:presLayoutVars>
      </dgm:prSet>
      <dgm:spPr/>
    </dgm:pt>
  </dgm:ptLst>
  <dgm:cxnLst>
    <dgm:cxn modelId="{6F68DB95-0BD2-4F2E-8531-A0303C385273}" type="presOf" srcId="{E0E2CE4D-D5ED-4E75-9EA2-DD37A2AB432D}" destId="{92A9B004-5D30-497A-9E45-4848F0DE15F9}" srcOrd="0" destOrd="0" presId="urn:microsoft.com/office/officeart/2005/8/layout/chevron2"/>
    <dgm:cxn modelId="{0A9652A6-8D86-4B12-A46B-3E6F37E93547}" srcId="{E0E2CE4D-D5ED-4E75-9EA2-DD37A2AB432D}" destId="{E3DE730C-8E40-4D1F-BBE9-896DCA9579B4}" srcOrd="1" destOrd="0" parTransId="{1C5E6BEA-A5E4-4B59-97B2-DF3DB600C8D3}" sibTransId="{17713084-73ED-497C-B11E-7320FA158E2D}"/>
    <dgm:cxn modelId="{84330935-F8A1-4B6A-8AC3-6ED0EEF07FE3}" type="presOf" srcId="{E3DE730C-8E40-4D1F-BBE9-896DCA9579B4}" destId="{01B03BA6-FA1A-4185-B732-D08A7179616B}" srcOrd="0" destOrd="0" presId="urn:microsoft.com/office/officeart/2005/8/layout/chevron2"/>
    <dgm:cxn modelId="{5FC4DDAC-91C4-42BD-B02E-6E1BF2A3F36A}" srcId="{DE4C6056-2919-410B-AB7B-219054F3227E}" destId="{59A8D027-810E-4A9C-9EBB-A0D2754777D3}" srcOrd="0" destOrd="0" parTransId="{A15E3D7E-F26C-44E3-883E-F937D6C10860}" sibTransId="{ED5FE6F2-A00B-47C1-AAEE-06ACE7B10C8B}"/>
    <dgm:cxn modelId="{B5974BEA-5D7D-4622-A418-52B7C8B986D6}" type="presOf" srcId="{59A8D027-810E-4A9C-9EBB-A0D2754777D3}" destId="{552CBA9E-4053-4667-ABDC-57A622FA19EF}" srcOrd="0" destOrd="0" presId="urn:microsoft.com/office/officeart/2005/8/layout/chevron2"/>
    <dgm:cxn modelId="{EB92E28D-9ED7-4920-8CBA-E508D4385CB3}" type="presOf" srcId="{6F4B8FF9-FCC1-4095-8DC2-79F0303B3EBF}" destId="{84B84041-EA8B-4EDE-83C8-D1663DF4F1CE}" srcOrd="0" destOrd="0" presId="urn:microsoft.com/office/officeart/2005/8/layout/chevron2"/>
    <dgm:cxn modelId="{713684F6-9FF0-4AA8-82E4-03FD2E544B29}" type="presOf" srcId="{DE4C6056-2919-410B-AB7B-219054F3227E}" destId="{30D2B928-2378-41B4-9CD6-80F0541D221B}" srcOrd="0" destOrd="0" presId="urn:microsoft.com/office/officeart/2005/8/layout/chevron2"/>
    <dgm:cxn modelId="{9F384394-865F-4BE7-BD17-8AD48F2BA80B}" srcId="{E0E2CE4D-D5ED-4E75-9EA2-DD37A2AB432D}" destId="{DE4C6056-2919-410B-AB7B-219054F3227E}" srcOrd="0" destOrd="0" parTransId="{BDB6E2E5-C289-43FE-9F83-C26339146BA7}" sibTransId="{B075F695-F39D-47EC-AD83-1708BFCDFD97}"/>
    <dgm:cxn modelId="{6F8095BB-43EB-4FC0-A6F7-F9B860666F33}" srcId="{E3DE730C-8E40-4D1F-BBE9-896DCA9579B4}" destId="{6F4B8FF9-FCC1-4095-8DC2-79F0303B3EBF}" srcOrd="0" destOrd="0" parTransId="{59644622-407E-4D31-A716-5E59AB7DFF2E}" sibTransId="{CFBADFB3-EDB3-4C2A-B6B6-F0AB9AB9E4AA}"/>
    <dgm:cxn modelId="{58C707F3-B88C-4121-B768-8C46EDEEB580}" type="presParOf" srcId="{92A9B004-5D30-497A-9E45-4848F0DE15F9}" destId="{87DB8E48-B40C-4071-BE36-A73541AD9770}" srcOrd="0" destOrd="0" presId="urn:microsoft.com/office/officeart/2005/8/layout/chevron2"/>
    <dgm:cxn modelId="{14D1949B-2084-4603-B0F1-A7EF252FA70D}" type="presParOf" srcId="{87DB8E48-B40C-4071-BE36-A73541AD9770}" destId="{30D2B928-2378-41B4-9CD6-80F0541D221B}" srcOrd="0" destOrd="0" presId="urn:microsoft.com/office/officeart/2005/8/layout/chevron2"/>
    <dgm:cxn modelId="{AABB3495-4EFE-4898-A3C8-5423A0C5D81C}" type="presParOf" srcId="{87DB8E48-B40C-4071-BE36-A73541AD9770}" destId="{552CBA9E-4053-4667-ABDC-57A622FA19EF}" srcOrd="1" destOrd="0" presId="urn:microsoft.com/office/officeart/2005/8/layout/chevron2"/>
    <dgm:cxn modelId="{DA4EF2FD-71EE-4477-B4ED-DB489A1F4F7A}" type="presParOf" srcId="{92A9B004-5D30-497A-9E45-4848F0DE15F9}" destId="{FCD1C1C2-1E07-4D12-A74A-2936B7C28469}" srcOrd="1" destOrd="0" presId="urn:microsoft.com/office/officeart/2005/8/layout/chevron2"/>
    <dgm:cxn modelId="{3D973B22-3B56-4C7A-B854-76B7934D2114}" type="presParOf" srcId="{92A9B004-5D30-497A-9E45-4848F0DE15F9}" destId="{EBB5CAFA-3B09-4A8A-9024-FC415A7B4D1D}" srcOrd="2" destOrd="0" presId="urn:microsoft.com/office/officeart/2005/8/layout/chevron2"/>
    <dgm:cxn modelId="{F2D28BE7-8619-40B1-92FD-4999A6308FB2}" type="presParOf" srcId="{EBB5CAFA-3B09-4A8A-9024-FC415A7B4D1D}" destId="{01B03BA6-FA1A-4185-B732-D08A7179616B}" srcOrd="0" destOrd="0" presId="urn:microsoft.com/office/officeart/2005/8/layout/chevron2"/>
    <dgm:cxn modelId="{03CCCDA5-9C5C-4018-BE97-F68952B16A88}" type="presParOf" srcId="{EBB5CAFA-3B09-4A8A-9024-FC415A7B4D1D}" destId="{84B84041-EA8B-4EDE-83C8-D1663DF4F1CE}"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0E2CE4D-D5ED-4E75-9EA2-DD37A2AB432D}"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59A8D027-810E-4A9C-9EBB-A0D2754777D3}">
      <dgm:prSet phldrT="[نص]" custT="1"/>
      <dgm:spPr/>
      <dgm:t>
        <a:bodyPr/>
        <a:lstStyle/>
        <a:p>
          <a:pPr rtl="1"/>
          <a:r>
            <a:rPr lang="ar-SA" sz="2400" dirty="0" smtClean="0"/>
            <a:t>أن يحدد الفرد طموحاته في ضوء قدراته.</a:t>
          </a:r>
          <a:endParaRPr lang="ar-SA" sz="2400" dirty="0"/>
        </a:p>
      </dgm:t>
    </dgm:pt>
    <dgm:pt modelId="{A15E3D7E-F26C-44E3-883E-F937D6C10860}" type="parTrans" cxnId="{5FC4DDAC-91C4-42BD-B02E-6E1BF2A3F36A}">
      <dgm:prSet/>
      <dgm:spPr/>
      <dgm:t>
        <a:bodyPr/>
        <a:lstStyle/>
        <a:p>
          <a:pPr rtl="1"/>
          <a:endParaRPr lang="ar-SA"/>
        </a:p>
      </dgm:t>
    </dgm:pt>
    <dgm:pt modelId="{ED5FE6F2-A00B-47C1-AAEE-06ACE7B10C8B}" type="sibTrans" cxnId="{5FC4DDAC-91C4-42BD-B02E-6E1BF2A3F36A}">
      <dgm:prSet/>
      <dgm:spPr/>
      <dgm:t>
        <a:bodyPr/>
        <a:lstStyle/>
        <a:p>
          <a:pPr rtl="1"/>
          <a:endParaRPr lang="ar-SA"/>
        </a:p>
      </dgm:t>
    </dgm:pt>
    <dgm:pt modelId="{DE4C6056-2919-410B-AB7B-219054F3227E}">
      <dgm:prSet phldrT="[نص]"/>
      <dgm:spPr/>
      <dgm:t>
        <a:bodyPr/>
        <a:lstStyle/>
        <a:p>
          <a:pPr rtl="1"/>
          <a:r>
            <a:rPr lang="ar-SA" dirty="0" smtClean="0"/>
            <a:t>1</a:t>
          </a:r>
          <a:endParaRPr lang="ar-SA" dirty="0"/>
        </a:p>
      </dgm:t>
    </dgm:pt>
    <dgm:pt modelId="{BDB6E2E5-C289-43FE-9F83-C26339146BA7}" type="parTrans" cxnId="{9F384394-865F-4BE7-BD17-8AD48F2BA80B}">
      <dgm:prSet/>
      <dgm:spPr/>
      <dgm:t>
        <a:bodyPr/>
        <a:lstStyle/>
        <a:p>
          <a:pPr rtl="1"/>
          <a:endParaRPr lang="ar-SA"/>
        </a:p>
      </dgm:t>
    </dgm:pt>
    <dgm:pt modelId="{B075F695-F39D-47EC-AD83-1708BFCDFD97}" type="sibTrans" cxnId="{9F384394-865F-4BE7-BD17-8AD48F2BA80B}">
      <dgm:prSet/>
      <dgm:spPr/>
      <dgm:t>
        <a:bodyPr/>
        <a:lstStyle/>
        <a:p>
          <a:pPr rtl="1"/>
          <a:endParaRPr lang="ar-SA"/>
        </a:p>
      </dgm:t>
    </dgm:pt>
    <dgm:pt modelId="{E3DE730C-8E40-4D1F-BBE9-896DCA9579B4}">
      <dgm:prSet/>
      <dgm:spPr/>
      <dgm:t>
        <a:bodyPr/>
        <a:lstStyle/>
        <a:p>
          <a:pPr rtl="1"/>
          <a:r>
            <a:rPr lang="ar-SA" dirty="0" smtClean="0"/>
            <a:t>2</a:t>
          </a:r>
          <a:endParaRPr lang="ar-SA" dirty="0"/>
        </a:p>
      </dgm:t>
    </dgm:pt>
    <dgm:pt modelId="{1C5E6BEA-A5E4-4B59-97B2-DF3DB600C8D3}" type="parTrans" cxnId="{0A9652A6-8D86-4B12-A46B-3E6F37E93547}">
      <dgm:prSet/>
      <dgm:spPr/>
      <dgm:t>
        <a:bodyPr/>
        <a:lstStyle/>
        <a:p>
          <a:pPr rtl="1"/>
          <a:endParaRPr lang="ar-SA"/>
        </a:p>
      </dgm:t>
    </dgm:pt>
    <dgm:pt modelId="{17713084-73ED-497C-B11E-7320FA158E2D}" type="sibTrans" cxnId="{0A9652A6-8D86-4B12-A46B-3E6F37E93547}">
      <dgm:prSet/>
      <dgm:spPr/>
      <dgm:t>
        <a:bodyPr/>
        <a:lstStyle/>
        <a:p>
          <a:pPr rtl="1"/>
          <a:endParaRPr lang="ar-SA"/>
        </a:p>
      </dgm:t>
    </dgm:pt>
    <dgm:pt modelId="{12322BB9-E284-49AF-9FE1-E4F3D5C4090B}">
      <dgm:prSet custT="1"/>
      <dgm:spPr/>
      <dgm:t>
        <a:bodyPr/>
        <a:lstStyle/>
        <a:p>
          <a:pPr rtl="1"/>
          <a:r>
            <a:rPr lang="ar-SA" sz="2400" dirty="0" smtClean="0"/>
            <a:t>أن يقبل الطالب نقد نقاط القوة والضعف في شخصية.</a:t>
          </a:r>
          <a:endParaRPr lang="en-US" sz="2400" dirty="0"/>
        </a:p>
      </dgm:t>
    </dgm:pt>
    <dgm:pt modelId="{E2BFA8A4-2CBA-4088-B43F-9786688A499E}" type="parTrans" cxnId="{5ED32907-380F-4946-BF8F-F80504EB1320}">
      <dgm:prSet/>
      <dgm:spPr/>
      <dgm:t>
        <a:bodyPr/>
        <a:lstStyle/>
        <a:p>
          <a:pPr rtl="1"/>
          <a:endParaRPr lang="ar-SA"/>
        </a:p>
      </dgm:t>
    </dgm:pt>
    <dgm:pt modelId="{EA36CBF8-1D28-439C-9BF9-0074BF431BF3}" type="sibTrans" cxnId="{5ED32907-380F-4946-BF8F-F80504EB1320}">
      <dgm:prSet/>
      <dgm:spPr/>
      <dgm:t>
        <a:bodyPr/>
        <a:lstStyle/>
        <a:p>
          <a:pPr rtl="1"/>
          <a:endParaRPr lang="ar-SA"/>
        </a:p>
      </dgm:t>
    </dgm:pt>
    <dgm:pt modelId="{92A9B004-5D30-497A-9E45-4848F0DE15F9}" type="pres">
      <dgm:prSet presAssocID="{E0E2CE4D-D5ED-4E75-9EA2-DD37A2AB432D}" presName="linearFlow" presStyleCnt="0">
        <dgm:presLayoutVars>
          <dgm:dir val="rev"/>
          <dgm:animLvl val="lvl"/>
          <dgm:resizeHandles val="exact"/>
        </dgm:presLayoutVars>
      </dgm:prSet>
      <dgm:spPr/>
    </dgm:pt>
    <dgm:pt modelId="{87DB8E48-B40C-4071-BE36-A73541AD9770}" type="pres">
      <dgm:prSet presAssocID="{DE4C6056-2919-410B-AB7B-219054F3227E}" presName="composite" presStyleCnt="0"/>
      <dgm:spPr/>
    </dgm:pt>
    <dgm:pt modelId="{30D2B928-2378-41B4-9CD6-80F0541D221B}" type="pres">
      <dgm:prSet presAssocID="{DE4C6056-2919-410B-AB7B-219054F3227E}" presName="parentText" presStyleLbl="alignNode1" presStyleIdx="0" presStyleCnt="2">
        <dgm:presLayoutVars>
          <dgm:chMax val="1"/>
          <dgm:bulletEnabled val="1"/>
        </dgm:presLayoutVars>
      </dgm:prSet>
      <dgm:spPr/>
    </dgm:pt>
    <dgm:pt modelId="{552CBA9E-4053-4667-ABDC-57A622FA19EF}" type="pres">
      <dgm:prSet presAssocID="{DE4C6056-2919-410B-AB7B-219054F3227E}" presName="descendantText" presStyleLbl="alignAcc1" presStyleIdx="0" presStyleCnt="2">
        <dgm:presLayoutVars>
          <dgm:bulletEnabled val="1"/>
        </dgm:presLayoutVars>
      </dgm:prSet>
      <dgm:spPr/>
      <dgm:t>
        <a:bodyPr/>
        <a:lstStyle/>
        <a:p>
          <a:pPr rtl="1"/>
          <a:endParaRPr lang="ar-SA"/>
        </a:p>
      </dgm:t>
    </dgm:pt>
    <dgm:pt modelId="{FCD1C1C2-1E07-4D12-A74A-2936B7C28469}" type="pres">
      <dgm:prSet presAssocID="{B075F695-F39D-47EC-AD83-1708BFCDFD97}" presName="sp" presStyleCnt="0"/>
      <dgm:spPr/>
    </dgm:pt>
    <dgm:pt modelId="{EBB5CAFA-3B09-4A8A-9024-FC415A7B4D1D}" type="pres">
      <dgm:prSet presAssocID="{E3DE730C-8E40-4D1F-BBE9-896DCA9579B4}" presName="composite" presStyleCnt="0"/>
      <dgm:spPr/>
    </dgm:pt>
    <dgm:pt modelId="{01B03BA6-FA1A-4185-B732-D08A7179616B}" type="pres">
      <dgm:prSet presAssocID="{E3DE730C-8E40-4D1F-BBE9-896DCA9579B4}" presName="parentText" presStyleLbl="alignNode1" presStyleIdx="1" presStyleCnt="2">
        <dgm:presLayoutVars>
          <dgm:chMax val="1"/>
          <dgm:bulletEnabled val="1"/>
        </dgm:presLayoutVars>
      </dgm:prSet>
      <dgm:spPr/>
    </dgm:pt>
    <dgm:pt modelId="{84B84041-EA8B-4EDE-83C8-D1663DF4F1CE}" type="pres">
      <dgm:prSet presAssocID="{E3DE730C-8E40-4D1F-BBE9-896DCA9579B4}" presName="descendantText" presStyleLbl="alignAcc1" presStyleIdx="1" presStyleCnt="2">
        <dgm:presLayoutVars>
          <dgm:bulletEnabled val="1"/>
        </dgm:presLayoutVars>
      </dgm:prSet>
      <dgm:spPr/>
      <dgm:t>
        <a:bodyPr/>
        <a:lstStyle/>
        <a:p>
          <a:pPr rtl="1"/>
          <a:endParaRPr lang="ar-SA"/>
        </a:p>
      </dgm:t>
    </dgm:pt>
  </dgm:ptLst>
  <dgm:cxnLst>
    <dgm:cxn modelId="{0A9652A6-8D86-4B12-A46B-3E6F37E93547}" srcId="{E0E2CE4D-D5ED-4E75-9EA2-DD37A2AB432D}" destId="{E3DE730C-8E40-4D1F-BBE9-896DCA9579B4}" srcOrd="1" destOrd="0" parTransId="{1C5E6BEA-A5E4-4B59-97B2-DF3DB600C8D3}" sibTransId="{17713084-73ED-497C-B11E-7320FA158E2D}"/>
    <dgm:cxn modelId="{842C1C25-A48A-4EB0-B838-CB0C297FCBBE}" type="presOf" srcId="{DE4C6056-2919-410B-AB7B-219054F3227E}" destId="{30D2B928-2378-41B4-9CD6-80F0541D221B}" srcOrd="0" destOrd="0" presId="urn:microsoft.com/office/officeart/2005/8/layout/chevron2"/>
    <dgm:cxn modelId="{0D97CA6D-2E43-4267-8217-F0B2D9EA884F}" type="presOf" srcId="{E0E2CE4D-D5ED-4E75-9EA2-DD37A2AB432D}" destId="{92A9B004-5D30-497A-9E45-4848F0DE15F9}" srcOrd="0" destOrd="0" presId="urn:microsoft.com/office/officeart/2005/8/layout/chevron2"/>
    <dgm:cxn modelId="{5FC4DDAC-91C4-42BD-B02E-6E1BF2A3F36A}" srcId="{DE4C6056-2919-410B-AB7B-219054F3227E}" destId="{59A8D027-810E-4A9C-9EBB-A0D2754777D3}" srcOrd="0" destOrd="0" parTransId="{A15E3D7E-F26C-44E3-883E-F937D6C10860}" sibTransId="{ED5FE6F2-A00B-47C1-AAEE-06ACE7B10C8B}"/>
    <dgm:cxn modelId="{5ED32907-380F-4946-BF8F-F80504EB1320}" srcId="{E3DE730C-8E40-4D1F-BBE9-896DCA9579B4}" destId="{12322BB9-E284-49AF-9FE1-E4F3D5C4090B}" srcOrd="0" destOrd="0" parTransId="{E2BFA8A4-2CBA-4088-B43F-9786688A499E}" sibTransId="{EA36CBF8-1D28-439C-9BF9-0074BF431BF3}"/>
    <dgm:cxn modelId="{9F384394-865F-4BE7-BD17-8AD48F2BA80B}" srcId="{E0E2CE4D-D5ED-4E75-9EA2-DD37A2AB432D}" destId="{DE4C6056-2919-410B-AB7B-219054F3227E}" srcOrd="0" destOrd="0" parTransId="{BDB6E2E5-C289-43FE-9F83-C26339146BA7}" sibTransId="{B075F695-F39D-47EC-AD83-1708BFCDFD97}"/>
    <dgm:cxn modelId="{3A0E52DA-400D-462A-AC6C-39220DD9D001}" type="presOf" srcId="{59A8D027-810E-4A9C-9EBB-A0D2754777D3}" destId="{552CBA9E-4053-4667-ABDC-57A622FA19EF}" srcOrd="0" destOrd="0" presId="urn:microsoft.com/office/officeart/2005/8/layout/chevron2"/>
    <dgm:cxn modelId="{670CC53A-A579-4B38-A860-FA23EB5D59A4}" type="presOf" srcId="{12322BB9-E284-49AF-9FE1-E4F3D5C4090B}" destId="{84B84041-EA8B-4EDE-83C8-D1663DF4F1CE}" srcOrd="0" destOrd="0" presId="urn:microsoft.com/office/officeart/2005/8/layout/chevron2"/>
    <dgm:cxn modelId="{EBE9E7E1-2C45-4438-969F-BAC905894F1E}" type="presOf" srcId="{E3DE730C-8E40-4D1F-BBE9-896DCA9579B4}" destId="{01B03BA6-FA1A-4185-B732-D08A7179616B}" srcOrd="0" destOrd="0" presId="urn:microsoft.com/office/officeart/2005/8/layout/chevron2"/>
    <dgm:cxn modelId="{3BEACCFE-DB13-4156-B727-8788010C81DE}" type="presParOf" srcId="{92A9B004-5D30-497A-9E45-4848F0DE15F9}" destId="{87DB8E48-B40C-4071-BE36-A73541AD9770}" srcOrd="0" destOrd="0" presId="urn:microsoft.com/office/officeart/2005/8/layout/chevron2"/>
    <dgm:cxn modelId="{B511A0C9-3DC3-4993-904F-1A7341421692}" type="presParOf" srcId="{87DB8E48-B40C-4071-BE36-A73541AD9770}" destId="{30D2B928-2378-41B4-9CD6-80F0541D221B}" srcOrd="0" destOrd="0" presId="urn:microsoft.com/office/officeart/2005/8/layout/chevron2"/>
    <dgm:cxn modelId="{FBCE4F34-ECBC-4909-8E42-99D3A84D2DF6}" type="presParOf" srcId="{87DB8E48-B40C-4071-BE36-A73541AD9770}" destId="{552CBA9E-4053-4667-ABDC-57A622FA19EF}" srcOrd="1" destOrd="0" presId="urn:microsoft.com/office/officeart/2005/8/layout/chevron2"/>
    <dgm:cxn modelId="{DD59B68F-556D-4361-B69A-83B3A21A9C2C}" type="presParOf" srcId="{92A9B004-5D30-497A-9E45-4848F0DE15F9}" destId="{FCD1C1C2-1E07-4D12-A74A-2936B7C28469}" srcOrd="1" destOrd="0" presId="urn:microsoft.com/office/officeart/2005/8/layout/chevron2"/>
    <dgm:cxn modelId="{8584A2DB-36FF-4E9D-8A03-1AC8770C4E53}" type="presParOf" srcId="{92A9B004-5D30-497A-9E45-4848F0DE15F9}" destId="{EBB5CAFA-3B09-4A8A-9024-FC415A7B4D1D}" srcOrd="2" destOrd="0" presId="urn:microsoft.com/office/officeart/2005/8/layout/chevron2"/>
    <dgm:cxn modelId="{ED770C41-C26C-4CE6-8E0B-6D6CDC434CA8}" type="presParOf" srcId="{EBB5CAFA-3B09-4A8A-9024-FC415A7B4D1D}" destId="{01B03BA6-FA1A-4185-B732-D08A7179616B}" srcOrd="0" destOrd="0" presId="urn:microsoft.com/office/officeart/2005/8/layout/chevron2"/>
    <dgm:cxn modelId="{9C74AF86-07A0-4C48-9CA1-0A7EEA7E3ADF}" type="presParOf" srcId="{EBB5CAFA-3B09-4A8A-9024-FC415A7B4D1D}" destId="{84B84041-EA8B-4EDE-83C8-D1663DF4F1CE}"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0E2CE4D-D5ED-4E75-9EA2-DD37A2AB432D}"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DE4C6056-2919-410B-AB7B-219054F3227E}">
      <dgm:prSet phldrT="[نص]"/>
      <dgm:spPr/>
      <dgm:t>
        <a:bodyPr/>
        <a:lstStyle/>
        <a:p>
          <a:pPr rtl="1"/>
          <a:r>
            <a:rPr lang="ar-SA" dirty="0" smtClean="0"/>
            <a:t>يحرص على سلامة البيئة.</a:t>
          </a:r>
          <a:endParaRPr lang="ar-SA" dirty="0"/>
        </a:p>
      </dgm:t>
    </dgm:pt>
    <dgm:pt modelId="{BDB6E2E5-C289-43FE-9F83-C26339146BA7}" type="parTrans" cxnId="{9F384394-865F-4BE7-BD17-8AD48F2BA80B}">
      <dgm:prSet/>
      <dgm:spPr/>
      <dgm:t>
        <a:bodyPr/>
        <a:lstStyle/>
        <a:p>
          <a:pPr rtl="1"/>
          <a:endParaRPr lang="ar-SA"/>
        </a:p>
      </dgm:t>
    </dgm:pt>
    <dgm:pt modelId="{B075F695-F39D-47EC-AD83-1708BFCDFD97}" type="sibTrans" cxnId="{9F384394-865F-4BE7-BD17-8AD48F2BA80B}">
      <dgm:prSet/>
      <dgm:spPr/>
      <dgm:t>
        <a:bodyPr/>
        <a:lstStyle/>
        <a:p>
          <a:pPr rtl="1"/>
          <a:endParaRPr lang="ar-SA"/>
        </a:p>
      </dgm:t>
    </dgm:pt>
    <dgm:pt modelId="{1D00DFDE-DBE5-44F1-936D-67ACD913D5C8}">
      <dgm:prSet/>
      <dgm:spPr/>
      <dgm:t>
        <a:bodyPr/>
        <a:lstStyle/>
        <a:p>
          <a:pPr rtl="1"/>
          <a:r>
            <a:rPr lang="ar-SA" dirty="0" smtClean="0"/>
            <a:t>يمارس العادات الصحية السليمة.</a:t>
          </a:r>
          <a:endParaRPr lang="en-US" dirty="0"/>
        </a:p>
      </dgm:t>
    </dgm:pt>
    <dgm:pt modelId="{3B4032C4-DF81-4152-8EA7-157092F79727}" type="parTrans" cxnId="{3F42FE13-6F9A-42F6-8053-FC2A778FC250}">
      <dgm:prSet/>
      <dgm:spPr/>
      <dgm:t>
        <a:bodyPr/>
        <a:lstStyle/>
        <a:p>
          <a:pPr rtl="1"/>
          <a:endParaRPr lang="ar-SA"/>
        </a:p>
      </dgm:t>
    </dgm:pt>
    <dgm:pt modelId="{CBC7C326-B8E6-414A-909F-AC73A7EB917D}" type="sibTrans" cxnId="{3F42FE13-6F9A-42F6-8053-FC2A778FC250}">
      <dgm:prSet/>
      <dgm:spPr/>
      <dgm:t>
        <a:bodyPr/>
        <a:lstStyle/>
        <a:p>
          <a:pPr rtl="1"/>
          <a:endParaRPr lang="ar-SA"/>
        </a:p>
      </dgm:t>
    </dgm:pt>
    <dgm:pt modelId="{1451D312-52DA-49FC-A24A-06A1370F6E2F}">
      <dgm:prSet/>
      <dgm:spPr/>
      <dgm:t>
        <a:bodyPr/>
        <a:lstStyle/>
        <a:p>
          <a:pPr rtl="1"/>
          <a:r>
            <a:rPr lang="ar-SA" dirty="0" smtClean="0"/>
            <a:t>يلتزم بالموضوعية في النظر إلى الأشياء.</a:t>
          </a:r>
          <a:endParaRPr lang="en-US" dirty="0"/>
        </a:p>
      </dgm:t>
    </dgm:pt>
    <dgm:pt modelId="{739B0594-A5EC-4578-8B5C-15A58DBA1554}" type="parTrans" cxnId="{A35DE83A-BEAF-4390-8991-BAD46A9828D3}">
      <dgm:prSet/>
      <dgm:spPr/>
      <dgm:t>
        <a:bodyPr/>
        <a:lstStyle/>
        <a:p>
          <a:pPr rtl="1"/>
          <a:endParaRPr lang="ar-SA"/>
        </a:p>
      </dgm:t>
    </dgm:pt>
    <dgm:pt modelId="{04F0A500-6D5A-4502-99AC-4FE001FFAB4B}" type="sibTrans" cxnId="{A35DE83A-BEAF-4390-8991-BAD46A9828D3}">
      <dgm:prSet/>
      <dgm:spPr/>
      <dgm:t>
        <a:bodyPr/>
        <a:lstStyle/>
        <a:p>
          <a:pPr rtl="1"/>
          <a:endParaRPr lang="ar-SA"/>
        </a:p>
      </dgm:t>
    </dgm:pt>
    <dgm:pt modelId="{4CC3F98C-68CF-4177-8F86-E0C52A35271F}">
      <dgm:prSet phldrT="[نص]"/>
      <dgm:spPr/>
      <dgm:t>
        <a:bodyPr/>
        <a:lstStyle/>
        <a:p>
          <a:pPr rtl="1"/>
          <a:r>
            <a:rPr lang="ar-SA" dirty="0" smtClean="0"/>
            <a:t>1</a:t>
          </a:r>
          <a:endParaRPr lang="ar-SA" dirty="0"/>
        </a:p>
      </dgm:t>
    </dgm:pt>
    <dgm:pt modelId="{6623667B-E0D5-4675-978B-EA58A66AFEA1}" type="parTrans" cxnId="{309E2E44-3273-4A9B-A200-36A5EDFFADF0}">
      <dgm:prSet/>
      <dgm:spPr/>
      <dgm:t>
        <a:bodyPr/>
        <a:lstStyle/>
        <a:p>
          <a:pPr rtl="1"/>
          <a:endParaRPr lang="ar-SA"/>
        </a:p>
      </dgm:t>
    </dgm:pt>
    <dgm:pt modelId="{9E775942-DEE7-4D3A-8BBD-27CB05A05B6E}" type="sibTrans" cxnId="{309E2E44-3273-4A9B-A200-36A5EDFFADF0}">
      <dgm:prSet/>
      <dgm:spPr/>
      <dgm:t>
        <a:bodyPr/>
        <a:lstStyle/>
        <a:p>
          <a:pPr rtl="1"/>
          <a:endParaRPr lang="ar-SA"/>
        </a:p>
      </dgm:t>
    </dgm:pt>
    <dgm:pt modelId="{2EAF76F2-C99A-483E-81C2-BF7CB2AF4EDA}">
      <dgm:prSet/>
      <dgm:spPr/>
      <dgm:t>
        <a:bodyPr/>
        <a:lstStyle/>
        <a:p>
          <a:pPr rtl="1"/>
          <a:r>
            <a:rPr lang="ar-SA" dirty="0" smtClean="0"/>
            <a:t>2</a:t>
          </a:r>
          <a:endParaRPr lang="en-US" dirty="0"/>
        </a:p>
      </dgm:t>
    </dgm:pt>
    <dgm:pt modelId="{D7B0EC6C-D4E7-4505-94C2-E8E2EB315EB9}" type="parTrans" cxnId="{1CC9B550-BC9F-4A19-863E-7AF0164C6EA7}">
      <dgm:prSet/>
      <dgm:spPr/>
      <dgm:t>
        <a:bodyPr/>
        <a:lstStyle/>
        <a:p>
          <a:pPr rtl="1"/>
          <a:endParaRPr lang="ar-SA"/>
        </a:p>
      </dgm:t>
    </dgm:pt>
    <dgm:pt modelId="{DA561311-5ACF-4CCA-AA3B-0FFC61F7D16D}" type="sibTrans" cxnId="{1CC9B550-BC9F-4A19-863E-7AF0164C6EA7}">
      <dgm:prSet/>
      <dgm:spPr/>
      <dgm:t>
        <a:bodyPr/>
        <a:lstStyle/>
        <a:p>
          <a:pPr rtl="1"/>
          <a:endParaRPr lang="ar-SA"/>
        </a:p>
      </dgm:t>
    </dgm:pt>
    <dgm:pt modelId="{975928E1-2BE4-4B95-97DD-931599087704}">
      <dgm:prSet/>
      <dgm:spPr/>
      <dgm:t>
        <a:bodyPr/>
        <a:lstStyle/>
        <a:p>
          <a:pPr rtl="1"/>
          <a:r>
            <a:rPr lang="ar-SA" dirty="0" smtClean="0"/>
            <a:t>3</a:t>
          </a:r>
          <a:endParaRPr lang="en-US" dirty="0"/>
        </a:p>
      </dgm:t>
    </dgm:pt>
    <dgm:pt modelId="{4CE26D17-C284-4FA7-94E1-B3D4AD992DE8}" type="parTrans" cxnId="{B72D308B-7818-45FF-BCA2-E0AC62480D8C}">
      <dgm:prSet/>
      <dgm:spPr/>
      <dgm:t>
        <a:bodyPr/>
        <a:lstStyle/>
        <a:p>
          <a:pPr rtl="1"/>
          <a:endParaRPr lang="ar-SA"/>
        </a:p>
      </dgm:t>
    </dgm:pt>
    <dgm:pt modelId="{64184774-A57E-4C21-898D-799E16DF5163}" type="sibTrans" cxnId="{B72D308B-7818-45FF-BCA2-E0AC62480D8C}">
      <dgm:prSet/>
      <dgm:spPr/>
      <dgm:t>
        <a:bodyPr/>
        <a:lstStyle/>
        <a:p>
          <a:pPr rtl="1"/>
          <a:endParaRPr lang="ar-SA"/>
        </a:p>
      </dgm:t>
    </dgm:pt>
    <dgm:pt modelId="{92A9B004-5D30-497A-9E45-4848F0DE15F9}" type="pres">
      <dgm:prSet presAssocID="{E0E2CE4D-D5ED-4E75-9EA2-DD37A2AB432D}" presName="linearFlow" presStyleCnt="0">
        <dgm:presLayoutVars>
          <dgm:dir val="rev"/>
          <dgm:animLvl val="lvl"/>
          <dgm:resizeHandles val="exact"/>
        </dgm:presLayoutVars>
      </dgm:prSet>
      <dgm:spPr/>
    </dgm:pt>
    <dgm:pt modelId="{6FF51074-2EE3-400F-8146-139CD61D7C85}" type="pres">
      <dgm:prSet presAssocID="{4CC3F98C-68CF-4177-8F86-E0C52A35271F}" presName="composite" presStyleCnt="0"/>
      <dgm:spPr/>
    </dgm:pt>
    <dgm:pt modelId="{99F6B6BA-897D-4F77-8933-E2E13FE1BF41}" type="pres">
      <dgm:prSet presAssocID="{4CC3F98C-68CF-4177-8F86-E0C52A35271F}" presName="parentText" presStyleLbl="alignNode1" presStyleIdx="0" presStyleCnt="3">
        <dgm:presLayoutVars>
          <dgm:chMax val="1"/>
          <dgm:bulletEnabled val="1"/>
        </dgm:presLayoutVars>
      </dgm:prSet>
      <dgm:spPr/>
    </dgm:pt>
    <dgm:pt modelId="{7295EC1F-70B4-4DCA-A5D7-50F30AE2265E}" type="pres">
      <dgm:prSet presAssocID="{4CC3F98C-68CF-4177-8F86-E0C52A35271F}" presName="descendantText" presStyleLbl="alignAcc1" presStyleIdx="0" presStyleCnt="3">
        <dgm:presLayoutVars>
          <dgm:bulletEnabled val="1"/>
        </dgm:presLayoutVars>
      </dgm:prSet>
      <dgm:spPr/>
    </dgm:pt>
    <dgm:pt modelId="{E61225D7-C364-43AB-B500-7F9D01220A61}" type="pres">
      <dgm:prSet presAssocID="{9E775942-DEE7-4D3A-8BBD-27CB05A05B6E}" presName="sp" presStyleCnt="0"/>
      <dgm:spPr/>
    </dgm:pt>
    <dgm:pt modelId="{7FDC8DC4-4E9F-4028-9757-FA876FA1D0CE}" type="pres">
      <dgm:prSet presAssocID="{2EAF76F2-C99A-483E-81C2-BF7CB2AF4EDA}" presName="composite" presStyleCnt="0"/>
      <dgm:spPr/>
    </dgm:pt>
    <dgm:pt modelId="{E0D35C2A-B1A6-4BBB-9BD5-508D39089A07}" type="pres">
      <dgm:prSet presAssocID="{2EAF76F2-C99A-483E-81C2-BF7CB2AF4EDA}" presName="parentText" presStyleLbl="alignNode1" presStyleIdx="1" presStyleCnt="3">
        <dgm:presLayoutVars>
          <dgm:chMax val="1"/>
          <dgm:bulletEnabled val="1"/>
        </dgm:presLayoutVars>
      </dgm:prSet>
      <dgm:spPr/>
    </dgm:pt>
    <dgm:pt modelId="{CE795EED-F2FF-42E5-A173-71D6040AACD5}" type="pres">
      <dgm:prSet presAssocID="{2EAF76F2-C99A-483E-81C2-BF7CB2AF4EDA}" presName="descendantText" presStyleLbl="alignAcc1" presStyleIdx="1" presStyleCnt="3">
        <dgm:presLayoutVars>
          <dgm:bulletEnabled val="1"/>
        </dgm:presLayoutVars>
      </dgm:prSet>
      <dgm:spPr/>
    </dgm:pt>
    <dgm:pt modelId="{12A56E24-2387-46A8-91B1-AD8BB6C828EE}" type="pres">
      <dgm:prSet presAssocID="{DA561311-5ACF-4CCA-AA3B-0FFC61F7D16D}" presName="sp" presStyleCnt="0"/>
      <dgm:spPr/>
    </dgm:pt>
    <dgm:pt modelId="{83B43DA1-CBF8-41AB-96E5-D892F7ED0657}" type="pres">
      <dgm:prSet presAssocID="{975928E1-2BE4-4B95-97DD-931599087704}" presName="composite" presStyleCnt="0"/>
      <dgm:spPr/>
    </dgm:pt>
    <dgm:pt modelId="{3BE2AC03-4D59-4B10-BF08-D31C427299C7}" type="pres">
      <dgm:prSet presAssocID="{975928E1-2BE4-4B95-97DD-931599087704}" presName="parentText" presStyleLbl="alignNode1" presStyleIdx="2" presStyleCnt="3">
        <dgm:presLayoutVars>
          <dgm:chMax val="1"/>
          <dgm:bulletEnabled val="1"/>
        </dgm:presLayoutVars>
      </dgm:prSet>
      <dgm:spPr/>
    </dgm:pt>
    <dgm:pt modelId="{1B739CAD-D25D-4444-80E6-169C4D8AEA4C}" type="pres">
      <dgm:prSet presAssocID="{975928E1-2BE4-4B95-97DD-931599087704}" presName="descendantText" presStyleLbl="alignAcc1" presStyleIdx="2" presStyleCnt="3">
        <dgm:presLayoutVars>
          <dgm:bulletEnabled val="1"/>
        </dgm:presLayoutVars>
      </dgm:prSet>
      <dgm:spPr/>
    </dgm:pt>
  </dgm:ptLst>
  <dgm:cxnLst>
    <dgm:cxn modelId="{75AEEAD0-AA6A-4320-BE50-E3BF4C714DC5}" type="presOf" srcId="{2EAF76F2-C99A-483E-81C2-BF7CB2AF4EDA}" destId="{E0D35C2A-B1A6-4BBB-9BD5-508D39089A07}" srcOrd="0" destOrd="0" presId="urn:microsoft.com/office/officeart/2005/8/layout/chevron2"/>
    <dgm:cxn modelId="{EAAFE921-D988-437B-B6A7-87BB9F066049}" type="presOf" srcId="{4CC3F98C-68CF-4177-8F86-E0C52A35271F}" destId="{99F6B6BA-897D-4F77-8933-E2E13FE1BF41}" srcOrd="0" destOrd="0" presId="urn:microsoft.com/office/officeart/2005/8/layout/chevron2"/>
    <dgm:cxn modelId="{85056D57-881B-4217-97B2-BC8826E958DE}" type="presOf" srcId="{E0E2CE4D-D5ED-4E75-9EA2-DD37A2AB432D}" destId="{92A9B004-5D30-497A-9E45-4848F0DE15F9}" srcOrd="0" destOrd="0" presId="urn:microsoft.com/office/officeart/2005/8/layout/chevron2"/>
    <dgm:cxn modelId="{309E2E44-3273-4A9B-A200-36A5EDFFADF0}" srcId="{E0E2CE4D-D5ED-4E75-9EA2-DD37A2AB432D}" destId="{4CC3F98C-68CF-4177-8F86-E0C52A35271F}" srcOrd="0" destOrd="0" parTransId="{6623667B-E0D5-4675-978B-EA58A66AFEA1}" sibTransId="{9E775942-DEE7-4D3A-8BBD-27CB05A05B6E}"/>
    <dgm:cxn modelId="{7E90B314-9EF6-465F-AF47-56CA04C25739}" type="presOf" srcId="{975928E1-2BE4-4B95-97DD-931599087704}" destId="{3BE2AC03-4D59-4B10-BF08-D31C427299C7}" srcOrd="0" destOrd="0" presId="urn:microsoft.com/office/officeart/2005/8/layout/chevron2"/>
    <dgm:cxn modelId="{A35DE83A-BEAF-4390-8991-BAD46A9828D3}" srcId="{975928E1-2BE4-4B95-97DD-931599087704}" destId="{1451D312-52DA-49FC-A24A-06A1370F6E2F}" srcOrd="0" destOrd="0" parTransId="{739B0594-A5EC-4578-8B5C-15A58DBA1554}" sibTransId="{04F0A500-6D5A-4502-99AC-4FE001FFAB4B}"/>
    <dgm:cxn modelId="{1CC9B550-BC9F-4A19-863E-7AF0164C6EA7}" srcId="{E0E2CE4D-D5ED-4E75-9EA2-DD37A2AB432D}" destId="{2EAF76F2-C99A-483E-81C2-BF7CB2AF4EDA}" srcOrd="1" destOrd="0" parTransId="{D7B0EC6C-D4E7-4505-94C2-E8E2EB315EB9}" sibTransId="{DA561311-5ACF-4CCA-AA3B-0FFC61F7D16D}"/>
    <dgm:cxn modelId="{3764F79C-4384-4B37-88FC-E918B8A03092}" type="presOf" srcId="{DE4C6056-2919-410B-AB7B-219054F3227E}" destId="{7295EC1F-70B4-4DCA-A5D7-50F30AE2265E}" srcOrd="0" destOrd="0" presId="urn:microsoft.com/office/officeart/2005/8/layout/chevron2"/>
    <dgm:cxn modelId="{9F384394-865F-4BE7-BD17-8AD48F2BA80B}" srcId="{4CC3F98C-68CF-4177-8F86-E0C52A35271F}" destId="{DE4C6056-2919-410B-AB7B-219054F3227E}" srcOrd="0" destOrd="0" parTransId="{BDB6E2E5-C289-43FE-9F83-C26339146BA7}" sibTransId="{B075F695-F39D-47EC-AD83-1708BFCDFD97}"/>
    <dgm:cxn modelId="{B72D308B-7818-45FF-BCA2-E0AC62480D8C}" srcId="{E0E2CE4D-D5ED-4E75-9EA2-DD37A2AB432D}" destId="{975928E1-2BE4-4B95-97DD-931599087704}" srcOrd="2" destOrd="0" parTransId="{4CE26D17-C284-4FA7-94E1-B3D4AD992DE8}" sibTransId="{64184774-A57E-4C21-898D-799E16DF5163}"/>
    <dgm:cxn modelId="{3F42FE13-6F9A-42F6-8053-FC2A778FC250}" srcId="{2EAF76F2-C99A-483E-81C2-BF7CB2AF4EDA}" destId="{1D00DFDE-DBE5-44F1-936D-67ACD913D5C8}" srcOrd="0" destOrd="0" parTransId="{3B4032C4-DF81-4152-8EA7-157092F79727}" sibTransId="{CBC7C326-B8E6-414A-909F-AC73A7EB917D}"/>
    <dgm:cxn modelId="{90C5C4D1-CC05-41C9-9487-0BCB76DC75E5}" type="presOf" srcId="{1D00DFDE-DBE5-44F1-936D-67ACD913D5C8}" destId="{CE795EED-F2FF-42E5-A173-71D6040AACD5}" srcOrd="0" destOrd="0" presId="urn:microsoft.com/office/officeart/2005/8/layout/chevron2"/>
    <dgm:cxn modelId="{7A4A2629-D5BF-4185-B950-706FB95CE98E}" type="presOf" srcId="{1451D312-52DA-49FC-A24A-06A1370F6E2F}" destId="{1B739CAD-D25D-4444-80E6-169C4D8AEA4C}" srcOrd="0" destOrd="0" presId="urn:microsoft.com/office/officeart/2005/8/layout/chevron2"/>
    <dgm:cxn modelId="{021556FF-25CF-4EEA-B00D-A2DC54D7BFC9}" type="presParOf" srcId="{92A9B004-5D30-497A-9E45-4848F0DE15F9}" destId="{6FF51074-2EE3-400F-8146-139CD61D7C85}" srcOrd="0" destOrd="0" presId="urn:microsoft.com/office/officeart/2005/8/layout/chevron2"/>
    <dgm:cxn modelId="{BB5D667A-FC11-426D-A920-BB359CE8C096}" type="presParOf" srcId="{6FF51074-2EE3-400F-8146-139CD61D7C85}" destId="{99F6B6BA-897D-4F77-8933-E2E13FE1BF41}" srcOrd="0" destOrd="0" presId="urn:microsoft.com/office/officeart/2005/8/layout/chevron2"/>
    <dgm:cxn modelId="{8B22BA80-0A81-48F2-ADF1-0F4E6ECCAAC6}" type="presParOf" srcId="{6FF51074-2EE3-400F-8146-139CD61D7C85}" destId="{7295EC1F-70B4-4DCA-A5D7-50F30AE2265E}" srcOrd="1" destOrd="0" presId="urn:microsoft.com/office/officeart/2005/8/layout/chevron2"/>
    <dgm:cxn modelId="{D0D61A34-C7D4-44CF-865B-D81894EA5CE5}" type="presParOf" srcId="{92A9B004-5D30-497A-9E45-4848F0DE15F9}" destId="{E61225D7-C364-43AB-B500-7F9D01220A61}" srcOrd="1" destOrd="0" presId="urn:microsoft.com/office/officeart/2005/8/layout/chevron2"/>
    <dgm:cxn modelId="{2BCEF2AD-2534-4C7D-A275-662B7BD5EFDB}" type="presParOf" srcId="{92A9B004-5D30-497A-9E45-4848F0DE15F9}" destId="{7FDC8DC4-4E9F-4028-9757-FA876FA1D0CE}" srcOrd="2" destOrd="0" presId="urn:microsoft.com/office/officeart/2005/8/layout/chevron2"/>
    <dgm:cxn modelId="{EBEA63BC-272E-4CE1-838D-4A6673B6E672}" type="presParOf" srcId="{7FDC8DC4-4E9F-4028-9757-FA876FA1D0CE}" destId="{E0D35C2A-B1A6-4BBB-9BD5-508D39089A07}" srcOrd="0" destOrd="0" presId="urn:microsoft.com/office/officeart/2005/8/layout/chevron2"/>
    <dgm:cxn modelId="{8F9A1E8D-C9EB-4E53-B35C-A12DA685D6F6}" type="presParOf" srcId="{7FDC8DC4-4E9F-4028-9757-FA876FA1D0CE}" destId="{CE795EED-F2FF-42E5-A173-71D6040AACD5}" srcOrd="1" destOrd="0" presId="urn:microsoft.com/office/officeart/2005/8/layout/chevron2"/>
    <dgm:cxn modelId="{F00FEBAA-E783-4B70-93C7-B63D577FD989}" type="presParOf" srcId="{92A9B004-5D30-497A-9E45-4848F0DE15F9}" destId="{12A56E24-2387-46A8-91B1-AD8BB6C828EE}" srcOrd="3" destOrd="0" presId="urn:microsoft.com/office/officeart/2005/8/layout/chevron2"/>
    <dgm:cxn modelId="{1E26494E-911C-4E27-8F9D-7BDA119BBDA5}" type="presParOf" srcId="{92A9B004-5D30-497A-9E45-4848F0DE15F9}" destId="{83B43DA1-CBF8-41AB-96E5-D892F7ED0657}" srcOrd="4" destOrd="0" presId="urn:microsoft.com/office/officeart/2005/8/layout/chevron2"/>
    <dgm:cxn modelId="{DFFC0653-D941-4707-A391-F5D24A109BCD}" type="presParOf" srcId="{83B43DA1-CBF8-41AB-96E5-D892F7ED0657}" destId="{3BE2AC03-4D59-4B10-BF08-D31C427299C7}" srcOrd="0" destOrd="0" presId="urn:microsoft.com/office/officeart/2005/8/layout/chevron2"/>
    <dgm:cxn modelId="{6CBFBEB0-11E0-4033-9598-5D8417F24AA4}" type="presParOf" srcId="{83B43DA1-CBF8-41AB-96E5-D892F7ED0657}" destId="{1B739CAD-D25D-4444-80E6-169C4D8AEA4C}"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6888EF-E912-44C8-A330-474E099DBEB6}" type="doc">
      <dgm:prSet loTypeId="urn:microsoft.com/office/officeart/2005/8/layout/equation1" loCatId="process" qsTypeId="urn:microsoft.com/office/officeart/2005/8/quickstyle/simple1" qsCatId="simple" csTypeId="urn:microsoft.com/office/officeart/2005/8/colors/colorful5" csCatId="colorful" phldr="1"/>
      <dgm:spPr/>
    </dgm:pt>
    <dgm:pt modelId="{BCA9D9EB-BA85-4E18-A079-AFDE711AE082}">
      <dgm:prSet phldrT="[نص]" custT="1"/>
      <dgm:spPr/>
      <dgm:t>
        <a:bodyPr/>
        <a:lstStyle/>
        <a:p>
          <a:pPr rtl="1"/>
          <a:r>
            <a:rPr lang="ar-SA" sz="1400" u="none" dirty="0" smtClean="0"/>
            <a:t>أن</a:t>
          </a:r>
          <a:endParaRPr lang="ar-SA" sz="1400" u="none" dirty="0"/>
        </a:p>
      </dgm:t>
    </dgm:pt>
    <dgm:pt modelId="{4FC7FE49-1DB1-4256-BECF-45D23135FC85}" type="parTrans" cxnId="{AF87AA8A-0C7B-4A44-85B8-480DEB268964}">
      <dgm:prSet/>
      <dgm:spPr/>
      <dgm:t>
        <a:bodyPr/>
        <a:lstStyle/>
        <a:p>
          <a:pPr rtl="1"/>
          <a:endParaRPr lang="ar-SA"/>
        </a:p>
      </dgm:t>
    </dgm:pt>
    <dgm:pt modelId="{29BFD5D7-8C97-4B23-9ECB-D67340C17598}" type="sibTrans" cxnId="{AF87AA8A-0C7B-4A44-85B8-480DEB268964}">
      <dgm:prSet custT="1"/>
      <dgm:spPr/>
      <dgm:t>
        <a:bodyPr/>
        <a:lstStyle/>
        <a:p>
          <a:pPr rtl="1"/>
          <a:endParaRPr lang="ar-SA" sz="1000" u="none"/>
        </a:p>
      </dgm:t>
    </dgm:pt>
    <dgm:pt modelId="{3C4F18FD-8C74-4DCE-BFE2-6F2EE2679D1C}">
      <dgm:prSet phldrT="[نص]" custT="1"/>
      <dgm:spPr/>
      <dgm:t>
        <a:bodyPr/>
        <a:lstStyle/>
        <a:p>
          <a:pPr rtl="1"/>
          <a:r>
            <a:rPr lang="ar-SA" sz="1400" u="none" dirty="0" smtClean="0"/>
            <a:t>فعل </a:t>
          </a:r>
          <a:r>
            <a:rPr lang="ar-SA" sz="1400" u="none" dirty="0" err="1" smtClean="0"/>
            <a:t>سلوكي </a:t>
          </a:r>
          <a:r>
            <a:rPr lang="ar-SA" sz="1400" u="none" dirty="0" smtClean="0"/>
            <a:t>(عملي</a:t>
          </a:r>
          <a:r>
            <a:rPr lang="ar-SA" sz="1400" u="none" dirty="0" err="1" smtClean="0"/>
            <a:t>)</a:t>
          </a:r>
          <a:endParaRPr lang="ar-SA" sz="1400" u="none" dirty="0"/>
        </a:p>
      </dgm:t>
    </dgm:pt>
    <dgm:pt modelId="{BBB05162-A873-4155-A72E-7AA895E793FF}" type="parTrans" cxnId="{637E7A50-0622-4CFF-818B-72AA45C1631E}">
      <dgm:prSet/>
      <dgm:spPr/>
      <dgm:t>
        <a:bodyPr/>
        <a:lstStyle/>
        <a:p>
          <a:pPr rtl="1"/>
          <a:endParaRPr lang="ar-SA"/>
        </a:p>
      </dgm:t>
    </dgm:pt>
    <dgm:pt modelId="{AD78A166-42C1-4768-8A4D-151B7675CA03}" type="sibTrans" cxnId="{637E7A50-0622-4CFF-818B-72AA45C1631E}">
      <dgm:prSet custT="1"/>
      <dgm:spPr/>
      <dgm:t>
        <a:bodyPr/>
        <a:lstStyle/>
        <a:p>
          <a:pPr rtl="1"/>
          <a:endParaRPr lang="ar-SA" sz="1000" u="none"/>
        </a:p>
      </dgm:t>
    </dgm:pt>
    <dgm:pt modelId="{8B82D7D1-E354-4D91-8D0A-99A4168BAAB2}">
      <dgm:prSet phldrT="[نص]" custT="1"/>
      <dgm:spPr/>
      <dgm:t>
        <a:bodyPr/>
        <a:lstStyle/>
        <a:p>
          <a:pPr rtl="1"/>
          <a:r>
            <a:rPr lang="ar-SA" sz="1400" u="none" dirty="0" smtClean="0"/>
            <a:t>المتعلم</a:t>
          </a:r>
          <a:endParaRPr lang="ar-SA" sz="1400" u="none" dirty="0"/>
        </a:p>
      </dgm:t>
    </dgm:pt>
    <dgm:pt modelId="{D2A737F1-B4EA-4922-8004-38A51928F679}" type="parTrans" cxnId="{3CC7039C-1184-4FBA-9856-DC45EEC59512}">
      <dgm:prSet/>
      <dgm:spPr/>
      <dgm:t>
        <a:bodyPr/>
        <a:lstStyle/>
        <a:p>
          <a:pPr rtl="1"/>
          <a:endParaRPr lang="ar-SA"/>
        </a:p>
      </dgm:t>
    </dgm:pt>
    <dgm:pt modelId="{699F937E-547B-45FC-93C3-2E8DFFD7E979}" type="sibTrans" cxnId="{3CC7039C-1184-4FBA-9856-DC45EEC59512}">
      <dgm:prSet custT="1"/>
      <dgm:spPr/>
      <dgm:t>
        <a:bodyPr/>
        <a:lstStyle/>
        <a:p>
          <a:pPr rtl="1"/>
          <a:endParaRPr lang="ar-SA" sz="1000" u="none"/>
        </a:p>
      </dgm:t>
    </dgm:pt>
    <dgm:pt modelId="{9798B0CB-35D0-4A13-AAEF-684633125658}">
      <dgm:prSet phldrT="[نص]" custT="1"/>
      <dgm:spPr/>
      <dgm:t>
        <a:bodyPr/>
        <a:lstStyle/>
        <a:p>
          <a:pPr rtl="1"/>
          <a:r>
            <a:rPr lang="ar-SA" sz="1400" u="none" dirty="0" smtClean="0"/>
            <a:t>مصطلح المادة</a:t>
          </a:r>
          <a:endParaRPr lang="ar-SA" sz="1400" u="none" dirty="0"/>
        </a:p>
      </dgm:t>
    </dgm:pt>
    <dgm:pt modelId="{014B560A-9C63-4513-AF04-75F790E0CAF4}" type="parTrans" cxnId="{212B122D-C28A-48C0-8B6A-5D63566B886A}">
      <dgm:prSet/>
      <dgm:spPr/>
      <dgm:t>
        <a:bodyPr/>
        <a:lstStyle/>
        <a:p>
          <a:pPr rtl="1"/>
          <a:endParaRPr lang="ar-SA"/>
        </a:p>
      </dgm:t>
    </dgm:pt>
    <dgm:pt modelId="{B47CF9A4-625D-4450-AABE-23EAC55B5AEC}" type="sibTrans" cxnId="{212B122D-C28A-48C0-8B6A-5D63566B886A}">
      <dgm:prSet custT="1"/>
      <dgm:spPr/>
      <dgm:t>
        <a:bodyPr/>
        <a:lstStyle/>
        <a:p>
          <a:pPr rtl="1"/>
          <a:endParaRPr lang="ar-SA" sz="1000" u="none"/>
        </a:p>
      </dgm:t>
    </dgm:pt>
    <dgm:pt modelId="{7C59850B-3269-4686-9D17-F373E19EDEE5}">
      <dgm:prSet phldrT="[نص]" custT="1"/>
      <dgm:spPr/>
      <dgm:t>
        <a:bodyPr/>
        <a:lstStyle/>
        <a:p>
          <a:pPr rtl="1"/>
          <a:r>
            <a:rPr lang="ar-SA" sz="1400" u="none" dirty="0" smtClean="0"/>
            <a:t>الحد الأدنى للأداء</a:t>
          </a:r>
          <a:endParaRPr lang="ar-SA" sz="1400" u="none" dirty="0"/>
        </a:p>
      </dgm:t>
    </dgm:pt>
    <dgm:pt modelId="{E88E36EB-579B-4778-9CF5-78549FC8DE46}" type="parTrans" cxnId="{87D0B4BA-4B07-4695-ACEA-72E73E2FCAEF}">
      <dgm:prSet/>
      <dgm:spPr/>
      <dgm:t>
        <a:bodyPr/>
        <a:lstStyle/>
        <a:p>
          <a:pPr rtl="1"/>
          <a:endParaRPr lang="ar-SA"/>
        </a:p>
      </dgm:t>
    </dgm:pt>
    <dgm:pt modelId="{27628916-2BDD-42BA-9F4B-DD77B4B34F54}" type="sibTrans" cxnId="{87D0B4BA-4B07-4695-ACEA-72E73E2FCAEF}">
      <dgm:prSet custT="1"/>
      <dgm:spPr/>
      <dgm:t>
        <a:bodyPr/>
        <a:lstStyle/>
        <a:p>
          <a:pPr rtl="1"/>
          <a:endParaRPr lang="ar-SA" sz="2800" u="none"/>
        </a:p>
      </dgm:t>
    </dgm:pt>
    <dgm:pt modelId="{20EB7B32-BB51-4901-9E72-1CC5C99B6745}">
      <dgm:prSet phldrT="[نص]" custT="1"/>
      <dgm:spPr/>
      <dgm:t>
        <a:bodyPr/>
        <a:lstStyle/>
        <a:p>
          <a:pPr rtl="1"/>
          <a:r>
            <a:rPr lang="ar-SA" sz="1400" u="none" dirty="0" smtClean="0"/>
            <a:t> هدف سلوكي جيد</a:t>
          </a:r>
          <a:endParaRPr lang="ar-SA" sz="1400" u="none" dirty="0"/>
        </a:p>
      </dgm:t>
    </dgm:pt>
    <dgm:pt modelId="{F85FD842-D952-44AE-9C22-F621EB580BEA}" type="parTrans" cxnId="{83A56554-ABFD-4613-B0F4-6E031F96E215}">
      <dgm:prSet/>
      <dgm:spPr/>
      <dgm:t>
        <a:bodyPr/>
        <a:lstStyle/>
        <a:p>
          <a:pPr rtl="1"/>
          <a:endParaRPr lang="ar-SA"/>
        </a:p>
      </dgm:t>
    </dgm:pt>
    <dgm:pt modelId="{67F6C15B-3337-4070-AE73-C350AA3B9018}" type="sibTrans" cxnId="{83A56554-ABFD-4613-B0F4-6E031F96E215}">
      <dgm:prSet/>
      <dgm:spPr/>
      <dgm:t>
        <a:bodyPr/>
        <a:lstStyle/>
        <a:p>
          <a:pPr rtl="1"/>
          <a:endParaRPr lang="ar-SA"/>
        </a:p>
      </dgm:t>
    </dgm:pt>
    <dgm:pt modelId="{BEBBEBAE-BFF0-4388-82F1-9C09C0D71586}" type="pres">
      <dgm:prSet presAssocID="{F96888EF-E912-44C8-A330-474E099DBEB6}" presName="linearFlow" presStyleCnt="0">
        <dgm:presLayoutVars>
          <dgm:dir val="rev"/>
          <dgm:resizeHandles val="exact"/>
        </dgm:presLayoutVars>
      </dgm:prSet>
      <dgm:spPr/>
    </dgm:pt>
    <dgm:pt modelId="{22DAFDCA-91BF-40BD-91C5-D191F2796D49}" type="pres">
      <dgm:prSet presAssocID="{BCA9D9EB-BA85-4E18-A079-AFDE711AE082}" presName="node" presStyleLbl="node1" presStyleIdx="0" presStyleCnt="6">
        <dgm:presLayoutVars>
          <dgm:bulletEnabled val="1"/>
        </dgm:presLayoutVars>
      </dgm:prSet>
      <dgm:spPr/>
      <dgm:t>
        <a:bodyPr/>
        <a:lstStyle/>
        <a:p>
          <a:pPr rtl="1"/>
          <a:endParaRPr lang="ar-SA"/>
        </a:p>
      </dgm:t>
    </dgm:pt>
    <dgm:pt modelId="{38685EDC-CB46-4750-A01A-BA913DD8C375}" type="pres">
      <dgm:prSet presAssocID="{29BFD5D7-8C97-4B23-9ECB-D67340C17598}" presName="spacerL" presStyleCnt="0"/>
      <dgm:spPr/>
    </dgm:pt>
    <dgm:pt modelId="{A821E6D1-CFFF-41F8-9744-D1599DCAB3B2}" type="pres">
      <dgm:prSet presAssocID="{29BFD5D7-8C97-4B23-9ECB-D67340C17598}" presName="sibTrans" presStyleLbl="sibTrans2D1" presStyleIdx="0" presStyleCnt="5"/>
      <dgm:spPr/>
    </dgm:pt>
    <dgm:pt modelId="{69E90B18-0232-425D-B631-341309F1695D}" type="pres">
      <dgm:prSet presAssocID="{29BFD5D7-8C97-4B23-9ECB-D67340C17598}" presName="spacerR" presStyleCnt="0"/>
      <dgm:spPr/>
    </dgm:pt>
    <dgm:pt modelId="{536EFAF7-D768-4938-AC00-5105A39614AC}" type="pres">
      <dgm:prSet presAssocID="{3C4F18FD-8C74-4DCE-BFE2-6F2EE2679D1C}" presName="node" presStyleLbl="node1" presStyleIdx="1" presStyleCnt="6">
        <dgm:presLayoutVars>
          <dgm:bulletEnabled val="1"/>
        </dgm:presLayoutVars>
      </dgm:prSet>
      <dgm:spPr/>
      <dgm:t>
        <a:bodyPr/>
        <a:lstStyle/>
        <a:p>
          <a:pPr rtl="1"/>
          <a:endParaRPr lang="ar-SA"/>
        </a:p>
      </dgm:t>
    </dgm:pt>
    <dgm:pt modelId="{F5A96696-C2EB-48E1-882E-946E631A9CB9}" type="pres">
      <dgm:prSet presAssocID="{AD78A166-42C1-4768-8A4D-151B7675CA03}" presName="spacerL" presStyleCnt="0"/>
      <dgm:spPr/>
    </dgm:pt>
    <dgm:pt modelId="{D212D154-3224-47A2-A121-0288D7609FBC}" type="pres">
      <dgm:prSet presAssocID="{AD78A166-42C1-4768-8A4D-151B7675CA03}" presName="sibTrans" presStyleLbl="sibTrans2D1" presStyleIdx="1" presStyleCnt="5"/>
      <dgm:spPr/>
    </dgm:pt>
    <dgm:pt modelId="{52B0039F-DB6A-4183-9307-D9BC5AEC4962}" type="pres">
      <dgm:prSet presAssocID="{AD78A166-42C1-4768-8A4D-151B7675CA03}" presName="spacerR" presStyleCnt="0"/>
      <dgm:spPr/>
    </dgm:pt>
    <dgm:pt modelId="{EAC726DC-515E-4652-9EB2-B2008EED523D}" type="pres">
      <dgm:prSet presAssocID="{8B82D7D1-E354-4D91-8D0A-99A4168BAAB2}" presName="node" presStyleLbl="node1" presStyleIdx="2" presStyleCnt="6">
        <dgm:presLayoutVars>
          <dgm:bulletEnabled val="1"/>
        </dgm:presLayoutVars>
      </dgm:prSet>
      <dgm:spPr/>
      <dgm:t>
        <a:bodyPr/>
        <a:lstStyle/>
        <a:p>
          <a:pPr rtl="1"/>
          <a:endParaRPr lang="ar-SA"/>
        </a:p>
      </dgm:t>
    </dgm:pt>
    <dgm:pt modelId="{C659E6AF-B373-40FD-9DC0-5381E82F8B29}" type="pres">
      <dgm:prSet presAssocID="{699F937E-547B-45FC-93C3-2E8DFFD7E979}" presName="spacerL" presStyleCnt="0"/>
      <dgm:spPr/>
    </dgm:pt>
    <dgm:pt modelId="{BDE8A545-CD94-458F-B60C-11EF7A4607CF}" type="pres">
      <dgm:prSet presAssocID="{699F937E-547B-45FC-93C3-2E8DFFD7E979}" presName="sibTrans" presStyleLbl="sibTrans2D1" presStyleIdx="2" presStyleCnt="5"/>
      <dgm:spPr/>
    </dgm:pt>
    <dgm:pt modelId="{749B7BFA-CBFD-4948-887A-A02C501096B5}" type="pres">
      <dgm:prSet presAssocID="{699F937E-547B-45FC-93C3-2E8DFFD7E979}" presName="spacerR" presStyleCnt="0"/>
      <dgm:spPr/>
    </dgm:pt>
    <dgm:pt modelId="{9EDE9EC6-992D-46CB-B7EE-46EDC1444052}" type="pres">
      <dgm:prSet presAssocID="{9798B0CB-35D0-4A13-AAEF-684633125658}" presName="node" presStyleLbl="node1" presStyleIdx="3" presStyleCnt="6">
        <dgm:presLayoutVars>
          <dgm:bulletEnabled val="1"/>
        </dgm:presLayoutVars>
      </dgm:prSet>
      <dgm:spPr/>
      <dgm:t>
        <a:bodyPr/>
        <a:lstStyle/>
        <a:p>
          <a:pPr rtl="1"/>
          <a:endParaRPr lang="ar-SA"/>
        </a:p>
      </dgm:t>
    </dgm:pt>
    <dgm:pt modelId="{0388C3AA-9032-4C14-8FDE-E2CE8EF05EAB}" type="pres">
      <dgm:prSet presAssocID="{B47CF9A4-625D-4450-AABE-23EAC55B5AEC}" presName="spacerL" presStyleCnt="0"/>
      <dgm:spPr/>
    </dgm:pt>
    <dgm:pt modelId="{3124C0B5-C63D-444C-9691-CDA1E83D531F}" type="pres">
      <dgm:prSet presAssocID="{B47CF9A4-625D-4450-AABE-23EAC55B5AEC}" presName="sibTrans" presStyleLbl="sibTrans2D1" presStyleIdx="3" presStyleCnt="5"/>
      <dgm:spPr/>
    </dgm:pt>
    <dgm:pt modelId="{439F3F7B-58BE-4EEE-9FEF-8E35387CC7A7}" type="pres">
      <dgm:prSet presAssocID="{B47CF9A4-625D-4450-AABE-23EAC55B5AEC}" presName="spacerR" presStyleCnt="0"/>
      <dgm:spPr/>
    </dgm:pt>
    <dgm:pt modelId="{B73DAE2A-68B4-4051-8DB8-3076CD25D379}" type="pres">
      <dgm:prSet presAssocID="{7C59850B-3269-4686-9D17-F373E19EDEE5}" presName="node" presStyleLbl="node1" presStyleIdx="4" presStyleCnt="6">
        <dgm:presLayoutVars>
          <dgm:bulletEnabled val="1"/>
        </dgm:presLayoutVars>
      </dgm:prSet>
      <dgm:spPr/>
      <dgm:t>
        <a:bodyPr/>
        <a:lstStyle/>
        <a:p>
          <a:pPr rtl="1"/>
          <a:endParaRPr lang="ar-SA"/>
        </a:p>
      </dgm:t>
    </dgm:pt>
    <dgm:pt modelId="{4D6ED552-3E28-4054-8086-D28D7C0C91DC}" type="pres">
      <dgm:prSet presAssocID="{27628916-2BDD-42BA-9F4B-DD77B4B34F54}" presName="spacerL" presStyleCnt="0"/>
      <dgm:spPr/>
    </dgm:pt>
    <dgm:pt modelId="{3454972B-9490-4C07-923E-A65D4516605D}" type="pres">
      <dgm:prSet presAssocID="{27628916-2BDD-42BA-9F4B-DD77B4B34F54}" presName="sibTrans" presStyleLbl="sibTrans2D1" presStyleIdx="4" presStyleCnt="5"/>
      <dgm:spPr/>
    </dgm:pt>
    <dgm:pt modelId="{62531EAA-944F-4A64-A725-02934B215A0A}" type="pres">
      <dgm:prSet presAssocID="{27628916-2BDD-42BA-9F4B-DD77B4B34F54}" presName="spacerR" presStyleCnt="0"/>
      <dgm:spPr/>
    </dgm:pt>
    <dgm:pt modelId="{72AB7080-9450-4064-9C0E-EC6EBD135F47}" type="pres">
      <dgm:prSet presAssocID="{20EB7B32-BB51-4901-9E72-1CC5C99B6745}" presName="node" presStyleLbl="node1" presStyleIdx="5" presStyleCnt="6">
        <dgm:presLayoutVars>
          <dgm:bulletEnabled val="1"/>
        </dgm:presLayoutVars>
      </dgm:prSet>
      <dgm:spPr/>
      <dgm:t>
        <a:bodyPr/>
        <a:lstStyle/>
        <a:p>
          <a:pPr rtl="1"/>
          <a:endParaRPr lang="ar-SA"/>
        </a:p>
      </dgm:t>
    </dgm:pt>
  </dgm:ptLst>
  <dgm:cxnLst>
    <dgm:cxn modelId="{135DA0C2-C725-4542-A0BE-7D24C1F27850}" type="presOf" srcId="{29BFD5D7-8C97-4B23-9ECB-D67340C17598}" destId="{A821E6D1-CFFF-41F8-9744-D1599DCAB3B2}" srcOrd="0" destOrd="0" presId="urn:microsoft.com/office/officeart/2005/8/layout/equation1"/>
    <dgm:cxn modelId="{53A0CAE1-9ED7-42ED-8A61-13A922B86E89}" type="presOf" srcId="{F96888EF-E912-44C8-A330-474E099DBEB6}" destId="{BEBBEBAE-BFF0-4388-82F1-9C09C0D71586}" srcOrd="0" destOrd="0" presId="urn:microsoft.com/office/officeart/2005/8/layout/equation1"/>
    <dgm:cxn modelId="{AF87AA8A-0C7B-4A44-85B8-480DEB268964}" srcId="{F96888EF-E912-44C8-A330-474E099DBEB6}" destId="{BCA9D9EB-BA85-4E18-A079-AFDE711AE082}" srcOrd="0" destOrd="0" parTransId="{4FC7FE49-1DB1-4256-BECF-45D23135FC85}" sibTransId="{29BFD5D7-8C97-4B23-9ECB-D67340C17598}"/>
    <dgm:cxn modelId="{212B122D-C28A-48C0-8B6A-5D63566B886A}" srcId="{F96888EF-E912-44C8-A330-474E099DBEB6}" destId="{9798B0CB-35D0-4A13-AAEF-684633125658}" srcOrd="3" destOrd="0" parTransId="{014B560A-9C63-4513-AF04-75F790E0CAF4}" sibTransId="{B47CF9A4-625D-4450-AABE-23EAC55B5AEC}"/>
    <dgm:cxn modelId="{7E32F794-8048-4A6D-8F6E-50D0B33FA689}" type="presOf" srcId="{20EB7B32-BB51-4901-9E72-1CC5C99B6745}" destId="{72AB7080-9450-4064-9C0E-EC6EBD135F47}" srcOrd="0" destOrd="0" presId="urn:microsoft.com/office/officeart/2005/8/layout/equation1"/>
    <dgm:cxn modelId="{F8A512A6-CD3A-4D56-AF9B-C986A8F6E43C}" type="presOf" srcId="{7C59850B-3269-4686-9D17-F373E19EDEE5}" destId="{B73DAE2A-68B4-4051-8DB8-3076CD25D379}" srcOrd="0" destOrd="0" presId="urn:microsoft.com/office/officeart/2005/8/layout/equation1"/>
    <dgm:cxn modelId="{FF5F0C9D-3BEA-4519-84BE-6EF15646657A}" type="presOf" srcId="{8B82D7D1-E354-4D91-8D0A-99A4168BAAB2}" destId="{EAC726DC-515E-4652-9EB2-B2008EED523D}" srcOrd="0" destOrd="0" presId="urn:microsoft.com/office/officeart/2005/8/layout/equation1"/>
    <dgm:cxn modelId="{B0BB67AE-442A-495A-BFE1-1CF1844FA6AB}" type="presOf" srcId="{699F937E-547B-45FC-93C3-2E8DFFD7E979}" destId="{BDE8A545-CD94-458F-B60C-11EF7A4607CF}" srcOrd="0" destOrd="0" presId="urn:microsoft.com/office/officeart/2005/8/layout/equation1"/>
    <dgm:cxn modelId="{A2F6B177-2971-4C5E-876A-F088A582DEBC}" type="presOf" srcId="{BCA9D9EB-BA85-4E18-A079-AFDE711AE082}" destId="{22DAFDCA-91BF-40BD-91C5-D191F2796D49}" srcOrd="0" destOrd="0" presId="urn:microsoft.com/office/officeart/2005/8/layout/equation1"/>
    <dgm:cxn modelId="{87D0B4BA-4B07-4695-ACEA-72E73E2FCAEF}" srcId="{F96888EF-E912-44C8-A330-474E099DBEB6}" destId="{7C59850B-3269-4686-9D17-F373E19EDEE5}" srcOrd="4" destOrd="0" parTransId="{E88E36EB-579B-4778-9CF5-78549FC8DE46}" sibTransId="{27628916-2BDD-42BA-9F4B-DD77B4B34F54}"/>
    <dgm:cxn modelId="{3CC7039C-1184-4FBA-9856-DC45EEC59512}" srcId="{F96888EF-E912-44C8-A330-474E099DBEB6}" destId="{8B82D7D1-E354-4D91-8D0A-99A4168BAAB2}" srcOrd="2" destOrd="0" parTransId="{D2A737F1-B4EA-4922-8004-38A51928F679}" sibTransId="{699F937E-547B-45FC-93C3-2E8DFFD7E979}"/>
    <dgm:cxn modelId="{83A56554-ABFD-4613-B0F4-6E031F96E215}" srcId="{F96888EF-E912-44C8-A330-474E099DBEB6}" destId="{20EB7B32-BB51-4901-9E72-1CC5C99B6745}" srcOrd="5" destOrd="0" parTransId="{F85FD842-D952-44AE-9C22-F621EB580BEA}" sibTransId="{67F6C15B-3337-4070-AE73-C350AA3B9018}"/>
    <dgm:cxn modelId="{DCC3734D-0FEC-4673-B32A-1D583D1F072F}" type="presOf" srcId="{B47CF9A4-625D-4450-AABE-23EAC55B5AEC}" destId="{3124C0B5-C63D-444C-9691-CDA1E83D531F}" srcOrd="0" destOrd="0" presId="urn:microsoft.com/office/officeart/2005/8/layout/equation1"/>
    <dgm:cxn modelId="{637E7A50-0622-4CFF-818B-72AA45C1631E}" srcId="{F96888EF-E912-44C8-A330-474E099DBEB6}" destId="{3C4F18FD-8C74-4DCE-BFE2-6F2EE2679D1C}" srcOrd="1" destOrd="0" parTransId="{BBB05162-A873-4155-A72E-7AA895E793FF}" sibTransId="{AD78A166-42C1-4768-8A4D-151B7675CA03}"/>
    <dgm:cxn modelId="{266D66E5-594D-4BB1-9893-FFA75055FC7C}" type="presOf" srcId="{AD78A166-42C1-4768-8A4D-151B7675CA03}" destId="{D212D154-3224-47A2-A121-0288D7609FBC}" srcOrd="0" destOrd="0" presId="urn:microsoft.com/office/officeart/2005/8/layout/equation1"/>
    <dgm:cxn modelId="{13BE7701-C186-44FC-939A-62058170E08E}" type="presOf" srcId="{3C4F18FD-8C74-4DCE-BFE2-6F2EE2679D1C}" destId="{536EFAF7-D768-4938-AC00-5105A39614AC}" srcOrd="0" destOrd="0" presId="urn:microsoft.com/office/officeart/2005/8/layout/equation1"/>
    <dgm:cxn modelId="{0FEBDC34-57D1-4856-BBE9-7B7B6674E9DB}" type="presOf" srcId="{9798B0CB-35D0-4A13-AAEF-684633125658}" destId="{9EDE9EC6-992D-46CB-B7EE-46EDC1444052}" srcOrd="0" destOrd="0" presId="urn:microsoft.com/office/officeart/2005/8/layout/equation1"/>
    <dgm:cxn modelId="{E18FFC3E-3AA6-4E29-8F54-AFBF28ED3B64}" type="presOf" srcId="{27628916-2BDD-42BA-9F4B-DD77B4B34F54}" destId="{3454972B-9490-4C07-923E-A65D4516605D}" srcOrd="0" destOrd="0" presId="urn:microsoft.com/office/officeart/2005/8/layout/equation1"/>
    <dgm:cxn modelId="{7532A362-CAAC-4B6D-A6AC-7689D23D18F9}" type="presParOf" srcId="{BEBBEBAE-BFF0-4388-82F1-9C09C0D71586}" destId="{22DAFDCA-91BF-40BD-91C5-D191F2796D49}" srcOrd="0" destOrd="0" presId="urn:microsoft.com/office/officeart/2005/8/layout/equation1"/>
    <dgm:cxn modelId="{46AFCDA4-C2F8-4000-92FE-7A424EA7FAFD}" type="presParOf" srcId="{BEBBEBAE-BFF0-4388-82F1-9C09C0D71586}" destId="{38685EDC-CB46-4750-A01A-BA913DD8C375}" srcOrd="1" destOrd="0" presId="urn:microsoft.com/office/officeart/2005/8/layout/equation1"/>
    <dgm:cxn modelId="{C32FB910-F60E-449B-924E-12FF84EB4B02}" type="presParOf" srcId="{BEBBEBAE-BFF0-4388-82F1-9C09C0D71586}" destId="{A821E6D1-CFFF-41F8-9744-D1599DCAB3B2}" srcOrd="2" destOrd="0" presId="urn:microsoft.com/office/officeart/2005/8/layout/equation1"/>
    <dgm:cxn modelId="{A74C2414-CC28-47F5-9359-62C9D24AA091}" type="presParOf" srcId="{BEBBEBAE-BFF0-4388-82F1-9C09C0D71586}" destId="{69E90B18-0232-425D-B631-341309F1695D}" srcOrd="3" destOrd="0" presId="urn:microsoft.com/office/officeart/2005/8/layout/equation1"/>
    <dgm:cxn modelId="{2BF42892-655D-47E5-B755-A208767EE192}" type="presParOf" srcId="{BEBBEBAE-BFF0-4388-82F1-9C09C0D71586}" destId="{536EFAF7-D768-4938-AC00-5105A39614AC}" srcOrd="4" destOrd="0" presId="urn:microsoft.com/office/officeart/2005/8/layout/equation1"/>
    <dgm:cxn modelId="{379E60BB-A0EC-42F1-8DFE-BFADD6920AC8}" type="presParOf" srcId="{BEBBEBAE-BFF0-4388-82F1-9C09C0D71586}" destId="{F5A96696-C2EB-48E1-882E-946E631A9CB9}" srcOrd="5" destOrd="0" presId="urn:microsoft.com/office/officeart/2005/8/layout/equation1"/>
    <dgm:cxn modelId="{E5E0D2FF-0A06-4D32-84A8-70A849A0119D}" type="presParOf" srcId="{BEBBEBAE-BFF0-4388-82F1-9C09C0D71586}" destId="{D212D154-3224-47A2-A121-0288D7609FBC}" srcOrd="6" destOrd="0" presId="urn:microsoft.com/office/officeart/2005/8/layout/equation1"/>
    <dgm:cxn modelId="{D2970441-2DE2-4B57-AC1D-BC35A8100FDB}" type="presParOf" srcId="{BEBBEBAE-BFF0-4388-82F1-9C09C0D71586}" destId="{52B0039F-DB6A-4183-9307-D9BC5AEC4962}" srcOrd="7" destOrd="0" presId="urn:microsoft.com/office/officeart/2005/8/layout/equation1"/>
    <dgm:cxn modelId="{43E8C58B-4E5A-4659-A853-D82C96AF72D1}" type="presParOf" srcId="{BEBBEBAE-BFF0-4388-82F1-9C09C0D71586}" destId="{EAC726DC-515E-4652-9EB2-B2008EED523D}" srcOrd="8" destOrd="0" presId="urn:microsoft.com/office/officeart/2005/8/layout/equation1"/>
    <dgm:cxn modelId="{5D8C33BC-1080-4BA4-85A0-5D111FA370D2}" type="presParOf" srcId="{BEBBEBAE-BFF0-4388-82F1-9C09C0D71586}" destId="{C659E6AF-B373-40FD-9DC0-5381E82F8B29}" srcOrd="9" destOrd="0" presId="urn:microsoft.com/office/officeart/2005/8/layout/equation1"/>
    <dgm:cxn modelId="{A800F4C3-2086-4740-BCD7-42D646899AB8}" type="presParOf" srcId="{BEBBEBAE-BFF0-4388-82F1-9C09C0D71586}" destId="{BDE8A545-CD94-458F-B60C-11EF7A4607CF}" srcOrd="10" destOrd="0" presId="urn:microsoft.com/office/officeart/2005/8/layout/equation1"/>
    <dgm:cxn modelId="{0075089D-1C4E-4DD3-AA03-971483C6D79A}" type="presParOf" srcId="{BEBBEBAE-BFF0-4388-82F1-9C09C0D71586}" destId="{749B7BFA-CBFD-4948-887A-A02C501096B5}" srcOrd="11" destOrd="0" presId="urn:microsoft.com/office/officeart/2005/8/layout/equation1"/>
    <dgm:cxn modelId="{7C6E0C8E-69CE-4FE2-83C9-33A29BDF5258}" type="presParOf" srcId="{BEBBEBAE-BFF0-4388-82F1-9C09C0D71586}" destId="{9EDE9EC6-992D-46CB-B7EE-46EDC1444052}" srcOrd="12" destOrd="0" presId="urn:microsoft.com/office/officeart/2005/8/layout/equation1"/>
    <dgm:cxn modelId="{F2049AFD-87BC-423A-8785-09DA0EC9CB49}" type="presParOf" srcId="{BEBBEBAE-BFF0-4388-82F1-9C09C0D71586}" destId="{0388C3AA-9032-4C14-8FDE-E2CE8EF05EAB}" srcOrd="13" destOrd="0" presId="urn:microsoft.com/office/officeart/2005/8/layout/equation1"/>
    <dgm:cxn modelId="{E0177E9B-7ACA-4AA5-8B53-A6CB21ED3E30}" type="presParOf" srcId="{BEBBEBAE-BFF0-4388-82F1-9C09C0D71586}" destId="{3124C0B5-C63D-444C-9691-CDA1E83D531F}" srcOrd="14" destOrd="0" presId="urn:microsoft.com/office/officeart/2005/8/layout/equation1"/>
    <dgm:cxn modelId="{18F3B810-6C08-4A2E-8C98-2C2C06E32C06}" type="presParOf" srcId="{BEBBEBAE-BFF0-4388-82F1-9C09C0D71586}" destId="{439F3F7B-58BE-4EEE-9FEF-8E35387CC7A7}" srcOrd="15" destOrd="0" presId="urn:microsoft.com/office/officeart/2005/8/layout/equation1"/>
    <dgm:cxn modelId="{60D5DC79-FD13-478F-96FE-F6BC222D5CFA}" type="presParOf" srcId="{BEBBEBAE-BFF0-4388-82F1-9C09C0D71586}" destId="{B73DAE2A-68B4-4051-8DB8-3076CD25D379}" srcOrd="16" destOrd="0" presId="urn:microsoft.com/office/officeart/2005/8/layout/equation1"/>
    <dgm:cxn modelId="{190306C0-97E8-4B71-A99E-15DB583DCBBC}" type="presParOf" srcId="{BEBBEBAE-BFF0-4388-82F1-9C09C0D71586}" destId="{4D6ED552-3E28-4054-8086-D28D7C0C91DC}" srcOrd="17" destOrd="0" presId="urn:microsoft.com/office/officeart/2005/8/layout/equation1"/>
    <dgm:cxn modelId="{41B86B23-007C-4DFB-AAF6-9C736EF6973C}" type="presParOf" srcId="{BEBBEBAE-BFF0-4388-82F1-9C09C0D71586}" destId="{3454972B-9490-4C07-923E-A65D4516605D}" srcOrd="18" destOrd="0" presId="urn:microsoft.com/office/officeart/2005/8/layout/equation1"/>
    <dgm:cxn modelId="{B34E1F9C-4C8A-4B6C-B5F1-5F93AF142AF5}" type="presParOf" srcId="{BEBBEBAE-BFF0-4388-82F1-9C09C0D71586}" destId="{62531EAA-944F-4A64-A725-02934B215A0A}" srcOrd="19" destOrd="0" presId="urn:microsoft.com/office/officeart/2005/8/layout/equation1"/>
    <dgm:cxn modelId="{EDA66DE6-4EAB-4386-A1BB-95C1D0C8A789}" type="presParOf" srcId="{BEBBEBAE-BFF0-4388-82F1-9C09C0D71586}" destId="{72AB7080-9450-4064-9C0E-EC6EBD135F47}" srcOrd="20" destOrd="0" presId="urn:microsoft.com/office/officeart/2005/8/layout/equati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0E2CE4D-D5ED-4E75-9EA2-DD37A2AB432D}"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4CC3F98C-68CF-4177-8F86-E0C52A35271F}">
      <dgm:prSet phldrT="[نص]"/>
      <dgm:spPr/>
      <dgm:t>
        <a:bodyPr/>
        <a:lstStyle/>
        <a:p>
          <a:pPr rtl="1"/>
          <a:r>
            <a:rPr lang="ar-SA" dirty="0" smtClean="0"/>
            <a:t>الإدراك ويشير إلى توجيه حواس المتعلم إلى مثيرات معينة تتعلق بالسلوك الحركي.</a:t>
          </a:r>
          <a:endParaRPr lang="ar-SA" dirty="0"/>
        </a:p>
      </dgm:t>
    </dgm:pt>
    <dgm:pt modelId="{6623667B-E0D5-4675-978B-EA58A66AFEA1}" type="parTrans" cxnId="{309E2E44-3273-4A9B-A200-36A5EDFFADF0}">
      <dgm:prSet/>
      <dgm:spPr/>
      <dgm:t>
        <a:bodyPr/>
        <a:lstStyle/>
        <a:p>
          <a:pPr rtl="1"/>
          <a:endParaRPr lang="ar-SA"/>
        </a:p>
      </dgm:t>
    </dgm:pt>
    <dgm:pt modelId="{9E775942-DEE7-4D3A-8BBD-27CB05A05B6E}" type="sibTrans" cxnId="{309E2E44-3273-4A9B-A200-36A5EDFFADF0}">
      <dgm:prSet/>
      <dgm:spPr/>
      <dgm:t>
        <a:bodyPr/>
        <a:lstStyle/>
        <a:p>
          <a:pPr rtl="1"/>
          <a:endParaRPr lang="ar-SA"/>
        </a:p>
      </dgm:t>
    </dgm:pt>
    <dgm:pt modelId="{121F75A3-7FC5-4509-9D46-72A3FAD8DF1A}">
      <dgm:prSet/>
      <dgm:spPr/>
      <dgm:t>
        <a:bodyPr/>
        <a:lstStyle/>
        <a:p>
          <a:pPr rtl="1"/>
          <a:r>
            <a:rPr lang="ar-SA" dirty="0" smtClean="0"/>
            <a:t>التهيؤ ويشير إلى إثارة استعداد المتعلم واهتمامه لممارسة السلوك الحركي.</a:t>
          </a:r>
          <a:endParaRPr lang="en-US" dirty="0"/>
        </a:p>
      </dgm:t>
    </dgm:pt>
    <dgm:pt modelId="{02295953-5A53-4BE6-952B-5E8555FB74D5}" type="parTrans" cxnId="{9AF37B83-B768-4B1D-AF12-34041B6615AB}">
      <dgm:prSet/>
      <dgm:spPr/>
      <dgm:t>
        <a:bodyPr/>
        <a:lstStyle/>
        <a:p>
          <a:pPr rtl="1"/>
          <a:endParaRPr lang="ar-SA"/>
        </a:p>
      </dgm:t>
    </dgm:pt>
    <dgm:pt modelId="{8ED9DAD0-64CF-45D4-9E02-17B447C8BCCD}" type="sibTrans" cxnId="{9AF37B83-B768-4B1D-AF12-34041B6615AB}">
      <dgm:prSet/>
      <dgm:spPr/>
      <dgm:t>
        <a:bodyPr/>
        <a:lstStyle/>
        <a:p>
          <a:pPr rtl="1"/>
          <a:endParaRPr lang="ar-SA"/>
        </a:p>
      </dgm:t>
    </dgm:pt>
    <dgm:pt modelId="{CEBCBAC6-AB0A-4DE4-8F45-A1D3D64A5770}">
      <dgm:prSet/>
      <dgm:spPr/>
      <dgm:t>
        <a:bodyPr/>
        <a:lstStyle/>
        <a:p>
          <a:pPr rtl="1"/>
          <a:r>
            <a:rPr lang="ar-SA" dirty="0" smtClean="0"/>
            <a:t>الاستجابة الموجه ويشير إلى قدرة المتعلم عل القيام بتقليد السلوك الحركي تحت إشراف الاخرين.</a:t>
          </a:r>
          <a:endParaRPr lang="en-US" dirty="0"/>
        </a:p>
      </dgm:t>
    </dgm:pt>
    <dgm:pt modelId="{0EB17E79-E25E-4529-A498-C7D5117218BC}" type="parTrans" cxnId="{C9DF827F-6CFB-4834-9578-CE528A5E8ABC}">
      <dgm:prSet/>
      <dgm:spPr/>
      <dgm:t>
        <a:bodyPr/>
        <a:lstStyle/>
        <a:p>
          <a:pPr rtl="1"/>
          <a:endParaRPr lang="ar-SA"/>
        </a:p>
      </dgm:t>
    </dgm:pt>
    <dgm:pt modelId="{4913B48F-BDC6-41B1-8429-22EBE8226698}" type="sibTrans" cxnId="{C9DF827F-6CFB-4834-9578-CE528A5E8ABC}">
      <dgm:prSet/>
      <dgm:spPr/>
      <dgm:t>
        <a:bodyPr/>
        <a:lstStyle/>
        <a:p>
          <a:pPr rtl="1"/>
          <a:endParaRPr lang="ar-SA"/>
        </a:p>
      </dgm:t>
    </dgm:pt>
    <dgm:pt modelId="{DCB7924A-A1F2-4F21-B150-FDAB36C6473B}">
      <dgm:prSet/>
      <dgm:spPr/>
      <dgm:t>
        <a:bodyPr/>
        <a:lstStyle/>
        <a:p>
          <a:pPr rtl="1"/>
          <a:r>
            <a:rPr lang="ar-SA" dirty="0" err="1" smtClean="0"/>
            <a:t>الآليه</a:t>
          </a:r>
          <a:r>
            <a:rPr lang="ar-SA" dirty="0" smtClean="0"/>
            <a:t> أو التعويد وتشير إلى قدرة المتعلم على القيام بالسلوكيات الحركية الغير معقدة بطريقة آلية.</a:t>
          </a:r>
          <a:endParaRPr lang="en-US" dirty="0"/>
        </a:p>
      </dgm:t>
    </dgm:pt>
    <dgm:pt modelId="{96BCDBE3-F2E4-482A-986C-4C1842F5BCDD}" type="parTrans" cxnId="{AE978C3D-3253-4F88-AE66-E834F88F737F}">
      <dgm:prSet/>
      <dgm:spPr/>
      <dgm:t>
        <a:bodyPr/>
        <a:lstStyle/>
        <a:p>
          <a:pPr rtl="1"/>
          <a:endParaRPr lang="ar-SA"/>
        </a:p>
      </dgm:t>
    </dgm:pt>
    <dgm:pt modelId="{DD35EBFD-1547-4176-AB65-0B5626BF993F}" type="sibTrans" cxnId="{AE978C3D-3253-4F88-AE66-E834F88F737F}">
      <dgm:prSet/>
      <dgm:spPr/>
      <dgm:t>
        <a:bodyPr/>
        <a:lstStyle/>
        <a:p>
          <a:pPr rtl="1"/>
          <a:endParaRPr lang="ar-SA"/>
        </a:p>
      </dgm:t>
    </dgm:pt>
    <dgm:pt modelId="{A531654D-BEF2-431B-912E-7A3097AEF0AA}">
      <dgm:prSet/>
      <dgm:spPr/>
      <dgm:t>
        <a:bodyPr/>
        <a:lstStyle/>
        <a:p>
          <a:pPr rtl="1"/>
          <a:r>
            <a:rPr lang="ar-SA" dirty="0" smtClean="0"/>
            <a:t>الاستجابة الظاهرة المعقدة وتشير إلى قدرة المتعلم إلى إنجاز المهارات الحركية المعقدة التي تحتاج إلى الدقة والضبط والتحكم.</a:t>
          </a:r>
          <a:endParaRPr lang="en-US" dirty="0"/>
        </a:p>
      </dgm:t>
    </dgm:pt>
    <dgm:pt modelId="{DFB45173-F7CB-4B30-B974-57DE02543CEE}" type="parTrans" cxnId="{73E3E7FC-B55C-457D-BECB-209A6C0BCCCC}">
      <dgm:prSet/>
      <dgm:spPr/>
      <dgm:t>
        <a:bodyPr/>
        <a:lstStyle/>
        <a:p>
          <a:pPr rtl="1"/>
          <a:endParaRPr lang="ar-SA"/>
        </a:p>
      </dgm:t>
    </dgm:pt>
    <dgm:pt modelId="{398A7142-0967-4418-8667-578D8C964363}" type="sibTrans" cxnId="{73E3E7FC-B55C-457D-BECB-209A6C0BCCCC}">
      <dgm:prSet/>
      <dgm:spPr/>
      <dgm:t>
        <a:bodyPr/>
        <a:lstStyle/>
        <a:p>
          <a:pPr rtl="1"/>
          <a:endParaRPr lang="ar-SA"/>
        </a:p>
      </dgm:t>
    </dgm:pt>
    <dgm:pt modelId="{BE70EE13-42BC-4DC5-9C81-20F844F10016}">
      <dgm:prSet/>
      <dgm:spPr/>
      <dgm:t>
        <a:bodyPr/>
        <a:lstStyle/>
        <a:p>
          <a:pPr rtl="1"/>
          <a:r>
            <a:rPr lang="ar-SA" dirty="0" err="1" smtClean="0"/>
            <a:t>الأصاله</a:t>
          </a:r>
          <a:r>
            <a:rPr lang="ar-SA" dirty="0" smtClean="0"/>
            <a:t> وتشير إلى قدرة المتعلم على تطوير سلوكيات ومهارات حركية جديدة.</a:t>
          </a:r>
          <a:endParaRPr lang="en-US" dirty="0"/>
        </a:p>
      </dgm:t>
    </dgm:pt>
    <dgm:pt modelId="{79BA48B3-B6DA-4977-A50D-E4D16771E59B}" type="parTrans" cxnId="{23D3FBE8-E52C-4066-B9CB-B786375E88B9}">
      <dgm:prSet/>
      <dgm:spPr/>
      <dgm:t>
        <a:bodyPr/>
        <a:lstStyle/>
        <a:p>
          <a:pPr rtl="1"/>
          <a:endParaRPr lang="ar-SA"/>
        </a:p>
      </dgm:t>
    </dgm:pt>
    <dgm:pt modelId="{C1BFFEED-4797-4861-B31A-C849213B9BEA}" type="sibTrans" cxnId="{23D3FBE8-E52C-4066-B9CB-B786375E88B9}">
      <dgm:prSet/>
      <dgm:spPr/>
      <dgm:t>
        <a:bodyPr/>
        <a:lstStyle/>
        <a:p>
          <a:pPr rtl="1"/>
          <a:endParaRPr lang="ar-SA"/>
        </a:p>
      </dgm:t>
    </dgm:pt>
    <dgm:pt modelId="{DEDBEB98-042F-4D4B-B93A-C74C0841A3B2}">
      <dgm:prSet phldrT="[نص]"/>
      <dgm:spPr/>
      <dgm:t>
        <a:bodyPr/>
        <a:lstStyle/>
        <a:p>
          <a:pPr rtl="1"/>
          <a:r>
            <a:rPr lang="ar-SA" dirty="0" smtClean="0"/>
            <a:t>1</a:t>
          </a:r>
          <a:endParaRPr lang="ar-SA" dirty="0"/>
        </a:p>
      </dgm:t>
    </dgm:pt>
    <dgm:pt modelId="{1F182868-AAB2-44DD-BA9E-575C23538259}" type="parTrans" cxnId="{4E31B95F-ADEF-4DD5-AFB7-5FE1058FB921}">
      <dgm:prSet/>
      <dgm:spPr/>
      <dgm:t>
        <a:bodyPr/>
        <a:lstStyle/>
        <a:p>
          <a:pPr rtl="1"/>
          <a:endParaRPr lang="ar-SA"/>
        </a:p>
      </dgm:t>
    </dgm:pt>
    <dgm:pt modelId="{55BB247D-BC2F-48B7-B45A-C6A8BF6ECBC6}" type="sibTrans" cxnId="{4E31B95F-ADEF-4DD5-AFB7-5FE1058FB921}">
      <dgm:prSet/>
      <dgm:spPr/>
      <dgm:t>
        <a:bodyPr/>
        <a:lstStyle/>
        <a:p>
          <a:pPr rtl="1"/>
          <a:endParaRPr lang="ar-SA"/>
        </a:p>
      </dgm:t>
    </dgm:pt>
    <dgm:pt modelId="{F07D772D-8679-40C8-9327-36B3CEE13B05}">
      <dgm:prSet/>
      <dgm:spPr/>
      <dgm:t>
        <a:bodyPr/>
        <a:lstStyle/>
        <a:p>
          <a:pPr rtl="1"/>
          <a:r>
            <a:rPr lang="ar-SA" dirty="0" smtClean="0"/>
            <a:t>2</a:t>
          </a:r>
          <a:endParaRPr lang="en-US" dirty="0"/>
        </a:p>
      </dgm:t>
    </dgm:pt>
    <dgm:pt modelId="{F6BE2AB0-88A9-4109-87D2-ACF859258661}" type="parTrans" cxnId="{F2A9ADCA-B616-48A9-B3E7-3EB89DED77DC}">
      <dgm:prSet/>
      <dgm:spPr/>
      <dgm:t>
        <a:bodyPr/>
        <a:lstStyle/>
        <a:p>
          <a:pPr rtl="1"/>
          <a:endParaRPr lang="ar-SA"/>
        </a:p>
      </dgm:t>
    </dgm:pt>
    <dgm:pt modelId="{9AF2C3AD-7FBA-4355-89E6-DE14DE3BD43B}" type="sibTrans" cxnId="{F2A9ADCA-B616-48A9-B3E7-3EB89DED77DC}">
      <dgm:prSet/>
      <dgm:spPr/>
      <dgm:t>
        <a:bodyPr/>
        <a:lstStyle/>
        <a:p>
          <a:pPr rtl="1"/>
          <a:endParaRPr lang="ar-SA"/>
        </a:p>
      </dgm:t>
    </dgm:pt>
    <dgm:pt modelId="{A7F6BAAD-48FC-4B0D-AE40-56953072D280}">
      <dgm:prSet/>
      <dgm:spPr/>
      <dgm:t>
        <a:bodyPr/>
        <a:lstStyle/>
        <a:p>
          <a:pPr rtl="1"/>
          <a:r>
            <a:rPr lang="ar-SA" dirty="0" smtClean="0"/>
            <a:t>3</a:t>
          </a:r>
          <a:endParaRPr lang="en-US" dirty="0"/>
        </a:p>
      </dgm:t>
    </dgm:pt>
    <dgm:pt modelId="{D55AA75C-2AD1-4964-8796-C3753A5C19B0}" type="parTrans" cxnId="{8C124254-5529-4BDE-B3BD-E73E848AE803}">
      <dgm:prSet/>
      <dgm:spPr/>
      <dgm:t>
        <a:bodyPr/>
        <a:lstStyle/>
        <a:p>
          <a:pPr rtl="1"/>
          <a:endParaRPr lang="ar-SA"/>
        </a:p>
      </dgm:t>
    </dgm:pt>
    <dgm:pt modelId="{CEF27785-3947-4BBF-9F81-45EC738EBF3D}" type="sibTrans" cxnId="{8C124254-5529-4BDE-B3BD-E73E848AE803}">
      <dgm:prSet/>
      <dgm:spPr/>
      <dgm:t>
        <a:bodyPr/>
        <a:lstStyle/>
        <a:p>
          <a:pPr rtl="1"/>
          <a:endParaRPr lang="ar-SA"/>
        </a:p>
      </dgm:t>
    </dgm:pt>
    <dgm:pt modelId="{4933CEF0-88BA-41AC-9766-4A382A72083C}">
      <dgm:prSet/>
      <dgm:spPr/>
      <dgm:t>
        <a:bodyPr/>
        <a:lstStyle/>
        <a:p>
          <a:pPr rtl="1"/>
          <a:r>
            <a:rPr lang="ar-SA" dirty="0" smtClean="0"/>
            <a:t>4</a:t>
          </a:r>
          <a:endParaRPr lang="en-US" dirty="0"/>
        </a:p>
      </dgm:t>
    </dgm:pt>
    <dgm:pt modelId="{5BD14172-8C32-4970-B5EB-E038F1480515}" type="parTrans" cxnId="{55926BF9-57FF-4159-9DB7-96942DE6A026}">
      <dgm:prSet/>
      <dgm:spPr/>
      <dgm:t>
        <a:bodyPr/>
        <a:lstStyle/>
        <a:p>
          <a:pPr rtl="1"/>
          <a:endParaRPr lang="ar-SA"/>
        </a:p>
      </dgm:t>
    </dgm:pt>
    <dgm:pt modelId="{74CF4942-762C-465C-A1AD-B9FE05AD2DFE}" type="sibTrans" cxnId="{55926BF9-57FF-4159-9DB7-96942DE6A026}">
      <dgm:prSet/>
      <dgm:spPr/>
      <dgm:t>
        <a:bodyPr/>
        <a:lstStyle/>
        <a:p>
          <a:pPr rtl="1"/>
          <a:endParaRPr lang="ar-SA"/>
        </a:p>
      </dgm:t>
    </dgm:pt>
    <dgm:pt modelId="{98002898-16C7-4ED3-A15D-5C76114B4D13}">
      <dgm:prSet/>
      <dgm:spPr/>
      <dgm:t>
        <a:bodyPr/>
        <a:lstStyle/>
        <a:p>
          <a:pPr rtl="1"/>
          <a:r>
            <a:rPr lang="ar-SA" dirty="0" smtClean="0"/>
            <a:t>5</a:t>
          </a:r>
          <a:endParaRPr lang="en-US" dirty="0"/>
        </a:p>
      </dgm:t>
    </dgm:pt>
    <dgm:pt modelId="{B2BFA438-7EE9-4A9D-B147-93739A772B04}" type="parTrans" cxnId="{18F7F48B-5EC7-45D7-8FB0-7B142C5591D1}">
      <dgm:prSet/>
      <dgm:spPr/>
      <dgm:t>
        <a:bodyPr/>
        <a:lstStyle/>
        <a:p>
          <a:pPr rtl="1"/>
          <a:endParaRPr lang="ar-SA"/>
        </a:p>
      </dgm:t>
    </dgm:pt>
    <dgm:pt modelId="{7621CB6C-352B-4ED4-8AE5-A5151ED67FDA}" type="sibTrans" cxnId="{18F7F48B-5EC7-45D7-8FB0-7B142C5591D1}">
      <dgm:prSet/>
      <dgm:spPr/>
      <dgm:t>
        <a:bodyPr/>
        <a:lstStyle/>
        <a:p>
          <a:pPr rtl="1"/>
          <a:endParaRPr lang="ar-SA"/>
        </a:p>
      </dgm:t>
    </dgm:pt>
    <dgm:pt modelId="{0239D261-FC94-4690-AC97-64BECC7B566B}">
      <dgm:prSet/>
      <dgm:spPr/>
      <dgm:t>
        <a:bodyPr/>
        <a:lstStyle/>
        <a:p>
          <a:pPr rtl="1"/>
          <a:r>
            <a:rPr lang="ar-SA" dirty="0" smtClean="0"/>
            <a:t>6</a:t>
          </a:r>
          <a:endParaRPr lang="en-US" dirty="0"/>
        </a:p>
      </dgm:t>
    </dgm:pt>
    <dgm:pt modelId="{7BBC396E-31ED-4CE0-93D2-70BF76040F0E}" type="parTrans" cxnId="{87CDF151-5DBF-458A-83A4-9DFFD50474C1}">
      <dgm:prSet/>
      <dgm:spPr/>
      <dgm:t>
        <a:bodyPr/>
        <a:lstStyle/>
        <a:p>
          <a:pPr rtl="1"/>
          <a:endParaRPr lang="ar-SA"/>
        </a:p>
      </dgm:t>
    </dgm:pt>
    <dgm:pt modelId="{8FF17530-38AF-46E7-8F86-03B026DB7394}" type="sibTrans" cxnId="{87CDF151-5DBF-458A-83A4-9DFFD50474C1}">
      <dgm:prSet/>
      <dgm:spPr/>
      <dgm:t>
        <a:bodyPr/>
        <a:lstStyle/>
        <a:p>
          <a:pPr rtl="1"/>
          <a:endParaRPr lang="ar-SA"/>
        </a:p>
      </dgm:t>
    </dgm:pt>
    <dgm:pt modelId="{92A9B004-5D30-497A-9E45-4848F0DE15F9}" type="pres">
      <dgm:prSet presAssocID="{E0E2CE4D-D5ED-4E75-9EA2-DD37A2AB432D}" presName="linearFlow" presStyleCnt="0">
        <dgm:presLayoutVars>
          <dgm:dir val="rev"/>
          <dgm:animLvl val="lvl"/>
          <dgm:resizeHandles val="exact"/>
        </dgm:presLayoutVars>
      </dgm:prSet>
      <dgm:spPr/>
    </dgm:pt>
    <dgm:pt modelId="{0A9D4F77-2A2E-4ABB-ADF5-A914895B1220}" type="pres">
      <dgm:prSet presAssocID="{DEDBEB98-042F-4D4B-B93A-C74C0841A3B2}" presName="composite" presStyleCnt="0"/>
      <dgm:spPr/>
    </dgm:pt>
    <dgm:pt modelId="{1EC35EE3-5BD9-46FD-91CB-6C294DFF1A37}" type="pres">
      <dgm:prSet presAssocID="{DEDBEB98-042F-4D4B-B93A-C74C0841A3B2}" presName="parentText" presStyleLbl="alignNode1" presStyleIdx="0" presStyleCnt="6">
        <dgm:presLayoutVars>
          <dgm:chMax val="1"/>
          <dgm:bulletEnabled val="1"/>
        </dgm:presLayoutVars>
      </dgm:prSet>
      <dgm:spPr/>
    </dgm:pt>
    <dgm:pt modelId="{B24E7282-52E6-4DB2-95BD-2880E5153D88}" type="pres">
      <dgm:prSet presAssocID="{DEDBEB98-042F-4D4B-B93A-C74C0841A3B2}" presName="descendantText" presStyleLbl="alignAcc1" presStyleIdx="0" presStyleCnt="6">
        <dgm:presLayoutVars>
          <dgm:bulletEnabled val="1"/>
        </dgm:presLayoutVars>
      </dgm:prSet>
      <dgm:spPr/>
    </dgm:pt>
    <dgm:pt modelId="{E019EB45-34F0-4D57-B4AC-B7E98A626C4C}" type="pres">
      <dgm:prSet presAssocID="{55BB247D-BC2F-48B7-B45A-C6A8BF6ECBC6}" presName="sp" presStyleCnt="0"/>
      <dgm:spPr/>
    </dgm:pt>
    <dgm:pt modelId="{3AFA99C5-45FA-4DEF-AF34-82134693D663}" type="pres">
      <dgm:prSet presAssocID="{F07D772D-8679-40C8-9327-36B3CEE13B05}" presName="composite" presStyleCnt="0"/>
      <dgm:spPr/>
    </dgm:pt>
    <dgm:pt modelId="{F924532C-E4FB-41E7-A7A6-8471734A294A}" type="pres">
      <dgm:prSet presAssocID="{F07D772D-8679-40C8-9327-36B3CEE13B05}" presName="parentText" presStyleLbl="alignNode1" presStyleIdx="1" presStyleCnt="6">
        <dgm:presLayoutVars>
          <dgm:chMax val="1"/>
          <dgm:bulletEnabled val="1"/>
        </dgm:presLayoutVars>
      </dgm:prSet>
      <dgm:spPr/>
    </dgm:pt>
    <dgm:pt modelId="{382FA353-6B96-4715-82E2-6B5B2E1F9C1C}" type="pres">
      <dgm:prSet presAssocID="{F07D772D-8679-40C8-9327-36B3CEE13B05}" presName="descendantText" presStyleLbl="alignAcc1" presStyleIdx="1" presStyleCnt="6">
        <dgm:presLayoutVars>
          <dgm:bulletEnabled val="1"/>
        </dgm:presLayoutVars>
      </dgm:prSet>
      <dgm:spPr/>
    </dgm:pt>
    <dgm:pt modelId="{BC874555-BE31-4E52-9C82-C05621A5D645}" type="pres">
      <dgm:prSet presAssocID="{9AF2C3AD-7FBA-4355-89E6-DE14DE3BD43B}" presName="sp" presStyleCnt="0"/>
      <dgm:spPr/>
    </dgm:pt>
    <dgm:pt modelId="{A74387F6-37AB-4B7A-8D5D-7D764FB050A6}" type="pres">
      <dgm:prSet presAssocID="{A7F6BAAD-48FC-4B0D-AE40-56953072D280}" presName="composite" presStyleCnt="0"/>
      <dgm:spPr/>
    </dgm:pt>
    <dgm:pt modelId="{749D68F6-72A5-405B-A4DB-DBEC38B58664}" type="pres">
      <dgm:prSet presAssocID="{A7F6BAAD-48FC-4B0D-AE40-56953072D280}" presName="parentText" presStyleLbl="alignNode1" presStyleIdx="2" presStyleCnt="6">
        <dgm:presLayoutVars>
          <dgm:chMax val="1"/>
          <dgm:bulletEnabled val="1"/>
        </dgm:presLayoutVars>
      </dgm:prSet>
      <dgm:spPr/>
    </dgm:pt>
    <dgm:pt modelId="{51811828-6A30-4A81-B168-6DB8B0427B25}" type="pres">
      <dgm:prSet presAssocID="{A7F6BAAD-48FC-4B0D-AE40-56953072D280}" presName="descendantText" presStyleLbl="alignAcc1" presStyleIdx="2" presStyleCnt="6">
        <dgm:presLayoutVars>
          <dgm:bulletEnabled val="1"/>
        </dgm:presLayoutVars>
      </dgm:prSet>
      <dgm:spPr/>
    </dgm:pt>
    <dgm:pt modelId="{863FF03C-42D8-4C77-B687-946B26F4641E}" type="pres">
      <dgm:prSet presAssocID="{CEF27785-3947-4BBF-9F81-45EC738EBF3D}" presName="sp" presStyleCnt="0"/>
      <dgm:spPr/>
    </dgm:pt>
    <dgm:pt modelId="{2BEC28A7-A6CF-48F8-8BF4-7D5D9F40E1B3}" type="pres">
      <dgm:prSet presAssocID="{4933CEF0-88BA-41AC-9766-4A382A72083C}" presName="composite" presStyleCnt="0"/>
      <dgm:spPr/>
    </dgm:pt>
    <dgm:pt modelId="{19B757C3-B93F-4381-B94C-087FA6A91C48}" type="pres">
      <dgm:prSet presAssocID="{4933CEF0-88BA-41AC-9766-4A382A72083C}" presName="parentText" presStyleLbl="alignNode1" presStyleIdx="3" presStyleCnt="6">
        <dgm:presLayoutVars>
          <dgm:chMax val="1"/>
          <dgm:bulletEnabled val="1"/>
        </dgm:presLayoutVars>
      </dgm:prSet>
      <dgm:spPr/>
    </dgm:pt>
    <dgm:pt modelId="{81F99DF7-C975-4679-A4A0-424BD4E8DD6B}" type="pres">
      <dgm:prSet presAssocID="{4933CEF0-88BA-41AC-9766-4A382A72083C}" presName="descendantText" presStyleLbl="alignAcc1" presStyleIdx="3" presStyleCnt="6">
        <dgm:presLayoutVars>
          <dgm:bulletEnabled val="1"/>
        </dgm:presLayoutVars>
      </dgm:prSet>
      <dgm:spPr/>
    </dgm:pt>
    <dgm:pt modelId="{49E948BB-C3E8-4810-BA03-831A2ACF4DBD}" type="pres">
      <dgm:prSet presAssocID="{74CF4942-762C-465C-A1AD-B9FE05AD2DFE}" presName="sp" presStyleCnt="0"/>
      <dgm:spPr/>
    </dgm:pt>
    <dgm:pt modelId="{4B6920D3-53D6-4120-94DF-AD7AADA70CEC}" type="pres">
      <dgm:prSet presAssocID="{98002898-16C7-4ED3-A15D-5C76114B4D13}" presName="composite" presStyleCnt="0"/>
      <dgm:spPr/>
    </dgm:pt>
    <dgm:pt modelId="{2EBE8DD5-F883-436D-B069-9FCFE68D319E}" type="pres">
      <dgm:prSet presAssocID="{98002898-16C7-4ED3-A15D-5C76114B4D13}" presName="parentText" presStyleLbl="alignNode1" presStyleIdx="4" presStyleCnt="6">
        <dgm:presLayoutVars>
          <dgm:chMax val="1"/>
          <dgm:bulletEnabled val="1"/>
        </dgm:presLayoutVars>
      </dgm:prSet>
      <dgm:spPr/>
    </dgm:pt>
    <dgm:pt modelId="{2B031854-6B0A-4073-9A52-A53546176A88}" type="pres">
      <dgm:prSet presAssocID="{98002898-16C7-4ED3-A15D-5C76114B4D13}" presName="descendantText" presStyleLbl="alignAcc1" presStyleIdx="4" presStyleCnt="6">
        <dgm:presLayoutVars>
          <dgm:bulletEnabled val="1"/>
        </dgm:presLayoutVars>
      </dgm:prSet>
      <dgm:spPr/>
    </dgm:pt>
    <dgm:pt modelId="{75798279-915B-4A6F-AD77-5661BFA67934}" type="pres">
      <dgm:prSet presAssocID="{7621CB6C-352B-4ED4-8AE5-A5151ED67FDA}" presName="sp" presStyleCnt="0"/>
      <dgm:spPr/>
    </dgm:pt>
    <dgm:pt modelId="{899BB547-D977-4326-B6F6-811C9C036A26}" type="pres">
      <dgm:prSet presAssocID="{0239D261-FC94-4690-AC97-64BECC7B566B}" presName="composite" presStyleCnt="0"/>
      <dgm:spPr/>
    </dgm:pt>
    <dgm:pt modelId="{66502987-9AD9-4DD0-BA42-A35582DA4EB2}" type="pres">
      <dgm:prSet presAssocID="{0239D261-FC94-4690-AC97-64BECC7B566B}" presName="parentText" presStyleLbl="alignNode1" presStyleIdx="5" presStyleCnt="6">
        <dgm:presLayoutVars>
          <dgm:chMax val="1"/>
          <dgm:bulletEnabled val="1"/>
        </dgm:presLayoutVars>
      </dgm:prSet>
      <dgm:spPr/>
    </dgm:pt>
    <dgm:pt modelId="{61FC5E3F-D5CA-4095-8CA7-A8F8C1E8E214}" type="pres">
      <dgm:prSet presAssocID="{0239D261-FC94-4690-AC97-64BECC7B566B}" presName="descendantText" presStyleLbl="alignAcc1" presStyleIdx="5" presStyleCnt="6">
        <dgm:presLayoutVars>
          <dgm:bulletEnabled val="1"/>
        </dgm:presLayoutVars>
      </dgm:prSet>
      <dgm:spPr/>
    </dgm:pt>
  </dgm:ptLst>
  <dgm:cxnLst>
    <dgm:cxn modelId="{87CDF151-5DBF-458A-83A4-9DFFD50474C1}" srcId="{E0E2CE4D-D5ED-4E75-9EA2-DD37A2AB432D}" destId="{0239D261-FC94-4690-AC97-64BECC7B566B}" srcOrd="5" destOrd="0" parTransId="{7BBC396E-31ED-4CE0-93D2-70BF76040F0E}" sibTransId="{8FF17530-38AF-46E7-8F86-03B026DB7394}"/>
    <dgm:cxn modelId="{64CEA450-6A27-4E7B-B7AE-1E327115C8A8}" type="presOf" srcId="{A531654D-BEF2-431B-912E-7A3097AEF0AA}" destId="{2B031854-6B0A-4073-9A52-A53546176A88}" srcOrd="0" destOrd="0" presId="urn:microsoft.com/office/officeart/2005/8/layout/chevron2"/>
    <dgm:cxn modelId="{D6E424E0-1282-40AC-A7A2-E2713FDAE285}" type="presOf" srcId="{121F75A3-7FC5-4509-9D46-72A3FAD8DF1A}" destId="{382FA353-6B96-4715-82E2-6B5B2E1F9C1C}" srcOrd="0" destOrd="0" presId="urn:microsoft.com/office/officeart/2005/8/layout/chevron2"/>
    <dgm:cxn modelId="{F2A9ADCA-B616-48A9-B3E7-3EB89DED77DC}" srcId="{E0E2CE4D-D5ED-4E75-9EA2-DD37A2AB432D}" destId="{F07D772D-8679-40C8-9327-36B3CEE13B05}" srcOrd="1" destOrd="0" parTransId="{F6BE2AB0-88A9-4109-87D2-ACF859258661}" sibTransId="{9AF2C3AD-7FBA-4355-89E6-DE14DE3BD43B}"/>
    <dgm:cxn modelId="{8C124254-5529-4BDE-B3BD-E73E848AE803}" srcId="{E0E2CE4D-D5ED-4E75-9EA2-DD37A2AB432D}" destId="{A7F6BAAD-48FC-4B0D-AE40-56953072D280}" srcOrd="2" destOrd="0" parTransId="{D55AA75C-2AD1-4964-8796-C3753A5C19B0}" sibTransId="{CEF27785-3947-4BBF-9F81-45EC738EBF3D}"/>
    <dgm:cxn modelId="{2F25A0E9-1403-4FB4-B2C0-480F4C476978}" type="presOf" srcId="{0239D261-FC94-4690-AC97-64BECC7B566B}" destId="{66502987-9AD9-4DD0-BA42-A35582DA4EB2}" srcOrd="0" destOrd="0" presId="urn:microsoft.com/office/officeart/2005/8/layout/chevron2"/>
    <dgm:cxn modelId="{D63FFB0A-698D-4727-9CD3-86E6FA456EB2}" type="presOf" srcId="{4933CEF0-88BA-41AC-9766-4A382A72083C}" destId="{19B757C3-B93F-4381-B94C-087FA6A91C48}" srcOrd="0" destOrd="0" presId="urn:microsoft.com/office/officeart/2005/8/layout/chevron2"/>
    <dgm:cxn modelId="{205C4F7D-7DA7-4C53-BBFD-CF3ADFD519FB}" type="presOf" srcId="{F07D772D-8679-40C8-9327-36B3CEE13B05}" destId="{F924532C-E4FB-41E7-A7A6-8471734A294A}" srcOrd="0" destOrd="0" presId="urn:microsoft.com/office/officeart/2005/8/layout/chevron2"/>
    <dgm:cxn modelId="{4E31B95F-ADEF-4DD5-AFB7-5FE1058FB921}" srcId="{E0E2CE4D-D5ED-4E75-9EA2-DD37A2AB432D}" destId="{DEDBEB98-042F-4D4B-B93A-C74C0841A3B2}" srcOrd="0" destOrd="0" parTransId="{1F182868-AAB2-44DD-BA9E-575C23538259}" sibTransId="{55BB247D-BC2F-48B7-B45A-C6A8BF6ECBC6}"/>
    <dgm:cxn modelId="{C9DF827F-6CFB-4834-9578-CE528A5E8ABC}" srcId="{A7F6BAAD-48FC-4B0D-AE40-56953072D280}" destId="{CEBCBAC6-AB0A-4DE4-8F45-A1D3D64A5770}" srcOrd="0" destOrd="0" parTransId="{0EB17E79-E25E-4529-A498-C7D5117218BC}" sibTransId="{4913B48F-BDC6-41B1-8429-22EBE8226698}"/>
    <dgm:cxn modelId="{0C4FD883-0CDF-4CBB-93AA-C46B71A8D689}" type="presOf" srcId="{DCB7924A-A1F2-4F21-B150-FDAB36C6473B}" destId="{81F99DF7-C975-4679-A4A0-424BD4E8DD6B}" srcOrd="0" destOrd="0" presId="urn:microsoft.com/office/officeart/2005/8/layout/chevron2"/>
    <dgm:cxn modelId="{55926BF9-57FF-4159-9DB7-96942DE6A026}" srcId="{E0E2CE4D-D5ED-4E75-9EA2-DD37A2AB432D}" destId="{4933CEF0-88BA-41AC-9766-4A382A72083C}" srcOrd="3" destOrd="0" parTransId="{5BD14172-8C32-4970-B5EB-E038F1480515}" sibTransId="{74CF4942-762C-465C-A1AD-B9FE05AD2DFE}"/>
    <dgm:cxn modelId="{18F7F48B-5EC7-45D7-8FB0-7B142C5591D1}" srcId="{E0E2CE4D-D5ED-4E75-9EA2-DD37A2AB432D}" destId="{98002898-16C7-4ED3-A15D-5C76114B4D13}" srcOrd="4" destOrd="0" parTransId="{B2BFA438-7EE9-4A9D-B147-93739A772B04}" sibTransId="{7621CB6C-352B-4ED4-8AE5-A5151ED67FDA}"/>
    <dgm:cxn modelId="{E4059B11-1E86-4EF5-A7BA-82FEEDD8FE01}" type="presOf" srcId="{98002898-16C7-4ED3-A15D-5C76114B4D13}" destId="{2EBE8DD5-F883-436D-B069-9FCFE68D319E}" srcOrd="0" destOrd="0" presId="urn:microsoft.com/office/officeart/2005/8/layout/chevron2"/>
    <dgm:cxn modelId="{71492419-A3DF-4698-94F9-7B610F07F35D}" type="presOf" srcId="{BE70EE13-42BC-4DC5-9C81-20F844F10016}" destId="{61FC5E3F-D5CA-4095-8CA7-A8F8C1E8E214}" srcOrd="0" destOrd="0" presId="urn:microsoft.com/office/officeart/2005/8/layout/chevron2"/>
    <dgm:cxn modelId="{73E3E7FC-B55C-457D-BECB-209A6C0BCCCC}" srcId="{98002898-16C7-4ED3-A15D-5C76114B4D13}" destId="{A531654D-BEF2-431B-912E-7A3097AEF0AA}" srcOrd="0" destOrd="0" parTransId="{DFB45173-F7CB-4B30-B974-57DE02543CEE}" sibTransId="{398A7142-0967-4418-8667-578D8C964363}"/>
    <dgm:cxn modelId="{D68D4193-7E80-4E9C-A8C7-F2EE6A66E6B0}" type="presOf" srcId="{CEBCBAC6-AB0A-4DE4-8F45-A1D3D64A5770}" destId="{51811828-6A30-4A81-B168-6DB8B0427B25}" srcOrd="0" destOrd="0" presId="urn:microsoft.com/office/officeart/2005/8/layout/chevron2"/>
    <dgm:cxn modelId="{309E2E44-3273-4A9B-A200-36A5EDFFADF0}" srcId="{DEDBEB98-042F-4D4B-B93A-C74C0841A3B2}" destId="{4CC3F98C-68CF-4177-8F86-E0C52A35271F}" srcOrd="0" destOrd="0" parTransId="{6623667B-E0D5-4675-978B-EA58A66AFEA1}" sibTransId="{9E775942-DEE7-4D3A-8BBD-27CB05A05B6E}"/>
    <dgm:cxn modelId="{9AF37B83-B768-4B1D-AF12-34041B6615AB}" srcId="{F07D772D-8679-40C8-9327-36B3CEE13B05}" destId="{121F75A3-7FC5-4509-9D46-72A3FAD8DF1A}" srcOrd="0" destOrd="0" parTransId="{02295953-5A53-4BE6-952B-5E8555FB74D5}" sibTransId="{8ED9DAD0-64CF-45D4-9E02-17B447C8BCCD}"/>
    <dgm:cxn modelId="{CCC6CDD0-8FD2-43F1-BC36-7E4AF936E759}" type="presOf" srcId="{E0E2CE4D-D5ED-4E75-9EA2-DD37A2AB432D}" destId="{92A9B004-5D30-497A-9E45-4848F0DE15F9}" srcOrd="0" destOrd="0" presId="urn:microsoft.com/office/officeart/2005/8/layout/chevron2"/>
    <dgm:cxn modelId="{AAF87216-E4E1-41EA-92CB-A8C4BCDC6F9C}" type="presOf" srcId="{DEDBEB98-042F-4D4B-B93A-C74C0841A3B2}" destId="{1EC35EE3-5BD9-46FD-91CB-6C294DFF1A37}" srcOrd="0" destOrd="0" presId="urn:microsoft.com/office/officeart/2005/8/layout/chevron2"/>
    <dgm:cxn modelId="{23D3FBE8-E52C-4066-B9CB-B786375E88B9}" srcId="{0239D261-FC94-4690-AC97-64BECC7B566B}" destId="{BE70EE13-42BC-4DC5-9C81-20F844F10016}" srcOrd="0" destOrd="0" parTransId="{79BA48B3-B6DA-4977-A50D-E4D16771E59B}" sibTransId="{C1BFFEED-4797-4861-B31A-C849213B9BEA}"/>
    <dgm:cxn modelId="{AE978C3D-3253-4F88-AE66-E834F88F737F}" srcId="{4933CEF0-88BA-41AC-9766-4A382A72083C}" destId="{DCB7924A-A1F2-4F21-B150-FDAB36C6473B}" srcOrd="0" destOrd="0" parTransId="{96BCDBE3-F2E4-482A-986C-4C1842F5BCDD}" sibTransId="{DD35EBFD-1547-4176-AB65-0B5626BF993F}"/>
    <dgm:cxn modelId="{9B76C63B-FFD2-45D2-9401-4C69657077BA}" type="presOf" srcId="{A7F6BAAD-48FC-4B0D-AE40-56953072D280}" destId="{749D68F6-72A5-405B-A4DB-DBEC38B58664}" srcOrd="0" destOrd="0" presId="urn:microsoft.com/office/officeart/2005/8/layout/chevron2"/>
    <dgm:cxn modelId="{DB40A89C-30D2-4146-8266-940C3637A3FA}" type="presOf" srcId="{4CC3F98C-68CF-4177-8F86-E0C52A35271F}" destId="{B24E7282-52E6-4DB2-95BD-2880E5153D88}" srcOrd="0" destOrd="0" presId="urn:microsoft.com/office/officeart/2005/8/layout/chevron2"/>
    <dgm:cxn modelId="{2D1EAF7E-3DF7-40A5-8C4C-8BEE7F632DA9}" type="presParOf" srcId="{92A9B004-5D30-497A-9E45-4848F0DE15F9}" destId="{0A9D4F77-2A2E-4ABB-ADF5-A914895B1220}" srcOrd="0" destOrd="0" presId="urn:microsoft.com/office/officeart/2005/8/layout/chevron2"/>
    <dgm:cxn modelId="{958A7D63-FE25-45C3-AC5C-DB2A465107D7}" type="presParOf" srcId="{0A9D4F77-2A2E-4ABB-ADF5-A914895B1220}" destId="{1EC35EE3-5BD9-46FD-91CB-6C294DFF1A37}" srcOrd="0" destOrd="0" presId="urn:microsoft.com/office/officeart/2005/8/layout/chevron2"/>
    <dgm:cxn modelId="{8C196DDA-AD02-4B3B-A43D-52E8030EF84B}" type="presParOf" srcId="{0A9D4F77-2A2E-4ABB-ADF5-A914895B1220}" destId="{B24E7282-52E6-4DB2-95BD-2880E5153D88}" srcOrd="1" destOrd="0" presId="urn:microsoft.com/office/officeart/2005/8/layout/chevron2"/>
    <dgm:cxn modelId="{08124845-DB50-4E31-AB0E-533A271A1E3B}" type="presParOf" srcId="{92A9B004-5D30-497A-9E45-4848F0DE15F9}" destId="{E019EB45-34F0-4D57-B4AC-B7E98A626C4C}" srcOrd="1" destOrd="0" presId="urn:microsoft.com/office/officeart/2005/8/layout/chevron2"/>
    <dgm:cxn modelId="{B2D6FD9C-7185-4066-8335-B205285DD9B2}" type="presParOf" srcId="{92A9B004-5D30-497A-9E45-4848F0DE15F9}" destId="{3AFA99C5-45FA-4DEF-AF34-82134693D663}" srcOrd="2" destOrd="0" presId="urn:microsoft.com/office/officeart/2005/8/layout/chevron2"/>
    <dgm:cxn modelId="{2570FB25-25A7-4428-AE8B-A8DB35A9A1EB}" type="presParOf" srcId="{3AFA99C5-45FA-4DEF-AF34-82134693D663}" destId="{F924532C-E4FB-41E7-A7A6-8471734A294A}" srcOrd="0" destOrd="0" presId="urn:microsoft.com/office/officeart/2005/8/layout/chevron2"/>
    <dgm:cxn modelId="{B6760148-9CCD-4E8D-9B11-509C08B48A7E}" type="presParOf" srcId="{3AFA99C5-45FA-4DEF-AF34-82134693D663}" destId="{382FA353-6B96-4715-82E2-6B5B2E1F9C1C}" srcOrd="1" destOrd="0" presId="urn:microsoft.com/office/officeart/2005/8/layout/chevron2"/>
    <dgm:cxn modelId="{F724323B-9431-4F3F-9C98-A7BF654DC240}" type="presParOf" srcId="{92A9B004-5D30-497A-9E45-4848F0DE15F9}" destId="{BC874555-BE31-4E52-9C82-C05621A5D645}" srcOrd="3" destOrd="0" presId="urn:microsoft.com/office/officeart/2005/8/layout/chevron2"/>
    <dgm:cxn modelId="{82637DBA-0076-42D0-9E96-53AE779298AC}" type="presParOf" srcId="{92A9B004-5D30-497A-9E45-4848F0DE15F9}" destId="{A74387F6-37AB-4B7A-8D5D-7D764FB050A6}" srcOrd="4" destOrd="0" presId="urn:microsoft.com/office/officeart/2005/8/layout/chevron2"/>
    <dgm:cxn modelId="{3C18287D-560E-4F7A-8E5E-A37901FCA3F3}" type="presParOf" srcId="{A74387F6-37AB-4B7A-8D5D-7D764FB050A6}" destId="{749D68F6-72A5-405B-A4DB-DBEC38B58664}" srcOrd="0" destOrd="0" presId="urn:microsoft.com/office/officeart/2005/8/layout/chevron2"/>
    <dgm:cxn modelId="{417CD423-71D4-480F-A3B1-2FDC1BFC4478}" type="presParOf" srcId="{A74387F6-37AB-4B7A-8D5D-7D764FB050A6}" destId="{51811828-6A30-4A81-B168-6DB8B0427B25}" srcOrd="1" destOrd="0" presId="urn:microsoft.com/office/officeart/2005/8/layout/chevron2"/>
    <dgm:cxn modelId="{3A3957BB-19AF-481A-AC6D-C22470A54CCD}" type="presParOf" srcId="{92A9B004-5D30-497A-9E45-4848F0DE15F9}" destId="{863FF03C-42D8-4C77-B687-946B26F4641E}" srcOrd="5" destOrd="0" presId="urn:microsoft.com/office/officeart/2005/8/layout/chevron2"/>
    <dgm:cxn modelId="{A4A8215C-BC55-423A-8589-1F80D991A2F7}" type="presParOf" srcId="{92A9B004-5D30-497A-9E45-4848F0DE15F9}" destId="{2BEC28A7-A6CF-48F8-8BF4-7D5D9F40E1B3}" srcOrd="6" destOrd="0" presId="urn:microsoft.com/office/officeart/2005/8/layout/chevron2"/>
    <dgm:cxn modelId="{8C469BCF-D4E5-4ED6-97DD-0D478497BBBF}" type="presParOf" srcId="{2BEC28A7-A6CF-48F8-8BF4-7D5D9F40E1B3}" destId="{19B757C3-B93F-4381-B94C-087FA6A91C48}" srcOrd="0" destOrd="0" presId="urn:microsoft.com/office/officeart/2005/8/layout/chevron2"/>
    <dgm:cxn modelId="{77E3D843-7D89-4F35-93A4-BC1BB989A5EB}" type="presParOf" srcId="{2BEC28A7-A6CF-48F8-8BF4-7D5D9F40E1B3}" destId="{81F99DF7-C975-4679-A4A0-424BD4E8DD6B}" srcOrd="1" destOrd="0" presId="urn:microsoft.com/office/officeart/2005/8/layout/chevron2"/>
    <dgm:cxn modelId="{12469F52-8FCC-4716-8276-F890C58F2AB4}" type="presParOf" srcId="{92A9B004-5D30-497A-9E45-4848F0DE15F9}" destId="{49E948BB-C3E8-4810-BA03-831A2ACF4DBD}" srcOrd="7" destOrd="0" presId="urn:microsoft.com/office/officeart/2005/8/layout/chevron2"/>
    <dgm:cxn modelId="{E8788E5C-E139-4A77-9CB5-08A569A62797}" type="presParOf" srcId="{92A9B004-5D30-497A-9E45-4848F0DE15F9}" destId="{4B6920D3-53D6-4120-94DF-AD7AADA70CEC}" srcOrd="8" destOrd="0" presId="urn:microsoft.com/office/officeart/2005/8/layout/chevron2"/>
    <dgm:cxn modelId="{B55C5170-2E84-4727-997D-568561CDDE77}" type="presParOf" srcId="{4B6920D3-53D6-4120-94DF-AD7AADA70CEC}" destId="{2EBE8DD5-F883-436D-B069-9FCFE68D319E}" srcOrd="0" destOrd="0" presId="urn:microsoft.com/office/officeart/2005/8/layout/chevron2"/>
    <dgm:cxn modelId="{7AA39158-1BA4-4B58-8F75-CC2D2CFC9813}" type="presParOf" srcId="{4B6920D3-53D6-4120-94DF-AD7AADA70CEC}" destId="{2B031854-6B0A-4073-9A52-A53546176A88}" srcOrd="1" destOrd="0" presId="urn:microsoft.com/office/officeart/2005/8/layout/chevron2"/>
    <dgm:cxn modelId="{AEF84BD7-E64B-44D3-B294-507C88933919}" type="presParOf" srcId="{92A9B004-5D30-497A-9E45-4848F0DE15F9}" destId="{75798279-915B-4A6F-AD77-5661BFA67934}" srcOrd="9" destOrd="0" presId="urn:microsoft.com/office/officeart/2005/8/layout/chevron2"/>
    <dgm:cxn modelId="{88A69669-5D3D-4D3B-93B7-D09E97FC51FE}" type="presParOf" srcId="{92A9B004-5D30-497A-9E45-4848F0DE15F9}" destId="{899BB547-D977-4326-B6F6-811C9C036A26}" srcOrd="10" destOrd="0" presId="urn:microsoft.com/office/officeart/2005/8/layout/chevron2"/>
    <dgm:cxn modelId="{52AF1721-D188-401F-A7CB-8828E4CECC35}" type="presParOf" srcId="{899BB547-D977-4326-B6F6-811C9C036A26}" destId="{66502987-9AD9-4DD0-BA42-A35582DA4EB2}" srcOrd="0" destOrd="0" presId="urn:microsoft.com/office/officeart/2005/8/layout/chevron2"/>
    <dgm:cxn modelId="{A4200DE1-5D4B-46DE-935E-92EACD5ED762}" type="presParOf" srcId="{899BB547-D977-4326-B6F6-811C9C036A26}" destId="{61FC5E3F-D5CA-4095-8CA7-A8F8C1E8E214}"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97F88A1A-541E-4B41-AED5-1C7E209072E5}" type="doc">
      <dgm:prSet loTypeId="urn:microsoft.com/office/officeart/2005/8/layout/list1" loCatId="list" qsTypeId="urn:microsoft.com/office/officeart/2005/8/quickstyle/simple1" qsCatId="simple" csTypeId="urn:microsoft.com/office/officeart/2005/8/colors/colorful5" csCatId="colorful" phldr="1"/>
      <dgm:spPr/>
      <dgm:t>
        <a:bodyPr/>
        <a:lstStyle/>
        <a:p>
          <a:pPr rtl="1"/>
          <a:endParaRPr lang="ar-SA"/>
        </a:p>
      </dgm:t>
    </dgm:pt>
    <dgm:pt modelId="{24B17745-FC96-4616-9410-5062DCF1D5BA}">
      <dgm:prSet phldrT="[نص]"/>
      <dgm:spPr/>
      <dgm:t>
        <a:bodyPr/>
        <a:lstStyle/>
        <a:p>
          <a:pPr rtl="1"/>
          <a:r>
            <a:rPr lang="ar-SA" dirty="0" smtClean="0"/>
            <a:t>المعلم </a:t>
          </a:r>
          <a:endParaRPr lang="ar-SA" dirty="0"/>
        </a:p>
      </dgm:t>
    </dgm:pt>
    <dgm:pt modelId="{9B051B55-1E8E-4CCC-AB59-BE3A4E907BAD}" type="parTrans" cxnId="{6E3958E7-9F87-4757-9B9D-7751F33ABDC6}">
      <dgm:prSet/>
      <dgm:spPr/>
      <dgm:t>
        <a:bodyPr/>
        <a:lstStyle/>
        <a:p>
          <a:pPr rtl="1"/>
          <a:endParaRPr lang="ar-SA"/>
        </a:p>
      </dgm:t>
    </dgm:pt>
    <dgm:pt modelId="{DBCB2263-F0CA-433B-A3CE-869E8EF5AF50}" type="sibTrans" cxnId="{6E3958E7-9F87-4757-9B9D-7751F33ABDC6}">
      <dgm:prSet/>
      <dgm:spPr/>
      <dgm:t>
        <a:bodyPr/>
        <a:lstStyle/>
        <a:p>
          <a:pPr rtl="1"/>
          <a:endParaRPr lang="ar-SA"/>
        </a:p>
      </dgm:t>
    </dgm:pt>
    <dgm:pt modelId="{7F819BAC-DE03-4B30-BE33-C52B11BA0B02}">
      <dgm:prSet phldrT="[نص]"/>
      <dgm:spPr/>
      <dgm:t>
        <a:bodyPr/>
        <a:lstStyle/>
        <a:p>
          <a:pPr rtl="1"/>
          <a:r>
            <a:rPr lang="ar-SA" dirty="0" smtClean="0"/>
            <a:t>تساعد المعلم عل تنظيم عملية التدريس والانتقال من فكرة إلى أخرى.</a:t>
          </a:r>
          <a:endParaRPr lang="ar-SA" dirty="0"/>
        </a:p>
      </dgm:t>
    </dgm:pt>
    <dgm:pt modelId="{95864071-AD05-43F7-9A9B-2F2FDA09BEE1}" type="parTrans" cxnId="{8B63BA37-FF22-405F-9E5E-0CE2813832DF}">
      <dgm:prSet/>
      <dgm:spPr/>
      <dgm:t>
        <a:bodyPr/>
        <a:lstStyle/>
        <a:p>
          <a:pPr rtl="1"/>
          <a:endParaRPr lang="ar-SA"/>
        </a:p>
      </dgm:t>
    </dgm:pt>
    <dgm:pt modelId="{81D97DB9-3228-4B70-9050-04EBE302F861}" type="sibTrans" cxnId="{8B63BA37-FF22-405F-9E5E-0CE2813832DF}">
      <dgm:prSet/>
      <dgm:spPr/>
      <dgm:t>
        <a:bodyPr/>
        <a:lstStyle/>
        <a:p>
          <a:pPr rtl="1"/>
          <a:endParaRPr lang="ar-SA"/>
        </a:p>
      </dgm:t>
    </dgm:pt>
    <dgm:pt modelId="{436C8E52-122C-45A9-8325-B23A322AA3D0}">
      <dgm:prSet phldrT="[نص]"/>
      <dgm:spPr/>
      <dgm:t>
        <a:bodyPr/>
        <a:lstStyle/>
        <a:p>
          <a:pPr rtl="1"/>
          <a:r>
            <a:rPr lang="ar-SA" dirty="0" smtClean="0"/>
            <a:t>المتعلم </a:t>
          </a:r>
          <a:endParaRPr lang="ar-SA" dirty="0"/>
        </a:p>
      </dgm:t>
    </dgm:pt>
    <dgm:pt modelId="{F3CA07E8-118C-4A3F-A188-F2E432A4D4DA}" type="parTrans" cxnId="{77BFCF33-2628-49CB-8BAC-CAEB9E112AEC}">
      <dgm:prSet/>
      <dgm:spPr/>
      <dgm:t>
        <a:bodyPr/>
        <a:lstStyle/>
        <a:p>
          <a:pPr rtl="1"/>
          <a:endParaRPr lang="ar-SA"/>
        </a:p>
      </dgm:t>
    </dgm:pt>
    <dgm:pt modelId="{9888BC37-AA6C-41C2-8D7F-1850BA16F0A6}" type="sibTrans" cxnId="{77BFCF33-2628-49CB-8BAC-CAEB9E112AEC}">
      <dgm:prSet/>
      <dgm:spPr/>
      <dgm:t>
        <a:bodyPr/>
        <a:lstStyle/>
        <a:p>
          <a:pPr rtl="1"/>
          <a:endParaRPr lang="ar-SA"/>
        </a:p>
      </dgm:t>
    </dgm:pt>
    <dgm:pt modelId="{4DD77625-0382-43A0-A2B1-BD3759BA89BF}">
      <dgm:prSet phldrT="[نص]"/>
      <dgm:spPr/>
      <dgm:t>
        <a:bodyPr/>
        <a:lstStyle/>
        <a:p>
          <a:pPr rtl="1"/>
          <a:r>
            <a:rPr lang="ar-SA" dirty="0" smtClean="0"/>
            <a:t>تساعد المتعلم على معرفة المطلوب تعلمه وتحديد أدواره.</a:t>
          </a:r>
          <a:endParaRPr lang="ar-SA" dirty="0"/>
        </a:p>
      </dgm:t>
    </dgm:pt>
    <dgm:pt modelId="{E796F762-E3D2-4205-892D-BBFE4BC95D94}" type="parTrans" cxnId="{AECEC5AB-59D7-4AE4-94EB-45ADBBB0795F}">
      <dgm:prSet/>
      <dgm:spPr/>
      <dgm:t>
        <a:bodyPr/>
        <a:lstStyle/>
        <a:p>
          <a:pPr rtl="1"/>
          <a:endParaRPr lang="ar-SA"/>
        </a:p>
      </dgm:t>
    </dgm:pt>
    <dgm:pt modelId="{22EDE214-3448-4087-8653-40DE86EB06EA}" type="sibTrans" cxnId="{AECEC5AB-59D7-4AE4-94EB-45ADBBB0795F}">
      <dgm:prSet/>
      <dgm:spPr/>
      <dgm:t>
        <a:bodyPr/>
        <a:lstStyle/>
        <a:p>
          <a:pPr rtl="1"/>
          <a:endParaRPr lang="ar-SA"/>
        </a:p>
      </dgm:t>
    </dgm:pt>
    <dgm:pt modelId="{2A10286E-690B-4A06-861D-AA4593CA9C63}">
      <dgm:prSet/>
      <dgm:spPr/>
      <dgm:t>
        <a:bodyPr/>
        <a:lstStyle/>
        <a:p>
          <a:pPr rtl="1"/>
          <a:r>
            <a:rPr lang="ar-SA" dirty="0" smtClean="0"/>
            <a:t>تساعد المعلم على اختيار طرائق وأساليب التدريس المناسبة.</a:t>
          </a:r>
          <a:endParaRPr lang="en-US" dirty="0"/>
        </a:p>
      </dgm:t>
    </dgm:pt>
    <dgm:pt modelId="{ED06C1D2-D545-4203-AEC9-61DF2813CC78}" type="parTrans" cxnId="{926CC4DD-1C1C-422C-A89D-9C4F127EACED}">
      <dgm:prSet/>
      <dgm:spPr/>
      <dgm:t>
        <a:bodyPr/>
        <a:lstStyle/>
        <a:p>
          <a:pPr rtl="1"/>
          <a:endParaRPr lang="ar-SA"/>
        </a:p>
      </dgm:t>
    </dgm:pt>
    <dgm:pt modelId="{B4D824AD-5208-4D0C-BB16-0885CC8D7966}" type="sibTrans" cxnId="{926CC4DD-1C1C-422C-A89D-9C4F127EACED}">
      <dgm:prSet/>
      <dgm:spPr/>
      <dgm:t>
        <a:bodyPr/>
        <a:lstStyle/>
        <a:p>
          <a:pPr rtl="1"/>
          <a:endParaRPr lang="ar-SA"/>
        </a:p>
      </dgm:t>
    </dgm:pt>
    <dgm:pt modelId="{D3BB92C4-9DE4-458C-9824-1E0469663128}">
      <dgm:prSet/>
      <dgm:spPr/>
      <dgm:t>
        <a:bodyPr/>
        <a:lstStyle/>
        <a:p>
          <a:pPr rtl="1"/>
          <a:r>
            <a:rPr lang="ar-SA" smtClean="0"/>
            <a:t>تساعد المعلم على اختيار وسائل التقويم المناسبة.</a:t>
          </a:r>
          <a:endParaRPr lang="en-US"/>
        </a:p>
      </dgm:t>
    </dgm:pt>
    <dgm:pt modelId="{26AB33BE-663B-4D62-856A-4CF3582670EC}" type="parTrans" cxnId="{46533056-36A8-4D99-BB97-B0C70E53356B}">
      <dgm:prSet/>
      <dgm:spPr/>
      <dgm:t>
        <a:bodyPr/>
        <a:lstStyle/>
        <a:p>
          <a:pPr rtl="1"/>
          <a:endParaRPr lang="ar-SA"/>
        </a:p>
      </dgm:t>
    </dgm:pt>
    <dgm:pt modelId="{7263C313-6BC5-4178-8662-EDC8C0FB3B2C}" type="sibTrans" cxnId="{46533056-36A8-4D99-BB97-B0C70E53356B}">
      <dgm:prSet/>
      <dgm:spPr/>
      <dgm:t>
        <a:bodyPr/>
        <a:lstStyle/>
        <a:p>
          <a:pPr rtl="1"/>
          <a:endParaRPr lang="ar-SA"/>
        </a:p>
      </dgm:t>
    </dgm:pt>
    <dgm:pt modelId="{C5F88937-E876-45A4-A920-94F7B9CBB395}">
      <dgm:prSet/>
      <dgm:spPr/>
      <dgm:t>
        <a:bodyPr/>
        <a:lstStyle/>
        <a:p>
          <a:pPr rtl="1"/>
          <a:r>
            <a:rPr lang="ar-SA" dirty="0" smtClean="0"/>
            <a:t>على تنظيم وتوزيع الوقت حسب أهمية نواتج التعلم.</a:t>
          </a:r>
          <a:endParaRPr lang="en-US" dirty="0"/>
        </a:p>
      </dgm:t>
    </dgm:pt>
    <dgm:pt modelId="{4B6D098F-C343-4C93-B5A4-A868565D1DEE}" type="parTrans" cxnId="{CE1FE7E9-D848-4E8B-9FE5-9E198070C025}">
      <dgm:prSet/>
      <dgm:spPr/>
      <dgm:t>
        <a:bodyPr/>
        <a:lstStyle/>
        <a:p>
          <a:pPr rtl="1"/>
          <a:endParaRPr lang="ar-SA"/>
        </a:p>
      </dgm:t>
    </dgm:pt>
    <dgm:pt modelId="{D0672A2E-93A7-4557-B6B9-E275DE14EB82}" type="sibTrans" cxnId="{CE1FE7E9-D848-4E8B-9FE5-9E198070C025}">
      <dgm:prSet/>
      <dgm:spPr/>
      <dgm:t>
        <a:bodyPr/>
        <a:lstStyle/>
        <a:p>
          <a:pPr rtl="1"/>
          <a:endParaRPr lang="ar-SA"/>
        </a:p>
      </dgm:t>
    </dgm:pt>
    <dgm:pt modelId="{72326A6C-CD6E-4C0B-AEAA-386FB107FE61}">
      <dgm:prSet/>
      <dgm:spPr/>
      <dgm:t>
        <a:bodyPr/>
        <a:lstStyle/>
        <a:p>
          <a:pPr rtl="1"/>
          <a:r>
            <a:rPr lang="ar-SA" smtClean="0"/>
            <a:t>على استرجاع التعلم السابق ذي العلاقة والاستفادة منه في التعلم الجديد.</a:t>
          </a:r>
          <a:endParaRPr lang="en-US"/>
        </a:p>
      </dgm:t>
    </dgm:pt>
    <dgm:pt modelId="{D7F82DAA-85B9-4B66-A3BD-6A102801FD9A}" type="parTrans" cxnId="{3CB90347-59CD-4702-B03B-59F3124B2D18}">
      <dgm:prSet/>
      <dgm:spPr/>
      <dgm:t>
        <a:bodyPr/>
        <a:lstStyle/>
        <a:p>
          <a:pPr rtl="1"/>
          <a:endParaRPr lang="ar-SA"/>
        </a:p>
      </dgm:t>
    </dgm:pt>
    <dgm:pt modelId="{7BA812B9-4DC1-424B-AE43-102568C77A52}" type="sibTrans" cxnId="{3CB90347-59CD-4702-B03B-59F3124B2D18}">
      <dgm:prSet/>
      <dgm:spPr/>
      <dgm:t>
        <a:bodyPr/>
        <a:lstStyle/>
        <a:p>
          <a:pPr rtl="1"/>
          <a:endParaRPr lang="ar-SA"/>
        </a:p>
      </dgm:t>
    </dgm:pt>
    <dgm:pt modelId="{F03D4338-5237-42D5-9D4E-95A00B6A588D}">
      <dgm:prSet/>
      <dgm:spPr/>
      <dgm:t>
        <a:bodyPr/>
        <a:lstStyle/>
        <a:p>
          <a:pPr rtl="1"/>
          <a:r>
            <a:rPr lang="ar-SA" smtClean="0"/>
            <a:t>توجه الأنشطة الدراسية للمتعلم وتساعده على استحضار الاستراتيجيات العقلية الازمة.</a:t>
          </a:r>
          <a:endParaRPr lang="en-US"/>
        </a:p>
      </dgm:t>
    </dgm:pt>
    <dgm:pt modelId="{0B7B3BC0-1830-4577-A4B1-C37005857CED}" type="parTrans" cxnId="{B765F594-56E8-407E-A50A-4CDBF966F98E}">
      <dgm:prSet/>
      <dgm:spPr/>
      <dgm:t>
        <a:bodyPr/>
        <a:lstStyle/>
        <a:p>
          <a:pPr rtl="1"/>
          <a:endParaRPr lang="ar-SA"/>
        </a:p>
      </dgm:t>
    </dgm:pt>
    <dgm:pt modelId="{7D012127-0A06-4A49-8574-DEBCCC3A9212}" type="sibTrans" cxnId="{B765F594-56E8-407E-A50A-4CDBF966F98E}">
      <dgm:prSet/>
      <dgm:spPr/>
      <dgm:t>
        <a:bodyPr/>
        <a:lstStyle/>
        <a:p>
          <a:pPr rtl="1"/>
          <a:endParaRPr lang="ar-SA"/>
        </a:p>
      </dgm:t>
    </dgm:pt>
    <dgm:pt modelId="{A29392DD-163F-4920-977A-79408B11158A}">
      <dgm:prSet/>
      <dgm:spPr/>
      <dgm:t>
        <a:bodyPr/>
        <a:lstStyle/>
        <a:p>
          <a:pPr rtl="1"/>
          <a:r>
            <a:rPr lang="ar-SA" smtClean="0"/>
            <a:t>تقدم له التغذية الراجعة.</a:t>
          </a:r>
          <a:endParaRPr lang="en-US"/>
        </a:p>
      </dgm:t>
    </dgm:pt>
    <dgm:pt modelId="{1CDF6B85-9063-4B03-AB70-7443E549B580}" type="parTrans" cxnId="{065037AB-0F65-4D67-88DA-D0A3F5E54CF2}">
      <dgm:prSet/>
      <dgm:spPr/>
      <dgm:t>
        <a:bodyPr/>
        <a:lstStyle/>
        <a:p>
          <a:pPr rtl="1"/>
          <a:endParaRPr lang="ar-SA"/>
        </a:p>
      </dgm:t>
    </dgm:pt>
    <dgm:pt modelId="{C0A9DE44-DA6C-417D-A00C-63E34689691C}" type="sibTrans" cxnId="{065037AB-0F65-4D67-88DA-D0A3F5E54CF2}">
      <dgm:prSet/>
      <dgm:spPr/>
      <dgm:t>
        <a:bodyPr/>
        <a:lstStyle/>
        <a:p>
          <a:pPr rtl="1"/>
          <a:endParaRPr lang="ar-SA"/>
        </a:p>
      </dgm:t>
    </dgm:pt>
    <dgm:pt modelId="{F3EAA418-F6BF-45FA-9CCC-803783268540}">
      <dgm:prSet/>
      <dgm:spPr/>
      <dgm:t>
        <a:bodyPr/>
        <a:lstStyle/>
        <a:p>
          <a:pPr rtl="1"/>
          <a:r>
            <a:rPr lang="ar-SA" dirty="0" smtClean="0"/>
            <a:t>تثير دافعية الطالب نحو التعلم.</a:t>
          </a:r>
          <a:endParaRPr lang="en-US" dirty="0"/>
        </a:p>
      </dgm:t>
    </dgm:pt>
    <dgm:pt modelId="{A496F3B7-AC1A-4D5D-BDE8-2AE3D2828DB2}" type="parTrans" cxnId="{3212B192-AF58-4E32-B93E-03C3DA15C542}">
      <dgm:prSet/>
      <dgm:spPr/>
      <dgm:t>
        <a:bodyPr/>
        <a:lstStyle/>
        <a:p>
          <a:pPr rtl="1"/>
          <a:endParaRPr lang="ar-SA"/>
        </a:p>
      </dgm:t>
    </dgm:pt>
    <dgm:pt modelId="{5B7E8FCB-0E02-4349-9745-5E3F51FA8692}" type="sibTrans" cxnId="{3212B192-AF58-4E32-B93E-03C3DA15C542}">
      <dgm:prSet/>
      <dgm:spPr/>
      <dgm:t>
        <a:bodyPr/>
        <a:lstStyle/>
        <a:p>
          <a:pPr rtl="1"/>
          <a:endParaRPr lang="ar-SA"/>
        </a:p>
      </dgm:t>
    </dgm:pt>
    <dgm:pt modelId="{46174941-22F0-444F-A539-554F043D1BFB}" type="pres">
      <dgm:prSet presAssocID="{97F88A1A-541E-4B41-AED5-1C7E209072E5}" presName="linear" presStyleCnt="0">
        <dgm:presLayoutVars>
          <dgm:dir val="rev"/>
          <dgm:animLvl val="lvl"/>
          <dgm:resizeHandles val="exact"/>
        </dgm:presLayoutVars>
      </dgm:prSet>
      <dgm:spPr/>
    </dgm:pt>
    <dgm:pt modelId="{18D05B64-158F-4E7F-94AB-E7A258F4CB48}" type="pres">
      <dgm:prSet presAssocID="{24B17745-FC96-4616-9410-5062DCF1D5BA}" presName="parentLin" presStyleCnt="0"/>
      <dgm:spPr/>
    </dgm:pt>
    <dgm:pt modelId="{E8E89234-CF43-4BE6-8644-220EEB27FCFD}" type="pres">
      <dgm:prSet presAssocID="{24B17745-FC96-4616-9410-5062DCF1D5BA}" presName="parentLeftMargin" presStyleLbl="node1" presStyleIdx="0" presStyleCnt="2"/>
      <dgm:spPr/>
    </dgm:pt>
    <dgm:pt modelId="{3C6910C5-2432-4EC2-982A-938A212E3233}" type="pres">
      <dgm:prSet presAssocID="{24B17745-FC96-4616-9410-5062DCF1D5BA}" presName="parentText" presStyleLbl="node1" presStyleIdx="0" presStyleCnt="2">
        <dgm:presLayoutVars>
          <dgm:chMax val="0"/>
          <dgm:bulletEnabled val="1"/>
        </dgm:presLayoutVars>
      </dgm:prSet>
      <dgm:spPr/>
    </dgm:pt>
    <dgm:pt modelId="{D3DCF4E2-2FD2-46A6-AEEC-EE3852F1DDE7}" type="pres">
      <dgm:prSet presAssocID="{24B17745-FC96-4616-9410-5062DCF1D5BA}" presName="negativeSpace" presStyleCnt="0"/>
      <dgm:spPr/>
    </dgm:pt>
    <dgm:pt modelId="{2568B9BF-4502-4A4C-B1F5-8E24419EC2F6}" type="pres">
      <dgm:prSet presAssocID="{24B17745-FC96-4616-9410-5062DCF1D5BA}" presName="childText" presStyleLbl="conFgAcc1" presStyleIdx="0" presStyleCnt="2">
        <dgm:presLayoutVars>
          <dgm:bulletEnabled val="1"/>
        </dgm:presLayoutVars>
      </dgm:prSet>
      <dgm:spPr/>
    </dgm:pt>
    <dgm:pt modelId="{556BC8D6-5766-42B4-A07C-36CA786C6FCC}" type="pres">
      <dgm:prSet presAssocID="{DBCB2263-F0CA-433B-A3CE-869E8EF5AF50}" presName="spaceBetweenRectangles" presStyleCnt="0"/>
      <dgm:spPr/>
    </dgm:pt>
    <dgm:pt modelId="{2CD92E1B-4337-4F7E-9BED-0CFDC8C4DE30}" type="pres">
      <dgm:prSet presAssocID="{436C8E52-122C-45A9-8325-B23A322AA3D0}" presName="parentLin" presStyleCnt="0"/>
      <dgm:spPr/>
    </dgm:pt>
    <dgm:pt modelId="{6EFB22B5-13A1-4337-97F7-AD1E2795E86D}" type="pres">
      <dgm:prSet presAssocID="{436C8E52-122C-45A9-8325-B23A322AA3D0}" presName="parentLeftMargin" presStyleLbl="node1" presStyleIdx="0" presStyleCnt="2"/>
      <dgm:spPr/>
    </dgm:pt>
    <dgm:pt modelId="{B93EE54F-E6C4-4323-BA05-E6430735FAFA}" type="pres">
      <dgm:prSet presAssocID="{436C8E52-122C-45A9-8325-B23A322AA3D0}" presName="parentText" presStyleLbl="node1" presStyleIdx="1" presStyleCnt="2">
        <dgm:presLayoutVars>
          <dgm:chMax val="0"/>
          <dgm:bulletEnabled val="1"/>
        </dgm:presLayoutVars>
      </dgm:prSet>
      <dgm:spPr/>
    </dgm:pt>
    <dgm:pt modelId="{03D29CB0-49DE-495A-9767-1FD0570A9193}" type="pres">
      <dgm:prSet presAssocID="{436C8E52-122C-45A9-8325-B23A322AA3D0}" presName="negativeSpace" presStyleCnt="0"/>
      <dgm:spPr/>
    </dgm:pt>
    <dgm:pt modelId="{6B8EE674-9FA7-4149-AC12-22C281409EE0}" type="pres">
      <dgm:prSet presAssocID="{436C8E52-122C-45A9-8325-B23A322AA3D0}" presName="childText" presStyleLbl="conFgAcc1" presStyleIdx="1" presStyleCnt="2">
        <dgm:presLayoutVars>
          <dgm:bulletEnabled val="1"/>
        </dgm:presLayoutVars>
      </dgm:prSet>
      <dgm:spPr/>
    </dgm:pt>
  </dgm:ptLst>
  <dgm:cxnLst>
    <dgm:cxn modelId="{CE1FE7E9-D848-4E8B-9FE5-9E198070C025}" srcId="{24B17745-FC96-4616-9410-5062DCF1D5BA}" destId="{C5F88937-E876-45A4-A920-94F7B9CBB395}" srcOrd="3" destOrd="0" parTransId="{4B6D098F-C343-4C93-B5A4-A868565D1DEE}" sibTransId="{D0672A2E-93A7-4557-B6B9-E275DE14EB82}"/>
    <dgm:cxn modelId="{77BFCF33-2628-49CB-8BAC-CAEB9E112AEC}" srcId="{97F88A1A-541E-4B41-AED5-1C7E209072E5}" destId="{436C8E52-122C-45A9-8325-B23A322AA3D0}" srcOrd="1" destOrd="0" parTransId="{F3CA07E8-118C-4A3F-A188-F2E432A4D4DA}" sibTransId="{9888BC37-AA6C-41C2-8D7F-1850BA16F0A6}"/>
    <dgm:cxn modelId="{6E3958E7-9F87-4757-9B9D-7751F33ABDC6}" srcId="{97F88A1A-541E-4B41-AED5-1C7E209072E5}" destId="{24B17745-FC96-4616-9410-5062DCF1D5BA}" srcOrd="0" destOrd="0" parTransId="{9B051B55-1E8E-4CCC-AB59-BE3A4E907BAD}" sibTransId="{DBCB2263-F0CA-433B-A3CE-869E8EF5AF50}"/>
    <dgm:cxn modelId="{065037AB-0F65-4D67-88DA-D0A3F5E54CF2}" srcId="{436C8E52-122C-45A9-8325-B23A322AA3D0}" destId="{A29392DD-163F-4920-977A-79408B11158A}" srcOrd="3" destOrd="0" parTransId="{1CDF6B85-9063-4B03-AB70-7443E549B580}" sibTransId="{C0A9DE44-DA6C-417D-A00C-63E34689691C}"/>
    <dgm:cxn modelId="{3CB90347-59CD-4702-B03B-59F3124B2D18}" srcId="{436C8E52-122C-45A9-8325-B23A322AA3D0}" destId="{72326A6C-CD6E-4C0B-AEAA-386FB107FE61}" srcOrd="1" destOrd="0" parTransId="{D7F82DAA-85B9-4B66-A3BD-6A102801FD9A}" sibTransId="{7BA812B9-4DC1-424B-AE43-102568C77A52}"/>
    <dgm:cxn modelId="{B765F594-56E8-407E-A50A-4CDBF966F98E}" srcId="{436C8E52-122C-45A9-8325-B23A322AA3D0}" destId="{F03D4338-5237-42D5-9D4E-95A00B6A588D}" srcOrd="2" destOrd="0" parTransId="{0B7B3BC0-1830-4577-A4B1-C37005857CED}" sibTransId="{7D012127-0A06-4A49-8574-DEBCCC3A9212}"/>
    <dgm:cxn modelId="{3212B192-AF58-4E32-B93E-03C3DA15C542}" srcId="{436C8E52-122C-45A9-8325-B23A322AA3D0}" destId="{F3EAA418-F6BF-45FA-9CCC-803783268540}" srcOrd="4" destOrd="0" parTransId="{A496F3B7-AC1A-4D5D-BDE8-2AE3D2828DB2}" sibTransId="{5B7E8FCB-0E02-4349-9745-5E3F51FA8692}"/>
    <dgm:cxn modelId="{A6662517-EF8F-442A-A9E9-F6EB8190EBC8}" type="presOf" srcId="{F03D4338-5237-42D5-9D4E-95A00B6A588D}" destId="{6B8EE674-9FA7-4149-AC12-22C281409EE0}" srcOrd="0" destOrd="2" presId="urn:microsoft.com/office/officeart/2005/8/layout/list1"/>
    <dgm:cxn modelId="{AF965A04-5A7F-4C59-8689-2FC52A94BB0B}" type="presOf" srcId="{72326A6C-CD6E-4C0B-AEAA-386FB107FE61}" destId="{6B8EE674-9FA7-4149-AC12-22C281409EE0}" srcOrd="0" destOrd="1" presId="urn:microsoft.com/office/officeart/2005/8/layout/list1"/>
    <dgm:cxn modelId="{EB7F9FF4-1FE6-41CD-89C1-0792FD0E6150}" type="presOf" srcId="{A29392DD-163F-4920-977A-79408B11158A}" destId="{6B8EE674-9FA7-4149-AC12-22C281409EE0}" srcOrd="0" destOrd="3" presId="urn:microsoft.com/office/officeart/2005/8/layout/list1"/>
    <dgm:cxn modelId="{ADEDA22F-0597-4402-B862-8B3F0A433AB8}" type="presOf" srcId="{C5F88937-E876-45A4-A920-94F7B9CBB395}" destId="{2568B9BF-4502-4A4C-B1F5-8E24419EC2F6}" srcOrd="0" destOrd="3" presId="urn:microsoft.com/office/officeart/2005/8/layout/list1"/>
    <dgm:cxn modelId="{EEC39376-BFFA-4F86-B069-E935920333F7}" type="presOf" srcId="{436C8E52-122C-45A9-8325-B23A322AA3D0}" destId="{B93EE54F-E6C4-4323-BA05-E6430735FAFA}" srcOrd="1" destOrd="0" presId="urn:microsoft.com/office/officeart/2005/8/layout/list1"/>
    <dgm:cxn modelId="{1A46E048-0716-426B-89EA-5275FCF23936}" type="presOf" srcId="{24B17745-FC96-4616-9410-5062DCF1D5BA}" destId="{3C6910C5-2432-4EC2-982A-938A212E3233}" srcOrd="1" destOrd="0" presId="urn:microsoft.com/office/officeart/2005/8/layout/list1"/>
    <dgm:cxn modelId="{69B4334B-6D42-4594-93B0-3367F622F53B}" type="presOf" srcId="{436C8E52-122C-45A9-8325-B23A322AA3D0}" destId="{6EFB22B5-13A1-4337-97F7-AD1E2795E86D}" srcOrd="0" destOrd="0" presId="urn:microsoft.com/office/officeart/2005/8/layout/list1"/>
    <dgm:cxn modelId="{1F9C7930-EE0B-41C5-A354-62B93DA38CE4}" type="presOf" srcId="{7F819BAC-DE03-4B30-BE33-C52B11BA0B02}" destId="{2568B9BF-4502-4A4C-B1F5-8E24419EC2F6}" srcOrd="0" destOrd="0" presId="urn:microsoft.com/office/officeart/2005/8/layout/list1"/>
    <dgm:cxn modelId="{69E81BF5-5ED3-49B4-9593-4FE3FEAC444F}" type="presOf" srcId="{F3EAA418-F6BF-45FA-9CCC-803783268540}" destId="{6B8EE674-9FA7-4149-AC12-22C281409EE0}" srcOrd="0" destOrd="4" presId="urn:microsoft.com/office/officeart/2005/8/layout/list1"/>
    <dgm:cxn modelId="{8B63BA37-FF22-405F-9E5E-0CE2813832DF}" srcId="{24B17745-FC96-4616-9410-5062DCF1D5BA}" destId="{7F819BAC-DE03-4B30-BE33-C52B11BA0B02}" srcOrd="0" destOrd="0" parTransId="{95864071-AD05-43F7-9A9B-2F2FDA09BEE1}" sibTransId="{81D97DB9-3228-4B70-9050-04EBE302F861}"/>
    <dgm:cxn modelId="{3F9F7A0B-BB8B-4683-AC19-20BE62E5CDA1}" type="presOf" srcId="{2A10286E-690B-4A06-861D-AA4593CA9C63}" destId="{2568B9BF-4502-4A4C-B1F5-8E24419EC2F6}" srcOrd="0" destOrd="1" presId="urn:microsoft.com/office/officeart/2005/8/layout/list1"/>
    <dgm:cxn modelId="{155A36BB-A28B-4617-B081-E79D97D9F736}" type="presOf" srcId="{4DD77625-0382-43A0-A2B1-BD3759BA89BF}" destId="{6B8EE674-9FA7-4149-AC12-22C281409EE0}" srcOrd="0" destOrd="0" presId="urn:microsoft.com/office/officeart/2005/8/layout/list1"/>
    <dgm:cxn modelId="{AECEC5AB-59D7-4AE4-94EB-45ADBBB0795F}" srcId="{436C8E52-122C-45A9-8325-B23A322AA3D0}" destId="{4DD77625-0382-43A0-A2B1-BD3759BA89BF}" srcOrd="0" destOrd="0" parTransId="{E796F762-E3D2-4205-892D-BBFE4BC95D94}" sibTransId="{22EDE214-3448-4087-8653-40DE86EB06EA}"/>
    <dgm:cxn modelId="{46533056-36A8-4D99-BB97-B0C70E53356B}" srcId="{24B17745-FC96-4616-9410-5062DCF1D5BA}" destId="{D3BB92C4-9DE4-458C-9824-1E0469663128}" srcOrd="2" destOrd="0" parTransId="{26AB33BE-663B-4D62-856A-4CF3582670EC}" sibTransId="{7263C313-6BC5-4178-8662-EDC8C0FB3B2C}"/>
    <dgm:cxn modelId="{926CC4DD-1C1C-422C-A89D-9C4F127EACED}" srcId="{24B17745-FC96-4616-9410-5062DCF1D5BA}" destId="{2A10286E-690B-4A06-861D-AA4593CA9C63}" srcOrd="1" destOrd="0" parTransId="{ED06C1D2-D545-4203-AEC9-61DF2813CC78}" sibTransId="{B4D824AD-5208-4D0C-BB16-0885CC8D7966}"/>
    <dgm:cxn modelId="{C58B5126-2449-406E-8E27-0688EC6A55B9}" type="presOf" srcId="{97F88A1A-541E-4B41-AED5-1C7E209072E5}" destId="{46174941-22F0-444F-A539-554F043D1BFB}" srcOrd="0" destOrd="0" presId="urn:microsoft.com/office/officeart/2005/8/layout/list1"/>
    <dgm:cxn modelId="{E40D8B2A-4F6F-40DD-B968-DB498B8E6801}" type="presOf" srcId="{D3BB92C4-9DE4-458C-9824-1E0469663128}" destId="{2568B9BF-4502-4A4C-B1F5-8E24419EC2F6}" srcOrd="0" destOrd="2" presId="urn:microsoft.com/office/officeart/2005/8/layout/list1"/>
    <dgm:cxn modelId="{75BF1530-8B25-4386-8CCB-5F788371AD39}" type="presOf" srcId="{24B17745-FC96-4616-9410-5062DCF1D5BA}" destId="{E8E89234-CF43-4BE6-8644-220EEB27FCFD}" srcOrd="0" destOrd="0" presId="urn:microsoft.com/office/officeart/2005/8/layout/list1"/>
    <dgm:cxn modelId="{C0AE9817-C58F-411E-959B-47953E23416B}" type="presParOf" srcId="{46174941-22F0-444F-A539-554F043D1BFB}" destId="{18D05B64-158F-4E7F-94AB-E7A258F4CB48}" srcOrd="0" destOrd="0" presId="urn:microsoft.com/office/officeart/2005/8/layout/list1"/>
    <dgm:cxn modelId="{F4F8C875-5B5F-427C-9262-6EEC57D39842}" type="presParOf" srcId="{18D05B64-158F-4E7F-94AB-E7A258F4CB48}" destId="{E8E89234-CF43-4BE6-8644-220EEB27FCFD}" srcOrd="0" destOrd="0" presId="urn:microsoft.com/office/officeart/2005/8/layout/list1"/>
    <dgm:cxn modelId="{71322D3C-823B-40FC-A7D8-BCE1D98C63BA}" type="presParOf" srcId="{18D05B64-158F-4E7F-94AB-E7A258F4CB48}" destId="{3C6910C5-2432-4EC2-982A-938A212E3233}" srcOrd="1" destOrd="0" presId="urn:microsoft.com/office/officeart/2005/8/layout/list1"/>
    <dgm:cxn modelId="{B66FFC30-336F-460F-9E7E-01AC7B06A9D6}" type="presParOf" srcId="{46174941-22F0-444F-A539-554F043D1BFB}" destId="{D3DCF4E2-2FD2-46A6-AEEC-EE3852F1DDE7}" srcOrd="1" destOrd="0" presId="urn:microsoft.com/office/officeart/2005/8/layout/list1"/>
    <dgm:cxn modelId="{F14FD83F-AB57-4D50-AA6D-6071A850C019}" type="presParOf" srcId="{46174941-22F0-444F-A539-554F043D1BFB}" destId="{2568B9BF-4502-4A4C-B1F5-8E24419EC2F6}" srcOrd="2" destOrd="0" presId="urn:microsoft.com/office/officeart/2005/8/layout/list1"/>
    <dgm:cxn modelId="{104AE0A0-9DCA-4D8F-B808-7F2855294837}" type="presParOf" srcId="{46174941-22F0-444F-A539-554F043D1BFB}" destId="{556BC8D6-5766-42B4-A07C-36CA786C6FCC}" srcOrd="3" destOrd="0" presId="urn:microsoft.com/office/officeart/2005/8/layout/list1"/>
    <dgm:cxn modelId="{C56AB4F6-DBBA-4F78-B82C-3168EF5C9F6B}" type="presParOf" srcId="{46174941-22F0-444F-A539-554F043D1BFB}" destId="{2CD92E1B-4337-4F7E-9BED-0CFDC8C4DE30}" srcOrd="4" destOrd="0" presId="urn:microsoft.com/office/officeart/2005/8/layout/list1"/>
    <dgm:cxn modelId="{79BDAD3E-AB4B-4FA0-9825-E6DFBFF7CAAD}" type="presParOf" srcId="{2CD92E1B-4337-4F7E-9BED-0CFDC8C4DE30}" destId="{6EFB22B5-13A1-4337-97F7-AD1E2795E86D}" srcOrd="0" destOrd="0" presId="urn:microsoft.com/office/officeart/2005/8/layout/list1"/>
    <dgm:cxn modelId="{4F4D5698-80E0-4958-8776-5EE4CB236E9F}" type="presParOf" srcId="{2CD92E1B-4337-4F7E-9BED-0CFDC8C4DE30}" destId="{B93EE54F-E6C4-4323-BA05-E6430735FAFA}" srcOrd="1" destOrd="0" presId="urn:microsoft.com/office/officeart/2005/8/layout/list1"/>
    <dgm:cxn modelId="{E2569925-D8A7-4105-966B-0FBBD7811341}" type="presParOf" srcId="{46174941-22F0-444F-A539-554F043D1BFB}" destId="{03D29CB0-49DE-495A-9767-1FD0570A9193}" srcOrd="5" destOrd="0" presId="urn:microsoft.com/office/officeart/2005/8/layout/list1"/>
    <dgm:cxn modelId="{A8493791-0FB4-422C-851F-0926AB22E9C6}" type="presParOf" srcId="{46174941-22F0-444F-A539-554F043D1BFB}" destId="{6B8EE674-9FA7-4149-AC12-22C281409EE0}" srcOrd="6"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96A3F0B8-FDA5-4BE2-BB99-26E552EFC2A3}" type="doc">
      <dgm:prSet loTypeId="urn:microsoft.com/office/officeart/2005/8/layout/vList3" loCatId="list" qsTypeId="urn:microsoft.com/office/officeart/2005/8/quickstyle/simple1" qsCatId="simple" csTypeId="urn:microsoft.com/office/officeart/2005/8/colors/colorful5" csCatId="colorful" phldr="1"/>
      <dgm:spPr/>
    </dgm:pt>
    <dgm:pt modelId="{BB5C2117-7584-4D17-8ECB-BAD7F738B883}">
      <dgm:prSet phldrT="[نص]"/>
      <dgm:spPr/>
      <dgm:t>
        <a:bodyPr/>
        <a:lstStyle/>
        <a:p>
          <a:pPr rtl="1"/>
          <a:r>
            <a:rPr lang="ar-SA" dirty="0" err="1" smtClean="0"/>
            <a:t>الأهداف </a:t>
          </a:r>
          <a:r>
            <a:rPr lang="ar-SA" dirty="0" smtClean="0"/>
            <a:t>, حيث تشير إلى نواتج التعلم المنوي تحقيقها لدى المتعلمين.</a:t>
          </a:r>
          <a:endParaRPr lang="ar-SA" dirty="0"/>
        </a:p>
      </dgm:t>
    </dgm:pt>
    <dgm:pt modelId="{50616138-23D1-49D5-B446-6CC12FE13779}" type="parTrans" cxnId="{D0E2F8C5-BCE8-4969-AA65-7C370664B818}">
      <dgm:prSet/>
      <dgm:spPr/>
      <dgm:t>
        <a:bodyPr/>
        <a:lstStyle/>
        <a:p>
          <a:pPr rtl="1"/>
          <a:endParaRPr lang="ar-SA"/>
        </a:p>
      </dgm:t>
    </dgm:pt>
    <dgm:pt modelId="{66BDAA00-BD72-49E4-A206-62806882472B}" type="sibTrans" cxnId="{D0E2F8C5-BCE8-4969-AA65-7C370664B818}">
      <dgm:prSet/>
      <dgm:spPr/>
      <dgm:t>
        <a:bodyPr/>
        <a:lstStyle/>
        <a:p>
          <a:pPr rtl="1"/>
          <a:endParaRPr lang="ar-SA"/>
        </a:p>
      </dgm:t>
    </dgm:pt>
    <dgm:pt modelId="{5A944A7D-53AC-4B12-9DAC-64457EA33149}">
      <dgm:prSet/>
      <dgm:spPr/>
      <dgm:t>
        <a:bodyPr/>
        <a:lstStyle/>
        <a:p>
          <a:pPr rtl="1"/>
          <a:r>
            <a:rPr lang="ar-SA" dirty="0" smtClean="0"/>
            <a:t>المحتوى ويشير إلى الخبرات والمعلومات التي يتم من خلالها تحقيق الأهداف.</a:t>
          </a:r>
          <a:endParaRPr lang="en-US" dirty="0"/>
        </a:p>
      </dgm:t>
    </dgm:pt>
    <dgm:pt modelId="{91A76FBD-9302-492F-BDF8-1508C0757805}" type="parTrans" cxnId="{1BB50263-E972-47A0-8018-28882A649805}">
      <dgm:prSet/>
      <dgm:spPr/>
      <dgm:t>
        <a:bodyPr/>
        <a:lstStyle/>
        <a:p>
          <a:pPr rtl="1"/>
          <a:endParaRPr lang="ar-SA"/>
        </a:p>
      </dgm:t>
    </dgm:pt>
    <dgm:pt modelId="{EBE76CFC-5EC8-4025-AA8E-0A8BFEA334FA}" type="sibTrans" cxnId="{1BB50263-E972-47A0-8018-28882A649805}">
      <dgm:prSet/>
      <dgm:spPr/>
      <dgm:t>
        <a:bodyPr/>
        <a:lstStyle/>
        <a:p>
          <a:pPr rtl="1"/>
          <a:endParaRPr lang="ar-SA"/>
        </a:p>
      </dgm:t>
    </dgm:pt>
    <dgm:pt modelId="{D2BBAE55-3602-47E3-A2FA-ADECE0C537A9}">
      <dgm:prSet/>
      <dgm:spPr/>
      <dgm:t>
        <a:bodyPr/>
        <a:lstStyle/>
        <a:p>
          <a:pPr rtl="1"/>
          <a:r>
            <a:rPr lang="ar-SA" smtClean="0"/>
            <a:t>الطريقة وتتمثل في طريقة التدريس وما يرتبط بها من أنشطة لتحقيق الأهداف.</a:t>
          </a:r>
          <a:endParaRPr lang="en-US"/>
        </a:p>
      </dgm:t>
    </dgm:pt>
    <dgm:pt modelId="{A3FE25C5-9B20-48E1-AAFE-99B6D8CCA2AD}" type="parTrans" cxnId="{B383356C-D224-4719-AC23-6699E480D95C}">
      <dgm:prSet/>
      <dgm:spPr/>
      <dgm:t>
        <a:bodyPr/>
        <a:lstStyle/>
        <a:p>
          <a:pPr rtl="1"/>
          <a:endParaRPr lang="ar-SA"/>
        </a:p>
      </dgm:t>
    </dgm:pt>
    <dgm:pt modelId="{905E20A1-57DC-4E8A-A6DE-880E852C21C4}" type="sibTrans" cxnId="{B383356C-D224-4719-AC23-6699E480D95C}">
      <dgm:prSet/>
      <dgm:spPr/>
      <dgm:t>
        <a:bodyPr/>
        <a:lstStyle/>
        <a:p>
          <a:pPr rtl="1"/>
          <a:endParaRPr lang="ar-SA"/>
        </a:p>
      </dgm:t>
    </dgm:pt>
    <dgm:pt modelId="{41771E86-DE69-4572-89B4-3950D5529C57}">
      <dgm:prSet/>
      <dgm:spPr/>
      <dgm:t>
        <a:bodyPr/>
        <a:lstStyle/>
        <a:p>
          <a:pPr rtl="1"/>
          <a:r>
            <a:rPr lang="ar-SA" smtClean="0"/>
            <a:t>التقييم ويشمل على الاجراءات ووسائل القياس والتقويم المتبعة للحكم على تحقيق الأهداف.</a:t>
          </a:r>
          <a:endParaRPr lang="en-US"/>
        </a:p>
      </dgm:t>
    </dgm:pt>
    <dgm:pt modelId="{57EB58B0-F198-4AAB-83A4-BB4F20D1DF8A}" type="parTrans" cxnId="{F7F6EA7A-8679-42B1-8A04-51CD8EA76B2D}">
      <dgm:prSet/>
      <dgm:spPr/>
      <dgm:t>
        <a:bodyPr/>
        <a:lstStyle/>
        <a:p>
          <a:pPr rtl="1"/>
          <a:endParaRPr lang="ar-SA"/>
        </a:p>
      </dgm:t>
    </dgm:pt>
    <dgm:pt modelId="{D2A72AC9-4C4E-4717-8BE6-65F60D615888}" type="sibTrans" cxnId="{F7F6EA7A-8679-42B1-8A04-51CD8EA76B2D}">
      <dgm:prSet/>
      <dgm:spPr/>
      <dgm:t>
        <a:bodyPr/>
        <a:lstStyle/>
        <a:p>
          <a:pPr rtl="1"/>
          <a:endParaRPr lang="ar-SA"/>
        </a:p>
      </dgm:t>
    </dgm:pt>
    <dgm:pt modelId="{F5930B3D-5A31-4685-8FC3-B1BC26E0D4FB}" type="pres">
      <dgm:prSet presAssocID="{96A3F0B8-FDA5-4BE2-BB99-26E552EFC2A3}" presName="linearFlow" presStyleCnt="0">
        <dgm:presLayoutVars>
          <dgm:dir val="rev"/>
          <dgm:resizeHandles val="exact"/>
        </dgm:presLayoutVars>
      </dgm:prSet>
      <dgm:spPr/>
    </dgm:pt>
    <dgm:pt modelId="{8A20B143-D1F0-4C93-A897-2EFC3959C714}" type="pres">
      <dgm:prSet presAssocID="{BB5C2117-7584-4D17-8ECB-BAD7F738B883}" presName="composite" presStyleCnt="0"/>
      <dgm:spPr/>
    </dgm:pt>
    <dgm:pt modelId="{C4383F1C-CAC9-46B4-9856-E2B92447990E}" type="pres">
      <dgm:prSet presAssocID="{BB5C2117-7584-4D17-8ECB-BAD7F738B883}" presName="imgShp" presStyleLbl="fgImgPlace1" presStyleIdx="0" presStyleCnt="4"/>
      <dgm:spPr/>
    </dgm:pt>
    <dgm:pt modelId="{85BC35CE-315E-4B6B-BD39-C63F4F594CD2}" type="pres">
      <dgm:prSet presAssocID="{BB5C2117-7584-4D17-8ECB-BAD7F738B883}" presName="txShp" presStyleLbl="node1" presStyleIdx="0" presStyleCnt="4">
        <dgm:presLayoutVars>
          <dgm:bulletEnabled val="1"/>
        </dgm:presLayoutVars>
      </dgm:prSet>
      <dgm:spPr/>
      <dgm:t>
        <a:bodyPr/>
        <a:lstStyle/>
        <a:p>
          <a:pPr rtl="1"/>
          <a:endParaRPr lang="ar-SA"/>
        </a:p>
      </dgm:t>
    </dgm:pt>
    <dgm:pt modelId="{8FD8F960-FE77-4E74-84A2-3335599F5C2F}" type="pres">
      <dgm:prSet presAssocID="{66BDAA00-BD72-49E4-A206-62806882472B}" presName="spacing" presStyleCnt="0"/>
      <dgm:spPr/>
    </dgm:pt>
    <dgm:pt modelId="{8FEAAFAF-A0F7-4C2D-B16B-73265E622114}" type="pres">
      <dgm:prSet presAssocID="{5A944A7D-53AC-4B12-9DAC-64457EA33149}" presName="composite" presStyleCnt="0"/>
      <dgm:spPr/>
    </dgm:pt>
    <dgm:pt modelId="{83806F7A-837D-4389-BF17-2A50BBCD2AEE}" type="pres">
      <dgm:prSet presAssocID="{5A944A7D-53AC-4B12-9DAC-64457EA33149}" presName="imgShp" presStyleLbl="fgImgPlace1" presStyleIdx="1" presStyleCnt="4"/>
      <dgm:spPr/>
    </dgm:pt>
    <dgm:pt modelId="{4719A60D-C818-4EB5-9B31-B1D2302CD282}" type="pres">
      <dgm:prSet presAssocID="{5A944A7D-53AC-4B12-9DAC-64457EA33149}" presName="txShp" presStyleLbl="node1" presStyleIdx="1" presStyleCnt="4">
        <dgm:presLayoutVars>
          <dgm:bulletEnabled val="1"/>
        </dgm:presLayoutVars>
      </dgm:prSet>
      <dgm:spPr/>
    </dgm:pt>
    <dgm:pt modelId="{3D259F00-6B30-4332-8069-1549B88C11B1}" type="pres">
      <dgm:prSet presAssocID="{EBE76CFC-5EC8-4025-AA8E-0A8BFEA334FA}" presName="spacing" presStyleCnt="0"/>
      <dgm:spPr/>
    </dgm:pt>
    <dgm:pt modelId="{F79EACF8-E63F-442B-9A24-23D9628691DD}" type="pres">
      <dgm:prSet presAssocID="{D2BBAE55-3602-47E3-A2FA-ADECE0C537A9}" presName="composite" presStyleCnt="0"/>
      <dgm:spPr/>
    </dgm:pt>
    <dgm:pt modelId="{D4D216CF-5503-4642-98CD-1E5A1BBEBA37}" type="pres">
      <dgm:prSet presAssocID="{D2BBAE55-3602-47E3-A2FA-ADECE0C537A9}" presName="imgShp" presStyleLbl="fgImgPlace1" presStyleIdx="2" presStyleCnt="4"/>
      <dgm:spPr/>
    </dgm:pt>
    <dgm:pt modelId="{B7B9FB71-1011-4F3D-8766-00DD52ECCCAA}" type="pres">
      <dgm:prSet presAssocID="{D2BBAE55-3602-47E3-A2FA-ADECE0C537A9}" presName="txShp" presStyleLbl="node1" presStyleIdx="2" presStyleCnt="4">
        <dgm:presLayoutVars>
          <dgm:bulletEnabled val="1"/>
        </dgm:presLayoutVars>
      </dgm:prSet>
      <dgm:spPr/>
    </dgm:pt>
    <dgm:pt modelId="{6B73447A-DD52-4333-880A-03842080FC44}" type="pres">
      <dgm:prSet presAssocID="{905E20A1-57DC-4E8A-A6DE-880E852C21C4}" presName="spacing" presStyleCnt="0"/>
      <dgm:spPr/>
    </dgm:pt>
    <dgm:pt modelId="{AF641D20-9AED-4FE7-96C2-332D82E3599E}" type="pres">
      <dgm:prSet presAssocID="{41771E86-DE69-4572-89B4-3950D5529C57}" presName="composite" presStyleCnt="0"/>
      <dgm:spPr/>
    </dgm:pt>
    <dgm:pt modelId="{122DFF27-00B9-41D2-85D7-F3FDD208B108}" type="pres">
      <dgm:prSet presAssocID="{41771E86-DE69-4572-89B4-3950D5529C57}" presName="imgShp" presStyleLbl="fgImgPlace1" presStyleIdx="3" presStyleCnt="4"/>
      <dgm:spPr/>
    </dgm:pt>
    <dgm:pt modelId="{70BC62D2-340F-4A85-BC2A-5EB708AC1A6E}" type="pres">
      <dgm:prSet presAssocID="{41771E86-DE69-4572-89B4-3950D5529C57}" presName="txShp" presStyleLbl="node1" presStyleIdx="3" presStyleCnt="4">
        <dgm:presLayoutVars>
          <dgm:bulletEnabled val="1"/>
        </dgm:presLayoutVars>
      </dgm:prSet>
      <dgm:spPr/>
    </dgm:pt>
  </dgm:ptLst>
  <dgm:cxnLst>
    <dgm:cxn modelId="{D59CE26B-FFDC-467F-A431-BD9864F5BFAD}" type="presOf" srcId="{BB5C2117-7584-4D17-8ECB-BAD7F738B883}" destId="{85BC35CE-315E-4B6B-BD39-C63F4F594CD2}" srcOrd="0" destOrd="0" presId="urn:microsoft.com/office/officeart/2005/8/layout/vList3"/>
    <dgm:cxn modelId="{F7F6EA7A-8679-42B1-8A04-51CD8EA76B2D}" srcId="{96A3F0B8-FDA5-4BE2-BB99-26E552EFC2A3}" destId="{41771E86-DE69-4572-89B4-3950D5529C57}" srcOrd="3" destOrd="0" parTransId="{57EB58B0-F198-4AAB-83A4-BB4F20D1DF8A}" sibTransId="{D2A72AC9-4C4E-4717-8BE6-65F60D615888}"/>
    <dgm:cxn modelId="{D0E2F8C5-BCE8-4969-AA65-7C370664B818}" srcId="{96A3F0B8-FDA5-4BE2-BB99-26E552EFC2A3}" destId="{BB5C2117-7584-4D17-8ECB-BAD7F738B883}" srcOrd="0" destOrd="0" parTransId="{50616138-23D1-49D5-B446-6CC12FE13779}" sibTransId="{66BDAA00-BD72-49E4-A206-62806882472B}"/>
    <dgm:cxn modelId="{116BC118-8408-4840-872E-680C855E20CE}" type="presOf" srcId="{5A944A7D-53AC-4B12-9DAC-64457EA33149}" destId="{4719A60D-C818-4EB5-9B31-B1D2302CD282}" srcOrd="0" destOrd="0" presId="urn:microsoft.com/office/officeart/2005/8/layout/vList3"/>
    <dgm:cxn modelId="{0A437AC8-C417-43F9-B6E8-ACA245058FA4}" type="presOf" srcId="{41771E86-DE69-4572-89B4-3950D5529C57}" destId="{70BC62D2-340F-4A85-BC2A-5EB708AC1A6E}" srcOrd="0" destOrd="0" presId="urn:microsoft.com/office/officeart/2005/8/layout/vList3"/>
    <dgm:cxn modelId="{45DFBDB9-EFD2-4237-BC9A-9E879E116681}" type="presOf" srcId="{D2BBAE55-3602-47E3-A2FA-ADECE0C537A9}" destId="{B7B9FB71-1011-4F3D-8766-00DD52ECCCAA}" srcOrd="0" destOrd="0" presId="urn:microsoft.com/office/officeart/2005/8/layout/vList3"/>
    <dgm:cxn modelId="{1BB50263-E972-47A0-8018-28882A649805}" srcId="{96A3F0B8-FDA5-4BE2-BB99-26E552EFC2A3}" destId="{5A944A7D-53AC-4B12-9DAC-64457EA33149}" srcOrd="1" destOrd="0" parTransId="{91A76FBD-9302-492F-BDF8-1508C0757805}" sibTransId="{EBE76CFC-5EC8-4025-AA8E-0A8BFEA334FA}"/>
    <dgm:cxn modelId="{070BFEEE-1529-42D9-895D-334555614EF0}" type="presOf" srcId="{96A3F0B8-FDA5-4BE2-BB99-26E552EFC2A3}" destId="{F5930B3D-5A31-4685-8FC3-B1BC26E0D4FB}" srcOrd="0" destOrd="0" presId="urn:microsoft.com/office/officeart/2005/8/layout/vList3"/>
    <dgm:cxn modelId="{B383356C-D224-4719-AC23-6699E480D95C}" srcId="{96A3F0B8-FDA5-4BE2-BB99-26E552EFC2A3}" destId="{D2BBAE55-3602-47E3-A2FA-ADECE0C537A9}" srcOrd="2" destOrd="0" parTransId="{A3FE25C5-9B20-48E1-AAFE-99B6D8CCA2AD}" sibTransId="{905E20A1-57DC-4E8A-A6DE-880E852C21C4}"/>
    <dgm:cxn modelId="{21D2631F-7E1C-47B8-9DAE-91E503AAA7B2}" type="presParOf" srcId="{F5930B3D-5A31-4685-8FC3-B1BC26E0D4FB}" destId="{8A20B143-D1F0-4C93-A897-2EFC3959C714}" srcOrd="0" destOrd="0" presId="urn:microsoft.com/office/officeart/2005/8/layout/vList3"/>
    <dgm:cxn modelId="{89263FF4-66F8-4450-9132-6F6A2C12CD98}" type="presParOf" srcId="{8A20B143-D1F0-4C93-A897-2EFC3959C714}" destId="{C4383F1C-CAC9-46B4-9856-E2B92447990E}" srcOrd="0" destOrd="0" presId="urn:microsoft.com/office/officeart/2005/8/layout/vList3"/>
    <dgm:cxn modelId="{FC1098DC-FD4D-49E2-AE64-4876A04CBF85}" type="presParOf" srcId="{8A20B143-D1F0-4C93-A897-2EFC3959C714}" destId="{85BC35CE-315E-4B6B-BD39-C63F4F594CD2}" srcOrd="1" destOrd="0" presId="urn:microsoft.com/office/officeart/2005/8/layout/vList3"/>
    <dgm:cxn modelId="{7B14E99A-B122-47F2-A454-8B44EF5DDA29}" type="presParOf" srcId="{F5930B3D-5A31-4685-8FC3-B1BC26E0D4FB}" destId="{8FD8F960-FE77-4E74-84A2-3335599F5C2F}" srcOrd="1" destOrd="0" presId="urn:microsoft.com/office/officeart/2005/8/layout/vList3"/>
    <dgm:cxn modelId="{16C96C47-51C6-4A04-ADF9-1B889B4358C5}" type="presParOf" srcId="{F5930B3D-5A31-4685-8FC3-B1BC26E0D4FB}" destId="{8FEAAFAF-A0F7-4C2D-B16B-73265E622114}" srcOrd="2" destOrd="0" presId="urn:microsoft.com/office/officeart/2005/8/layout/vList3"/>
    <dgm:cxn modelId="{056714CF-BBCA-440D-87F1-FF9029ADA8A2}" type="presParOf" srcId="{8FEAAFAF-A0F7-4C2D-B16B-73265E622114}" destId="{83806F7A-837D-4389-BF17-2A50BBCD2AEE}" srcOrd="0" destOrd="0" presId="urn:microsoft.com/office/officeart/2005/8/layout/vList3"/>
    <dgm:cxn modelId="{E5B208AD-4CFB-4EA2-9E3A-2DBD813FC9D7}" type="presParOf" srcId="{8FEAAFAF-A0F7-4C2D-B16B-73265E622114}" destId="{4719A60D-C818-4EB5-9B31-B1D2302CD282}" srcOrd="1" destOrd="0" presId="urn:microsoft.com/office/officeart/2005/8/layout/vList3"/>
    <dgm:cxn modelId="{8B09AEE3-D02A-4C25-B687-1976C8F2365F}" type="presParOf" srcId="{F5930B3D-5A31-4685-8FC3-B1BC26E0D4FB}" destId="{3D259F00-6B30-4332-8069-1549B88C11B1}" srcOrd="3" destOrd="0" presId="urn:microsoft.com/office/officeart/2005/8/layout/vList3"/>
    <dgm:cxn modelId="{4E693674-9088-42E6-917B-F68510C3557E}" type="presParOf" srcId="{F5930B3D-5A31-4685-8FC3-B1BC26E0D4FB}" destId="{F79EACF8-E63F-442B-9A24-23D9628691DD}" srcOrd="4" destOrd="0" presId="urn:microsoft.com/office/officeart/2005/8/layout/vList3"/>
    <dgm:cxn modelId="{A2E0CCDC-EE35-4FFC-B1DC-181BDA65C234}" type="presParOf" srcId="{F79EACF8-E63F-442B-9A24-23D9628691DD}" destId="{D4D216CF-5503-4642-98CD-1E5A1BBEBA37}" srcOrd="0" destOrd="0" presId="urn:microsoft.com/office/officeart/2005/8/layout/vList3"/>
    <dgm:cxn modelId="{D8A44D6A-7A41-4B6F-A40D-3ED5DD28671D}" type="presParOf" srcId="{F79EACF8-E63F-442B-9A24-23D9628691DD}" destId="{B7B9FB71-1011-4F3D-8766-00DD52ECCCAA}" srcOrd="1" destOrd="0" presId="urn:microsoft.com/office/officeart/2005/8/layout/vList3"/>
    <dgm:cxn modelId="{F5C3FA4B-3140-456C-BDA1-3923F1984DEF}" type="presParOf" srcId="{F5930B3D-5A31-4685-8FC3-B1BC26E0D4FB}" destId="{6B73447A-DD52-4333-880A-03842080FC44}" srcOrd="5" destOrd="0" presId="urn:microsoft.com/office/officeart/2005/8/layout/vList3"/>
    <dgm:cxn modelId="{4D71BFD8-12C4-4C1F-ACCD-956CCF5D3FD6}" type="presParOf" srcId="{F5930B3D-5A31-4685-8FC3-B1BC26E0D4FB}" destId="{AF641D20-9AED-4FE7-96C2-332D82E3599E}" srcOrd="6" destOrd="0" presId="urn:microsoft.com/office/officeart/2005/8/layout/vList3"/>
    <dgm:cxn modelId="{739031DD-ABE5-4C99-AB28-47493AF64CEE}" type="presParOf" srcId="{AF641D20-9AED-4FE7-96C2-332D82E3599E}" destId="{122DFF27-00B9-41D2-85D7-F3FDD208B108}" srcOrd="0" destOrd="0" presId="urn:microsoft.com/office/officeart/2005/8/layout/vList3"/>
    <dgm:cxn modelId="{5AE146A7-3901-4021-B270-9D7FC99E0EE8}" type="presParOf" srcId="{AF641D20-9AED-4FE7-96C2-332D82E3599E}" destId="{70BC62D2-340F-4A85-BC2A-5EB708AC1A6E}"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D280BC0-2275-4BA2-BE0B-FCEE38F44C0F}" type="doc">
      <dgm:prSet loTypeId="urn:microsoft.com/office/officeart/2005/8/layout/chevron2" loCatId="list" qsTypeId="urn:microsoft.com/office/officeart/2005/8/quickstyle/simple1" qsCatId="simple" csTypeId="urn:microsoft.com/office/officeart/2005/8/colors/colorful5" csCatId="colorful" phldr="1"/>
      <dgm:spPr/>
    </dgm:pt>
    <dgm:pt modelId="{5EC8EA8E-498E-494A-92F5-92B8B975BD1C}">
      <dgm:prSet/>
      <dgm:spPr/>
      <dgm:t>
        <a:bodyPr/>
        <a:lstStyle/>
        <a:p>
          <a:pPr rtl="1"/>
          <a:r>
            <a:rPr lang="ar-SA" dirty="0" smtClean="0"/>
            <a:t>أن الأهداف تحد من حرية الطالب وتقتل العمل الإبداعي لدية.</a:t>
          </a:r>
          <a:endParaRPr lang="ar-SA" dirty="0" smtClean="0">
            <a:cs typeface="+mj-cs"/>
          </a:endParaRPr>
        </a:p>
      </dgm:t>
    </dgm:pt>
    <dgm:pt modelId="{4C3A1775-BD86-4B5E-A675-3F0CB47F5E3B}" type="parTrans" cxnId="{49290138-2CB3-4191-AD1E-FDC32A49C92D}">
      <dgm:prSet/>
      <dgm:spPr/>
      <dgm:t>
        <a:bodyPr/>
        <a:lstStyle/>
        <a:p>
          <a:pPr rtl="1"/>
          <a:endParaRPr lang="ar-SA"/>
        </a:p>
      </dgm:t>
    </dgm:pt>
    <dgm:pt modelId="{A8141400-2D7E-4B94-99C8-227318ADCD4D}" type="sibTrans" cxnId="{49290138-2CB3-4191-AD1E-FDC32A49C92D}">
      <dgm:prSet/>
      <dgm:spPr/>
      <dgm:t>
        <a:bodyPr/>
        <a:lstStyle/>
        <a:p>
          <a:pPr rtl="1"/>
          <a:endParaRPr lang="ar-SA"/>
        </a:p>
      </dgm:t>
    </dgm:pt>
    <dgm:pt modelId="{CE7F344B-EC1C-4279-BEE4-ED71DE39A147}">
      <dgm:prSet/>
      <dgm:spPr/>
      <dgm:t>
        <a:bodyPr/>
        <a:lstStyle/>
        <a:p>
          <a:pPr rtl="1"/>
          <a:r>
            <a:rPr lang="ar-SA" dirty="0" smtClean="0"/>
            <a:t>قد يركز المعلمون على النواتج الهامشية ويهملون الرئيسية منها.</a:t>
          </a:r>
          <a:endParaRPr lang="en-US" dirty="0"/>
        </a:p>
      </dgm:t>
    </dgm:pt>
    <dgm:pt modelId="{395022FD-65EB-4FF9-B91E-F3DB3B2917F5}" type="parTrans" cxnId="{37B9ADE5-F903-444A-A260-F1CAE36C84B5}">
      <dgm:prSet/>
      <dgm:spPr/>
      <dgm:t>
        <a:bodyPr/>
        <a:lstStyle/>
        <a:p>
          <a:pPr rtl="1"/>
          <a:endParaRPr lang="ar-SA"/>
        </a:p>
      </dgm:t>
    </dgm:pt>
    <dgm:pt modelId="{9F8001EF-A375-4D7C-B0CE-D9938CBBA4C0}" type="sibTrans" cxnId="{37B9ADE5-F903-444A-A260-F1CAE36C84B5}">
      <dgm:prSet/>
      <dgm:spPr/>
      <dgm:t>
        <a:bodyPr/>
        <a:lstStyle/>
        <a:p>
          <a:pPr rtl="1"/>
          <a:endParaRPr lang="ar-SA"/>
        </a:p>
      </dgm:t>
    </dgm:pt>
    <dgm:pt modelId="{02A44C54-B4FF-405D-8A2F-1DEFEC486BAE}">
      <dgm:prSet/>
      <dgm:spPr/>
      <dgm:t>
        <a:bodyPr/>
        <a:lstStyle/>
        <a:p>
          <a:pPr rtl="1"/>
          <a:r>
            <a:rPr lang="ar-SA" dirty="0" smtClean="0"/>
            <a:t>تحد من حرية المعلم و تلزمه التركيز على نواتج معينة </a:t>
          </a:r>
          <a:r>
            <a:rPr lang="ar-SA" dirty="0" err="1" smtClean="0"/>
            <a:t>واتباع</a:t>
          </a:r>
          <a:r>
            <a:rPr lang="ar-SA" dirty="0" smtClean="0"/>
            <a:t> أساليب معينة.</a:t>
          </a:r>
          <a:endParaRPr lang="en-US" dirty="0"/>
        </a:p>
      </dgm:t>
    </dgm:pt>
    <dgm:pt modelId="{6FFE5D8C-0E95-4FB0-9853-34F58EA1DFDC}" type="parTrans" cxnId="{DB7629DD-68B0-4B97-A55E-010561E29927}">
      <dgm:prSet/>
      <dgm:spPr/>
      <dgm:t>
        <a:bodyPr/>
        <a:lstStyle/>
        <a:p>
          <a:pPr rtl="1"/>
          <a:endParaRPr lang="ar-SA"/>
        </a:p>
      </dgm:t>
    </dgm:pt>
    <dgm:pt modelId="{28DBFA74-1636-477F-9885-A8A431881CE3}" type="sibTrans" cxnId="{DB7629DD-68B0-4B97-A55E-010561E29927}">
      <dgm:prSet/>
      <dgm:spPr/>
      <dgm:t>
        <a:bodyPr/>
        <a:lstStyle/>
        <a:p>
          <a:pPr rtl="1"/>
          <a:endParaRPr lang="ar-SA"/>
        </a:p>
      </dgm:t>
    </dgm:pt>
    <dgm:pt modelId="{DE940D59-ECD0-4776-B56A-48854F6E47E9}">
      <dgm:prSet/>
      <dgm:spPr/>
      <dgm:t>
        <a:bodyPr/>
        <a:lstStyle/>
        <a:p>
          <a:pPr rtl="1"/>
          <a:r>
            <a:rPr lang="ar-SA" dirty="0" smtClean="0"/>
            <a:t>قد تصرف انتباه المتعلمين إلى جوانب معينة من المحتوى الدراسي.</a:t>
          </a:r>
          <a:endParaRPr lang="en-US" dirty="0"/>
        </a:p>
      </dgm:t>
    </dgm:pt>
    <dgm:pt modelId="{3688B5CD-AD19-4955-A28F-D588DAEDF024}" type="parTrans" cxnId="{5D9F2922-022B-4CCA-946A-3EFC2295DD9F}">
      <dgm:prSet/>
      <dgm:spPr/>
      <dgm:t>
        <a:bodyPr/>
        <a:lstStyle/>
        <a:p>
          <a:pPr rtl="1"/>
          <a:endParaRPr lang="ar-SA"/>
        </a:p>
      </dgm:t>
    </dgm:pt>
    <dgm:pt modelId="{672E385F-FE52-46BC-8111-C3B617AC00EF}" type="sibTrans" cxnId="{5D9F2922-022B-4CCA-946A-3EFC2295DD9F}">
      <dgm:prSet/>
      <dgm:spPr/>
      <dgm:t>
        <a:bodyPr/>
        <a:lstStyle/>
        <a:p>
          <a:pPr rtl="1"/>
          <a:endParaRPr lang="ar-SA"/>
        </a:p>
      </dgm:t>
    </dgm:pt>
    <dgm:pt modelId="{3D9BD6BE-115A-4A13-BFCC-830911D39DF0}">
      <dgm:prSet/>
      <dgm:spPr/>
      <dgm:t>
        <a:bodyPr/>
        <a:lstStyle/>
        <a:p>
          <a:pPr rtl="1"/>
          <a:r>
            <a:rPr lang="ar-SA" dirty="0" smtClean="0"/>
            <a:t>يصعب أحيانا وضع أهدافاً عقلية نظرا لضيق لوقت.</a:t>
          </a:r>
          <a:endParaRPr lang="en-US" dirty="0"/>
        </a:p>
      </dgm:t>
    </dgm:pt>
    <dgm:pt modelId="{11AF9371-F70B-4D40-A471-FBF0E2311926}" type="parTrans" cxnId="{19F2097B-5701-43AB-8CDC-12F471BC0E6D}">
      <dgm:prSet/>
      <dgm:spPr/>
      <dgm:t>
        <a:bodyPr/>
        <a:lstStyle/>
        <a:p>
          <a:pPr rtl="1"/>
          <a:endParaRPr lang="ar-SA"/>
        </a:p>
      </dgm:t>
    </dgm:pt>
    <dgm:pt modelId="{B77E6457-8EA9-4E56-A5DC-78F3AF51FF66}" type="sibTrans" cxnId="{19F2097B-5701-43AB-8CDC-12F471BC0E6D}">
      <dgm:prSet/>
      <dgm:spPr/>
      <dgm:t>
        <a:bodyPr/>
        <a:lstStyle/>
        <a:p>
          <a:pPr rtl="1"/>
          <a:endParaRPr lang="ar-SA"/>
        </a:p>
      </dgm:t>
    </dgm:pt>
    <dgm:pt modelId="{F67B1288-14D9-4E64-803D-D4BF1C1E2B51}">
      <dgm:prSet/>
      <dgm:spPr/>
      <dgm:t>
        <a:bodyPr/>
        <a:lstStyle/>
        <a:p>
          <a:pPr rtl="1"/>
          <a:r>
            <a:rPr lang="ar-SA" dirty="0" smtClean="0"/>
            <a:t>صعوبة صياغة أهداف سلوكية في بعض مجالات الدراسة.</a:t>
          </a:r>
          <a:endParaRPr lang="ar-SA" dirty="0"/>
        </a:p>
      </dgm:t>
    </dgm:pt>
    <dgm:pt modelId="{0E08BB50-9FA5-4162-B895-B894B20AE3E4}" type="parTrans" cxnId="{93823EC1-FF0E-437C-A99D-374ECDBE65CC}">
      <dgm:prSet/>
      <dgm:spPr/>
      <dgm:t>
        <a:bodyPr/>
        <a:lstStyle/>
        <a:p>
          <a:pPr rtl="1"/>
          <a:endParaRPr lang="ar-SA"/>
        </a:p>
      </dgm:t>
    </dgm:pt>
    <dgm:pt modelId="{BA97EEF6-E468-4C7F-9B93-340706224CD6}" type="sibTrans" cxnId="{93823EC1-FF0E-437C-A99D-374ECDBE65CC}">
      <dgm:prSet/>
      <dgm:spPr/>
      <dgm:t>
        <a:bodyPr/>
        <a:lstStyle/>
        <a:p>
          <a:pPr rtl="1"/>
          <a:endParaRPr lang="ar-SA"/>
        </a:p>
      </dgm:t>
    </dgm:pt>
    <dgm:pt modelId="{C8A3DC4C-314A-4BC2-B25D-EEC78FD803D1}">
      <dgm:prSet/>
      <dgm:spPr/>
      <dgm:t>
        <a:bodyPr/>
        <a:lstStyle/>
        <a:p>
          <a:pPr rtl="1"/>
          <a:r>
            <a:rPr lang="ar-SA" dirty="0" smtClean="0">
              <a:cs typeface="+mj-cs"/>
            </a:rPr>
            <a:t>1</a:t>
          </a:r>
          <a:endParaRPr lang="ar-SA" dirty="0" smtClean="0">
            <a:cs typeface="+mj-cs"/>
          </a:endParaRPr>
        </a:p>
      </dgm:t>
    </dgm:pt>
    <dgm:pt modelId="{B75E0D87-99E2-471A-9F96-3517BD47186C}" type="parTrans" cxnId="{A60853F5-03B8-4B9F-8D8B-4A8A5BD006C6}">
      <dgm:prSet/>
      <dgm:spPr/>
      <dgm:t>
        <a:bodyPr/>
        <a:lstStyle/>
        <a:p>
          <a:pPr rtl="1"/>
          <a:endParaRPr lang="ar-SA"/>
        </a:p>
      </dgm:t>
    </dgm:pt>
    <dgm:pt modelId="{5E65E753-A013-4367-BF99-9DB08DD3EB14}" type="sibTrans" cxnId="{A60853F5-03B8-4B9F-8D8B-4A8A5BD006C6}">
      <dgm:prSet/>
      <dgm:spPr/>
      <dgm:t>
        <a:bodyPr/>
        <a:lstStyle/>
        <a:p>
          <a:pPr rtl="1"/>
          <a:endParaRPr lang="ar-SA"/>
        </a:p>
      </dgm:t>
    </dgm:pt>
    <dgm:pt modelId="{DE5B2D82-5C63-4FD3-AC9E-8995679E7AA3}">
      <dgm:prSet/>
      <dgm:spPr/>
      <dgm:t>
        <a:bodyPr/>
        <a:lstStyle/>
        <a:p>
          <a:pPr rtl="1"/>
          <a:r>
            <a:rPr lang="ar-SA" dirty="0" smtClean="0"/>
            <a:t>2</a:t>
          </a:r>
          <a:endParaRPr lang="en-US" dirty="0"/>
        </a:p>
      </dgm:t>
    </dgm:pt>
    <dgm:pt modelId="{9B5ED667-3995-4DF2-AA67-CA80C6C9606D}" type="parTrans" cxnId="{2258C1B5-FC3E-4849-A11D-C6345DAE11BD}">
      <dgm:prSet/>
      <dgm:spPr/>
      <dgm:t>
        <a:bodyPr/>
        <a:lstStyle/>
        <a:p>
          <a:pPr rtl="1"/>
          <a:endParaRPr lang="ar-SA"/>
        </a:p>
      </dgm:t>
    </dgm:pt>
    <dgm:pt modelId="{4EBD92BC-8C3F-4DB6-9193-297878DFF822}" type="sibTrans" cxnId="{2258C1B5-FC3E-4849-A11D-C6345DAE11BD}">
      <dgm:prSet/>
      <dgm:spPr/>
      <dgm:t>
        <a:bodyPr/>
        <a:lstStyle/>
        <a:p>
          <a:pPr rtl="1"/>
          <a:endParaRPr lang="ar-SA"/>
        </a:p>
      </dgm:t>
    </dgm:pt>
    <dgm:pt modelId="{85A3693A-E98A-4E5C-9E4C-DEEA445CE663}">
      <dgm:prSet/>
      <dgm:spPr/>
      <dgm:t>
        <a:bodyPr/>
        <a:lstStyle/>
        <a:p>
          <a:pPr rtl="1"/>
          <a:r>
            <a:rPr lang="ar-SA" dirty="0" smtClean="0"/>
            <a:t>3</a:t>
          </a:r>
          <a:endParaRPr lang="en-US" dirty="0"/>
        </a:p>
      </dgm:t>
    </dgm:pt>
    <dgm:pt modelId="{3D16FC50-51D9-4335-971B-C2429C8D31C8}" type="parTrans" cxnId="{277C9BCB-77CD-4E62-B0F6-C8263ADC5ED2}">
      <dgm:prSet/>
      <dgm:spPr/>
      <dgm:t>
        <a:bodyPr/>
        <a:lstStyle/>
        <a:p>
          <a:pPr rtl="1"/>
          <a:endParaRPr lang="ar-SA"/>
        </a:p>
      </dgm:t>
    </dgm:pt>
    <dgm:pt modelId="{E028ADCB-32BB-4A9E-A5F8-81006F028C92}" type="sibTrans" cxnId="{277C9BCB-77CD-4E62-B0F6-C8263ADC5ED2}">
      <dgm:prSet/>
      <dgm:spPr/>
      <dgm:t>
        <a:bodyPr/>
        <a:lstStyle/>
        <a:p>
          <a:pPr rtl="1"/>
          <a:endParaRPr lang="ar-SA"/>
        </a:p>
      </dgm:t>
    </dgm:pt>
    <dgm:pt modelId="{0D57EB95-102B-4C3F-AA55-39E3F2483F94}">
      <dgm:prSet/>
      <dgm:spPr/>
      <dgm:t>
        <a:bodyPr/>
        <a:lstStyle/>
        <a:p>
          <a:pPr rtl="1"/>
          <a:r>
            <a:rPr lang="ar-SA" dirty="0" smtClean="0"/>
            <a:t>4</a:t>
          </a:r>
          <a:endParaRPr lang="en-US" dirty="0"/>
        </a:p>
      </dgm:t>
    </dgm:pt>
    <dgm:pt modelId="{A500D3B1-F330-487C-B881-EDD756CC0402}" type="parTrans" cxnId="{636BFF9F-8107-498A-BD27-F5187B0268A3}">
      <dgm:prSet/>
      <dgm:spPr/>
      <dgm:t>
        <a:bodyPr/>
        <a:lstStyle/>
        <a:p>
          <a:pPr rtl="1"/>
          <a:endParaRPr lang="ar-SA"/>
        </a:p>
      </dgm:t>
    </dgm:pt>
    <dgm:pt modelId="{344954B0-553C-429A-B667-286CE0AFD856}" type="sibTrans" cxnId="{636BFF9F-8107-498A-BD27-F5187B0268A3}">
      <dgm:prSet/>
      <dgm:spPr/>
      <dgm:t>
        <a:bodyPr/>
        <a:lstStyle/>
        <a:p>
          <a:pPr rtl="1"/>
          <a:endParaRPr lang="ar-SA"/>
        </a:p>
      </dgm:t>
    </dgm:pt>
    <dgm:pt modelId="{72CE1EA3-CD3A-421F-9519-78C3740CD53A}">
      <dgm:prSet/>
      <dgm:spPr/>
      <dgm:t>
        <a:bodyPr/>
        <a:lstStyle/>
        <a:p>
          <a:pPr rtl="1"/>
          <a:r>
            <a:rPr lang="ar-SA" dirty="0" smtClean="0"/>
            <a:t>5</a:t>
          </a:r>
          <a:endParaRPr lang="en-US" dirty="0"/>
        </a:p>
      </dgm:t>
    </dgm:pt>
    <dgm:pt modelId="{693B237F-4733-4967-88DA-A48005AB1C65}" type="parTrans" cxnId="{7D61D686-066B-4F68-8C8E-5D427A78CC14}">
      <dgm:prSet/>
      <dgm:spPr/>
      <dgm:t>
        <a:bodyPr/>
        <a:lstStyle/>
        <a:p>
          <a:pPr rtl="1"/>
          <a:endParaRPr lang="ar-SA"/>
        </a:p>
      </dgm:t>
    </dgm:pt>
    <dgm:pt modelId="{C6659F7B-4095-429E-9287-7E471E4FEB35}" type="sibTrans" cxnId="{7D61D686-066B-4F68-8C8E-5D427A78CC14}">
      <dgm:prSet/>
      <dgm:spPr/>
      <dgm:t>
        <a:bodyPr/>
        <a:lstStyle/>
        <a:p>
          <a:pPr rtl="1"/>
          <a:endParaRPr lang="ar-SA"/>
        </a:p>
      </dgm:t>
    </dgm:pt>
    <dgm:pt modelId="{AF67A8E5-1F01-43DF-A08F-926FC6BE3C63}">
      <dgm:prSet/>
      <dgm:spPr/>
      <dgm:t>
        <a:bodyPr/>
        <a:lstStyle/>
        <a:p>
          <a:pPr rtl="1"/>
          <a:r>
            <a:rPr lang="ar-SA" dirty="0" smtClean="0"/>
            <a:t>6</a:t>
          </a:r>
          <a:endParaRPr lang="ar-SA" dirty="0"/>
        </a:p>
      </dgm:t>
    </dgm:pt>
    <dgm:pt modelId="{76ED4826-1451-4273-9BB6-890F845BC7AB}" type="parTrans" cxnId="{F850B703-467D-4B51-ACD7-A6B5FA766B25}">
      <dgm:prSet/>
      <dgm:spPr/>
      <dgm:t>
        <a:bodyPr/>
        <a:lstStyle/>
        <a:p>
          <a:pPr rtl="1"/>
          <a:endParaRPr lang="ar-SA"/>
        </a:p>
      </dgm:t>
    </dgm:pt>
    <dgm:pt modelId="{E216710E-099D-471C-AF51-2CD62D7A2947}" type="sibTrans" cxnId="{F850B703-467D-4B51-ACD7-A6B5FA766B25}">
      <dgm:prSet/>
      <dgm:spPr/>
      <dgm:t>
        <a:bodyPr/>
        <a:lstStyle/>
        <a:p>
          <a:pPr rtl="1"/>
          <a:endParaRPr lang="ar-SA"/>
        </a:p>
      </dgm:t>
    </dgm:pt>
    <dgm:pt modelId="{2A3EE6A3-9405-4A3F-BC8C-3664E801C15B}" type="pres">
      <dgm:prSet presAssocID="{BD280BC0-2275-4BA2-BE0B-FCEE38F44C0F}" presName="linearFlow" presStyleCnt="0">
        <dgm:presLayoutVars>
          <dgm:dir val="rev"/>
          <dgm:animLvl val="lvl"/>
          <dgm:resizeHandles val="exact"/>
        </dgm:presLayoutVars>
      </dgm:prSet>
      <dgm:spPr/>
    </dgm:pt>
    <dgm:pt modelId="{600715B4-D11C-44E0-A32C-E027097B57B5}" type="pres">
      <dgm:prSet presAssocID="{C8A3DC4C-314A-4BC2-B25D-EEC78FD803D1}" presName="composite" presStyleCnt="0"/>
      <dgm:spPr/>
    </dgm:pt>
    <dgm:pt modelId="{190DCF36-C548-49AD-B7AB-9D4213E95906}" type="pres">
      <dgm:prSet presAssocID="{C8A3DC4C-314A-4BC2-B25D-EEC78FD803D1}" presName="parentText" presStyleLbl="alignNode1" presStyleIdx="0" presStyleCnt="6">
        <dgm:presLayoutVars>
          <dgm:chMax val="1"/>
          <dgm:bulletEnabled val="1"/>
        </dgm:presLayoutVars>
      </dgm:prSet>
      <dgm:spPr/>
      <dgm:t>
        <a:bodyPr/>
        <a:lstStyle/>
        <a:p>
          <a:pPr rtl="1"/>
          <a:endParaRPr lang="ar-SA"/>
        </a:p>
      </dgm:t>
    </dgm:pt>
    <dgm:pt modelId="{B0A80B6C-CFCF-4963-822F-4F10F249A8C3}" type="pres">
      <dgm:prSet presAssocID="{C8A3DC4C-314A-4BC2-B25D-EEC78FD803D1}" presName="descendantText" presStyleLbl="alignAcc1" presStyleIdx="0" presStyleCnt="6">
        <dgm:presLayoutVars>
          <dgm:bulletEnabled val="1"/>
        </dgm:presLayoutVars>
      </dgm:prSet>
      <dgm:spPr/>
      <dgm:t>
        <a:bodyPr/>
        <a:lstStyle/>
        <a:p>
          <a:pPr rtl="1"/>
          <a:endParaRPr lang="ar-SA"/>
        </a:p>
      </dgm:t>
    </dgm:pt>
    <dgm:pt modelId="{75707C46-4B15-4FCF-96CD-AB56C4403830}" type="pres">
      <dgm:prSet presAssocID="{5E65E753-A013-4367-BF99-9DB08DD3EB14}" presName="sp" presStyleCnt="0"/>
      <dgm:spPr/>
    </dgm:pt>
    <dgm:pt modelId="{70D2F8C0-C4D0-4A3A-AB96-193363BA3D20}" type="pres">
      <dgm:prSet presAssocID="{DE5B2D82-5C63-4FD3-AC9E-8995679E7AA3}" presName="composite" presStyleCnt="0"/>
      <dgm:spPr/>
    </dgm:pt>
    <dgm:pt modelId="{70F38045-B81C-4FDF-BCBD-0F3D3A88D5A7}" type="pres">
      <dgm:prSet presAssocID="{DE5B2D82-5C63-4FD3-AC9E-8995679E7AA3}" presName="parentText" presStyleLbl="alignNode1" presStyleIdx="1" presStyleCnt="6">
        <dgm:presLayoutVars>
          <dgm:chMax val="1"/>
          <dgm:bulletEnabled val="1"/>
        </dgm:presLayoutVars>
      </dgm:prSet>
      <dgm:spPr/>
    </dgm:pt>
    <dgm:pt modelId="{5A45C9D2-6DC4-4CD9-A576-D4AFA987B76D}" type="pres">
      <dgm:prSet presAssocID="{DE5B2D82-5C63-4FD3-AC9E-8995679E7AA3}" presName="descendantText" presStyleLbl="alignAcc1" presStyleIdx="1" presStyleCnt="6">
        <dgm:presLayoutVars>
          <dgm:bulletEnabled val="1"/>
        </dgm:presLayoutVars>
      </dgm:prSet>
      <dgm:spPr/>
    </dgm:pt>
    <dgm:pt modelId="{FB6F7758-856C-4C11-8D1F-4CB24C4D3605}" type="pres">
      <dgm:prSet presAssocID="{4EBD92BC-8C3F-4DB6-9193-297878DFF822}" presName="sp" presStyleCnt="0"/>
      <dgm:spPr/>
    </dgm:pt>
    <dgm:pt modelId="{5737D5F7-4A92-4C4B-A1B9-01BF3189D73F}" type="pres">
      <dgm:prSet presAssocID="{85A3693A-E98A-4E5C-9E4C-DEEA445CE663}" presName="composite" presStyleCnt="0"/>
      <dgm:spPr/>
    </dgm:pt>
    <dgm:pt modelId="{F1405520-E60A-47E6-B314-FC117EC52AB6}" type="pres">
      <dgm:prSet presAssocID="{85A3693A-E98A-4E5C-9E4C-DEEA445CE663}" presName="parentText" presStyleLbl="alignNode1" presStyleIdx="2" presStyleCnt="6">
        <dgm:presLayoutVars>
          <dgm:chMax val="1"/>
          <dgm:bulletEnabled val="1"/>
        </dgm:presLayoutVars>
      </dgm:prSet>
      <dgm:spPr/>
    </dgm:pt>
    <dgm:pt modelId="{B58AB986-1DA0-4CDD-9B0D-246D71E73AA2}" type="pres">
      <dgm:prSet presAssocID="{85A3693A-E98A-4E5C-9E4C-DEEA445CE663}" presName="descendantText" presStyleLbl="alignAcc1" presStyleIdx="2" presStyleCnt="6">
        <dgm:presLayoutVars>
          <dgm:bulletEnabled val="1"/>
        </dgm:presLayoutVars>
      </dgm:prSet>
      <dgm:spPr/>
    </dgm:pt>
    <dgm:pt modelId="{5C04514D-05A5-46CE-A33F-8689A43E2544}" type="pres">
      <dgm:prSet presAssocID="{E028ADCB-32BB-4A9E-A5F8-81006F028C92}" presName="sp" presStyleCnt="0"/>
      <dgm:spPr/>
    </dgm:pt>
    <dgm:pt modelId="{3465795D-7087-406A-AB4D-9BD944BDB0A8}" type="pres">
      <dgm:prSet presAssocID="{0D57EB95-102B-4C3F-AA55-39E3F2483F94}" presName="composite" presStyleCnt="0"/>
      <dgm:spPr/>
    </dgm:pt>
    <dgm:pt modelId="{E991DDED-D4D3-4D82-9B15-436E8FE0D973}" type="pres">
      <dgm:prSet presAssocID="{0D57EB95-102B-4C3F-AA55-39E3F2483F94}" presName="parentText" presStyleLbl="alignNode1" presStyleIdx="3" presStyleCnt="6">
        <dgm:presLayoutVars>
          <dgm:chMax val="1"/>
          <dgm:bulletEnabled val="1"/>
        </dgm:presLayoutVars>
      </dgm:prSet>
      <dgm:spPr/>
    </dgm:pt>
    <dgm:pt modelId="{F77C2FC5-FC5B-4AEE-956E-1BDFD82D5930}" type="pres">
      <dgm:prSet presAssocID="{0D57EB95-102B-4C3F-AA55-39E3F2483F94}" presName="descendantText" presStyleLbl="alignAcc1" presStyleIdx="3" presStyleCnt="6">
        <dgm:presLayoutVars>
          <dgm:bulletEnabled val="1"/>
        </dgm:presLayoutVars>
      </dgm:prSet>
      <dgm:spPr/>
    </dgm:pt>
    <dgm:pt modelId="{268A929E-E7C4-464B-A0BF-0B7B97339925}" type="pres">
      <dgm:prSet presAssocID="{344954B0-553C-429A-B667-286CE0AFD856}" presName="sp" presStyleCnt="0"/>
      <dgm:spPr/>
    </dgm:pt>
    <dgm:pt modelId="{C0181BB1-D3AE-4AE7-BD19-22136F699EB9}" type="pres">
      <dgm:prSet presAssocID="{72CE1EA3-CD3A-421F-9519-78C3740CD53A}" presName="composite" presStyleCnt="0"/>
      <dgm:spPr/>
    </dgm:pt>
    <dgm:pt modelId="{4B95B299-9F3D-4FE7-991D-8A1DCE10BB1E}" type="pres">
      <dgm:prSet presAssocID="{72CE1EA3-CD3A-421F-9519-78C3740CD53A}" presName="parentText" presStyleLbl="alignNode1" presStyleIdx="4" presStyleCnt="6">
        <dgm:presLayoutVars>
          <dgm:chMax val="1"/>
          <dgm:bulletEnabled val="1"/>
        </dgm:presLayoutVars>
      </dgm:prSet>
      <dgm:spPr/>
    </dgm:pt>
    <dgm:pt modelId="{B995333D-B933-445E-BD99-8A35C1894DC7}" type="pres">
      <dgm:prSet presAssocID="{72CE1EA3-CD3A-421F-9519-78C3740CD53A}" presName="descendantText" presStyleLbl="alignAcc1" presStyleIdx="4" presStyleCnt="6">
        <dgm:presLayoutVars>
          <dgm:bulletEnabled val="1"/>
        </dgm:presLayoutVars>
      </dgm:prSet>
      <dgm:spPr/>
    </dgm:pt>
    <dgm:pt modelId="{C5294C73-B313-4015-9BE2-7EAE720DE381}" type="pres">
      <dgm:prSet presAssocID="{C6659F7B-4095-429E-9287-7E471E4FEB35}" presName="sp" presStyleCnt="0"/>
      <dgm:spPr/>
    </dgm:pt>
    <dgm:pt modelId="{BD9AFDE8-E04D-484F-A3FD-0ACD3EDD67D7}" type="pres">
      <dgm:prSet presAssocID="{AF67A8E5-1F01-43DF-A08F-926FC6BE3C63}" presName="composite" presStyleCnt="0"/>
      <dgm:spPr/>
    </dgm:pt>
    <dgm:pt modelId="{91194D22-1017-4DD6-9C48-FD79D796732D}" type="pres">
      <dgm:prSet presAssocID="{AF67A8E5-1F01-43DF-A08F-926FC6BE3C63}" presName="parentText" presStyleLbl="alignNode1" presStyleIdx="5" presStyleCnt="6">
        <dgm:presLayoutVars>
          <dgm:chMax val="1"/>
          <dgm:bulletEnabled val="1"/>
        </dgm:presLayoutVars>
      </dgm:prSet>
      <dgm:spPr/>
    </dgm:pt>
    <dgm:pt modelId="{6C523CCD-379F-4C9F-B01C-5EC1B5D40273}" type="pres">
      <dgm:prSet presAssocID="{AF67A8E5-1F01-43DF-A08F-926FC6BE3C63}" presName="descendantText" presStyleLbl="alignAcc1" presStyleIdx="5" presStyleCnt="6">
        <dgm:presLayoutVars>
          <dgm:bulletEnabled val="1"/>
        </dgm:presLayoutVars>
      </dgm:prSet>
      <dgm:spPr/>
    </dgm:pt>
  </dgm:ptLst>
  <dgm:cxnLst>
    <dgm:cxn modelId="{2258C1B5-FC3E-4849-A11D-C6345DAE11BD}" srcId="{BD280BC0-2275-4BA2-BE0B-FCEE38F44C0F}" destId="{DE5B2D82-5C63-4FD3-AC9E-8995679E7AA3}" srcOrd="1" destOrd="0" parTransId="{9B5ED667-3995-4DF2-AA67-CA80C6C9606D}" sibTransId="{4EBD92BC-8C3F-4DB6-9193-297878DFF822}"/>
    <dgm:cxn modelId="{AD0CA7D6-9C59-4456-9E25-77AC58ACDDB7}" type="presOf" srcId="{02A44C54-B4FF-405D-8A2F-1DEFEC486BAE}" destId="{B58AB986-1DA0-4CDD-9B0D-246D71E73AA2}" srcOrd="0" destOrd="0" presId="urn:microsoft.com/office/officeart/2005/8/layout/chevron2"/>
    <dgm:cxn modelId="{BAA53E63-F021-4394-8171-1A11E88F7872}" type="presOf" srcId="{0D57EB95-102B-4C3F-AA55-39E3F2483F94}" destId="{E991DDED-D4D3-4D82-9B15-436E8FE0D973}" srcOrd="0" destOrd="0" presId="urn:microsoft.com/office/officeart/2005/8/layout/chevron2"/>
    <dgm:cxn modelId="{FAA742B5-B6FF-4434-B248-3BC97D50D7F5}" type="presOf" srcId="{C8A3DC4C-314A-4BC2-B25D-EEC78FD803D1}" destId="{190DCF36-C548-49AD-B7AB-9D4213E95906}" srcOrd="0" destOrd="0" presId="urn:microsoft.com/office/officeart/2005/8/layout/chevron2"/>
    <dgm:cxn modelId="{88AD90DD-ADE7-491F-886A-E6102E12F913}" type="presOf" srcId="{DE940D59-ECD0-4776-B56A-48854F6E47E9}" destId="{F77C2FC5-FC5B-4AEE-956E-1BDFD82D5930}" srcOrd="0" destOrd="0" presId="urn:microsoft.com/office/officeart/2005/8/layout/chevron2"/>
    <dgm:cxn modelId="{37B9ADE5-F903-444A-A260-F1CAE36C84B5}" srcId="{DE5B2D82-5C63-4FD3-AC9E-8995679E7AA3}" destId="{CE7F344B-EC1C-4279-BEE4-ED71DE39A147}" srcOrd="0" destOrd="0" parTransId="{395022FD-65EB-4FF9-B91E-F3DB3B2917F5}" sibTransId="{9F8001EF-A375-4D7C-B0CE-D9938CBBA4C0}"/>
    <dgm:cxn modelId="{19F2097B-5701-43AB-8CDC-12F471BC0E6D}" srcId="{72CE1EA3-CD3A-421F-9519-78C3740CD53A}" destId="{3D9BD6BE-115A-4A13-BFCC-830911D39DF0}" srcOrd="0" destOrd="0" parTransId="{11AF9371-F70B-4D40-A471-FBF0E2311926}" sibTransId="{B77E6457-8EA9-4E56-A5DC-78F3AF51FF66}"/>
    <dgm:cxn modelId="{E26CF0EC-7226-4E38-99F0-A22B87F702CF}" type="presOf" srcId="{72CE1EA3-CD3A-421F-9519-78C3740CD53A}" destId="{4B95B299-9F3D-4FE7-991D-8A1DCE10BB1E}" srcOrd="0" destOrd="0" presId="urn:microsoft.com/office/officeart/2005/8/layout/chevron2"/>
    <dgm:cxn modelId="{93823EC1-FF0E-437C-A99D-374ECDBE65CC}" srcId="{AF67A8E5-1F01-43DF-A08F-926FC6BE3C63}" destId="{F67B1288-14D9-4E64-803D-D4BF1C1E2B51}" srcOrd="0" destOrd="0" parTransId="{0E08BB50-9FA5-4162-B895-B894B20AE3E4}" sibTransId="{BA97EEF6-E468-4C7F-9B93-340706224CD6}"/>
    <dgm:cxn modelId="{5D9F2922-022B-4CCA-946A-3EFC2295DD9F}" srcId="{0D57EB95-102B-4C3F-AA55-39E3F2483F94}" destId="{DE940D59-ECD0-4776-B56A-48854F6E47E9}" srcOrd="0" destOrd="0" parTransId="{3688B5CD-AD19-4955-A28F-D588DAEDF024}" sibTransId="{672E385F-FE52-46BC-8111-C3B617AC00EF}"/>
    <dgm:cxn modelId="{E8CFC2E4-F697-4597-866A-A197E0463DFD}" type="presOf" srcId="{85A3693A-E98A-4E5C-9E4C-DEEA445CE663}" destId="{F1405520-E60A-47E6-B314-FC117EC52AB6}" srcOrd="0" destOrd="0" presId="urn:microsoft.com/office/officeart/2005/8/layout/chevron2"/>
    <dgm:cxn modelId="{636BFF9F-8107-498A-BD27-F5187B0268A3}" srcId="{BD280BC0-2275-4BA2-BE0B-FCEE38F44C0F}" destId="{0D57EB95-102B-4C3F-AA55-39E3F2483F94}" srcOrd="3" destOrd="0" parTransId="{A500D3B1-F330-487C-B881-EDD756CC0402}" sibTransId="{344954B0-553C-429A-B667-286CE0AFD856}"/>
    <dgm:cxn modelId="{E2911A32-1425-4BA7-B16D-804859950F73}" type="presOf" srcId="{CE7F344B-EC1C-4279-BEE4-ED71DE39A147}" destId="{5A45C9D2-6DC4-4CD9-A576-D4AFA987B76D}" srcOrd="0" destOrd="0" presId="urn:microsoft.com/office/officeart/2005/8/layout/chevron2"/>
    <dgm:cxn modelId="{363C386B-5193-4D66-90AD-1644CADB9DA0}" type="presOf" srcId="{5EC8EA8E-498E-494A-92F5-92B8B975BD1C}" destId="{B0A80B6C-CFCF-4963-822F-4F10F249A8C3}" srcOrd="0" destOrd="0" presId="urn:microsoft.com/office/officeart/2005/8/layout/chevron2"/>
    <dgm:cxn modelId="{FAFDDBF2-4A13-48D3-8B7A-3BAFAAC6D0A6}" type="presOf" srcId="{AF67A8E5-1F01-43DF-A08F-926FC6BE3C63}" destId="{91194D22-1017-4DD6-9C48-FD79D796732D}" srcOrd="0" destOrd="0" presId="urn:microsoft.com/office/officeart/2005/8/layout/chevron2"/>
    <dgm:cxn modelId="{DB7629DD-68B0-4B97-A55E-010561E29927}" srcId="{85A3693A-E98A-4E5C-9E4C-DEEA445CE663}" destId="{02A44C54-B4FF-405D-8A2F-1DEFEC486BAE}" srcOrd="0" destOrd="0" parTransId="{6FFE5D8C-0E95-4FB0-9853-34F58EA1DFDC}" sibTransId="{28DBFA74-1636-477F-9885-A8A431881CE3}"/>
    <dgm:cxn modelId="{49290138-2CB3-4191-AD1E-FDC32A49C92D}" srcId="{C8A3DC4C-314A-4BC2-B25D-EEC78FD803D1}" destId="{5EC8EA8E-498E-494A-92F5-92B8B975BD1C}" srcOrd="0" destOrd="0" parTransId="{4C3A1775-BD86-4B5E-A675-3F0CB47F5E3B}" sibTransId="{A8141400-2D7E-4B94-99C8-227318ADCD4D}"/>
    <dgm:cxn modelId="{2B8070A3-2DEE-4B5E-BDD2-BE67ED44F978}" type="presOf" srcId="{3D9BD6BE-115A-4A13-BFCC-830911D39DF0}" destId="{B995333D-B933-445E-BD99-8A35C1894DC7}" srcOrd="0" destOrd="0" presId="urn:microsoft.com/office/officeart/2005/8/layout/chevron2"/>
    <dgm:cxn modelId="{000BA58D-8ED0-4711-B440-356CBBC72E59}" type="presOf" srcId="{DE5B2D82-5C63-4FD3-AC9E-8995679E7AA3}" destId="{70F38045-B81C-4FDF-BCBD-0F3D3A88D5A7}" srcOrd="0" destOrd="0" presId="urn:microsoft.com/office/officeart/2005/8/layout/chevron2"/>
    <dgm:cxn modelId="{A60853F5-03B8-4B9F-8D8B-4A8A5BD006C6}" srcId="{BD280BC0-2275-4BA2-BE0B-FCEE38F44C0F}" destId="{C8A3DC4C-314A-4BC2-B25D-EEC78FD803D1}" srcOrd="0" destOrd="0" parTransId="{B75E0D87-99E2-471A-9F96-3517BD47186C}" sibTransId="{5E65E753-A013-4367-BF99-9DB08DD3EB14}"/>
    <dgm:cxn modelId="{D4EE58DE-281B-4166-A1A0-08CED5576ED5}" type="presOf" srcId="{BD280BC0-2275-4BA2-BE0B-FCEE38F44C0F}" destId="{2A3EE6A3-9405-4A3F-BC8C-3664E801C15B}" srcOrd="0" destOrd="0" presId="urn:microsoft.com/office/officeart/2005/8/layout/chevron2"/>
    <dgm:cxn modelId="{277C9BCB-77CD-4E62-B0F6-C8263ADC5ED2}" srcId="{BD280BC0-2275-4BA2-BE0B-FCEE38F44C0F}" destId="{85A3693A-E98A-4E5C-9E4C-DEEA445CE663}" srcOrd="2" destOrd="0" parTransId="{3D16FC50-51D9-4335-971B-C2429C8D31C8}" sibTransId="{E028ADCB-32BB-4A9E-A5F8-81006F028C92}"/>
    <dgm:cxn modelId="{F850B703-467D-4B51-ACD7-A6B5FA766B25}" srcId="{BD280BC0-2275-4BA2-BE0B-FCEE38F44C0F}" destId="{AF67A8E5-1F01-43DF-A08F-926FC6BE3C63}" srcOrd="5" destOrd="0" parTransId="{76ED4826-1451-4273-9BB6-890F845BC7AB}" sibTransId="{E216710E-099D-471C-AF51-2CD62D7A2947}"/>
    <dgm:cxn modelId="{597A43E0-6B3E-4D87-A705-BBAF30D92AC2}" type="presOf" srcId="{F67B1288-14D9-4E64-803D-D4BF1C1E2B51}" destId="{6C523CCD-379F-4C9F-B01C-5EC1B5D40273}" srcOrd="0" destOrd="0" presId="urn:microsoft.com/office/officeart/2005/8/layout/chevron2"/>
    <dgm:cxn modelId="{7D61D686-066B-4F68-8C8E-5D427A78CC14}" srcId="{BD280BC0-2275-4BA2-BE0B-FCEE38F44C0F}" destId="{72CE1EA3-CD3A-421F-9519-78C3740CD53A}" srcOrd="4" destOrd="0" parTransId="{693B237F-4733-4967-88DA-A48005AB1C65}" sibTransId="{C6659F7B-4095-429E-9287-7E471E4FEB35}"/>
    <dgm:cxn modelId="{48553F5D-E60C-4DBC-8E26-D6B37330913A}" type="presParOf" srcId="{2A3EE6A3-9405-4A3F-BC8C-3664E801C15B}" destId="{600715B4-D11C-44E0-A32C-E027097B57B5}" srcOrd="0" destOrd="0" presId="urn:microsoft.com/office/officeart/2005/8/layout/chevron2"/>
    <dgm:cxn modelId="{4E772112-FF76-4B76-AEB1-B0B5C4E21AF0}" type="presParOf" srcId="{600715B4-D11C-44E0-A32C-E027097B57B5}" destId="{190DCF36-C548-49AD-B7AB-9D4213E95906}" srcOrd="0" destOrd="0" presId="urn:microsoft.com/office/officeart/2005/8/layout/chevron2"/>
    <dgm:cxn modelId="{841517FB-11FF-4579-87E9-6AC115876FEE}" type="presParOf" srcId="{600715B4-D11C-44E0-A32C-E027097B57B5}" destId="{B0A80B6C-CFCF-4963-822F-4F10F249A8C3}" srcOrd="1" destOrd="0" presId="urn:microsoft.com/office/officeart/2005/8/layout/chevron2"/>
    <dgm:cxn modelId="{4314B61E-1EC6-4D89-8B13-6F9C0E98F672}" type="presParOf" srcId="{2A3EE6A3-9405-4A3F-BC8C-3664E801C15B}" destId="{75707C46-4B15-4FCF-96CD-AB56C4403830}" srcOrd="1" destOrd="0" presId="urn:microsoft.com/office/officeart/2005/8/layout/chevron2"/>
    <dgm:cxn modelId="{C0EAA54A-A3EB-4B7D-908A-C560A189FB8F}" type="presParOf" srcId="{2A3EE6A3-9405-4A3F-BC8C-3664E801C15B}" destId="{70D2F8C0-C4D0-4A3A-AB96-193363BA3D20}" srcOrd="2" destOrd="0" presId="urn:microsoft.com/office/officeart/2005/8/layout/chevron2"/>
    <dgm:cxn modelId="{811BB4DD-EE7B-4674-9F06-9AC07385D9F6}" type="presParOf" srcId="{70D2F8C0-C4D0-4A3A-AB96-193363BA3D20}" destId="{70F38045-B81C-4FDF-BCBD-0F3D3A88D5A7}" srcOrd="0" destOrd="0" presId="urn:microsoft.com/office/officeart/2005/8/layout/chevron2"/>
    <dgm:cxn modelId="{55B1DDA1-812A-4EEE-AA44-A0156C5147E1}" type="presParOf" srcId="{70D2F8C0-C4D0-4A3A-AB96-193363BA3D20}" destId="{5A45C9D2-6DC4-4CD9-A576-D4AFA987B76D}" srcOrd="1" destOrd="0" presId="urn:microsoft.com/office/officeart/2005/8/layout/chevron2"/>
    <dgm:cxn modelId="{96AAB0A1-A60F-4B28-9429-7F679D1AA7D7}" type="presParOf" srcId="{2A3EE6A3-9405-4A3F-BC8C-3664E801C15B}" destId="{FB6F7758-856C-4C11-8D1F-4CB24C4D3605}" srcOrd="3" destOrd="0" presId="urn:microsoft.com/office/officeart/2005/8/layout/chevron2"/>
    <dgm:cxn modelId="{20EA990C-6203-4226-8798-FFC384C96EFC}" type="presParOf" srcId="{2A3EE6A3-9405-4A3F-BC8C-3664E801C15B}" destId="{5737D5F7-4A92-4C4B-A1B9-01BF3189D73F}" srcOrd="4" destOrd="0" presId="urn:microsoft.com/office/officeart/2005/8/layout/chevron2"/>
    <dgm:cxn modelId="{D8B4BF2D-0D54-4C1B-AE52-363FD91045F1}" type="presParOf" srcId="{5737D5F7-4A92-4C4B-A1B9-01BF3189D73F}" destId="{F1405520-E60A-47E6-B314-FC117EC52AB6}" srcOrd="0" destOrd="0" presId="urn:microsoft.com/office/officeart/2005/8/layout/chevron2"/>
    <dgm:cxn modelId="{C294197F-13C6-488F-932E-AA796C064F4C}" type="presParOf" srcId="{5737D5F7-4A92-4C4B-A1B9-01BF3189D73F}" destId="{B58AB986-1DA0-4CDD-9B0D-246D71E73AA2}" srcOrd="1" destOrd="0" presId="urn:microsoft.com/office/officeart/2005/8/layout/chevron2"/>
    <dgm:cxn modelId="{F59719E3-49E5-465A-9EA1-726B086B6BE1}" type="presParOf" srcId="{2A3EE6A3-9405-4A3F-BC8C-3664E801C15B}" destId="{5C04514D-05A5-46CE-A33F-8689A43E2544}" srcOrd="5" destOrd="0" presId="urn:microsoft.com/office/officeart/2005/8/layout/chevron2"/>
    <dgm:cxn modelId="{5E7B1810-B983-425F-96B0-7A5607DF8AA1}" type="presParOf" srcId="{2A3EE6A3-9405-4A3F-BC8C-3664E801C15B}" destId="{3465795D-7087-406A-AB4D-9BD944BDB0A8}" srcOrd="6" destOrd="0" presId="urn:microsoft.com/office/officeart/2005/8/layout/chevron2"/>
    <dgm:cxn modelId="{DBE3B1A4-3B18-4F27-B1C7-0041526FF19C}" type="presParOf" srcId="{3465795D-7087-406A-AB4D-9BD944BDB0A8}" destId="{E991DDED-D4D3-4D82-9B15-436E8FE0D973}" srcOrd="0" destOrd="0" presId="urn:microsoft.com/office/officeart/2005/8/layout/chevron2"/>
    <dgm:cxn modelId="{0E6B81DA-9A1F-4C0D-BF69-F449C5142057}" type="presParOf" srcId="{3465795D-7087-406A-AB4D-9BD944BDB0A8}" destId="{F77C2FC5-FC5B-4AEE-956E-1BDFD82D5930}" srcOrd="1" destOrd="0" presId="urn:microsoft.com/office/officeart/2005/8/layout/chevron2"/>
    <dgm:cxn modelId="{DD1DFE4D-E44C-44BB-9243-3D50DD166557}" type="presParOf" srcId="{2A3EE6A3-9405-4A3F-BC8C-3664E801C15B}" destId="{268A929E-E7C4-464B-A0BF-0B7B97339925}" srcOrd="7" destOrd="0" presId="urn:microsoft.com/office/officeart/2005/8/layout/chevron2"/>
    <dgm:cxn modelId="{E194D20B-7BDD-4B76-B5F5-DCC80881357D}" type="presParOf" srcId="{2A3EE6A3-9405-4A3F-BC8C-3664E801C15B}" destId="{C0181BB1-D3AE-4AE7-BD19-22136F699EB9}" srcOrd="8" destOrd="0" presId="urn:microsoft.com/office/officeart/2005/8/layout/chevron2"/>
    <dgm:cxn modelId="{8E95A010-412B-4139-9155-5C70079EACFB}" type="presParOf" srcId="{C0181BB1-D3AE-4AE7-BD19-22136F699EB9}" destId="{4B95B299-9F3D-4FE7-991D-8A1DCE10BB1E}" srcOrd="0" destOrd="0" presId="urn:microsoft.com/office/officeart/2005/8/layout/chevron2"/>
    <dgm:cxn modelId="{09D79445-3A0C-4837-9E59-A26B053249CD}" type="presParOf" srcId="{C0181BB1-D3AE-4AE7-BD19-22136F699EB9}" destId="{B995333D-B933-445E-BD99-8A35C1894DC7}" srcOrd="1" destOrd="0" presId="urn:microsoft.com/office/officeart/2005/8/layout/chevron2"/>
    <dgm:cxn modelId="{7BB42EA8-496C-4819-9CCB-96F87A1DCE1F}" type="presParOf" srcId="{2A3EE6A3-9405-4A3F-BC8C-3664E801C15B}" destId="{C5294C73-B313-4015-9BE2-7EAE720DE381}" srcOrd="9" destOrd="0" presId="urn:microsoft.com/office/officeart/2005/8/layout/chevron2"/>
    <dgm:cxn modelId="{D1C76F32-B976-4E01-8D77-A92EE229333F}" type="presParOf" srcId="{2A3EE6A3-9405-4A3F-BC8C-3664E801C15B}" destId="{BD9AFDE8-E04D-484F-A3FD-0ACD3EDD67D7}" srcOrd="10" destOrd="0" presId="urn:microsoft.com/office/officeart/2005/8/layout/chevron2"/>
    <dgm:cxn modelId="{E37F41D6-1C80-42F8-804E-716548FA7EDA}" type="presParOf" srcId="{BD9AFDE8-E04D-484F-A3FD-0ACD3EDD67D7}" destId="{91194D22-1017-4DD6-9C48-FD79D796732D}" srcOrd="0" destOrd="0" presId="urn:microsoft.com/office/officeart/2005/8/layout/chevron2"/>
    <dgm:cxn modelId="{50827DDB-B977-43CE-8B54-4D9C97BBD5D1}" type="presParOf" srcId="{BD9AFDE8-E04D-484F-A3FD-0ACD3EDD67D7}" destId="{6C523CCD-379F-4C9F-B01C-5EC1B5D40273}"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3D3271-B859-4206-A64A-CE90E1189E1A}"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55882F80-BEF0-451C-8611-0365E27BFAE8}">
      <dgm:prSet phldrT="[نص]" custT="1"/>
      <dgm:spPr/>
      <dgm:t>
        <a:bodyPr/>
        <a:lstStyle/>
        <a:p>
          <a:pPr rtl="1"/>
          <a:r>
            <a:rPr lang="ar-SA" sz="1600" dirty="0" smtClean="0"/>
            <a:t>أن ترتكز الأهداف على النواتج التعليمية والابتعاد عن النواتج الهامشية.</a:t>
          </a:r>
          <a:endParaRPr lang="ar-SA" sz="1600" dirty="0"/>
        </a:p>
      </dgm:t>
    </dgm:pt>
    <dgm:pt modelId="{10E8F2D0-5A8D-48BD-8A9A-E71ADD213DA8}" type="parTrans" cxnId="{2998FB69-49EF-4EB0-9DAE-927F01468B14}">
      <dgm:prSet/>
      <dgm:spPr/>
      <dgm:t>
        <a:bodyPr/>
        <a:lstStyle/>
        <a:p>
          <a:pPr rtl="1"/>
          <a:endParaRPr lang="ar-SA"/>
        </a:p>
      </dgm:t>
    </dgm:pt>
    <dgm:pt modelId="{8C866F61-C759-479C-AB69-13141095488F}" type="sibTrans" cxnId="{2998FB69-49EF-4EB0-9DAE-927F01468B14}">
      <dgm:prSet/>
      <dgm:spPr/>
      <dgm:t>
        <a:bodyPr/>
        <a:lstStyle/>
        <a:p>
          <a:pPr rtl="1"/>
          <a:endParaRPr lang="ar-SA"/>
        </a:p>
      </dgm:t>
    </dgm:pt>
    <dgm:pt modelId="{74E0110A-9D39-4CB9-AD65-2F9D75A56A64}">
      <dgm:prSet custT="1"/>
      <dgm:spPr/>
      <dgm:t>
        <a:bodyPr/>
        <a:lstStyle/>
        <a:p>
          <a:pPr rtl="1"/>
          <a:r>
            <a:rPr lang="ar-SA" sz="1600" dirty="0" smtClean="0"/>
            <a:t>تنويع الأهداف بحيث تغطي جميع المستويات العقلية كالمعرفة, الفهم, التطبيق, التحليل والتركيب.</a:t>
          </a:r>
          <a:endParaRPr lang="en-US" sz="1600" dirty="0"/>
        </a:p>
      </dgm:t>
    </dgm:pt>
    <dgm:pt modelId="{ED1E05DF-D217-4AA7-935E-6769F9560FFE}" type="parTrans" cxnId="{F598EE8F-3A8A-4384-B06E-4EE9B4C18A58}">
      <dgm:prSet/>
      <dgm:spPr/>
      <dgm:t>
        <a:bodyPr/>
        <a:lstStyle/>
        <a:p>
          <a:pPr rtl="1"/>
          <a:endParaRPr lang="ar-SA"/>
        </a:p>
      </dgm:t>
    </dgm:pt>
    <dgm:pt modelId="{08E2CEA2-BA87-406C-A2FC-A32621644E5B}" type="sibTrans" cxnId="{F598EE8F-3A8A-4384-B06E-4EE9B4C18A58}">
      <dgm:prSet/>
      <dgm:spPr/>
      <dgm:t>
        <a:bodyPr/>
        <a:lstStyle/>
        <a:p>
          <a:pPr rtl="1"/>
          <a:endParaRPr lang="ar-SA"/>
        </a:p>
      </dgm:t>
    </dgm:pt>
    <dgm:pt modelId="{47152E83-E0D6-49F9-84BF-5788D19BB32C}">
      <dgm:prSet custT="1"/>
      <dgm:spPr/>
      <dgm:t>
        <a:bodyPr/>
        <a:lstStyle/>
        <a:p>
          <a:pPr rtl="1"/>
          <a:r>
            <a:rPr lang="ar-SA" sz="1600" dirty="0" smtClean="0"/>
            <a:t>أن تراعي الأهداف حاجات الطالب وخصائصه </a:t>
          </a:r>
          <a:r>
            <a:rPr lang="ar-SA" sz="1600" dirty="0" err="1" smtClean="0"/>
            <a:t>النمائية</a:t>
          </a:r>
          <a:r>
            <a:rPr lang="ar-SA" sz="1600" dirty="0" smtClean="0"/>
            <a:t>, بحيث تشتمل على نواتج وخبرات تتناسب والمستوى العقلي للطلاب وتلبي حاجاتهم.</a:t>
          </a:r>
          <a:endParaRPr lang="en-US" sz="1600" dirty="0"/>
        </a:p>
      </dgm:t>
    </dgm:pt>
    <dgm:pt modelId="{2D8AF587-ACC5-4251-B870-11466A35DE1F}" type="parTrans" cxnId="{ED8A69CE-7C72-4414-81A9-5BD392C84984}">
      <dgm:prSet/>
      <dgm:spPr/>
      <dgm:t>
        <a:bodyPr/>
        <a:lstStyle/>
        <a:p>
          <a:pPr rtl="1"/>
          <a:endParaRPr lang="ar-SA"/>
        </a:p>
      </dgm:t>
    </dgm:pt>
    <dgm:pt modelId="{464CF2AB-83F3-49BC-8725-2891B98FA796}" type="sibTrans" cxnId="{ED8A69CE-7C72-4414-81A9-5BD392C84984}">
      <dgm:prSet/>
      <dgm:spPr/>
      <dgm:t>
        <a:bodyPr/>
        <a:lstStyle/>
        <a:p>
          <a:pPr rtl="1"/>
          <a:endParaRPr lang="ar-SA"/>
        </a:p>
      </dgm:t>
    </dgm:pt>
    <dgm:pt modelId="{79BBAD6B-CCF1-489C-800C-0052694DAF4C}">
      <dgm:prSet custT="1"/>
      <dgm:spPr/>
      <dgm:t>
        <a:bodyPr/>
        <a:lstStyle/>
        <a:p>
          <a:pPr rtl="1"/>
          <a:r>
            <a:rPr lang="ar-SA" sz="1600" dirty="0" smtClean="0"/>
            <a:t>أن تكون الأهداف واضحة ومحددة مع الابتعاد عن الألفاظ </a:t>
          </a:r>
          <a:r>
            <a:rPr lang="ar-SA" sz="1600" dirty="0" err="1" smtClean="0"/>
            <a:t>والتعابير</a:t>
          </a:r>
          <a:r>
            <a:rPr lang="ar-SA" sz="1600" dirty="0" smtClean="0"/>
            <a:t> الغامضة.</a:t>
          </a:r>
          <a:endParaRPr lang="en-US" sz="1600" dirty="0"/>
        </a:p>
      </dgm:t>
    </dgm:pt>
    <dgm:pt modelId="{7F22E8F5-A6E9-42C3-872C-9E7305AE2246}" type="parTrans" cxnId="{185EAC3F-229E-4944-A7F2-9D7E9E8F64E9}">
      <dgm:prSet/>
      <dgm:spPr/>
      <dgm:t>
        <a:bodyPr/>
        <a:lstStyle/>
        <a:p>
          <a:pPr rtl="1"/>
          <a:endParaRPr lang="ar-SA"/>
        </a:p>
      </dgm:t>
    </dgm:pt>
    <dgm:pt modelId="{DCC36E36-9821-4184-B48E-7C89DA28108C}" type="sibTrans" cxnId="{185EAC3F-229E-4944-A7F2-9D7E9E8F64E9}">
      <dgm:prSet/>
      <dgm:spPr/>
      <dgm:t>
        <a:bodyPr/>
        <a:lstStyle/>
        <a:p>
          <a:pPr rtl="1"/>
          <a:endParaRPr lang="ar-SA"/>
        </a:p>
      </dgm:t>
    </dgm:pt>
    <dgm:pt modelId="{BB6C203D-E003-4B29-971D-E8087862F100}">
      <dgm:prSet custT="1"/>
      <dgm:spPr/>
      <dgm:t>
        <a:bodyPr/>
        <a:lstStyle/>
        <a:p>
          <a:pPr rtl="1"/>
          <a:r>
            <a:rPr lang="ar-SA" sz="1600" dirty="0" smtClean="0"/>
            <a:t>أن تكون قابلة للقياس والملاحظة, إذ يسهل الحكم على تحققها لدى المتعلم.</a:t>
          </a:r>
          <a:endParaRPr lang="en-US" sz="1600" dirty="0"/>
        </a:p>
      </dgm:t>
    </dgm:pt>
    <dgm:pt modelId="{B045C504-0405-4ADB-B156-896A7CC56DD1}" type="parTrans" cxnId="{BF5AAE60-91BB-4C42-9D49-5C89F53539E6}">
      <dgm:prSet/>
      <dgm:spPr/>
      <dgm:t>
        <a:bodyPr/>
        <a:lstStyle/>
        <a:p>
          <a:pPr rtl="1"/>
          <a:endParaRPr lang="ar-SA"/>
        </a:p>
      </dgm:t>
    </dgm:pt>
    <dgm:pt modelId="{CF08D8EC-0ACC-4797-97B5-427CDFDCB106}" type="sibTrans" cxnId="{BF5AAE60-91BB-4C42-9D49-5C89F53539E6}">
      <dgm:prSet/>
      <dgm:spPr/>
      <dgm:t>
        <a:bodyPr/>
        <a:lstStyle/>
        <a:p>
          <a:pPr rtl="1"/>
          <a:endParaRPr lang="ar-SA"/>
        </a:p>
      </dgm:t>
    </dgm:pt>
    <dgm:pt modelId="{70C0D061-E4DB-43BF-9766-7EABE2E3E585}">
      <dgm:prSet custT="1"/>
      <dgm:spPr/>
      <dgm:t>
        <a:bodyPr/>
        <a:lstStyle/>
        <a:p>
          <a:pPr rtl="1"/>
          <a:r>
            <a:rPr lang="ar-SA" sz="1600" dirty="0" smtClean="0"/>
            <a:t>أن يجنب المعلم استخدام الأفعال الغامضة التي يصعب قياسها </a:t>
          </a:r>
          <a:r>
            <a:rPr lang="ar-SA" sz="1600" dirty="0" err="1" smtClean="0"/>
            <a:t>مثل </a:t>
          </a:r>
          <a:r>
            <a:rPr lang="ar-SA" sz="1600" dirty="0" smtClean="0"/>
            <a:t>: ان يدرك, يستنير, يصبح قادرا, </a:t>
          </a:r>
          <a:r>
            <a:rPr lang="ar-SA" sz="1600" dirty="0" err="1" smtClean="0"/>
            <a:t>يفهم....</a:t>
          </a:r>
          <a:endParaRPr lang="en-US" sz="1600" dirty="0"/>
        </a:p>
      </dgm:t>
    </dgm:pt>
    <dgm:pt modelId="{6A3B53A9-9E15-4277-A871-86E333E728B3}" type="parTrans" cxnId="{CB4036AB-563C-4965-BC02-572A26F6D319}">
      <dgm:prSet/>
      <dgm:spPr/>
      <dgm:t>
        <a:bodyPr/>
        <a:lstStyle/>
        <a:p>
          <a:pPr rtl="1"/>
          <a:endParaRPr lang="ar-SA"/>
        </a:p>
      </dgm:t>
    </dgm:pt>
    <dgm:pt modelId="{958D6BDC-EFEC-4853-885F-D199C8EB789A}" type="sibTrans" cxnId="{CB4036AB-563C-4965-BC02-572A26F6D319}">
      <dgm:prSet/>
      <dgm:spPr/>
      <dgm:t>
        <a:bodyPr/>
        <a:lstStyle/>
        <a:p>
          <a:pPr rtl="1"/>
          <a:endParaRPr lang="ar-SA"/>
        </a:p>
      </dgm:t>
    </dgm:pt>
    <dgm:pt modelId="{9080C3B2-9EB0-48E1-9FD0-22C460A67031}">
      <dgm:prSet custT="1"/>
      <dgm:spPr/>
      <dgm:t>
        <a:bodyPr/>
        <a:lstStyle/>
        <a:p>
          <a:pPr rtl="1"/>
          <a:r>
            <a:rPr lang="ar-SA" sz="1600" dirty="0" smtClean="0"/>
            <a:t>يجب أن لا يشمل الهدف على أكثر من ناتج تعليمي واحد.</a:t>
          </a:r>
          <a:endParaRPr lang="en-US" sz="1600" dirty="0"/>
        </a:p>
      </dgm:t>
    </dgm:pt>
    <dgm:pt modelId="{74C78828-9BE8-4EEE-B2F7-A7DC52E73914}" type="parTrans" cxnId="{D4BAFC26-8F62-426D-9D6E-0F361D795904}">
      <dgm:prSet/>
      <dgm:spPr/>
      <dgm:t>
        <a:bodyPr/>
        <a:lstStyle/>
        <a:p>
          <a:pPr rtl="1"/>
          <a:endParaRPr lang="ar-SA"/>
        </a:p>
      </dgm:t>
    </dgm:pt>
    <dgm:pt modelId="{00585E5B-43D7-469C-A7D8-E9E069DD9C64}" type="sibTrans" cxnId="{D4BAFC26-8F62-426D-9D6E-0F361D795904}">
      <dgm:prSet/>
      <dgm:spPr/>
      <dgm:t>
        <a:bodyPr/>
        <a:lstStyle/>
        <a:p>
          <a:pPr rtl="1"/>
          <a:endParaRPr lang="ar-SA"/>
        </a:p>
      </dgm:t>
    </dgm:pt>
    <dgm:pt modelId="{4654628C-4671-4B11-B34A-B5C4FD93C843}">
      <dgm:prSet custT="1"/>
      <dgm:spPr/>
      <dgm:t>
        <a:bodyPr/>
        <a:lstStyle/>
        <a:p>
          <a:pPr rtl="1"/>
          <a:r>
            <a:rPr lang="ar-SA" sz="1600" dirty="0" smtClean="0"/>
            <a:t>أن يكون الهدف واقعياً يمكن تحقيقه خلال الموقف أو النشاط </a:t>
          </a:r>
          <a:r>
            <a:rPr lang="ar-SA" sz="1600" dirty="0" err="1" smtClean="0"/>
            <a:t>التعليمي.</a:t>
          </a:r>
          <a:r>
            <a:rPr lang="ar-SA" sz="1600" dirty="0" smtClean="0"/>
            <a:t> </a:t>
          </a:r>
          <a:endParaRPr lang="ar-SA" sz="1600" dirty="0"/>
        </a:p>
      </dgm:t>
    </dgm:pt>
    <dgm:pt modelId="{8F00B788-BC96-4C1B-823B-431E1E4B2822}" type="parTrans" cxnId="{4618B27E-E87E-49DC-8C9F-D06A5F12CE97}">
      <dgm:prSet/>
      <dgm:spPr/>
      <dgm:t>
        <a:bodyPr/>
        <a:lstStyle/>
        <a:p>
          <a:pPr rtl="1"/>
          <a:endParaRPr lang="ar-SA"/>
        </a:p>
      </dgm:t>
    </dgm:pt>
    <dgm:pt modelId="{2615A421-23D3-4EAA-A2B7-3EA4C118F9A6}" type="sibTrans" cxnId="{4618B27E-E87E-49DC-8C9F-D06A5F12CE97}">
      <dgm:prSet/>
      <dgm:spPr/>
      <dgm:t>
        <a:bodyPr/>
        <a:lstStyle/>
        <a:p>
          <a:pPr rtl="1"/>
          <a:endParaRPr lang="ar-SA"/>
        </a:p>
      </dgm:t>
    </dgm:pt>
    <dgm:pt modelId="{A01F4ABC-1654-4719-AB87-E70798C93E22}">
      <dgm:prSet phldrT="[نص]" custT="1"/>
      <dgm:spPr/>
      <dgm:t>
        <a:bodyPr/>
        <a:lstStyle/>
        <a:p>
          <a:pPr rtl="1"/>
          <a:r>
            <a:rPr lang="ar-SA" sz="1600" dirty="0" smtClean="0"/>
            <a:t>1</a:t>
          </a:r>
          <a:endParaRPr lang="ar-SA" sz="1600" dirty="0"/>
        </a:p>
      </dgm:t>
    </dgm:pt>
    <dgm:pt modelId="{DE6C0079-0ACB-4E2D-8099-0D8792800050}" type="parTrans" cxnId="{E2A199EA-0A1E-4740-92C6-449D37A8699E}">
      <dgm:prSet/>
      <dgm:spPr/>
      <dgm:t>
        <a:bodyPr/>
        <a:lstStyle/>
        <a:p>
          <a:pPr rtl="1"/>
          <a:endParaRPr lang="ar-SA"/>
        </a:p>
      </dgm:t>
    </dgm:pt>
    <dgm:pt modelId="{BB48E0FD-A965-4231-B4B1-D54705A0520B}" type="sibTrans" cxnId="{E2A199EA-0A1E-4740-92C6-449D37A8699E}">
      <dgm:prSet/>
      <dgm:spPr/>
      <dgm:t>
        <a:bodyPr/>
        <a:lstStyle/>
        <a:p>
          <a:pPr rtl="1"/>
          <a:endParaRPr lang="ar-SA"/>
        </a:p>
      </dgm:t>
    </dgm:pt>
    <dgm:pt modelId="{2A3E530A-7721-4C22-AEB5-A007E72B0485}">
      <dgm:prSet custT="1"/>
      <dgm:spPr/>
      <dgm:t>
        <a:bodyPr/>
        <a:lstStyle/>
        <a:p>
          <a:pPr rtl="1"/>
          <a:r>
            <a:rPr lang="ar-SA" sz="1600" dirty="0" smtClean="0"/>
            <a:t>2</a:t>
          </a:r>
          <a:endParaRPr lang="en-US" sz="1600" dirty="0"/>
        </a:p>
      </dgm:t>
    </dgm:pt>
    <dgm:pt modelId="{B6E1E8E8-4EF8-4C02-918B-5D6C2A12891D}" type="parTrans" cxnId="{30670779-205B-4C75-8DEB-2A55076F4BD4}">
      <dgm:prSet/>
      <dgm:spPr/>
      <dgm:t>
        <a:bodyPr/>
        <a:lstStyle/>
        <a:p>
          <a:pPr rtl="1"/>
          <a:endParaRPr lang="ar-SA"/>
        </a:p>
      </dgm:t>
    </dgm:pt>
    <dgm:pt modelId="{B12F0FA0-F34F-4A96-B27C-D8E508DF76CC}" type="sibTrans" cxnId="{30670779-205B-4C75-8DEB-2A55076F4BD4}">
      <dgm:prSet/>
      <dgm:spPr/>
      <dgm:t>
        <a:bodyPr/>
        <a:lstStyle/>
        <a:p>
          <a:pPr rtl="1"/>
          <a:endParaRPr lang="ar-SA"/>
        </a:p>
      </dgm:t>
    </dgm:pt>
    <dgm:pt modelId="{DFF99B0C-DD77-4BB9-8307-CEE16980B3D1}">
      <dgm:prSet custT="1"/>
      <dgm:spPr/>
      <dgm:t>
        <a:bodyPr/>
        <a:lstStyle/>
        <a:p>
          <a:pPr rtl="1"/>
          <a:r>
            <a:rPr lang="ar-SA" sz="1600" dirty="0" smtClean="0"/>
            <a:t>3</a:t>
          </a:r>
          <a:endParaRPr lang="en-US" sz="1600" dirty="0"/>
        </a:p>
      </dgm:t>
    </dgm:pt>
    <dgm:pt modelId="{22F8749B-4281-475B-B706-C83BB663297F}" type="parTrans" cxnId="{0C876B98-197E-472D-8FED-1CD577CD8E49}">
      <dgm:prSet/>
      <dgm:spPr/>
      <dgm:t>
        <a:bodyPr/>
        <a:lstStyle/>
        <a:p>
          <a:pPr rtl="1"/>
          <a:endParaRPr lang="ar-SA"/>
        </a:p>
      </dgm:t>
    </dgm:pt>
    <dgm:pt modelId="{ADFD5718-E29D-44EF-8A3B-832540CDCEF4}" type="sibTrans" cxnId="{0C876B98-197E-472D-8FED-1CD577CD8E49}">
      <dgm:prSet/>
      <dgm:spPr/>
      <dgm:t>
        <a:bodyPr/>
        <a:lstStyle/>
        <a:p>
          <a:pPr rtl="1"/>
          <a:endParaRPr lang="ar-SA"/>
        </a:p>
      </dgm:t>
    </dgm:pt>
    <dgm:pt modelId="{EEC3F942-A63F-4784-AEE0-66F4D3D3B2B4}">
      <dgm:prSet custT="1"/>
      <dgm:spPr/>
      <dgm:t>
        <a:bodyPr/>
        <a:lstStyle/>
        <a:p>
          <a:pPr rtl="1"/>
          <a:r>
            <a:rPr lang="ar-SA" sz="1600" dirty="0" smtClean="0"/>
            <a:t>4</a:t>
          </a:r>
          <a:endParaRPr lang="en-US" sz="1600" dirty="0"/>
        </a:p>
      </dgm:t>
    </dgm:pt>
    <dgm:pt modelId="{4F1B9916-23F2-482A-98BE-A4CCAC07F628}" type="parTrans" cxnId="{C3BF8052-6A60-483E-BFB3-8A872EE306CB}">
      <dgm:prSet/>
      <dgm:spPr/>
      <dgm:t>
        <a:bodyPr/>
        <a:lstStyle/>
        <a:p>
          <a:pPr rtl="1"/>
          <a:endParaRPr lang="ar-SA"/>
        </a:p>
      </dgm:t>
    </dgm:pt>
    <dgm:pt modelId="{0F9F4BEB-1782-4BF3-AB59-092D645E3A8A}" type="sibTrans" cxnId="{C3BF8052-6A60-483E-BFB3-8A872EE306CB}">
      <dgm:prSet/>
      <dgm:spPr/>
      <dgm:t>
        <a:bodyPr/>
        <a:lstStyle/>
        <a:p>
          <a:pPr rtl="1"/>
          <a:endParaRPr lang="ar-SA"/>
        </a:p>
      </dgm:t>
    </dgm:pt>
    <dgm:pt modelId="{5E31B229-9F87-4B64-8FA4-E62C0CB20E00}">
      <dgm:prSet custT="1"/>
      <dgm:spPr/>
      <dgm:t>
        <a:bodyPr/>
        <a:lstStyle/>
        <a:p>
          <a:pPr rtl="1"/>
          <a:r>
            <a:rPr lang="ar-SA" sz="1600" dirty="0" smtClean="0"/>
            <a:t>5</a:t>
          </a:r>
          <a:endParaRPr lang="en-US" sz="1600" dirty="0"/>
        </a:p>
      </dgm:t>
    </dgm:pt>
    <dgm:pt modelId="{3A0A478D-B1B8-4841-A3EF-00A63B8F9D12}" type="parTrans" cxnId="{47FB8806-040A-4917-A450-7E05B6638E4F}">
      <dgm:prSet/>
      <dgm:spPr/>
      <dgm:t>
        <a:bodyPr/>
        <a:lstStyle/>
        <a:p>
          <a:pPr rtl="1"/>
          <a:endParaRPr lang="ar-SA"/>
        </a:p>
      </dgm:t>
    </dgm:pt>
    <dgm:pt modelId="{D714E9DA-1043-4FB0-92F6-9034C79DCE80}" type="sibTrans" cxnId="{47FB8806-040A-4917-A450-7E05B6638E4F}">
      <dgm:prSet/>
      <dgm:spPr/>
      <dgm:t>
        <a:bodyPr/>
        <a:lstStyle/>
        <a:p>
          <a:pPr rtl="1"/>
          <a:endParaRPr lang="ar-SA"/>
        </a:p>
      </dgm:t>
    </dgm:pt>
    <dgm:pt modelId="{8069F447-8BC6-499B-A6AD-AF27724B95B0}">
      <dgm:prSet custT="1"/>
      <dgm:spPr/>
      <dgm:t>
        <a:bodyPr/>
        <a:lstStyle/>
        <a:p>
          <a:pPr rtl="1"/>
          <a:r>
            <a:rPr lang="ar-SA" sz="1600" dirty="0" smtClean="0"/>
            <a:t>6</a:t>
          </a:r>
          <a:endParaRPr lang="en-US" sz="1600" dirty="0"/>
        </a:p>
      </dgm:t>
    </dgm:pt>
    <dgm:pt modelId="{5553DAAB-4ED5-42E7-A749-4099103296C9}" type="parTrans" cxnId="{DFBCD4C6-E007-4706-8331-6BD35C48102C}">
      <dgm:prSet/>
      <dgm:spPr/>
      <dgm:t>
        <a:bodyPr/>
        <a:lstStyle/>
        <a:p>
          <a:pPr rtl="1"/>
          <a:endParaRPr lang="ar-SA"/>
        </a:p>
      </dgm:t>
    </dgm:pt>
    <dgm:pt modelId="{95BB9179-660A-4587-AD5F-1116DAD20BA2}" type="sibTrans" cxnId="{DFBCD4C6-E007-4706-8331-6BD35C48102C}">
      <dgm:prSet/>
      <dgm:spPr/>
      <dgm:t>
        <a:bodyPr/>
        <a:lstStyle/>
        <a:p>
          <a:pPr rtl="1"/>
          <a:endParaRPr lang="ar-SA"/>
        </a:p>
      </dgm:t>
    </dgm:pt>
    <dgm:pt modelId="{4A356425-C6DC-4235-BACB-B327A7CF8B78}">
      <dgm:prSet custT="1"/>
      <dgm:spPr/>
      <dgm:t>
        <a:bodyPr/>
        <a:lstStyle/>
        <a:p>
          <a:pPr rtl="1"/>
          <a:r>
            <a:rPr lang="ar-SA" sz="1600" dirty="0" smtClean="0"/>
            <a:t>7</a:t>
          </a:r>
          <a:endParaRPr lang="en-US" sz="1600" dirty="0"/>
        </a:p>
      </dgm:t>
    </dgm:pt>
    <dgm:pt modelId="{B8772036-B316-414D-823E-34F9E44802E6}" type="parTrans" cxnId="{90BE6E98-1F54-47BD-AE50-C148799D9A0D}">
      <dgm:prSet/>
      <dgm:spPr/>
      <dgm:t>
        <a:bodyPr/>
        <a:lstStyle/>
        <a:p>
          <a:pPr rtl="1"/>
          <a:endParaRPr lang="ar-SA"/>
        </a:p>
      </dgm:t>
    </dgm:pt>
    <dgm:pt modelId="{5825E999-A41F-46F7-8ABC-4E8A7A5C15E4}" type="sibTrans" cxnId="{90BE6E98-1F54-47BD-AE50-C148799D9A0D}">
      <dgm:prSet/>
      <dgm:spPr/>
      <dgm:t>
        <a:bodyPr/>
        <a:lstStyle/>
        <a:p>
          <a:pPr rtl="1"/>
          <a:endParaRPr lang="ar-SA"/>
        </a:p>
      </dgm:t>
    </dgm:pt>
    <dgm:pt modelId="{E0CA09C2-CEAB-4F6A-B692-AA60E0FB8BAD}">
      <dgm:prSet custT="1"/>
      <dgm:spPr/>
      <dgm:t>
        <a:bodyPr/>
        <a:lstStyle/>
        <a:p>
          <a:pPr rtl="1"/>
          <a:r>
            <a:rPr lang="ar-SA" sz="1600" dirty="0" smtClean="0"/>
            <a:t>8</a:t>
          </a:r>
          <a:endParaRPr lang="ar-SA" sz="1600" dirty="0"/>
        </a:p>
      </dgm:t>
    </dgm:pt>
    <dgm:pt modelId="{43FEC82D-B4D9-47A4-ABB9-CBE32D86D831}" type="parTrans" cxnId="{852D3601-97A5-4B93-954D-8B8B38D5CCFC}">
      <dgm:prSet/>
      <dgm:spPr/>
      <dgm:t>
        <a:bodyPr/>
        <a:lstStyle/>
        <a:p>
          <a:pPr rtl="1"/>
          <a:endParaRPr lang="ar-SA"/>
        </a:p>
      </dgm:t>
    </dgm:pt>
    <dgm:pt modelId="{C753D3DA-A38D-4698-AB9D-D274D3C55B4F}" type="sibTrans" cxnId="{852D3601-97A5-4B93-954D-8B8B38D5CCFC}">
      <dgm:prSet/>
      <dgm:spPr/>
      <dgm:t>
        <a:bodyPr/>
        <a:lstStyle/>
        <a:p>
          <a:pPr rtl="1"/>
          <a:endParaRPr lang="ar-SA"/>
        </a:p>
      </dgm:t>
    </dgm:pt>
    <dgm:pt modelId="{59B1A3E3-6164-4454-B93C-EC9755081516}" type="pres">
      <dgm:prSet presAssocID="{803D3271-B859-4206-A64A-CE90E1189E1A}" presName="linearFlow" presStyleCnt="0">
        <dgm:presLayoutVars>
          <dgm:dir val="rev"/>
          <dgm:animLvl val="lvl"/>
          <dgm:resizeHandles val="exact"/>
        </dgm:presLayoutVars>
      </dgm:prSet>
      <dgm:spPr/>
    </dgm:pt>
    <dgm:pt modelId="{8883107D-24C5-46D4-B8F6-79C958C1B73D}" type="pres">
      <dgm:prSet presAssocID="{A01F4ABC-1654-4719-AB87-E70798C93E22}" presName="composite" presStyleCnt="0"/>
      <dgm:spPr/>
    </dgm:pt>
    <dgm:pt modelId="{0AC6C21B-48F5-434F-A866-FCF71246C4F0}" type="pres">
      <dgm:prSet presAssocID="{A01F4ABC-1654-4719-AB87-E70798C93E22}" presName="parentText" presStyleLbl="alignNode1" presStyleIdx="0" presStyleCnt="8">
        <dgm:presLayoutVars>
          <dgm:chMax val="1"/>
          <dgm:bulletEnabled val="1"/>
        </dgm:presLayoutVars>
      </dgm:prSet>
      <dgm:spPr/>
    </dgm:pt>
    <dgm:pt modelId="{313D2BEE-FFCF-4ED0-B279-0A479405153C}" type="pres">
      <dgm:prSet presAssocID="{A01F4ABC-1654-4719-AB87-E70798C93E22}" presName="descendantText" presStyleLbl="alignAcc1" presStyleIdx="0" presStyleCnt="8">
        <dgm:presLayoutVars>
          <dgm:bulletEnabled val="1"/>
        </dgm:presLayoutVars>
      </dgm:prSet>
      <dgm:spPr/>
    </dgm:pt>
    <dgm:pt modelId="{221B9C23-6645-440F-A36A-5088D1F5393C}" type="pres">
      <dgm:prSet presAssocID="{BB48E0FD-A965-4231-B4B1-D54705A0520B}" presName="sp" presStyleCnt="0"/>
      <dgm:spPr/>
    </dgm:pt>
    <dgm:pt modelId="{CC93641D-F022-4B23-B2C4-D48FB304E2F9}" type="pres">
      <dgm:prSet presAssocID="{2A3E530A-7721-4C22-AEB5-A007E72B0485}" presName="composite" presStyleCnt="0"/>
      <dgm:spPr/>
    </dgm:pt>
    <dgm:pt modelId="{5938B298-C41C-494E-80A3-E438827CABD2}" type="pres">
      <dgm:prSet presAssocID="{2A3E530A-7721-4C22-AEB5-A007E72B0485}" presName="parentText" presStyleLbl="alignNode1" presStyleIdx="1" presStyleCnt="8">
        <dgm:presLayoutVars>
          <dgm:chMax val="1"/>
          <dgm:bulletEnabled val="1"/>
        </dgm:presLayoutVars>
      </dgm:prSet>
      <dgm:spPr/>
    </dgm:pt>
    <dgm:pt modelId="{51C06D8D-DD40-4FFE-8A88-E34B13D60878}" type="pres">
      <dgm:prSet presAssocID="{2A3E530A-7721-4C22-AEB5-A007E72B0485}" presName="descendantText" presStyleLbl="alignAcc1" presStyleIdx="1" presStyleCnt="8">
        <dgm:presLayoutVars>
          <dgm:bulletEnabled val="1"/>
        </dgm:presLayoutVars>
      </dgm:prSet>
      <dgm:spPr/>
    </dgm:pt>
    <dgm:pt modelId="{561705E3-FE3E-4D85-ADBF-9FF0F7E7ED70}" type="pres">
      <dgm:prSet presAssocID="{B12F0FA0-F34F-4A96-B27C-D8E508DF76CC}" presName="sp" presStyleCnt="0"/>
      <dgm:spPr/>
    </dgm:pt>
    <dgm:pt modelId="{3382C5C3-9578-4890-9420-38E93B124ADF}" type="pres">
      <dgm:prSet presAssocID="{DFF99B0C-DD77-4BB9-8307-CEE16980B3D1}" presName="composite" presStyleCnt="0"/>
      <dgm:spPr/>
    </dgm:pt>
    <dgm:pt modelId="{645DB8F0-CB3C-441C-8F6E-D8BB247921F3}" type="pres">
      <dgm:prSet presAssocID="{DFF99B0C-DD77-4BB9-8307-CEE16980B3D1}" presName="parentText" presStyleLbl="alignNode1" presStyleIdx="2" presStyleCnt="8">
        <dgm:presLayoutVars>
          <dgm:chMax val="1"/>
          <dgm:bulletEnabled val="1"/>
        </dgm:presLayoutVars>
      </dgm:prSet>
      <dgm:spPr/>
    </dgm:pt>
    <dgm:pt modelId="{794E0454-3A93-4562-9E9D-27191A2EEDEE}" type="pres">
      <dgm:prSet presAssocID="{DFF99B0C-DD77-4BB9-8307-CEE16980B3D1}" presName="descendantText" presStyleLbl="alignAcc1" presStyleIdx="2" presStyleCnt="8">
        <dgm:presLayoutVars>
          <dgm:bulletEnabled val="1"/>
        </dgm:presLayoutVars>
      </dgm:prSet>
      <dgm:spPr/>
    </dgm:pt>
    <dgm:pt modelId="{4F79C3FD-2231-4137-B8EB-481C54F26028}" type="pres">
      <dgm:prSet presAssocID="{ADFD5718-E29D-44EF-8A3B-832540CDCEF4}" presName="sp" presStyleCnt="0"/>
      <dgm:spPr/>
    </dgm:pt>
    <dgm:pt modelId="{935AC784-60EA-4617-991A-55C4F1BE2765}" type="pres">
      <dgm:prSet presAssocID="{EEC3F942-A63F-4784-AEE0-66F4D3D3B2B4}" presName="composite" presStyleCnt="0"/>
      <dgm:spPr/>
    </dgm:pt>
    <dgm:pt modelId="{EED3D439-5578-46EA-976C-6F1AA0CCEA8A}" type="pres">
      <dgm:prSet presAssocID="{EEC3F942-A63F-4784-AEE0-66F4D3D3B2B4}" presName="parentText" presStyleLbl="alignNode1" presStyleIdx="3" presStyleCnt="8">
        <dgm:presLayoutVars>
          <dgm:chMax val="1"/>
          <dgm:bulletEnabled val="1"/>
        </dgm:presLayoutVars>
      </dgm:prSet>
      <dgm:spPr/>
    </dgm:pt>
    <dgm:pt modelId="{8A55C023-8AF2-4741-98F8-D67EFDD98424}" type="pres">
      <dgm:prSet presAssocID="{EEC3F942-A63F-4784-AEE0-66F4D3D3B2B4}" presName="descendantText" presStyleLbl="alignAcc1" presStyleIdx="3" presStyleCnt="8">
        <dgm:presLayoutVars>
          <dgm:bulletEnabled val="1"/>
        </dgm:presLayoutVars>
      </dgm:prSet>
      <dgm:spPr/>
    </dgm:pt>
    <dgm:pt modelId="{B2AE95D0-692E-4EB5-974D-B8305B8A7060}" type="pres">
      <dgm:prSet presAssocID="{0F9F4BEB-1782-4BF3-AB59-092D645E3A8A}" presName="sp" presStyleCnt="0"/>
      <dgm:spPr/>
    </dgm:pt>
    <dgm:pt modelId="{ABD8E6C1-3E46-4D77-B439-8230BD0AEA6C}" type="pres">
      <dgm:prSet presAssocID="{5E31B229-9F87-4B64-8FA4-E62C0CB20E00}" presName="composite" presStyleCnt="0"/>
      <dgm:spPr/>
    </dgm:pt>
    <dgm:pt modelId="{A6214454-6B9D-40C6-B562-177DECAC995A}" type="pres">
      <dgm:prSet presAssocID="{5E31B229-9F87-4B64-8FA4-E62C0CB20E00}" presName="parentText" presStyleLbl="alignNode1" presStyleIdx="4" presStyleCnt="8">
        <dgm:presLayoutVars>
          <dgm:chMax val="1"/>
          <dgm:bulletEnabled val="1"/>
        </dgm:presLayoutVars>
      </dgm:prSet>
      <dgm:spPr/>
    </dgm:pt>
    <dgm:pt modelId="{E02EE166-1E45-4D19-B238-8B244D223650}" type="pres">
      <dgm:prSet presAssocID="{5E31B229-9F87-4B64-8FA4-E62C0CB20E00}" presName="descendantText" presStyleLbl="alignAcc1" presStyleIdx="4" presStyleCnt="8">
        <dgm:presLayoutVars>
          <dgm:bulletEnabled val="1"/>
        </dgm:presLayoutVars>
      </dgm:prSet>
      <dgm:spPr/>
    </dgm:pt>
    <dgm:pt modelId="{F3EA5F2C-DA99-47CB-A03D-753A2428414E}" type="pres">
      <dgm:prSet presAssocID="{D714E9DA-1043-4FB0-92F6-9034C79DCE80}" presName="sp" presStyleCnt="0"/>
      <dgm:spPr/>
    </dgm:pt>
    <dgm:pt modelId="{D8FE1044-76B4-467E-9989-FDA9F72A3F1E}" type="pres">
      <dgm:prSet presAssocID="{8069F447-8BC6-499B-A6AD-AF27724B95B0}" presName="composite" presStyleCnt="0"/>
      <dgm:spPr/>
    </dgm:pt>
    <dgm:pt modelId="{2FBCD9E6-3160-45CF-B0A4-EF7F45F0967B}" type="pres">
      <dgm:prSet presAssocID="{8069F447-8BC6-499B-A6AD-AF27724B95B0}" presName="parentText" presStyleLbl="alignNode1" presStyleIdx="5" presStyleCnt="8">
        <dgm:presLayoutVars>
          <dgm:chMax val="1"/>
          <dgm:bulletEnabled val="1"/>
        </dgm:presLayoutVars>
      </dgm:prSet>
      <dgm:spPr/>
    </dgm:pt>
    <dgm:pt modelId="{BAE821B8-BAB2-479A-A495-E1350C63244C}" type="pres">
      <dgm:prSet presAssocID="{8069F447-8BC6-499B-A6AD-AF27724B95B0}" presName="descendantText" presStyleLbl="alignAcc1" presStyleIdx="5" presStyleCnt="8">
        <dgm:presLayoutVars>
          <dgm:bulletEnabled val="1"/>
        </dgm:presLayoutVars>
      </dgm:prSet>
      <dgm:spPr/>
    </dgm:pt>
    <dgm:pt modelId="{B69BF42C-667B-476D-96D4-C0BC8FE401CC}" type="pres">
      <dgm:prSet presAssocID="{95BB9179-660A-4587-AD5F-1116DAD20BA2}" presName="sp" presStyleCnt="0"/>
      <dgm:spPr/>
    </dgm:pt>
    <dgm:pt modelId="{6C0D19D0-3961-4323-ADA9-E626EDF164C2}" type="pres">
      <dgm:prSet presAssocID="{4A356425-C6DC-4235-BACB-B327A7CF8B78}" presName="composite" presStyleCnt="0"/>
      <dgm:spPr/>
    </dgm:pt>
    <dgm:pt modelId="{85E034E1-818C-458D-8E4A-04A9E9600704}" type="pres">
      <dgm:prSet presAssocID="{4A356425-C6DC-4235-BACB-B327A7CF8B78}" presName="parentText" presStyleLbl="alignNode1" presStyleIdx="6" presStyleCnt="8">
        <dgm:presLayoutVars>
          <dgm:chMax val="1"/>
          <dgm:bulletEnabled val="1"/>
        </dgm:presLayoutVars>
      </dgm:prSet>
      <dgm:spPr/>
    </dgm:pt>
    <dgm:pt modelId="{4E7CD3C8-4706-4587-A6A2-7CE9165EB851}" type="pres">
      <dgm:prSet presAssocID="{4A356425-C6DC-4235-BACB-B327A7CF8B78}" presName="descendantText" presStyleLbl="alignAcc1" presStyleIdx="6" presStyleCnt="8">
        <dgm:presLayoutVars>
          <dgm:bulletEnabled val="1"/>
        </dgm:presLayoutVars>
      </dgm:prSet>
      <dgm:spPr/>
    </dgm:pt>
    <dgm:pt modelId="{FFE7FCC2-ED6F-48E7-8074-093236C156E7}" type="pres">
      <dgm:prSet presAssocID="{5825E999-A41F-46F7-8ABC-4E8A7A5C15E4}" presName="sp" presStyleCnt="0"/>
      <dgm:spPr/>
    </dgm:pt>
    <dgm:pt modelId="{DD06253D-D660-44EA-A879-5D2D67A17A62}" type="pres">
      <dgm:prSet presAssocID="{E0CA09C2-CEAB-4F6A-B692-AA60E0FB8BAD}" presName="composite" presStyleCnt="0"/>
      <dgm:spPr/>
    </dgm:pt>
    <dgm:pt modelId="{8F7B80F9-0A51-4FC3-93B0-944B01E5285B}" type="pres">
      <dgm:prSet presAssocID="{E0CA09C2-CEAB-4F6A-B692-AA60E0FB8BAD}" presName="parentText" presStyleLbl="alignNode1" presStyleIdx="7" presStyleCnt="8">
        <dgm:presLayoutVars>
          <dgm:chMax val="1"/>
          <dgm:bulletEnabled val="1"/>
        </dgm:presLayoutVars>
      </dgm:prSet>
      <dgm:spPr/>
    </dgm:pt>
    <dgm:pt modelId="{E4A6CB65-20ED-41E2-A4BA-0F033E904459}" type="pres">
      <dgm:prSet presAssocID="{E0CA09C2-CEAB-4F6A-B692-AA60E0FB8BAD}" presName="descendantText" presStyleLbl="alignAcc1" presStyleIdx="7" presStyleCnt="8">
        <dgm:presLayoutVars>
          <dgm:bulletEnabled val="1"/>
        </dgm:presLayoutVars>
      </dgm:prSet>
      <dgm:spPr/>
      <dgm:t>
        <a:bodyPr/>
        <a:lstStyle/>
        <a:p>
          <a:pPr rtl="1"/>
          <a:endParaRPr lang="ar-SA"/>
        </a:p>
      </dgm:t>
    </dgm:pt>
  </dgm:ptLst>
  <dgm:cxnLst>
    <dgm:cxn modelId="{47FB8806-040A-4917-A450-7E05B6638E4F}" srcId="{803D3271-B859-4206-A64A-CE90E1189E1A}" destId="{5E31B229-9F87-4B64-8FA4-E62C0CB20E00}" srcOrd="4" destOrd="0" parTransId="{3A0A478D-B1B8-4841-A3EF-00A63B8F9D12}" sibTransId="{D714E9DA-1043-4FB0-92F6-9034C79DCE80}"/>
    <dgm:cxn modelId="{BF5AAE60-91BB-4C42-9D49-5C89F53539E6}" srcId="{5E31B229-9F87-4B64-8FA4-E62C0CB20E00}" destId="{BB6C203D-E003-4B29-971D-E8087862F100}" srcOrd="0" destOrd="0" parTransId="{B045C504-0405-4ADB-B156-896A7CC56DD1}" sibTransId="{CF08D8EC-0ACC-4797-97B5-427CDFDCB106}"/>
    <dgm:cxn modelId="{DFBCD4C6-E007-4706-8331-6BD35C48102C}" srcId="{803D3271-B859-4206-A64A-CE90E1189E1A}" destId="{8069F447-8BC6-499B-A6AD-AF27724B95B0}" srcOrd="5" destOrd="0" parTransId="{5553DAAB-4ED5-42E7-A749-4099103296C9}" sibTransId="{95BB9179-660A-4587-AD5F-1116DAD20BA2}"/>
    <dgm:cxn modelId="{AA309DD7-78A7-4CF2-8C75-50D568B12659}" type="presOf" srcId="{55882F80-BEF0-451C-8611-0365E27BFAE8}" destId="{313D2BEE-FFCF-4ED0-B279-0A479405153C}" srcOrd="0" destOrd="0" presId="urn:microsoft.com/office/officeart/2005/8/layout/chevron2"/>
    <dgm:cxn modelId="{70970F35-B44A-4A20-946B-3E70B3A87C6A}" type="presOf" srcId="{EEC3F942-A63F-4784-AEE0-66F4D3D3B2B4}" destId="{EED3D439-5578-46EA-976C-6F1AA0CCEA8A}" srcOrd="0" destOrd="0" presId="urn:microsoft.com/office/officeart/2005/8/layout/chevron2"/>
    <dgm:cxn modelId="{30670779-205B-4C75-8DEB-2A55076F4BD4}" srcId="{803D3271-B859-4206-A64A-CE90E1189E1A}" destId="{2A3E530A-7721-4C22-AEB5-A007E72B0485}" srcOrd="1" destOrd="0" parTransId="{B6E1E8E8-4EF8-4C02-918B-5D6C2A12891D}" sibTransId="{B12F0FA0-F34F-4A96-B27C-D8E508DF76CC}"/>
    <dgm:cxn modelId="{D2054E12-5A39-4443-B584-3A2479D8E75E}" type="presOf" srcId="{4A356425-C6DC-4235-BACB-B327A7CF8B78}" destId="{85E034E1-818C-458D-8E4A-04A9E9600704}" srcOrd="0" destOrd="0" presId="urn:microsoft.com/office/officeart/2005/8/layout/chevron2"/>
    <dgm:cxn modelId="{0C876B98-197E-472D-8FED-1CD577CD8E49}" srcId="{803D3271-B859-4206-A64A-CE90E1189E1A}" destId="{DFF99B0C-DD77-4BB9-8307-CEE16980B3D1}" srcOrd="2" destOrd="0" parTransId="{22F8749B-4281-475B-B706-C83BB663297F}" sibTransId="{ADFD5718-E29D-44EF-8A3B-832540CDCEF4}"/>
    <dgm:cxn modelId="{3B7FCB17-6426-4FE7-809F-010E3BE3DD60}" type="presOf" srcId="{DFF99B0C-DD77-4BB9-8307-CEE16980B3D1}" destId="{645DB8F0-CB3C-441C-8F6E-D8BB247921F3}" srcOrd="0" destOrd="0" presId="urn:microsoft.com/office/officeart/2005/8/layout/chevron2"/>
    <dgm:cxn modelId="{0A7534CC-76E1-4EFC-A633-2DEF5215FDE3}" type="presOf" srcId="{E0CA09C2-CEAB-4F6A-B692-AA60E0FB8BAD}" destId="{8F7B80F9-0A51-4FC3-93B0-944B01E5285B}" srcOrd="0" destOrd="0" presId="urn:microsoft.com/office/officeart/2005/8/layout/chevron2"/>
    <dgm:cxn modelId="{ED8A69CE-7C72-4414-81A9-5BD392C84984}" srcId="{DFF99B0C-DD77-4BB9-8307-CEE16980B3D1}" destId="{47152E83-E0D6-49F9-84BF-5788D19BB32C}" srcOrd="0" destOrd="0" parTransId="{2D8AF587-ACC5-4251-B870-11466A35DE1F}" sibTransId="{464CF2AB-83F3-49BC-8725-2891B98FA796}"/>
    <dgm:cxn modelId="{852D3601-97A5-4B93-954D-8B8B38D5CCFC}" srcId="{803D3271-B859-4206-A64A-CE90E1189E1A}" destId="{E0CA09C2-CEAB-4F6A-B692-AA60E0FB8BAD}" srcOrd="7" destOrd="0" parTransId="{43FEC82D-B4D9-47A4-ABB9-CBE32D86D831}" sibTransId="{C753D3DA-A38D-4698-AB9D-D274D3C55B4F}"/>
    <dgm:cxn modelId="{CF3D3F9B-CA5B-4115-9540-111A8FE59767}" type="presOf" srcId="{4654628C-4671-4B11-B34A-B5C4FD93C843}" destId="{E4A6CB65-20ED-41E2-A4BA-0F033E904459}" srcOrd="0" destOrd="0" presId="urn:microsoft.com/office/officeart/2005/8/layout/chevron2"/>
    <dgm:cxn modelId="{C3BF8052-6A60-483E-BFB3-8A872EE306CB}" srcId="{803D3271-B859-4206-A64A-CE90E1189E1A}" destId="{EEC3F942-A63F-4784-AEE0-66F4D3D3B2B4}" srcOrd="3" destOrd="0" parTransId="{4F1B9916-23F2-482A-98BE-A4CCAC07F628}" sibTransId="{0F9F4BEB-1782-4BF3-AB59-092D645E3A8A}"/>
    <dgm:cxn modelId="{90BE6E98-1F54-47BD-AE50-C148799D9A0D}" srcId="{803D3271-B859-4206-A64A-CE90E1189E1A}" destId="{4A356425-C6DC-4235-BACB-B327A7CF8B78}" srcOrd="6" destOrd="0" parTransId="{B8772036-B316-414D-823E-34F9E44802E6}" sibTransId="{5825E999-A41F-46F7-8ABC-4E8A7A5C15E4}"/>
    <dgm:cxn modelId="{E2A199EA-0A1E-4740-92C6-449D37A8699E}" srcId="{803D3271-B859-4206-A64A-CE90E1189E1A}" destId="{A01F4ABC-1654-4719-AB87-E70798C93E22}" srcOrd="0" destOrd="0" parTransId="{DE6C0079-0ACB-4E2D-8099-0D8792800050}" sibTransId="{BB48E0FD-A965-4231-B4B1-D54705A0520B}"/>
    <dgm:cxn modelId="{762AC35F-5172-4B98-B8CB-11C84794ECC5}" type="presOf" srcId="{79BBAD6B-CCF1-489C-800C-0052694DAF4C}" destId="{8A55C023-8AF2-4741-98F8-D67EFDD98424}" srcOrd="0" destOrd="0" presId="urn:microsoft.com/office/officeart/2005/8/layout/chevron2"/>
    <dgm:cxn modelId="{C54AE80F-6D87-411B-A350-AF62F6C32975}" type="presOf" srcId="{74E0110A-9D39-4CB9-AD65-2F9D75A56A64}" destId="{51C06D8D-DD40-4FFE-8A88-E34B13D60878}" srcOrd="0" destOrd="0" presId="urn:microsoft.com/office/officeart/2005/8/layout/chevron2"/>
    <dgm:cxn modelId="{2FDB3C5B-0AE3-4235-966E-5BFF14B25F5D}" type="presOf" srcId="{70C0D061-E4DB-43BF-9766-7EABE2E3E585}" destId="{BAE821B8-BAB2-479A-A495-E1350C63244C}" srcOrd="0" destOrd="0" presId="urn:microsoft.com/office/officeart/2005/8/layout/chevron2"/>
    <dgm:cxn modelId="{CB4036AB-563C-4965-BC02-572A26F6D319}" srcId="{8069F447-8BC6-499B-A6AD-AF27724B95B0}" destId="{70C0D061-E4DB-43BF-9766-7EABE2E3E585}" srcOrd="0" destOrd="0" parTransId="{6A3B53A9-9E15-4277-A871-86E333E728B3}" sibTransId="{958D6BDC-EFEC-4853-885F-D199C8EB789A}"/>
    <dgm:cxn modelId="{6848E4CF-43DB-460F-821D-5A286D4FA22D}" type="presOf" srcId="{2A3E530A-7721-4C22-AEB5-A007E72B0485}" destId="{5938B298-C41C-494E-80A3-E438827CABD2}" srcOrd="0" destOrd="0" presId="urn:microsoft.com/office/officeart/2005/8/layout/chevron2"/>
    <dgm:cxn modelId="{009C318F-6BD9-4737-8B8C-2F5ED9546C59}" type="presOf" srcId="{803D3271-B859-4206-A64A-CE90E1189E1A}" destId="{59B1A3E3-6164-4454-B93C-EC9755081516}" srcOrd="0" destOrd="0" presId="urn:microsoft.com/office/officeart/2005/8/layout/chevron2"/>
    <dgm:cxn modelId="{2998FB69-49EF-4EB0-9DAE-927F01468B14}" srcId="{A01F4ABC-1654-4719-AB87-E70798C93E22}" destId="{55882F80-BEF0-451C-8611-0365E27BFAE8}" srcOrd="0" destOrd="0" parTransId="{10E8F2D0-5A8D-48BD-8A9A-E71ADD213DA8}" sibTransId="{8C866F61-C759-479C-AB69-13141095488F}"/>
    <dgm:cxn modelId="{4618B27E-E87E-49DC-8C9F-D06A5F12CE97}" srcId="{E0CA09C2-CEAB-4F6A-B692-AA60E0FB8BAD}" destId="{4654628C-4671-4B11-B34A-B5C4FD93C843}" srcOrd="0" destOrd="0" parTransId="{8F00B788-BC96-4C1B-823B-431E1E4B2822}" sibTransId="{2615A421-23D3-4EAA-A2B7-3EA4C118F9A6}"/>
    <dgm:cxn modelId="{FCC80F0E-F90F-4E0C-99F5-D23518BAD141}" type="presOf" srcId="{A01F4ABC-1654-4719-AB87-E70798C93E22}" destId="{0AC6C21B-48F5-434F-A866-FCF71246C4F0}" srcOrd="0" destOrd="0" presId="urn:microsoft.com/office/officeart/2005/8/layout/chevron2"/>
    <dgm:cxn modelId="{7FE638B9-6DCA-4A07-87A5-4D5D85AF6EA6}" type="presOf" srcId="{BB6C203D-E003-4B29-971D-E8087862F100}" destId="{E02EE166-1E45-4D19-B238-8B244D223650}" srcOrd="0" destOrd="0" presId="urn:microsoft.com/office/officeart/2005/8/layout/chevron2"/>
    <dgm:cxn modelId="{D4BAFC26-8F62-426D-9D6E-0F361D795904}" srcId="{4A356425-C6DC-4235-BACB-B327A7CF8B78}" destId="{9080C3B2-9EB0-48E1-9FD0-22C460A67031}" srcOrd="0" destOrd="0" parTransId="{74C78828-9BE8-4EEE-B2F7-A7DC52E73914}" sibTransId="{00585E5B-43D7-469C-A7D8-E9E069DD9C64}"/>
    <dgm:cxn modelId="{E78B9410-C708-4D63-92F2-5EC397A435A8}" type="presOf" srcId="{47152E83-E0D6-49F9-84BF-5788D19BB32C}" destId="{794E0454-3A93-4562-9E9D-27191A2EEDEE}" srcOrd="0" destOrd="0" presId="urn:microsoft.com/office/officeart/2005/8/layout/chevron2"/>
    <dgm:cxn modelId="{25851E7A-11A6-40AB-9279-4566929661FF}" type="presOf" srcId="{8069F447-8BC6-499B-A6AD-AF27724B95B0}" destId="{2FBCD9E6-3160-45CF-B0A4-EF7F45F0967B}" srcOrd="0" destOrd="0" presId="urn:microsoft.com/office/officeart/2005/8/layout/chevron2"/>
    <dgm:cxn modelId="{A0B0741A-49E9-42E5-B26E-76377A3C9018}" type="presOf" srcId="{9080C3B2-9EB0-48E1-9FD0-22C460A67031}" destId="{4E7CD3C8-4706-4587-A6A2-7CE9165EB851}" srcOrd="0" destOrd="0" presId="urn:microsoft.com/office/officeart/2005/8/layout/chevron2"/>
    <dgm:cxn modelId="{185EAC3F-229E-4944-A7F2-9D7E9E8F64E9}" srcId="{EEC3F942-A63F-4784-AEE0-66F4D3D3B2B4}" destId="{79BBAD6B-CCF1-489C-800C-0052694DAF4C}" srcOrd="0" destOrd="0" parTransId="{7F22E8F5-A6E9-42C3-872C-9E7305AE2246}" sibTransId="{DCC36E36-9821-4184-B48E-7C89DA28108C}"/>
    <dgm:cxn modelId="{11DC926D-5A3A-4873-A596-1C0D72EDF21E}" type="presOf" srcId="{5E31B229-9F87-4B64-8FA4-E62C0CB20E00}" destId="{A6214454-6B9D-40C6-B562-177DECAC995A}" srcOrd="0" destOrd="0" presId="urn:microsoft.com/office/officeart/2005/8/layout/chevron2"/>
    <dgm:cxn modelId="{F598EE8F-3A8A-4384-B06E-4EE9B4C18A58}" srcId="{2A3E530A-7721-4C22-AEB5-A007E72B0485}" destId="{74E0110A-9D39-4CB9-AD65-2F9D75A56A64}" srcOrd="0" destOrd="0" parTransId="{ED1E05DF-D217-4AA7-935E-6769F9560FFE}" sibTransId="{08E2CEA2-BA87-406C-A2FC-A32621644E5B}"/>
    <dgm:cxn modelId="{BF353F90-3CE5-48DF-8E6B-07E11A99C57A}" type="presParOf" srcId="{59B1A3E3-6164-4454-B93C-EC9755081516}" destId="{8883107D-24C5-46D4-B8F6-79C958C1B73D}" srcOrd="0" destOrd="0" presId="urn:microsoft.com/office/officeart/2005/8/layout/chevron2"/>
    <dgm:cxn modelId="{E483BD05-5875-492D-AEC8-595D3834F9D4}" type="presParOf" srcId="{8883107D-24C5-46D4-B8F6-79C958C1B73D}" destId="{0AC6C21B-48F5-434F-A866-FCF71246C4F0}" srcOrd="0" destOrd="0" presId="urn:microsoft.com/office/officeart/2005/8/layout/chevron2"/>
    <dgm:cxn modelId="{ADE58999-2288-4B6E-8A5F-0A1DEC99C5FF}" type="presParOf" srcId="{8883107D-24C5-46D4-B8F6-79C958C1B73D}" destId="{313D2BEE-FFCF-4ED0-B279-0A479405153C}" srcOrd="1" destOrd="0" presId="urn:microsoft.com/office/officeart/2005/8/layout/chevron2"/>
    <dgm:cxn modelId="{E052D6E7-1FBD-4C0D-9248-4BBA3AF83C94}" type="presParOf" srcId="{59B1A3E3-6164-4454-B93C-EC9755081516}" destId="{221B9C23-6645-440F-A36A-5088D1F5393C}" srcOrd="1" destOrd="0" presId="urn:microsoft.com/office/officeart/2005/8/layout/chevron2"/>
    <dgm:cxn modelId="{8AD9A208-3358-4F0D-AC8C-CE8102A89CD2}" type="presParOf" srcId="{59B1A3E3-6164-4454-B93C-EC9755081516}" destId="{CC93641D-F022-4B23-B2C4-D48FB304E2F9}" srcOrd="2" destOrd="0" presId="urn:microsoft.com/office/officeart/2005/8/layout/chevron2"/>
    <dgm:cxn modelId="{72DE93D6-18FE-4A9F-89ED-96D143CE94D1}" type="presParOf" srcId="{CC93641D-F022-4B23-B2C4-D48FB304E2F9}" destId="{5938B298-C41C-494E-80A3-E438827CABD2}" srcOrd="0" destOrd="0" presId="urn:microsoft.com/office/officeart/2005/8/layout/chevron2"/>
    <dgm:cxn modelId="{6706BD49-D553-4688-ADEB-CF2364EA5B47}" type="presParOf" srcId="{CC93641D-F022-4B23-B2C4-D48FB304E2F9}" destId="{51C06D8D-DD40-4FFE-8A88-E34B13D60878}" srcOrd="1" destOrd="0" presId="urn:microsoft.com/office/officeart/2005/8/layout/chevron2"/>
    <dgm:cxn modelId="{AE78540E-0E25-43F8-A3BC-35ABFD9D54F1}" type="presParOf" srcId="{59B1A3E3-6164-4454-B93C-EC9755081516}" destId="{561705E3-FE3E-4D85-ADBF-9FF0F7E7ED70}" srcOrd="3" destOrd="0" presId="urn:microsoft.com/office/officeart/2005/8/layout/chevron2"/>
    <dgm:cxn modelId="{202C8D78-70C1-413E-A977-70858F5E4D9E}" type="presParOf" srcId="{59B1A3E3-6164-4454-B93C-EC9755081516}" destId="{3382C5C3-9578-4890-9420-38E93B124ADF}" srcOrd="4" destOrd="0" presId="urn:microsoft.com/office/officeart/2005/8/layout/chevron2"/>
    <dgm:cxn modelId="{3D1F31FD-DF04-4E1A-9F5E-6673DAB1A407}" type="presParOf" srcId="{3382C5C3-9578-4890-9420-38E93B124ADF}" destId="{645DB8F0-CB3C-441C-8F6E-D8BB247921F3}" srcOrd="0" destOrd="0" presId="urn:microsoft.com/office/officeart/2005/8/layout/chevron2"/>
    <dgm:cxn modelId="{DBF4D0BE-9689-42C2-9B0C-3361D9E6A416}" type="presParOf" srcId="{3382C5C3-9578-4890-9420-38E93B124ADF}" destId="{794E0454-3A93-4562-9E9D-27191A2EEDEE}" srcOrd="1" destOrd="0" presId="urn:microsoft.com/office/officeart/2005/8/layout/chevron2"/>
    <dgm:cxn modelId="{78E1663E-58FB-4AD7-AD54-86F3ED934175}" type="presParOf" srcId="{59B1A3E3-6164-4454-B93C-EC9755081516}" destId="{4F79C3FD-2231-4137-B8EB-481C54F26028}" srcOrd="5" destOrd="0" presId="urn:microsoft.com/office/officeart/2005/8/layout/chevron2"/>
    <dgm:cxn modelId="{7E73C77C-4CD4-4D94-938E-C0AA249ADCDA}" type="presParOf" srcId="{59B1A3E3-6164-4454-B93C-EC9755081516}" destId="{935AC784-60EA-4617-991A-55C4F1BE2765}" srcOrd="6" destOrd="0" presId="urn:microsoft.com/office/officeart/2005/8/layout/chevron2"/>
    <dgm:cxn modelId="{E4C651E9-E5D8-473C-811D-89B37045E497}" type="presParOf" srcId="{935AC784-60EA-4617-991A-55C4F1BE2765}" destId="{EED3D439-5578-46EA-976C-6F1AA0CCEA8A}" srcOrd="0" destOrd="0" presId="urn:microsoft.com/office/officeart/2005/8/layout/chevron2"/>
    <dgm:cxn modelId="{EF39DA1C-A22A-407A-A003-093E1500BE12}" type="presParOf" srcId="{935AC784-60EA-4617-991A-55C4F1BE2765}" destId="{8A55C023-8AF2-4741-98F8-D67EFDD98424}" srcOrd="1" destOrd="0" presId="urn:microsoft.com/office/officeart/2005/8/layout/chevron2"/>
    <dgm:cxn modelId="{FAE50726-AE2D-4DA9-9DD3-BEB3154030AC}" type="presParOf" srcId="{59B1A3E3-6164-4454-B93C-EC9755081516}" destId="{B2AE95D0-692E-4EB5-974D-B8305B8A7060}" srcOrd="7" destOrd="0" presId="urn:microsoft.com/office/officeart/2005/8/layout/chevron2"/>
    <dgm:cxn modelId="{A48F08D4-C959-43E7-BC72-DFC8E397D955}" type="presParOf" srcId="{59B1A3E3-6164-4454-B93C-EC9755081516}" destId="{ABD8E6C1-3E46-4D77-B439-8230BD0AEA6C}" srcOrd="8" destOrd="0" presId="urn:microsoft.com/office/officeart/2005/8/layout/chevron2"/>
    <dgm:cxn modelId="{DF6E86CE-65F7-4E04-BBB7-8F26D6CC6086}" type="presParOf" srcId="{ABD8E6C1-3E46-4D77-B439-8230BD0AEA6C}" destId="{A6214454-6B9D-40C6-B562-177DECAC995A}" srcOrd="0" destOrd="0" presId="urn:microsoft.com/office/officeart/2005/8/layout/chevron2"/>
    <dgm:cxn modelId="{059F6A27-121A-4FD4-8A8B-9A0E15782903}" type="presParOf" srcId="{ABD8E6C1-3E46-4D77-B439-8230BD0AEA6C}" destId="{E02EE166-1E45-4D19-B238-8B244D223650}" srcOrd="1" destOrd="0" presId="urn:microsoft.com/office/officeart/2005/8/layout/chevron2"/>
    <dgm:cxn modelId="{264052B9-F297-47B7-A18D-A37767A9F890}" type="presParOf" srcId="{59B1A3E3-6164-4454-B93C-EC9755081516}" destId="{F3EA5F2C-DA99-47CB-A03D-753A2428414E}" srcOrd="9" destOrd="0" presId="urn:microsoft.com/office/officeart/2005/8/layout/chevron2"/>
    <dgm:cxn modelId="{66349DB3-269B-4F3B-BEE3-2AFEEBC633D2}" type="presParOf" srcId="{59B1A3E3-6164-4454-B93C-EC9755081516}" destId="{D8FE1044-76B4-467E-9989-FDA9F72A3F1E}" srcOrd="10" destOrd="0" presId="urn:microsoft.com/office/officeart/2005/8/layout/chevron2"/>
    <dgm:cxn modelId="{3EF32C8F-802F-49D9-98FB-4E2FA5313CA6}" type="presParOf" srcId="{D8FE1044-76B4-467E-9989-FDA9F72A3F1E}" destId="{2FBCD9E6-3160-45CF-B0A4-EF7F45F0967B}" srcOrd="0" destOrd="0" presId="urn:microsoft.com/office/officeart/2005/8/layout/chevron2"/>
    <dgm:cxn modelId="{3AEBAADD-C43F-4969-8EF6-9C5D9EAE30C3}" type="presParOf" srcId="{D8FE1044-76B4-467E-9989-FDA9F72A3F1E}" destId="{BAE821B8-BAB2-479A-A495-E1350C63244C}" srcOrd="1" destOrd="0" presId="urn:microsoft.com/office/officeart/2005/8/layout/chevron2"/>
    <dgm:cxn modelId="{697A2096-06FC-49DF-9FD7-6787B7C50BE6}" type="presParOf" srcId="{59B1A3E3-6164-4454-B93C-EC9755081516}" destId="{B69BF42C-667B-476D-96D4-C0BC8FE401CC}" srcOrd="11" destOrd="0" presId="urn:microsoft.com/office/officeart/2005/8/layout/chevron2"/>
    <dgm:cxn modelId="{37A10EAF-CF68-4556-8F15-DEC871DA95C8}" type="presParOf" srcId="{59B1A3E3-6164-4454-B93C-EC9755081516}" destId="{6C0D19D0-3961-4323-ADA9-E626EDF164C2}" srcOrd="12" destOrd="0" presId="urn:microsoft.com/office/officeart/2005/8/layout/chevron2"/>
    <dgm:cxn modelId="{2E712C6A-05AF-4C83-9943-A7F729DAB249}" type="presParOf" srcId="{6C0D19D0-3961-4323-ADA9-E626EDF164C2}" destId="{85E034E1-818C-458D-8E4A-04A9E9600704}" srcOrd="0" destOrd="0" presId="urn:microsoft.com/office/officeart/2005/8/layout/chevron2"/>
    <dgm:cxn modelId="{F24549C5-698C-4577-A5BB-0E6B8A8C42F1}" type="presParOf" srcId="{6C0D19D0-3961-4323-ADA9-E626EDF164C2}" destId="{4E7CD3C8-4706-4587-A6A2-7CE9165EB851}" srcOrd="1" destOrd="0" presId="urn:microsoft.com/office/officeart/2005/8/layout/chevron2"/>
    <dgm:cxn modelId="{942CF2D1-74B1-4279-89FE-4D4E71861811}" type="presParOf" srcId="{59B1A3E3-6164-4454-B93C-EC9755081516}" destId="{FFE7FCC2-ED6F-48E7-8074-093236C156E7}" srcOrd="13" destOrd="0" presId="urn:microsoft.com/office/officeart/2005/8/layout/chevron2"/>
    <dgm:cxn modelId="{ABCDDA85-6F47-4BA5-8E05-27E3E499C69D}" type="presParOf" srcId="{59B1A3E3-6164-4454-B93C-EC9755081516}" destId="{DD06253D-D660-44EA-A879-5D2D67A17A62}" srcOrd="14" destOrd="0" presId="urn:microsoft.com/office/officeart/2005/8/layout/chevron2"/>
    <dgm:cxn modelId="{134D9D27-F88D-4F00-8121-2D2996E92B05}" type="presParOf" srcId="{DD06253D-D660-44EA-A879-5D2D67A17A62}" destId="{8F7B80F9-0A51-4FC3-93B0-944B01E5285B}" srcOrd="0" destOrd="0" presId="urn:microsoft.com/office/officeart/2005/8/layout/chevron2"/>
    <dgm:cxn modelId="{A839F796-AB8E-4EFB-8D2F-97024FEB106E}" type="presParOf" srcId="{DD06253D-D660-44EA-A879-5D2D67A17A62}" destId="{E4A6CB65-20ED-41E2-A4BA-0F033E904459}"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0F52DA3-42AD-4E8E-8190-D390726F777F}" type="doc">
      <dgm:prSet loTypeId="urn:microsoft.com/office/officeart/2005/8/layout/vList3" loCatId="list" qsTypeId="urn:microsoft.com/office/officeart/2005/8/quickstyle/simple1" qsCatId="simple" csTypeId="urn:microsoft.com/office/officeart/2005/8/colors/colorful5" csCatId="colorful" phldr="1"/>
      <dgm:spPr/>
    </dgm:pt>
    <dgm:pt modelId="{78C9977C-E204-49B4-BD66-E68C9D917320}">
      <dgm:prSet phldrT="[نص]" custT="1"/>
      <dgm:spPr/>
      <dgm:t>
        <a:bodyPr/>
        <a:lstStyle/>
        <a:p>
          <a:pPr algn="r" rtl="1"/>
          <a:r>
            <a:rPr lang="ar-SA" sz="1700" dirty="0" smtClean="0"/>
            <a:t>في كل جانب من جوانب </a:t>
          </a:r>
          <a:r>
            <a:rPr lang="ar-SA" sz="1700" dirty="0" err="1" smtClean="0"/>
            <a:t>السلوك </a:t>
          </a:r>
          <a:r>
            <a:rPr lang="ar-SA" sz="1700" dirty="0" smtClean="0"/>
            <a:t>(معرفة، الوجدانية </a:t>
          </a:r>
          <a:r>
            <a:rPr lang="ar-SA" sz="1700" dirty="0" err="1" smtClean="0"/>
            <a:t>والنفسحركية</a:t>
          </a:r>
          <a:r>
            <a:rPr lang="ar-SA" sz="1700" dirty="0" smtClean="0"/>
            <a:t>) يمكن أن نميز عدداً من </a:t>
          </a:r>
          <a:r>
            <a:rPr lang="ar-SA" sz="1700" dirty="0" err="1" smtClean="0"/>
            <a:t>المستويات.</a:t>
          </a:r>
          <a:r>
            <a:rPr lang="ar-SA" sz="1700" dirty="0" smtClean="0"/>
            <a:t> وقد قام بلوم بوضع تصنيف للأهداف التربوية في المجال المعرفي، ثم شاركه </a:t>
          </a:r>
          <a:r>
            <a:rPr lang="ar-SA" sz="1700" dirty="0" err="1" smtClean="0"/>
            <a:t>كراثهول</a:t>
          </a:r>
          <a:r>
            <a:rPr lang="ar-SA" sz="1700" dirty="0" smtClean="0"/>
            <a:t> في وضع تصنيف الأهداف المجال </a:t>
          </a:r>
          <a:r>
            <a:rPr lang="ar-SA" sz="1700" dirty="0" err="1" smtClean="0"/>
            <a:t>الانفعالي </a:t>
          </a:r>
          <a:r>
            <a:rPr lang="ar-SA" sz="1700" dirty="0" smtClean="0"/>
            <a:t>(الوجداني)، ثم ظهرت تصنيفات كثيرة للأهداف الخاصة بالمجال </a:t>
          </a:r>
          <a:r>
            <a:rPr lang="ar-SA" sz="1700" dirty="0" err="1" smtClean="0"/>
            <a:t>النفسحركي</a:t>
          </a:r>
          <a:r>
            <a:rPr lang="ar-SA" sz="1700" dirty="0" smtClean="0"/>
            <a:t> منها تصنيف </a:t>
          </a:r>
          <a:r>
            <a:rPr lang="ar-SA" sz="1700" dirty="0" err="1" smtClean="0"/>
            <a:t>راجزديل</a:t>
          </a:r>
          <a:r>
            <a:rPr lang="ar-SA" sz="1700" dirty="0" smtClean="0"/>
            <a:t> وسمبسون </a:t>
          </a:r>
          <a:r>
            <a:rPr lang="ar-SA" sz="1700" dirty="0" err="1" smtClean="0"/>
            <a:t>وديف</a:t>
          </a:r>
          <a:r>
            <a:rPr lang="ar-SA" sz="1700" dirty="0" smtClean="0"/>
            <a:t> </a:t>
          </a:r>
          <a:r>
            <a:rPr lang="ar-SA" sz="1700" dirty="0" err="1" smtClean="0"/>
            <a:t>وجرونلد.</a:t>
          </a:r>
          <a:r>
            <a:rPr lang="ar-SA" sz="1700" dirty="0" smtClean="0"/>
            <a:t> </a:t>
          </a:r>
          <a:endParaRPr lang="ar-SA" sz="1700" dirty="0"/>
        </a:p>
      </dgm:t>
    </dgm:pt>
    <dgm:pt modelId="{6DFDEDDB-46A0-4759-99A7-1A952F985D05}" type="parTrans" cxnId="{E9083C6C-B971-4588-BD4A-0A38F993C770}">
      <dgm:prSet/>
      <dgm:spPr/>
      <dgm:t>
        <a:bodyPr/>
        <a:lstStyle/>
        <a:p>
          <a:pPr rtl="1"/>
          <a:endParaRPr lang="ar-SA"/>
        </a:p>
      </dgm:t>
    </dgm:pt>
    <dgm:pt modelId="{63055BFD-54FA-4324-9365-0238B00A5F67}" type="sibTrans" cxnId="{E9083C6C-B971-4588-BD4A-0A38F993C770}">
      <dgm:prSet/>
      <dgm:spPr/>
      <dgm:t>
        <a:bodyPr/>
        <a:lstStyle/>
        <a:p>
          <a:pPr rtl="1"/>
          <a:endParaRPr lang="ar-SA"/>
        </a:p>
      </dgm:t>
    </dgm:pt>
    <dgm:pt modelId="{68863DDA-350B-4526-A98B-B1B6F8814D9F}">
      <dgm:prSet/>
      <dgm:spPr/>
      <dgm:t>
        <a:bodyPr/>
        <a:lstStyle/>
        <a:p>
          <a:pPr algn="r" rtl="1"/>
          <a:r>
            <a:rPr lang="ar-SA" u="sng" dirty="0" smtClean="0"/>
            <a:t>والغرض من تصنيف الأهداف</a:t>
          </a:r>
          <a:r>
            <a:rPr lang="ar-SA" dirty="0" smtClean="0"/>
            <a:t> هو مساعدة المعلم على تحديد أنسب ظروف التعلم لكل من هذه المستويات، فمثلاً الوقف التعليمي الذي يتعلم فيه التلميذ المفاهيم يختلف عن ذلك الخاص بحل المشكلات أو اكتساب مهارة أو حفظ كلمات بلغة </a:t>
          </a:r>
          <a:r>
            <a:rPr lang="ar-SA" dirty="0" err="1" smtClean="0"/>
            <a:t>أجنبية ...</a:t>
          </a:r>
          <a:r>
            <a:rPr lang="ar-SA" dirty="0" smtClean="0"/>
            <a:t> ومعرفة المعلم بمستويات الأهداف التي يريد تحقيقها وطبيعتها يجعله قادراً على تصميم الموقف التعليمي وتهيئه الظروف بطريقة جيدة.</a:t>
          </a:r>
          <a:endParaRPr lang="en-US" dirty="0"/>
        </a:p>
      </dgm:t>
    </dgm:pt>
    <dgm:pt modelId="{4538CFA1-6433-4DD1-A36A-AEFD1C4D58E4}" type="parTrans" cxnId="{1C8B0AF2-475B-42BE-A556-D0C99D63B23A}">
      <dgm:prSet/>
      <dgm:spPr/>
      <dgm:t>
        <a:bodyPr/>
        <a:lstStyle/>
        <a:p>
          <a:pPr rtl="1"/>
          <a:endParaRPr lang="ar-SA"/>
        </a:p>
      </dgm:t>
    </dgm:pt>
    <dgm:pt modelId="{BE634B43-E890-43EE-A94C-FA4468BF1965}" type="sibTrans" cxnId="{1C8B0AF2-475B-42BE-A556-D0C99D63B23A}">
      <dgm:prSet/>
      <dgm:spPr/>
      <dgm:t>
        <a:bodyPr/>
        <a:lstStyle/>
        <a:p>
          <a:pPr rtl="1"/>
          <a:endParaRPr lang="ar-SA"/>
        </a:p>
      </dgm:t>
    </dgm:pt>
    <dgm:pt modelId="{72BCF676-95E0-4ADB-931E-13465BE095EB}">
      <dgm:prSet/>
      <dgm:spPr/>
      <dgm:t>
        <a:bodyPr/>
        <a:lstStyle/>
        <a:p>
          <a:pPr algn="r" rtl="1"/>
          <a:r>
            <a:rPr lang="ar-SA" smtClean="0"/>
            <a:t>ظهور تصنيف الأهداف السلوكية ساعد على في التغلب على مشكلة توجيه التعلم إلى معرفة الحقائق واستدعائها، فالتصنيف رتّب مستويات الأهداف بطريقة هرمية تبدأ من البسيط إلى المعقد. وبذلك يمكن للأهداف أن تمد المعلم بإطار متكامل يبني عليه تدريسه. </a:t>
          </a:r>
          <a:endParaRPr lang="ar-SA"/>
        </a:p>
      </dgm:t>
    </dgm:pt>
    <dgm:pt modelId="{A3B3B10A-BB83-409A-9360-EF47A63E8687}" type="parTrans" cxnId="{2174BD54-1A50-4B2C-8F0F-EF78C71D5F69}">
      <dgm:prSet/>
      <dgm:spPr/>
      <dgm:t>
        <a:bodyPr/>
        <a:lstStyle/>
        <a:p>
          <a:pPr rtl="1"/>
          <a:endParaRPr lang="ar-SA"/>
        </a:p>
      </dgm:t>
    </dgm:pt>
    <dgm:pt modelId="{5FACEBFC-BDB9-42E3-A1DF-8F892F14B1CA}" type="sibTrans" cxnId="{2174BD54-1A50-4B2C-8F0F-EF78C71D5F69}">
      <dgm:prSet/>
      <dgm:spPr/>
      <dgm:t>
        <a:bodyPr/>
        <a:lstStyle/>
        <a:p>
          <a:pPr rtl="1"/>
          <a:endParaRPr lang="ar-SA"/>
        </a:p>
      </dgm:t>
    </dgm:pt>
    <dgm:pt modelId="{6E64A008-29B1-4150-B8F2-78ED55BFF4F2}" type="pres">
      <dgm:prSet presAssocID="{B0F52DA3-42AD-4E8E-8190-D390726F777F}" presName="linearFlow" presStyleCnt="0">
        <dgm:presLayoutVars>
          <dgm:dir val="rev"/>
          <dgm:resizeHandles val="exact"/>
        </dgm:presLayoutVars>
      </dgm:prSet>
      <dgm:spPr/>
    </dgm:pt>
    <dgm:pt modelId="{0975AD50-5A23-4417-B57E-29A4F7851CB4}" type="pres">
      <dgm:prSet presAssocID="{78C9977C-E204-49B4-BD66-E68C9D917320}" presName="composite" presStyleCnt="0"/>
      <dgm:spPr/>
    </dgm:pt>
    <dgm:pt modelId="{8B941151-1E4E-4FBA-ADF4-9BEEDD819256}" type="pres">
      <dgm:prSet presAssocID="{78C9977C-E204-49B4-BD66-E68C9D917320}" presName="imgShp" presStyleLbl="fgImgPlace1" presStyleIdx="0" presStyleCnt="3"/>
      <dgm:spPr/>
    </dgm:pt>
    <dgm:pt modelId="{6002E7AE-74D0-4E46-ADC2-766ACD7640A2}" type="pres">
      <dgm:prSet presAssocID="{78C9977C-E204-49B4-BD66-E68C9D917320}" presName="txShp" presStyleLbl="node1" presStyleIdx="0" presStyleCnt="3">
        <dgm:presLayoutVars>
          <dgm:bulletEnabled val="1"/>
        </dgm:presLayoutVars>
      </dgm:prSet>
      <dgm:spPr/>
      <dgm:t>
        <a:bodyPr/>
        <a:lstStyle/>
        <a:p>
          <a:pPr rtl="1"/>
          <a:endParaRPr lang="ar-SA"/>
        </a:p>
      </dgm:t>
    </dgm:pt>
    <dgm:pt modelId="{40713A43-A5A8-48EC-80C4-51922AB5217B}" type="pres">
      <dgm:prSet presAssocID="{63055BFD-54FA-4324-9365-0238B00A5F67}" presName="spacing" presStyleCnt="0"/>
      <dgm:spPr/>
    </dgm:pt>
    <dgm:pt modelId="{2AD2CFED-F8EF-4815-822D-70925E171D2F}" type="pres">
      <dgm:prSet presAssocID="{68863DDA-350B-4526-A98B-B1B6F8814D9F}" presName="composite" presStyleCnt="0"/>
      <dgm:spPr/>
    </dgm:pt>
    <dgm:pt modelId="{B04D8342-C01C-4C8D-9BC4-2AC78F72BF7E}" type="pres">
      <dgm:prSet presAssocID="{68863DDA-350B-4526-A98B-B1B6F8814D9F}" presName="imgShp" presStyleLbl="fgImgPlace1" presStyleIdx="1" presStyleCnt="3"/>
      <dgm:spPr/>
    </dgm:pt>
    <dgm:pt modelId="{35BA293B-A372-4B26-BD40-56C7BF9B83DD}" type="pres">
      <dgm:prSet presAssocID="{68863DDA-350B-4526-A98B-B1B6F8814D9F}" presName="txShp" presStyleLbl="node1" presStyleIdx="1" presStyleCnt="3">
        <dgm:presLayoutVars>
          <dgm:bulletEnabled val="1"/>
        </dgm:presLayoutVars>
      </dgm:prSet>
      <dgm:spPr/>
    </dgm:pt>
    <dgm:pt modelId="{7114FFAC-0B47-4912-9DBB-8CC3879C0ACB}" type="pres">
      <dgm:prSet presAssocID="{BE634B43-E890-43EE-A94C-FA4468BF1965}" presName="spacing" presStyleCnt="0"/>
      <dgm:spPr/>
    </dgm:pt>
    <dgm:pt modelId="{6B005EF0-D88E-472F-BF78-C2121B3F604E}" type="pres">
      <dgm:prSet presAssocID="{72BCF676-95E0-4ADB-931E-13465BE095EB}" presName="composite" presStyleCnt="0"/>
      <dgm:spPr/>
    </dgm:pt>
    <dgm:pt modelId="{B60C938E-21CF-4EF0-B963-97A88E7CAE0B}" type="pres">
      <dgm:prSet presAssocID="{72BCF676-95E0-4ADB-931E-13465BE095EB}" presName="imgShp" presStyleLbl="fgImgPlace1" presStyleIdx="2" presStyleCnt="3"/>
      <dgm:spPr/>
    </dgm:pt>
    <dgm:pt modelId="{F8B2750A-C66B-445F-A24A-C891777263A8}" type="pres">
      <dgm:prSet presAssocID="{72BCF676-95E0-4ADB-931E-13465BE095EB}" presName="txShp" presStyleLbl="node1" presStyleIdx="2" presStyleCnt="3">
        <dgm:presLayoutVars>
          <dgm:bulletEnabled val="1"/>
        </dgm:presLayoutVars>
      </dgm:prSet>
      <dgm:spPr/>
    </dgm:pt>
  </dgm:ptLst>
  <dgm:cxnLst>
    <dgm:cxn modelId="{6C2C42AE-6950-4108-A03D-CFC4C738E2E7}" type="presOf" srcId="{B0F52DA3-42AD-4E8E-8190-D390726F777F}" destId="{6E64A008-29B1-4150-B8F2-78ED55BFF4F2}" srcOrd="0" destOrd="0" presId="urn:microsoft.com/office/officeart/2005/8/layout/vList3"/>
    <dgm:cxn modelId="{2174BD54-1A50-4B2C-8F0F-EF78C71D5F69}" srcId="{B0F52DA3-42AD-4E8E-8190-D390726F777F}" destId="{72BCF676-95E0-4ADB-931E-13465BE095EB}" srcOrd="2" destOrd="0" parTransId="{A3B3B10A-BB83-409A-9360-EF47A63E8687}" sibTransId="{5FACEBFC-BDB9-42E3-A1DF-8F892F14B1CA}"/>
    <dgm:cxn modelId="{FBC63D1A-DC43-4CE2-AEC0-25BBACCF6091}" type="presOf" srcId="{78C9977C-E204-49B4-BD66-E68C9D917320}" destId="{6002E7AE-74D0-4E46-ADC2-766ACD7640A2}" srcOrd="0" destOrd="0" presId="urn:microsoft.com/office/officeart/2005/8/layout/vList3"/>
    <dgm:cxn modelId="{5E2E4796-9F88-40A0-850F-F86658775B5E}" type="presOf" srcId="{68863DDA-350B-4526-A98B-B1B6F8814D9F}" destId="{35BA293B-A372-4B26-BD40-56C7BF9B83DD}" srcOrd="0" destOrd="0" presId="urn:microsoft.com/office/officeart/2005/8/layout/vList3"/>
    <dgm:cxn modelId="{70123285-B3FD-4BBE-8233-A48A08513ACF}" type="presOf" srcId="{72BCF676-95E0-4ADB-931E-13465BE095EB}" destId="{F8B2750A-C66B-445F-A24A-C891777263A8}" srcOrd="0" destOrd="0" presId="urn:microsoft.com/office/officeart/2005/8/layout/vList3"/>
    <dgm:cxn modelId="{1C8B0AF2-475B-42BE-A556-D0C99D63B23A}" srcId="{B0F52DA3-42AD-4E8E-8190-D390726F777F}" destId="{68863DDA-350B-4526-A98B-B1B6F8814D9F}" srcOrd="1" destOrd="0" parTransId="{4538CFA1-6433-4DD1-A36A-AEFD1C4D58E4}" sibTransId="{BE634B43-E890-43EE-A94C-FA4468BF1965}"/>
    <dgm:cxn modelId="{E9083C6C-B971-4588-BD4A-0A38F993C770}" srcId="{B0F52DA3-42AD-4E8E-8190-D390726F777F}" destId="{78C9977C-E204-49B4-BD66-E68C9D917320}" srcOrd="0" destOrd="0" parTransId="{6DFDEDDB-46A0-4759-99A7-1A952F985D05}" sibTransId="{63055BFD-54FA-4324-9365-0238B00A5F67}"/>
    <dgm:cxn modelId="{277BB5D3-84D1-4506-BEF3-AAC3D811946C}" type="presParOf" srcId="{6E64A008-29B1-4150-B8F2-78ED55BFF4F2}" destId="{0975AD50-5A23-4417-B57E-29A4F7851CB4}" srcOrd="0" destOrd="0" presId="urn:microsoft.com/office/officeart/2005/8/layout/vList3"/>
    <dgm:cxn modelId="{BFE36A42-AA29-4378-BA3D-172DF0953D2F}" type="presParOf" srcId="{0975AD50-5A23-4417-B57E-29A4F7851CB4}" destId="{8B941151-1E4E-4FBA-ADF4-9BEEDD819256}" srcOrd="0" destOrd="0" presId="urn:microsoft.com/office/officeart/2005/8/layout/vList3"/>
    <dgm:cxn modelId="{62DC4130-572C-4C28-ABEE-93790915C173}" type="presParOf" srcId="{0975AD50-5A23-4417-B57E-29A4F7851CB4}" destId="{6002E7AE-74D0-4E46-ADC2-766ACD7640A2}" srcOrd="1" destOrd="0" presId="urn:microsoft.com/office/officeart/2005/8/layout/vList3"/>
    <dgm:cxn modelId="{46FBF7A3-1EDF-4481-9B0F-88DC86A7181C}" type="presParOf" srcId="{6E64A008-29B1-4150-B8F2-78ED55BFF4F2}" destId="{40713A43-A5A8-48EC-80C4-51922AB5217B}" srcOrd="1" destOrd="0" presId="urn:microsoft.com/office/officeart/2005/8/layout/vList3"/>
    <dgm:cxn modelId="{89053E2F-A2A3-49CF-B30D-9624F5C794AE}" type="presParOf" srcId="{6E64A008-29B1-4150-B8F2-78ED55BFF4F2}" destId="{2AD2CFED-F8EF-4815-822D-70925E171D2F}" srcOrd="2" destOrd="0" presId="urn:microsoft.com/office/officeart/2005/8/layout/vList3"/>
    <dgm:cxn modelId="{7E4B8FCD-A9B4-4F04-87C7-722CE846D69C}" type="presParOf" srcId="{2AD2CFED-F8EF-4815-822D-70925E171D2F}" destId="{B04D8342-C01C-4C8D-9BC4-2AC78F72BF7E}" srcOrd="0" destOrd="0" presId="urn:microsoft.com/office/officeart/2005/8/layout/vList3"/>
    <dgm:cxn modelId="{502D76F4-2F29-49C9-AC7D-11B367411657}" type="presParOf" srcId="{2AD2CFED-F8EF-4815-822D-70925E171D2F}" destId="{35BA293B-A372-4B26-BD40-56C7BF9B83DD}" srcOrd="1" destOrd="0" presId="urn:microsoft.com/office/officeart/2005/8/layout/vList3"/>
    <dgm:cxn modelId="{A9AD72BB-3B41-49D2-90B9-42C4DDA03990}" type="presParOf" srcId="{6E64A008-29B1-4150-B8F2-78ED55BFF4F2}" destId="{7114FFAC-0B47-4912-9DBB-8CC3879C0ACB}" srcOrd="3" destOrd="0" presId="urn:microsoft.com/office/officeart/2005/8/layout/vList3"/>
    <dgm:cxn modelId="{6390C51A-3FC2-4FC9-82E4-013B1AF2A294}" type="presParOf" srcId="{6E64A008-29B1-4150-B8F2-78ED55BFF4F2}" destId="{6B005EF0-D88E-472F-BF78-C2121B3F604E}" srcOrd="4" destOrd="0" presId="urn:microsoft.com/office/officeart/2005/8/layout/vList3"/>
    <dgm:cxn modelId="{42862A01-F6D3-4099-ADFD-FCDE31FA86D5}" type="presParOf" srcId="{6B005EF0-D88E-472F-BF78-C2121B3F604E}" destId="{B60C938E-21CF-4EF0-B963-97A88E7CAE0B}" srcOrd="0" destOrd="0" presId="urn:microsoft.com/office/officeart/2005/8/layout/vList3"/>
    <dgm:cxn modelId="{5625D489-F73C-45CC-B765-3BDB07F504DB}" type="presParOf" srcId="{6B005EF0-D88E-472F-BF78-C2121B3F604E}" destId="{F8B2750A-C66B-445F-A24A-C891777263A8}"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D9B3645-4DFE-4961-BC4A-062709F6DA54}" type="doc">
      <dgm:prSet loTypeId="urn:microsoft.com/office/officeart/2005/8/layout/hList1" loCatId="list" qsTypeId="urn:microsoft.com/office/officeart/2005/8/quickstyle/simple1" qsCatId="simple" csTypeId="urn:microsoft.com/office/officeart/2005/8/colors/colorful5" csCatId="colorful" phldr="1"/>
      <dgm:spPr/>
      <dgm:t>
        <a:bodyPr/>
        <a:lstStyle/>
        <a:p>
          <a:pPr rtl="1"/>
          <a:endParaRPr lang="ar-SA"/>
        </a:p>
      </dgm:t>
    </dgm:pt>
    <dgm:pt modelId="{79CFF9F2-B471-47DF-BFE7-EC968E56A5E0}">
      <dgm:prSet phldrT="[نص]"/>
      <dgm:spPr/>
      <dgm:t>
        <a:bodyPr/>
        <a:lstStyle/>
        <a:p>
          <a:pPr rtl="1"/>
          <a:r>
            <a:rPr lang="ar-EG" dirty="0" smtClean="0"/>
            <a:t>مستويات المجال </a:t>
          </a:r>
          <a:r>
            <a:rPr lang="ar-EG" dirty="0" err="1" smtClean="0"/>
            <a:t>النفسحركي</a:t>
          </a:r>
          <a:r>
            <a:rPr lang="ar-EG" dirty="0" smtClean="0"/>
            <a:t> (تصنيف سمبسون</a:t>
          </a:r>
          <a:r>
            <a:rPr lang="ar-EG" dirty="0" err="1" smtClean="0"/>
            <a:t>)</a:t>
          </a:r>
          <a:endParaRPr lang="ar-SA" dirty="0"/>
        </a:p>
      </dgm:t>
    </dgm:pt>
    <dgm:pt modelId="{41EA10B5-9926-44B1-90C1-A279B7B5C5E1}" type="parTrans" cxnId="{95E7C4B2-D272-4176-BD61-5FBA31422EB0}">
      <dgm:prSet/>
      <dgm:spPr/>
      <dgm:t>
        <a:bodyPr/>
        <a:lstStyle/>
        <a:p>
          <a:pPr rtl="1"/>
          <a:endParaRPr lang="ar-SA"/>
        </a:p>
      </dgm:t>
    </dgm:pt>
    <dgm:pt modelId="{860E1FEC-DEB0-49A0-906F-0BCAA216AC62}" type="sibTrans" cxnId="{95E7C4B2-D272-4176-BD61-5FBA31422EB0}">
      <dgm:prSet/>
      <dgm:spPr/>
      <dgm:t>
        <a:bodyPr/>
        <a:lstStyle/>
        <a:p>
          <a:pPr rtl="1"/>
          <a:endParaRPr lang="ar-SA"/>
        </a:p>
      </dgm:t>
    </dgm:pt>
    <dgm:pt modelId="{71FEB76A-F5EA-49D5-B208-C6B142C80D05}">
      <dgm:prSet phldrT="[نص]"/>
      <dgm:spPr/>
      <dgm:t>
        <a:bodyPr/>
        <a:lstStyle/>
        <a:p>
          <a:pPr rtl="1"/>
          <a:r>
            <a:rPr lang="ar-EG" dirty="0" err="1" smtClean="0"/>
            <a:t>7.</a:t>
          </a:r>
          <a:r>
            <a:rPr lang="ar-EG" dirty="0" smtClean="0"/>
            <a:t> الأصالة</a:t>
          </a:r>
          <a:endParaRPr lang="ar-SA" dirty="0"/>
        </a:p>
      </dgm:t>
    </dgm:pt>
    <dgm:pt modelId="{927ABFBA-BB54-4E63-9562-AF6102C2D18C}" type="parTrans" cxnId="{96966F2A-0F7D-459D-AC90-B02DEE233C11}">
      <dgm:prSet/>
      <dgm:spPr/>
      <dgm:t>
        <a:bodyPr/>
        <a:lstStyle/>
        <a:p>
          <a:pPr rtl="1"/>
          <a:endParaRPr lang="ar-SA"/>
        </a:p>
      </dgm:t>
    </dgm:pt>
    <dgm:pt modelId="{3F1852EA-A23A-44E3-BEA4-1ED005C1C2AF}" type="sibTrans" cxnId="{96966F2A-0F7D-459D-AC90-B02DEE233C11}">
      <dgm:prSet/>
      <dgm:spPr/>
      <dgm:t>
        <a:bodyPr/>
        <a:lstStyle/>
        <a:p>
          <a:pPr rtl="1"/>
          <a:endParaRPr lang="ar-SA"/>
        </a:p>
      </dgm:t>
    </dgm:pt>
    <dgm:pt modelId="{6745AEB3-891B-4AA6-992F-34EA5683893D}">
      <dgm:prSet phldrT="[نص]"/>
      <dgm:spPr/>
      <dgm:t>
        <a:bodyPr/>
        <a:lstStyle/>
        <a:p>
          <a:pPr rtl="1"/>
          <a:r>
            <a:rPr lang="ar-EG" dirty="0" smtClean="0"/>
            <a:t>مستويات المجال الوجداني</a:t>
          </a:r>
          <a:endParaRPr lang="en-US" dirty="0" smtClean="0"/>
        </a:p>
        <a:p>
          <a:pPr rtl="1"/>
          <a:r>
            <a:rPr lang="ar-EG" dirty="0" smtClean="0"/>
            <a:t>(بلوم </a:t>
          </a:r>
          <a:r>
            <a:rPr lang="ar-EG" dirty="0" err="1" smtClean="0"/>
            <a:t>وكراثول)</a:t>
          </a:r>
          <a:endParaRPr lang="ar-SA" dirty="0"/>
        </a:p>
      </dgm:t>
    </dgm:pt>
    <dgm:pt modelId="{9AC8C173-24F1-4A79-936B-BCB170AD40C5}" type="parTrans" cxnId="{87329283-69F8-4BE2-9CBD-45458A267DE0}">
      <dgm:prSet/>
      <dgm:spPr/>
      <dgm:t>
        <a:bodyPr/>
        <a:lstStyle/>
        <a:p>
          <a:pPr rtl="1"/>
          <a:endParaRPr lang="ar-SA"/>
        </a:p>
      </dgm:t>
    </dgm:pt>
    <dgm:pt modelId="{E78D0901-D999-43B8-A962-47AE1562BF53}" type="sibTrans" cxnId="{87329283-69F8-4BE2-9CBD-45458A267DE0}">
      <dgm:prSet/>
      <dgm:spPr/>
      <dgm:t>
        <a:bodyPr/>
        <a:lstStyle/>
        <a:p>
          <a:pPr rtl="1"/>
          <a:endParaRPr lang="ar-SA"/>
        </a:p>
      </dgm:t>
    </dgm:pt>
    <dgm:pt modelId="{ADF80135-D3EA-4393-9676-E0E73336E6C8}">
      <dgm:prSet phldrT="[نص]"/>
      <dgm:spPr/>
      <dgm:t>
        <a:bodyPr/>
        <a:lstStyle/>
        <a:p>
          <a:pPr rtl="1"/>
          <a:r>
            <a:rPr lang="ar-EG" sz="1500" dirty="0" err="1" smtClean="0"/>
            <a:t>5.</a:t>
          </a:r>
          <a:r>
            <a:rPr lang="ar-EG" sz="1500" dirty="0" smtClean="0"/>
            <a:t> تمييز القيمة وتجسيدها</a:t>
          </a:r>
          <a:endParaRPr lang="ar-SA" sz="1500" dirty="0"/>
        </a:p>
      </dgm:t>
    </dgm:pt>
    <dgm:pt modelId="{C83CC7DE-F9D7-449E-A2B3-CC1674583868}" type="parTrans" cxnId="{AA0B08BD-B76F-4A82-B8D5-33CBDB284D40}">
      <dgm:prSet/>
      <dgm:spPr/>
      <dgm:t>
        <a:bodyPr/>
        <a:lstStyle/>
        <a:p>
          <a:pPr rtl="1"/>
          <a:endParaRPr lang="ar-SA"/>
        </a:p>
      </dgm:t>
    </dgm:pt>
    <dgm:pt modelId="{F49CB5EF-15C3-438E-804F-8E8090D1E3C9}" type="sibTrans" cxnId="{AA0B08BD-B76F-4A82-B8D5-33CBDB284D40}">
      <dgm:prSet/>
      <dgm:spPr/>
      <dgm:t>
        <a:bodyPr/>
        <a:lstStyle/>
        <a:p>
          <a:pPr rtl="1"/>
          <a:endParaRPr lang="ar-SA"/>
        </a:p>
      </dgm:t>
    </dgm:pt>
    <dgm:pt modelId="{45E7F9EE-CE83-41F1-BA22-CC554DC8790E}">
      <dgm:prSet phldrT="[نص]"/>
      <dgm:spPr/>
      <dgm:t>
        <a:bodyPr/>
        <a:lstStyle/>
        <a:p>
          <a:pPr rtl="1"/>
          <a:r>
            <a:rPr lang="ar-EG" dirty="0" smtClean="0"/>
            <a:t>مستويات المجال المعرفي</a:t>
          </a:r>
          <a:endParaRPr lang="en-US" dirty="0" smtClean="0"/>
        </a:p>
        <a:p>
          <a:pPr rtl="1"/>
          <a:r>
            <a:rPr lang="ar-EG" dirty="0" smtClean="0"/>
            <a:t>(تصنيف بلوم</a:t>
          </a:r>
          <a:r>
            <a:rPr lang="ar-EG" dirty="0" err="1" smtClean="0"/>
            <a:t>)</a:t>
          </a:r>
          <a:endParaRPr lang="ar-SA" dirty="0"/>
        </a:p>
      </dgm:t>
    </dgm:pt>
    <dgm:pt modelId="{65C950CC-71D7-4A35-B11E-FBFA072A9A98}" type="parTrans" cxnId="{B7026CC7-2C00-4A2A-96FF-5ECEA3D04E0F}">
      <dgm:prSet/>
      <dgm:spPr/>
      <dgm:t>
        <a:bodyPr/>
        <a:lstStyle/>
        <a:p>
          <a:pPr rtl="1"/>
          <a:endParaRPr lang="ar-SA"/>
        </a:p>
      </dgm:t>
    </dgm:pt>
    <dgm:pt modelId="{C157CB80-E702-45D4-86AE-19CFBA483979}" type="sibTrans" cxnId="{B7026CC7-2C00-4A2A-96FF-5ECEA3D04E0F}">
      <dgm:prSet/>
      <dgm:spPr/>
      <dgm:t>
        <a:bodyPr/>
        <a:lstStyle/>
        <a:p>
          <a:pPr rtl="1"/>
          <a:endParaRPr lang="ar-SA"/>
        </a:p>
      </dgm:t>
    </dgm:pt>
    <dgm:pt modelId="{41D660DC-EA2F-44A0-A4FE-C15CE2F28CD0}">
      <dgm:prSet phldrT="[نص]"/>
      <dgm:spPr/>
      <dgm:t>
        <a:bodyPr/>
        <a:lstStyle/>
        <a:p>
          <a:pPr rtl="1">
            <a:lnSpc>
              <a:spcPct val="100000"/>
            </a:lnSpc>
          </a:pPr>
          <a:r>
            <a:rPr lang="ar-EG" dirty="0" err="1" smtClean="0"/>
            <a:t>6.</a:t>
          </a:r>
          <a:r>
            <a:rPr lang="ar-EG" dirty="0" smtClean="0"/>
            <a:t> التقويم</a:t>
          </a:r>
          <a:endParaRPr lang="ar-SA" dirty="0"/>
        </a:p>
      </dgm:t>
    </dgm:pt>
    <dgm:pt modelId="{6350CC32-6B69-4F9F-AD01-E7BA5F329FEF}" type="parTrans" cxnId="{CB5663A8-4CE4-4EBC-9246-755C4459AE3B}">
      <dgm:prSet/>
      <dgm:spPr/>
      <dgm:t>
        <a:bodyPr/>
        <a:lstStyle/>
        <a:p>
          <a:pPr rtl="1"/>
          <a:endParaRPr lang="ar-SA"/>
        </a:p>
      </dgm:t>
    </dgm:pt>
    <dgm:pt modelId="{7EDDD591-C877-43BF-92D0-9BCAE4FEE19F}" type="sibTrans" cxnId="{CB5663A8-4CE4-4EBC-9246-755C4459AE3B}">
      <dgm:prSet/>
      <dgm:spPr/>
      <dgm:t>
        <a:bodyPr/>
        <a:lstStyle/>
        <a:p>
          <a:pPr rtl="1"/>
          <a:endParaRPr lang="ar-SA"/>
        </a:p>
      </dgm:t>
    </dgm:pt>
    <dgm:pt modelId="{42116CC4-A130-4910-88A7-256CF39EB923}">
      <dgm:prSet/>
      <dgm:spPr/>
      <dgm:t>
        <a:bodyPr/>
        <a:lstStyle/>
        <a:p>
          <a:pPr rtl="1">
            <a:lnSpc>
              <a:spcPct val="100000"/>
            </a:lnSpc>
          </a:pPr>
          <a:endParaRPr lang="en-US"/>
        </a:p>
      </dgm:t>
    </dgm:pt>
    <dgm:pt modelId="{D3DBBC03-1246-48AA-94A7-F53FE4B266A7}" type="parTrans" cxnId="{06A20290-8A1C-4648-895A-665529580FAF}">
      <dgm:prSet/>
      <dgm:spPr/>
      <dgm:t>
        <a:bodyPr/>
        <a:lstStyle/>
        <a:p>
          <a:pPr rtl="1"/>
          <a:endParaRPr lang="ar-SA"/>
        </a:p>
      </dgm:t>
    </dgm:pt>
    <dgm:pt modelId="{DB4C7ADF-1064-4454-B1A3-EF27649C0476}" type="sibTrans" cxnId="{06A20290-8A1C-4648-895A-665529580FAF}">
      <dgm:prSet/>
      <dgm:spPr/>
      <dgm:t>
        <a:bodyPr/>
        <a:lstStyle/>
        <a:p>
          <a:pPr rtl="1"/>
          <a:endParaRPr lang="ar-SA"/>
        </a:p>
      </dgm:t>
    </dgm:pt>
    <dgm:pt modelId="{DC3F0CED-1E94-433A-A274-60AB6FE88816}">
      <dgm:prSet/>
      <dgm:spPr/>
      <dgm:t>
        <a:bodyPr/>
        <a:lstStyle/>
        <a:p>
          <a:pPr rtl="1">
            <a:lnSpc>
              <a:spcPct val="100000"/>
            </a:lnSpc>
          </a:pPr>
          <a:r>
            <a:rPr lang="ar-EG" smtClean="0"/>
            <a:t>5. التركيب</a:t>
          </a:r>
          <a:endParaRPr lang="en-US"/>
        </a:p>
      </dgm:t>
    </dgm:pt>
    <dgm:pt modelId="{F086A64B-BBA7-4D24-B144-7A44A32B375D}" type="parTrans" cxnId="{1ED95E6C-4EFE-4776-98F7-EAF6B00C3E18}">
      <dgm:prSet/>
      <dgm:spPr/>
      <dgm:t>
        <a:bodyPr/>
        <a:lstStyle/>
        <a:p>
          <a:pPr rtl="1"/>
          <a:endParaRPr lang="ar-SA"/>
        </a:p>
      </dgm:t>
    </dgm:pt>
    <dgm:pt modelId="{0C4674AE-97B3-4AF0-BD1C-F09C3514B6E4}" type="sibTrans" cxnId="{1ED95E6C-4EFE-4776-98F7-EAF6B00C3E18}">
      <dgm:prSet/>
      <dgm:spPr/>
      <dgm:t>
        <a:bodyPr/>
        <a:lstStyle/>
        <a:p>
          <a:pPr rtl="1"/>
          <a:endParaRPr lang="ar-SA"/>
        </a:p>
      </dgm:t>
    </dgm:pt>
    <dgm:pt modelId="{43979158-D43D-4201-939C-D0AA75694A4E}">
      <dgm:prSet/>
      <dgm:spPr/>
      <dgm:t>
        <a:bodyPr/>
        <a:lstStyle/>
        <a:p>
          <a:pPr rtl="1">
            <a:lnSpc>
              <a:spcPct val="100000"/>
            </a:lnSpc>
          </a:pPr>
          <a:endParaRPr lang="en-US" dirty="0"/>
        </a:p>
      </dgm:t>
    </dgm:pt>
    <dgm:pt modelId="{1C27BDEF-4DFE-48B1-B478-377E0752F76E}" type="parTrans" cxnId="{DE2CAAB9-ABF7-465A-A8C1-66FBDDE218BC}">
      <dgm:prSet/>
      <dgm:spPr/>
      <dgm:t>
        <a:bodyPr/>
        <a:lstStyle/>
        <a:p>
          <a:pPr rtl="1"/>
          <a:endParaRPr lang="ar-SA"/>
        </a:p>
      </dgm:t>
    </dgm:pt>
    <dgm:pt modelId="{DD4E8BE8-4BEE-45DF-BE6C-4646B14F0D2C}" type="sibTrans" cxnId="{DE2CAAB9-ABF7-465A-A8C1-66FBDDE218BC}">
      <dgm:prSet/>
      <dgm:spPr/>
      <dgm:t>
        <a:bodyPr/>
        <a:lstStyle/>
        <a:p>
          <a:pPr rtl="1"/>
          <a:endParaRPr lang="ar-SA"/>
        </a:p>
      </dgm:t>
    </dgm:pt>
    <dgm:pt modelId="{E37AE376-8BF0-4408-AC6A-772A5FCE6CAA}">
      <dgm:prSet/>
      <dgm:spPr/>
      <dgm:t>
        <a:bodyPr/>
        <a:lstStyle/>
        <a:p>
          <a:pPr rtl="1">
            <a:lnSpc>
              <a:spcPct val="100000"/>
            </a:lnSpc>
          </a:pPr>
          <a:r>
            <a:rPr lang="ar-EG" dirty="0" err="1" smtClean="0"/>
            <a:t>4.</a:t>
          </a:r>
          <a:r>
            <a:rPr lang="ar-EG" dirty="0" smtClean="0"/>
            <a:t> التحليل</a:t>
          </a:r>
          <a:endParaRPr lang="en-US" dirty="0"/>
        </a:p>
      </dgm:t>
    </dgm:pt>
    <dgm:pt modelId="{58EA1946-C6CB-4910-8284-13E72796F841}" type="parTrans" cxnId="{A307466C-9E11-4C8E-BFFB-DF7023396837}">
      <dgm:prSet/>
      <dgm:spPr/>
      <dgm:t>
        <a:bodyPr/>
        <a:lstStyle/>
        <a:p>
          <a:pPr rtl="1"/>
          <a:endParaRPr lang="ar-SA"/>
        </a:p>
      </dgm:t>
    </dgm:pt>
    <dgm:pt modelId="{952E2861-E55E-4F05-B9E9-47A126C3DC41}" type="sibTrans" cxnId="{A307466C-9E11-4C8E-BFFB-DF7023396837}">
      <dgm:prSet/>
      <dgm:spPr/>
      <dgm:t>
        <a:bodyPr/>
        <a:lstStyle/>
        <a:p>
          <a:pPr rtl="1"/>
          <a:endParaRPr lang="ar-SA"/>
        </a:p>
      </dgm:t>
    </dgm:pt>
    <dgm:pt modelId="{296FC463-6D7C-4E7A-868B-BE386475776D}">
      <dgm:prSet/>
      <dgm:spPr/>
      <dgm:t>
        <a:bodyPr/>
        <a:lstStyle/>
        <a:p>
          <a:pPr rtl="1">
            <a:lnSpc>
              <a:spcPct val="100000"/>
            </a:lnSpc>
          </a:pPr>
          <a:endParaRPr lang="en-US"/>
        </a:p>
      </dgm:t>
    </dgm:pt>
    <dgm:pt modelId="{97E0B039-E560-4FB3-864E-D1510F26AF34}" type="parTrans" cxnId="{D9F551CC-6DB8-48CB-AB16-D5687DB87875}">
      <dgm:prSet/>
      <dgm:spPr/>
      <dgm:t>
        <a:bodyPr/>
        <a:lstStyle/>
        <a:p>
          <a:pPr rtl="1"/>
          <a:endParaRPr lang="ar-SA"/>
        </a:p>
      </dgm:t>
    </dgm:pt>
    <dgm:pt modelId="{C91FF3CE-0399-4145-A7B9-E67A1EF21A07}" type="sibTrans" cxnId="{D9F551CC-6DB8-48CB-AB16-D5687DB87875}">
      <dgm:prSet/>
      <dgm:spPr/>
      <dgm:t>
        <a:bodyPr/>
        <a:lstStyle/>
        <a:p>
          <a:pPr rtl="1"/>
          <a:endParaRPr lang="ar-SA"/>
        </a:p>
      </dgm:t>
    </dgm:pt>
    <dgm:pt modelId="{CD0DA1FB-E467-48CC-9B04-6107F120AEB7}">
      <dgm:prSet/>
      <dgm:spPr/>
      <dgm:t>
        <a:bodyPr/>
        <a:lstStyle/>
        <a:p>
          <a:pPr rtl="1">
            <a:lnSpc>
              <a:spcPct val="100000"/>
            </a:lnSpc>
          </a:pPr>
          <a:r>
            <a:rPr lang="ar-EG" smtClean="0"/>
            <a:t>3. التطبيق</a:t>
          </a:r>
          <a:endParaRPr lang="en-US"/>
        </a:p>
      </dgm:t>
    </dgm:pt>
    <dgm:pt modelId="{0B101240-B0FB-449C-AA9D-F1F8099B09E1}" type="parTrans" cxnId="{7811C434-7B92-4826-9145-215C5D06EDCD}">
      <dgm:prSet/>
      <dgm:spPr/>
      <dgm:t>
        <a:bodyPr/>
        <a:lstStyle/>
        <a:p>
          <a:pPr rtl="1"/>
          <a:endParaRPr lang="ar-SA"/>
        </a:p>
      </dgm:t>
    </dgm:pt>
    <dgm:pt modelId="{AB167F60-1673-4CAB-BEA0-26B93F54E901}" type="sibTrans" cxnId="{7811C434-7B92-4826-9145-215C5D06EDCD}">
      <dgm:prSet/>
      <dgm:spPr/>
      <dgm:t>
        <a:bodyPr/>
        <a:lstStyle/>
        <a:p>
          <a:pPr rtl="1"/>
          <a:endParaRPr lang="ar-SA"/>
        </a:p>
      </dgm:t>
    </dgm:pt>
    <dgm:pt modelId="{A963871B-9E0B-403D-9724-030395DACF4B}">
      <dgm:prSet/>
      <dgm:spPr/>
      <dgm:t>
        <a:bodyPr/>
        <a:lstStyle/>
        <a:p>
          <a:pPr rtl="1">
            <a:lnSpc>
              <a:spcPct val="100000"/>
            </a:lnSpc>
          </a:pPr>
          <a:endParaRPr lang="en-US"/>
        </a:p>
      </dgm:t>
    </dgm:pt>
    <dgm:pt modelId="{3A81F8C3-D1B9-4835-AD40-CD891AE960E2}" type="parTrans" cxnId="{AD9DB587-C9B4-436C-BF01-D182B8D7737C}">
      <dgm:prSet/>
      <dgm:spPr/>
      <dgm:t>
        <a:bodyPr/>
        <a:lstStyle/>
        <a:p>
          <a:pPr rtl="1"/>
          <a:endParaRPr lang="ar-SA"/>
        </a:p>
      </dgm:t>
    </dgm:pt>
    <dgm:pt modelId="{44A37217-11DA-4BCE-BDFA-5623577C829B}" type="sibTrans" cxnId="{AD9DB587-C9B4-436C-BF01-D182B8D7737C}">
      <dgm:prSet/>
      <dgm:spPr/>
      <dgm:t>
        <a:bodyPr/>
        <a:lstStyle/>
        <a:p>
          <a:pPr rtl="1"/>
          <a:endParaRPr lang="ar-SA"/>
        </a:p>
      </dgm:t>
    </dgm:pt>
    <dgm:pt modelId="{40D28873-E613-416A-A041-A9E66EDAE203}">
      <dgm:prSet/>
      <dgm:spPr/>
      <dgm:t>
        <a:bodyPr/>
        <a:lstStyle/>
        <a:p>
          <a:pPr rtl="1">
            <a:lnSpc>
              <a:spcPct val="100000"/>
            </a:lnSpc>
          </a:pPr>
          <a:r>
            <a:rPr lang="ar-EG" dirty="0" err="1" smtClean="0"/>
            <a:t>2.</a:t>
          </a:r>
          <a:r>
            <a:rPr lang="ar-EG" dirty="0" smtClean="0"/>
            <a:t> الفهم</a:t>
          </a:r>
          <a:endParaRPr lang="en-US" dirty="0"/>
        </a:p>
      </dgm:t>
    </dgm:pt>
    <dgm:pt modelId="{EA1578DF-A07C-4590-8BC1-5F3C9D80246C}" type="parTrans" cxnId="{2DEDDB58-8300-44AB-98A4-E4F0B3AA8E76}">
      <dgm:prSet/>
      <dgm:spPr/>
      <dgm:t>
        <a:bodyPr/>
        <a:lstStyle/>
        <a:p>
          <a:pPr rtl="1"/>
          <a:endParaRPr lang="ar-SA"/>
        </a:p>
      </dgm:t>
    </dgm:pt>
    <dgm:pt modelId="{7FA5C08B-237F-4A9E-8CF5-F77BDBA581DF}" type="sibTrans" cxnId="{2DEDDB58-8300-44AB-98A4-E4F0B3AA8E76}">
      <dgm:prSet/>
      <dgm:spPr/>
      <dgm:t>
        <a:bodyPr/>
        <a:lstStyle/>
        <a:p>
          <a:pPr rtl="1"/>
          <a:endParaRPr lang="ar-SA"/>
        </a:p>
      </dgm:t>
    </dgm:pt>
    <dgm:pt modelId="{41034C35-004D-4B82-B36D-2C8BEFDB4163}">
      <dgm:prSet/>
      <dgm:spPr/>
      <dgm:t>
        <a:bodyPr/>
        <a:lstStyle/>
        <a:p>
          <a:pPr rtl="1">
            <a:lnSpc>
              <a:spcPct val="100000"/>
            </a:lnSpc>
          </a:pPr>
          <a:endParaRPr lang="en-US"/>
        </a:p>
      </dgm:t>
    </dgm:pt>
    <dgm:pt modelId="{9AC8B1FB-F0C5-4BE1-9B08-567CBB9F6292}" type="parTrans" cxnId="{A0223FE3-54D3-402B-AC0A-DA1964989774}">
      <dgm:prSet/>
      <dgm:spPr/>
      <dgm:t>
        <a:bodyPr/>
        <a:lstStyle/>
        <a:p>
          <a:pPr rtl="1"/>
          <a:endParaRPr lang="ar-SA"/>
        </a:p>
      </dgm:t>
    </dgm:pt>
    <dgm:pt modelId="{7568340A-7679-49F8-BA63-45513699595C}" type="sibTrans" cxnId="{A0223FE3-54D3-402B-AC0A-DA1964989774}">
      <dgm:prSet/>
      <dgm:spPr/>
      <dgm:t>
        <a:bodyPr/>
        <a:lstStyle/>
        <a:p>
          <a:pPr rtl="1"/>
          <a:endParaRPr lang="ar-SA"/>
        </a:p>
      </dgm:t>
    </dgm:pt>
    <dgm:pt modelId="{8EE32C2C-FAD8-45F4-8FC0-81AFB0A5A69B}">
      <dgm:prSet/>
      <dgm:spPr/>
      <dgm:t>
        <a:bodyPr/>
        <a:lstStyle/>
        <a:p>
          <a:pPr rtl="1">
            <a:lnSpc>
              <a:spcPct val="100000"/>
            </a:lnSpc>
          </a:pPr>
          <a:r>
            <a:rPr lang="ar-EG" dirty="0" err="1" smtClean="0"/>
            <a:t>1.</a:t>
          </a:r>
          <a:r>
            <a:rPr lang="ar-EG" dirty="0" smtClean="0"/>
            <a:t> التذك</a:t>
          </a:r>
          <a:r>
            <a:rPr lang="ar-SA" dirty="0" smtClean="0"/>
            <a:t>ر</a:t>
          </a:r>
          <a:endParaRPr lang="en-US" dirty="0"/>
        </a:p>
      </dgm:t>
    </dgm:pt>
    <dgm:pt modelId="{4B4221E7-C477-4F04-9851-801AC5089DE0}" type="parTrans" cxnId="{77CF7A5E-954F-4137-B3B7-08F38124C015}">
      <dgm:prSet/>
      <dgm:spPr/>
      <dgm:t>
        <a:bodyPr/>
        <a:lstStyle/>
        <a:p>
          <a:pPr rtl="1"/>
          <a:endParaRPr lang="ar-SA"/>
        </a:p>
      </dgm:t>
    </dgm:pt>
    <dgm:pt modelId="{D19FB520-7D0A-423D-972B-D60AEFAD49F9}" type="sibTrans" cxnId="{77CF7A5E-954F-4137-B3B7-08F38124C015}">
      <dgm:prSet/>
      <dgm:spPr/>
      <dgm:t>
        <a:bodyPr/>
        <a:lstStyle/>
        <a:p>
          <a:pPr rtl="1"/>
          <a:endParaRPr lang="ar-SA"/>
        </a:p>
      </dgm:t>
    </dgm:pt>
    <dgm:pt modelId="{FC725817-E16A-4A66-A79A-E525251BF683}">
      <dgm:prSet/>
      <dgm:spPr/>
      <dgm:t>
        <a:bodyPr/>
        <a:lstStyle/>
        <a:p>
          <a:pPr rtl="1"/>
          <a:endParaRPr lang="en-US" sz="1500"/>
        </a:p>
      </dgm:t>
    </dgm:pt>
    <dgm:pt modelId="{D354DA23-250B-4E26-9939-D6AD6F29CC41}" type="parTrans" cxnId="{EBB57772-732D-433B-BC7B-98FEA4F4ACCA}">
      <dgm:prSet/>
      <dgm:spPr/>
      <dgm:t>
        <a:bodyPr/>
        <a:lstStyle/>
        <a:p>
          <a:pPr rtl="1"/>
          <a:endParaRPr lang="ar-SA"/>
        </a:p>
      </dgm:t>
    </dgm:pt>
    <dgm:pt modelId="{2513EF9A-F170-4E1C-B9A8-16250CC03F46}" type="sibTrans" cxnId="{EBB57772-732D-433B-BC7B-98FEA4F4ACCA}">
      <dgm:prSet/>
      <dgm:spPr/>
      <dgm:t>
        <a:bodyPr/>
        <a:lstStyle/>
        <a:p>
          <a:pPr rtl="1"/>
          <a:endParaRPr lang="ar-SA"/>
        </a:p>
      </dgm:t>
    </dgm:pt>
    <dgm:pt modelId="{F87461D7-B005-4BE5-A429-FCFB2E2441C6}">
      <dgm:prSet custT="1"/>
      <dgm:spPr/>
      <dgm:t>
        <a:bodyPr/>
        <a:lstStyle/>
        <a:p>
          <a:pPr rtl="1"/>
          <a:r>
            <a:rPr lang="ar-EG" sz="1200" dirty="0" err="1" smtClean="0"/>
            <a:t>4.</a:t>
          </a:r>
          <a:r>
            <a:rPr lang="ar-EG" sz="1200" dirty="0" smtClean="0"/>
            <a:t> التنظيم </a:t>
          </a:r>
          <a:r>
            <a:rPr lang="ar-EG" sz="1200" dirty="0" err="1" smtClean="0"/>
            <a:t>القيمي </a:t>
          </a:r>
          <a:r>
            <a:rPr lang="ar-EG" sz="1200" dirty="0" smtClean="0"/>
            <a:t>(وضع القيم في سلسلة</a:t>
          </a:r>
          <a:r>
            <a:rPr lang="ar-EG" sz="1200" dirty="0" err="1" smtClean="0"/>
            <a:t>)</a:t>
          </a:r>
          <a:endParaRPr lang="en-US" sz="1200" dirty="0"/>
        </a:p>
      </dgm:t>
    </dgm:pt>
    <dgm:pt modelId="{CF1D8144-0972-43EB-B915-5BE3DAAEDEE3}" type="parTrans" cxnId="{0A2F6FC3-906E-4CF9-B4E4-4E69EF40CF2B}">
      <dgm:prSet/>
      <dgm:spPr/>
      <dgm:t>
        <a:bodyPr/>
        <a:lstStyle/>
        <a:p>
          <a:pPr rtl="1"/>
          <a:endParaRPr lang="ar-SA"/>
        </a:p>
      </dgm:t>
    </dgm:pt>
    <dgm:pt modelId="{A5F6B4A7-3C30-4058-A718-33494DBBC6F9}" type="sibTrans" cxnId="{0A2F6FC3-906E-4CF9-B4E4-4E69EF40CF2B}">
      <dgm:prSet/>
      <dgm:spPr/>
      <dgm:t>
        <a:bodyPr/>
        <a:lstStyle/>
        <a:p>
          <a:pPr rtl="1"/>
          <a:endParaRPr lang="ar-SA"/>
        </a:p>
      </dgm:t>
    </dgm:pt>
    <dgm:pt modelId="{2AC2FB06-653F-4509-8A4D-F226524E0EC8}">
      <dgm:prSet/>
      <dgm:spPr/>
      <dgm:t>
        <a:bodyPr/>
        <a:lstStyle/>
        <a:p>
          <a:pPr rtl="1"/>
          <a:r>
            <a:rPr lang="ar-EG" sz="1500" dirty="0" err="1" smtClean="0"/>
            <a:t>3.</a:t>
          </a:r>
          <a:r>
            <a:rPr lang="ar-EG" sz="1500" dirty="0" smtClean="0"/>
            <a:t> </a:t>
          </a:r>
          <a:r>
            <a:rPr lang="ar-EG" sz="1500" dirty="0" err="1" smtClean="0"/>
            <a:t>التقييم </a:t>
          </a:r>
          <a:r>
            <a:rPr lang="ar-EG" sz="1500" dirty="0" smtClean="0"/>
            <a:t>(تقدير القيمة</a:t>
          </a:r>
          <a:r>
            <a:rPr lang="ar-EG" sz="1500" dirty="0" err="1" smtClean="0"/>
            <a:t>)</a:t>
          </a:r>
          <a:endParaRPr lang="en-US" sz="1500" dirty="0"/>
        </a:p>
      </dgm:t>
    </dgm:pt>
    <dgm:pt modelId="{22623682-C7BE-4089-8337-EE642A287EB9}" type="parTrans" cxnId="{BF4328A5-6098-44D8-9EEE-87C75E82C78A}">
      <dgm:prSet/>
      <dgm:spPr/>
      <dgm:t>
        <a:bodyPr/>
        <a:lstStyle/>
        <a:p>
          <a:pPr rtl="1"/>
          <a:endParaRPr lang="ar-SA"/>
        </a:p>
      </dgm:t>
    </dgm:pt>
    <dgm:pt modelId="{6D36DC2A-7E45-4671-91A7-62363E1321A8}" type="sibTrans" cxnId="{BF4328A5-6098-44D8-9EEE-87C75E82C78A}">
      <dgm:prSet/>
      <dgm:spPr/>
      <dgm:t>
        <a:bodyPr/>
        <a:lstStyle/>
        <a:p>
          <a:pPr rtl="1"/>
          <a:endParaRPr lang="ar-SA"/>
        </a:p>
      </dgm:t>
    </dgm:pt>
    <dgm:pt modelId="{675EA187-3A03-4D91-A686-933A01FC1923}">
      <dgm:prSet/>
      <dgm:spPr/>
      <dgm:t>
        <a:bodyPr/>
        <a:lstStyle/>
        <a:p>
          <a:pPr rtl="1"/>
          <a:endParaRPr lang="en-US" sz="1500"/>
        </a:p>
      </dgm:t>
    </dgm:pt>
    <dgm:pt modelId="{C0BA789F-3308-45D1-9DD8-FD3C2B8B3EC5}" type="parTrans" cxnId="{021E6BEC-A456-42C7-8874-3CFBF88BB1AA}">
      <dgm:prSet/>
      <dgm:spPr/>
      <dgm:t>
        <a:bodyPr/>
        <a:lstStyle/>
        <a:p>
          <a:pPr rtl="1"/>
          <a:endParaRPr lang="ar-SA"/>
        </a:p>
      </dgm:t>
    </dgm:pt>
    <dgm:pt modelId="{0476EB67-B8E9-4F66-BCF4-B886B9F87DE8}" type="sibTrans" cxnId="{021E6BEC-A456-42C7-8874-3CFBF88BB1AA}">
      <dgm:prSet/>
      <dgm:spPr/>
      <dgm:t>
        <a:bodyPr/>
        <a:lstStyle/>
        <a:p>
          <a:pPr rtl="1"/>
          <a:endParaRPr lang="ar-SA"/>
        </a:p>
      </dgm:t>
    </dgm:pt>
    <dgm:pt modelId="{C2DE9E80-04A3-4153-97A3-329E8BF1B764}">
      <dgm:prSet/>
      <dgm:spPr/>
      <dgm:t>
        <a:bodyPr/>
        <a:lstStyle/>
        <a:p>
          <a:pPr rtl="1"/>
          <a:r>
            <a:rPr lang="ar-EG" sz="1500" smtClean="0"/>
            <a:t>2. الاستجابة</a:t>
          </a:r>
          <a:endParaRPr lang="en-US" sz="1500"/>
        </a:p>
      </dgm:t>
    </dgm:pt>
    <dgm:pt modelId="{0D249EB0-1AB6-444C-92BF-10650434495F}" type="parTrans" cxnId="{912B7C38-83FB-4789-A34A-9EF27E128950}">
      <dgm:prSet/>
      <dgm:spPr/>
      <dgm:t>
        <a:bodyPr/>
        <a:lstStyle/>
        <a:p>
          <a:pPr rtl="1"/>
          <a:endParaRPr lang="ar-SA"/>
        </a:p>
      </dgm:t>
    </dgm:pt>
    <dgm:pt modelId="{515549D5-2591-410F-AC60-5B00FCF1978B}" type="sibTrans" cxnId="{912B7C38-83FB-4789-A34A-9EF27E128950}">
      <dgm:prSet/>
      <dgm:spPr/>
      <dgm:t>
        <a:bodyPr/>
        <a:lstStyle/>
        <a:p>
          <a:pPr rtl="1"/>
          <a:endParaRPr lang="ar-SA"/>
        </a:p>
      </dgm:t>
    </dgm:pt>
    <dgm:pt modelId="{EB2C7A5A-1367-4B33-8373-E621057298D9}">
      <dgm:prSet/>
      <dgm:spPr/>
      <dgm:t>
        <a:bodyPr/>
        <a:lstStyle/>
        <a:p>
          <a:pPr rtl="1"/>
          <a:endParaRPr lang="en-US" sz="1500"/>
        </a:p>
      </dgm:t>
    </dgm:pt>
    <dgm:pt modelId="{9AE17011-4C15-44C8-BE41-1680F8119477}" type="parTrans" cxnId="{CCC09599-5EBE-4FB4-9600-853035F01257}">
      <dgm:prSet/>
      <dgm:spPr/>
      <dgm:t>
        <a:bodyPr/>
        <a:lstStyle/>
        <a:p>
          <a:pPr rtl="1"/>
          <a:endParaRPr lang="ar-SA"/>
        </a:p>
      </dgm:t>
    </dgm:pt>
    <dgm:pt modelId="{1BFCB29A-0613-4BD3-B13A-0488192CEF7A}" type="sibTrans" cxnId="{CCC09599-5EBE-4FB4-9600-853035F01257}">
      <dgm:prSet/>
      <dgm:spPr/>
      <dgm:t>
        <a:bodyPr/>
        <a:lstStyle/>
        <a:p>
          <a:pPr rtl="1"/>
          <a:endParaRPr lang="ar-SA"/>
        </a:p>
      </dgm:t>
    </dgm:pt>
    <dgm:pt modelId="{FE5B430D-B324-4D59-9A9E-370D3C3FCC94}">
      <dgm:prSet/>
      <dgm:spPr/>
      <dgm:t>
        <a:bodyPr/>
        <a:lstStyle/>
        <a:p>
          <a:pPr rtl="1"/>
          <a:r>
            <a:rPr lang="ar-EG" sz="1500" dirty="0" err="1" smtClean="0"/>
            <a:t>1.</a:t>
          </a:r>
          <a:r>
            <a:rPr lang="ar-EG" sz="1500" dirty="0" smtClean="0"/>
            <a:t> </a:t>
          </a:r>
          <a:r>
            <a:rPr lang="ar-EG" sz="1500" dirty="0" err="1" smtClean="0"/>
            <a:t>التقبل </a:t>
          </a:r>
          <a:r>
            <a:rPr lang="ar-EG" sz="1500" dirty="0" smtClean="0"/>
            <a:t>(الاستقبال والانتباه</a:t>
          </a:r>
          <a:r>
            <a:rPr lang="ar-EG" sz="1500" dirty="0" err="1" smtClean="0"/>
            <a:t>)</a:t>
          </a:r>
          <a:endParaRPr lang="en-US" sz="1500" dirty="0"/>
        </a:p>
      </dgm:t>
    </dgm:pt>
    <dgm:pt modelId="{6E8EBAE5-8092-40E1-A2D1-3B8811EDA038}" type="parTrans" cxnId="{62DE1841-B402-47D1-B782-B493802A54B3}">
      <dgm:prSet/>
      <dgm:spPr/>
      <dgm:t>
        <a:bodyPr/>
        <a:lstStyle/>
        <a:p>
          <a:pPr rtl="1"/>
          <a:endParaRPr lang="ar-SA"/>
        </a:p>
      </dgm:t>
    </dgm:pt>
    <dgm:pt modelId="{9BE72AE3-AEFE-436A-91AB-6C0DAA1FB0F2}" type="sibTrans" cxnId="{62DE1841-B402-47D1-B782-B493802A54B3}">
      <dgm:prSet/>
      <dgm:spPr/>
      <dgm:t>
        <a:bodyPr/>
        <a:lstStyle/>
        <a:p>
          <a:pPr rtl="1"/>
          <a:endParaRPr lang="ar-SA"/>
        </a:p>
      </dgm:t>
    </dgm:pt>
    <dgm:pt modelId="{AD8E09ED-E7AB-4D90-A91F-0EF1CD94BAD0}">
      <dgm:prSet/>
      <dgm:spPr/>
      <dgm:t>
        <a:bodyPr/>
        <a:lstStyle/>
        <a:p>
          <a:pPr rtl="1"/>
          <a:endParaRPr lang="en-US" dirty="0"/>
        </a:p>
      </dgm:t>
    </dgm:pt>
    <dgm:pt modelId="{50008FB8-1954-4A3E-B897-656D4185F728}" type="parTrans" cxnId="{1198E6FF-955A-4050-9C62-AE362733F535}">
      <dgm:prSet/>
      <dgm:spPr/>
      <dgm:t>
        <a:bodyPr/>
        <a:lstStyle/>
        <a:p>
          <a:pPr rtl="1"/>
          <a:endParaRPr lang="ar-SA"/>
        </a:p>
      </dgm:t>
    </dgm:pt>
    <dgm:pt modelId="{5396C9F9-9BE6-458B-AC94-EC6368ECB724}" type="sibTrans" cxnId="{1198E6FF-955A-4050-9C62-AE362733F535}">
      <dgm:prSet/>
      <dgm:spPr/>
      <dgm:t>
        <a:bodyPr/>
        <a:lstStyle/>
        <a:p>
          <a:pPr rtl="1"/>
          <a:endParaRPr lang="ar-SA"/>
        </a:p>
      </dgm:t>
    </dgm:pt>
    <dgm:pt modelId="{6BDF309E-09B5-4C89-B4C8-69B67BD56141}">
      <dgm:prSet/>
      <dgm:spPr/>
      <dgm:t>
        <a:bodyPr/>
        <a:lstStyle/>
        <a:p>
          <a:pPr rtl="1"/>
          <a:r>
            <a:rPr lang="ar-EG" dirty="0" err="1" smtClean="0"/>
            <a:t>6.</a:t>
          </a:r>
          <a:r>
            <a:rPr lang="ar-EG" dirty="0" smtClean="0"/>
            <a:t> التكيف</a:t>
          </a:r>
          <a:endParaRPr lang="en-US" dirty="0"/>
        </a:p>
      </dgm:t>
    </dgm:pt>
    <dgm:pt modelId="{6D307279-0DDC-49B6-9D36-B6666A28088E}" type="parTrans" cxnId="{5000A28F-E206-410B-87E5-DDCE720A81CC}">
      <dgm:prSet/>
      <dgm:spPr/>
      <dgm:t>
        <a:bodyPr/>
        <a:lstStyle/>
        <a:p>
          <a:pPr rtl="1"/>
          <a:endParaRPr lang="ar-SA"/>
        </a:p>
      </dgm:t>
    </dgm:pt>
    <dgm:pt modelId="{AA14E701-D258-4CFD-ADB9-DCE88943E863}" type="sibTrans" cxnId="{5000A28F-E206-410B-87E5-DDCE720A81CC}">
      <dgm:prSet/>
      <dgm:spPr/>
      <dgm:t>
        <a:bodyPr/>
        <a:lstStyle/>
        <a:p>
          <a:pPr rtl="1"/>
          <a:endParaRPr lang="ar-SA"/>
        </a:p>
      </dgm:t>
    </dgm:pt>
    <dgm:pt modelId="{359426A2-92A0-4E20-B7A9-817ACEF39296}">
      <dgm:prSet/>
      <dgm:spPr/>
      <dgm:t>
        <a:bodyPr/>
        <a:lstStyle/>
        <a:p>
          <a:pPr rtl="1"/>
          <a:endParaRPr lang="en-US"/>
        </a:p>
      </dgm:t>
    </dgm:pt>
    <dgm:pt modelId="{D4D0040A-1C68-4696-9F1D-E4415EB5B967}" type="parTrans" cxnId="{773339D7-5BA6-428A-A4F7-D654C2C2E7AE}">
      <dgm:prSet/>
      <dgm:spPr/>
      <dgm:t>
        <a:bodyPr/>
        <a:lstStyle/>
        <a:p>
          <a:pPr rtl="1"/>
          <a:endParaRPr lang="ar-SA"/>
        </a:p>
      </dgm:t>
    </dgm:pt>
    <dgm:pt modelId="{809E3196-039C-4631-9940-7E629C285485}" type="sibTrans" cxnId="{773339D7-5BA6-428A-A4F7-D654C2C2E7AE}">
      <dgm:prSet/>
      <dgm:spPr/>
      <dgm:t>
        <a:bodyPr/>
        <a:lstStyle/>
        <a:p>
          <a:pPr rtl="1"/>
          <a:endParaRPr lang="ar-SA"/>
        </a:p>
      </dgm:t>
    </dgm:pt>
    <dgm:pt modelId="{F6F04DAC-D37E-47B2-9AF5-E5E952AE73AB}">
      <dgm:prSet/>
      <dgm:spPr/>
      <dgm:t>
        <a:bodyPr/>
        <a:lstStyle/>
        <a:p>
          <a:pPr rtl="1"/>
          <a:r>
            <a:rPr lang="ar-EG" dirty="0" smtClean="0"/>
            <a:t>5</a:t>
          </a:r>
          <a:r>
            <a:rPr lang="ar-SA" dirty="0" err="1" smtClean="0"/>
            <a:t>.</a:t>
          </a:r>
          <a:r>
            <a:rPr lang="ar-EG" dirty="0" smtClean="0"/>
            <a:t> الاستجابة الظاهرة المعقدة</a:t>
          </a:r>
          <a:endParaRPr lang="en-US" dirty="0"/>
        </a:p>
      </dgm:t>
    </dgm:pt>
    <dgm:pt modelId="{CE5DE164-0F61-490E-876D-B3ADA76C4255}" type="parTrans" cxnId="{BB961F18-B516-422C-AC89-20A5EBA000AB}">
      <dgm:prSet/>
      <dgm:spPr/>
      <dgm:t>
        <a:bodyPr/>
        <a:lstStyle/>
        <a:p>
          <a:pPr rtl="1"/>
          <a:endParaRPr lang="ar-SA"/>
        </a:p>
      </dgm:t>
    </dgm:pt>
    <dgm:pt modelId="{C177B6CE-67AD-43BB-B853-738FAC19F854}" type="sibTrans" cxnId="{BB961F18-B516-422C-AC89-20A5EBA000AB}">
      <dgm:prSet/>
      <dgm:spPr/>
      <dgm:t>
        <a:bodyPr/>
        <a:lstStyle/>
        <a:p>
          <a:pPr rtl="1"/>
          <a:endParaRPr lang="ar-SA"/>
        </a:p>
      </dgm:t>
    </dgm:pt>
    <dgm:pt modelId="{D539C4BD-E450-427C-BF6F-EEA3AB9F1B3B}">
      <dgm:prSet/>
      <dgm:spPr/>
      <dgm:t>
        <a:bodyPr/>
        <a:lstStyle/>
        <a:p>
          <a:pPr rtl="1"/>
          <a:endParaRPr lang="en-US"/>
        </a:p>
      </dgm:t>
    </dgm:pt>
    <dgm:pt modelId="{D1C3D17B-8477-48DB-B806-4EFF8D90F6FD}" type="parTrans" cxnId="{3757214C-D4FC-446C-B988-76E36EEAF044}">
      <dgm:prSet/>
      <dgm:spPr/>
      <dgm:t>
        <a:bodyPr/>
        <a:lstStyle/>
        <a:p>
          <a:pPr rtl="1"/>
          <a:endParaRPr lang="ar-SA"/>
        </a:p>
      </dgm:t>
    </dgm:pt>
    <dgm:pt modelId="{858D3189-6539-416A-8C97-1E9C2BB35CD8}" type="sibTrans" cxnId="{3757214C-D4FC-446C-B988-76E36EEAF044}">
      <dgm:prSet/>
      <dgm:spPr/>
      <dgm:t>
        <a:bodyPr/>
        <a:lstStyle/>
        <a:p>
          <a:pPr rtl="1"/>
          <a:endParaRPr lang="ar-SA"/>
        </a:p>
      </dgm:t>
    </dgm:pt>
    <dgm:pt modelId="{BD7FA3F1-8244-4E20-A55E-B16843E5867F}">
      <dgm:prSet/>
      <dgm:spPr/>
      <dgm:t>
        <a:bodyPr/>
        <a:lstStyle/>
        <a:p>
          <a:pPr rtl="1"/>
          <a:r>
            <a:rPr lang="ar-EG" smtClean="0"/>
            <a:t>4. التعود والآلية</a:t>
          </a:r>
          <a:endParaRPr lang="en-US"/>
        </a:p>
      </dgm:t>
    </dgm:pt>
    <dgm:pt modelId="{57B5C4A6-CB89-44C2-A384-9F296A0E5C2E}" type="parTrans" cxnId="{AF7D0433-2014-44E8-A7D2-19DA1B648A72}">
      <dgm:prSet/>
      <dgm:spPr/>
      <dgm:t>
        <a:bodyPr/>
        <a:lstStyle/>
        <a:p>
          <a:pPr rtl="1"/>
          <a:endParaRPr lang="ar-SA"/>
        </a:p>
      </dgm:t>
    </dgm:pt>
    <dgm:pt modelId="{0079A677-4727-4685-AA11-7BD35DF26317}" type="sibTrans" cxnId="{AF7D0433-2014-44E8-A7D2-19DA1B648A72}">
      <dgm:prSet/>
      <dgm:spPr/>
      <dgm:t>
        <a:bodyPr/>
        <a:lstStyle/>
        <a:p>
          <a:pPr rtl="1"/>
          <a:endParaRPr lang="ar-SA"/>
        </a:p>
      </dgm:t>
    </dgm:pt>
    <dgm:pt modelId="{EAE75F54-2BF0-475C-9D4A-F3DE7C80A45E}">
      <dgm:prSet/>
      <dgm:spPr/>
      <dgm:t>
        <a:bodyPr/>
        <a:lstStyle/>
        <a:p>
          <a:pPr rtl="1"/>
          <a:endParaRPr lang="en-US"/>
        </a:p>
      </dgm:t>
    </dgm:pt>
    <dgm:pt modelId="{1EC2D36D-3EBA-445C-8221-284AC0A78F11}" type="parTrans" cxnId="{46C42C18-84B1-4EBB-B082-0D3370DC3E5D}">
      <dgm:prSet/>
      <dgm:spPr/>
      <dgm:t>
        <a:bodyPr/>
        <a:lstStyle/>
        <a:p>
          <a:pPr rtl="1"/>
          <a:endParaRPr lang="ar-SA"/>
        </a:p>
      </dgm:t>
    </dgm:pt>
    <dgm:pt modelId="{1EB49832-083F-4A8F-99FF-6ADED02783CA}" type="sibTrans" cxnId="{46C42C18-84B1-4EBB-B082-0D3370DC3E5D}">
      <dgm:prSet/>
      <dgm:spPr/>
      <dgm:t>
        <a:bodyPr/>
        <a:lstStyle/>
        <a:p>
          <a:pPr rtl="1"/>
          <a:endParaRPr lang="ar-SA"/>
        </a:p>
      </dgm:t>
    </dgm:pt>
    <dgm:pt modelId="{29DC0AC6-A578-4AB9-84DF-6FE1BC34B849}">
      <dgm:prSet/>
      <dgm:spPr/>
      <dgm:t>
        <a:bodyPr/>
        <a:lstStyle/>
        <a:p>
          <a:pPr rtl="1"/>
          <a:r>
            <a:rPr lang="ar-EG" smtClean="0"/>
            <a:t>3.الاستجابة الموجه</a:t>
          </a:r>
          <a:endParaRPr lang="en-US"/>
        </a:p>
      </dgm:t>
    </dgm:pt>
    <dgm:pt modelId="{A5F56CD3-AAA4-4E3D-957B-515BDDB502A1}" type="parTrans" cxnId="{800EC659-8A01-46AD-BB8C-B985F56A643C}">
      <dgm:prSet/>
      <dgm:spPr/>
      <dgm:t>
        <a:bodyPr/>
        <a:lstStyle/>
        <a:p>
          <a:pPr rtl="1"/>
          <a:endParaRPr lang="ar-SA"/>
        </a:p>
      </dgm:t>
    </dgm:pt>
    <dgm:pt modelId="{EDF59ECE-2079-435A-9290-60774B1B1749}" type="sibTrans" cxnId="{800EC659-8A01-46AD-BB8C-B985F56A643C}">
      <dgm:prSet/>
      <dgm:spPr/>
      <dgm:t>
        <a:bodyPr/>
        <a:lstStyle/>
        <a:p>
          <a:pPr rtl="1"/>
          <a:endParaRPr lang="ar-SA"/>
        </a:p>
      </dgm:t>
    </dgm:pt>
    <dgm:pt modelId="{42999C18-0539-476C-BAA2-F00FB1C462AB}">
      <dgm:prSet/>
      <dgm:spPr/>
      <dgm:t>
        <a:bodyPr/>
        <a:lstStyle/>
        <a:p>
          <a:pPr rtl="1"/>
          <a:endParaRPr lang="en-US"/>
        </a:p>
      </dgm:t>
    </dgm:pt>
    <dgm:pt modelId="{99E8DD0C-C4C0-44A8-AC85-EB8258AB893D}" type="parTrans" cxnId="{64D4CD70-E882-4638-99D7-F4F908C619E3}">
      <dgm:prSet/>
      <dgm:spPr/>
      <dgm:t>
        <a:bodyPr/>
        <a:lstStyle/>
        <a:p>
          <a:pPr rtl="1"/>
          <a:endParaRPr lang="ar-SA"/>
        </a:p>
      </dgm:t>
    </dgm:pt>
    <dgm:pt modelId="{527AF0A5-0BBE-4424-95EC-7B8CA47D41BF}" type="sibTrans" cxnId="{64D4CD70-E882-4638-99D7-F4F908C619E3}">
      <dgm:prSet/>
      <dgm:spPr/>
      <dgm:t>
        <a:bodyPr/>
        <a:lstStyle/>
        <a:p>
          <a:pPr rtl="1"/>
          <a:endParaRPr lang="ar-SA"/>
        </a:p>
      </dgm:t>
    </dgm:pt>
    <dgm:pt modelId="{803E446D-DF50-4AED-AB07-B85F396B49F9}">
      <dgm:prSet/>
      <dgm:spPr/>
      <dgm:t>
        <a:bodyPr/>
        <a:lstStyle/>
        <a:p>
          <a:pPr rtl="1"/>
          <a:r>
            <a:rPr lang="ar-EG" dirty="0" smtClean="0"/>
            <a:t>2</a:t>
          </a:r>
          <a:r>
            <a:rPr lang="ar-SA" dirty="0" err="1" smtClean="0"/>
            <a:t>.</a:t>
          </a:r>
          <a:r>
            <a:rPr lang="ar-EG" dirty="0" err="1" smtClean="0"/>
            <a:t>التهيوء</a:t>
          </a:r>
          <a:endParaRPr lang="en-US" dirty="0"/>
        </a:p>
      </dgm:t>
    </dgm:pt>
    <dgm:pt modelId="{23AC9576-BCB9-44BE-8905-1F9FAE17CB1B}" type="parTrans" cxnId="{5E068FFC-595B-43DB-920F-A92DD63F4DF2}">
      <dgm:prSet/>
      <dgm:spPr/>
      <dgm:t>
        <a:bodyPr/>
        <a:lstStyle/>
        <a:p>
          <a:pPr rtl="1"/>
          <a:endParaRPr lang="ar-SA"/>
        </a:p>
      </dgm:t>
    </dgm:pt>
    <dgm:pt modelId="{8CA67943-4EA2-49E6-8DD5-EA8C90CEE1BD}" type="sibTrans" cxnId="{5E068FFC-595B-43DB-920F-A92DD63F4DF2}">
      <dgm:prSet/>
      <dgm:spPr/>
      <dgm:t>
        <a:bodyPr/>
        <a:lstStyle/>
        <a:p>
          <a:pPr rtl="1"/>
          <a:endParaRPr lang="ar-SA"/>
        </a:p>
      </dgm:t>
    </dgm:pt>
    <dgm:pt modelId="{C5DF328B-C9C9-4472-8943-4F42EEF89842}">
      <dgm:prSet/>
      <dgm:spPr/>
      <dgm:t>
        <a:bodyPr/>
        <a:lstStyle/>
        <a:p>
          <a:pPr rtl="1"/>
          <a:endParaRPr lang="en-US"/>
        </a:p>
      </dgm:t>
    </dgm:pt>
    <dgm:pt modelId="{3B838844-454F-4416-BA10-8C57ED9F8041}" type="parTrans" cxnId="{28C6BB94-107C-4896-891D-F026FD07E3FE}">
      <dgm:prSet/>
      <dgm:spPr/>
      <dgm:t>
        <a:bodyPr/>
        <a:lstStyle/>
        <a:p>
          <a:pPr rtl="1"/>
          <a:endParaRPr lang="ar-SA"/>
        </a:p>
      </dgm:t>
    </dgm:pt>
    <dgm:pt modelId="{57F39E15-1B53-4CDC-8E6D-2DB718B7FD11}" type="sibTrans" cxnId="{28C6BB94-107C-4896-891D-F026FD07E3FE}">
      <dgm:prSet/>
      <dgm:spPr/>
      <dgm:t>
        <a:bodyPr/>
        <a:lstStyle/>
        <a:p>
          <a:pPr rtl="1"/>
          <a:endParaRPr lang="ar-SA"/>
        </a:p>
      </dgm:t>
    </dgm:pt>
    <dgm:pt modelId="{45615AE7-332A-446C-A4E1-EF93C7579E76}">
      <dgm:prSet/>
      <dgm:spPr/>
      <dgm:t>
        <a:bodyPr/>
        <a:lstStyle/>
        <a:p>
          <a:pPr rtl="1"/>
          <a:r>
            <a:rPr lang="ar-EG" dirty="0" smtClean="0"/>
            <a:t>1</a:t>
          </a:r>
          <a:r>
            <a:rPr lang="ar-SA" dirty="0" err="1" smtClean="0"/>
            <a:t>.</a:t>
          </a:r>
          <a:r>
            <a:rPr lang="ar-EG" dirty="0" smtClean="0"/>
            <a:t>الإدراك</a:t>
          </a:r>
          <a:endParaRPr lang="en-US" dirty="0"/>
        </a:p>
      </dgm:t>
    </dgm:pt>
    <dgm:pt modelId="{E96DAED8-B2B4-4F56-8E0F-AAB67020A430}" type="parTrans" cxnId="{A77ABA31-732C-49CE-BCA6-DE36690B45E0}">
      <dgm:prSet/>
      <dgm:spPr/>
      <dgm:t>
        <a:bodyPr/>
        <a:lstStyle/>
        <a:p>
          <a:pPr rtl="1"/>
          <a:endParaRPr lang="ar-SA"/>
        </a:p>
      </dgm:t>
    </dgm:pt>
    <dgm:pt modelId="{27323BD7-44C1-498A-BD8A-1E512ED5F5E5}" type="sibTrans" cxnId="{A77ABA31-732C-49CE-BCA6-DE36690B45E0}">
      <dgm:prSet/>
      <dgm:spPr/>
      <dgm:t>
        <a:bodyPr/>
        <a:lstStyle/>
        <a:p>
          <a:pPr rtl="1"/>
          <a:endParaRPr lang="ar-SA"/>
        </a:p>
      </dgm:t>
    </dgm:pt>
    <dgm:pt modelId="{5A100E51-5B5C-4EA6-A7F7-8E0327273903}">
      <dgm:prSet/>
      <dgm:spPr/>
      <dgm:t>
        <a:bodyPr/>
        <a:lstStyle/>
        <a:p>
          <a:pPr rtl="1"/>
          <a:endParaRPr lang="en-US" sz="1500" dirty="0"/>
        </a:p>
      </dgm:t>
    </dgm:pt>
    <dgm:pt modelId="{6BA8F5FC-5CE7-4E9A-BAA2-C85E37D7CE35}" type="sibTrans" cxnId="{C187C9B1-1A80-4623-9F71-3E4A3EA95580}">
      <dgm:prSet/>
      <dgm:spPr/>
      <dgm:t>
        <a:bodyPr/>
        <a:lstStyle/>
        <a:p>
          <a:pPr rtl="1"/>
          <a:endParaRPr lang="ar-SA"/>
        </a:p>
      </dgm:t>
    </dgm:pt>
    <dgm:pt modelId="{6C7C81C1-07AE-4653-854E-7636962B2B71}" type="parTrans" cxnId="{C187C9B1-1A80-4623-9F71-3E4A3EA95580}">
      <dgm:prSet/>
      <dgm:spPr/>
      <dgm:t>
        <a:bodyPr/>
        <a:lstStyle/>
        <a:p>
          <a:pPr rtl="1"/>
          <a:endParaRPr lang="ar-SA"/>
        </a:p>
      </dgm:t>
    </dgm:pt>
    <dgm:pt modelId="{1B35AB3E-3137-43D3-8695-6AA4FDD4F1D1}" type="pres">
      <dgm:prSet presAssocID="{8D9B3645-4DFE-4961-BC4A-062709F6DA54}" presName="Name0" presStyleCnt="0">
        <dgm:presLayoutVars>
          <dgm:dir/>
          <dgm:animLvl val="lvl"/>
          <dgm:resizeHandles val="exact"/>
        </dgm:presLayoutVars>
      </dgm:prSet>
      <dgm:spPr/>
    </dgm:pt>
    <dgm:pt modelId="{294FEC75-7F9C-4FE4-88B5-14B6509BB2DD}" type="pres">
      <dgm:prSet presAssocID="{79CFF9F2-B471-47DF-BFE7-EC968E56A5E0}" presName="composite" presStyleCnt="0"/>
      <dgm:spPr/>
    </dgm:pt>
    <dgm:pt modelId="{2BB1DEE8-4A4B-4365-A9B9-DC20C0EE9856}" type="pres">
      <dgm:prSet presAssocID="{79CFF9F2-B471-47DF-BFE7-EC968E56A5E0}" presName="parTx" presStyleLbl="alignNode1" presStyleIdx="0" presStyleCnt="3">
        <dgm:presLayoutVars>
          <dgm:chMax val="0"/>
          <dgm:chPref val="0"/>
          <dgm:bulletEnabled val="1"/>
        </dgm:presLayoutVars>
      </dgm:prSet>
      <dgm:spPr/>
      <dgm:t>
        <a:bodyPr/>
        <a:lstStyle/>
        <a:p>
          <a:pPr rtl="1"/>
          <a:endParaRPr lang="ar-SA"/>
        </a:p>
      </dgm:t>
    </dgm:pt>
    <dgm:pt modelId="{62832A92-6ACA-4849-B57A-F6A989266095}" type="pres">
      <dgm:prSet presAssocID="{79CFF9F2-B471-47DF-BFE7-EC968E56A5E0}" presName="desTx" presStyleLbl="alignAccFollowNode1" presStyleIdx="0" presStyleCnt="3">
        <dgm:presLayoutVars>
          <dgm:bulletEnabled val="1"/>
        </dgm:presLayoutVars>
      </dgm:prSet>
      <dgm:spPr/>
      <dgm:t>
        <a:bodyPr/>
        <a:lstStyle/>
        <a:p>
          <a:pPr rtl="1"/>
          <a:endParaRPr lang="ar-SA"/>
        </a:p>
      </dgm:t>
    </dgm:pt>
    <dgm:pt modelId="{B7FD1760-0991-4491-8D1F-8B2C73752758}" type="pres">
      <dgm:prSet presAssocID="{860E1FEC-DEB0-49A0-906F-0BCAA216AC62}" presName="space" presStyleCnt="0"/>
      <dgm:spPr/>
    </dgm:pt>
    <dgm:pt modelId="{18363156-5E84-4C86-8827-52FAD1507E59}" type="pres">
      <dgm:prSet presAssocID="{6745AEB3-891B-4AA6-992F-34EA5683893D}" presName="composite" presStyleCnt="0"/>
      <dgm:spPr/>
    </dgm:pt>
    <dgm:pt modelId="{9D85061F-2831-4E23-8FD1-33DEE8187E49}" type="pres">
      <dgm:prSet presAssocID="{6745AEB3-891B-4AA6-992F-34EA5683893D}" presName="parTx" presStyleLbl="alignNode1" presStyleIdx="1" presStyleCnt="3">
        <dgm:presLayoutVars>
          <dgm:chMax val="0"/>
          <dgm:chPref val="0"/>
          <dgm:bulletEnabled val="1"/>
        </dgm:presLayoutVars>
      </dgm:prSet>
      <dgm:spPr/>
      <dgm:t>
        <a:bodyPr/>
        <a:lstStyle/>
        <a:p>
          <a:pPr rtl="1"/>
          <a:endParaRPr lang="ar-SA"/>
        </a:p>
      </dgm:t>
    </dgm:pt>
    <dgm:pt modelId="{D0DBA3E8-7E86-4105-804F-ED870A9CFF75}" type="pres">
      <dgm:prSet presAssocID="{6745AEB3-891B-4AA6-992F-34EA5683893D}" presName="desTx" presStyleLbl="alignAccFollowNode1" presStyleIdx="1" presStyleCnt="3">
        <dgm:presLayoutVars>
          <dgm:bulletEnabled val="1"/>
        </dgm:presLayoutVars>
      </dgm:prSet>
      <dgm:spPr/>
      <dgm:t>
        <a:bodyPr/>
        <a:lstStyle/>
        <a:p>
          <a:pPr rtl="1"/>
          <a:endParaRPr lang="ar-SA"/>
        </a:p>
      </dgm:t>
    </dgm:pt>
    <dgm:pt modelId="{F801F4EF-609B-468B-BB1C-55C6549ED5F2}" type="pres">
      <dgm:prSet presAssocID="{E78D0901-D999-43B8-A962-47AE1562BF53}" presName="space" presStyleCnt="0"/>
      <dgm:spPr/>
    </dgm:pt>
    <dgm:pt modelId="{B242324F-9753-4C81-91FD-7753623A3889}" type="pres">
      <dgm:prSet presAssocID="{45E7F9EE-CE83-41F1-BA22-CC554DC8790E}" presName="composite" presStyleCnt="0"/>
      <dgm:spPr/>
    </dgm:pt>
    <dgm:pt modelId="{1F7EEEAB-9858-41FC-B848-1EF2786CFFC0}" type="pres">
      <dgm:prSet presAssocID="{45E7F9EE-CE83-41F1-BA22-CC554DC8790E}" presName="parTx" presStyleLbl="alignNode1" presStyleIdx="2" presStyleCnt="3">
        <dgm:presLayoutVars>
          <dgm:chMax val="0"/>
          <dgm:chPref val="0"/>
          <dgm:bulletEnabled val="1"/>
        </dgm:presLayoutVars>
      </dgm:prSet>
      <dgm:spPr/>
      <dgm:t>
        <a:bodyPr/>
        <a:lstStyle/>
        <a:p>
          <a:pPr rtl="1"/>
          <a:endParaRPr lang="ar-SA"/>
        </a:p>
      </dgm:t>
    </dgm:pt>
    <dgm:pt modelId="{BF2D8F9E-89B0-4D95-8C03-1E8EA5433D40}" type="pres">
      <dgm:prSet presAssocID="{45E7F9EE-CE83-41F1-BA22-CC554DC8790E}" presName="desTx" presStyleLbl="alignAccFollowNode1" presStyleIdx="2" presStyleCnt="3">
        <dgm:presLayoutVars>
          <dgm:bulletEnabled val="1"/>
        </dgm:presLayoutVars>
      </dgm:prSet>
      <dgm:spPr/>
      <dgm:t>
        <a:bodyPr/>
        <a:lstStyle/>
        <a:p>
          <a:pPr rtl="1"/>
          <a:endParaRPr lang="ar-SA"/>
        </a:p>
      </dgm:t>
    </dgm:pt>
  </dgm:ptLst>
  <dgm:cxnLst>
    <dgm:cxn modelId="{CB5663A8-4CE4-4EBC-9246-755C4459AE3B}" srcId="{45E7F9EE-CE83-41F1-BA22-CC554DC8790E}" destId="{41D660DC-EA2F-44A0-A4FE-C15CE2F28CD0}" srcOrd="0" destOrd="0" parTransId="{6350CC32-6B69-4F9F-AD01-E7BA5F329FEF}" sibTransId="{7EDDD591-C877-43BF-92D0-9BCAE4FEE19F}"/>
    <dgm:cxn modelId="{3757214C-D4FC-446C-B988-76E36EEAF044}" srcId="{79CFF9F2-B471-47DF-BFE7-EC968E56A5E0}" destId="{D539C4BD-E450-427C-BF6F-EEA3AB9F1B3B}" srcOrd="5" destOrd="0" parTransId="{D1C3D17B-8477-48DB-B806-4EFF8D90F6FD}" sibTransId="{858D3189-6539-416A-8C97-1E9C2BB35CD8}"/>
    <dgm:cxn modelId="{AD9DB587-C9B4-436C-BF01-D182B8D7737C}" srcId="{45E7F9EE-CE83-41F1-BA22-CC554DC8790E}" destId="{A963871B-9E0B-403D-9724-030395DACF4B}" srcOrd="7" destOrd="0" parTransId="{3A81F8C3-D1B9-4835-AD40-CD891AE960E2}" sibTransId="{44A37217-11DA-4BCE-BDFA-5623577C829B}"/>
    <dgm:cxn modelId="{1198E6FF-955A-4050-9C62-AE362733F535}" srcId="{79CFF9F2-B471-47DF-BFE7-EC968E56A5E0}" destId="{AD8E09ED-E7AB-4D90-A91F-0EF1CD94BAD0}" srcOrd="1" destOrd="0" parTransId="{50008FB8-1954-4A3E-B897-656D4185F728}" sibTransId="{5396C9F9-9BE6-458B-AC94-EC6368ECB724}"/>
    <dgm:cxn modelId="{EA168114-0056-446C-A007-8C378110908B}" type="presOf" srcId="{41D660DC-EA2F-44A0-A4FE-C15CE2F28CD0}" destId="{BF2D8F9E-89B0-4D95-8C03-1E8EA5433D40}" srcOrd="0" destOrd="0" presId="urn:microsoft.com/office/officeart/2005/8/layout/hList1"/>
    <dgm:cxn modelId="{8B563538-CE11-4218-A644-B28322898C46}" type="presOf" srcId="{40D28873-E613-416A-A041-A9E66EDAE203}" destId="{BF2D8F9E-89B0-4D95-8C03-1E8EA5433D40}" srcOrd="0" destOrd="8" presId="urn:microsoft.com/office/officeart/2005/8/layout/hList1"/>
    <dgm:cxn modelId="{5DC0EF39-297E-4F52-B750-DE5B561E395B}" type="presOf" srcId="{43979158-D43D-4201-939C-D0AA75694A4E}" destId="{BF2D8F9E-89B0-4D95-8C03-1E8EA5433D40}" srcOrd="0" destOrd="3" presId="urn:microsoft.com/office/officeart/2005/8/layout/hList1"/>
    <dgm:cxn modelId="{28C6BB94-107C-4896-891D-F026FD07E3FE}" srcId="{79CFF9F2-B471-47DF-BFE7-EC968E56A5E0}" destId="{C5DF328B-C9C9-4472-8943-4F42EEF89842}" srcOrd="11" destOrd="0" parTransId="{3B838844-454F-4416-BA10-8C57ED9F8041}" sibTransId="{57F39E15-1B53-4CDC-8E6D-2DB718B7FD11}"/>
    <dgm:cxn modelId="{96966F2A-0F7D-459D-AC90-B02DEE233C11}" srcId="{79CFF9F2-B471-47DF-BFE7-EC968E56A5E0}" destId="{71FEB76A-F5EA-49D5-B208-C6B142C80D05}" srcOrd="0" destOrd="0" parTransId="{927ABFBA-BB54-4E63-9562-AF6102C2D18C}" sibTransId="{3F1852EA-A23A-44E3-BEA4-1ED005C1C2AF}"/>
    <dgm:cxn modelId="{19CFE860-2F4B-4DFF-A281-85473C404954}" type="presOf" srcId="{8EE32C2C-FAD8-45F4-8FC0-81AFB0A5A69B}" destId="{BF2D8F9E-89B0-4D95-8C03-1E8EA5433D40}" srcOrd="0" destOrd="10" presId="urn:microsoft.com/office/officeart/2005/8/layout/hList1"/>
    <dgm:cxn modelId="{5000A28F-E206-410B-87E5-DDCE720A81CC}" srcId="{79CFF9F2-B471-47DF-BFE7-EC968E56A5E0}" destId="{6BDF309E-09B5-4C89-B4C8-69B67BD56141}" srcOrd="2" destOrd="0" parTransId="{6D307279-0DDC-49B6-9D36-B6666A28088E}" sibTransId="{AA14E701-D258-4CFD-ADB9-DCE88943E863}"/>
    <dgm:cxn modelId="{064EE85A-4B29-4158-B94E-3F9E86FC3152}" type="presOf" srcId="{71FEB76A-F5EA-49D5-B208-C6B142C80D05}" destId="{62832A92-6ACA-4849-B57A-F6A989266095}" srcOrd="0" destOrd="0" presId="urn:microsoft.com/office/officeart/2005/8/layout/hList1"/>
    <dgm:cxn modelId="{56410138-AA67-4C7B-8BD7-CCE421109862}" type="presOf" srcId="{5A100E51-5B5C-4EA6-A7F7-8E0327273903}" destId="{D0DBA3E8-7E86-4105-804F-ED870A9CFF75}" srcOrd="0" destOrd="3" presId="urn:microsoft.com/office/officeart/2005/8/layout/hList1"/>
    <dgm:cxn modelId="{C187C9B1-1A80-4623-9F71-3E4A3EA95580}" srcId="{6745AEB3-891B-4AA6-992F-34EA5683893D}" destId="{5A100E51-5B5C-4EA6-A7F7-8E0327273903}" srcOrd="3" destOrd="0" parTransId="{6C7C81C1-07AE-4653-854E-7636962B2B71}" sibTransId="{6BA8F5FC-5CE7-4E9A-BAA2-C85E37D7CE35}"/>
    <dgm:cxn modelId="{AA0B08BD-B76F-4A82-B8D5-33CBDB284D40}" srcId="{6745AEB3-891B-4AA6-992F-34EA5683893D}" destId="{ADF80135-D3EA-4393-9676-E0E73336E6C8}" srcOrd="0" destOrd="0" parTransId="{C83CC7DE-F9D7-449E-A2B3-CC1674583868}" sibTransId="{F49CB5EF-15C3-438E-804F-8E8090D1E3C9}"/>
    <dgm:cxn modelId="{32CEC092-3FF8-430F-9C89-C8C1731DE876}" type="presOf" srcId="{ADF80135-D3EA-4393-9676-E0E73336E6C8}" destId="{D0DBA3E8-7E86-4105-804F-ED870A9CFF75}" srcOrd="0" destOrd="0" presId="urn:microsoft.com/office/officeart/2005/8/layout/hList1"/>
    <dgm:cxn modelId="{7811C434-7B92-4826-9145-215C5D06EDCD}" srcId="{45E7F9EE-CE83-41F1-BA22-CC554DC8790E}" destId="{CD0DA1FB-E467-48CC-9B04-6107F120AEB7}" srcOrd="6" destOrd="0" parTransId="{0B101240-B0FB-449C-AA9D-F1F8099B09E1}" sibTransId="{AB167F60-1673-4CAB-BEA0-26B93F54E901}"/>
    <dgm:cxn modelId="{D6F7E061-DEE6-4330-9C63-24C7A8CEDD1E}" type="presOf" srcId="{C2DE9E80-04A3-4153-97A3-329E8BF1B764}" destId="{D0DBA3E8-7E86-4105-804F-ED870A9CFF75}" srcOrd="0" destOrd="6" presId="urn:microsoft.com/office/officeart/2005/8/layout/hList1"/>
    <dgm:cxn modelId="{A0223FE3-54D3-402B-AC0A-DA1964989774}" srcId="{45E7F9EE-CE83-41F1-BA22-CC554DC8790E}" destId="{41034C35-004D-4B82-B36D-2C8BEFDB4163}" srcOrd="9" destOrd="0" parTransId="{9AC8B1FB-F0C5-4BE1-9B08-567CBB9F6292}" sibTransId="{7568340A-7679-49F8-BA63-45513699595C}"/>
    <dgm:cxn modelId="{1ED95E6C-4EFE-4776-98F7-EAF6B00C3E18}" srcId="{45E7F9EE-CE83-41F1-BA22-CC554DC8790E}" destId="{DC3F0CED-1E94-433A-A274-60AB6FE88816}" srcOrd="2" destOrd="0" parTransId="{F086A64B-BBA7-4D24-B144-7A44A32B375D}" sibTransId="{0C4674AE-97B3-4AF0-BD1C-F09C3514B6E4}"/>
    <dgm:cxn modelId="{C3A46EBB-DB8C-4BD0-AF15-17FB9AAF4F22}" type="presOf" srcId="{41034C35-004D-4B82-B36D-2C8BEFDB4163}" destId="{BF2D8F9E-89B0-4D95-8C03-1E8EA5433D40}" srcOrd="0" destOrd="9" presId="urn:microsoft.com/office/officeart/2005/8/layout/hList1"/>
    <dgm:cxn modelId="{912B7C38-83FB-4789-A34A-9EF27E128950}" srcId="{6745AEB3-891B-4AA6-992F-34EA5683893D}" destId="{C2DE9E80-04A3-4153-97A3-329E8BF1B764}" srcOrd="6" destOrd="0" parTransId="{0D249EB0-1AB6-444C-92BF-10650434495F}" sibTransId="{515549D5-2591-410F-AC60-5B00FCF1978B}"/>
    <dgm:cxn modelId="{A77ABA31-732C-49CE-BCA6-DE36690B45E0}" srcId="{79CFF9F2-B471-47DF-BFE7-EC968E56A5E0}" destId="{45615AE7-332A-446C-A4E1-EF93C7579E76}" srcOrd="12" destOrd="0" parTransId="{E96DAED8-B2B4-4F56-8E0F-AAB67020A430}" sibTransId="{27323BD7-44C1-498A-BD8A-1E512ED5F5E5}"/>
    <dgm:cxn modelId="{9A0D7016-513E-4B0C-A5F9-24FAB3DB821B}" type="presOf" srcId="{FC725817-E16A-4A66-A79A-E525251BF683}" destId="{D0DBA3E8-7E86-4105-804F-ED870A9CFF75}" srcOrd="0" destOrd="1" presId="urn:microsoft.com/office/officeart/2005/8/layout/hList1"/>
    <dgm:cxn modelId="{0A2F6FC3-906E-4CF9-B4E4-4E69EF40CF2B}" srcId="{6745AEB3-891B-4AA6-992F-34EA5683893D}" destId="{F87461D7-B005-4BE5-A429-FCFB2E2441C6}" srcOrd="2" destOrd="0" parTransId="{CF1D8144-0972-43EB-B915-5BE3DAAEDEE3}" sibTransId="{A5F6B4A7-3C30-4058-A718-33494DBBC6F9}"/>
    <dgm:cxn modelId="{BF4328A5-6098-44D8-9EEE-87C75E82C78A}" srcId="{6745AEB3-891B-4AA6-992F-34EA5683893D}" destId="{2AC2FB06-653F-4509-8A4D-F226524E0EC8}" srcOrd="4" destOrd="0" parTransId="{22623682-C7BE-4089-8337-EE642A287EB9}" sibTransId="{6D36DC2A-7E45-4671-91A7-62363E1321A8}"/>
    <dgm:cxn modelId="{B7026CC7-2C00-4A2A-96FF-5ECEA3D04E0F}" srcId="{8D9B3645-4DFE-4961-BC4A-062709F6DA54}" destId="{45E7F9EE-CE83-41F1-BA22-CC554DC8790E}" srcOrd="2" destOrd="0" parTransId="{65C950CC-71D7-4A35-B11E-FBFA072A9A98}" sibTransId="{C157CB80-E702-45D4-86AE-19CFBA483979}"/>
    <dgm:cxn modelId="{CCC09599-5EBE-4FB4-9600-853035F01257}" srcId="{6745AEB3-891B-4AA6-992F-34EA5683893D}" destId="{EB2C7A5A-1367-4B33-8373-E621057298D9}" srcOrd="7" destOrd="0" parTransId="{9AE17011-4C15-44C8-BE41-1680F8119477}" sibTransId="{1BFCB29A-0613-4BD3-B13A-0488192CEF7A}"/>
    <dgm:cxn modelId="{BB961F18-B516-422C-AC89-20A5EBA000AB}" srcId="{79CFF9F2-B471-47DF-BFE7-EC968E56A5E0}" destId="{F6F04DAC-D37E-47B2-9AF5-E5E952AE73AB}" srcOrd="4" destOrd="0" parTransId="{CE5DE164-0F61-490E-876D-B3ADA76C4255}" sibTransId="{C177B6CE-67AD-43BB-B853-738FAC19F854}"/>
    <dgm:cxn modelId="{2DEDDB58-8300-44AB-98A4-E4F0B3AA8E76}" srcId="{45E7F9EE-CE83-41F1-BA22-CC554DC8790E}" destId="{40D28873-E613-416A-A041-A9E66EDAE203}" srcOrd="8" destOrd="0" parTransId="{EA1578DF-A07C-4590-8BC1-5F3C9D80246C}" sibTransId="{7FA5C08B-237F-4A9E-8CF5-F77BDBA581DF}"/>
    <dgm:cxn modelId="{4FCEA1B2-315A-43CC-9924-B3E88046F783}" type="presOf" srcId="{A963871B-9E0B-403D-9724-030395DACF4B}" destId="{BF2D8F9E-89B0-4D95-8C03-1E8EA5433D40}" srcOrd="0" destOrd="7" presId="urn:microsoft.com/office/officeart/2005/8/layout/hList1"/>
    <dgm:cxn modelId="{64D4CD70-E882-4638-99D7-F4F908C619E3}" srcId="{79CFF9F2-B471-47DF-BFE7-EC968E56A5E0}" destId="{42999C18-0539-476C-BAA2-F00FB1C462AB}" srcOrd="9" destOrd="0" parTransId="{99E8DD0C-C4C0-44A8-AC85-EB8258AB893D}" sibTransId="{527AF0A5-0BBE-4424-95EC-7B8CA47D41BF}"/>
    <dgm:cxn modelId="{AC384254-3186-4812-B8BF-58BF06546548}" type="presOf" srcId="{EAE75F54-2BF0-475C-9D4A-F3DE7C80A45E}" destId="{62832A92-6ACA-4849-B57A-F6A989266095}" srcOrd="0" destOrd="7" presId="urn:microsoft.com/office/officeart/2005/8/layout/hList1"/>
    <dgm:cxn modelId="{773339D7-5BA6-428A-A4F7-D654C2C2E7AE}" srcId="{79CFF9F2-B471-47DF-BFE7-EC968E56A5E0}" destId="{359426A2-92A0-4E20-B7A9-817ACEF39296}" srcOrd="3" destOrd="0" parTransId="{D4D0040A-1C68-4696-9F1D-E4415EB5B967}" sibTransId="{809E3196-039C-4631-9940-7E629C285485}"/>
    <dgm:cxn modelId="{6D9E6F80-9917-4C66-A53B-47204A0610F4}" type="presOf" srcId="{8D9B3645-4DFE-4961-BC4A-062709F6DA54}" destId="{1B35AB3E-3137-43D3-8695-6AA4FDD4F1D1}" srcOrd="0" destOrd="0" presId="urn:microsoft.com/office/officeart/2005/8/layout/hList1"/>
    <dgm:cxn modelId="{51109320-6E62-4FD0-92B4-C2FD81805532}" type="presOf" srcId="{E37AE376-8BF0-4408-AC6A-772A5FCE6CAA}" destId="{BF2D8F9E-89B0-4D95-8C03-1E8EA5433D40}" srcOrd="0" destOrd="4" presId="urn:microsoft.com/office/officeart/2005/8/layout/hList1"/>
    <dgm:cxn modelId="{A18523D3-147F-4DA4-A366-9697970E6402}" type="presOf" srcId="{6BDF309E-09B5-4C89-B4C8-69B67BD56141}" destId="{62832A92-6ACA-4849-B57A-F6A989266095}" srcOrd="0" destOrd="2" presId="urn:microsoft.com/office/officeart/2005/8/layout/hList1"/>
    <dgm:cxn modelId="{6AE0620F-DDC0-426A-9E42-F47E6148C3AB}" type="presOf" srcId="{C5DF328B-C9C9-4472-8943-4F42EEF89842}" destId="{62832A92-6ACA-4849-B57A-F6A989266095}" srcOrd="0" destOrd="11" presId="urn:microsoft.com/office/officeart/2005/8/layout/hList1"/>
    <dgm:cxn modelId="{03654A4C-F63E-41C1-A9FD-F3CD54BB0C5A}" type="presOf" srcId="{675EA187-3A03-4D91-A686-933A01FC1923}" destId="{D0DBA3E8-7E86-4105-804F-ED870A9CFF75}" srcOrd="0" destOrd="5" presId="urn:microsoft.com/office/officeart/2005/8/layout/hList1"/>
    <dgm:cxn modelId="{A307466C-9E11-4C8E-BFFB-DF7023396837}" srcId="{45E7F9EE-CE83-41F1-BA22-CC554DC8790E}" destId="{E37AE376-8BF0-4408-AC6A-772A5FCE6CAA}" srcOrd="4" destOrd="0" parTransId="{58EA1946-C6CB-4910-8284-13E72796F841}" sibTransId="{952E2861-E55E-4F05-B9E9-47A126C3DC41}"/>
    <dgm:cxn modelId="{06A20290-8A1C-4648-895A-665529580FAF}" srcId="{45E7F9EE-CE83-41F1-BA22-CC554DC8790E}" destId="{42116CC4-A130-4910-88A7-256CF39EB923}" srcOrd="1" destOrd="0" parTransId="{D3DBBC03-1246-48AA-94A7-F53FE4B266A7}" sibTransId="{DB4C7ADF-1064-4454-B1A3-EF27649C0476}"/>
    <dgm:cxn modelId="{F3D2338C-4F62-4393-B7E0-B4801388E706}" type="presOf" srcId="{CD0DA1FB-E467-48CC-9B04-6107F120AEB7}" destId="{BF2D8F9E-89B0-4D95-8C03-1E8EA5433D40}" srcOrd="0" destOrd="6" presId="urn:microsoft.com/office/officeart/2005/8/layout/hList1"/>
    <dgm:cxn modelId="{62DE1841-B402-47D1-B782-B493802A54B3}" srcId="{6745AEB3-891B-4AA6-992F-34EA5683893D}" destId="{FE5B430D-B324-4D59-9A9E-370D3C3FCC94}" srcOrd="8" destOrd="0" parTransId="{6E8EBAE5-8092-40E1-A2D1-3B8811EDA038}" sibTransId="{9BE72AE3-AEFE-436A-91AB-6C0DAA1FB0F2}"/>
    <dgm:cxn modelId="{FE0A9D3A-13A5-4272-A814-1831079A6DEC}" type="presOf" srcId="{359426A2-92A0-4E20-B7A9-817ACEF39296}" destId="{62832A92-6ACA-4849-B57A-F6A989266095}" srcOrd="0" destOrd="3" presId="urn:microsoft.com/office/officeart/2005/8/layout/hList1"/>
    <dgm:cxn modelId="{CE4FA7E1-8565-452E-886B-32EB2FF055D9}" type="presOf" srcId="{79CFF9F2-B471-47DF-BFE7-EC968E56A5E0}" destId="{2BB1DEE8-4A4B-4365-A9B9-DC20C0EE9856}" srcOrd="0" destOrd="0" presId="urn:microsoft.com/office/officeart/2005/8/layout/hList1"/>
    <dgm:cxn modelId="{79667926-47E6-48A0-AC77-1491FF14B722}" type="presOf" srcId="{29DC0AC6-A578-4AB9-84DF-6FE1BC34B849}" destId="{62832A92-6ACA-4849-B57A-F6A989266095}" srcOrd="0" destOrd="8" presId="urn:microsoft.com/office/officeart/2005/8/layout/hList1"/>
    <dgm:cxn modelId="{EBB57772-732D-433B-BC7B-98FEA4F4ACCA}" srcId="{6745AEB3-891B-4AA6-992F-34EA5683893D}" destId="{FC725817-E16A-4A66-A79A-E525251BF683}" srcOrd="1" destOrd="0" parTransId="{D354DA23-250B-4E26-9939-D6AD6F29CC41}" sibTransId="{2513EF9A-F170-4E1C-B9A8-16250CC03F46}"/>
    <dgm:cxn modelId="{58615C4A-78FE-473E-BB1F-938AED8A59E4}" type="presOf" srcId="{F6F04DAC-D37E-47B2-9AF5-E5E952AE73AB}" destId="{62832A92-6ACA-4849-B57A-F6A989266095}" srcOrd="0" destOrd="4" presId="urn:microsoft.com/office/officeart/2005/8/layout/hList1"/>
    <dgm:cxn modelId="{021E6BEC-A456-42C7-8874-3CFBF88BB1AA}" srcId="{6745AEB3-891B-4AA6-992F-34EA5683893D}" destId="{675EA187-3A03-4D91-A686-933A01FC1923}" srcOrd="5" destOrd="0" parTransId="{C0BA789F-3308-45D1-9DD8-FD3C2B8B3EC5}" sibTransId="{0476EB67-B8E9-4F66-BCF4-B886B9F87DE8}"/>
    <dgm:cxn modelId="{34A14128-CFB0-475C-A10F-67854A8EFD2D}" type="presOf" srcId="{296FC463-6D7C-4E7A-868B-BE386475776D}" destId="{BF2D8F9E-89B0-4D95-8C03-1E8EA5433D40}" srcOrd="0" destOrd="5" presId="urn:microsoft.com/office/officeart/2005/8/layout/hList1"/>
    <dgm:cxn modelId="{1836A46F-5DAB-435D-B35B-1E4E7178361B}" type="presOf" srcId="{42116CC4-A130-4910-88A7-256CF39EB923}" destId="{BF2D8F9E-89B0-4D95-8C03-1E8EA5433D40}" srcOrd="0" destOrd="1" presId="urn:microsoft.com/office/officeart/2005/8/layout/hList1"/>
    <dgm:cxn modelId="{97313D2B-9F38-4C84-899B-CB920D83A68E}" type="presOf" srcId="{45615AE7-332A-446C-A4E1-EF93C7579E76}" destId="{62832A92-6ACA-4849-B57A-F6A989266095}" srcOrd="0" destOrd="12" presId="urn:microsoft.com/office/officeart/2005/8/layout/hList1"/>
    <dgm:cxn modelId="{6673685C-D37A-47A4-B0FC-A7EB4F23AB12}" type="presOf" srcId="{EB2C7A5A-1367-4B33-8373-E621057298D9}" destId="{D0DBA3E8-7E86-4105-804F-ED870A9CFF75}" srcOrd="0" destOrd="7" presId="urn:microsoft.com/office/officeart/2005/8/layout/hList1"/>
    <dgm:cxn modelId="{D9F551CC-6DB8-48CB-AB16-D5687DB87875}" srcId="{45E7F9EE-CE83-41F1-BA22-CC554DC8790E}" destId="{296FC463-6D7C-4E7A-868B-BE386475776D}" srcOrd="5" destOrd="0" parTransId="{97E0B039-E560-4FB3-864E-D1510F26AF34}" sibTransId="{C91FF3CE-0399-4145-A7B9-E67A1EF21A07}"/>
    <dgm:cxn modelId="{87329283-69F8-4BE2-9CBD-45458A267DE0}" srcId="{8D9B3645-4DFE-4961-BC4A-062709F6DA54}" destId="{6745AEB3-891B-4AA6-992F-34EA5683893D}" srcOrd="1" destOrd="0" parTransId="{9AC8C173-24F1-4A79-936B-BCB170AD40C5}" sibTransId="{E78D0901-D999-43B8-A962-47AE1562BF53}"/>
    <dgm:cxn modelId="{0C65B665-2669-4D66-9978-ECDEF1A8E37D}" type="presOf" srcId="{F87461D7-B005-4BE5-A429-FCFB2E2441C6}" destId="{D0DBA3E8-7E86-4105-804F-ED870A9CFF75}" srcOrd="0" destOrd="2" presId="urn:microsoft.com/office/officeart/2005/8/layout/hList1"/>
    <dgm:cxn modelId="{9ABDB125-A33D-4B28-B187-913C9CF483CA}" type="presOf" srcId="{45E7F9EE-CE83-41F1-BA22-CC554DC8790E}" destId="{1F7EEEAB-9858-41FC-B848-1EF2786CFFC0}" srcOrd="0" destOrd="0" presId="urn:microsoft.com/office/officeart/2005/8/layout/hList1"/>
    <dgm:cxn modelId="{5E068FFC-595B-43DB-920F-A92DD63F4DF2}" srcId="{79CFF9F2-B471-47DF-BFE7-EC968E56A5E0}" destId="{803E446D-DF50-4AED-AB07-B85F396B49F9}" srcOrd="10" destOrd="0" parTransId="{23AC9576-BCB9-44BE-8905-1F9FAE17CB1B}" sibTransId="{8CA67943-4EA2-49E6-8DD5-EA8C90CEE1BD}"/>
    <dgm:cxn modelId="{C88C4E5F-CD42-43F1-84E8-AFEA81157DF9}" type="presOf" srcId="{D539C4BD-E450-427C-BF6F-EEA3AB9F1B3B}" destId="{62832A92-6ACA-4849-B57A-F6A989266095}" srcOrd="0" destOrd="5" presId="urn:microsoft.com/office/officeart/2005/8/layout/hList1"/>
    <dgm:cxn modelId="{2A1291DB-B609-4B94-99BD-326C276C7A56}" type="presOf" srcId="{42999C18-0539-476C-BAA2-F00FB1C462AB}" destId="{62832A92-6ACA-4849-B57A-F6A989266095}" srcOrd="0" destOrd="9" presId="urn:microsoft.com/office/officeart/2005/8/layout/hList1"/>
    <dgm:cxn modelId="{A21D0FA4-8CFC-4613-A5F4-39DDAC7674A1}" type="presOf" srcId="{BD7FA3F1-8244-4E20-A55E-B16843E5867F}" destId="{62832A92-6ACA-4849-B57A-F6A989266095}" srcOrd="0" destOrd="6" presId="urn:microsoft.com/office/officeart/2005/8/layout/hList1"/>
    <dgm:cxn modelId="{95E7C4B2-D272-4176-BD61-5FBA31422EB0}" srcId="{8D9B3645-4DFE-4961-BC4A-062709F6DA54}" destId="{79CFF9F2-B471-47DF-BFE7-EC968E56A5E0}" srcOrd="0" destOrd="0" parTransId="{41EA10B5-9926-44B1-90C1-A279B7B5C5E1}" sibTransId="{860E1FEC-DEB0-49A0-906F-0BCAA216AC62}"/>
    <dgm:cxn modelId="{E7695AA3-C630-40BA-AEC8-3267618AFFE9}" type="presOf" srcId="{FE5B430D-B324-4D59-9A9E-370D3C3FCC94}" destId="{D0DBA3E8-7E86-4105-804F-ED870A9CFF75}" srcOrd="0" destOrd="8" presId="urn:microsoft.com/office/officeart/2005/8/layout/hList1"/>
    <dgm:cxn modelId="{F763E854-825D-4A4E-AD6E-DB757FE3530D}" type="presOf" srcId="{2AC2FB06-653F-4509-8A4D-F226524E0EC8}" destId="{D0DBA3E8-7E86-4105-804F-ED870A9CFF75}" srcOrd="0" destOrd="4" presId="urn:microsoft.com/office/officeart/2005/8/layout/hList1"/>
    <dgm:cxn modelId="{AF7D0433-2014-44E8-A7D2-19DA1B648A72}" srcId="{79CFF9F2-B471-47DF-BFE7-EC968E56A5E0}" destId="{BD7FA3F1-8244-4E20-A55E-B16843E5867F}" srcOrd="6" destOrd="0" parTransId="{57B5C4A6-CB89-44C2-A384-9F296A0E5C2E}" sibTransId="{0079A677-4727-4685-AA11-7BD35DF26317}"/>
    <dgm:cxn modelId="{77CF7A5E-954F-4137-B3B7-08F38124C015}" srcId="{45E7F9EE-CE83-41F1-BA22-CC554DC8790E}" destId="{8EE32C2C-FAD8-45F4-8FC0-81AFB0A5A69B}" srcOrd="10" destOrd="0" parTransId="{4B4221E7-C477-4F04-9851-801AC5089DE0}" sibTransId="{D19FB520-7D0A-423D-972B-D60AEFAD49F9}"/>
    <dgm:cxn modelId="{1FFCCC83-1C12-4073-BB0A-21FD53EB378B}" type="presOf" srcId="{6745AEB3-891B-4AA6-992F-34EA5683893D}" destId="{9D85061F-2831-4E23-8FD1-33DEE8187E49}" srcOrd="0" destOrd="0" presId="urn:microsoft.com/office/officeart/2005/8/layout/hList1"/>
    <dgm:cxn modelId="{46C42C18-84B1-4EBB-B082-0D3370DC3E5D}" srcId="{79CFF9F2-B471-47DF-BFE7-EC968E56A5E0}" destId="{EAE75F54-2BF0-475C-9D4A-F3DE7C80A45E}" srcOrd="7" destOrd="0" parTransId="{1EC2D36D-3EBA-445C-8221-284AC0A78F11}" sibTransId="{1EB49832-083F-4A8F-99FF-6ADED02783CA}"/>
    <dgm:cxn modelId="{91EBB2B5-4EDB-4EA7-890F-045872383EF3}" type="presOf" srcId="{AD8E09ED-E7AB-4D90-A91F-0EF1CD94BAD0}" destId="{62832A92-6ACA-4849-B57A-F6A989266095}" srcOrd="0" destOrd="1" presId="urn:microsoft.com/office/officeart/2005/8/layout/hList1"/>
    <dgm:cxn modelId="{DE2CAAB9-ABF7-465A-A8C1-66FBDDE218BC}" srcId="{45E7F9EE-CE83-41F1-BA22-CC554DC8790E}" destId="{43979158-D43D-4201-939C-D0AA75694A4E}" srcOrd="3" destOrd="0" parTransId="{1C27BDEF-4DFE-48B1-B478-377E0752F76E}" sibTransId="{DD4E8BE8-4BEE-45DF-BE6C-4646B14F0D2C}"/>
    <dgm:cxn modelId="{800EC659-8A01-46AD-BB8C-B985F56A643C}" srcId="{79CFF9F2-B471-47DF-BFE7-EC968E56A5E0}" destId="{29DC0AC6-A578-4AB9-84DF-6FE1BC34B849}" srcOrd="8" destOrd="0" parTransId="{A5F56CD3-AAA4-4E3D-957B-515BDDB502A1}" sibTransId="{EDF59ECE-2079-435A-9290-60774B1B1749}"/>
    <dgm:cxn modelId="{8E75E3AB-0C69-4CE0-92EF-EF88557D6000}" type="presOf" srcId="{DC3F0CED-1E94-433A-A274-60AB6FE88816}" destId="{BF2D8F9E-89B0-4D95-8C03-1E8EA5433D40}" srcOrd="0" destOrd="2" presId="urn:microsoft.com/office/officeart/2005/8/layout/hList1"/>
    <dgm:cxn modelId="{E4BB85A8-F25E-4C39-94F2-ECE50F6C7D66}" type="presOf" srcId="{803E446D-DF50-4AED-AB07-B85F396B49F9}" destId="{62832A92-6ACA-4849-B57A-F6A989266095}" srcOrd="0" destOrd="10" presId="urn:microsoft.com/office/officeart/2005/8/layout/hList1"/>
    <dgm:cxn modelId="{08DAED8E-84FA-4435-BD32-49F655D001D3}" type="presParOf" srcId="{1B35AB3E-3137-43D3-8695-6AA4FDD4F1D1}" destId="{294FEC75-7F9C-4FE4-88B5-14B6509BB2DD}" srcOrd="0" destOrd="0" presId="urn:microsoft.com/office/officeart/2005/8/layout/hList1"/>
    <dgm:cxn modelId="{948E505C-32C3-4508-B414-6BA0A372EF10}" type="presParOf" srcId="{294FEC75-7F9C-4FE4-88B5-14B6509BB2DD}" destId="{2BB1DEE8-4A4B-4365-A9B9-DC20C0EE9856}" srcOrd="0" destOrd="0" presId="urn:microsoft.com/office/officeart/2005/8/layout/hList1"/>
    <dgm:cxn modelId="{79C990B7-35D3-46F0-8DE6-21BCC5FC7143}" type="presParOf" srcId="{294FEC75-7F9C-4FE4-88B5-14B6509BB2DD}" destId="{62832A92-6ACA-4849-B57A-F6A989266095}" srcOrd="1" destOrd="0" presId="urn:microsoft.com/office/officeart/2005/8/layout/hList1"/>
    <dgm:cxn modelId="{4E3F0114-7FC5-48C3-BF41-C23614955F02}" type="presParOf" srcId="{1B35AB3E-3137-43D3-8695-6AA4FDD4F1D1}" destId="{B7FD1760-0991-4491-8D1F-8B2C73752758}" srcOrd="1" destOrd="0" presId="urn:microsoft.com/office/officeart/2005/8/layout/hList1"/>
    <dgm:cxn modelId="{7D89F81E-EE14-468D-9763-DC885DFD2F28}" type="presParOf" srcId="{1B35AB3E-3137-43D3-8695-6AA4FDD4F1D1}" destId="{18363156-5E84-4C86-8827-52FAD1507E59}" srcOrd="2" destOrd="0" presId="urn:microsoft.com/office/officeart/2005/8/layout/hList1"/>
    <dgm:cxn modelId="{709400D5-D217-45C6-9097-A0698A8238B7}" type="presParOf" srcId="{18363156-5E84-4C86-8827-52FAD1507E59}" destId="{9D85061F-2831-4E23-8FD1-33DEE8187E49}" srcOrd="0" destOrd="0" presId="urn:microsoft.com/office/officeart/2005/8/layout/hList1"/>
    <dgm:cxn modelId="{C299844D-421E-47C8-A60E-FDB45EA01D4C}" type="presParOf" srcId="{18363156-5E84-4C86-8827-52FAD1507E59}" destId="{D0DBA3E8-7E86-4105-804F-ED870A9CFF75}" srcOrd="1" destOrd="0" presId="urn:microsoft.com/office/officeart/2005/8/layout/hList1"/>
    <dgm:cxn modelId="{4577AB0C-B027-4ADF-927A-8113EB299719}" type="presParOf" srcId="{1B35AB3E-3137-43D3-8695-6AA4FDD4F1D1}" destId="{F801F4EF-609B-468B-BB1C-55C6549ED5F2}" srcOrd="3" destOrd="0" presId="urn:microsoft.com/office/officeart/2005/8/layout/hList1"/>
    <dgm:cxn modelId="{B9824D26-9032-47DF-A13B-7371086F6281}" type="presParOf" srcId="{1B35AB3E-3137-43D3-8695-6AA4FDD4F1D1}" destId="{B242324F-9753-4C81-91FD-7753623A3889}" srcOrd="4" destOrd="0" presId="urn:microsoft.com/office/officeart/2005/8/layout/hList1"/>
    <dgm:cxn modelId="{81FFD8D8-5571-4C89-9A49-80CFB7788403}" type="presParOf" srcId="{B242324F-9753-4C81-91FD-7753623A3889}" destId="{1F7EEEAB-9858-41FC-B848-1EF2786CFFC0}" srcOrd="0" destOrd="0" presId="urn:microsoft.com/office/officeart/2005/8/layout/hList1"/>
    <dgm:cxn modelId="{D9A674B2-52EB-40A9-8DAA-99C44ED2B8D2}" type="presParOf" srcId="{B242324F-9753-4C81-91FD-7753623A3889}" destId="{BF2D8F9E-89B0-4D95-8C03-1E8EA5433D40}"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01826E9-42AE-444F-9B01-A00A3CA7F6AE}" type="doc">
      <dgm:prSet loTypeId="urn:microsoft.com/office/officeart/2005/8/layout/process1" loCatId="process" qsTypeId="urn:microsoft.com/office/officeart/2005/8/quickstyle/simple1" qsCatId="simple" csTypeId="urn:microsoft.com/office/officeart/2005/8/colors/colorful5" csCatId="colorful" phldr="1"/>
      <dgm:spPr/>
    </dgm:pt>
    <dgm:pt modelId="{AEEB27F0-7A78-4CDC-A76D-8E50ABA21319}">
      <dgm:prSet phldrT="[نص]"/>
      <dgm:spPr/>
      <dgm:t>
        <a:bodyPr/>
        <a:lstStyle/>
        <a:p>
          <a:pPr rtl="1"/>
          <a:r>
            <a:rPr lang="ar-SA" dirty="0" smtClean="0"/>
            <a:t>تذكر</a:t>
          </a:r>
          <a:endParaRPr lang="ar-SA" dirty="0"/>
        </a:p>
      </dgm:t>
    </dgm:pt>
    <dgm:pt modelId="{D098A65E-5B2F-476F-A598-918340B262A0}" type="parTrans" cxnId="{3FF4D1A1-CE81-4FD0-93D8-B00A3DE14321}">
      <dgm:prSet/>
      <dgm:spPr/>
      <dgm:t>
        <a:bodyPr/>
        <a:lstStyle/>
        <a:p>
          <a:pPr rtl="1"/>
          <a:endParaRPr lang="ar-SA"/>
        </a:p>
      </dgm:t>
    </dgm:pt>
    <dgm:pt modelId="{4940685D-2EBB-4BA5-A13F-E181C9D29586}" type="sibTrans" cxnId="{3FF4D1A1-CE81-4FD0-93D8-B00A3DE14321}">
      <dgm:prSet/>
      <dgm:spPr/>
      <dgm:t>
        <a:bodyPr/>
        <a:lstStyle/>
        <a:p>
          <a:pPr rtl="1"/>
          <a:endParaRPr lang="ar-SA"/>
        </a:p>
      </dgm:t>
    </dgm:pt>
    <dgm:pt modelId="{A4C593B3-7D5C-4B36-9072-DCD7F0E48CFD}">
      <dgm:prSet phldrT="[نص]"/>
      <dgm:spPr/>
      <dgm:t>
        <a:bodyPr/>
        <a:lstStyle/>
        <a:p>
          <a:pPr rtl="1"/>
          <a:r>
            <a:rPr lang="ar-SA" dirty="0" smtClean="0"/>
            <a:t>الفهم</a:t>
          </a:r>
          <a:endParaRPr lang="ar-SA" dirty="0"/>
        </a:p>
      </dgm:t>
    </dgm:pt>
    <dgm:pt modelId="{AB17E587-7672-4921-8615-889B1B95193F}" type="parTrans" cxnId="{30A092DD-5B4D-4E53-9149-AE1855CD6FD1}">
      <dgm:prSet/>
      <dgm:spPr/>
      <dgm:t>
        <a:bodyPr/>
        <a:lstStyle/>
        <a:p>
          <a:pPr rtl="1"/>
          <a:endParaRPr lang="ar-SA"/>
        </a:p>
      </dgm:t>
    </dgm:pt>
    <dgm:pt modelId="{2B210F03-A3A6-45E0-BCAA-58847B646126}" type="sibTrans" cxnId="{30A092DD-5B4D-4E53-9149-AE1855CD6FD1}">
      <dgm:prSet/>
      <dgm:spPr/>
      <dgm:t>
        <a:bodyPr/>
        <a:lstStyle/>
        <a:p>
          <a:pPr rtl="1"/>
          <a:endParaRPr lang="ar-SA"/>
        </a:p>
      </dgm:t>
    </dgm:pt>
    <dgm:pt modelId="{D7323E2B-EE2B-4746-8229-0964200D43C1}">
      <dgm:prSet phldrT="[نص]"/>
      <dgm:spPr/>
      <dgm:t>
        <a:bodyPr/>
        <a:lstStyle/>
        <a:p>
          <a:pPr rtl="1"/>
          <a:r>
            <a:rPr lang="ar-SA" dirty="0" smtClean="0"/>
            <a:t>التطبيق  </a:t>
          </a:r>
          <a:endParaRPr lang="ar-SA" dirty="0"/>
        </a:p>
      </dgm:t>
    </dgm:pt>
    <dgm:pt modelId="{25ED64A0-2ACC-4562-A6BC-1EA8EEC97502}" type="parTrans" cxnId="{8A57243B-C310-4032-B5FB-BD08EF1E1C2C}">
      <dgm:prSet/>
      <dgm:spPr/>
      <dgm:t>
        <a:bodyPr/>
        <a:lstStyle/>
        <a:p>
          <a:pPr rtl="1"/>
          <a:endParaRPr lang="ar-SA"/>
        </a:p>
      </dgm:t>
    </dgm:pt>
    <dgm:pt modelId="{4FFE4B45-CFAE-4F2D-B7C3-8E2C2F459073}" type="sibTrans" cxnId="{8A57243B-C310-4032-B5FB-BD08EF1E1C2C}">
      <dgm:prSet/>
      <dgm:spPr/>
      <dgm:t>
        <a:bodyPr/>
        <a:lstStyle/>
        <a:p>
          <a:pPr rtl="1"/>
          <a:endParaRPr lang="ar-SA"/>
        </a:p>
      </dgm:t>
    </dgm:pt>
    <dgm:pt modelId="{64F7D6CC-C26F-4DC6-80AE-5B4BD590BE16}">
      <dgm:prSet phldrT="[نص]"/>
      <dgm:spPr/>
      <dgm:t>
        <a:bodyPr/>
        <a:lstStyle/>
        <a:p>
          <a:pPr rtl="1"/>
          <a:r>
            <a:rPr lang="ar-SA" dirty="0" smtClean="0"/>
            <a:t>التحليل</a:t>
          </a:r>
          <a:endParaRPr lang="ar-SA" dirty="0"/>
        </a:p>
      </dgm:t>
    </dgm:pt>
    <dgm:pt modelId="{84684773-BC3F-4B4F-A348-426A3408AC4A}" type="parTrans" cxnId="{A33BB0A8-7EB2-4113-B815-A8B1ACF9E87A}">
      <dgm:prSet/>
      <dgm:spPr/>
      <dgm:t>
        <a:bodyPr/>
        <a:lstStyle/>
        <a:p>
          <a:pPr rtl="1"/>
          <a:endParaRPr lang="ar-SA"/>
        </a:p>
      </dgm:t>
    </dgm:pt>
    <dgm:pt modelId="{539FE974-7093-47A6-A0E3-A6E71706AB4B}" type="sibTrans" cxnId="{A33BB0A8-7EB2-4113-B815-A8B1ACF9E87A}">
      <dgm:prSet/>
      <dgm:spPr/>
      <dgm:t>
        <a:bodyPr/>
        <a:lstStyle/>
        <a:p>
          <a:pPr rtl="1"/>
          <a:endParaRPr lang="ar-SA"/>
        </a:p>
      </dgm:t>
    </dgm:pt>
    <dgm:pt modelId="{E41C6AF4-A4CD-4C88-B637-FA33A2C8211C}">
      <dgm:prSet phldrT="[نص]"/>
      <dgm:spPr/>
      <dgm:t>
        <a:bodyPr/>
        <a:lstStyle/>
        <a:p>
          <a:pPr rtl="1"/>
          <a:r>
            <a:rPr lang="ar-SA" dirty="0" smtClean="0"/>
            <a:t>التركيب</a:t>
          </a:r>
          <a:endParaRPr lang="ar-SA" dirty="0"/>
        </a:p>
      </dgm:t>
    </dgm:pt>
    <dgm:pt modelId="{F604EC4E-672B-4773-A8DE-6D338A279468}" type="parTrans" cxnId="{AA36130E-6844-4E4B-B32A-4A0D2E254952}">
      <dgm:prSet/>
      <dgm:spPr/>
      <dgm:t>
        <a:bodyPr/>
        <a:lstStyle/>
        <a:p>
          <a:pPr rtl="1"/>
          <a:endParaRPr lang="ar-SA"/>
        </a:p>
      </dgm:t>
    </dgm:pt>
    <dgm:pt modelId="{4D302EC6-E0B3-4988-AFFB-3B92D0E46FAA}" type="sibTrans" cxnId="{AA36130E-6844-4E4B-B32A-4A0D2E254952}">
      <dgm:prSet/>
      <dgm:spPr/>
      <dgm:t>
        <a:bodyPr/>
        <a:lstStyle/>
        <a:p>
          <a:pPr rtl="1"/>
          <a:endParaRPr lang="ar-SA"/>
        </a:p>
      </dgm:t>
    </dgm:pt>
    <dgm:pt modelId="{F4B500E6-A92F-4FFB-AAC4-8EA39E53BE35}">
      <dgm:prSet phldrT="[نص]"/>
      <dgm:spPr/>
      <dgm:t>
        <a:bodyPr/>
        <a:lstStyle/>
        <a:p>
          <a:pPr rtl="1"/>
          <a:r>
            <a:rPr lang="ar-SA" smtClean="0"/>
            <a:t>التقويم</a:t>
          </a:r>
          <a:endParaRPr lang="ar-SA" dirty="0"/>
        </a:p>
      </dgm:t>
    </dgm:pt>
    <dgm:pt modelId="{ED34C578-EA5E-40F7-A0D9-8120B8527340}" type="parTrans" cxnId="{0E4B3BFC-5AF3-43ED-8A4D-11F7B37C74C7}">
      <dgm:prSet/>
      <dgm:spPr/>
      <dgm:t>
        <a:bodyPr/>
        <a:lstStyle/>
        <a:p>
          <a:pPr rtl="1"/>
          <a:endParaRPr lang="ar-SA"/>
        </a:p>
      </dgm:t>
    </dgm:pt>
    <dgm:pt modelId="{B6294380-433F-4F7E-A759-63B6ED830B3C}" type="sibTrans" cxnId="{0E4B3BFC-5AF3-43ED-8A4D-11F7B37C74C7}">
      <dgm:prSet/>
      <dgm:spPr/>
      <dgm:t>
        <a:bodyPr/>
        <a:lstStyle/>
        <a:p>
          <a:pPr rtl="1"/>
          <a:endParaRPr lang="ar-SA"/>
        </a:p>
      </dgm:t>
    </dgm:pt>
    <dgm:pt modelId="{C6B1A35D-5F29-44B3-90C5-D56BCAEB3EA8}" type="pres">
      <dgm:prSet presAssocID="{601826E9-42AE-444F-9B01-A00A3CA7F6AE}" presName="Name0" presStyleCnt="0">
        <dgm:presLayoutVars>
          <dgm:dir val="rev"/>
          <dgm:resizeHandles val="exact"/>
        </dgm:presLayoutVars>
      </dgm:prSet>
      <dgm:spPr/>
    </dgm:pt>
    <dgm:pt modelId="{D913DF28-B64D-4C07-BA7F-CC49462E7644}" type="pres">
      <dgm:prSet presAssocID="{AEEB27F0-7A78-4CDC-A76D-8E50ABA21319}" presName="node" presStyleLbl="node1" presStyleIdx="0" presStyleCnt="6">
        <dgm:presLayoutVars>
          <dgm:bulletEnabled val="1"/>
        </dgm:presLayoutVars>
      </dgm:prSet>
      <dgm:spPr/>
      <dgm:t>
        <a:bodyPr/>
        <a:lstStyle/>
        <a:p>
          <a:pPr rtl="1"/>
          <a:endParaRPr lang="ar-SA"/>
        </a:p>
      </dgm:t>
    </dgm:pt>
    <dgm:pt modelId="{D886955A-C5E8-4C61-AAAD-6ED032597047}" type="pres">
      <dgm:prSet presAssocID="{4940685D-2EBB-4BA5-A13F-E181C9D29586}" presName="sibTrans" presStyleLbl="sibTrans2D1" presStyleIdx="0" presStyleCnt="5"/>
      <dgm:spPr/>
    </dgm:pt>
    <dgm:pt modelId="{A08C341F-5D53-4C18-84E2-99D4FCA39490}" type="pres">
      <dgm:prSet presAssocID="{4940685D-2EBB-4BA5-A13F-E181C9D29586}" presName="connectorText" presStyleLbl="sibTrans2D1" presStyleIdx="0" presStyleCnt="5"/>
      <dgm:spPr/>
    </dgm:pt>
    <dgm:pt modelId="{72E49F5A-55A3-4A41-A28A-E9C3C570AAC6}" type="pres">
      <dgm:prSet presAssocID="{A4C593B3-7D5C-4B36-9072-DCD7F0E48CFD}" presName="node" presStyleLbl="node1" presStyleIdx="1" presStyleCnt="6">
        <dgm:presLayoutVars>
          <dgm:bulletEnabled val="1"/>
        </dgm:presLayoutVars>
      </dgm:prSet>
      <dgm:spPr/>
      <dgm:t>
        <a:bodyPr/>
        <a:lstStyle/>
        <a:p>
          <a:pPr rtl="1"/>
          <a:endParaRPr lang="ar-SA"/>
        </a:p>
      </dgm:t>
    </dgm:pt>
    <dgm:pt modelId="{37637E27-A8D9-4997-88F6-0C52AFD7BC4B}" type="pres">
      <dgm:prSet presAssocID="{2B210F03-A3A6-45E0-BCAA-58847B646126}" presName="sibTrans" presStyleLbl="sibTrans2D1" presStyleIdx="1" presStyleCnt="5"/>
      <dgm:spPr/>
    </dgm:pt>
    <dgm:pt modelId="{53241A3A-317E-4E72-A564-29A7EFA31F2C}" type="pres">
      <dgm:prSet presAssocID="{2B210F03-A3A6-45E0-BCAA-58847B646126}" presName="connectorText" presStyleLbl="sibTrans2D1" presStyleIdx="1" presStyleCnt="5"/>
      <dgm:spPr/>
    </dgm:pt>
    <dgm:pt modelId="{EDF1722C-B4A0-4291-A835-3610893FE0CE}" type="pres">
      <dgm:prSet presAssocID="{D7323E2B-EE2B-4746-8229-0964200D43C1}" presName="node" presStyleLbl="node1" presStyleIdx="2" presStyleCnt="6">
        <dgm:presLayoutVars>
          <dgm:bulletEnabled val="1"/>
        </dgm:presLayoutVars>
      </dgm:prSet>
      <dgm:spPr/>
      <dgm:t>
        <a:bodyPr/>
        <a:lstStyle/>
        <a:p>
          <a:pPr rtl="1"/>
          <a:endParaRPr lang="ar-SA"/>
        </a:p>
      </dgm:t>
    </dgm:pt>
    <dgm:pt modelId="{1F92A447-3EE7-4937-A423-5C9325AE2726}" type="pres">
      <dgm:prSet presAssocID="{4FFE4B45-CFAE-4F2D-B7C3-8E2C2F459073}" presName="sibTrans" presStyleLbl="sibTrans2D1" presStyleIdx="2" presStyleCnt="5"/>
      <dgm:spPr/>
    </dgm:pt>
    <dgm:pt modelId="{35531844-E29F-4B0D-A2C8-4FFBC662E367}" type="pres">
      <dgm:prSet presAssocID="{4FFE4B45-CFAE-4F2D-B7C3-8E2C2F459073}" presName="connectorText" presStyleLbl="sibTrans2D1" presStyleIdx="2" presStyleCnt="5"/>
      <dgm:spPr/>
    </dgm:pt>
    <dgm:pt modelId="{92ED8C7E-F00C-421D-9BC0-ADD20FDB4320}" type="pres">
      <dgm:prSet presAssocID="{64F7D6CC-C26F-4DC6-80AE-5B4BD590BE16}" presName="node" presStyleLbl="node1" presStyleIdx="3" presStyleCnt="6">
        <dgm:presLayoutVars>
          <dgm:bulletEnabled val="1"/>
        </dgm:presLayoutVars>
      </dgm:prSet>
      <dgm:spPr/>
    </dgm:pt>
    <dgm:pt modelId="{4CB6913A-4318-43DD-A011-C82D50F15393}" type="pres">
      <dgm:prSet presAssocID="{539FE974-7093-47A6-A0E3-A6E71706AB4B}" presName="sibTrans" presStyleLbl="sibTrans2D1" presStyleIdx="3" presStyleCnt="5"/>
      <dgm:spPr/>
    </dgm:pt>
    <dgm:pt modelId="{6FDED013-592F-4C3C-9EFB-C1254C70CCC5}" type="pres">
      <dgm:prSet presAssocID="{539FE974-7093-47A6-A0E3-A6E71706AB4B}" presName="connectorText" presStyleLbl="sibTrans2D1" presStyleIdx="3" presStyleCnt="5"/>
      <dgm:spPr/>
    </dgm:pt>
    <dgm:pt modelId="{014A8744-AB79-47B7-B3B4-4AD9C41F8021}" type="pres">
      <dgm:prSet presAssocID="{E41C6AF4-A4CD-4C88-B637-FA33A2C8211C}" presName="node" presStyleLbl="node1" presStyleIdx="4" presStyleCnt="6">
        <dgm:presLayoutVars>
          <dgm:bulletEnabled val="1"/>
        </dgm:presLayoutVars>
      </dgm:prSet>
      <dgm:spPr/>
    </dgm:pt>
    <dgm:pt modelId="{885DFD2F-EF6D-498A-98D1-A3636050E821}" type="pres">
      <dgm:prSet presAssocID="{4D302EC6-E0B3-4988-AFFB-3B92D0E46FAA}" presName="sibTrans" presStyleLbl="sibTrans2D1" presStyleIdx="4" presStyleCnt="5"/>
      <dgm:spPr/>
    </dgm:pt>
    <dgm:pt modelId="{0376FCC9-E7F0-4AC7-8B3B-86E49267E4C9}" type="pres">
      <dgm:prSet presAssocID="{4D302EC6-E0B3-4988-AFFB-3B92D0E46FAA}" presName="connectorText" presStyleLbl="sibTrans2D1" presStyleIdx="4" presStyleCnt="5"/>
      <dgm:spPr/>
    </dgm:pt>
    <dgm:pt modelId="{D04C9BD1-060E-47A3-B61B-CD9EED81AA50}" type="pres">
      <dgm:prSet presAssocID="{F4B500E6-A92F-4FFB-AAC4-8EA39E53BE35}" presName="node" presStyleLbl="node1" presStyleIdx="5" presStyleCnt="6">
        <dgm:presLayoutVars>
          <dgm:bulletEnabled val="1"/>
        </dgm:presLayoutVars>
      </dgm:prSet>
      <dgm:spPr/>
    </dgm:pt>
  </dgm:ptLst>
  <dgm:cxnLst>
    <dgm:cxn modelId="{30A092DD-5B4D-4E53-9149-AE1855CD6FD1}" srcId="{601826E9-42AE-444F-9B01-A00A3CA7F6AE}" destId="{A4C593B3-7D5C-4B36-9072-DCD7F0E48CFD}" srcOrd="1" destOrd="0" parTransId="{AB17E587-7672-4921-8615-889B1B95193F}" sibTransId="{2B210F03-A3A6-45E0-BCAA-58847B646126}"/>
    <dgm:cxn modelId="{390BCF8A-A99C-40D0-A186-43669C58EB84}" type="presOf" srcId="{64F7D6CC-C26F-4DC6-80AE-5B4BD590BE16}" destId="{92ED8C7E-F00C-421D-9BC0-ADD20FDB4320}" srcOrd="0" destOrd="0" presId="urn:microsoft.com/office/officeart/2005/8/layout/process1"/>
    <dgm:cxn modelId="{B0180879-832A-42FA-AB4D-EAABD69B7507}" type="presOf" srcId="{539FE974-7093-47A6-A0E3-A6E71706AB4B}" destId="{4CB6913A-4318-43DD-A011-C82D50F15393}" srcOrd="0" destOrd="0" presId="urn:microsoft.com/office/officeart/2005/8/layout/process1"/>
    <dgm:cxn modelId="{0E4B3BFC-5AF3-43ED-8A4D-11F7B37C74C7}" srcId="{601826E9-42AE-444F-9B01-A00A3CA7F6AE}" destId="{F4B500E6-A92F-4FFB-AAC4-8EA39E53BE35}" srcOrd="5" destOrd="0" parTransId="{ED34C578-EA5E-40F7-A0D9-8120B8527340}" sibTransId="{B6294380-433F-4F7E-A759-63B6ED830B3C}"/>
    <dgm:cxn modelId="{1B5F8535-D568-43EC-8637-EFDFC5064C1A}" type="presOf" srcId="{4FFE4B45-CFAE-4F2D-B7C3-8E2C2F459073}" destId="{1F92A447-3EE7-4937-A423-5C9325AE2726}" srcOrd="0" destOrd="0" presId="urn:microsoft.com/office/officeart/2005/8/layout/process1"/>
    <dgm:cxn modelId="{83EB013B-6252-4720-B7FD-4DAE33B8050D}" type="presOf" srcId="{4940685D-2EBB-4BA5-A13F-E181C9D29586}" destId="{A08C341F-5D53-4C18-84E2-99D4FCA39490}" srcOrd="1" destOrd="0" presId="urn:microsoft.com/office/officeart/2005/8/layout/process1"/>
    <dgm:cxn modelId="{48E6E34D-EE1D-45DF-8286-7DBC34155167}" type="presOf" srcId="{A4C593B3-7D5C-4B36-9072-DCD7F0E48CFD}" destId="{72E49F5A-55A3-4A41-A28A-E9C3C570AAC6}" srcOrd="0" destOrd="0" presId="urn:microsoft.com/office/officeart/2005/8/layout/process1"/>
    <dgm:cxn modelId="{23B1D795-6990-4B2B-BDDE-E2BEC21606EA}" type="presOf" srcId="{539FE974-7093-47A6-A0E3-A6E71706AB4B}" destId="{6FDED013-592F-4C3C-9EFB-C1254C70CCC5}" srcOrd="1" destOrd="0" presId="urn:microsoft.com/office/officeart/2005/8/layout/process1"/>
    <dgm:cxn modelId="{8A57243B-C310-4032-B5FB-BD08EF1E1C2C}" srcId="{601826E9-42AE-444F-9B01-A00A3CA7F6AE}" destId="{D7323E2B-EE2B-4746-8229-0964200D43C1}" srcOrd="2" destOrd="0" parTransId="{25ED64A0-2ACC-4562-A6BC-1EA8EEC97502}" sibTransId="{4FFE4B45-CFAE-4F2D-B7C3-8E2C2F459073}"/>
    <dgm:cxn modelId="{2AB7D848-CD24-435A-8BEA-8D8035968E5E}" type="presOf" srcId="{601826E9-42AE-444F-9B01-A00A3CA7F6AE}" destId="{C6B1A35D-5F29-44B3-90C5-D56BCAEB3EA8}" srcOrd="0" destOrd="0" presId="urn:microsoft.com/office/officeart/2005/8/layout/process1"/>
    <dgm:cxn modelId="{C28FF64B-9656-48E8-9B69-EB7312D2A41B}" type="presOf" srcId="{AEEB27F0-7A78-4CDC-A76D-8E50ABA21319}" destId="{D913DF28-B64D-4C07-BA7F-CC49462E7644}" srcOrd="0" destOrd="0" presId="urn:microsoft.com/office/officeart/2005/8/layout/process1"/>
    <dgm:cxn modelId="{5101A133-B927-44BF-9A8C-713A53408370}" type="presOf" srcId="{2B210F03-A3A6-45E0-BCAA-58847B646126}" destId="{37637E27-A8D9-4997-88F6-0C52AFD7BC4B}" srcOrd="0" destOrd="0" presId="urn:microsoft.com/office/officeart/2005/8/layout/process1"/>
    <dgm:cxn modelId="{80D67F73-8052-4C4E-B321-AE62614938D8}" type="presOf" srcId="{4D302EC6-E0B3-4988-AFFB-3B92D0E46FAA}" destId="{0376FCC9-E7F0-4AC7-8B3B-86E49267E4C9}" srcOrd="1" destOrd="0" presId="urn:microsoft.com/office/officeart/2005/8/layout/process1"/>
    <dgm:cxn modelId="{A49A3C3D-8223-4C50-85E9-BD4B4AF765CC}" type="presOf" srcId="{2B210F03-A3A6-45E0-BCAA-58847B646126}" destId="{53241A3A-317E-4E72-A564-29A7EFA31F2C}" srcOrd="1" destOrd="0" presId="urn:microsoft.com/office/officeart/2005/8/layout/process1"/>
    <dgm:cxn modelId="{9826E0ED-681B-461B-A9C1-387ADEE78A68}" type="presOf" srcId="{4FFE4B45-CFAE-4F2D-B7C3-8E2C2F459073}" destId="{35531844-E29F-4B0D-A2C8-4FFBC662E367}" srcOrd="1" destOrd="0" presId="urn:microsoft.com/office/officeart/2005/8/layout/process1"/>
    <dgm:cxn modelId="{A33BB0A8-7EB2-4113-B815-A8B1ACF9E87A}" srcId="{601826E9-42AE-444F-9B01-A00A3CA7F6AE}" destId="{64F7D6CC-C26F-4DC6-80AE-5B4BD590BE16}" srcOrd="3" destOrd="0" parTransId="{84684773-BC3F-4B4F-A348-426A3408AC4A}" sibTransId="{539FE974-7093-47A6-A0E3-A6E71706AB4B}"/>
    <dgm:cxn modelId="{BB69F9D7-03F6-40BF-9145-C805C7CBE6F4}" type="presOf" srcId="{E41C6AF4-A4CD-4C88-B637-FA33A2C8211C}" destId="{014A8744-AB79-47B7-B3B4-4AD9C41F8021}" srcOrd="0" destOrd="0" presId="urn:microsoft.com/office/officeart/2005/8/layout/process1"/>
    <dgm:cxn modelId="{FD7C1DF3-7FE1-473F-A247-1E6F13189DED}" type="presOf" srcId="{4940685D-2EBB-4BA5-A13F-E181C9D29586}" destId="{D886955A-C5E8-4C61-AAAD-6ED032597047}" srcOrd="0" destOrd="0" presId="urn:microsoft.com/office/officeart/2005/8/layout/process1"/>
    <dgm:cxn modelId="{3FF4D1A1-CE81-4FD0-93D8-B00A3DE14321}" srcId="{601826E9-42AE-444F-9B01-A00A3CA7F6AE}" destId="{AEEB27F0-7A78-4CDC-A76D-8E50ABA21319}" srcOrd="0" destOrd="0" parTransId="{D098A65E-5B2F-476F-A598-918340B262A0}" sibTransId="{4940685D-2EBB-4BA5-A13F-E181C9D29586}"/>
    <dgm:cxn modelId="{411B62D0-2C65-41F6-89EB-2FE6F6E02B9B}" type="presOf" srcId="{D7323E2B-EE2B-4746-8229-0964200D43C1}" destId="{EDF1722C-B4A0-4291-A835-3610893FE0CE}" srcOrd="0" destOrd="0" presId="urn:microsoft.com/office/officeart/2005/8/layout/process1"/>
    <dgm:cxn modelId="{AA36130E-6844-4E4B-B32A-4A0D2E254952}" srcId="{601826E9-42AE-444F-9B01-A00A3CA7F6AE}" destId="{E41C6AF4-A4CD-4C88-B637-FA33A2C8211C}" srcOrd="4" destOrd="0" parTransId="{F604EC4E-672B-4773-A8DE-6D338A279468}" sibTransId="{4D302EC6-E0B3-4988-AFFB-3B92D0E46FAA}"/>
    <dgm:cxn modelId="{72859E17-64D4-40CD-A353-72C8DC449553}" type="presOf" srcId="{F4B500E6-A92F-4FFB-AAC4-8EA39E53BE35}" destId="{D04C9BD1-060E-47A3-B61B-CD9EED81AA50}" srcOrd="0" destOrd="0" presId="urn:microsoft.com/office/officeart/2005/8/layout/process1"/>
    <dgm:cxn modelId="{15621AF3-CC91-4FD9-8B6E-36ECCEFF9941}" type="presOf" srcId="{4D302EC6-E0B3-4988-AFFB-3B92D0E46FAA}" destId="{885DFD2F-EF6D-498A-98D1-A3636050E821}" srcOrd="0" destOrd="0" presId="urn:microsoft.com/office/officeart/2005/8/layout/process1"/>
    <dgm:cxn modelId="{31BE30F5-014B-4EA2-A432-46E2984C3D7D}" type="presParOf" srcId="{C6B1A35D-5F29-44B3-90C5-D56BCAEB3EA8}" destId="{D913DF28-B64D-4C07-BA7F-CC49462E7644}" srcOrd="0" destOrd="0" presId="urn:microsoft.com/office/officeart/2005/8/layout/process1"/>
    <dgm:cxn modelId="{496E1008-C6E2-4B7D-A870-70520C0FB5C6}" type="presParOf" srcId="{C6B1A35D-5F29-44B3-90C5-D56BCAEB3EA8}" destId="{D886955A-C5E8-4C61-AAAD-6ED032597047}" srcOrd="1" destOrd="0" presId="urn:microsoft.com/office/officeart/2005/8/layout/process1"/>
    <dgm:cxn modelId="{5EFE9F96-0342-4FCB-BEAD-7C5F88770B42}" type="presParOf" srcId="{D886955A-C5E8-4C61-AAAD-6ED032597047}" destId="{A08C341F-5D53-4C18-84E2-99D4FCA39490}" srcOrd="0" destOrd="0" presId="urn:microsoft.com/office/officeart/2005/8/layout/process1"/>
    <dgm:cxn modelId="{B00E178E-6C33-413A-AB49-22A204313985}" type="presParOf" srcId="{C6B1A35D-5F29-44B3-90C5-D56BCAEB3EA8}" destId="{72E49F5A-55A3-4A41-A28A-E9C3C570AAC6}" srcOrd="2" destOrd="0" presId="urn:microsoft.com/office/officeart/2005/8/layout/process1"/>
    <dgm:cxn modelId="{FE3CA40B-7598-4018-A346-4544B4A9F1C5}" type="presParOf" srcId="{C6B1A35D-5F29-44B3-90C5-D56BCAEB3EA8}" destId="{37637E27-A8D9-4997-88F6-0C52AFD7BC4B}" srcOrd="3" destOrd="0" presId="urn:microsoft.com/office/officeart/2005/8/layout/process1"/>
    <dgm:cxn modelId="{1A5E5924-49FB-4B10-9F9D-C0BB2A607CC1}" type="presParOf" srcId="{37637E27-A8D9-4997-88F6-0C52AFD7BC4B}" destId="{53241A3A-317E-4E72-A564-29A7EFA31F2C}" srcOrd="0" destOrd="0" presId="urn:microsoft.com/office/officeart/2005/8/layout/process1"/>
    <dgm:cxn modelId="{E17E2BCE-9EBF-4F9E-943A-D36641450DF7}" type="presParOf" srcId="{C6B1A35D-5F29-44B3-90C5-D56BCAEB3EA8}" destId="{EDF1722C-B4A0-4291-A835-3610893FE0CE}" srcOrd="4" destOrd="0" presId="urn:microsoft.com/office/officeart/2005/8/layout/process1"/>
    <dgm:cxn modelId="{B0FFD48D-8C85-445C-9673-1AB4B37EE363}" type="presParOf" srcId="{C6B1A35D-5F29-44B3-90C5-D56BCAEB3EA8}" destId="{1F92A447-3EE7-4937-A423-5C9325AE2726}" srcOrd="5" destOrd="0" presId="urn:microsoft.com/office/officeart/2005/8/layout/process1"/>
    <dgm:cxn modelId="{69E1B9BD-80C2-4A85-B6A4-C5E6BE257BE5}" type="presParOf" srcId="{1F92A447-3EE7-4937-A423-5C9325AE2726}" destId="{35531844-E29F-4B0D-A2C8-4FFBC662E367}" srcOrd="0" destOrd="0" presId="urn:microsoft.com/office/officeart/2005/8/layout/process1"/>
    <dgm:cxn modelId="{D84026BB-7E3B-460D-9B86-BA34B517372D}" type="presParOf" srcId="{C6B1A35D-5F29-44B3-90C5-D56BCAEB3EA8}" destId="{92ED8C7E-F00C-421D-9BC0-ADD20FDB4320}" srcOrd="6" destOrd="0" presId="urn:microsoft.com/office/officeart/2005/8/layout/process1"/>
    <dgm:cxn modelId="{FB94A018-3E66-4746-95EA-EE5DE91E4FBB}" type="presParOf" srcId="{C6B1A35D-5F29-44B3-90C5-D56BCAEB3EA8}" destId="{4CB6913A-4318-43DD-A011-C82D50F15393}" srcOrd="7" destOrd="0" presId="urn:microsoft.com/office/officeart/2005/8/layout/process1"/>
    <dgm:cxn modelId="{2A5E1D30-A397-42B7-A5C3-148857930339}" type="presParOf" srcId="{4CB6913A-4318-43DD-A011-C82D50F15393}" destId="{6FDED013-592F-4C3C-9EFB-C1254C70CCC5}" srcOrd="0" destOrd="0" presId="urn:microsoft.com/office/officeart/2005/8/layout/process1"/>
    <dgm:cxn modelId="{EED7CC43-E7AC-449B-84DB-295B4CA85B73}" type="presParOf" srcId="{C6B1A35D-5F29-44B3-90C5-D56BCAEB3EA8}" destId="{014A8744-AB79-47B7-B3B4-4AD9C41F8021}" srcOrd="8" destOrd="0" presId="urn:microsoft.com/office/officeart/2005/8/layout/process1"/>
    <dgm:cxn modelId="{97153B8B-9CC9-4FCD-BFA1-0468B34B5C3C}" type="presParOf" srcId="{C6B1A35D-5F29-44B3-90C5-D56BCAEB3EA8}" destId="{885DFD2F-EF6D-498A-98D1-A3636050E821}" srcOrd="9" destOrd="0" presId="urn:microsoft.com/office/officeart/2005/8/layout/process1"/>
    <dgm:cxn modelId="{BD7FFD6A-0C7F-4E2A-8B95-CB7717A47038}" type="presParOf" srcId="{885DFD2F-EF6D-498A-98D1-A3636050E821}" destId="{0376FCC9-E7F0-4AC7-8B3B-86E49267E4C9}" srcOrd="0" destOrd="0" presId="urn:microsoft.com/office/officeart/2005/8/layout/process1"/>
    <dgm:cxn modelId="{7A74AE45-55F7-4E1D-B75A-F039069234E0}" type="presParOf" srcId="{C6B1A35D-5F29-44B3-90C5-D56BCAEB3EA8}" destId="{D04C9BD1-060E-47A3-B61B-CD9EED81AA50}" srcOrd="10"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09947C9-6575-46AB-A07C-9E1F4D44B9E5}" type="doc">
      <dgm:prSet loTypeId="urn:microsoft.com/office/officeart/2005/8/layout/vList3" loCatId="list" qsTypeId="urn:microsoft.com/office/officeart/2005/8/quickstyle/simple1" qsCatId="simple" csTypeId="urn:microsoft.com/office/officeart/2005/8/colors/colorful5" csCatId="colorful" phldr="1"/>
      <dgm:spPr/>
    </dgm:pt>
    <dgm:pt modelId="{374C274F-E9B1-4009-A7B5-C8D77D7B3D4A}">
      <dgm:prSet phldrT="[نص]"/>
      <dgm:spPr/>
      <dgm:t>
        <a:bodyPr/>
        <a:lstStyle/>
        <a:p>
          <a:pPr rtl="1"/>
          <a:r>
            <a:rPr lang="ar-SA" dirty="0" smtClean="0"/>
            <a:t>القدرة على التعبير عن المادة بأسلوب المتعلم الخاص</a:t>
          </a:r>
          <a:endParaRPr lang="ar-SA" dirty="0"/>
        </a:p>
      </dgm:t>
    </dgm:pt>
    <dgm:pt modelId="{B2051427-988D-440A-BAB8-9E103E894226}" type="parTrans" cxnId="{D2F836D9-C78F-4CE4-BE8F-86FFFB0675BA}">
      <dgm:prSet/>
      <dgm:spPr/>
      <dgm:t>
        <a:bodyPr/>
        <a:lstStyle/>
        <a:p>
          <a:pPr rtl="1"/>
          <a:endParaRPr lang="ar-SA"/>
        </a:p>
      </dgm:t>
    </dgm:pt>
    <dgm:pt modelId="{780213D1-F584-488A-A310-C7D1DEC5A02D}" type="sibTrans" cxnId="{D2F836D9-C78F-4CE4-BE8F-86FFFB0675BA}">
      <dgm:prSet/>
      <dgm:spPr/>
      <dgm:t>
        <a:bodyPr/>
        <a:lstStyle/>
        <a:p>
          <a:pPr rtl="1"/>
          <a:endParaRPr lang="ar-SA"/>
        </a:p>
      </dgm:t>
    </dgm:pt>
    <dgm:pt modelId="{6F00BD4A-C6FF-4479-AFB7-221CD3C7CD5C}">
      <dgm:prSet/>
      <dgm:spPr/>
      <dgm:t>
        <a:bodyPr/>
        <a:lstStyle/>
        <a:p>
          <a:pPr rtl="1"/>
          <a:r>
            <a:rPr lang="ar-SA" dirty="0" smtClean="0"/>
            <a:t>القدرة على اختصار المادة </a:t>
          </a:r>
          <a:r>
            <a:rPr lang="ar-SA" dirty="0" err="1" smtClean="0"/>
            <a:t>وايجازها</a:t>
          </a:r>
          <a:endParaRPr lang="en-US" dirty="0"/>
        </a:p>
      </dgm:t>
    </dgm:pt>
    <dgm:pt modelId="{2EE2F148-A63D-429C-A055-80CF239AABC8}" type="parTrans" cxnId="{A6C7DD5F-D01C-4CCD-A141-47895E50E41A}">
      <dgm:prSet/>
      <dgm:spPr/>
      <dgm:t>
        <a:bodyPr/>
        <a:lstStyle/>
        <a:p>
          <a:pPr rtl="1"/>
          <a:endParaRPr lang="ar-SA"/>
        </a:p>
      </dgm:t>
    </dgm:pt>
    <dgm:pt modelId="{DC689783-B7B4-404A-9C84-BBBDD338A89A}" type="sibTrans" cxnId="{A6C7DD5F-D01C-4CCD-A141-47895E50E41A}">
      <dgm:prSet/>
      <dgm:spPr/>
      <dgm:t>
        <a:bodyPr/>
        <a:lstStyle/>
        <a:p>
          <a:pPr rtl="1"/>
          <a:endParaRPr lang="ar-SA"/>
        </a:p>
      </dgm:t>
    </dgm:pt>
    <dgm:pt modelId="{39783D22-7041-488D-8D21-4E06423F33B7}">
      <dgm:prSet/>
      <dgm:spPr/>
      <dgm:t>
        <a:bodyPr/>
        <a:lstStyle/>
        <a:p>
          <a:pPr rtl="1"/>
          <a:r>
            <a:rPr lang="ar-SA" dirty="0" smtClean="0"/>
            <a:t>القدرة على اختصار المادة إلى مصطلح مجرد</a:t>
          </a:r>
          <a:endParaRPr lang="en-US" dirty="0"/>
        </a:p>
      </dgm:t>
    </dgm:pt>
    <dgm:pt modelId="{0C043220-385A-4012-BB36-F74FDC45E8FC}" type="parTrans" cxnId="{600584AF-9026-4C31-927C-C2C6DDFD8CFA}">
      <dgm:prSet/>
      <dgm:spPr/>
      <dgm:t>
        <a:bodyPr/>
        <a:lstStyle/>
        <a:p>
          <a:pPr rtl="1"/>
          <a:endParaRPr lang="ar-SA"/>
        </a:p>
      </dgm:t>
    </dgm:pt>
    <dgm:pt modelId="{4D1BBFD5-3ED8-4199-8282-F7405147D335}" type="sibTrans" cxnId="{600584AF-9026-4C31-927C-C2C6DDFD8CFA}">
      <dgm:prSet/>
      <dgm:spPr/>
      <dgm:t>
        <a:bodyPr/>
        <a:lstStyle/>
        <a:p>
          <a:pPr rtl="1"/>
          <a:endParaRPr lang="ar-SA"/>
        </a:p>
      </dgm:t>
    </dgm:pt>
    <dgm:pt modelId="{5EDA947F-7F2D-4A7B-A2C7-AF921D4F73B1}">
      <dgm:prSet/>
      <dgm:spPr/>
      <dgm:t>
        <a:bodyPr/>
        <a:lstStyle/>
        <a:p>
          <a:pPr rtl="1"/>
          <a:r>
            <a:rPr lang="ar-SA" dirty="0" smtClean="0"/>
            <a:t>القدرة على توضيح المادة </a:t>
          </a:r>
          <a:r>
            <a:rPr lang="ar-SA" dirty="0" err="1" smtClean="0"/>
            <a:t>المجردة </a:t>
          </a:r>
          <a:r>
            <a:rPr lang="ar-SA" dirty="0" smtClean="0"/>
            <a:t>(قاعدة مثلاً أو مبدأ</a:t>
          </a:r>
          <a:r>
            <a:rPr lang="ar-SA" dirty="0" err="1" smtClean="0"/>
            <a:t>)</a:t>
          </a:r>
          <a:endParaRPr lang="en-US" dirty="0"/>
        </a:p>
      </dgm:t>
    </dgm:pt>
    <dgm:pt modelId="{93B76384-FE46-4A08-B696-3955D664A079}" type="parTrans" cxnId="{6A738D3F-F95C-4A0A-985F-D6EDCBBEDEC6}">
      <dgm:prSet/>
      <dgm:spPr/>
      <dgm:t>
        <a:bodyPr/>
        <a:lstStyle/>
        <a:p>
          <a:pPr rtl="1"/>
          <a:endParaRPr lang="ar-SA"/>
        </a:p>
      </dgm:t>
    </dgm:pt>
    <dgm:pt modelId="{3A0DBCB8-5DE7-496F-A40E-A870D627F7B4}" type="sibTrans" cxnId="{6A738D3F-F95C-4A0A-985F-D6EDCBBEDEC6}">
      <dgm:prSet/>
      <dgm:spPr/>
      <dgm:t>
        <a:bodyPr/>
        <a:lstStyle/>
        <a:p>
          <a:pPr rtl="1"/>
          <a:endParaRPr lang="ar-SA"/>
        </a:p>
      </dgm:t>
    </dgm:pt>
    <dgm:pt modelId="{2BEC9FC7-22F4-4FEB-A4D3-2D62081C24DC}">
      <dgm:prSet/>
      <dgm:spPr/>
      <dgm:t>
        <a:bodyPr/>
        <a:lstStyle/>
        <a:p>
          <a:pPr rtl="1"/>
          <a:r>
            <a:rPr lang="ar-SA" dirty="0" smtClean="0"/>
            <a:t>القدرة على ترجمة الرموز  أو </a:t>
          </a:r>
          <a:r>
            <a:rPr lang="ar-SA" dirty="0" err="1" smtClean="0"/>
            <a:t>الألفاظ </a:t>
          </a:r>
          <a:r>
            <a:rPr lang="ar-SA" dirty="0" smtClean="0"/>
            <a:t>(قراءة خريطة</a:t>
          </a:r>
          <a:r>
            <a:rPr lang="ar-SA" dirty="0" err="1" smtClean="0"/>
            <a:t>)</a:t>
          </a:r>
          <a:endParaRPr lang="en-US" dirty="0"/>
        </a:p>
      </dgm:t>
    </dgm:pt>
    <dgm:pt modelId="{45455A08-62D5-4622-BAD5-28AB87429FE7}" type="parTrans" cxnId="{AEBB75F0-F5CC-452D-BE01-A959CE33E380}">
      <dgm:prSet/>
      <dgm:spPr/>
      <dgm:t>
        <a:bodyPr/>
        <a:lstStyle/>
        <a:p>
          <a:pPr rtl="1"/>
          <a:endParaRPr lang="ar-SA"/>
        </a:p>
      </dgm:t>
    </dgm:pt>
    <dgm:pt modelId="{B4C64427-AD1D-470E-A431-AB73A6CF12CB}" type="sibTrans" cxnId="{AEBB75F0-F5CC-452D-BE01-A959CE33E380}">
      <dgm:prSet/>
      <dgm:spPr/>
      <dgm:t>
        <a:bodyPr/>
        <a:lstStyle/>
        <a:p>
          <a:pPr rtl="1"/>
          <a:endParaRPr lang="ar-SA"/>
        </a:p>
      </dgm:t>
    </dgm:pt>
    <dgm:pt modelId="{7A8623AC-C286-4580-AEAA-00CBBBF01E49}">
      <dgm:prSet/>
      <dgm:spPr/>
      <dgm:t>
        <a:bodyPr/>
        <a:lstStyle/>
        <a:p>
          <a:pPr rtl="1"/>
          <a:r>
            <a:rPr lang="ar-SA" dirty="0" smtClean="0"/>
            <a:t>القدرة على ترجمة الأرقام إلى </a:t>
          </a:r>
          <a:r>
            <a:rPr lang="ar-SA" dirty="0" err="1" smtClean="0"/>
            <a:t>ألفاظ </a:t>
          </a:r>
          <a:r>
            <a:rPr lang="ar-SA" dirty="0" smtClean="0"/>
            <a:t>(عند قراءة الجداول والرسوم</a:t>
          </a:r>
          <a:r>
            <a:rPr lang="ar-SA" dirty="0" err="1" smtClean="0"/>
            <a:t>)</a:t>
          </a:r>
          <a:endParaRPr lang="ar-SA" dirty="0"/>
        </a:p>
      </dgm:t>
    </dgm:pt>
    <dgm:pt modelId="{5BCBDEEF-7CE7-412E-BC6D-2F4828437BEF}" type="parTrans" cxnId="{2B1511CF-E9AD-4778-8C36-16A399BA848C}">
      <dgm:prSet/>
      <dgm:spPr/>
      <dgm:t>
        <a:bodyPr/>
        <a:lstStyle/>
        <a:p>
          <a:pPr rtl="1"/>
          <a:endParaRPr lang="ar-SA"/>
        </a:p>
      </dgm:t>
    </dgm:pt>
    <dgm:pt modelId="{7FBA2499-00BF-4F53-96FA-3B5389EE39AA}" type="sibTrans" cxnId="{2B1511CF-E9AD-4778-8C36-16A399BA848C}">
      <dgm:prSet/>
      <dgm:spPr/>
      <dgm:t>
        <a:bodyPr/>
        <a:lstStyle/>
        <a:p>
          <a:pPr rtl="1"/>
          <a:endParaRPr lang="ar-SA"/>
        </a:p>
      </dgm:t>
    </dgm:pt>
    <dgm:pt modelId="{8E003AD7-638C-41DA-ABC4-063F8E7B967F}" type="pres">
      <dgm:prSet presAssocID="{309947C9-6575-46AB-A07C-9E1F4D44B9E5}" presName="linearFlow" presStyleCnt="0">
        <dgm:presLayoutVars>
          <dgm:dir val="rev"/>
          <dgm:resizeHandles val="exact"/>
        </dgm:presLayoutVars>
      </dgm:prSet>
      <dgm:spPr/>
    </dgm:pt>
    <dgm:pt modelId="{B2957FE9-50CF-494D-993F-52B426399191}" type="pres">
      <dgm:prSet presAssocID="{374C274F-E9B1-4009-A7B5-C8D77D7B3D4A}" presName="composite" presStyleCnt="0"/>
      <dgm:spPr/>
    </dgm:pt>
    <dgm:pt modelId="{5046538C-D38A-413D-A1F4-F263AF52B0EE}" type="pres">
      <dgm:prSet presAssocID="{374C274F-E9B1-4009-A7B5-C8D77D7B3D4A}" presName="imgShp" presStyleLbl="fgImgPlace1" presStyleIdx="0" presStyleCnt="6"/>
      <dgm:spPr/>
    </dgm:pt>
    <dgm:pt modelId="{129439F7-D878-41D8-B26C-BB12F5423268}" type="pres">
      <dgm:prSet presAssocID="{374C274F-E9B1-4009-A7B5-C8D77D7B3D4A}" presName="txShp" presStyleLbl="node1" presStyleIdx="0" presStyleCnt="6">
        <dgm:presLayoutVars>
          <dgm:bulletEnabled val="1"/>
        </dgm:presLayoutVars>
      </dgm:prSet>
      <dgm:spPr/>
      <dgm:t>
        <a:bodyPr/>
        <a:lstStyle/>
        <a:p>
          <a:pPr rtl="1"/>
          <a:endParaRPr lang="ar-SA"/>
        </a:p>
      </dgm:t>
    </dgm:pt>
    <dgm:pt modelId="{D7754E12-3C73-40F7-B82C-FA692086411C}" type="pres">
      <dgm:prSet presAssocID="{780213D1-F584-488A-A310-C7D1DEC5A02D}" presName="spacing" presStyleCnt="0"/>
      <dgm:spPr/>
    </dgm:pt>
    <dgm:pt modelId="{2B4BEC53-9E01-49A4-BA0F-AF51479C0A53}" type="pres">
      <dgm:prSet presAssocID="{6F00BD4A-C6FF-4479-AFB7-221CD3C7CD5C}" presName="composite" presStyleCnt="0"/>
      <dgm:spPr/>
    </dgm:pt>
    <dgm:pt modelId="{E75C26E6-7258-47C4-BB9D-CAB9994778B3}" type="pres">
      <dgm:prSet presAssocID="{6F00BD4A-C6FF-4479-AFB7-221CD3C7CD5C}" presName="imgShp" presStyleLbl="fgImgPlace1" presStyleIdx="1" presStyleCnt="6"/>
      <dgm:spPr/>
    </dgm:pt>
    <dgm:pt modelId="{3A0C72FF-C1A5-4647-8F24-033B2C1A7C39}" type="pres">
      <dgm:prSet presAssocID="{6F00BD4A-C6FF-4479-AFB7-221CD3C7CD5C}" presName="txShp" presStyleLbl="node1" presStyleIdx="1" presStyleCnt="6">
        <dgm:presLayoutVars>
          <dgm:bulletEnabled val="1"/>
        </dgm:presLayoutVars>
      </dgm:prSet>
      <dgm:spPr/>
      <dgm:t>
        <a:bodyPr/>
        <a:lstStyle/>
        <a:p>
          <a:pPr rtl="1"/>
          <a:endParaRPr lang="ar-SA"/>
        </a:p>
      </dgm:t>
    </dgm:pt>
    <dgm:pt modelId="{5D66DD4D-4340-4BEB-A122-A80CB4ABB9DB}" type="pres">
      <dgm:prSet presAssocID="{DC689783-B7B4-404A-9C84-BBBDD338A89A}" presName="spacing" presStyleCnt="0"/>
      <dgm:spPr/>
    </dgm:pt>
    <dgm:pt modelId="{941E59E8-43F9-48EC-A399-C3EE7376AEEB}" type="pres">
      <dgm:prSet presAssocID="{39783D22-7041-488D-8D21-4E06423F33B7}" presName="composite" presStyleCnt="0"/>
      <dgm:spPr/>
    </dgm:pt>
    <dgm:pt modelId="{8777832A-1BB3-401B-9865-BCCA3C47D991}" type="pres">
      <dgm:prSet presAssocID="{39783D22-7041-488D-8D21-4E06423F33B7}" presName="imgShp" presStyleLbl="fgImgPlace1" presStyleIdx="2" presStyleCnt="6"/>
      <dgm:spPr/>
    </dgm:pt>
    <dgm:pt modelId="{0ADA3612-A971-4BD3-9B5C-04DD6C083DBA}" type="pres">
      <dgm:prSet presAssocID="{39783D22-7041-488D-8D21-4E06423F33B7}" presName="txShp" presStyleLbl="node1" presStyleIdx="2" presStyleCnt="6">
        <dgm:presLayoutVars>
          <dgm:bulletEnabled val="1"/>
        </dgm:presLayoutVars>
      </dgm:prSet>
      <dgm:spPr/>
      <dgm:t>
        <a:bodyPr/>
        <a:lstStyle/>
        <a:p>
          <a:pPr rtl="1"/>
          <a:endParaRPr lang="ar-SA"/>
        </a:p>
      </dgm:t>
    </dgm:pt>
    <dgm:pt modelId="{7E005530-9DB1-42D9-9BB9-5F1404DA5048}" type="pres">
      <dgm:prSet presAssocID="{4D1BBFD5-3ED8-4199-8282-F7405147D335}" presName="spacing" presStyleCnt="0"/>
      <dgm:spPr/>
    </dgm:pt>
    <dgm:pt modelId="{90FADA7F-6E3B-40D2-908F-C0F3F9B01ABF}" type="pres">
      <dgm:prSet presAssocID="{5EDA947F-7F2D-4A7B-A2C7-AF921D4F73B1}" presName="composite" presStyleCnt="0"/>
      <dgm:spPr/>
    </dgm:pt>
    <dgm:pt modelId="{3E2233EE-C318-4BEC-BBDA-2C4F96D3F10B}" type="pres">
      <dgm:prSet presAssocID="{5EDA947F-7F2D-4A7B-A2C7-AF921D4F73B1}" presName="imgShp" presStyleLbl="fgImgPlace1" presStyleIdx="3" presStyleCnt="6"/>
      <dgm:spPr/>
    </dgm:pt>
    <dgm:pt modelId="{834DC125-7DAD-4F68-BC33-34668D73F763}" type="pres">
      <dgm:prSet presAssocID="{5EDA947F-7F2D-4A7B-A2C7-AF921D4F73B1}" presName="txShp" presStyleLbl="node1" presStyleIdx="3" presStyleCnt="6">
        <dgm:presLayoutVars>
          <dgm:bulletEnabled val="1"/>
        </dgm:presLayoutVars>
      </dgm:prSet>
      <dgm:spPr/>
      <dgm:t>
        <a:bodyPr/>
        <a:lstStyle/>
        <a:p>
          <a:pPr rtl="1"/>
          <a:endParaRPr lang="ar-SA"/>
        </a:p>
      </dgm:t>
    </dgm:pt>
    <dgm:pt modelId="{64AE4823-7983-403E-A23C-0EFD91E518A6}" type="pres">
      <dgm:prSet presAssocID="{3A0DBCB8-5DE7-496F-A40E-A870D627F7B4}" presName="spacing" presStyleCnt="0"/>
      <dgm:spPr/>
    </dgm:pt>
    <dgm:pt modelId="{BD36D6D4-CDF8-4614-8B18-C3CF5371CFA9}" type="pres">
      <dgm:prSet presAssocID="{2BEC9FC7-22F4-4FEB-A4D3-2D62081C24DC}" presName="composite" presStyleCnt="0"/>
      <dgm:spPr/>
    </dgm:pt>
    <dgm:pt modelId="{852486B1-8CF3-4448-9D8E-D43B68540AFB}" type="pres">
      <dgm:prSet presAssocID="{2BEC9FC7-22F4-4FEB-A4D3-2D62081C24DC}" presName="imgShp" presStyleLbl="fgImgPlace1" presStyleIdx="4" presStyleCnt="6"/>
      <dgm:spPr/>
    </dgm:pt>
    <dgm:pt modelId="{983D3D0B-6C6B-4150-9EA8-88B6C32D7CE3}" type="pres">
      <dgm:prSet presAssocID="{2BEC9FC7-22F4-4FEB-A4D3-2D62081C24DC}" presName="txShp" presStyleLbl="node1" presStyleIdx="4" presStyleCnt="6">
        <dgm:presLayoutVars>
          <dgm:bulletEnabled val="1"/>
        </dgm:presLayoutVars>
      </dgm:prSet>
      <dgm:spPr/>
      <dgm:t>
        <a:bodyPr/>
        <a:lstStyle/>
        <a:p>
          <a:pPr rtl="1"/>
          <a:endParaRPr lang="ar-SA"/>
        </a:p>
      </dgm:t>
    </dgm:pt>
    <dgm:pt modelId="{7318C4FC-09C7-4939-A8C4-0B5095A84773}" type="pres">
      <dgm:prSet presAssocID="{B4C64427-AD1D-470E-A431-AB73A6CF12CB}" presName="spacing" presStyleCnt="0"/>
      <dgm:spPr/>
    </dgm:pt>
    <dgm:pt modelId="{2969AB96-9435-4957-B68D-588E32C097BA}" type="pres">
      <dgm:prSet presAssocID="{7A8623AC-C286-4580-AEAA-00CBBBF01E49}" presName="composite" presStyleCnt="0"/>
      <dgm:spPr/>
    </dgm:pt>
    <dgm:pt modelId="{CBA42FF1-9D8F-4526-99C9-3A7196015E75}" type="pres">
      <dgm:prSet presAssocID="{7A8623AC-C286-4580-AEAA-00CBBBF01E49}" presName="imgShp" presStyleLbl="fgImgPlace1" presStyleIdx="5" presStyleCnt="6"/>
      <dgm:spPr/>
    </dgm:pt>
    <dgm:pt modelId="{678C8DCB-0A16-4749-AABD-B5607BE36AAB}" type="pres">
      <dgm:prSet presAssocID="{7A8623AC-C286-4580-AEAA-00CBBBF01E49}" presName="txShp" presStyleLbl="node1" presStyleIdx="5" presStyleCnt="6">
        <dgm:presLayoutVars>
          <dgm:bulletEnabled val="1"/>
        </dgm:presLayoutVars>
      </dgm:prSet>
      <dgm:spPr/>
      <dgm:t>
        <a:bodyPr/>
        <a:lstStyle/>
        <a:p>
          <a:pPr rtl="1"/>
          <a:endParaRPr lang="ar-SA"/>
        </a:p>
      </dgm:t>
    </dgm:pt>
  </dgm:ptLst>
  <dgm:cxnLst>
    <dgm:cxn modelId="{600584AF-9026-4C31-927C-C2C6DDFD8CFA}" srcId="{309947C9-6575-46AB-A07C-9E1F4D44B9E5}" destId="{39783D22-7041-488D-8D21-4E06423F33B7}" srcOrd="2" destOrd="0" parTransId="{0C043220-385A-4012-BB36-F74FDC45E8FC}" sibTransId="{4D1BBFD5-3ED8-4199-8282-F7405147D335}"/>
    <dgm:cxn modelId="{30A4F373-E83C-4377-AB6D-0D22DAAE04A7}" type="presOf" srcId="{309947C9-6575-46AB-A07C-9E1F4D44B9E5}" destId="{8E003AD7-638C-41DA-ABC4-063F8E7B967F}" srcOrd="0" destOrd="0" presId="urn:microsoft.com/office/officeart/2005/8/layout/vList3"/>
    <dgm:cxn modelId="{AEBB75F0-F5CC-452D-BE01-A959CE33E380}" srcId="{309947C9-6575-46AB-A07C-9E1F4D44B9E5}" destId="{2BEC9FC7-22F4-4FEB-A4D3-2D62081C24DC}" srcOrd="4" destOrd="0" parTransId="{45455A08-62D5-4622-BAD5-28AB87429FE7}" sibTransId="{B4C64427-AD1D-470E-A431-AB73A6CF12CB}"/>
    <dgm:cxn modelId="{EB6F4D2F-C27A-420B-A785-055E2DA3E4CF}" type="presOf" srcId="{5EDA947F-7F2D-4A7B-A2C7-AF921D4F73B1}" destId="{834DC125-7DAD-4F68-BC33-34668D73F763}" srcOrd="0" destOrd="0" presId="urn:microsoft.com/office/officeart/2005/8/layout/vList3"/>
    <dgm:cxn modelId="{D2F836D9-C78F-4CE4-BE8F-86FFFB0675BA}" srcId="{309947C9-6575-46AB-A07C-9E1F4D44B9E5}" destId="{374C274F-E9B1-4009-A7B5-C8D77D7B3D4A}" srcOrd="0" destOrd="0" parTransId="{B2051427-988D-440A-BAB8-9E103E894226}" sibTransId="{780213D1-F584-488A-A310-C7D1DEC5A02D}"/>
    <dgm:cxn modelId="{C0B6FE01-623E-477A-958C-4D0A8CC830CE}" type="presOf" srcId="{7A8623AC-C286-4580-AEAA-00CBBBF01E49}" destId="{678C8DCB-0A16-4749-AABD-B5607BE36AAB}" srcOrd="0" destOrd="0" presId="urn:microsoft.com/office/officeart/2005/8/layout/vList3"/>
    <dgm:cxn modelId="{8136E9A6-0353-4E89-A4F3-859B483B7A32}" type="presOf" srcId="{39783D22-7041-488D-8D21-4E06423F33B7}" destId="{0ADA3612-A971-4BD3-9B5C-04DD6C083DBA}" srcOrd="0" destOrd="0" presId="urn:microsoft.com/office/officeart/2005/8/layout/vList3"/>
    <dgm:cxn modelId="{C72BC9D1-F3F6-43A9-ADDA-33DE27E41D48}" type="presOf" srcId="{374C274F-E9B1-4009-A7B5-C8D77D7B3D4A}" destId="{129439F7-D878-41D8-B26C-BB12F5423268}" srcOrd="0" destOrd="0" presId="urn:microsoft.com/office/officeart/2005/8/layout/vList3"/>
    <dgm:cxn modelId="{C2BB3F68-5831-40AA-963A-0BFBDF653ADA}" type="presOf" srcId="{2BEC9FC7-22F4-4FEB-A4D3-2D62081C24DC}" destId="{983D3D0B-6C6B-4150-9EA8-88B6C32D7CE3}" srcOrd="0" destOrd="0" presId="urn:microsoft.com/office/officeart/2005/8/layout/vList3"/>
    <dgm:cxn modelId="{F6A4655E-09F4-4A37-8C98-A51036EC17FC}" type="presOf" srcId="{6F00BD4A-C6FF-4479-AFB7-221CD3C7CD5C}" destId="{3A0C72FF-C1A5-4647-8F24-033B2C1A7C39}" srcOrd="0" destOrd="0" presId="urn:microsoft.com/office/officeart/2005/8/layout/vList3"/>
    <dgm:cxn modelId="{6A738D3F-F95C-4A0A-985F-D6EDCBBEDEC6}" srcId="{309947C9-6575-46AB-A07C-9E1F4D44B9E5}" destId="{5EDA947F-7F2D-4A7B-A2C7-AF921D4F73B1}" srcOrd="3" destOrd="0" parTransId="{93B76384-FE46-4A08-B696-3955D664A079}" sibTransId="{3A0DBCB8-5DE7-496F-A40E-A870D627F7B4}"/>
    <dgm:cxn modelId="{A6C7DD5F-D01C-4CCD-A141-47895E50E41A}" srcId="{309947C9-6575-46AB-A07C-9E1F4D44B9E5}" destId="{6F00BD4A-C6FF-4479-AFB7-221CD3C7CD5C}" srcOrd="1" destOrd="0" parTransId="{2EE2F148-A63D-429C-A055-80CF239AABC8}" sibTransId="{DC689783-B7B4-404A-9C84-BBBDD338A89A}"/>
    <dgm:cxn modelId="{2B1511CF-E9AD-4778-8C36-16A399BA848C}" srcId="{309947C9-6575-46AB-A07C-9E1F4D44B9E5}" destId="{7A8623AC-C286-4580-AEAA-00CBBBF01E49}" srcOrd="5" destOrd="0" parTransId="{5BCBDEEF-7CE7-412E-BC6D-2F4828437BEF}" sibTransId="{7FBA2499-00BF-4F53-96FA-3B5389EE39AA}"/>
    <dgm:cxn modelId="{A110C0FB-DE51-49A4-AD5F-30729254A5CC}" type="presParOf" srcId="{8E003AD7-638C-41DA-ABC4-063F8E7B967F}" destId="{B2957FE9-50CF-494D-993F-52B426399191}" srcOrd="0" destOrd="0" presId="urn:microsoft.com/office/officeart/2005/8/layout/vList3"/>
    <dgm:cxn modelId="{F74AE637-4FC6-4F38-BA17-0B6E3E249E5F}" type="presParOf" srcId="{B2957FE9-50CF-494D-993F-52B426399191}" destId="{5046538C-D38A-413D-A1F4-F263AF52B0EE}" srcOrd="0" destOrd="0" presId="urn:microsoft.com/office/officeart/2005/8/layout/vList3"/>
    <dgm:cxn modelId="{66FA6B16-BAA1-45C5-850E-1EAF217843FC}" type="presParOf" srcId="{B2957FE9-50CF-494D-993F-52B426399191}" destId="{129439F7-D878-41D8-B26C-BB12F5423268}" srcOrd="1" destOrd="0" presId="urn:microsoft.com/office/officeart/2005/8/layout/vList3"/>
    <dgm:cxn modelId="{AB2B9671-1658-41E0-8587-126889CBB6A7}" type="presParOf" srcId="{8E003AD7-638C-41DA-ABC4-063F8E7B967F}" destId="{D7754E12-3C73-40F7-B82C-FA692086411C}" srcOrd="1" destOrd="0" presId="urn:microsoft.com/office/officeart/2005/8/layout/vList3"/>
    <dgm:cxn modelId="{BF4C375C-3A6C-4E95-9AA3-9D3F8065C0EE}" type="presParOf" srcId="{8E003AD7-638C-41DA-ABC4-063F8E7B967F}" destId="{2B4BEC53-9E01-49A4-BA0F-AF51479C0A53}" srcOrd="2" destOrd="0" presId="urn:microsoft.com/office/officeart/2005/8/layout/vList3"/>
    <dgm:cxn modelId="{8E71AACB-683C-4F0A-97FE-4F39A778632D}" type="presParOf" srcId="{2B4BEC53-9E01-49A4-BA0F-AF51479C0A53}" destId="{E75C26E6-7258-47C4-BB9D-CAB9994778B3}" srcOrd="0" destOrd="0" presId="urn:microsoft.com/office/officeart/2005/8/layout/vList3"/>
    <dgm:cxn modelId="{53A43EA3-4418-4A7F-A829-5CCA37541FF7}" type="presParOf" srcId="{2B4BEC53-9E01-49A4-BA0F-AF51479C0A53}" destId="{3A0C72FF-C1A5-4647-8F24-033B2C1A7C39}" srcOrd="1" destOrd="0" presId="urn:microsoft.com/office/officeart/2005/8/layout/vList3"/>
    <dgm:cxn modelId="{EEBDAD5D-336A-4BDE-B11A-D3E6CE5DB206}" type="presParOf" srcId="{8E003AD7-638C-41DA-ABC4-063F8E7B967F}" destId="{5D66DD4D-4340-4BEB-A122-A80CB4ABB9DB}" srcOrd="3" destOrd="0" presId="urn:microsoft.com/office/officeart/2005/8/layout/vList3"/>
    <dgm:cxn modelId="{64B43CD7-4581-485A-BF19-4D20148A2961}" type="presParOf" srcId="{8E003AD7-638C-41DA-ABC4-063F8E7B967F}" destId="{941E59E8-43F9-48EC-A399-C3EE7376AEEB}" srcOrd="4" destOrd="0" presId="urn:microsoft.com/office/officeart/2005/8/layout/vList3"/>
    <dgm:cxn modelId="{7C16C589-E66E-4A56-8CA1-62E042DDFEF3}" type="presParOf" srcId="{941E59E8-43F9-48EC-A399-C3EE7376AEEB}" destId="{8777832A-1BB3-401B-9865-BCCA3C47D991}" srcOrd="0" destOrd="0" presId="urn:microsoft.com/office/officeart/2005/8/layout/vList3"/>
    <dgm:cxn modelId="{C02BA364-0B78-4522-AF71-068B9066BBF2}" type="presParOf" srcId="{941E59E8-43F9-48EC-A399-C3EE7376AEEB}" destId="{0ADA3612-A971-4BD3-9B5C-04DD6C083DBA}" srcOrd="1" destOrd="0" presId="urn:microsoft.com/office/officeart/2005/8/layout/vList3"/>
    <dgm:cxn modelId="{821F6912-D2B8-4AB7-88F4-7438C42096E5}" type="presParOf" srcId="{8E003AD7-638C-41DA-ABC4-063F8E7B967F}" destId="{7E005530-9DB1-42D9-9BB9-5F1404DA5048}" srcOrd="5" destOrd="0" presId="urn:microsoft.com/office/officeart/2005/8/layout/vList3"/>
    <dgm:cxn modelId="{5F44C4F3-4FA6-4930-B1AE-5A12E7F11722}" type="presParOf" srcId="{8E003AD7-638C-41DA-ABC4-063F8E7B967F}" destId="{90FADA7F-6E3B-40D2-908F-C0F3F9B01ABF}" srcOrd="6" destOrd="0" presId="urn:microsoft.com/office/officeart/2005/8/layout/vList3"/>
    <dgm:cxn modelId="{98D648E2-B443-4333-AB34-25A5375D7FBA}" type="presParOf" srcId="{90FADA7F-6E3B-40D2-908F-C0F3F9B01ABF}" destId="{3E2233EE-C318-4BEC-BBDA-2C4F96D3F10B}" srcOrd="0" destOrd="0" presId="urn:microsoft.com/office/officeart/2005/8/layout/vList3"/>
    <dgm:cxn modelId="{C956CD8C-A2DF-4D37-ABF8-7D3A7347C430}" type="presParOf" srcId="{90FADA7F-6E3B-40D2-908F-C0F3F9B01ABF}" destId="{834DC125-7DAD-4F68-BC33-34668D73F763}" srcOrd="1" destOrd="0" presId="urn:microsoft.com/office/officeart/2005/8/layout/vList3"/>
    <dgm:cxn modelId="{4BF05166-16E2-418B-B82B-064E954986BC}" type="presParOf" srcId="{8E003AD7-638C-41DA-ABC4-063F8E7B967F}" destId="{64AE4823-7983-403E-A23C-0EFD91E518A6}" srcOrd="7" destOrd="0" presId="urn:microsoft.com/office/officeart/2005/8/layout/vList3"/>
    <dgm:cxn modelId="{1BE0C8FD-7339-4836-AE05-6464E082D5E4}" type="presParOf" srcId="{8E003AD7-638C-41DA-ABC4-063F8E7B967F}" destId="{BD36D6D4-CDF8-4614-8B18-C3CF5371CFA9}" srcOrd="8" destOrd="0" presId="urn:microsoft.com/office/officeart/2005/8/layout/vList3"/>
    <dgm:cxn modelId="{7C170D8A-F509-4983-A3DC-D03C92E1100C}" type="presParOf" srcId="{BD36D6D4-CDF8-4614-8B18-C3CF5371CFA9}" destId="{852486B1-8CF3-4448-9D8E-D43B68540AFB}" srcOrd="0" destOrd="0" presId="urn:microsoft.com/office/officeart/2005/8/layout/vList3"/>
    <dgm:cxn modelId="{813A3317-C287-452F-931C-2C30427B55E0}" type="presParOf" srcId="{BD36D6D4-CDF8-4614-8B18-C3CF5371CFA9}" destId="{983D3D0B-6C6B-4150-9EA8-88B6C32D7CE3}" srcOrd="1" destOrd="0" presId="urn:microsoft.com/office/officeart/2005/8/layout/vList3"/>
    <dgm:cxn modelId="{D868680E-6C7E-4A63-B76A-0C622E494FDE}" type="presParOf" srcId="{8E003AD7-638C-41DA-ABC4-063F8E7B967F}" destId="{7318C4FC-09C7-4939-A8C4-0B5095A84773}" srcOrd="9" destOrd="0" presId="urn:microsoft.com/office/officeart/2005/8/layout/vList3"/>
    <dgm:cxn modelId="{F55E09E4-D32E-42DC-9D2D-BBAF2DF5CCA4}" type="presParOf" srcId="{8E003AD7-638C-41DA-ABC4-063F8E7B967F}" destId="{2969AB96-9435-4957-B68D-588E32C097BA}" srcOrd="10" destOrd="0" presId="urn:microsoft.com/office/officeart/2005/8/layout/vList3"/>
    <dgm:cxn modelId="{64012DA8-9B11-4F63-9500-731A69092213}" type="presParOf" srcId="{2969AB96-9435-4957-B68D-588E32C097BA}" destId="{CBA42FF1-9D8F-4526-99C9-3A7196015E75}" srcOrd="0" destOrd="0" presId="urn:microsoft.com/office/officeart/2005/8/layout/vList3"/>
    <dgm:cxn modelId="{2787A7E3-2910-414B-838B-64AC312462D9}" type="presParOf" srcId="{2969AB96-9435-4957-B68D-588E32C097BA}" destId="{678C8DCB-0A16-4749-AABD-B5607BE36AAB}"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43B478A-8F09-4F30-ADAC-B1085264BF0A}" type="doc">
      <dgm:prSet loTypeId="urn:microsoft.com/office/officeart/2005/8/layout/equation1" loCatId="process" qsTypeId="urn:microsoft.com/office/officeart/2005/8/quickstyle/simple1" qsCatId="simple" csTypeId="urn:microsoft.com/office/officeart/2005/8/colors/colorful5" csCatId="colorful" phldr="1"/>
      <dgm:spPr/>
    </dgm:pt>
    <dgm:pt modelId="{B877DE30-16D0-4D70-B7C8-06602C1693D6}">
      <dgm:prSet phldrT="[نص]"/>
      <dgm:spPr/>
      <dgm:t>
        <a:bodyPr/>
        <a:lstStyle/>
        <a:p>
          <a:pPr rtl="1"/>
          <a:r>
            <a:rPr lang="ar-SA" dirty="0" smtClean="0"/>
            <a:t>القدرة</a:t>
          </a:r>
          <a:endParaRPr lang="ar-SA" dirty="0"/>
        </a:p>
      </dgm:t>
    </dgm:pt>
    <dgm:pt modelId="{6D131BBB-A97D-46BE-B223-FAF514AACCCD}" type="parTrans" cxnId="{8A09C8AF-016C-480A-9C88-C3F860E8F1B8}">
      <dgm:prSet/>
      <dgm:spPr/>
      <dgm:t>
        <a:bodyPr/>
        <a:lstStyle/>
        <a:p>
          <a:pPr rtl="1"/>
          <a:endParaRPr lang="ar-SA"/>
        </a:p>
      </dgm:t>
    </dgm:pt>
    <dgm:pt modelId="{8F28A604-84CA-42FC-8042-36E626A876F7}" type="sibTrans" cxnId="{8A09C8AF-016C-480A-9C88-C3F860E8F1B8}">
      <dgm:prSet/>
      <dgm:spPr/>
      <dgm:t>
        <a:bodyPr/>
        <a:lstStyle/>
        <a:p>
          <a:pPr rtl="1"/>
          <a:endParaRPr lang="ar-SA"/>
        </a:p>
      </dgm:t>
    </dgm:pt>
    <dgm:pt modelId="{34ABF6BE-65AF-4A96-BDCD-E51371FF88FD}">
      <dgm:prSet phldrT="[نص]"/>
      <dgm:spPr/>
      <dgm:t>
        <a:bodyPr/>
        <a:lstStyle/>
        <a:p>
          <a:pPr rtl="1"/>
          <a:r>
            <a:rPr lang="ar-SA" dirty="0" smtClean="0"/>
            <a:t>معرفة</a:t>
          </a:r>
          <a:endParaRPr lang="ar-SA" dirty="0"/>
        </a:p>
      </dgm:t>
    </dgm:pt>
    <dgm:pt modelId="{4E32C2A7-5929-44A9-B497-1BC921D713D6}" type="parTrans" cxnId="{E701077F-B884-4B06-B3BD-4B88C4178D23}">
      <dgm:prSet/>
      <dgm:spPr/>
      <dgm:t>
        <a:bodyPr/>
        <a:lstStyle/>
        <a:p>
          <a:pPr rtl="1"/>
          <a:endParaRPr lang="ar-SA"/>
        </a:p>
      </dgm:t>
    </dgm:pt>
    <dgm:pt modelId="{42601CF8-5BD2-4D9F-BF74-53F0DBD6E49E}" type="sibTrans" cxnId="{E701077F-B884-4B06-B3BD-4B88C4178D23}">
      <dgm:prSet/>
      <dgm:spPr/>
      <dgm:t>
        <a:bodyPr/>
        <a:lstStyle/>
        <a:p>
          <a:pPr rtl="1"/>
          <a:endParaRPr lang="ar-SA"/>
        </a:p>
      </dgm:t>
    </dgm:pt>
    <dgm:pt modelId="{EC6CD89A-DE96-4924-8279-D360CEF2D2A7}">
      <dgm:prSet phldrT="[نص]"/>
      <dgm:spPr/>
      <dgm:t>
        <a:bodyPr/>
        <a:lstStyle/>
        <a:p>
          <a:pPr rtl="1"/>
          <a:r>
            <a:rPr lang="ar-SA" smtClean="0"/>
            <a:t>مهارة</a:t>
          </a:r>
          <a:endParaRPr lang="ar-SA" dirty="0"/>
        </a:p>
      </dgm:t>
    </dgm:pt>
    <dgm:pt modelId="{74B11DBC-78FD-4B34-AE06-8A3FD33D902C}" type="parTrans" cxnId="{511AF1AA-2F8F-4571-B2CA-F9C5502CFE98}">
      <dgm:prSet/>
      <dgm:spPr/>
      <dgm:t>
        <a:bodyPr/>
        <a:lstStyle/>
        <a:p>
          <a:pPr rtl="1"/>
          <a:endParaRPr lang="ar-SA"/>
        </a:p>
      </dgm:t>
    </dgm:pt>
    <dgm:pt modelId="{733CC1DF-8109-420E-A581-0668EF812C0E}" type="sibTrans" cxnId="{511AF1AA-2F8F-4571-B2CA-F9C5502CFE98}">
      <dgm:prSet/>
      <dgm:spPr/>
      <dgm:t>
        <a:bodyPr/>
        <a:lstStyle/>
        <a:p>
          <a:pPr rtl="1"/>
          <a:endParaRPr lang="ar-SA"/>
        </a:p>
      </dgm:t>
    </dgm:pt>
    <dgm:pt modelId="{28429B71-96CC-4D0A-B2C2-04D85ACDC09D}" type="pres">
      <dgm:prSet presAssocID="{143B478A-8F09-4F30-ADAC-B1085264BF0A}" presName="linearFlow" presStyleCnt="0">
        <dgm:presLayoutVars>
          <dgm:dir val="rev"/>
          <dgm:resizeHandles val="exact"/>
        </dgm:presLayoutVars>
      </dgm:prSet>
      <dgm:spPr/>
    </dgm:pt>
    <dgm:pt modelId="{E2D9E4EE-E24F-464A-BE73-DD4D142DB77F}" type="pres">
      <dgm:prSet presAssocID="{B877DE30-16D0-4D70-B7C8-06602C1693D6}" presName="node" presStyleLbl="node1" presStyleIdx="0" presStyleCnt="3">
        <dgm:presLayoutVars>
          <dgm:bulletEnabled val="1"/>
        </dgm:presLayoutVars>
      </dgm:prSet>
      <dgm:spPr/>
      <dgm:t>
        <a:bodyPr/>
        <a:lstStyle/>
        <a:p>
          <a:pPr rtl="1"/>
          <a:endParaRPr lang="ar-SA"/>
        </a:p>
      </dgm:t>
    </dgm:pt>
    <dgm:pt modelId="{26222AB1-FA03-4281-A8A1-C04B90BD9D30}" type="pres">
      <dgm:prSet presAssocID="{8F28A604-84CA-42FC-8042-36E626A876F7}" presName="spacerL" presStyleCnt="0"/>
      <dgm:spPr/>
    </dgm:pt>
    <dgm:pt modelId="{634C5953-279E-439C-8A94-9FF46A303676}" type="pres">
      <dgm:prSet presAssocID="{8F28A604-84CA-42FC-8042-36E626A876F7}" presName="sibTrans" presStyleLbl="sibTrans2D1" presStyleIdx="0" presStyleCnt="2"/>
      <dgm:spPr/>
    </dgm:pt>
    <dgm:pt modelId="{2E3F6C21-FE7B-4012-8461-B45E4CA7F47E}" type="pres">
      <dgm:prSet presAssocID="{8F28A604-84CA-42FC-8042-36E626A876F7}" presName="spacerR" presStyleCnt="0"/>
      <dgm:spPr/>
    </dgm:pt>
    <dgm:pt modelId="{9E251061-63E2-4FBB-85AE-BDF96831BF67}" type="pres">
      <dgm:prSet presAssocID="{34ABF6BE-65AF-4A96-BDCD-E51371FF88FD}" presName="node" presStyleLbl="node1" presStyleIdx="1" presStyleCnt="3">
        <dgm:presLayoutVars>
          <dgm:bulletEnabled val="1"/>
        </dgm:presLayoutVars>
      </dgm:prSet>
      <dgm:spPr/>
      <dgm:t>
        <a:bodyPr/>
        <a:lstStyle/>
        <a:p>
          <a:pPr rtl="1"/>
          <a:endParaRPr lang="ar-SA"/>
        </a:p>
      </dgm:t>
    </dgm:pt>
    <dgm:pt modelId="{AE666D6D-D50F-45AE-93E6-AC448B00CEE4}" type="pres">
      <dgm:prSet presAssocID="{42601CF8-5BD2-4D9F-BF74-53F0DBD6E49E}" presName="spacerL" presStyleCnt="0"/>
      <dgm:spPr/>
    </dgm:pt>
    <dgm:pt modelId="{DB154D83-8C79-4225-B982-DD6145AD0B76}" type="pres">
      <dgm:prSet presAssocID="{42601CF8-5BD2-4D9F-BF74-53F0DBD6E49E}" presName="sibTrans" presStyleLbl="sibTrans2D1" presStyleIdx="1" presStyleCnt="2"/>
      <dgm:spPr/>
    </dgm:pt>
    <dgm:pt modelId="{0006ADA1-CEC6-40C9-B267-D0525EE8657A}" type="pres">
      <dgm:prSet presAssocID="{42601CF8-5BD2-4D9F-BF74-53F0DBD6E49E}" presName="spacerR" presStyleCnt="0"/>
      <dgm:spPr/>
    </dgm:pt>
    <dgm:pt modelId="{DE22BFA3-71AC-4EA2-8898-E93319457CEC}" type="pres">
      <dgm:prSet presAssocID="{EC6CD89A-DE96-4924-8279-D360CEF2D2A7}" presName="node" presStyleLbl="node1" presStyleIdx="2" presStyleCnt="3">
        <dgm:presLayoutVars>
          <dgm:bulletEnabled val="1"/>
        </dgm:presLayoutVars>
      </dgm:prSet>
      <dgm:spPr/>
    </dgm:pt>
  </dgm:ptLst>
  <dgm:cxnLst>
    <dgm:cxn modelId="{B7C646D4-F416-4FC1-BDBF-6DEE31C5E4AB}" type="presOf" srcId="{34ABF6BE-65AF-4A96-BDCD-E51371FF88FD}" destId="{9E251061-63E2-4FBB-85AE-BDF96831BF67}" srcOrd="0" destOrd="0" presId="urn:microsoft.com/office/officeart/2005/8/layout/equation1"/>
    <dgm:cxn modelId="{E701077F-B884-4B06-B3BD-4B88C4178D23}" srcId="{143B478A-8F09-4F30-ADAC-B1085264BF0A}" destId="{34ABF6BE-65AF-4A96-BDCD-E51371FF88FD}" srcOrd="1" destOrd="0" parTransId="{4E32C2A7-5929-44A9-B497-1BC921D713D6}" sibTransId="{42601CF8-5BD2-4D9F-BF74-53F0DBD6E49E}"/>
    <dgm:cxn modelId="{76779334-E134-467D-979F-7007CF0E5797}" type="presOf" srcId="{42601CF8-5BD2-4D9F-BF74-53F0DBD6E49E}" destId="{DB154D83-8C79-4225-B982-DD6145AD0B76}" srcOrd="0" destOrd="0" presId="urn:microsoft.com/office/officeart/2005/8/layout/equation1"/>
    <dgm:cxn modelId="{8A09C8AF-016C-480A-9C88-C3F860E8F1B8}" srcId="{143B478A-8F09-4F30-ADAC-B1085264BF0A}" destId="{B877DE30-16D0-4D70-B7C8-06602C1693D6}" srcOrd="0" destOrd="0" parTransId="{6D131BBB-A97D-46BE-B223-FAF514AACCCD}" sibTransId="{8F28A604-84CA-42FC-8042-36E626A876F7}"/>
    <dgm:cxn modelId="{EFFDE6B5-3983-435E-9173-E242058A247A}" type="presOf" srcId="{143B478A-8F09-4F30-ADAC-B1085264BF0A}" destId="{28429B71-96CC-4D0A-B2C2-04D85ACDC09D}" srcOrd="0" destOrd="0" presId="urn:microsoft.com/office/officeart/2005/8/layout/equation1"/>
    <dgm:cxn modelId="{511AF1AA-2F8F-4571-B2CA-F9C5502CFE98}" srcId="{143B478A-8F09-4F30-ADAC-B1085264BF0A}" destId="{EC6CD89A-DE96-4924-8279-D360CEF2D2A7}" srcOrd="2" destOrd="0" parTransId="{74B11DBC-78FD-4B34-AE06-8A3FD33D902C}" sibTransId="{733CC1DF-8109-420E-A581-0668EF812C0E}"/>
    <dgm:cxn modelId="{AE9E40F4-BC79-4667-ABC7-0332EC8AF6EA}" type="presOf" srcId="{EC6CD89A-DE96-4924-8279-D360CEF2D2A7}" destId="{DE22BFA3-71AC-4EA2-8898-E93319457CEC}" srcOrd="0" destOrd="0" presId="urn:microsoft.com/office/officeart/2005/8/layout/equation1"/>
    <dgm:cxn modelId="{8B1C74C3-D8EA-4657-858E-A99BD2275608}" type="presOf" srcId="{8F28A604-84CA-42FC-8042-36E626A876F7}" destId="{634C5953-279E-439C-8A94-9FF46A303676}" srcOrd="0" destOrd="0" presId="urn:microsoft.com/office/officeart/2005/8/layout/equation1"/>
    <dgm:cxn modelId="{0F6E05F7-B0D7-45A2-AA63-B2253ADDB614}" type="presOf" srcId="{B877DE30-16D0-4D70-B7C8-06602C1693D6}" destId="{E2D9E4EE-E24F-464A-BE73-DD4D142DB77F}" srcOrd="0" destOrd="0" presId="urn:microsoft.com/office/officeart/2005/8/layout/equation1"/>
    <dgm:cxn modelId="{BD40D2B5-9DB8-4C99-8D7D-A8C13EF9C084}" type="presParOf" srcId="{28429B71-96CC-4D0A-B2C2-04D85ACDC09D}" destId="{E2D9E4EE-E24F-464A-BE73-DD4D142DB77F}" srcOrd="0" destOrd="0" presId="urn:microsoft.com/office/officeart/2005/8/layout/equation1"/>
    <dgm:cxn modelId="{D7595B3E-5FD9-4132-95CC-A0863D651760}" type="presParOf" srcId="{28429B71-96CC-4D0A-B2C2-04D85ACDC09D}" destId="{26222AB1-FA03-4281-A8A1-C04B90BD9D30}" srcOrd="1" destOrd="0" presId="urn:microsoft.com/office/officeart/2005/8/layout/equation1"/>
    <dgm:cxn modelId="{778CFB32-F5ED-4CDF-AE0D-6845361A2244}" type="presParOf" srcId="{28429B71-96CC-4D0A-B2C2-04D85ACDC09D}" destId="{634C5953-279E-439C-8A94-9FF46A303676}" srcOrd="2" destOrd="0" presId="urn:microsoft.com/office/officeart/2005/8/layout/equation1"/>
    <dgm:cxn modelId="{87925AC2-7BC6-4D79-B902-C6F07CB72D3B}" type="presParOf" srcId="{28429B71-96CC-4D0A-B2C2-04D85ACDC09D}" destId="{2E3F6C21-FE7B-4012-8461-B45E4CA7F47E}" srcOrd="3" destOrd="0" presId="urn:microsoft.com/office/officeart/2005/8/layout/equation1"/>
    <dgm:cxn modelId="{FC694AEE-ED33-4515-B5CB-21DACFFF0504}" type="presParOf" srcId="{28429B71-96CC-4D0A-B2C2-04D85ACDC09D}" destId="{9E251061-63E2-4FBB-85AE-BDF96831BF67}" srcOrd="4" destOrd="0" presId="urn:microsoft.com/office/officeart/2005/8/layout/equation1"/>
    <dgm:cxn modelId="{377C0EA7-6424-47D9-AF7A-19EA8F55ABBD}" type="presParOf" srcId="{28429B71-96CC-4D0A-B2C2-04D85ACDC09D}" destId="{AE666D6D-D50F-45AE-93E6-AC448B00CEE4}" srcOrd="5" destOrd="0" presId="urn:microsoft.com/office/officeart/2005/8/layout/equation1"/>
    <dgm:cxn modelId="{0CB0D7B2-D929-439D-94C1-357AA46A0685}" type="presParOf" srcId="{28429B71-96CC-4D0A-B2C2-04D85ACDC09D}" destId="{DB154D83-8C79-4225-B982-DD6145AD0B76}" srcOrd="6" destOrd="0" presId="urn:microsoft.com/office/officeart/2005/8/layout/equation1"/>
    <dgm:cxn modelId="{D71B15C7-8F41-43AC-9097-711B0D9EDD96}" type="presParOf" srcId="{28429B71-96CC-4D0A-B2C2-04D85ACDC09D}" destId="{0006ADA1-CEC6-40C9-B267-D0525EE8657A}" srcOrd="7" destOrd="0" presId="urn:microsoft.com/office/officeart/2005/8/layout/equation1"/>
    <dgm:cxn modelId="{F29F9E8C-E748-4CC6-9393-F6CF6513EAE1}" type="presParOf" srcId="{28429B71-96CC-4D0A-B2C2-04D85ACDC09D}" destId="{DE22BFA3-71AC-4EA2-8898-E93319457CEC}" srcOrd="8" destOrd="0" presId="urn:microsoft.com/office/officeart/2005/8/layout/equation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09947C9-6575-46AB-A07C-9E1F4D44B9E5}" type="doc">
      <dgm:prSet loTypeId="urn:microsoft.com/office/officeart/2005/8/layout/vList3" loCatId="list" qsTypeId="urn:microsoft.com/office/officeart/2005/8/quickstyle/simple1" qsCatId="simple" csTypeId="urn:microsoft.com/office/officeart/2005/8/colors/colorful5" csCatId="colorful" phldr="1"/>
      <dgm:spPr/>
    </dgm:pt>
    <dgm:pt modelId="{374C274F-E9B1-4009-A7B5-C8D77D7B3D4A}">
      <dgm:prSet phldrT="[نص]" custT="1"/>
      <dgm:spPr/>
      <dgm:t>
        <a:bodyPr/>
        <a:lstStyle/>
        <a:p>
          <a:pPr algn="r" rtl="1"/>
          <a:r>
            <a:rPr lang="ar-SA" sz="1600" dirty="0" smtClean="0"/>
            <a:t>القدرة على فهم المعنى الضمني للكلمات في عمل </a:t>
          </a:r>
          <a:r>
            <a:rPr lang="ar-SA" sz="1600" dirty="0" err="1" smtClean="0"/>
            <a:t>معين </a:t>
          </a:r>
          <a:r>
            <a:rPr lang="ar-SA" sz="1600" dirty="0" smtClean="0"/>
            <a:t>(ما وراء السطور</a:t>
          </a:r>
          <a:r>
            <a:rPr lang="ar-SA" sz="1600" dirty="0" err="1" smtClean="0"/>
            <a:t>)</a:t>
          </a:r>
          <a:endParaRPr lang="ar-SA" sz="1600" dirty="0"/>
        </a:p>
      </dgm:t>
    </dgm:pt>
    <dgm:pt modelId="{B2051427-988D-440A-BAB8-9E103E894226}" type="parTrans" cxnId="{D2F836D9-C78F-4CE4-BE8F-86FFFB0675BA}">
      <dgm:prSet/>
      <dgm:spPr/>
      <dgm:t>
        <a:bodyPr/>
        <a:lstStyle/>
        <a:p>
          <a:pPr rtl="1"/>
          <a:endParaRPr lang="ar-SA"/>
        </a:p>
      </dgm:t>
    </dgm:pt>
    <dgm:pt modelId="{780213D1-F584-488A-A310-C7D1DEC5A02D}" type="sibTrans" cxnId="{D2F836D9-C78F-4CE4-BE8F-86FFFB0675BA}">
      <dgm:prSet/>
      <dgm:spPr/>
      <dgm:t>
        <a:bodyPr/>
        <a:lstStyle/>
        <a:p>
          <a:pPr rtl="1"/>
          <a:endParaRPr lang="ar-SA"/>
        </a:p>
      </dgm:t>
    </dgm:pt>
    <dgm:pt modelId="{6332833C-EBB6-403D-878F-52FA6B82718D}">
      <dgm:prSet custT="1"/>
      <dgm:spPr/>
      <dgm:t>
        <a:bodyPr/>
        <a:lstStyle/>
        <a:p>
          <a:pPr algn="r" rtl="1"/>
          <a:r>
            <a:rPr lang="ar-SA" sz="1600" dirty="0" smtClean="0"/>
            <a:t>القدرة على </a:t>
          </a:r>
          <a:r>
            <a:rPr lang="ar-SA" sz="1600" dirty="0" err="1" smtClean="0"/>
            <a:t>المقارنة </a:t>
          </a:r>
          <a:r>
            <a:rPr lang="ar-SA" sz="1600" dirty="0" smtClean="0"/>
            <a:t>(تحديد أوجه الشبه والاختلاف</a:t>
          </a:r>
          <a:r>
            <a:rPr lang="ar-SA" sz="1600" dirty="0" err="1" smtClean="0"/>
            <a:t>)</a:t>
          </a:r>
          <a:endParaRPr lang="en-US" sz="1600" dirty="0"/>
        </a:p>
      </dgm:t>
    </dgm:pt>
    <dgm:pt modelId="{2040C500-54F2-4C87-9EF7-EAE35CA9D3A5}" type="parTrans" cxnId="{21C836AF-E5C2-4801-906D-8997A7440314}">
      <dgm:prSet/>
      <dgm:spPr/>
      <dgm:t>
        <a:bodyPr/>
        <a:lstStyle/>
        <a:p>
          <a:pPr rtl="1"/>
          <a:endParaRPr lang="ar-SA"/>
        </a:p>
      </dgm:t>
    </dgm:pt>
    <dgm:pt modelId="{B2506BE1-A4D1-4858-A66F-3D5CFEE13BF6}" type="sibTrans" cxnId="{21C836AF-E5C2-4801-906D-8997A7440314}">
      <dgm:prSet/>
      <dgm:spPr/>
      <dgm:t>
        <a:bodyPr/>
        <a:lstStyle/>
        <a:p>
          <a:pPr rtl="1"/>
          <a:endParaRPr lang="ar-SA"/>
        </a:p>
      </dgm:t>
    </dgm:pt>
    <dgm:pt modelId="{59698C39-F001-403D-B484-459DF4ECB3F3}">
      <dgm:prSet custT="1"/>
      <dgm:spPr/>
      <dgm:t>
        <a:bodyPr/>
        <a:lstStyle/>
        <a:p>
          <a:pPr algn="r" rtl="1"/>
          <a:r>
            <a:rPr lang="ar-SA" sz="1600" dirty="0" smtClean="0"/>
            <a:t>القدرة على </a:t>
          </a:r>
          <a:r>
            <a:rPr lang="ar-SA" sz="1600" dirty="0" err="1" smtClean="0"/>
            <a:t>التعليل </a:t>
          </a:r>
          <a:r>
            <a:rPr lang="ar-SA" sz="1600" dirty="0" smtClean="0"/>
            <a:t>(ادراك علاقة السبب بالنتيجة</a:t>
          </a:r>
          <a:r>
            <a:rPr lang="ar-SA" sz="1600" dirty="0" err="1" smtClean="0"/>
            <a:t>)</a:t>
          </a:r>
          <a:endParaRPr lang="en-US" sz="1600" dirty="0"/>
        </a:p>
      </dgm:t>
    </dgm:pt>
    <dgm:pt modelId="{36CBAC9C-342A-4D5D-8FB5-856D4E2417D2}" type="parTrans" cxnId="{883E4B27-94DD-4987-BCF7-4C5CBA73367D}">
      <dgm:prSet/>
      <dgm:spPr/>
      <dgm:t>
        <a:bodyPr/>
        <a:lstStyle/>
        <a:p>
          <a:pPr rtl="1"/>
          <a:endParaRPr lang="ar-SA"/>
        </a:p>
      </dgm:t>
    </dgm:pt>
    <dgm:pt modelId="{CCE16C56-BFA0-466F-8562-01996DF1C79F}" type="sibTrans" cxnId="{883E4B27-94DD-4987-BCF7-4C5CBA73367D}">
      <dgm:prSet/>
      <dgm:spPr/>
      <dgm:t>
        <a:bodyPr/>
        <a:lstStyle/>
        <a:p>
          <a:pPr rtl="1"/>
          <a:endParaRPr lang="ar-SA"/>
        </a:p>
      </dgm:t>
    </dgm:pt>
    <dgm:pt modelId="{1136D4CC-3A1A-40B8-8D17-AC29027CEA94}">
      <dgm:prSet custT="1"/>
      <dgm:spPr/>
      <dgm:t>
        <a:bodyPr/>
        <a:lstStyle/>
        <a:p>
          <a:pPr algn="r" rtl="1"/>
          <a:r>
            <a:rPr lang="ar-SA" sz="1600" dirty="0" smtClean="0"/>
            <a:t>القدرة على إدراك العلاقة بين الرموز والأرقام والأشكال</a:t>
          </a:r>
          <a:endParaRPr lang="en-US" sz="1600" dirty="0"/>
        </a:p>
      </dgm:t>
    </dgm:pt>
    <dgm:pt modelId="{149DB10F-F71B-4FF5-9B9A-211886B3ACB0}" type="parTrans" cxnId="{7D0BA15C-2265-4B5D-8368-912885596256}">
      <dgm:prSet/>
      <dgm:spPr/>
      <dgm:t>
        <a:bodyPr/>
        <a:lstStyle/>
        <a:p>
          <a:pPr rtl="1"/>
          <a:endParaRPr lang="ar-SA"/>
        </a:p>
      </dgm:t>
    </dgm:pt>
    <dgm:pt modelId="{AEB0E289-5B0C-4A4C-B72F-D3EA97B5A23D}" type="sibTrans" cxnId="{7D0BA15C-2265-4B5D-8368-912885596256}">
      <dgm:prSet/>
      <dgm:spPr/>
      <dgm:t>
        <a:bodyPr/>
        <a:lstStyle/>
        <a:p>
          <a:pPr rtl="1"/>
          <a:endParaRPr lang="ar-SA"/>
        </a:p>
      </dgm:t>
    </dgm:pt>
    <dgm:pt modelId="{97D0C6B4-6465-4FDC-AD84-473EC3732492}">
      <dgm:prSet custT="1"/>
      <dgm:spPr/>
      <dgm:t>
        <a:bodyPr/>
        <a:lstStyle/>
        <a:p>
          <a:pPr algn="r" rtl="1"/>
          <a:r>
            <a:rPr lang="ar-SA" sz="1600" dirty="0" smtClean="0"/>
            <a:t>القدرة على تحديد الشواهد التي تؤيد تعميم ما.</a:t>
          </a:r>
          <a:endParaRPr lang="ar-SA" sz="1600" dirty="0"/>
        </a:p>
      </dgm:t>
    </dgm:pt>
    <dgm:pt modelId="{3B9670B1-717D-4EA7-9406-EA660FDE1DA2}" type="parTrans" cxnId="{82A57885-749E-4ECA-B518-CE5E54A46A33}">
      <dgm:prSet/>
      <dgm:spPr/>
      <dgm:t>
        <a:bodyPr/>
        <a:lstStyle/>
        <a:p>
          <a:pPr rtl="1"/>
          <a:endParaRPr lang="ar-SA"/>
        </a:p>
      </dgm:t>
    </dgm:pt>
    <dgm:pt modelId="{B78E3982-86FC-418F-9E7E-0CEA58C07470}" type="sibTrans" cxnId="{82A57885-749E-4ECA-B518-CE5E54A46A33}">
      <dgm:prSet/>
      <dgm:spPr/>
      <dgm:t>
        <a:bodyPr/>
        <a:lstStyle/>
        <a:p>
          <a:pPr rtl="1"/>
          <a:endParaRPr lang="ar-SA"/>
        </a:p>
      </dgm:t>
    </dgm:pt>
    <dgm:pt modelId="{8E003AD7-638C-41DA-ABC4-063F8E7B967F}" type="pres">
      <dgm:prSet presAssocID="{309947C9-6575-46AB-A07C-9E1F4D44B9E5}" presName="linearFlow" presStyleCnt="0">
        <dgm:presLayoutVars>
          <dgm:dir val="rev"/>
          <dgm:resizeHandles val="exact"/>
        </dgm:presLayoutVars>
      </dgm:prSet>
      <dgm:spPr/>
    </dgm:pt>
    <dgm:pt modelId="{B2957FE9-50CF-494D-993F-52B426399191}" type="pres">
      <dgm:prSet presAssocID="{374C274F-E9B1-4009-A7B5-C8D77D7B3D4A}" presName="composite" presStyleCnt="0"/>
      <dgm:spPr/>
    </dgm:pt>
    <dgm:pt modelId="{5046538C-D38A-413D-A1F4-F263AF52B0EE}" type="pres">
      <dgm:prSet presAssocID="{374C274F-E9B1-4009-A7B5-C8D77D7B3D4A}" presName="imgShp" presStyleLbl="fgImgPlace1" presStyleIdx="0" presStyleCnt="5"/>
      <dgm:spPr/>
    </dgm:pt>
    <dgm:pt modelId="{129439F7-D878-41D8-B26C-BB12F5423268}" type="pres">
      <dgm:prSet presAssocID="{374C274F-E9B1-4009-A7B5-C8D77D7B3D4A}" presName="txShp" presStyleLbl="node1" presStyleIdx="0" presStyleCnt="5">
        <dgm:presLayoutVars>
          <dgm:bulletEnabled val="1"/>
        </dgm:presLayoutVars>
      </dgm:prSet>
      <dgm:spPr/>
      <dgm:t>
        <a:bodyPr/>
        <a:lstStyle/>
        <a:p>
          <a:pPr rtl="1"/>
          <a:endParaRPr lang="ar-SA"/>
        </a:p>
      </dgm:t>
    </dgm:pt>
    <dgm:pt modelId="{D7754E12-3C73-40F7-B82C-FA692086411C}" type="pres">
      <dgm:prSet presAssocID="{780213D1-F584-488A-A310-C7D1DEC5A02D}" presName="spacing" presStyleCnt="0"/>
      <dgm:spPr/>
    </dgm:pt>
    <dgm:pt modelId="{F9994980-F209-4D6A-959F-DAE6155FAB62}" type="pres">
      <dgm:prSet presAssocID="{6332833C-EBB6-403D-878F-52FA6B82718D}" presName="composite" presStyleCnt="0"/>
      <dgm:spPr/>
    </dgm:pt>
    <dgm:pt modelId="{57B9AC3B-F568-4C08-9514-B2F9C9B8969A}" type="pres">
      <dgm:prSet presAssocID="{6332833C-EBB6-403D-878F-52FA6B82718D}" presName="imgShp" presStyleLbl="fgImgPlace1" presStyleIdx="1" presStyleCnt="5"/>
      <dgm:spPr/>
    </dgm:pt>
    <dgm:pt modelId="{2D683A4D-3E89-4325-BE3E-0405E22FAEB1}" type="pres">
      <dgm:prSet presAssocID="{6332833C-EBB6-403D-878F-52FA6B82718D}" presName="txShp" presStyleLbl="node1" presStyleIdx="1" presStyleCnt="5">
        <dgm:presLayoutVars>
          <dgm:bulletEnabled val="1"/>
        </dgm:presLayoutVars>
      </dgm:prSet>
      <dgm:spPr/>
      <dgm:t>
        <a:bodyPr/>
        <a:lstStyle/>
        <a:p>
          <a:pPr rtl="1"/>
          <a:endParaRPr lang="ar-SA"/>
        </a:p>
      </dgm:t>
    </dgm:pt>
    <dgm:pt modelId="{FF6344B3-33F9-4FEF-A167-4B754126F47B}" type="pres">
      <dgm:prSet presAssocID="{B2506BE1-A4D1-4858-A66F-3D5CFEE13BF6}" presName="spacing" presStyleCnt="0"/>
      <dgm:spPr/>
    </dgm:pt>
    <dgm:pt modelId="{2CA71042-275D-48AD-8939-56915446AC36}" type="pres">
      <dgm:prSet presAssocID="{59698C39-F001-403D-B484-459DF4ECB3F3}" presName="composite" presStyleCnt="0"/>
      <dgm:spPr/>
    </dgm:pt>
    <dgm:pt modelId="{F691558D-DB8E-437A-939D-1C22BE7395A8}" type="pres">
      <dgm:prSet presAssocID="{59698C39-F001-403D-B484-459DF4ECB3F3}" presName="imgShp" presStyleLbl="fgImgPlace1" presStyleIdx="2" presStyleCnt="5"/>
      <dgm:spPr/>
    </dgm:pt>
    <dgm:pt modelId="{BF76F195-1E02-4AE4-AA97-ACD15281AAF1}" type="pres">
      <dgm:prSet presAssocID="{59698C39-F001-403D-B484-459DF4ECB3F3}" presName="txShp" presStyleLbl="node1" presStyleIdx="2" presStyleCnt="5">
        <dgm:presLayoutVars>
          <dgm:bulletEnabled val="1"/>
        </dgm:presLayoutVars>
      </dgm:prSet>
      <dgm:spPr/>
      <dgm:t>
        <a:bodyPr/>
        <a:lstStyle/>
        <a:p>
          <a:pPr rtl="1"/>
          <a:endParaRPr lang="ar-SA"/>
        </a:p>
      </dgm:t>
    </dgm:pt>
    <dgm:pt modelId="{7ECDC870-0CFB-40BD-B983-1F25567C5AAB}" type="pres">
      <dgm:prSet presAssocID="{CCE16C56-BFA0-466F-8562-01996DF1C79F}" presName="spacing" presStyleCnt="0"/>
      <dgm:spPr/>
    </dgm:pt>
    <dgm:pt modelId="{2EC84487-9F07-4659-807A-5714AC5DCC8C}" type="pres">
      <dgm:prSet presAssocID="{1136D4CC-3A1A-40B8-8D17-AC29027CEA94}" presName="composite" presStyleCnt="0"/>
      <dgm:spPr/>
    </dgm:pt>
    <dgm:pt modelId="{A720D899-9B11-481D-A8D0-90DCF8CB0D67}" type="pres">
      <dgm:prSet presAssocID="{1136D4CC-3A1A-40B8-8D17-AC29027CEA94}" presName="imgShp" presStyleLbl="fgImgPlace1" presStyleIdx="3" presStyleCnt="5"/>
      <dgm:spPr/>
    </dgm:pt>
    <dgm:pt modelId="{CE54C63B-CE86-4940-BADE-288F9CAAB15E}" type="pres">
      <dgm:prSet presAssocID="{1136D4CC-3A1A-40B8-8D17-AC29027CEA94}" presName="txShp" presStyleLbl="node1" presStyleIdx="3" presStyleCnt="5">
        <dgm:presLayoutVars>
          <dgm:bulletEnabled val="1"/>
        </dgm:presLayoutVars>
      </dgm:prSet>
      <dgm:spPr/>
      <dgm:t>
        <a:bodyPr/>
        <a:lstStyle/>
        <a:p>
          <a:pPr rtl="1"/>
          <a:endParaRPr lang="ar-SA"/>
        </a:p>
      </dgm:t>
    </dgm:pt>
    <dgm:pt modelId="{6B0FDBFF-E32A-47AF-81CE-A9A4840F399F}" type="pres">
      <dgm:prSet presAssocID="{AEB0E289-5B0C-4A4C-B72F-D3EA97B5A23D}" presName="spacing" presStyleCnt="0"/>
      <dgm:spPr/>
    </dgm:pt>
    <dgm:pt modelId="{2912528B-2633-42BB-ACDE-338FB0D499F3}" type="pres">
      <dgm:prSet presAssocID="{97D0C6B4-6465-4FDC-AD84-473EC3732492}" presName="composite" presStyleCnt="0"/>
      <dgm:spPr/>
    </dgm:pt>
    <dgm:pt modelId="{2CD10214-8F7C-4BA3-B746-092656A1F20F}" type="pres">
      <dgm:prSet presAssocID="{97D0C6B4-6465-4FDC-AD84-473EC3732492}" presName="imgShp" presStyleLbl="fgImgPlace1" presStyleIdx="4" presStyleCnt="5"/>
      <dgm:spPr/>
    </dgm:pt>
    <dgm:pt modelId="{8832DCE9-0E7E-45F1-AC91-FB0C8B994053}" type="pres">
      <dgm:prSet presAssocID="{97D0C6B4-6465-4FDC-AD84-473EC3732492}" presName="txShp" presStyleLbl="node1" presStyleIdx="4" presStyleCnt="5">
        <dgm:presLayoutVars>
          <dgm:bulletEnabled val="1"/>
        </dgm:presLayoutVars>
      </dgm:prSet>
      <dgm:spPr/>
      <dgm:t>
        <a:bodyPr/>
        <a:lstStyle/>
        <a:p>
          <a:pPr rtl="1"/>
          <a:endParaRPr lang="ar-SA"/>
        </a:p>
      </dgm:t>
    </dgm:pt>
  </dgm:ptLst>
  <dgm:cxnLst>
    <dgm:cxn modelId="{4AAC4173-FBE1-4321-A23F-765BBCDCAA12}" type="presOf" srcId="{59698C39-F001-403D-B484-459DF4ECB3F3}" destId="{BF76F195-1E02-4AE4-AA97-ACD15281AAF1}" srcOrd="0" destOrd="0" presId="urn:microsoft.com/office/officeart/2005/8/layout/vList3"/>
    <dgm:cxn modelId="{7D0BA15C-2265-4B5D-8368-912885596256}" srcId="{309947C9-6575-46AB-A07C-9E1F4D44B9E5}" destId="{1136D4CC-3A1A-40B8-8D17-AC29027CEA94}" srcOrd="3" destOrd="0" parTransId="{149DB10F-F71B-4FF5-9B9A-211886B3ACB0}" sibTransId="{AEB0E289-5B0C-4A4C-B72F-D3EA97B5A23D}"/>
    <dgm:cxn modelId="{6812C008-164D-49FF-8557-30FAA315E84B}" type="presOf" srcId="{309947C9-6575-46AB-A07C-9E1F4D44B9E5}" destId="{8E003AD7-638C-41DA-ABC4-063F8E7B967F}" srcOrd="0" destOrd="0" presId="urn:microsoft.com/office/officeart/2005/8/layout/vList3"/>
    <dgm:cxn modelId="{9C7664DA-5617-4F1B-B37C-EA9F315F68FD}" type="presOf" srcId="{374C274F-E9B1-4009-A7B5-C8D77D7B3D4A}" destId="{129439F7-D878-41D8-B26C-BB12F5423268}" srcOrd="0" destOrd="0" presId="urn:microsoft.com/office/officeart/2005/8/layout/vList3"/>
    <dgm:cxn modelId="{2198F94F-6A96-4A10-8651-0B7BB89F308D}" type="presOf" srcId="{6332833C-EBB6-403D-878F-52FA6B82718D}" destId="{2D683A4D-3E89-4325-BE3E-0405E22FAEB1}" srcOrd="0" destOrd="0" presId="urn:microsoft.com/office/officeart/2005/8/layout/vList3"/>
    <dgm:cxn modelId="{883E4B27-94DD-4987-BCF7-4C5CBA73367D}" srcId="{309947C9-6575-46AB-A07C-9E1F4D44B9E5}" destId="{59698C39-F001-403D-B484-459DF4ECB3F3}" srcOrd="2" destOrd="0" parTransId="{36CBAC9C-342A-4D5D-8FB5-856D4E2417D2}" sibTransId="{CCE16C56-BFA0-466F-8562-01996DF1C79F}"/>
    <dgm:cxn modelId="{82A57885-749E-4ECA-B518-CE5E54A46A33}" srcId="{309947C9-6575-46AB-A07C-9E1F4D44B9E5}" destId="{97D0C6B4-6465-4FDC-AD84-473EC3732492}" srcOrd="4" destOrd="0" parTransId="{3B9670B1-717D-4EA7-9406-EA660FDE1DA2}" sibTransId="{B78E3982-86FC-418F-9E7E-0CEA58C07470}"/>
    <dgm:cxn modelId="{A29FC29E-00FA-4510-A461-C2B27B6D84F2}" type="presOf" srcId="{1136D4CC-3A1A-40B8-8D17-AC29027CEA94}" destId="{CE54C63B-CE86-4940-BADE-288F9CAAB15E}" srcOrd="0" destOrd="0" presId="urn:microsoft.com/office/officeart/2005/8/layout/vList3"/>
    <dgm:cxn modelId="{D2F836D9-C78F-4CE4-BE8F-86FFFB0675BA}" srcId="{309947C9-6575-46AB-A07C-9E1F4D44B9E5}" destId="{374C274F-E9B1-4009-A7B5-C8D77D7B3D4A}" srcOrd="0" destOrd="0" parTransId="{B2051427-988D-440A-BAB8-9E103E894226}" sibTransId="{780213D1-F584-488A-A310-C7D1DEC5A02D}"/>
    <dgm:cxn modelId="{21C836AF-E5C2-4801-906D-8997A7440314}" srcId="{309947C9-6575-46AB-A07C-9E1F4D44B9E5}" destId="{6332833C-EBB6-403D-878F-52FA6B82718D}" srcOrd="1" destOrd="0" parTransId="{2040C500-54F2-4C87-9EF7-EAE35CA9D3A5}" sibTransId="{B2506BE1-A4D1-4858-A66F-3D5CFEE13BF6}"/>
    <dgm:cxn modelId="{9BD2530A-361B-4E8A-919C-58C334BCE77C}" type="presOf" srcId="{97D0C6B4-6465-4FDC-AD84-473EC3732492}" destId="{8832DCE9-0E7E-45F1-AC91-FB0C8B994053}" srcOrd="0" destOrd="0" presId="urn:microsoft.com/office/officeart/2005/8/layout/vList3"/>
    <dgm:cxn modelId="{A0113297-CD7A-434F-8CBC-BE51EC3315E7}" type="presParOf" srcId="{8E003AD7-638C-41DA-ABC4-063F8E7B967F}" destId="{B2957FE9-50CF-494D-993F-52B426399191}" srcOrd="0" destOrd="0" presId="urn:microsoft.com/office/officeart/2005/8/layout/vList3"/>
    <dgm:cxn modelId="{81D099AD-B0B3-40CE-B4F5-F394603FEE1A}" type="presParOf" srcId="{B2957FE9-50CF-494D-993F-52B426399191}" destId="{5046538C-D38A-413D-A1F4-F263AF52B0EE}" srcOrd="0" destOrd="0" presId="urn:microsoft.com/office/officeart/2005/8/layout/vList3"/>
    <dgm:cxn modelId="{AE802CF0-6670-4E5D-9297-9595CA130348}" type="presParOf" srcId="{B2957FE9-50CF-494D-993F-52B426399191}" destId="{129439F7-D878-41D8-B26C-BB12F5423268}" srcOrd="1" destOrd="0" presId="urn:microsoft.com/office/officeart/2005/8/layout/vList3"/>
    <dgm:cxn modelId="{A3998647-E11B-403B-8AC5-DDEE9F09B247}" type="presParOf" srcId="{8E003AD7-638C-41DA-ABC4-063F8E7B967F}" destId="{D7754E12-3C73-40F7-B82C-FA692086411C}" srcOrd="1" destOrd="0" presId="urn:microsoft.com/office/officeart/2005/8/layout/vList3"/>
    <dgm:cxn modelId="{934973B4-B074-4513-915A-7F9CBB77668D}" type="presParOf" srcId="{8E003AD7-638C-41DA-ABC4-063F8E7B967F}" destId="{F9994980-F209-4D6A-959F-DAE6155FAB62}" srcOrd="2" destOrd="0" presId="urn:microsoft.com/office/officeart/2005/8/layout/vList3"/>
    <dgm:cxn modelId="{BEAC8528-D7B9-44C7-ACBA-BC41343FD60F}" type="presParOf" srcId="{F9994980-F209-4D6A-959F-DAE6155FAB62}" destId="{57B9AC3B-F568-4C08-9514-B2F9C9B8969A}" srcOrd="0" destOrd="0" presId="urn:microsoft.com/office/officeart/2005/8/layout/vList3"/>
    <dgm:cxn modelId="{C7C9D051-4004-4D5B-A669-FE708AB91846}" type="presParOf" srcId="{F9994980-F209-4D6A-959F-DAE6155FAB62}" destId="{2D683A4D-3E89-4325-BE3E-0405E22FAEB1}" srcOrd="1" destOrd="0" presId="urn:microsoft.com/office/officeart/2005/8/layout/vList3"/>
    <dgm:cxn modelId="{BD295F09-F0F9-4932-BB38-9290C6DB35C7}" type="presParOf" srcId="{8E003AD7-638C-41DA-ABC4-063F8E7B967F}" destId="{FF6344B3-33F9-4FEF-A167-4B754126F47B}" srcOrd="3" destOrd="0" presId="urn:microsoft.com/office/officeart/2005/8/layout/vList3"/>
    <dgm:cxn modelId="{D8409A21-EA4A-4392-9F9E-297C7B0CF102}" type="presParOf" srcId="{8E003AD7-638C-41DA-ABC4-063F8E7B967F}" destId="{2CA71042-275D-48AD-8939-56915446AC36}" srcOrd="4" destOrd="0" presId="urn:microsoft.com/office/officeart/2005/8/layout/vList3"/>
    <dgm:cxn modelId="{FC294D93-066A-4723-AA8A-87F77111BEF3}" type="presParOf" srcId="{2CA71042-275D-48AD-8939-56915446AC36}" destId="{F691558D-DB8E-437A-939D-1C22BE7395A8}" srcOrd="0" destOrd="0" presId="urn:microsoft.com/office/officeart/2005/8/layout/vList3"/>
    <dgm:cxn modelId="{9DA1D6D1-35EB-48B8-838D-1CBAB21E22F9}" type="presParOf" srcId="{2CA71042-275D-48AD-8939-56915446AC36}" destId="{BF76F195-1E02-4AE4-AA97-ACD15281AAF1}" srcOrd="1" destOrd="0" presId="urn:microsoft.com/office/officeart/2005/8/layout/vList3"/>
    <dgm:cxn modelId="{DC2881F2-CC5A-438C-9797-808F0B4F70F9}" type="presParOf" srcId="{8E003AD7-638C-41DA-ABC4-063F8E7B967F}" destId="{7ECDC870-0CFB-40BD-B983-1F25567C5AAB}" srcOrd="5" destOrd="0" presId="urn:microsoft.com/office/officeart/2005/8/layout/vList3"/>
    <dgm:cxn modelId="{EF45CE20-E1E4-41FC-817A-C4F4D4651161}" type="presParOf" srcId="{8E003AD7-638C-41DA-ABC4-063F8E7B967F}" destId="{2EC84487-9F07-4659-807A-5714AC5DCC8C}" srcOrd="6" destOrd="0" presId="urn:microsoft.com/office/officeart/2005/8/layout/vList3"/>
    <dgm:cxn modelId="{D618135B-FFFD-4488-BFDF-9C127F99A0CB}" type="presParOf" srcId="{2EC84487-9F07-4659-807A-5714AC5DCC8C}" destId="{A720D899-9B11-481D-A8D0-90DCF8CB0D67}" srcOrd="0" destOrd="0" presId="urn:microsoft.com/office/officeart/2005/8/layout/vList3"/>
    <dgm:cxn modelId="{90BDDA51-D8B7-4850-A432-1EF54D2CBC6B}" type="presParOf" srcId="{2EC84487-9F07-4659-807A-5714AC5DCC8C}" destId="{CE54C63B-CE86-4940-BADE-288F9CAAB15E}" srcOrd="1" destOrd="0" presId="urn:microsoft.com/office/officeart/2005/8/layout/vList3"/>
    <dgm:cxn modelId="{B205D02B-37DD-495E-B813-095AA0BB9298}" type="presParOf" srcId="{8E003AD7-638C-41DA-ABC4-063F8E7B967F}" destId="{6B0FDBFF-E32A-47AF-81CE-A9A4840F399F}" srcOrd="7" destOrd="0" presId="urn:microsoft.com/office/officeart/2005/8/layout/vList3"/>
    <dgm:cxn modelId="{7ED1DD14-F396-43E0-BF96-BC78C37826AB}" type="presParOf" srcId="{8E003AD7-638C-41DA-ABC4-063F8E7B967F}" destId="{2912528B-2633-42BB-ACDE-338FB0D499F3}" srcOrd="8" destOrd="0" presId="urn:microsoft.com/office/officeart/2005/8/layout/vList3"/>
    <dgm:cxn modelId="{F97E7ABD-DAA7-42E0-8394-04DED90E0AE1}" type="presParOf" srcId="{2912528B-2633-42BB-ACDE-338FB0D499F3}" destId="{2CD10214-8F7C-4BA3-B746-092656A1F20F}" srcOrd="0" destOrd="0" presId="urn:microsoft.com/office/officeart/2005/8/layout/vList3"/>
    <dgm:cxn modelId="{E424A731-EAB3-4F93-8848-7CA7DAE9AF2F}" type="presParOf" srcId="{2912528B-2633-42BB-ACDE-338FB0D499F3}" destId="{8832DCE9-0E7E-45F1-AC91-FB0C8B994053}"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404893D-0863-479F-B65C-5C9838BD223F}">
      <dsp:nvSpPr>
        <dsp:cNvPr id="0" name=""/>
        <dsp:cNvSpPr/>
      </dsp:nvSpPr>
      <dsp:spPr>
        <a:xfrm rot="5400000">
          <a:off x="5061820" y="185708"/>
          <a:ext cx="1216681" cy="851677"/>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1</a:t>
          </a:r>
          <a:endParaRPr lang="ar-SA" sz="1800" kern="1200" dirty="0"/>
        </a:p>
      </dsp:txBody>
      <dsp:txXfrm rot="5400000">
        <a:off x="5061820" y="185708"/>
        <a:ext cx="1216681" cy="851677"/>
      </dsp:txXfrm>
    </dsp:sp>
    <dsp:sp modelId="{9F0E0F1A-C830-4FBF-B42B-A329BD1F1111}">
      <dsp:nvSpPr>
        <dsp:cNvPr id="0" name=""/>
        <dsp:cNvSpPr/>
      </dsp:nvSpPr>
      <dsp:spPr>
        <a:xfrm rot="16200000">
          <a:off x="2226739" y="-2223533"/>
          <a:ext cx="790843" cy="5244322"/>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تصلح لكل زمان ومكان، يصعب قياسها، يمكن أن تتحول إلى </a:t>
          </a:r>
          <a:r>
            <a:rPr lang="ar-SA" sz="1800" kern="1200" dirty="0" err="1" smtClean="0"/>
            <a:t>شعارات </a:t>
          </a:r>
          <a:r>
            <a:rPr lang="ar-SA" sz="1800" kern="1200" dirty="0" smtClean="0"/>
            <a:t>(إعداد المواطن الصالح،  تحقيق مجانية التعليم، تحقيق ديمقراطية </a:t>
          </a:r>
          <a:r>
            <a:rPr lang="ar-SA" sz="1800" kern="1200" dirty="0" err="1" smtClean="0"/>
            <a:t>التعليم ...</a:t>
          </a:r>
          <a:r>
            <a:rPr lang="ar-SA" sz="1800" kern="1200" dirty="0" smtClean="0"/>
            <a:t> </a:t>
          </a:r>
          <a:r>
            <a:rPr lang="ar-SA" sz="1800" kern="1200" dirty="0" err="1" smtClean="0"/>
            <a:t>إلخ).</a:t>
          </a:r>
          <a:endParaRPr lang="ar-SA" sz="1800" kern="1200" dirty="0"/>
        </a:p>
      </dsp:txBody>
      <dsp:txXfrm rot="16200000">
        <a:off x="2226739" y="-2223533"/>
        <a:ext cx="790843" cy="5244322"/>
      </dsp:txXfrm>
    </dsp:sp>
    <dsp:sp modelId="{3B079C97-D676-4D56-933B-52150C018E5B}">
      <dsp:nvSpPr>
        <dsp:cNvPr id="0" name=""/>
        <dsp:cNvSpPr/>
      </dsp:nvSpPr>
      <dsp:spPr>
        <a:xfrm rot="5400000">
          <a:off x="5061820" y="1202229"/>
          <a:ext cx="1216681" cy="851677"/>
        </a:xfrm>
        <a:prstGeom prst="chevron">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2</a:t>
          </a:r>
          <a:endParaRPr lang="en-US" sz="1800" kern="1200" dirty="0"/>
        </a:p>
      </dsp:txBody>
      <dsp:txXfrm rot="5400000">
        <a:off x="5061820" y="1202229"/>
        <a:ext cx="1216681" cy="851677"/>
      </dsp:txXfrm>
    </dsp:sp>
    <dsp:sp modelId="{C01EC9C0-BB7A-4141-9E82-FC9E365094DD}">
      <dsp:nvSpPr>
        <dsp:cNvPr id="0" name=""/>
        <dsp:cNvSpPr/>
      </dsp:nvSpPr>
      <dsp:spPr>
        <a:xfrm rot="16200000">
          <a:off x="2226739" y="-1207012"/>
          <a:ext cx="790843" cy="5244322"/>
        </a:xfrm>
        <a:prstGeom prst="round2Same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 كالقيم العظمي/الأهداف القومية المنشودة من نظام التعليم والتي توضع في ظل السياسة العامة للدولة.</a:t>
          </a:r>
          <a:endParaRPr lang="en-US" sz="1800" kern="1200" dirty="0"/>
        </a:p>
      </dsp:txBody>
      <dsp:txXfrm rot="16200000">
        <a:off x="2226739" y="-1207012"/>
        <a:ext cx="790843" cy="5244322"/>
      </dsp:txXfrm>
    </dsp:sp>
    <dsp:sp modelId="{8D2539B9-FED7-4770-89CD-7F0615441087}">
      <dsp:nvSpPr>
        <dsp:cNvPr id="0" name=""/>
        <dsp:cNvSpPr/>
      </dsp:nvSpPr>
      <dsp:spPr>
        <a:xfrm rot="5400000">
          <a:off x="5061820" y="2218749"/>
          <a:ext cx="1216681" cy="851677"/>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3</a:t>
          </a:r>
          <a:endParaRPr lang="en-US" sz="1800" kern="1200" dirty="0"/>
        </a:p>
      </dsp:txBody>
      <dsp:txXfrm rot="5400000">
        <a:off x="5061820" y="2218749"/>
        <a:ext cx="1216681" cy="851677"/>
      </dsp:txXfrm>
    </dsp:sp>
    <dsp:sp modelId="{E55931C4-AE12-4C6D-924E-2FCBD7CEF9FA}">
      <dsp:nvSpPr>
        <dsp:cNvPr id="0" name=""/>
        <dsp:cNvSpPr/>
      </dsp:nvSpPr>
      <dsp:spPr>
        <a:xfrm rot="16200000">
          <a:off x="2226739" y="-190492"/>
          <a:ext cx="790843" cy="5244322"/>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يصف المحصلة النهائية للعملية التربوية أو لبرنامج تعليمي معين مثل أهداف التعليم </a:t>
          </a:r>
          <a:r>
            <a:rPr lang="ar-SA" sz="1800" kern="1200" dirty="0" err="1" smtClean="0"/>
            <a:t>الجامعي </a:t>
          </a:r>
          <a:r>
            <a:rPr lang="ar-SA" sz="1800" kern="1200" dirty="0" smtClean="0"/>
            <a:t>[ما تسعى التربية إلى تحقيقه، يحدد أسس اتخاذ القرارات التربوية.</a:t>
          </a:r>
          <a:endParaRPr lang="en-US" sz="1800" kern="1200" dirty="0"/>
        </a:p>
      </dsp:txBody>
      <dsp:txXfrm rot="16200000">
        <a:off x="2226739" y="-190492"/>
        <a:ext cx="790843" cy="5244322"/>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29439F7-D878-41D8-B26C-BB12F5423268}">
      <dsp:nvSpPr>
        <dsp:cNvPr id="0" name=""/>
        <dsp:cNvSpPr/>
      </dsp:nvSpPr>
      <dsp:spPr>
        <a:xfrm>
          <a:off x="1090617" y="237"/>
          <a:ext cx="5187351" cy="863885"/>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76200" rIns="380949" bIns="76200" numCol="1" spcCol="1270" anchor="ctr" anchorCtr="0">
          <a:noAutofit/>
        </a:bodyPr>
        <a:lstStyle/>
        <a:p>
          <a:pPr lvl="0" algn="r" defTabSz="889000" rtl="1">
            <a:lnSpc>
              <a:spcPct val="90000"/>
            </a:lnSpc>
            <a:spcBef>
              <a:spcPct val="0"/>
            </a:spcBef>
            <a:spcAft>
              <a:spcPct val="35000"/>
            </a:spcAft>
          </a:pPr>
          <a:r>
            <a:rPr lang="ar-SA" sz="2000" kern="1200" dirty="0" smtClean="0"/>
            <a:t>القدرة على الاستنتاج من بيانات معروضة في </a:t>
          </a:r>
          <a:r>
            <a:rPr lang="ar-SA" sz="2000" kern="1200" dirty="0" err="1" smtClean="0"/>
            <a:t>جداول.</a:t>
          </a:r>
          <a:endParaRPr lang="ar-SA" sz="2000" kern="1200" dirty="0"/>
        </a:p>
      </dsp:txBody>
      <dsp:txXfrm>
        <a:off x="1090617" y="237"/>
        <a:ext cx="5187351" cy="863885"/>
      </dsp:txXfrm>
    </dsp:sp>
    <dsp:sp modelId="{5046538C-D38A-413D-A1F4-F263AF52B0EE}">
      <dsp:nvSpPr>
        <dsp:cNvPr id="0" name=""/>
        <dsp:cNvSpPr/>
      </dsp:nvSpPr>
      <dsp:spPr>
        <a:xfrm>
          <a:off x="5846025" y="237"/>
          <a:ext cx="863885" cy="863885"/>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29F0E9-CE7D-401A-A684-5CBE2BB75AA6}">
      <dsp:nvSpPr>
        <dsp:cNvPr id="0" name=""/>
        <dsp:cNvSpPr/>
      </dsp:nvSpPr>
      <dsp:spPr>
        <a:xfrm>
          <a:off x="1090617" y="1080093"/>
          <a:ext cx="5187351" cy="863885"/>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76200" rIns="380949" bIns="76200" numCol="1" spcCol="1270" anchor="ctr" anchorCtr="0">
          <a:noAutofit/>
        </a:bodyPr>
        <a:lstStyle/>
        <a:p>
          <a:pPr lvl="0" algn="ctr" defTabSz="889000" rtl="1">
            <a:lnSpc>
              <a:spcPct val="90000"/>
            </a:lnSpc>
            <a:spcBef>
              <a:spcPct val="0"/>
            </a:spcBef>
            <a:spcAft>
              <a:spcPct val="35000"/>
            </a:spcAft>
          </a:pPr>
          <a:r>
            <a:rPr lang="ar-SA" sz="2000" kern="1200" dirty="0" smtClean="0"/>
            <a:t>القدرة على التنبؤ بالعواقب في موقف معين.</a:t>
          </a:r>
          <a:endParaRPr lang="ar-SA" sz="2000" kern="1200" dirty="0"/>
        </a:p>
      </dsp:txBody>
      <dsp:txXfrm>
        <a:off x="1090617" y="1080093"/>
        <a:ext cx="5187351" cy="863885"/>
      </dsp:txXfrm>
    </dsp:sp>
    <dsp:sp modelId="{D71AD8FC-F6CD-4150-8972-AA8B05A02B2C}">
      <dsp:nvSpPr>
        <dsp:cNvPr id="0" name=""/>
        <dsp:cNvSpPr/>
      </dsp:nvSpPr>
      <dsp:spPr>
        <a:xfrm>
          <a:off x="5846025" y="1080093"/>
          <a:ext cx="863885" cy="863885"/>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29439F7-D878-41D8-B26C-BB12F5423268}">
      <dsp:nvSpPr>
        <dsp:cNvPr id="0" name=""/>
        <dsp:cNvSpPr/>
      </dsp:nvSpPr>
      <dsp:spPr>
        <a:xfrm>
          <a:off x="1167749" y="237"/>
          <a:ext cx="5187351" cy="555354"/>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244896" bIns="60960" numCol="1" spcCol="1270" anchor="ctr" anchorCtr="0">
          <a:noAutofit/>
        </a:bodyPr>
        <a:lstStyle/>
        <a:p>
          <a:pPr lvl="0" algn="r" defTabSz="711200" rtl="1">
            <a:lnSpc>
              <a:spcPct val="90000"/>
            </a:lnSpc>
            <a:spcBef>
              <a:spcPct val="0"/>
            </a:spcBef>
            <a:spcAft>
              <a:spcPct val="35000"/>
            </a:spcAft>
          </a:pPr>
          <a:r>
            <a:rPr lang="ar-SA" sz="1600" kern="1200" dirty="0" smtClean="0"/>
            <a:t>القدرة على تطبيق المفاهيم والمبادئ والتعميمات العلمية والرياضية</a:t>
          </a:r>
          <a:endParaRPr lang="ar-SA" sz="1600" kern="1200" dirty="0"/>
        </a:p>
      </dsp:txBody>
      <dsp:txXfrm>
        <a:off x="1167749" y="237"/>
        <a:ext cx="5187351" cy="555354"/>
      </dsp:txXfrm>
    </dsp:sp>
    <dsp:sp modelId="{5046538C-D38A-413D-A1F4-F263AF52B0EE}">
      <dsp:nvSpPr>
        <dsp:cNvPr id="0" name=""/>
        <dsp:cNvSpPr/>
      </dsp:nvSpPr>
      <dsp:spPr>
        <a:xfrm>
          <a:off x="6077423" y="237"/>
          <a:ext cx="555354" cy="555354"/>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153B907-8250-4598-AD7B-78C5776D7E37}">
      <dsp:nvSpPr>
        <dsp:cNvPr id="0" name=""/>
        <dsp:cNvSpPr/>
      </dsp:nvSpPr>
      <dsp:spPr>
        <a:xfrm>
          <a:off x="1167749" y="694430"/>
          <a:ext cx="5187351" cy="555354"/>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244896" bIns="60960" numCol="1" spcCol="1270" anchor="ctr" anchorCtr="0">
          <a:noAutofit/>
        </a:bodyPr>
        <a:lstStyle/>
        <a:p>
          <a:pPr lvl="0" algn="r" defTabSz="711200" rtl="1">
            <a:lnSpc>
              <a:spcPct val="90000"/>
            </a:lnSpc>
            <a:spcBef>
              <a:spcPct val="0"/>
            </a:spcBef>
            <a:spcAft>
              <a:spcPct val="35000"/>
            </a:spcAft>
          </a:pPr>
          <a:r>
            <a:rPr lang="ar-SA" sz="1600" kern="1200" dirty="0" smtClean="0"/>
            <a:t>القدرة على تطبيق المبادئ والمفاهيم والأفكار الرئيسية للحقوق والواجبات في مواقف </a:t>
          </a:r>
          <a:r>
            <a:rPr lang="ar-SA" sz="1600" kern="1200" dirty="0" err="1" smtClean="0"/>
            <a:t>جديدة ...</a:t>
          </a:r>
          <a:endParaRPr lang="en-US" sz="1600" kern="1200" dirty="0"/>
        </a:p>
      </dsp:txBody>
      <dsp:txXfrm>
        <a:off x="1167749" y="694430"/>
        <a:ext cx="5187351" cy="555354"/>
      </dsp:txXfrm>
    </dsp:sp>
    <dsp:sp modelId="{E32C0363-C94E-4BA5-9A6B-21A6F6EF1FD1}">
      <dsp:nvSpPr>
        <dsp:cNvPr id="0" name=""/>
        <dsp:cNvSpPr/>
      </dsp:nvSpPr>
      <dsp:spPr>
        <a:xfrm>
          <a:off x="6077423" y="694430"/>
          <a:ext cx="555354" cy="555354"/>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2A7F68A-6A7F-4339-B9C7-584A96450139}">
      <dsp:nvSpPr>
        <dsp:cNvPr id="0" name=""/>
        <dsp:cNvSpPr/>
      </dsp:nvSpPr>
      <dsp:spPr>
        <a:xfrm>
          <a:off x="1167749" y="1388624"/>
          <a:ext cx="5187351" cy="555354"/>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244896" bIns="60960" numCol="1" spcCol="1270" anchor="ctr" anchorCtr="0">
          <a:noAutofit/>
        </a:bodyPr>
        <a:lstStyle/>
        <a:p>
          <a:pPr lvl="0" algn="r" defTabSz="711200" rtl="1">
            <a:lnSpc>
              <a:spcPct val="90000"/>
            </a:lnSpc>
            <a:spcBef>
              <a:spcPct val="0"/>
            </a:spcBef>
            <a:spcAft>
              <a:spcPct val="35000"/>
            </a:spcAft>
          </a:pPr>
          <a:r>
            <a:rPr lang="ar-SA" sz="1600" kern="1200" dirty="0" smtClean="0"/>
            <a:t>من الأفعال التي تستخدم في صياغة مستوى </a:t>
          </a:r>
          <a:r>
            <a:rPr lang="ar-SA" sz="1600" kern="1200" dirty="0" err="1" smtClean="0"/>
            <a:t>التطبيق: </a:t>
          </a:r>
          <a:r>
            <a:rPr lang="ar-SA" sz="1600" kern="1200" dirty="0" smtClean="0"/>
            <a:t>(يستخدم، يحل، يحصر، يعد، يتناول، يبين، يتنبأ، </a:t>
          </a:r>
          <a:r>
            <a:rPr lang="ar-SA" sz="1600" kern="1200" dirty="0" err="1" smtClean="0"/>
            <a:t>يوضح، ...)</a:t>
          </a:r>
          <a:endParaRPr lang="en-US" sz="1600" kern="1200" dirty="0"/>
        </a:p>
      </dsp:txBody>
      <dsp:txXfrm>
        <a:off x="1167749" y="1388624"/>
        <a:ext cx="5187351" cy="555354"/>
      </dsp:txXfrm>
    </dsp:sp>
    <dsp:sp modelId="{608250A6-BFF3-42C9-B0A3-515B1FA74576}">
      <dsp:nvSpPr>
        <dsp:cNvPr id="0" name=""/>
        <dsp:cNvSpPr/>
      </dsp:nvSpPr>
      <dsp:spPr>
        <a:xfrm>
          <a:off x="6077423" y="1388624"/>
          <a:ext cx="555354" cy="555354"/>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29439F7-D878-41D8-B26C-BB12F5423268}">
      <dsp:nvSpPr>
        <dsp:cNvPr id="0" name=""/>
        <dsp:cNvSpPr/>
      </dsp:nvSpPr>
      <dsp:spPr>
        <a:xfrm>
          <a:off x="1047136" y="237"/>
          <a:ext cx="4708497" cy="555354"/>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44896" bIns="68580" numCol="1" spcCol="1270" anchor="ctr" anchorCtr="0">
          <a:noAutofit/>
        </a:bodyPr>
        <a:lstStyle/>
        <a:p>
          <a:pPr lvl="0" algn="r" defTabSz="800100" rtl="1">
            <a:lnSpc>
              <a:spcPct val="90000"/>
            </a:lnSpc>
            <a:spcBef>
              <a:spcPct val="0"/>
            </a:spcBef>
            <a:spcAft>
              <a:spcPct val="35000"/>
            </a:spcAft>
          </a:pPr>
          <a:r>
            <a:rPr lang="ar-SA" sz="1800" kern="1200" smtClean="0"/>
            <a:t>أن يبن الطالب الصورة البلاغية في قصيدة نهج البردة.</a:t>
          </a:r>
          <a:endParaRPr lang="ar-SA" sz="1800" kern="1200" dirty="0"/>
        </a:p>
      </dsp:txBody>
      <dsp:txXfrm>
        <a:off x="1047136" y="237"/>
        <a:ext cx="4708497" cy="555354"/>
      </dsp:txXfrm>
    </dsp:sp>
    <dsp:sp modelId="{5046538C-D38A-413D-A1F4-F263AF52B0EE}">
      <dsp:nvSpPr>
        <dsp:cNvPr id="0" name=""/>
        <dsp:cNvSpPr/>
      </dsp:nvSpPr>
      <dsp:spPr>
        <a:xfrm>
          <a:off x="5477956" y="237"/>
          <a:ext cx="555354" cy="555354"/>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3FBEF3-F635-4F8F-AD07-87C6073B017D}">
      <dsp:nvSpPr>
        <dsp:cNvPr id="0" name=""/>
        <dsp:cNvSpPr/>
      </dsp:nvSpPr>
      <dsp:spPr>
        <a:xfrm>
          <a:off x="1047136" y="694430"/>
          <a:ext cx="4708497" cy="555354"/>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44896" bIns="68580" numCol="1" spcCol="1270" anchor="ctr" anchorCtr="0">
          <a:noAutofit/>
        </a:bodyPr>
        <a:lstStyle/>
        <a:p>
          <a:pPr lvl="0" algn="r" defTabSz="800100" rtl="1">
            <a:lnSpc>
              <a:spcPct val="90000"/>
            </a:lnSpc>
            <a:spcBef>
              <a:spcPct val="0"/>
            </a:spcBef>
            <a:spcAft>
              <a:spcPct val="35000"/>
            </a:spcAft>
          </a:pPr>
          <a:r>
            <a:rPr lang="ar-SA" sz="1800" kern="1200" smtClean="0"/>
            <a:t>أن يحلل الطالب المعادلة الرياضية إلى عناصرها الأولية.</a:t>
          </a:r>
          <a:endParaRPr lang="en-US" sz="1800" kern="1200"/>
        </a:p>
      </dsp:txBody>
      <dsp:txXfrm>
        <a:off x="1047136" y="694430"/>
        <a:ext cx="4708497" cy="555354"/>
      </dsp:txXfrm>
    </dsp:sp>
    <dsp:sp modelId="{F3E58DB5-A34C-47EA-9532-C3FEECC94255}">
      <dsp:nvSpPr>
        <dsp:cNvPr id="0" name=""/>
        <dsp:cNvSpPr/>
      </dsp:nvSpPr>
      <dsp:spPr>
        <a:xfrm>
          <a:off x="5477956" y="694430"/>
          <a:ext cx="555354" cy="555354"/>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112BF9-01A7-40FB-A447-67B5C1C07DAB}">
      <dsp:nvSpPr>
        <dsp:cNvPr id="0" name=""/>
        <dsp:cNvSpPr/>
      </dsp:nvSpPr>
      <dsp:spPr>
        <a:xfrm>
          <a:off x="1047136" y="1388624"/>
          <a:ext cx="4708497" cy="555354"/>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44896" bIns="68580" numCol="1" spcCol="1270" anchor="ctr" anchorCtr="0">
          <a:noAutofit/>
        </a:bodyPr>
        <a:lstStyle/>
        <a:p>
          <a:pPr lvl="0" algn="r" defTabSz="800100" rtl="1">
            <a:lnSpc>
              <a:spcPct val="90000"/>
            </a:lnSpc>
            <a:spcBef>
              <a:spcPct val="0"/>
            </a:spcBef>
            <a:spcAft>
              <a:spcPct val="35000"/>
            </a:spcAft>
          </a:pPr>
          <a:r>
            <a:rPr lang="ar-SA" sz="1800" kern="1200" dirty="0" smtClean="0"/>
            <a:t>أن يصنف الحيوانات حسب طرق تكاثرها.</a:t>
          </a:r>
          <a:endParaRPr lang="en-US" sz="1800" kern="1200" dirty="0"/>
        </a:p>
      </dsp:txBody>
      <dsp:txXfrm>
        <a:off x="1047136" y="1388624"/>
        <a:ext cx="4708497" cy="555354"/>
      </dsp:txXfrm>
    </dsp:sp>
    <dsp:sp modelId="{4EF4DD90-B8B8-47A4-97AC-7D21A4310202}">
      <dsp:nvSpPr>
        <dsp:cNvPr id="0" name=""/>
        <dsp:cNvSpPr/>
      </dsp:nvSpPr>
      <dsp:spPr>
        <a:xfrm>
          <a:off x="5477956" y="1388624"/>
          <a:ext cx="555354" cy="555354"/>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29439F7-D878-41D8-B26C-BB12F5423268}">
      <dsp:nvSpPr>
        <dsp:cNvPr id="0" name=""/>
        <dsp:cNvSpPr/>
      </dsp:nvSpPr>
      <dsp:spPr>
        <a:xfrm>
          <a:off x="854154" y="237"/>
          <a:ext cx="3942332" cy="555354"/>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44896" bIns="68580" numCol="1" spcCol="1270" anchor="ctr" anchorCtr="0">
          <a:noAutofit/>
        </a:bodyPr>
        <a:lstStyle/>
        <a:p>
          <a:pPr lvl="0" algn="r" defTabSz="800100" rtl="1">
            <a:lnSpc>
              <a:spcPct val="90000"/>
            </a:lnSpc>
            <a:spcBef>
              <a:spcPct val="0"/>
            </a:spcBef>
            <a:spcAft>
              <a:spcPct val="35000"/>
            </a:spcAft>
          </a:pPr>
          <a:r>
            <a:rPr lang="ar-SA" sz="1800" kern="1200" smtClean="0"/>
            <a:t>أن يكتب الطالب قصة حول موضوع الجهاد.</a:t>
          </a:r>
          <a:endParaRPr lang="ar-SA" sz="1800" kern="1200" dirty="0"/>
        </a:p>
      </dsp:txBody>
      <dsp:txXfrm>
        <a:off x="854154" y="237"/>
        <a:ext cx="3942332" cy="555354"/>
      </dsp:txXfrm>
    </dsp:sp>
    <dsp:sp modelId="{5046538C-D38A-413D-A1F4-F263AF52B0EE}">
      <dsp:nvSpPr>
        <dsp:cNvPr id="0" name=""/>
        <dsp:cNvSpPr/>
      </dsp:nvSpPr>
      <dsp:spPr>
        <a:xfrm>
          <a:off x="4518810" y="237"/>
          <a:ext cx="555354" cy="555354"/>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655C1A-BFB7-4042-B7CE-255713DD1F38}">
      <dsp:nvSpPr>
        <dsp:cNvPr id="0" name=""/>
        <dsp:cNvSpPr/>
      </dsp:nvSpPr>
      <dsp:spPr>
        <a:xfrm>
          <a:off x="854154" y="694430"/>
          <a:ext cx="3942332" cy="555354"/>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44896" bIns="68580" numCol="1" spcCol="1270" anchor="ctr" anchorCtr="0">
          <a:noAutofit/>
        </a:bodyPr>
        <a:lstStyle/>
        <a:p>
          <a:pPr lvl="0" algn="r" defTabSz="800100" rtl="1">
            <a:lnSpc>
              <a:spcPct val="90000"/>
            </a:lnSpc>
            <a:spcBef>
              <a:spcPct val="0"/>
            </a:spcBef>
            <a:spcAft>
              <a:spcPct val="35000"/>
            </a:spcAft>
          </a:pPr>
          <a:r>
            <a:rPr lang="ar-SA" sz="1800" kern="1200" smtClean="0"/>
            <a:t>أن يقترح الطالب حلا لمشكلة التلوث البيئ.</a:t>
          </a:r>
          <a:endParaRPr lang="en-US" sz="1800" kern="1200"/>
        </a:p>
      </dsp:txBody>
      <dsp:txXfrm>
        <a:off x="854154" y="694430"/>
        <a:ext cx="3942332" cy="555354"/>
      </dsp:txXfrm>
    </dsp:sp>
    <dsp:sp modelId="{10BB38AF-8ECF-49A4-A565-10D5F53564D3}">
      <dsp:nvSpPr>
        <dsp:cNvPr id="0" name=""/>
        <dsp:cNvSpPr/>
      </dsp:nvSpPr>
      <dsp:spPr>
        <a:xfrm>
          <a:off x="4518810" y="694430"/>
          <a:ext cx="555354" cy="555354"/>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CF8256-0351-436F-9499-FDE4C9885287}">
      <dsp:nvSpPr>
        <dsp:cNvPr id="0" name=""/>
        <dsp:cNvSpPr/>
      </dsp:nvSpPr>
      <dsp:spPr>
        <a:xfrm>
          <a:off x="854154" y="1388624"/>
          <a:ext cx="3942332" cy="555354"/>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44896" bIns="68580" numCol="1" spcCol="1270" anchor="ctr" anchorCtr="0">
          <a:noAutofit/>
        </a:bodyPr>
        <a:lstStyle/>
        <a:p>
          <a:pPr lvl="0" algn="r" defTabSz="800100" rtl="1">
            <a:lnSpc>
              <a:spcPct val="90000"/>
            </a:lnSpc>
            <a:spcBef>
              <a:spcPct val="0"/>
            </a:spcBef>
            <a:spcAft>
              <a:spcPct val="35000"/>
            </a:spcAft>
          </a:pPr>
          <a:r>
            <a:rPr lang="ar-SA" sz="1800" kern="1200" dirty="0" smtClean="0"/>
            <a:t>أن يصمم الطالب أداة لقياس وتحديد الاتجاه.</a:t>
          </a:r>
          <a:endParaRPr lang="ar-SA" sz="1800" kern="1200" dirty="0"/>
        </a:p>
      </dsp:txBody>
      <dsp:txXfrm>
        <a:off x="854154" y="1388624"/>
        <a:ext cx="3942332" cy="555354"/>
      </dsp:txXfrm>
    </dsp:sp>
    <dsp:sp modelId="{5EC59943-6D63-4DAC-BD67-845DCB6AF886}">
      <dsp:nvSpPr>
        <dsp:cNvPr id="0" name=""/>
        <dsp:cNvSpPr/>
      </dsp:nvSpPr>
      <dsp:spPr>
        <a:xfrm>
          <a:off x="4518810" y="1388624"/>
          <a:ext cx="555354" cy="555354"/>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29439F7-D878-41D8-B26C-BB12F5423268}">
      <dsp:nvSpPr>
        <dsp:cNvPr id="0" name=""/>
        <dsp:cNvSpPr/>
      </dsp:nvSpPr>
      <dsp:spPr>
        <a:xfrm>
          <a:off x="1018249" y="237"/>
          <a:ext cx="4900039" cy="863885"/>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380949" bIns="68580" numCol="1" spcCol="1270" anchor="ctr" anchorCtr="0">
          <a:noAutofit/>
        </a:bodyPr>
        <a:lstStyle/>
        <a:p>
          <a:pPr lvl="0" algn="r" defTabSz="800100" rtl="1">
            <a:lnSpc>
              <a:spcPct val="90000"/>
            </a:lnSpc>
            <a:spcBef>
              <a:spcPct val="0"/>
            </a:spcBef>
            <a:spcAft>
              <a:spcPct val="35000"/>
            </a:spcAft>
          </a:pPr>
          <a:r>
            <a:rPr lang="ar-SA" sz="1800" kern="1200" dirty="0" smtClean="0"/>
            <a:t>أن يبرهن الطالب على صحة نظرية </a:t>
          </a:r>
          <a:r>
            <a:rPr lang="ar-SA" sz="1800" kern="1200" dirty="0" err="1" smtClean="0"/>
            <a:t>فيثاغورس.</a:t>
          </a:r>
          <a:endParaRPr lang="ar-SA" sz="1800" kern="1200" dirty="0"/>
        </a:p>
      </dsp:txBody>
      <dsp:txXfrm>
        <a:off x="1018249" y="237"/>
        <a:ext cx="4900039" cy="863885"/>
      </dsp:txXfrm>
    </dsp:sp>
    <dsp:sp modelId="{5046538C-D38A-413D-A1F4-F263AF52B0EE}">
      <dsp:nvSpPr>
        <dsp:cNvPr id="0" name=""/>
        <dsp:cNvSpPr/>
      </dsp:nvSpPr>
      <dsp:spPr>
        <a:xfrm>
          <a:off x="5486345" y="237"/>
          <a:ext cx="863885" cy="863885"/>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61E0E6-363F-472E-9771-0B84484591EC}">
      <dsp:nvSpPr>
        <dsp:cNvPr id="0" name=""/>
        <dsp:cNvSpPr/>
      </dsp:nvSpPr>
      <dsp:spPr>
        <a:xfrm>
          <a:off x="1018249" y="1080093"/>
          <a:ext cx="4900039" cy="863885"/>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380949" bIns="68580" numCol="1" spcCol="1270" anchor="ctr" anchorCtr="0">
          <a:noAutofit/>
        </a:bodyPr>
        <a:lstStyle/>
        <a:p>
          <a:pPr lvl="0" algn="r" defTabSz="800100" rtl="1">
            <a:lnSpc>
              <a:spcPct val="90000"/>
            </a:lnSpc>
            <a:spcBef>
              <a:spcPct val="0"/>
            </a:spcBef>
            <a:spcAft>
              <a:spcPct val="35000"/>
            </a:spcAft>
          </a:pPr>
          <a:r>
            <a:rPr lang="ar-SA" sz="1800" kern="1200" dirty="0" smtClean="0"/>
            <a:t>أن يقيم الطالب دور العلماء في تطوير الحضارة الغربية.</a:t>
          </a:r>
          <a:endParaRPr lang="ar-SA" sz="1800" kern="1200" dirty="0"/>
        </a:p>
      </dsp:txBody>
      <dsp:txXfrm>
        <a:off x="1018249" y="1080093"/>
        <a:ext cx="4900039" cy="863885"/>
      </dsp:txXfrm>
    </dsp:sp>
    <dsp:sp modelId="{1BB61C9A-AD29-4EF6-99CC-138D3EDAD3DD}">
      <dsp:nvSpPr>
        <dsp:cNvPr id="0" name=""/>
        <dsp:cNvSpPr/>
      </dsp:nvSpPr>
      <dsp:spPr>
        <a:xfrm>
          <a:off x="5486345" y="1080093"/>
          <a:ext cx="863885" cy="863885"/>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2C5AFF9-9C2C-4049-B635-6A867C87B368}">
      <dsp:nvSpPr>
        <dsp:cNvPr id="0" name=""/>
        <dsp:cNvSpPr/>
      </dsp:nvSpPr>
      <dsp:spPr>
        <a:xfrm rot="5400000">
          <a:off x="4153286" y="110001"/>
          <a:ext cx="732830" cy="512981"/>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smtClean="0"/>
            <a:t>1</a:t>
          </a:r>
          <a:endParaRPr lang="ar-SA" sz="1400" kern="1200"/>
        </a:p>
      </dsp:txBody>
      <dsp:txXfrm rot="5400000">
        <a:off x="4153286" y="110001"/>
        <a:ext cx="732830" cy="512981"/>
      </dsp:txXfrm>
    </dsp:sp>
    <dsp:sp modelId="{74EE8B78-E32F-46AB-841B-3C344A7BE0AF}">
      <dsp:nvSpPr>
        <dsp:cNvPr id="0" name=""/>
        <dsp:cNvSpPr/>
      </dsp:nvSpPr>
      <dsp:spPr>
        <a:xfrm rot="16200000">
          <a:off x="1893435" y="-1893358"/>
          <a:ext cx="476339" cy="4263210"/>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أن ينتبه الطالب لحديث المعلم.</a:t>
          </a:r>
          <a:endParaRPr lang="ar-SA" sz="2000" kern="1200" dirty="0"/>
        </a:p>
      </dsp:txBody>
      <dsp:txXfrm rot="16200000">
        <a:off x="1893435" y="-1893358"/>
        <a:ext cx="476339" cy="4263210"/>
      </dsp:txXfrm>
    </dsp:sp>
    <dsp:sp modelId="{5B449B36-39C1-4048-B5B1-7DCA57B1655D}">
      <dsp:nvSpPr>
        <dsp:cNvPr id="0" name=""/>
        <dsp:cNvSpPr/>
      </dsp:nvSpPr>
      <dsp:spPr>
        <a:xfrm rot="5400000">
          <a:off x="4153286" y="688937"/>
          <a:ext cx="732830" cy="512981"/>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2</a:t>
          </a:r>
          <a:endParaRPr lang="en-US" sz="1400" kern="1200" dirty="0"/>
        </a:p>
      </dsp:txBody>
      <dsp:txXfrm rot="5400000">
        <a:off x="4153286" y="688937"/>
        <a:ext cx="732830" cy="512981"/>
      </dsp:txXfrm>
    </dsp:sp>
    <dsp:sp modelId="{D769F8AA-5B75-469B-AD03-882A7EBFF67E}">
      <dsp:nvSpPr>
        <dsp:cNvPr id="0" name=""/>
        <dsp:cNvSpPr/>
      </dsp:nvSpPr>
      <dsp:spPr>
        <a:xfrm rot="16200000">
          <a:off x="1893435" y="-1314422"/>
          <a:ext cx="476339" cy="4263210"/>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أن يصغي الطالب إلى تعليمات المدرسة.</a:t>
          </a:r>
          <a:endParaRPr lang="en-US" sz="2000" kern="1200" dirty="0"/>
        </a:p>
      </dsp:txBody>
      <dsp:txXfrm rot="16200000">
        <a:off x="1893435" y="-1314422"/>
        <a:ext cx="476339" cy="4263210"/>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2C5AFF9-9C2C-4049-B635-6A867C87B368}">
      <dsp:nvSpPr>
        <dsp:cNvPr id="0" name=""/>
        <dsp:cNvSpPr/>
      </dsp:nvSpPr>
      <dsp:spPr>
        <a:xfrm rot="5400000">
          <a:off x="4973404" y="164870"/>
          <a:ext cx="1095590" cy="766913"/>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kern="1200" dirty="0" smtClean="0"/>
            <a:t>فئة الإذعان للاستجابة</a:t>
          </a:r>
          <a:endParaRPr lang="ar-SA" sz="1100" kern="1200" dirty="0"/>
        </a:p>
      </dsp:txBody>
      <dsp:txXfrm rot="5400000">
        <a:off x="4973404" y="164870"/>
        <a:ext cx="1095590" cy="766913"/>
      </dsp:txXfrm>
    </dsp:sp>
    <dsp:sp modelId="{74EE8B78-E32F-46AB-841B-3C344A7BE0AF}">
      <dsp:nvSpPr>
        <dsp:cNvPr id="0" name=""/>
        <dsp:cNvSpPr/>
      </dsp:nvSpPr>
      <dsp:spPr>
        <a:xfrm rot="16200000">
          <a:off x="2212804" y="-2212272"/>
          <a:ext cx="712133" cy="5137742"/>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56464" bIns="13970" numCol="1" spcCol="1270" anchor="ctr" anchorCtr="0">
          <a:noAutofit/>
        </a:bodyPr>
        <a:lstStyle/>
        <a:p>
          <a:pPr marL="228600" lvl="1" indent="-228600" algn="r" defTabSz="977900" rtl="1">
            <a:lnSpc>
              <a:spcPct val="90000"/>
            </a:lnSpc>
            <a:spcBef>
              <a:spcPct val="0"/>
            </a:spcBef>
            <a:spcAft>
              <a:spcPct val="15000"/>
            </a:spcAft>
            <a:buChar char="••"/>
          </a:pPr>
          <a:r>
            <a:rPr lang="ar-SA" sz="2200" kern="1200" dirty="0" smtClean="0"/>
            <a:t>ويشير إلى استجابة الطالب دون مقاومة أو تذمر مثل طاعة التعليمات والقوانين.</a:t>
          </a:r>
          <a:endParaRPr lang="en-US" sz="2200" kern="1200" dirty="0"/>
        </a:p>
      </dsp:txBody>
      <dsp:txXfrm rot="16200000">
        <a:off x="2212804" y="-2212272"/>
        <a:ext cx="712133" cy="5137742"/>
      </dsp:txXfrm>
    </dsp:sp>
    <dsp:sp modelId="{0DDA99FA-9F8A-46C9-8DE8-CC7B97D2B892}">
      <dsp:nvSpPr>
        <dsp:cNvPr id="0" name=""/>
        <dsp:cNvSpPr/>
      </dsp:nvSpPr>
      <dsp:spPr>
        <a:xfrm rot="5400000">
          <a:off x="4973404" y="1056703"/>
          <a:ext cx="1095590" cy="766913"/>
        </a:xfrm>
        <a:prstGeom prst="chevron">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kern="1200" smtClean="0"/>
            <a:t>فئة الرغبة في الاستجابة</a:t>
          </a:r>
          <a:endParaRPr lang="en-US" sz="1100" kern="1200"/>
        </a:p>
      </dsp:txBody>
      <dsp:txXfrm rot="5400000">
        <a:off x="4973404" y="1056703"/>
        <a:ext cx="1095590" cy="766913"/>
      </dsp:txXfrm>
    </dsp:sp>
    <dsp:sp modelId="{ABE4AB5D-D3FE-468B-9321-5DE58904AACE}">
      <dsp:nvSpPr>
        <dsp:cNvPr id="0" name=""/>
        <dsp:cNvSpPr/>
      </dsp:nvSpPr>
      <dsp:spPr>
        <a:xfrm rot="16200000">
          <a:off x="2212804" y="-1320439"/>
          <a:ext cx="712133" cy="5137742"/>
        </a:xfrm>
        <a:prstGeom prst="round2Same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56464" bIns="13970" numCol="1" spcCol="1270" anchor="ctr" anchorCtr="0">
          <a:noAutofit/>
        </a:bodyPr>
        <a:lstStyle/>
        <a:p>
          <a:pPr marL="228600" lvl="1" indent="-228600" algn="r" defTabSz="977900" rtl="1">
            <a:lnSpc>
              <a:spcPct val="90000"/>
            </a:lnSpc>
            <a:spcBef>
              <a:spcPct val="0"/>
            </a:spcBef>
            <a:spcAft>
              <a:spcPct val="15000"/>
            </a:spcAft>
            <a:buChar char="••"/>
          </a:pPr>
          <a:r>
            <a:rPr lang="ar-SA" sz="2200" kern="1200" smtClean="0"/>
            <a:t>يشير إلى طاعة الطالب الطوعية  بدافع الرغبة والموافقة التامة بحيث لا يظهر أي مؤشر للمقاومة.</a:t>
          </a:r>
          <a:endParaRPr lang="en-US" sz="2200" kern="1200"/>
        </a:p>
      </dsp:txBody>
      <dsp:txXfrm rot="16200000">
        <a:off x="2212804" y="-1320439"/>
        <a:ext cx="712133" cy="5137742"/>
      </dsp:txXfrm>
    </dsp:sp>
    <dsp:sp modelId="{0AB4B4B5-E18B-4CA9-B4FA-CB6C6849A256}">
      <dsp:nvSpPr>
        <dsp:cNvPr id="0" name=""/>
        <dsp:cNvSpPr/>
      </dsp:nvSpPr>
      <dsp:spPr>
        <a:xfrm rot="5400000">
          <a:off x="4973404" y="1948536"/>
          <a:ext cx="1095590" cy="766913"/>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kern="1200" smtClean="0"/>
            <a:t>فئة الرضا عن الاستجابة</a:t>
          </a:r>
          <a:endParaRPr lang="en-US" sz="1100" kern="1200"/>
        </a:p>
      </dsp:txBody>
      <dsp:txXfrm rot="5400000">
        <a:off x="4973404" y="1948536"/>
        <a:ext cx="1095590" cy="766913"/>
      </dsp:txXfrm>
    </dsp:sp>
    <dsp:sp modelId="{73A418B3-F2EB-4666-940A-D1D2C74521B8}">
      <dsp:nvSpPr>
        <dsp:cNvPr id="0" name=""/>
        <dsp:cNvSpPr/>
      </dsp:nvSpPr>
      <dsp:spPr>
        <a:xfrm rot="16200000">
          <a:off x="2212804" y="-428606"/>
          <a:ext cx="712133" cy="5137742"/>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56464" bIns="13970" numCol="1" spcCol="1270" anchor="ctr" anchorCtr="0">
          <a:noAutofit/>
        </a:bodyPr>
        <a:lstStyle/>
        <a:p>
          <a:pPr marL="228600" lvl="1" indent="-228600" algn="r" defTabSz="977900" rtl="1">
            <a:lnSpc>
              <a:spcPct val="90000"/>
            </a:lnSpc>
            <a:spcBef>
              <a:spcPct val="0"/>
            </a:spcBef>
            <a:spcAft>
              <a:spcPct val="15000"/>
            </a:spcAft>
            <a:buChar char="••"/>
          </a:pPr>
          <a:r>
            <a:rPr lang="ar-SA" sz="2200" kern="1200" smtClean="0"/>
            <a:t>تشير إلى الرضا والارتياح والمتعة في أداء الاستجابة مثل قراءة مواد إضافية عدا المقرر. </a:t>
          </a:r>
          <a:endParaRPr lang="en-US" sz="2200" kern="1200"/>
        </a:p>
      </dsp:txBody>
      <dsp:txXfrm rot="16200000">
        <a:off x="2212804" y="-428606"/>
        <a:ext cx="712133" cy="5137742"/>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D2B928-2378-41B4-9CD6-80F0541D221B}">
      <dsp:nvSpPr>
        <dsp:cNvPr id="0" name=""/>
        <dsp:cNvSpPr/>
      </dsp:nvSpPr>
      <dsp:spPr>
        <a:xfrm rot="5400000">
          <a:off x="4484734" y="187168"/>
          <a:ext cx="1246919" cy="872843"/>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ar-SA" sz="2500" kern="1200" dirty="0" smtClean="0"/>
            <a:t>1</a:t>
          </a:r>
          <a:endParaRPr lang="ar-SA" sz="2500" kern="1200" dirty="0"/>
        </a:p>
      </dsp:txBody>
      <dsp:txXfrm rot="5400000">
        <a:off x="4484734" y="187168"/>
        <a:ext cx="1246919" cy="872843"/>
      </dsp:txXfrm>
    </dsp:sp>
    <dsp:sp modelId="{552CBA9E-4053-4667-ABDC-57A622FA19EF}">
      <dsp:nvSpPr>
        <dsp:cNvPr id="0" name=""/>
        <dsp:cNvSpPr/>
      </dsp:nvSpPr>
      <dsp:spPr>
        <a:xfrm rot="16200000">
          <a:off x="1930637" y="-1930506"/>
          <a:ext cx="810497" cy="4671772"/>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t>أن يثمن الطالب أهمية التعاون في الحياة.</a:t>
          </a:r>
          <a:endParaRPr lang="ar-SA" sz="2400" kern="1200" dirty="0"/>
        </a:p>
      </dsp:txBody>
      <dsp:txXfrm rot="16200000">
        <a:off x="1930637" y="-1930506"/>
        <a:ext cx="810497" cy="4671772"/>
      </dsp:txXfrm>
    </dsp:sp>
    <dsp:sp modelId="{01B03BA6-FA1A-4185-B732-D08A7179616B}">
      <dsp:nvSpPr>
        <dsp:cNvPr id="0" name=""/>
        <dsp:cNvSpPr/>
      </dsp:nvSpPr>
      <dsp:spPr>
        <a:xfrm rot="5400000">
          <a:off x="4484734" y="1172235"/>
          <a:ext cx="1246919" cy="872843"/>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ar-SA" sz="2500" kern="1200" dirty="0" smtClean="0"/>
            <a:t>2</a:t>
          </a:r>
          <a:endParaRPr lang="ar-SA" sz="2500" kern="1200" dirty="0"/>
        </a:p>
      </dsp:txBody>
      <dsp:txXfrm rot="5400000">
        <a:off x="4484734" y="1172235"/>
        <a:ext cx="1246919" cy="872843"/>
      </dsp:txXfrm>
    </dsp:sp>
    <dsp:sp modelId="{84B84041-EA8B-4EDE-83C8-D1663DF4F1CE}">
      <dsp:nvSpPr>
        <dsp:cNvPr id="0" name=""/>
        <dsp:cNvSpPr/>
      </dsp:nvSpPr>
      <dsp:spPr>
        <a:xfrm rot="16200000">
          <a:off x="1930637" y="-945439"/>
          <a:ext cx="810497" cy="4671772"/>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t>أن يقدر الطالب دور الدين في الحياة.</a:t>
          </a:r>
          <a:endParaRPr lang="ar-SA" sz="2400" kern="1200" dirty="0"/>
        </a:p>
      </dsp:txBody>
      <dsp:txXfrm rot="16200000">
        <a:off x="1930637" y="-945439"/>
        <a:ext cx="810497" cy="4671772"/>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D2B928-2378-41B4-9CD6-80F0541D221B}">
      <dsp:nvSpPr>
        <dsp:cNvPr id="0" name=""/>
        <dsp:cNvSpPr/>
      </dsp:nvSpPr>
      <dsp:spPr>
        <a:xfrm rot="5400000">
          <a:off x="5420838" y="187168"/>
          <a:ext cx="1246919" cy="872843"/>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ar-SA" sz="2500" kern="1200" dirty="0" smtClean="0"/>
            <a:t>1</a:t>
          </a:r>
          <a:endParaRPr lang="ar-SA" sz="2500" kern="1200" dirty="0"/>
        </a:p>
      </dsp:txBody>
      <dsp:txXfrm rot="5400000">
        <a:off x="5420838" y="187168"/>
        <a:ext cx="1246919" cy="872843"/>
      </dsp:txXfrm>
    </dsp:sp>
    <dsp:sp modelId="{552CBA9E-4053-4667-ABDC-57A622FA19EF}">
      <dsp:nvSpPr>
        <dsp:cNvPr id="0" name=""/>
        <dsp:cNvSpPr/>
      </dsp:nvSpPr>
      <dsp:spPr>
        <a:xfrm rot="16200000">
          <a:off x="2398689" y="-2398558"/>
          <a:ext cx="810497" cy="5607876"/>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t>أن يحدد الفرد طموحاته في ضوء قدراته.</a:t>
          </a:r>
          <a:endParaRPr lang="ar-SA" sz="2400" kern="1200" dirty="0"/>
        </a:p>
      </dsp:txBody>
      <dsp:txXfrm rot="16200000">
        <a:off x="2398689" y="-2398558"/>
        <a:ext cx="810497" cy="5607876"/>
      </dsp:txXfrm>
    </dsp:sp>
    <dsp:sp modelId="{01B03BA6-FA1A-4185-B732-D08A7179616B}">
      <dsp:nvSpPr>
        <dsp:cNvPr id="0" name=""/>
        <dsp:cNvSpPr/>
      </dsp:nvSpPr>
      <dsp:spPr>
        <a:xfrm rot="5400000">
          <a:off x="5420838" y="1172235"/>
          <a:ext cx="1246919" cy="872843"/>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ar-SA" sz="2500" kern="1200" dirty="0" smtClean="0"/>
            <a:t>2</a:t>
          </a:r>
          <a:endParaRPr lang="ar-SA" sz="2500" kern="1200" dirty="0"/>
        </a:p>
      </dsp:txBody>
      <dsp:txXfrm rot="5400000">
        <a:off x="5420838" y="1172235"/>
        <a:ext cx="1246919" cy="872843"/>
      </dsp:txXfrm>
    </dsp:sp>
    <dsp:sp modelId="{84B84041-EA8B-4EDE-83C8-D1663DF4F1CE}">
      <dsp:nvSpPr>
        <dsp:cNvPr id="0" name=""/>
        <dsp:cNvSpPr/>
      </dsp:nvSpPr>
      <dsp:spPr>
        <a:xfrm rot="16200000">
          <a:off x="2398689" y="-1413491"/>
          <a:ext cx="810497" cy="5607876"/>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t>أن يقبل الطالب نقد نقاط القوة والضعف في شخصية.</a:t>
          </a:r>
          <a:endParaRPr lang="en-US" sz="2400" kern="1200" dirty="0"/>
        </a:p>
      </dsp:txBody>
      <dsp:txXfrm rot="16200000">
        <a:off x="2398689" y="-1413491"/>
        <a:ext cx="810497" cy="5607876"/>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9F6B6BA-897D-4F77-8933-E2E13FE1BF41}">
      <dsp:nvSpPr>
        <dsp:cNvPr id="0" name=""/>
        <dsp:cNvSpPr/>
      </dsp:nvSpPr>
      <dsp:spPr>
        <a:xfrm rot="5400000">
          <a:off x="4809925" y="130773"/>
          <a:ext cx="864342" cy="605039"/>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ar-SA" sz="1700" kern="1200" dirty="0" smtClean="0"/>
            <a:t>1</a:t>
          </a:r>
          <a:endParaRPr lang="ar-SA" sz="1700" kern="1200" dirty="0"/>
        </a:p>
      </dsp:txBody>
      <dsp:txXfrm rot="5400000">
        <a:off x="4809925" y="130773"/>
        <a:ext cx="864342" cy="605039"/>
      </dsp:txXfrm>
    </dsp:sp>
    <dsp:sp modelId="{7295EC1F-70B4-4DCA-A5D7-50F30AE2265E}">
      <dsp:nvSpPr>
        <dsp:cNvPr id="0" name=""/>
        <dsp:cNvSpPr/>
      </dsp:nvSpPr>
      <dsp:spPr>
        <a:xfrm rot="16200000">
          <a:off x="2188877" y="-2187754"/>
          <a:ext cx="561822" cy="4939576"/>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7145" rIns="192024" bIns="17145" numCol="1" spcCol="1270" anchor="ctr" anchorCtr="0">
          <a:noAutofit/>
        </a:bodyPr>
        <a:lstStyle/>
        <a:p>
          <a:pPr marL="228600" lvl="1" indent="-228600" algn="r" defTabSz="1200150" rtl="1">
            <a:lnSpc>
              <a:spcPct val="90000"/>
            </a:lnSpc>
            <a:spcBef>
              <a:spcPct val="0"/>
            </a:spcBef>
            <a:spcAft>
              <a:spcPct val="15000"/>
            </a:spcAft>
            <a:buChar char="••"/>
          </a:pPr>
          <a:r>
            <a:rPr lang="ar-SA" sz="2700" kern="1200" dirty="0" smtClean="0"/>
            <a:t>يحرص على سلامة البيئة.</a:t>
          </a:r>
          <a:endParaRPr lang="ar-SA" sz="2700" kern="1200" dirty="0"/>
        </a:p>
      </dsp:txBody>
      <dsp:txXfrm rot="16200000">
        <a:off x="2188877" y="-2187754"/>
        <a:ext cx="561822" cy="4939576"/>
      </dsp:txXfrm>
    </dsp:sp>
    <dsp:sp modelId="{E0D35C2A-B1A6-4BBB-9BD5-508D39089A07}">
      <dsp:nvSpPr>
        <dsp:cNvPr id="0" name=""/>
        <dsp:cNvSpPr/>
      </dsp:nvSpPr>
      <dsp:spPr>
        <a:xfrm rot="5400000">
          <a:off x="4809925" y="813604"/>
          <a:ext cx="864342" cy="605039"/>
        </a:xfrm>
        <a:prstGeom prst="chevron">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ar-SA" sz="1700" kern="1200" dirty="0" smtClean="0"/>
            <a:t>2</a:t>
          </a:r>
          <a:endParaRPr lang="en-US" sz="1700" kern="1200" dirty="0"/>
        </a:p>
      </dsp:txBody>
      <dsp:txXfrm rot="5400000">
        <a:off x="4809925" y="813604"/>
        <a:ext cx="864342" cy="605039"/>
      </dsp:txXfrm>
    </dsp:sp>
    <dsp:sp modelId="{CE795EED-F2FF-42E5-A173-71D6040AACD5}">
      <dsp:nvSpPr>
        <dsp:cNvPr id="0" name=""/>
        <dsp:cNvSpPr/>
      </dsp:nvSpPr>
      <dsp:spPr>
        <a:xfrm rot="16200000">
          <a:off x="2188877" y="-1504924"/>
          <a:ext cx="561822" cy="4939576"/>
        </a:xfrm>
        <a:prstGeom prst="round2Same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7145" rIns="192024" bIns="17145" numCol="1" spcCol="1270" anchor="ctr" anchorCtr="0">
          <a:noAutofit/>
        </a:bodyPr>
        <a:lstStyle/>
        <a:p>
          <a:pPr marL="228600" lvl="1" indent="-228600" algn="r" defTabSz="1200150" rtl="1">
            <a:lnSpc>
              <a:spcPct val="90000"/>
            </a:lnSpc>
            <a:spcBef>
              <a:spcPct val="0"/>
            </a:spcBef>
            <a:spcAft>
              <a:spcPct val="15000"/>
            </a:spcAft>
            <a:buChar char="••"/>
          </a:pPr>
          <a:r>
            <a:rPr lang="ar-SA" sz="2700" kern="1200" dirty="0" smtClean="0"/>
            <a:t>يمارس العادات الصحية السليمة.</a:t>
          </a:r>
          <a:endParaRPr lang="en-US" sz="2700" kern="1200" dirty="0"/>
        </a:p>
      </dsp:txBody>
      <dsp:txXfrm rot="16200000">
        <a:off x="2188877" y="-1504924"/>
        <a:ext cx="561822" cy="4939576"/>
      </dsp:txXfrm>
    </dsp:sp>
    <dsp:sp modelId="{3BE2AC03-4D59-4B10-BF08-D31C427299C7}">
      <dsp:nvSpPr>
        <dsp:cNvPr id="0" name=""/>
        <dsp:cNvSpPr/>
      </dsp:nvSpPr>
      <dsp:spPr>
        <a:xfrm rot="5400000">
          <a:off x="4809925" y="1496434"/>
          <a:ext cx="864342" cy="605039"/>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ar-SA" sz="1700" kern="1200" dirty="0" smtClean="0"/>
            <a:t>3</a:t>
          </a:r>
          <a:endParaRPr lang="en-US" sz="1700" kern="1200" dirty="0"/>
        </a:p>
      </dsp:txBody>
      <dsp:txXfrm rot="5400000">
        <a:off x="4809925" y="1496434"/>
        <a:ext cx="864342" cy="605039"/>
      </dsp:txXfrm>
    </dsp:sp>
    <dsp:sp modelId="{1B739CAD-D25D-4444-80E6-169C4D8AEA4C}">
      <dsp:nvSpPr>
        <dsp:cNvPr id="0" name=""/>
        <dsp:cNvSpPr/>
      </dsp:nvSpPr>
      <dsp:spPr>
        <a:xfrm rot="16200000">
          <a:off x="2188877" y="-822093"/>
          <a:ext cx="561822" cy="4939576"/>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7145" rIns="192024" bIns="17145" numCol="1" spcCol="1270" anchor="ctr" anchorCtr="0">
          <a:noAutofit/>
        </a:bodyPr>
        <a:lstStyle/>
        <a:p>
          <a:pPr marL="228600" lvl="1" indent="-228600" algn="r" defTabSz="1200150" rtl="1">
            <a:lnSpc>
              <a:spcPct val="90000"/>
            </a:lnSpc>
            <a:spcBef>
              <a:spcPct val="0"/>
            </a:spcBef>
            <a:spcAft>
              <a:spcPct val="15000"/>
            </a:spcAft>
            <a:buChar char="••"/>
          </a:pPr>
          <a:r>
            <a:rPr lang="ar-SA" sz="2700" kern="1200" dirty="0" smtClean="0"/>
            <a:t>يلتزم بالموضوعية في النظر إلى الأشياء.</a:t>
          </a:r>
          <a:endParaRPr lang="en-US" sz="2700" kern="1200" dirty="0"/>
        </a:p>
      </dsp:txBody>
      <dsp:txXfrm rot="16200000">
        <a:off x="2188877" y="-822093"/>
        <a:ext cx="561822" cy="493957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DAFDCA-91BF-40BD-91C5-D191F2796D49}">
      <dsp:nvSpPr>
        <dsp:cNvPr id="0" name=""/>
        <dsp:cNvSpPr/>
      </dsp:nvSpPr>
      <dsp:spPr>
        <a:xfrm>
          <a:off x="6112679" y="585398"/>
          <a:ext cx="701410" cy="70141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u="none" kern="1200" dirty="0" smtClean="0"/>
            <a:t>أن</a:t>
          </a:r>
          <a:endParaRPr lang="ar-SA" sz="1400" u="none" kern="1200" dirty="0"/>
        </a:p>
      </dsp:txBody>
      <dsp:txXfrm>
        <a:off x="6112679" y="585398"/>
        <a:ext cx="701410" cy="701410"/>
      </dsp:txXfrm>
    </dsp:sp>
    <dsp:sp modelId="{A821E6D1-CFFF-41F8-9744-D1599DCAB3B2}">
      <dsp:nvSpPr>
        <dsp:cNvPr id="0" name=""/>
        <dsp:cNvSpPr/>
      </dsp:nvSpPr>
      <dsp:spPr>
        <a:xfrm>
          <a:off x="5648906" y="732694"/>
          <a:ext cx="406818" cy="406818"/>
        </a:xfrm>
        <a:prstGeom prst="mathPlus">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rtl="1">
            <a:lnSpc>
              <a:spcPct val="90000"/>
            </a:lnSpc>
            <a:spcBef>
              <a:spcPct val="0"/>
            </a:spcBef>
            <a:spcAft>
              <a:spcPct val="35000"/>
            </a:spcAft>
          </a:pPr>
          <a:endParaRPr lang="ar-SA" sz="1000" u="none" kern="1200"/>
        </a:p>
      </dsp:txBody>
      <dsp:txXfrm>
        <a:off x="5648906" y="732694"/>
        <a:ext cx="406818" cy="406818"/>
      </dsp:txXfrm>
    </dsp:sp>
    <dsp:sp modelId="{536EFAF7-D768-4938-AC00-5105A39614AC}">
      <dsp:nvSpPr>
        <dsp:cNvPr id="0" name=""/>
        <dsp:cNvSpPr/>
      </dsp:nvSpPr>
      <dsp:spPr>
        <a:xfrm>
          <a:off x="4890541" y="585398"/>
          <a:ext cx="701410" cy="701410"/>
        </a:xfrm>
        <a:prstGeom prst="ellipse">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u="none" kern="1200" dirty="0" smtClean="0"/>
            <a:t>فعل </a:t>
          </a:r>
          <a:r>
            <a:rPr lang="ar-SA" sz="1400" u="none" kern="1200" dirty="0" err="1" smtClean="0"/>
            <a:t>سلوكي </a:t>
          </a:r>
          <a:r>
            <a:rPr lang="ar-SA" sz="1400" u="none" kern="1200" dirty="0" smtClean="0"/>
            <a:t>(عملي</a:t>
          </a:r>
          <a:r>
            <a:rPr lang="ar-SA" sz="1400" u="none" kern="1200" dirty="0" err="1" smtClean="0"/>
            <a:t>)</a:t>
          </a:r>
          <a:endParaRPr lang="ar-SA" sz="1400" u="none" kern="1200" dirty="0"/>
        </a:p>
      </dsp:txBody>
      <dsp:txXfrm>
        <a:off x="4890541" y="585398"/>
        <a:ext cx="701410" cy="701410"/>
      </dsp:txXfrm>
    </dsp:sp>
    <dsp:sp modelId="{D212D154-3224-47A2-A121-0288D7609FBC}">
      <dsp:nvSpPr>
        <dsp:cNvPr id="0" name=""/>
        <dsp:cNvSpPr/>
      </dsp:nvSpPr>
      <dsp:spPr>
        <a:xfrm>
          <a:off x="4426768" y="732694"/>
          <a:ext cx="406818" cy="406818"/>
        </a:xfrm>
        <a:prstGeom prst="mathPlus">
          <a:avLst/>
        </a:prstGeom>
        <a:solidFill>
          <a:schemeClr val="accent5">
            <a:hueOff val="-2483469"/>
            <a:satOff val="9953"/>
            <a:lumOff val="215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rtl="1">
            <a:lnSpc>
              <a:spcPct val="90000"/>
            </a:lnSpc>
            <a:spcBef>
              <a:spcPct val="0"/>
            </a:spcBef>
            <a:spcAft>
              <a:spcPct val="35000"/>
            </a:spcAft>
          </a:pPr>
          <a:endParaRPr lang="ar-SA" sz="1000" u="none" kern="1200"/>
        </a:p>
      </dsp:txBody>
      <dsp:txXfrm>
        <a:off x="4426768" y="732694"/>
        <a:ext cx="406818" cy="406818"/>
      </dsp:txXfrm>
    </dsp:sp>
    <dsp:sp modelId="{EAC726DC-515E-4652-9EB2-B2008EED523D}">
      <dsp:nvSpPr>
        <dsp:cNvPr id="0" name=""/>
        <dsp:cNvSpPr/>
      </dsp:nvSpPr>
      <dsp:spPr>
        <a:xfrm>
          <a:off x="3668403" y="585398"/>
          <a:ext cx="701410" cy="701410"/>
        </a:xfrm>
        <a:prstGeom prst="ellipse">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u="none" kern="1200" dirty="0" smtClean="0"/>
            <a:t>المتعلم</a:t>
          </a:r>
          <a:endParaRPr lang="ar-SA" sz="1400" u="none" kern="1200" dirty="0"/>
        </a:p>
      </dsp:txBody>
      <dsp:txXfrm>
        <a:off x="3668403" y="585398"/>
        <a:ext cx="701410" cy="701410"/>
      </dsp:txXfrm>
    </dsp:sp>
    <dsp:sp modelId="{BDE8A545-CD94-458F-B60C-11EF7A4607CF}">
      <dsp:nvSpPr>
        <dsp:cNvPr id="0" name=""/>
        <dsp:cNvSpPr/>
      </dsp:nvSpPr>
      <dsp:spPr>
        <a:xfrm>
          <a:off x="3204630" y="732694"/>
          <a:ext cx="406818" cy="406818"/>
        </a:xfrm>
        <a:prstGeom prst="mathPlus">
          <a:avLst/>
        </a:prstGeom>
        <a:solidFill>
          <a:schemeClr val="accent5">
            <a:hueOff val="-4966938"/>
            <a:satOff val="19906"/>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rtl="1">
            <a:lnSpc>
              <a:spcPct val="90000"/>
            </a:lnSpc>
            <a:spcBef>
              <a:spcPct val="0"/>
            </a:spcBef>
            <a:spcAft>
              <a:spcPct val="35000"/>
            </a:spcAft>
          </a:pPr>
          <a:endParaRPr lang="ar-SA" sz="1000" u="none" kern="1200"/>
        </a:p>
      </dsp:txBody>
      <dsp:txXfrm>
        <a:off x="3204630" y="732694"/>
        <a:ext cx="406818" cy="406818"/>
      </dsp:txXfrm>
    </dsp:sp>
    <dsp:sp modelId="{9EDE9EC6-992D-46CB-B7EE-46EDC1444052}">
      <dsp:nvSpPr>
        <dsp:cNvPr id="0" name=""/>
        <dsp:cNvSpPr/>
      </dsp:nvSpPr>
      <dsp:spPr>
        <a:xfrm>
          <a:off x="2446265" y="585398"/>
          <a:ext cx="701410" cy="701410"/>
        </a:xfrm>
        <a:prstGeom prst="ellipse">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u="none" kern="1200" dirty="0" smtClean="0"/>
            <a:t>مصطلح المادة</a:t>
          </a:r>
          <a:endParaRPr lang="ar-SA" sz="1400" u="none" kern="1200" dirty="0"/>
        </a:p>
      </dsp:txBody>
      <dsp:txXfrm>
        <a:off x="2446265" y="585398"/>
        <a:ext cx="701410" cy="701410"/>
      </dsp:txXfrm>
    </dsp:sp>
    <dsp:sp modelId="{3124C0B5-C63D-444C-9691-CDA1E83D531F}">
      <dsp:nvSpPr>
        <dsp:cNvPr id="0" name=""/>
        <dsp:cNvSpPr/>
      </dsp:nvSpPr>
      <dsp:spPr>
        <a:xfrm>
          <a:off x="1982493" y="732694"/>
          <a:ext cx="406818" cy="406818"/>
        </a:xfrm>
        <a:prstGeom prst="mathPlus">
          <a:avLst/>
        </a:prstGeom>
        <a:solidFill>
          <a:schemeClr val="accent5">
            <a:hueOff val="-7450407"/>
            <a:satOff val="29858"/>
            <a:lumOff val="647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rtl="1">
            <a:lnSpc>
              <a:spcPct val="90000"/>
            </a:lnSpc>
            <a:spcBef>
              <a:spcPct val="0"/>
            </a:spcBef>
            <a:spcAft>
              <a:spcPct val="35000"/>
            </a:spcAft>
          </a:pPr>
          <a:endParaRPr lang="ar-SA" sz="1000" u="none" kern="1200"/>
        </a:p>
      </dsp:txBody>
      <dsp:txXfrm>
        <a:off x="1982493" y="732694"/>
        <a:ext cx="406818" cy="406818"/>
      </dsp:txXfrm>
    </dsp:sp>
    <dsp:sp modelId="{B73DAE2A-68B4-4051-8DB8-3076CD25D379}">
      <dsp:nvSpPr>
        <dsp:cNvPr id="0" name=""/>
        <dsp:cNvSpPr/>
      </dsp:nvSpPr>
      <dsp:spPr>
        <a:xfrm>
          <a:off x="1224128" y="585398"/>
          <a:ext cx="701410" cy="701410"/>
        </a:xfrm>
        <a:prstGeom prst="ellipse">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u="none" kern="1200" dirty="0" smtClean="0"/>
            <a:t>الحد الأدنى للأداء</a:t>
          </a:r>
          <a:endParaRPr lang="ar-SA" sz="1400" u="none" kern="1200" dirty="0"/>
        </a:p>
      </dsp:txBody>
      <dsp:txXfrm>
        <a:off x="1224128" y="585398"/>
        <a:ext cx="701410" cy="701410"/>
      </dsp:txXfrm>
    </dsp:sp>
    <dsp:sp modelId="{3454972B-9490-4C07-923E-A65D4516605D}">
      <dsp:nvSpPr>
        <dsp:cNvPr id="0" name=""/>
        <dsp:cNvSpPr/>
      </dsp:nvSpPr>
      <dsp:spPr>
        <a:xfrm>
          <a:off x="760355" y="732694"/>
          <a:ext cx="406818" cy="406818"/>
        </a:xfrm>
        <a:prstGeom prst="mathEqual">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endParaRPr lang="ar-SA" sz="2800" u="none" kern="1200"/>
        </a:p>
      </dsp:txBody>
      <dsp:txXfrm>
        <a:off x="760355" y="732694"/>
        <a:ext cx="406818" cy="406818"/>
      </dsp:txXfrm>
    </dsp:sp>
    <dsp:sp modelId="{72AB7080-9450-4064-9C0E-EC6EBD135F47}">
      <dsp:nvSpPr>
        <dsp:cNvPr id="0" name=""/>
        <dsp:cNvSpPr/>
      </dsp:nvSpPr>
      <dsp:spPr>
        <a:xfrm>
          <a:off x="1990" y="585398"/>
          <a:ext cx="701410" cy="701410"/>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u="none" kern="1200" dirty="0" smtClean="0"/>
            <a:t> هدف سلوكي جيد</a:t>
          </a:r>
          <a:endParaRPr lang="ar-SA" sz="1400" u="none" kern="1200" dirty="0"/>
        </a:p>
      </dsp:txBody>
      <dsp:txXfrm>
        <a:off x="1990" y="585398"/>
        <a:ext cx="701410" cy="701410"/>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EC35EE3-5BD9-46FD-91CB-6C294DFF1A37}">
      <dsp:nvSpPr>
        <dsp:cNvPr id="0" name=""/>
        <dsp:cNvSpPr/>
      </dsp:nvSpPr>
      <dsp:spPr>
        <a:xfrm rot="5400000">
          <a:off x="5218983" y="97681"/>
          <a:ext cx="637242" cy="446069"/>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t>1</a:t>
          </a:r>
          <a:endParaRPr lang="ar-SA" sz="1200" kern="1200" dirty="0"/>
        </a:p>
      </dsp:txBody>
      <dsp:txXfrm rot="5400000">
        <a:off x="5218983" y="97681"/>
        <a:ext cx="637242" cy="446069"/>
      </dsp:txXfrm>
    </dsp:sp>
    <dsp:sp modelId="{B24E7282-52E6-4DB2-95BD-2880E5153D88}">
      <dsp:nvSpPr>
        <dsp:cNvPr id="0" name=""/>
        <dsp:cNvSpPr/>
      </dsp:nvSpPr>
      <dsp:spPr>
        <a:xfrm rot="16200000">
          <a:off x="2450181" y="-2448086"/>
          <a:ext cx="414207" cy="5314570"/>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smtClean="0"/>
            <a:t>الإدراك ويشير إلى توجيه حواس المتعلم إلى مثيرات معينة تتعلق بالسلوك الحركي.</a:t>
          </a:r>
          <a:endParaRPr lang="ar-SA" sz="1300" kern="1200" dirty="0"/>
        </a:p>
      </dsp:txBody>
      <dsp:txXfrm rot="16200000">
        <a:off x="2450181" y="-2448086"/>
        <a:ext cx="414207" cy="5314570"/>
      </dsp:txXfrm>
    </dsp:sp>
    <dsp:sp modelId="{F924532C-E4FB-41E7-A7A6-8471734A294A}">
      <dsp:nvSpPr>
        <dsp:cNvPr id="0" name=""/>
        <dsp:cNvSpPr/>
      </dsp:nvSpPr>
      <dsp:spPr>
        <a:xfrm rot="5400000">
          <a:off x="5218983" y="631868"/>
          <a:ext cx="637242" cy="446069"/>
        </a:xfrm>
        <a:prstGeom prst="chevron">
          <a:avLst/>
        </a:prstGeom>
        <a:solidFill>
          <a:schemeClr val="accent5">
            <a:hueOff val="-1986775"/>
            <a:satOff val="7962"/>
            <a:lumOff val="1726"/>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t>2</a:t>
          </a:r>
          <a:endParaRPr lang="en-US" sz="1200" kern="1200" dirty="0"/>
        </a:p>
      </dsp:txBody>
      <dsp:txXfrm rot="5400000">
        <a:off x="5218983" y="631868"/>
        <a:ext cx="637242" cy="446069"/>
      </dsp:txXfrm>
    </dsp:sp>
    <dsp:sp modelId="{382FA353-6B96-4715-82E2-6B5B2E1F9C1C}">
      <dsp:nvSpPr>
        <dsp:cNvPr id="0" name=""/>
        <dsp:cNvSpPr/>
      </dsp:nvSpPr>
      <dsp:spPr>
        <a:xfrm rot="16200000">
          <a:off x="2450181" y="-1913899"/>
          <a:ext cx="414207" cy="5314570"/>
        </a:xfrm>
        <a:prstGeom prst="round2SameRect">
          <a:avLst/>
        </a:prstGeom>
        <a:solidFill>
          <a:schemeClr val="lt1">
            <a:alpha val="90000"/>
            <a:hueOff val="0"/>
            <a:satOff val="0"/>
            <a:lumOff val="0"/>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smtClean="0"/>
            <a:t>التهيؤ ويشير إلى إثارة استعداد المتعلم واهتمامه لممارسة السلوك الحركي.</a:t>
          </a:r>
          <a:endParaRPr lang="en-US" sz="1300" kern="1200" dirty="0"/>
        </a:p>
      </dsp:txBody>
      <dsp:txXfrm rot="16200000">
        <a:off x="2450181" y="-1913899"/>
        <a:ext cx="414207" cy="5314570"/>
      </dsp:txXfrm>
    </dsp:sp>
    <dsp:sp modelId="{749D68F6-72A5-405B-A4DB-DBEC38B58664}">
      <dsp:nvSpPr>
        <dsp:cNvPr id="0" name=""/>
        <dsp:cNvSpPr/>
      </dsp:nvSpPr>
      <dsp:spPr>
        <a:xfrm rot="5400000">
          <a:off x="5218983" y="1166055"/>
          <a:ext cx="637242" cy="446069"/>
        </a:xfrm>
        <a:prstGeom prst="chevron">
          <a:avLst/>
        </a:prstGeom>
        <a:solidFill>
          <a:schemeClr val="accent5">
            <a:hueOff val="-3973551"/>
            <a:satOff val="15924"/>
            <a:lumOff val="3451"/>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t>3</a:t>
          </a:r>
          <a:endParaRPr lang="en-US" sz="1200" kern="1200" dirty="0"/>
        </a:p>
      </dsp:txBody>
      <dsp:txXfrm rot="5400000">
        <a:off x="5218983" y="1166055"/>
        <a:ext cx="637242" cy="446069"/>
      </dsp:txXfrm>
    </dsp:sp>
    <dsp:sp modelId="{51811828-6A30-4A81-B168-6DB8B0427B25}">
      <dsp:nvSpPr>
        <dsp:cNvPr id="0" name=""/>
        <dsp:cNvSpPr/>
      </dsp:nvSpPr>
      <dsp:spPr>
        <a:xfrm rot="16200000">
          <a:off x="2450181" y="-1379712"/>
          <a:ext cx="414207" cy="5314570"/>
        </a:xfrm>
        <a:prstGeom prst="round2SameRect">
          <a:avLst/>
        </a:prstGeom>
        <a:solidFill>
          <a:schemeClr val="lt1">
            <a:alpha val="90000"/>
            <a:hueOff val="0"/>
            <a:satOff val="0"/>
            <a:lumOff val="0"/>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smtClean="0"/>
            <a:t>الاستجابة الموجه ويشير إلى قدرة المتعلم عل القيام بتقليد السلوك الحركي تحت إشراف الاخرين.</a:t>
          </a:r>
          <a:endParaRPr lang="en-US" sz="1300" kern="1200" dirty="0"/>
        </a:p>
      </dsp:txBody>
      <dsp:txXfrm rot="16200000">
        <a:off x="2450181" y="-1379712"/>
        <a:ext cx="414207" cy="5314570"/>
      </dsp:txXfrm>
    </dsp:sp>
    <dsp:sp modelId="{19B757C3-B93F-4381-B94C-087FA6A91C48}">
      <dsp:nvSpPr>
        <dsp:cNvPr id="0" name=""/>
        <dsp:cNvSpPr/>
      </dsp:nvSpPr>
      <dsp:spPr>
        <a:xfrm rot="5400000">
          <a:off x="5218983" y="1700242"/>
          <a:ext cx="637242" cy="446069"/>
        </a:xfrm>
        <a:prstGeom prst="chevron">
          <a:avLst/>
        </a:prstGeom>
        <a:solidFill>
          <a:schemeClr val="accent5">
            <a:hueOff val="-5960326"/>
            <a:satOff val="23887"/>
            <a:lumOff val="5177"/>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t>4</a:t>
          </a:r>
          <a:endParaRPr lang="en-US" sz="1200" kern="1200" dirty="0"/>
        </a:p>
      </dsp:txBody>
      <dsp:txXfrm rot="5400000">
        <a:off x="5218983" y="1700242"/>
        <a:ext cx="637242" cy="446069"/>
      </dsp:txXfrm>
    </dsp:sp>
    <dsp:sp modelId="{81F99DF7-C975-4679-A4A0-424BD4E8DD6B}">
      <dsp:nvSpPr>
        <dsp:cNvPr id="0" name=""/>
        <dsp:cNvSpPr/>
      </dsp:nvSpPr>
      <dsp:spPr>
        <a:xfrm rot="16200000">
          <a:off x="2450181" y="-845525"/>
          <a:ext cx="414207" cy="5314570"/>
        </a:xfrm>
        <a:prstGeom prst="round2SameRect">
          <a:avLst/>
        </a:prstGeom>
        <a:solidFill>
          <a:schemeClr val="lt1">
            <a:alpha val="90000"/>
            <a:hueOff val="0"/>
            <a:satOff val="0"/>
            <a:lumOff val="0"/>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err="1" smtClean="0"/>
            <a:t>الآليه</a:t>
          </a:r>
          <a:r>
            <a:rPr lang="ar-SA" sz="1300" kern="1200" dirty="0" smtClean="0"/>
            <a:t> أو التعويد وتشير إلى قدرة المتعلم على القيام بالسلوكيات الحركية الغير معقدة بطريقة آلية.</a:t>
          </a:r>
          <a:endParaRPr lang="en-US" sz="1300" kern="1200" dirty="0"/>
        </a:p>
      </dsp:txBody>
      <dsp:txXfrm rot="16200000">
        <a:off x="2450181" y="-845525"/>
        <a:ext cx="414207" cy="5314570"/>
      </dsp:txXfrm>
    </dsp:sp>
    <dsp:sp modelId="{2EBE8DD5-F883-436D-B069-9FCFE68D319E}">
      <dsp:nvSpPr>
        <dsp:cNvPr id="0" name=""/>
        <dsp:cNvSpPr/>
      </dsp:nvSpPr>
      <dsp:spPr>
        <a:xfrm rot="5400000">
          <a:off x="5218983" y="2234429"/>
          <a:ext cx="637242" cy="446069"/>
        </a:xfrm>
        <a:prstGeom prst="chevron">
          <a:avLst/>
        </a:prstGeom>
        <a:solidFill>
          <a:schemeClr val="accent5">
            <a:hueOff val="-7947101"/>
            <a:satOff val="31849"/>
            <a:lumOff val="6902"/>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t>5</a:t>
          </a:r>
          <a:endParaRPr lang="en-US" sz="1200" kern="1200" dirty="0"/>
        </a:p>
      </dsp:txBody>
      <dsp:txXfrm rot="5400000">
        <a:off x="5218983" y="2234429"/>
        <a:ext cx="637242" cy="446069"/>
      </dsp:txXfrm>
    </dsp:sp>
    <dsp:sp modelId="{2B031854-6B0A-4073-9A52-A53546176A88}">
      <dsp:nvSpPr>
        <dsp:cNvPr id="0" name=""/>
        <dsp:cNvSpPr/>
      </dsp:nvSpPr>
      <dsp:spPr>
        <a:xfrm rot="16200000">
          <a:off x="2450181" y="-311337"/>
          <a:ext cx="414207" cy="5314570"/>
        </a:xfrm>
        <a:prstGeom prst="round2SameRect">
          <a:avLst/>
        </a:prstGeom>
        <a:solidFill>
          <a:schemeClr val="lt1">
            <a:alpha val="90000"/>
            <a:hueOff val="0"/>
            <a:satOff val="0"/>
            <a:lumOff val="0"/>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smtClean="0"/>
            <a:t>الاستجابة الظاهرة المعقدة وتشير إلى قدرة المتعلم إلى إنجاز المهارات الحركية المعقدة التي تحتاج إلى الدقة والضبط والتحكم.</a:t>
          </a:r>
          <a:endParaRPr lang="en-US" sz="1300" kern="1200" dirty="0"/>
        </a:p>
      </dsp:txBody>
      <dsp:txXfrm rot="16200000">
        <a:off x="2450181" y="-311337"/>
        <a:ext cx="414207" cy="5314570"/>
      </dsp:txXfrm>
    </dsp:sp>
    <dsp:sp modelId="{66502987-9AD9-4DD0-BA42-A35582DA4EB2}">
      <dsp:nvSpPr>
        <dsp:cNvPr id="0" name=""/>
        <dsp:cNvSpPr/>
      </dsp:nvSpPr>
      <dsp:spPr>
        <a:xfrm rot="5400000">
          <a:off x="5218983" y="2768616"/>
          <a:ext cx="637242" cy="446069"/>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t>6</a:t>
          </a:r>
          <a:endParaRPr lang="en-US" sz="1200" kern="1200" dirty="0"/>
        </a:p>
      </dsp:txBody>
      <dsp:txXfrm rot="5400000">
        <a:off x="5218983" y="2768616"/>
        <a:ext cx="637242" cy="446069"/>
      </dsp:txXfrm>
    </dsp:sp>
    <dsp:sp modelId="{61FC5E3F-D5CA-4095-8CA7-A8F8C1E8E214}">
      <dsp:nvSpPr>
        <dsp:cNvPr id="0" name=""/>
        <dsp:cNvSpPr/>
      </dsp:nvSpPr>
      <dsp:spPr>
        <a:xfrm rot="16200000">
          <a:off x="2450181" y="222849"/>
          <a:ext cx="414207" cy="5314570"/>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err="1" smtClean="0"/>
            <a:t>الأصاله</a:t>
          </a:r>
          <a:r>
            <a:rPr lang="ar-SA" sz="1300" kern="1200" dirty="0" smtClean="0"/>
            <a:t> وتشير إلى قدرة المتعلم على تطوير سلوكيات ومهارات حركية جديدة.</a:t>
          </a:r>
          <a:endParaRPr lang="en-US" sz="1300" kern="1200" dirty="0"/>
        </a:p>
      </dsp:txBody>
      <dsp:txXfrm rot="16200000">
        <a:off x="2450181" y="222849"/>
        <a:ext cx="414207" cy="5314570"/>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568B9BF-4502-4A4C-B1F5-8E24419EC2F6}">
      <dsp:nvSpPr>
        <dsp:cNvPr id="0" name=""/>
        <dsp:cNvSpPr/>
      </dsp:nvSpPr>
      <dsp:spPr>
        <a:xfrm>
          <a:off x="0" y="300400"/>
          <a:ext cx="6096000" cy="14616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3117" tIns="333248" rIns="473117" bIns="113792" numCol="1" spcCol="1270" anchor="t" anchorCtr="0">
          <a:noAutofit/>
        </a:bodyPr>
        <a:lstStyle/>
        <a:p>
          <a:pPr marL="171450" lvl="1" indent="-171450" algn="r" defTabSz="711200" rtl="1">
            <a:lnSpc>
              <a:spcPct val="90000"/>
            </a:lnSpc>
            <a:spcBef>
              <a:spcPct val="0"/>
            </a:spcBef>
            <a:spcAft>
              <a:spcPct val="15000"/>
            </a:spcAft>
            <a:buChar char="••"/>
          </a:pPr>
          <a:r>
            <a:rPr lang="ar-SA" sz="1600" kern="1200" dirty="0" smtClean="0"/>
            <a:t>تساعد المعلم عل تنظيم عملية التدريس والانتقال من فكرة إلى أخرى.</a:t>
          </a:r>
          <a:endParaRPr lang="ar-SA" sz="1600" kern="1200" dirty="0"/>
        </a:p>
        <a:p>
          <a:pPr marL="171450" lvl="1" indent="-171450" algn="r" defTabSz="711200" rtl="1">
            <a:lnSpc>
              <a:spcPct val="90000"/>
            </a:lnSpc>
            <a:spcBef>
              <a:spcPct val="0"/>
            </a:spcBef>
            <a:spcAft>
              <a:spcPct val="15000"/>
            </a:spcAft>
            <a:buChar char="••"/>
          </a:pPr>
          <a:r>
            <a:rPr lang="ar-SA" sz="1600" kern="1200" dirty="0" smtClean="0"/>
            <a:t>تساعد المعلم على اختيار طرائق وأساليب التدريس المناسبة.</a:t>
          </a:r>
          <a:endParaRPr lang="en-US" sz="1600" kern="1200" dirty="0"/>
        </a:p>
        <a:p>
          <a:pPr marL="171450" lvl="1" indent="-171450" algn="r" defTabSz="711200" rtl="1">
            <a:lnSpc>
              <a:spcPct val="90000"/>
            </a:lnSpc>
            <a:spcBef>
              <a:spcPct val="0"/>
            </a:spcBef>
            <a:spcAft>
              <a:spcPct val="15000"/>
            </a:spcAft>
            <a:buChar char="••"/>
          </a:pPr>
          <a:r>
            <a:rPr lang="ar-SA" sz="1600" kern="1200" smtClean="0"/>
            <a:t>تساعد المعلم على اختيار وسائل التقويم المناسبة.</a:t>
          </a:r>
          <a:endParaRPr lang="en-US" sz="1600" kern="1200"/>
        </a:p>
        <a:p>
          <a:pPr marL="171450" lvl="1" indent="-171450" algn="r" defTabSz="711200" rtl="1">
            <a:lnSpc>
              <a:spcPct val="90000"/>
            </a:lnSpc>
            <a:spcBef>
              <a:spcPct val="0"/>
            </a:spcBef>
            <a:spcAft>
              <a:spcPct val="15000"/>
            </a:spcAft>
            <a:buChar char="••"/>
          </a:pPr>
          <a:r>
            <a:rPr lang="ar-SA" sz="1600" kern="1200" dirty="0" smtClean="0"/>
            <a:t>على تنظيم وتوزيع الوقت حسب أهمية نواتج التعلم.</a:t>
          </a:r>
          <a:endParaRPr lang="en-US" sz="1600" kern="1200" dirty="0"/>
        </a:p>
      </dsp:txBody>
      <dsp:txXfrm>
        <a:off x="0" y="300400"/>
        <a:ext cx="6096000" cy="1461600"/>
      </dsp:txXfrm>
    </dsp:sp>
    <dsp:sp modelId="{3C6910C5-2432-4EC2-982A-938A212E3233}">
      <dsp:nvSpPr>
        <dsp:cNvPr id="0" name=""/>
        <dsp:cNvSpPr/>
      </dsp:nvSpPr>
      <dsp:spPr>
        <a:xfrm>
          <a:off x="1523999" y="64240"/>
          <a:ext cx="4267200" cy="47232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r" defTabSz="711200" rtl="1">
            <a:lnSpc>
              <a:spcPct val="90000"/>
            </a:lnSpc>
            <a:spcBef>
              <a:spcPct val="0"/>
            </a:spcBef>
            <a:spcAft>
              <a:spcPct val="35000"/>
            </a:spcAft>
          </a:pPr>
          <a:r>
            <a:rPr lang="ar-SA" sz="1600" kern="1200" dirty="0" smtClean="0"/>
            <a:t>المعلم </a:t>
          </a:r>
          <a:endParaRPr lang="ar-SA" sz="1600" kern="1200" dirty="0"/>
        </a:p>
      </dsp:txBody>
      <dsp:txXfrm>
        <a:off x="1523999" y="64240"/>
        <a:ext cx="4267200" cy="472320"/>
      </dsp:txXfrm>
    </dsp:sp>
    <dsp:sp modelId="{6B8EE674-9FA7-4149-AC12-22C281409EE0}">
      <dsp:nvSpPr>
        <dsp:cNvPr id="0" name=""/>
        <dsp:cNvSpPr/>
      </dsp:nvSpPr>
      <dsp:spPr>
        <a:xfrm>
          <a:off x="0" y="2084560"/>
          <a:ext cx="6096000" cy="1915200"/>
        </a:xfrm>
        <a:prstGeom prst="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3117" tIns="333248" rIns="473117" bIns="113792" numCol="1" spcCol="1270" anchor="t" anchorCtr="0">
          <a:noAutofit/>
        </a:bodyPr>
        <a:lstStyle/>
        <a:p>
          <a:pPr marL="171450" lvl="1" indent="-171450" algn="r" defTabSz="711200" rtl="1">
            <a:lnSpc>
              <a:spcPct val="90000"/>
            </a:lnSpc>
            <a:spcBef>
              <a:spcPct val="0"/>
            </a:spcBef>
            <a:spcAft>
              <a:spcPct val="15000"/>
            </a:spcAft>
            <a:buChar char="••"/>
          </a:pPr>
          <a:r>
            <a:rPr lang="ar-SA" sz="1600" kern="1200" dirty="0" smtClean="0"/>
            <a:t>تساعد المتعلم على معرفة المطلوب تعلمه وتحديد أدواره.</a:t>
          </a:r>
          <a:endParaRPr lang="ar-SA" sz="1600" kern="1200" dirty="0"/>
        </a:p>
        <a:p>
          <a:pPr marL="171450" lvl="1" indent="-171450" algn="r" defTabSz="711200" rtl="1">
            <a:lnSpc>
              <a:spcPct val="90000"/>
            </a:lnSpc>
            <a:spcBef>
              <a:spcPct val="0"/>
            </a:spcBef>
            <a:spcAft>
              <a:spcPct val="15000"/>
            </a:spcAft>
            <a:buChar char="••"/>
          </a:pPr>
          <a:r>
            <a:rPr lang="ar-SA" sz="1600" kern="1200" smtClean="0"/>
            <a:t>على استرجاع التعلم السابق ذي العلاقة والاستفادة منه في التعلم الجديد.</a:t>
          </a:r>
          <a:endParaRPr lang="en-US" sz="1600" kern="1200"/>
        </a:p>
        <a:p>
          <a:pPr marL="171450" lvl="1" indent="-171450" algn="r" defTabSz="711200" rtl="1">
            <a:lnSpc>
              <a:spcPct val="90000"/>
            </a:lnSpc>
            <a:spcBef>
              <a:spcPct val="0"/>
            </a:spcBef>
            <a:spcAft>
              <a:spcPct val="15000"/>
            </a:spcAft>
            <a:buChar char="••"/>
          </a:pPr>
          <a:r>
            <a:rPr lang="ar-SA" sz="1600" kern="1200" smtClean="0"/>
            <a:t>توجه الأنشطة الدراسية للمتعلم وتساعده على استحضار الاستراتيجيات العقلية الازمة.</a:t>
          </a:r>
          <a:endParaRPr lang="en-US" sz="1600" kern="1200"/>
        </a:p>
        <a:p>
          <a:pPr marL="171450" lvl="1" indent="-171450" algn="r" defTabSz="711200" rtl="1">
            <a:lnSpc>
              <a:spcPct val="90000"/>
            </a:lnSpc>
            <a:spcBef>
              <a:spcPct val="0"/>
            </a:spcBef>
            <a:spcAft>
              <a:spcPct val="15000"/>
            </a:spcAft>
            <a:buChar char="••"/>
          </a:pPr>
          <a:r>
            <a:rPr lang="ar-SA" sz="1600" kern="1200" smtClean="0"/>
            <a:t>تقدم له التغذية الراجعة.</a:t>
          </a:r>
          <a:endParaRPr lang="en-US" sz="1600" kern="1200"/>
        </a:p>
        <a:p>
          <a:pPr marL="171450" lvl="1" indent="-171450" algn="r" defTabSz="711200" rtl="1">
            <a:lnSpc>
              <a:spcPct val="90000"/>
            </a:lnSpc>
            <a:spcBef>
              <a:spcPct val="0"/>
            </a:spcBef>
            <a:spcAft>
              <a:spcPct val="15000"/>
            </a:spcAft>
            <a:buChar char="••"/>
          </a:pPr>
          <a:r>
            <a:rPr lang="ar-SA" sz="1600" kern="1200" dirty="0" smtClean="0"/>
            <a:t>تثير دافعية الطالب نحو التعلم.</a:t>
          </a:r>
          <a:endParaRPr lang="en-US" sz="1600" kern="1200" dirty="0"/>
        </a:p>
      </dsp:txBody>
      <dsp:txXfrm>
        <a:off x="0" y="2084560"/>
        <a:ext cx="6096000" cy="1915200"/>
      </dsp:txXfrm>
    </dsp:sp>
    <dsp:sp modelId="{B93EE54F-E6C4-4323-BA05-E6430735FAFA}">
      <dsp:nvSpPr>
        <dsp:cNvPr id="0" name=""/>
        <dsp:cNvSpPr/>
      </dsp:nvSpPr>
      <dsp:spPr>
        <a:xfrm>
          <a:off x="1523999" y="1848400"/>
          <a:ext cx="4267200" cy="47232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r" defTabSz="711200" rtl="1">
            <a:lnSpc>
              <a:spcPct val="90000"/>
            </a:lnSpc>
            <a:spcBef>
              <a:spcPct val="0"/>
            </a:spcBef>
            <a:spcAft>
              <a:spcPct val="35000"/>
            </a:spcAft>
          </a:pPr>
          <a:r>
            <a:rPr lang="ar-SA" sz="1600" kern="1200" dirty="0" smtClean="0"/>
            <a:t>المتعلم </a:t>
          </a:r>
          <a:endParaRPr lang="ar-SA" sz="1600" kern="1200" dirty="0"/>
        </a:p>
      </dsp:txBody>
      <dsp:txXfrm>
        <a:off x="1523999" y="1848400"/>
        <a:ext cx="4267200" cy="472320"/>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5BC35CE-315E-4B6B-BD39-C63F4F594CD2}">
      <dsp:nvSpPr>
        <dsp:cNvPr id="0" name=""/>
        <dsp:cNvSpPr/>
      </dsp:nvSpPr>
      <dsp:spPr>
        <a:xfrm>
          <a:off x="910208" y="1711"/>
          <a:ext cx="4436922" cy="829447"/>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76200" rIns="365763" bIns="76200" numCol="1" spcCol="1270" anchor="ctr" anchorCtr="0">
          <a:noAutofit/>
        </a:bodyPr>
        <a:lstStyle/>
        <a:p>
          <a:pPr lvl="0" algn="ctr" defTabSz="889000" rtl="1">
            <a:lnSpc>
              <a:spcPct val="90000"/>
            </a:lnSpc>
            <a:spcBef>
              <a:spcPct val="0"/>
            </a:spcBef>
            <a:spcAft>
              <a:spcPct val="35000"/>
            </a:spcAft>
          </a:pPr>
          <a:r>
            <a:rPr lang="ar-SA" sz="2000" kern="1200" dirty="0" err="1" smtClean="0"/>
            <a:t>الأهداف </a:t>
          </a:r>
          <a:r>
            <a:rPr lang="ar-SA" sz="2000" kern="1200" dirty="0" smtClean="0"/>
            <a:t>, حيث تشير إلى نواتج التعلم المنوي تحقيقها لدى المتعلمين.</a:t>
          </a:r>
          <a:endParaRPr lang="ar-SA" sz="2000" kern="1200" dirty="0"/>
        </a:p>
      </dsp:txBody>
      <dsp:txXfrm>
        <a:off x="910208" y="1711"/>
        <a:ext cx="4436922" cy="829447"/>
      </dsp:txXfrm>
    </dsp:sp>
    <dsp:sp modelId="{C4383F1C-CAC9-46B4-9856-E2B92447990E}">
      <dsp:nvSpPr>
        <dsp:cNvPr id="0" name=""/>
        <dsp:cNvSpPr/>
      </dsp:nvSpPr>
      <dsp:spPr>
        <a:xfrm>
          <a:off x="4932408" y="1711"/>
          <a:ext cx="829447" cy="829447"/>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19A60D-C818-4EB5-9B31-B1D2302CD282}">
      <dsp:nvSpPr>
        <dsp:cNvPr id="0" name=""/>
        <dsp:cNvSpPr/>
      </dsp:nvSpPr>
      <dsp:spPr>
        <a:xfrm>
          <a:off x="910208" y="1078754"/>
          <a:ext cx="4436922" cy="829447"/>
        </a:xfrm>
        <a:prstGeom prst="homePlate">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76200" rIns="365763" bIns="76200" numCol="1" spcCol="1270" anchor="ctr" anchorCtr="0">
          <a:noAutofit/>
        </a:bodyPr>
        <a:lstStyle/>
        <a:p>
          <a:pPr lvl="0" algn="ctr" defTabSz="889000" rtl="1">
            <a:lnSpc>
              <a:spcPct val="90000"/>
            </a:lnSpc>
            <a:spcBef>
              <a:spcPct val="0"/>
            </a:spcBef>
            <a:spcAft>
              <a:spcPct val="35000"/>
            </a:spcAft>
          </a:pPr>
          <a:r>
            <a:rPr lang="ar-SA" sz="2000" kern="1200" dirty="0" smtClean="0"/>
            <a:t>المحتوى ويشير إلى الخبرات والمعلومات التي يتم من خلالها تحقيق الأهداف.</a:t>
          </a:r>
          <a:endParaRPr lang="en-US" sz="2000" kern="1200" dirty="0"/>
        </a:p>
      </dsp:txBody>
      <dsp:txXfrm>
        <a:off x="910208" y="1078754"/>
        <a:ext cx="4436922" cy="829447"/>
      </dsp:txXfrm>
    </dsp:sp>
    <dsp:sp modelId="{83806F7A-837D-4389-BF17-2A50BBCD2AEE}">
      <dsp:nvSpPr>
        <dsp:cNvPr id="0" name=""/>
        <dsp:cNvSpPr/>
      </dsp:nvSpPr>
      <dsp:spPr>
        <a:xfrm>
          <a:off x="4932408" y="1078754"/>
          <a:ext cx="829447" cy="829447"/>
        </a:xfrm>
        <a:prstGeom prst="ellipse">
          <a:avLst/>
        </a:prstGeom>
        <a:solidFill>
          <a:schemeClr val="accent5">
            <a:tint val="50000"/>
            <a:hueOff val="-3560789"/>
            <a:satOff val="15872"/>
            <a:lumOff val="14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7B9FB71-1011-4F3D-8766-00DD52ECCCAA}">
      <dsp:nvSpPr>
        <dsp:cNvPr id="0" name=""/>
        <dsp:cNvSpPr/>
      </dsp:nvSpPr>
      <dsp:spPr>
        <a:xfrm>
          <a:off x="910208" y="2155798"/>
          <a:ext cx="4436922" cy="829447"/>
        </a:xfrm>
        <a:prstGeom prst="homePlate">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76200" rIns="365763" bIns="76200" numCol="1" spcCol="1270" anchor="ctr" anchorCtr="0">
          <a:noAutofit/>
        </a:bodyPr>
        <a:lstStyle/>
        <a:p>
          <a:pPr lvl="0" algn="ctr" defTabSz="889000" rtl="1">
            <a:lnSpc>
              <a:spcPct val="90000"/>
            </a:lnSpc>
            <a:spcBef>
              <a:spcPct val="0"/>
            </a:spcBef>
            <a:spcAft>
              <a:spcPct val="35000"/>
            </a:spcAft>
          </a:pPr>
          <a:r>
            <a:rPr lang="ar-SA" sz="2000" kern="1200" smtClean="0"/>
            <a:t>الطريقة وتتمثل في طريقة التدريس وما يرتبط بها من أنشطة لتحقيق الأهداف.</a:t>
          </a:r>
          <a:endParaRPr lang="en-US" sz="2000" kern="1200"/>
        </a:p>
      </dsp:txBody>
      <dsp:txXfrm>
        <a:off x="910208" y="2155798"/>
        <a:ext cx="4436922" cy="829447"/>
      </dsp:txXfrm>
    </dsp:sp>
    <dsp:sp modelId="{D4D216CF-5503-4642-98CD-1E5A1BBEBA37}">
      <dsp:nvSpPr>
        <dsp:cNvPr id="0" name=""/>
        <dsp:cNvSpPr/>
      </dsp:nvSpPr>
      <dsp:spPr>
        <a:xfrm>
          <a:off x="4932408" y="2155798"/>
          <a:ext cx="829447" cy="829447"/>
        </a:xfrm>
        <a:prstGeom prst="ellipse">
          <a:avLst/>
        </a:prstGeom>
        <a:solidFill>
          <a:schemeClr val="accent5">
            <a:tint val="50000"/>
            <a:hueOff val="-7121577"/>
            <a:satOff val="31745"/>
            <a:lumOff val="280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0BC62D2-340F-4A85-BC2A-5EB708AC1A6E}">
      <dsp:nvSpPr>
        <dsp:cNvPr id="0" name=""/>
        <dsp:cNvSpPr/>
      </dsp:nvSpPr>
      <dsp:spPr>
        <a:xfrm>
          <a:off x="910208" y="3232841"/>
          <a:ext cx="4436922" cy="829447"/>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76200" rIns="365763" bIns="76200" numCol="1" spcCol="1270" anchor="ctr" anchorCtr="0">
          <a:noAutofit/>
        </a:bodyPr>
        <a:lstStyle/>
        <a:p>
          <a:pPr lvl="0" algn="ctr" defTabSz="889000" rtl="1">
            <a:lnSpc>
              <a:spcPct val="90000"/>
            </a:lnSpc>
            <a:spcBef>
              <a:spcPct val="0"/>
            </a:spcBef>
            <a:spcAft>
              <a:spcPct val="35000"/>
            </a:spcAft>
          </a:pPr>
          <a:r>
            <a:rPr lang="ar-SA" sz="2000" kern="1200" smtClean="0"/>
            <a:t>التقييم ويشمل على الاجراءات ووسائل القياس والتقويم المتبعة للحكم على تحقيق الأهداف.</a:t>
          </a:r>
          <a:endParaRPr lang="en-US" sz="2000" kern="1200"/>
        </a:p>
      </dsp:txBody>
      <dsp:txXfrm>
        <a:off x="910208" y="3232841"/>
        <a:ext cx="4436922" cy="829447"/>
      </dsp:txXfrm>
    </dsp:sp>
    <dsp:sp modelId="{122DFF27-00B9-41D2-85D7-F3FDD208B108}">
      <dsp:nvSpPr>
        <dsp:cNvPr id="0" name=""/>
        <dsp:cNvSpPr/>
      </dsp:nvSpPr>
      <dsp:spPr>
        <a:xfrm>
          <a:off x="4932408" y="3232841"/>
          <a:ext cx="829447" cy="829447"/>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90DCF36-C548-49AD-B7AB-9D4213E95906}">
      <dsp:nvSpPr>
        <dsp:cNvPr id="0" name=""/>
        <dsp:cNvSpPr/>
      </dsp:nvSpPr>
      <dsp:spPr>
        <a:xfrm rot="5400000">
          <a:off x="6446476" y="110299"/>
          <a:ext cx="731928" cy="512350"/>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cs typeface="+mj-cs"/>
            </a:rPr>
            <a:t>1</a:t>
          </a:r>
          <a:endParaRPr lang="ar-SA" sz="1400" kern="1200" dirty="0" smtClean="0">
            <a:cs typeface="+mj-cs"/>
          </a:endParaRPr>
        </a:p>
      </dsp:txBody>
      <dsp:txXfrm rot="5400000">
        <a:off x="6446476" y="110299"/>
        <a:ext cx="731928" cy="512350"/>
      </dsp:txXfrm>
    </dsp:sp>
    <dsp:sp modelId="{B0A80B6C-CFCF-4963-822F-4F10F249A8C3}">
      <dsp:nvSpPr>
        <dsp:cNvPr id="0" name=""/>
        <dsp:cNvSpPr/>
      </dsp:nvSpPr>
      <dsp:spPr>
        <a:xfrm rot="16200000">
          <a:off x="3040255" y="-3039746"/>
          <a:ext cx="475753" cy="6556265"/>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أن الأهداف تحد من حرية الطالب وتقتل العمل الإبداعي لدية.</a:t>
          </a:r>
          <a:endParaRPr lang="ar-SA" sz="2000" kern="1200" dirty="0" smtClean="0">
            <a:cs typeface="+mj-cs"/>
          </a:endParaRPr>
        </a:p>
      </dsp:txBody>
      <dsp:txXfrm rot="16200000">
        <a:off x="3040255" y="-3039746"/>
        <a:ext cx="475753" cy="6556265"/>
      </dsp:txXfrm>
    </dsp:sp>
    <dsp:sp modelId="{70F38045-B81C-4FDF-BCBD-0F3D3A88D5A7}">
      <dsp:nvSpPr>
        <dsp:cNvPr id="0" name=""/>
        <dsp:cNvSpPr/>
      </dsp:nvSpPr>
      <dsp:spPr>
        <a:xfrm rot="5400000">
          <a:off x="6446476" y="741395"/>
          <a:ext cx="731928" cy="512350"/>
        </a:xfrm>
        <a:prstGeom prst="chevron">
          <a:avLst/>
        </a:prstGeom>
        <a:solidFill>
          <a:schemeClr val="accent5">
            <a:hueOff val="-1986775"/>
            <a:satOff val="7962"/>
            <a:lumOff val="1726"/>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2</a:t>
          </a:r>
          <a:endParaRPr lang="en-US" sz="1400" kern="1200" dirty="0"/>
        </a:p>
      </dsp:txBody>
      <dsp:txXfrm rot="5400000">
        <a:off x="6446476" y="741395"/>
        <a:ext cx="731928" cy="512350"/>
      </dsp:txXfrm>
    </dsp:sp>
    <dsp:sp modelId="{5A45C9D2-6DC4-4CD9-A576-D4AFA987B76D}">
      <dsp:nvSpPr>
        <dsp:cNvPr id="0" name=""/>
        <dsp:cNvSpPr/>
      </dsp:nvSpPr>
      <dsp:spPr>
        <a:xfrm rot="16200000">
          <a:off x="3040255" y="-2408649"/>
          <a:ext cx="475753" cy="6556265"/>
        </a:xfrm>
        <a:prstGeom prst="round2SameRect">
          <a:avLst/>
        </a:prstGeom>
        <a:solidFill>
          <a:schemeClr val="lt1">
            <a:alpha val="90000"/>
            <a:hueOff val="0"/>
            <a:satOff val="0"/>
            <a:lumOff val="0"/>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قد يركز المعلمون على النواتج الهامشية ويهملون الرئيسية منها.</a:t>
          </a:r>
          <a:endParaRPr lang="en-US" sz="2000" kern="1200" dirty="0"/>
        </a:p>
      </dsp:txBody>
      <dsp:txXfrm rot="16200000">
        <a:off x="3040255" y="-2408649"/>
        <a:ext cx="475753" cy="6556265"/>
      </dsp:txXfrm>
    </dsp:sp>
    <dsp:sp modelId="{F1405520-E60A-47E6-B314-FC117EC52AB6}">
      <dsp:nvSpPr>
        <dsp:cNvPr id="0" name=""/>
        <dsp:cNvSpPr/>
      </dsp:nvSpPr>
      <dsp:spPr>
        <a:xfrm rot="5400000">
          <a:off x="6446476" y="1372492"/>
          <a:ext cx="731928" cy="512350"/>
        </a:xfrm>
        <a:prstGeom prst="chevron">
          <a:avLst/>
        </a:prstGeom>
        <a:solidFill>
          <a:schemeClr val="accent5">
            <a:hueOff val="-3973551"/>
            <a:satOff val="15924"/>
            <a:lumOff val="3451"/>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3</a:t>
          </a:r>
          <a:endParaRPr lang="en-US" sz="1400" kern="1200" dirty="0"/>
        </a:p>
      </dsp:txBody>
      <dsp:txXfrm rot="5400000">
        <a:off x="6446476" y="1372492"/>
        <a:ext cx="731928" cy="512350"/>
      </dsp:txXfrm>
    </dsp:sp>
    <dsp:sp modelId="{B58AB986-1DA0-4CDD-9B0D-246D71E73AA2}">
      <dsp:nvSpPr>
        <dsp:cNvPr id="0" name=""/>
        <dsp:cNvSpPr/>
      </dsp:nvSpPr>
      <dsp:spPr>
        <a:xfrm rot="16200000">
          <a:off x="3040255" y="-1777552"/>
          <a:ext cx="475753" cy="6556265"/>
        </a:xfrm>
        <a:prstGeom prst="round2SameRect">
          <a:avLst/>
        </a:prstGeom>
        <a:solidFill>
          <a:schemeClr val="lt1">
            <a:alpha val="90000"/>
            <a:hueOff val="0"/>
            <a:satOff val="0"/>
            <a:lumOff val="0"/>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تحد من حرية المعلم و تلزمه التركيز على نواتج معينة </a:t>
          </a:r>
          <a:r>
            <a:rPr lang="ar-SA" sz="2000" kern="1200" dirty="0" err="1" smtClean="0"/>
            <a:t>واتباع</a:t>
          </a:r>
          <a:r>
            <a:rPr lang="ar-SA" sz="2000" kern="1200" dirty="0" smtClean="0"/>
            <a:t> أساليب معينة.</a:t>
          </a:r>
          <a:endParaRPr lang="en-US" sz="2000" kern="1200" dirty="0"/>
        </a:p>
      </dsp:txBody>
      <dsp:txXfrm rot="16200000">
        <a:off x="3040255" y="-1777552"/>
        <a:ext cx="475753" cy="6556265"/>
      </dsp:txXfrm>
    </dsp:sp>
    <dsp:sp modelId="{E991DDED-D4D3-4D82-9B15-436E8FE0D973}">
      <dsp:nvSpPr>
        <dsp:cNvPr id="0" name=""/>
        <dsp:cNvSpPr/>
      </dsp:nvSpPr>
      <dsp:spPr>
        <a:xfrm rot="5400000">
          <a:off x="6446476" y="2003589"/>
          <a:ext cx="731928" cy="512350"/>
        </a:xfrm>
        <a:prstGeom prst="chevron">
          <a:avLst/>
        </a:prstGeom>
        <a:solidFill>
          <a:schemeClr val="accent5">
            <a:hueOff val="-5960326"/>
            <a:satOff val="23887"/>
            <a:lumOff val="5177"/>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4</a:t>
          </a:r>
          <a:endParaRPr lang="en-US" sz="1400" kern="1200" dirty="0"/>
        </a:p>
      </dsp:txBody>
      <dsp:txXfrm rot="5400000">
        <a:off x="6446476" y="2003589"/>
        <a:ext cx="731928" cy="512350"/>
      </dsp:txXfrm>
    </dsp:sp>
    <dsp:sp modelId="{F77C2FC5-FC5B-4AEE-956E-1BDFD82D5930}">
      <dsp:nvSpPr>
        <dsp:cNvPr id="0" name=""/>
        <dsp:cNvSpPr/>
      </dsp:nvSpPr>
      <dsp:spPr>
        <a:xfrm rot="16200000">
          <a:off x="3040255" y="-1146456"/>
          <a:ext cx="475753" cy="6556265"/>
        </a:xfrm>
        <a:prstGeom prst="round2SameRect">
          <a:avLst/>
        </a:prstGeom>
        <a:solidFill>
          <a:schemeClr val="lt1">
            <a:alpha val="90000"/>
            <a:hueOff val="0"/>
            <a:satOff val="0"/>
            <a:lumOff val="0"/>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قد تصرف انتباه المتعلمين إلى جوانب معينة من المحتوى الدراسي.</a:t>
          </a:r>
          <a:endParaRPr lang="en-US" sz="2000" kern="1200" dirty="0"/>
        </a:p>
      </dsp:txBody>
      <dsp:txXfrm rot="16200000">
        <a:off x="3040255" y="-1146456"/>
        <a:ext cx="475753" cy="6556265"/>
      </dsp:txXfrm>
    </dsp:sp>
    <dsp:sp modelId="{4B95B299-9F3D-4FE7-991D-8A1DCE10BB1E}">
      <dsp:nvSpPr>
        <dsp:cNvPr id="0" name=""/>
        <dsp:cNvSpPr/>
      </dsp:nvSpPr>
      <dsp:spPr>
        <a:xfrm rot="5400000">
          <a:off x="6446476" y="2634685"/>
          <a:ext cx="731928" cy="512350"/>
        </a:xfrm>
        <a:prstGeom prst="chevron">
          <a:avLst/>
        </a:prstGeom>
        <a:solidFill>
          <a:schemeClr val="accent5">
            <a:hueOff val="-7947101"/>
            <a:satOff val="31849"/>
            <a:lumOff val="6902"/>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5</a:t>
          </a:r>
          <a:endParaRPr lang="en-US" sz="1400" kern="1200" dirty="0"/>
        </a:p>
      </dsp:txBody>
      <dsp:txXfrm rot="5400000">
        <a:off x="6446476" y="2634685"/>
        <a:ext cx="731928" cy="512350"/>
      </dsp:txXfrm>
    </dsp:sp>
    <dsp:sp modelId="{B995333D-B933-445E-BD99-8A35C1894DC7}">
      <dsp:nvSpPr>
        <dsp:cNvPr id="0" name=""/>
        <dsp:cNvSpPr/>
      </dsp:nvSpPr>
      <dsp:spPr>
        <a:xfrm rot="16200000">
          <a:off x="3040255" y="-515359"/>
          <a:ext cx="475753" cy="6556265"/>
        </a:xfrm>
        <a:prstGeom prst="round2SameRect">
          <a:avLst/>
        </a:prstGeom>
        <a:solidFill>
          <a:schemeClr val="lt1">
            <a:alpha val="90000"/>
            <a:hueOff val="0"/>
            <a:satOff val="0"/>
            <a:lumOff val="0"/>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يصعب أحيانا وضع أهدافاً عقلية نظرا لضيق لوقت.</a:t>
          </a:r>
          <a:endParaRPr lang="en-US" sz="2000" kern="1200" dirty="0"/>
        </a:p>
      </dsp:txBody>
      <dsp:txXfrm rot="16200000">
        <a:off x="3040255" y="-515359"/>
        <a:ext cx="475753" cy="6556265"/>
      </dsp:txXfrm>
    </dsp:sp>
    <dsp:sp modelId="{91194D22-1017-4DD6-9C48-FD79D796732D}">
      <dsp:nvSpPr>
        <dsp:cNvPr id="0" name=""/>
        <dsp:cNvSpPr/>
      </dsp:nvSpPr>
      <dsp:spPr>
        <a:xfrm rot="5400000">
          <a:off x="6446476" y="3265782"/>
          <a:ext cx="731928" cy="512350"/>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6</a:t>
          </a:r>
          <a:endParaRPr lang="ar-SA" sz="1400" kern="1200" dirty="0"/>
        </a:p>
      </dsp:txBody>
      <dsp:txXfrm rot="5400000">
        <a:off x="6446476" y="3265782"/>
        <a:ext cx="731928" cy="512350"/>
      </dsp:txXfrm>
    </dsp:sp>
    <dsp:sp modelId="{6C523CCD-379F-4C9F-B01C-5EC1B5D40273}">
      <dsp:nvSpPr>
        <dsp:cNvPr id="0" name=""/>
        <dsp:cNvSpPr/>
      </dsp:nvSpPr>
      <dsp:spPr>
        <a:xfrm rot="16200000">
          <a:off x="3040255" y="115737"/>
          <a:ext cx="475753" cy="6556265"/>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صعوبة صياغة أهداف سلوكية في بعض مجالات الدراسة.</a:t>
          </a:r>
          <a:endParaRPr lang="ar-SA" sz="2000" kern="1200" dirty="0"/>
        </a:p>
      </dsp:txBody>
      <dsp:txXfrm rot="16200000">
        <a:off x="3040255" y="115737"/>
        <a:ext cx="475753" cy="655626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AC6C21B-48F5-434F-A866-FCF71246C4F0}">
      <dsp:nvSpPr>
        <dsp:cNvPr id="0" name=""/>
        <dsp:cNvSpPr/>
      </dsp:nvSpPr>
      <dsp:spPr>
        <a:xfrm rot="5400000">
          <a:off x="6009274" y="102839"/>
          <a:ext cx="667197" cy="467038"/>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1</a:t>
          </a:r>
          <a:endParaRPr lang="ar-SA" sz="1600" kern="1200" dirty="0"/>
        </a:p>
      </dsp:txBody>
      <dsp:txXfrm rot="5400000">
        <a:off x="6009274" y="102839"/>
        <a:ext cx="667197" cy="467038"/>
      </dsp:txXfrm>
    </dsp:sp>
    <dsp:sp modelId="{313D2BEE-FFCF-4ED0-B279-0A479405153C}">
      <dsp:nvSpPr>
        <dsp:cNvPr id="0" name=""/>
        <dsp:cNvSpPr/>
      </dsp:nvSpPr>
      <dsp:spPr>
        <a:xfrm rot="16200000">
          <a:off x="2837723" y="-2834963"/>
          <a:ext cx="433906" cy="6109353"/>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أن ترتكز الأهداف على النواتج التعليمية والابتعاد عن النواتج الهامشية.</a:t>
          </a:r>
          <a:endParaRPr lang="ar-SA" sz="1600" kern="1200" dirty="0"/>
        </a:p>
      </dsp:txBody>
      <dsp:txXfrm rot="16200000">
        <a:off x="2837723" y="-2834963"/>
        <a:ext cx="433906" cy="6109353"/>
      </dsp:txXfrm>
    </dsp:sp>
    <dsp:sp modelId="{5938B298-C41C-494E-80A3-E438827CABD2}">
      <dsp:nvSpPr>
        <dsp:cNvPr id="0" name=""/>
        <dsp:cNvSpPr/>
      </dsp:nvSpPr>
      <dsp:spPr>
        <a:xfrm rot="5400000">
          <a:off x="6009274" y="695956"/>
          <a:ext cx="667197" cy="467038"/>
        </a:xfrm>
        <a:prstGeom prst="chevron">
          <a:avLst/>
        </a:prstGeom>
        <a:solidFill>
          <a:schemeClr val="accent5">
            <a:hueOff val="-1419125"/>
            <a:satOff val="5687"/>
            <a:lumOff val="1233"/>
            <a:alphaOff val="0"/>
          </a:schemeClr>
        </a:solidFill>
        <a:ln w="25400" cap="flat" cmpd="sng" algn="ctr">
          <a:solidFill>
            <a:schemeClr val="accent5">
              <a:hueOff val="-1419125"/>
              <a:satOff val="5687"/>
              <a:lumOff val="123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2</a:t>
          </a:r>
          <a:endParaRPr lang="en-US" sz="1600" kern="1200" dirty="0"/>
        </a:p>
      </dsp:txBody>
      <dsp:txXfrm rot="5400000">
        <a:off x="6009274" y="695956"/>
        <a:ext cx="667197" cy="467038"/>
      </dsp:txXfrm>
    </dsp:sp>
    <dsp:sp modelId="{51C06D8D-DD40-4FFE-8A88-E34B13D60878}">
      <dsp:nvSpPr>
        <dsp:cNvPr id="0" name=""/>
        <dsp:cNvSpPr/>
      </dsp:nvSpPr>
      <dsp:spPr>
        <a:xfrm rot="16200000">
          <a:off x="2837837" y="-2241960"/>
          <a:ext cx="433678" cy="6109353"/>
        </a:xfrm>
        <a:prstGeom prst="round2SameRect">
          <a:avLst/>
        </a:prstGeom>
        <a:solidFill>
          <a:schemeClr val="lt1">
            <a:alpha val="90000"/>
            <a:hueOff val="0"/>
            <a:satOff val="0"/>
            <a:lumOff val="0"/>
            <a:alphaOff val="0"/>
          </a:schemeClr>
        </a:solidFill>
        <a:ln w="25400" cap="flat" cmpd="sng" algn="ctr">
          <a:solidFill>
            <a:schemeClr val="accent5">
              <a:hueOff val="-1419125"/>
              <a:satOff val="5687"/>
              <a:lumOff val="123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تنويع الأهداف بحيث تغطي جميع المستويات العقلية كالمعرفة, الفهم, التطبيق, التحليل والتركيب.</a:t>
          </a:r>
          <a:endParaRPr lang="en-US" sz="1600" kern="1200" dirty="0"/>
        </a:p>
      </dsp:txBody>
      <dsp:txXfrm rot="16200000">
        <a:off x="2837837" y="-2241960"/>
        <a:ext cx="433678" cy="6109353"/>
      </dsp:txXfrm>
    </dsp:sp>
    <dsp:sp modelId="{645DB8F0-CB3C-441C-8F6E-D8BB247921F3}">
      <dsp:nvSpPr>
        <dsp:cNvPr id="0" name=""/>
        <dsp:cNvSpPr/>
      </dsp:nvSpPr>
      <dsp:spPr>
        <a:xfrm rot="5400000">
          <a:off x="6009274" y="1289073"/>
          <a:ext cx="667197" cy="467038"/>
        </a:xfrm>
        <a:prstGeom prst="chevron">
          <a:avLst/>
        </a:prstGeom>
        <a:solidFill>
          <a:schemeClr val="accent5">
            <a:hueOff val="-2838251"/>
            <a:satOff val="11375"/>
            <a:lumOff val="2465"/>
            <a:alphaOff val="0"/>
          </a:schemeClr>
        </a:solidFill>
        <a:ln w="25400" cap="flat" cmpd="sng" algn="ctr">
          <a:solidFill>
            <a:schemeClr val="accent5">
              <a:hueOff val="-2838251"/>
              <a:satOff val="11375"/>
              <a:lumOff val="246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3</a:t>
          </a:r>
          <a:endParaRPr lang="en-US" sz="1600" kern="1200" dirty="0"/>
        </a:p>
      </dsp:txBody>
      <dsp:txXfrm rot="5400000">
        <a:off x="6009274" y="1289073"/>
        <a:ext cx="667197" cy="467038"/>
      </dsp:txXfrm>
    </dsp:sp>
    <dsp:sp modelId="{794E0454-3A93-4562-9E9D-27191A2EEDEE}">
      <dsp:nvSpPr>
        <dsp:cNvPr id="0" name=""/>
        <dsp:cNvSpPr/>
      </dsp:nvSpPr>
      <dsp:spPr>
        <a:xfrm rot="16200000">
          <a:off x="2837837" y="-1648843"/>
          <a:ext cx="433678" cy="6109353"/>
        </a:xfrm>
        <a:prstGeom prst="round2SameRect">
          <a:avLst/>
        </a:prstGeom>
        <a:solidFill>
          <a:schemeClr val="lt1">
            <a:alpha val="90000"/>
            <a:hueOff val="0"/>
            <a:satOff val="0"/>
            <a:lumOff val="0"/>
            <a:alphaOff val="0"/>
          </a:schemeClr>
        </a:solidFill>
        <a:ln w="25400" cap="flat" cmpd="sng" algn="ctr">
          <a:solidFill>
            <a:schemeClr val="accent5">
              <a:hueOff val="-2838251"/>
              <a:satOff val="11375"/>
              <a:lumOff val="246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أن تراعي الأهداف حاجات الطالب وخصائصه </a:t>
          </a:r>
          <a:r>
            <a:rPr lang="ar-SA" sz="1600" kern="1200" dirty="0" err="1" smtClean="0"/>
            <a:t>النمائية</a:t>
          </a:r>
          <a:r>
            <a:rPr lang="ar-SA" sz="1600" kern="1200" dirty="0" smtClean="0"/>
            <a:t>, بحيث تشتمل على نواتج وخبرات تتناسب والمستوى العقلي للطلاب وتلبي حاجاتهم.</a:t>
          </a:r>
          <a:endParaRPr lang="en-US" sz="1600" kern="1200" dirty="0"/>
        </a:p>
      </dsp:txBody>
      <dsp:txXfrm rot="16200000">
        <a:off x="2837837" y="-1648843"/>
        <a:ext cx="433678" cy="6109353"/>
      </dsp:txXfrm>
    </dsp:sp>
    <dsp:sp modelId="{EED3D439-5578-46EA-976C-6F1AA0CCEA8A}">
      <dsp:nvSpPr>
        <dsp:cNvPr id="0" name=""/>
        <dsp:cNvSpPr/>
      </dsp:nvSpPr>
      <dsp:spPr>
        <a:xfrm rot="5400000">
          <a:off x="6009274" y="1882190"/>
          <a:ext cx="667197" cy="467038"/>
        </a:xfrm>
        <a:prstGeom prst="chevron">
          <a:avLst/>
        </a:prstGeom>
        <a:solidFill>
          <a:schemeClr val="accent5">
            <a:hueOff val="-4257376"/>
            <a:satOff val="17062"/>
            <a:lumOff val="3698"/>
            <a:alphaOff val="0"/>
          </a:schemeClr>
        </a:solidFill>
        <a:ln w="25400" cap="flat" cmpd="sng" algn="ctr">
          <a:solidFill>
            <a:schemeClr val="accent5">
              <a:hueOff val="-4257376"/>
              <a:satOff val="17062"/>
              <a:lumOff val="369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4</a:t>
          </a:r>
          <a:endParaRPr lang="en-US" sz="1600" kern="1200" dirty="0"/>
        </a:p>
      </dsp:txBody>
      <dsp:txXfrm rot="5400000">
        <a:off x="6009274" y="1882190"/>
        <a:ext cx="667197" cy="467038"/>
      </dsp:txXfrm>
    </dsp:sp>
    <dsp:sp modelId="{8A55C023-8AF2-4741-98F8-D67EFDD98424}">
      <dsp:nvSpPr>
        <dsp:cNvPr id="0" name=""/>
        <dsp:cNvSpPr/>
      </dsp:nvSpPr>
      <dsp:spPr>
        <a:xfrm rot="16200000">
          <a:off x="2837837" y="-1055726"/>
          <a:ext cx="433678" cy="6109353"/>
        </a:xfrm>
        <a:prstGeom prst="round2SameRect">
          <a:avLst/>
        </a:prstGeom>
        <a:solidFill>
          <a:schemeClr val="lt1">
            <a:alpha val="90000"/>
            <a:hueOff val="0"/>
            <a:satOff val="0"/>
            <a:lumOff val="0"/>
            <a:alphaOff val="0"/>
          </a:schemeClr>
        </a:solidFill>
        <a:ln w="25400" cap="flat" cmpd="sng" algn="ctr">
          <a:solidFill>
            <a:schemeClr val="accent5">
              <a:hueOff val="-4257376"/>
              <a:satOff val="17062"/>
              <a:lumOff val="36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أن تكون الأهداف واضحة ومحددة مع الابتعاد عن الألفاظ </a:t>
          </a:r>
          <a:r>
            <a:rPr lang="ar-SA" sz="1600" kern="1200" dirty="0" err="1" smtClean="0"/>
            <a:t>والتعابير</a:t>
          </a:r>
          <a:r>
            <a:rPr lang="ar-SA" sz="1600" kern="1200" dirty="0" smtClean="0"/>
            <a:t> الغامضة.</a:t>
          </a:r>
          <a:endParaRPr lang="en-US" sz="1600" kern="1200" dirty="0"/>
        </a:p>
      </dsp:txBody>
      <dsp:txXfrm rot="16200000">
        <a:off x="2837837" y="-1055726"/>
        <a:ext cx="433678" cy="6109353"/>
      </dsp:txXfrm>
    </dsp:sp>
    <dsp:sp modelId="{A6214454-6B9D-40C6-B562-177DECAC995A}">
      <dsp:nvSpPr>
        <dsp:cNvPr id="0" name=""/>
        <dsp:cNvSpPr/>
      </dsp:nvSpPr>
      <dsp:spPr>
        <a:xfrm rot="5400000">
          <a:off x="6009274" y="2475307"/>
          <a:ext cx="667197" cy="467038"/>
        </a:xfrm>
        <a:prstGeom prst="chevron">
          <a:avLst/>
        </a:prstGeom>
        <a:solidFill>
          <a:schemeClr val="accent5">
            <a:hueOff val="-5676501"/>
            <a:satOff val="22749"/>
            <a:lumOff val="4930"/>
            <a:alphaOff val="0"/>
          </a:schemeClr>
        </a:solidFill>
        <a:ln w="25400" cap="flat" cmpd="sng" algn="ctr">
          <a:solidFill>
            <a:schemeClr val="accent5">
              <a:hueOff val="-5676501"/>
              <a:satOff val="22749"/>
              <a:lumOff val="493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5</a:t>
          </a:r>
          <a:endParaRPr lang="en-US" sz="1600" kern="1200" dirty="0"/>
        </a:p>
      </dsp:txBody>
      <dsp:txXfrm rot="5400000">
        <a:off x="6009274" y="2475307"/>
        <a:ext cx="667197" cy="467038"/>
      </dsp:txXfrm>
    </dsp:sp>
    <dsp:sp modelId="{E02EE166-1E45-4D19-B238-8B244D223650}">
      <dsp:nvSpPr>
        <dsp:cNvPr id="0" name=""/>
        <dsp:cNvSpPr/>
      </dsp:nvSpPr>
      <dsp:spPr>
        <a:xfrm rot="16200000">
          <a:off x="2837837" y="-462610"/>
          <a:ext cx="433678" cy="6109353"/>
        </a:xfrm>
        <a:prstGeom prst="round2SameRect">
          <a:avLst/>
        </a:prstGeom>
        <a:solidFill>
          <a:schemeClr val="lt1">
            <a:alpha val="90000"/>
            <a:hueOff val="0"/>
            <a:satOff val="0"/>
            <a:lumOff val="0"/>
            <a:alphaOff val="0"/>
          </a:schemeClr>
        </a:solidFill>
        <a:ln w="25400" cap="flat" cmpd="sng" algn="ctr">
          <a:solidFill>
            <a:schemeClr val="accent5">
              <a:hueOff val="-5676501"/>
              <a:satOff val="22749"/>
              <a:lumOff val="493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أن تكون قابلة للقياس والملاحظة, إذ يسهل الحكم على تحققها لدى المتعلم.</a:t>
          </a:r>
          <a:endParaRPr lang="en-US" sz="1600" kern="1200" dirty="0"/>
        </a:p>
      </dsp:txBody>
      <dsp:txXfrm rot="16200000">
        <a:off x="2837837" y="-462610"/>
        <a:ext cx="433678" cy="6109353"/>
      </dsp:txXfrm>
    </dsp:sp>
    <dsp:sp modelId="{2FBCD9E6-3160-45CF-B0A4-EF7F45F0967B}">
      <dsp:nvSpPr>
        <dsp:cNvPr id="0" name=""/>
        <dsp:cNvSpPr/>
      </dsp:nvSpPr>
      <dsp:spPr>
        <a:xfrm rot="5400000">
          <a:off x="6009274" y="3068424"/>
          <a:ext cx="667197" cy="467038"/>
        </a:xfrm>
        <a:prstGeom prst="chevron">
          <a:avLst/>
        </a:prstGeom>
        <a:solidFill>
          <a:schemeClr val="accent5">
            <a:hueOff val="-7095626"/>
            <a:satOff val="28436"/>
            <a:lumOff val="6163"/>
            <a:alphaOff val="0"/>
          </a:schemeClr>
        </a:solidFill>
        <a:ln w="25400" cap="flat" cmpd="sng" algn="ctr">
          <a:solidFill>
            <a:schemeClr val="accent5">
              <a:hueOff val="-7095626"/>
              <a:satOff val="28436"/>
              <a:lumOff val="616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6</a:t>
          </a:r>
          <a:endParaRPr lang="en-US" sz="1600" kern="1200" dirty="0"/>
        </a:p>
      </dsp:txBody>
      <dsp:txXfrm rot="5400000">
        <a:off x="6009274" y="3068424"/>
        <a:ext cx="667197" cy="467038"/>
      </dsp:txXfrm>
    </dsp:sp>
    <dsp:sp modelId="{BAE821B8-BAB2-479A-A495-E1350C63244C}">
      <dsp:nvSpPr>
        <dsp:cNvPr id="0" name=""/>
        <dsp:cNvSpPr/>
      </dsp:nvSpPr>
      <dsp:spPr>
        <a:xfrm rot="16200000">
          <a:off x="2837837" y="130506"/>
          <a:ext cx="433678" cy="6109353"/>
        </a:xfrm>
        <a:prstGeom prst="round2SameRect">
          <a:avLst/>
        </a:prstGeom>
        <a:solidFill>
          <a:schemeClr val="lt1">
            <a:alpha val="90000"/>
            <a:hueOff val="0"/>
            <a:satOff val="0"/>
            <a:lumOff val="0"/>
            <a:alphaOff val="0"/>
          </a:schemeClr>
        </a:solidFill>
        <a:ln w="25400" cap="flat" cmpd="sng" algn="ctr">
          <a:solidFill>
            <a:schemeClr val="accent5">
              <a:hueOff val="-7095626"/>
              <a:satOff val="28436"/>
              <a:lumOff val="616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أن يجنب المعلم استخدام الأفعال الغامضة التي يصعب قياسها </a:t>
          </a:r>
          <a:r>
            <a:rPr lang="ar-SA" sz="1600" kern="1200" dirty="0" err="1" smtClean="0"/>
            <a:t>مثل </a:t>
          </a:r>
          <a:r>
            <a:rPr lang="ar-SA" sz="1600" kern="1200" dirty="0" smtClean="0"/>
            <a:t>: ان يدرك, يستنير, يصبح قادرا, </a:t>
          </a:r>
          <a:r>
            <a:rPr lang="ar-SA" sz="1600" kern="1200" dirty="0" err="1" smtClean="0"/>
            <a:t>يفهم....</a:t>
          </a:r>
          <a:endParaRPr lang="en-US" sz="1600" kern="1200" dirty="0"/>
        </a:p>
      </dsp:txBody>
      <dsp:txXfrm rot="16200000">
        <a:off x="2837837" y="130506"/>
        <a:ext cx="433678" cy="6109353"/>
      </dsp:txXfrm>
    </dsp:sp>
    <dsp:sp modelId="{85E034E1-818C-458D-8E4A-04A9E9600704}">
      <dsp:nvSpPr>
        <dsp:cNvPr id="0" name=""/>
        <dsp:cNvSpPr/>
      </dsp:nvSpPr>
      <dsp:spPr>
        <a:xfrm rot="5400000">
          <a:off x="6009274" y="3661541"/>
          <a:ext cx="667197" cy="467038"/>
        </a:xfrm>
        <a:prstGeom prst="chevron">
          <a:avLst/>
        </a:prstGeom>
        <a:solidFill>
          <a:schemeClr val="accent5">
            <a:hueOff val="-8514751"/>
            <a:satOff val="34124"/>
            <a:lumOff val="7395"/>
            <a:alphaOff val="0"/>
          </a:schemeClr>
        </a:solidFill>
        <a:ln w="25400" cap="flat" cmpd="sng" algn="ctr">
          <a:solidFill>
            <a:schemeClr val="accent5">
              <a:hueOff val="-8514751"/>
              <a:satOff val="34124"/>
              <a:lumOff val="739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7</a:t>
          </a:r>
          <a:endParaRPr lang="en-US" sz="1600" kern="1200" dirty="0"/>
        </a:p>
      </dsp:txBody>
      <dsp:txXfrm rot="5400000">
        <a:off x="6009274" y="3661541"/>
        <a:ext cx="667197" cy="467038"/>
      </dsp:txXfrm>
    </dsp:sp>
    <dsp:sp modelId="{4E7CD3C8-4706-4587-A6A2-7CE9165EB851}">
      <dsp:nvSpPr>
        <dsp:cNvPr id="0" name=""/>
        <dsp:cNvSpPr/>
      </dsp:nvSpPr>
      <dsp:spPr>
        <a:xfrm rot="16200000">
          <a:off x="2837837" y="723623"/>
          <a:ext cx="433678" cy="6109353"/>
        </a:xfrm>
        <a:prstGeom prst="round2SameRect">
          <a:avLst/>
        </a:prstGeom>
        <a:solidFill>
          <a:schemeClr val="lt1">
            <a:alpha val="90000"/>
            <a:hueOff val="0"/>
            <a:satOff val="0"/>
            <a:lumOff val="0"/>
            <a:alphaOff val="0"/>
          </a:schemeClr>
        </a:solidFill>
        <a:ln w="25400" cap="flat" cmpd="sng" algn="ctr">
          <a:solidFill>
            <a:schemeClr val="accent5">
              <a:hueOff val="-8514751"/>
              <a:satOff val="34124"/>
              <a:lumOff val="739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يجب أن لا يشمل الهدف على أكثر من ناتج تعليمي واحد.</a:t>
          </a:r>
          <a:endParaRPr lang="en-US" sz="1600" kern="1200" dirty="0"/>
        </a:p>
      </dsp:txBody>
      <dsp:txXfrm rot="16200000">
        <a:off x="2837837" y="723623"/>
        <a:ext cx="433678" cy="6109353"/>
      </dsp:txXfrm>
    </dsp:sp>
    <dsp:sp modelId="{8F7B80F9-0A51-4FC3-93B0-944B01E5285B}">
      <dsp:nvSpPr>
        <dsp:cNvPr id="0" name=""/>
        <dsp:cNvSpPr/>
      </dsp:nvSpPr>
      <dsp:spPr>
        <a:xfrm rot="5400000">
          <a:off x="6009274" y="4254657"/>
          <a:ext cx="667197" cy="467038"/>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8</a:t>
          </a:r>
          <a:endParaRPr lang="ar-SA" sz="1600" kern="1200" dirty="0"/>
        </a:p>
      </dsp:txBody>
      <dsp:txXfrm rot="5400000">
        <a:off x="6009274" y="4254657"/>
        <a:ext cx="667197" cy="467038"/>
      </dsp:txXfrm>
    </dsp:sp>
    <dsp:sp modelId="{E4A6CB65-20ED-41E2-A4BA-0F033E904459}">
      <dsp:nvSpPr>
        <dsp:cNvPr id="0" name=""/>
        <dsp:cNvSpPr/>
      </dsp:nvSpPr>
      <dsp:spPr>
        <a:xfrm rot="16200000">
          <a:off x="2837837" y="1316740"/>
          <a:ext cx="433678" cy="6109353"/>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أن يكون الهدف واقعياً يمكن تحقيقه خلال الموقف أو النشاط </a:t>
          </a:r>
          <a:r>
            <a:rPr lang="ar-SA" sz="1600" kern="1200" dirty="0" err="1" smtClean="0"/>
            <a:t>التعليمي.</a:t>
          </a:r>
          <a:r>
            <a:rPr lang="ar-SA" sz="1600" kern="1200" dirty="0" smtClean="0"/>
            <a:t> </a:t>
          </a:r>
          <a:endParaRPr lang="ar-SA" sz="1600" kern="1200" dirty="0"/>
        </a:p>
      </dsp:txBody>
      <dsp:txXfrm rot="16200000">
        <a:off x="2837837" y="1316740"/>
        <a:ext cx="433678" cy="6109353"/>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02E7AE-74D0-4E46-ADC2-766ACD7640A2}">
      <dsp:nvSpPr>
        <dsp:cNvPr id="0" name=""/>
        <dsp:cNvSpPr/>
      </dsp:nvSpPr>
      <dsp:spPr>
        <a:xfrm>
          <a:off x="1125141" y="677"/>
          <a:ext cx="5817728" cy="1360903"/>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4770" rIns="600120" bIns="64770" numCol="1" spcCol="1270" anchor="ctr" anchorCtr="0">
          <a:noAutofit/>
        </a:bodyPr>
        <a:lstStyle/>
        <a:p>
          <a:pPr lvl="0" algn="r" defTabSz="755650" rtl="1">
            <a:lnSpc>
              <a:spcPct val="90000"/>
            </a:lnSpc>
            <a:spcBef>
              <a:spcPct val="0"/>
            </a:spcBef>
            <a:spcAft>
              <a:spcPct val="35000"/>
            </a:spcAft>
          </a:pPr>
          <a:r>
            <a:rPr lang="ar-SA" sz="1700" kern="1200" dirty="0" smtClean="0"/>
            <a:t>في كل جانب من جوانب </a:t>
          </a:r>
          <a:r>
            <a:rPr lang="ar-SA" sz="1700" kern="1200" dirty="0" err="1" smtClean="0"/>
            <a:t>السلوك </a:t>
          </a:r>
          <a:r>
            <a:rPr lang="ar-SA" sz="1700" kern="1200" dirty="0" smtClean="0"/>
            <a:t>(معرفة، الوجدانية </a:t>
          </a:r>
          <a:r>
            <a:rPr lang="ar-SA" sz="1700" kern="1200" dirty="0" err="1" smtClean="0"/>
            <a:t>والنفسحركية</a:t>
          </a:r>
          <a:r>
            <a:rPr lang="ar-SA" sz="1700" kern="1200" dirty="0" smtClean="0"/>
            <a:t>) يمكن أن نميز عدداً من </a:t>
          </a:r>
          <a:r>
            <a:rPr lang="ar-SA" sz="1700" kern="1200" dirty="0" err="1" smtClean="0"/>
            <a:t>المستويات.</a:t>
          </a:r>
          <a:r>
            <a:rPr lang="ar-SA" sz="1700" kern="1200" dirty="0" smtClean="0"/>
            <a:t> وقد قام بلوم بوضع تصنيف للأهداف التربوية في المجال المعرفي، ثم شاركه </a:t>
          </a:r>
          <a:r>
            <a:rPr lang="ar-SA" sz="1700" kern="1200" dirty="0" err="1" smtClean="0"/>
            <a:t>كراثهول</a:t>
          </a:r>
          <a:r>
            <a:rPr lang="ar-SA" sz="1700" kern="1200" dirty="0" smtClean="0"/>
            <a:t> في وضع تصنيف الأهداف المجال </a:t>
          </a:r>
          <a:r>
            <a:rPr lang="ar-SA" sz="1700" kern="1200" dirty="0" err="1" smtClean="0"/>
            <a:t>الانفعالي </a:t>
          </a:r>
          <a:r>
            <a:rPr lang="ar-SA" sz="1700" kern="1200" dirty="0" smtClean="0"/>
            <a:t>(الوجداني)، ثم ظهرت تصنيفات كثيرة للأهداف الخاصة بالمجال </a:t>
          </a:r>
          <a:r>
            <a:rPr lang="ar-SA" sz="1700" kern="1200" dirty="0" err="1" smtClean="0"/>
            <a:t>النفسحركي</a:t>
          </a:r>
          <a:r>
            <a:rPr lang="ar-SA" sz="1700" kern="1200" dirty="0" smtClean="0"/>
            <a:t> منها تصنيف </a:t>
          </a:r>
          <a:r>
            <a:rPr lang="ar-SA" sz="1700" kern="1200" dirty="0" err="1" smtClean="0"/>
            <a:t>راجزديل</a:t>
          </a:r>
          <a:r>
            <a:rPr lang="ar-SA" sz="1700" kern="1200" dirty="0" smtClean="0"/>
            <a:t> وسمبسون </a:t>
          </a:r>
          <a:r>
            <a:rPr lang="ar-SA" sz="1700" kern="1200" dirty="0" err="1" smtClean="0"/>
            <a:t>وديف</a:t>
          </a:r>
          <a:r>
            <a:rPr lang="ar-SA" sz="1700" kern="1200" dirty="0" smtClean="0"/>
            <a:t> </a:t>
          </a:r>
          <a:r>
            <a:rPr lang="ar-SA" sz="1700" kern="1200" dirty="0" err="1" smtClean="0"/>
            <a:t>وجرونلد.</a:t>
          </a:r>
          <a:r>
            <a:rPr lang="ar-SA" sz="1700" kern="1200" dirty="0" smtClean="0"/>
            <a:t> </a:t>
          </a:r>
          <a:endParaRPr lang="ar-SA" sz="1700" kern="1200" dirty="0"/>
        </a:p>
      </dsp:txBody>
      <dsp:txXfrm>
        <a:off x="1125141" y="677"/>
        <a:ext cx="5817728" cy="1360903"/>
      </dsp:txXfrm>
    </dsp:sp>
    <dsp:sp modelId="{8B941151-1E4E-4FBA-ADF4-9BEEDD819256}">
      <dsp:nvSpPr>
        <dsp:cNvPr id="0" name=""/>
        <dsp:cNvSpPr/>
      </dsp:nvSpPr>
      <dsp:spPr>
        <a:xfrm>
          <a:off x="6262419" y="677"/>
          <a:ext cx="1360903" cy="1360903"/>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BA293B-A372-4B26-BD40-56C7BF9B83DD}">
      <dsp:nvSpPr>
        <dsp:cNvPr id="0" name=""/>
        <dsp:cNvSpPr/>
      </dsp:nvSpPr>
      <dsp:spPr>
        <a:xfrm>
          <a:off x="1125141" y="1767820"/>
          <a:ext cx="5817728" cy="1360903"/>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600120" bIns="57150" numCol="1" spcCol="1270" anchor="ctr" anchorCtr="0">
          <a:noAutofit/>
        </a:bodyPr>
        <a:lstStyle/>
        <a:p>
          <a:pPr lvl="0" algn="r" defTabSz="666750" rtl="1">
            <a:lnSpc>
              <a:spcPct val="90000"/>
            </a:lnSpc>
            <a:spcBef>
              <a:spcPct val="0"/>
            </a:spcBef>
            <a:spcAft>
              <a:spcPct val="35000"/>
            </a:spcAft>
          </a:pPr>
          <a:r>
            <a:rPr lang="ar-SA" sz="1500" u="sng" kern="1200" dirty="0" smtClean="0"/>
            <a:t>والغرض من تصنيف الأهداف</a:t>
          </a:r>
          <a:r>
            <a:rPr lang="ar-SA" sz="1500" kern="1200" dirty="0" smtClean="0"/>
            <a:t> هو مساعدة المعلم على تحديد أنسب ظروف التعلم لكل من هذه المستويات، فمثلاً الوقف التعليمي الذي يتعلم فيه التلميذ المفاهيم يختلف عن ذلك الخاص بحل المشكلات أو اكتساب مهارة أو حفظ كلمات بلغة </a:t>
          </a:r>
          <a:r>
            <a:rPr lang="ar-SA" sz="1500" kern="1200" dirty="0" err="1" smtClean="0"/>
            <a:t>أجنبية ...</a:t>
          </a:r>
          <a:r>
            <a:rPr lang="ar-SA" sz="1500" kern="1200" dirty="0" smtClean="0"/>
            <a:t> ومعرفة المعلم بمستويات الأهداف التي يريد تحقيقها وطبيعتها يجعله قادراً على تصميم الموقف التعليمي وتهيئه الظروف بطريقة جيدة.</a:t>
          </a:r>
          <a:endParaRPr lang="en-US" sz="1500" kern="1200" dirty="0"/>
        </a:p>
      </dsp:txBody>
      <dsp:txXfrm>
        <a:off x="1125141" y="1767820"/>
        <a:ext cx="5817728" cy="1360903"/>
      </dsp:txXfrm>
    </dsp:sp>
    <dsp:sp modelId="{B04D8342-C01C-4C8D-9BC4-2AC78F72BF7E}">
      <dsp:nvSpPr>
        <dsp:cNvPr id="0" name=""/>
        <dsp:cNvSpPr/>
      </dsp:nvSpPr>
      <dsp:spPr>
        <a:xfrm>
          <a:off x="6262419" y="1767820"/>
          <a:ext cx="1360903" cy="1360903"/>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B2750A-C66B-445F-A24A-C891777263A8}">
      <dsp:nvSpPr>
        <dsp:cNvPr id="0" name=""/>
        <dsp:cNvSpPr/>
      </dsp:nvSpPr>
      <dsp:spPr>
        <a:xfrm>
          <a:off x="1125141" y="3534963"/>
          <a:ext cx="5817728" cy="1360903"/>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600120" bIns="57150" numCol="1" spcCol="1270" anchor="ctr" anchorCtr="0">
          <a:noAutofit/>
        </a:bodyPr>
        <a:lstStyle/>
        <a:p>
          <a:pPr lvl="0" algn="r" defTabSz="666750" rtl="1">
            <a:lnSpc>
              <a:spcPct val="90000"/>
            </a:lnSpc>
            <a:spcBef>
              <a:spcPct val="0"/>
            </a:spcBef>
            <a:spcAft>
              <a:spcPct val="35000"/>
            </a:spcAft>
          </a:pPr>
          <a:r>
            <a:rPr lang="ar-SA" sz="1500" kern="1200" smtClean="0"/>
            <a:t>ظهور تصنيف الأهداف السلوكية ساعد على في التغلب على مشكلة توجيه التعلم إلى معرفة الحقائق واستدعائها، فالتصنيف رتّب مستويات الأهداف بطريقة هرمية تبدأ من البسيط إلى المعقد. وبذلك يمكن للأهداف أن تمد المعلم بإطار متكامل يبني عليه تدريسه. </a:t>
          </a:r>
          <a:endParaRPr lang="ar-SA" sz="1500" kern="1200"/>
        </a:p>
      </dsp:txBody>
      <dsp:txXfrm>
        <a:off x="1125141" y="3534963"/>
        <a:ext cx="5817728" cy="1360903"/>
      </dsp:txXfrm>
    </dsp:sp>
    <dsp:sp modelId="{B60C938E-21CF-4EF0-B963-97A88E7CAE0B}">
      <dsp:nvSpPr>
        <dsp:cNvPr id="0" name=""/>
        <dsp:cNvSpPr/>
      </dsp:nvSpPr>
      <dsp:spPr>
        <a:xfrm>
          <a:off x="6262419" y="3534963"/>
          <a:ext cx="1360903" cy="1360903"/>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BB1DEE8-4A4B-4365-A9B9-DC20C0EE9856}">
      <dsp:nvSpPr>
        <dsp:cNvPr id="0" name=""/>
        <dsp:cNvSpPr/>
      </dsp:nvSpPr>
      <dsp:spPr>
        <a:xfrm>
          <a:off x="2272" y="33311"/>
          <a:ext cx="2215933" cy="621026"/>
        </a:xfrm>
        <a:prstGeom prst="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rtl="1">
            <a:lnSpc>
              <a:spcPct val="90000"/>
            </a:lnSpc>
            <a:spcBef>
              <a:spcPct val="0"/>
            </a:spcBef>
            <a:spcAft>
              <a:spcPct val="35000"/>
            </a:spcAft>
          </a:pPr>
          <a:r>
            <a:rPr lang="ar-EG" sz="1500" kern="1200" dirty="0" smtClean="0"/>
            <a:t>مستويات المجال </a:t>
          </a:r>
          <a:r>
            <a:rPr lang="ar-EG" sz="1500" kern="1200" dirty="0" err="1" smtClean="0"/>
            <a:t>النفسحركي</a:t>
          </a:r>
          <a:r>
            <a:rPr lang="ar-EG" sz="1500" kern="1200" dirty="0" smtClean="0"/>
            <a:t> (تصنيف سمبسون</a:t>
          </a:r>
          <a:r>
            <a:rPr lang="ar-EG" sz="1500" kern="1200" dirty="0" err="1" smtClean="0"/>
            <a:t>)</a:t>
          </a:r>
          <a:endParaRPr lang="ar-SA" sz="1500" kern="1200" dirty="0"/>
        </a:p>
      </dsp:txBody>
      <dsp:txXfrm>
        <a:off x="2272" y="33311"/>
        <a:ext cx="2215933" cy="621026"/>
      </dsp:txXfrm>
    </dsp:sp>
    <dsp:sp modelId="{62832A92-6ACA-4849-B57A-F6A989266095}">
      <dsp:nvSpPr>
        <dsp:cNvPr id="0" name=""/>
        <dsp:cNvSpPr/>
      </dsp:nvSpPr>
      <dsp:spPr>
        <a:xfrm>
          <a:off x="2272" y="654338"/>
          <a:ext cx="2215933" cy="3376350"/>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r" defTabSz="666750" rtl="1">
            <a:lnSpc>
              <a:spcPct val="90000"/>
            </a:lnSpc>
            <a:spcBef>
              <a:spcPct val="0"/>
            </a:spcBef>
            <a:spcAft>
              <a:spcPct val="15000"/>
            </a:spcAft>
            <a:buChar char="••"/>
          </a:pPr>
          <a:r>
            <a:rPr lang="ar-EG" sz="1500" kern="1200" dirty="0" err="1" smtClean="0"/>
            <a:t>7.</a:t>
          </a:r>
          <a:r>
            <a:rPr lang="ar-EG" sz="1500" kern="1200" dirty="0" smtClean="0"/>
            <a:t> الأصالة</a:t>
          </a:r>
          <a:endParaRPr lang="ar-SA" sz="1500" kern="1200" dirty="0"/>
        </a:p>
        <a:p>
          <a:pPr marL="114300" lvl="1" indent="-114300" algn="r" defTabSz="666750" rtl="1">
            <a:lnSpc>
              <a:spcPct val="90000"/>
            </a:lnSpc>
            <a:spcBef>
              <a:spcPct val="0"/>
            </a:spcBef>
            <a:spcAft>
              <a:spcPct val="15000"/>
            </a:spcAft>
            <a:buChar char="••"/>
          </a:pPr>
          <a:endParaRPr lang="en-US" sz="1500" kern="1200" dirty="0"/>
        </a:p>
        <a:p>
          <a:pPr marL="114300" lvl="1" indent="-114300" algn="r" defTabSz="666750" rtl="1">
            <a:lnSpc>
              <a:spcPct val="90000"/>
            </a:lnSpc>
            <a:spcBef>
              <a:spcPct val="0"/>
            </a:spcBef>
            <a:spcAft>
              <a:spcPct val="15000"/>
            </a:spcAft>
            <a:buChar char="••"/>
          </a:pPr>
          <a:r>
            <a:rPr lang="ar-EG" sz="1500" kern="1200" dirty="0" err="1" smtClean="0"/>
            <a:t>6.</a:t>
          </a:r>
          <a:r>
            <a:rPr lang="ar-EG" sz="1500" kern="1200" dirty="0" smtClean="0"/>
            <a:t> التكيف</a:t>
          </a:r>
          <a:endParaRPr lang="en-US" sz="1500" kern="1200" dirty="0"/>
        </a:p>
        <a:p>
          <a:pPr marL="114300" lvl="1" indent="-114300" algn="r" defTabSz="666750" rtl="1">
            <a:lnSpc>
              <a:spcPct val="90000"/>
            </a:lnSpc>
            <a:spcBef>
              <a:spcPct val="0"/>
            </a:spcBef>
            <a:spcAft>
              <a:spcPct val="15000"/>
            </a:spcAft>
            <a:buChar char="••"/>
          </a:pPr>
          <a:endParaRPr lang="en-US" sz="1500" kern="1200"/>
        </a:p>
        <a:p>
          <a:pPr marL="114300" lvl="1" indent="-114300" algn="r" defTabSz="666750" rtl="1">
            <a:lnSpc>
              <a:spcPct val="90000"/>
            </a:lnSpc>
            <a:spcBef>
              <a:spcPct val="0"/>
            </a:spcBef>
            <a:spcAft>
              <a:spcPct val="15000"/>
            </a:spcAft>
            <a:buChar char="••"/>
          </a:pPr>
          <a:r>
            <a:rPr lang="ar-EG" sz="1500" kern="1200" dirty="0" smtClean="0"/>
            <a:t>5</a:t>
          </a:r>
          <a:r>
            <a:rPr lang="ar-SA" sz="1500" kern="1200" dirty="0" err="1" smtClean="0"/>
            <a:t>.</a:t>
          </a:r>
          <a:r>
            <a:rPr lang="ar-EG" sz="1500" kern="1200" dirty="0" smtClean="0"/>
            <a:t> الاستجابة الظاهرة المعقدة</a:t>
          </a:r>
          <a:endParaRPr lang="en-US" sz="1500" kern="1200" dirty="0"/>
        </a:p>
        <a:p>
          <a:pPr marL="114300" lvl="1" indent="-114300" algn="r" defTabSz="666750" rtl="1">
            <a:lnSpc>
              <a:spcPct val="90000"/>
            </a:lnSpc>
            <a:spcBef>
              <a:spcPct val="0"/>
            </a:spcBef>
            <a:spcAft>
              <a:spcPct val="15000"/>
            </a:spcAft>
            <a:buChar char="••"/>
          </a:pPr>
          <a:endParaRPr lang="en-US" sz="1500" kern="1200"/>
        </a:p>
        <a:p>
          <a:pPr marL="114300" lvl="1" indent="-114300" algn="r" defTabSz="666750" rtl="1">
            <a:lnSpc>
              <a:spcPct val="90000"/>
            </a:lnSpc>
            <a:spcBef>
              <a:spcPct val="0"/>
            </a:spcBef>
            <a:spcAft>
              <a:spcPct val="15000"/>
            </a:spcAft>
            <a:buChar char="••"/>
          </a:pPr>
          <a:r>
            <a:rPr lang="ar-EG" sz="1500" kern="1200" smtClean="0"/>
            <a:t>4. التعود والآلية</a:t>
          </a:r>
          <a:endParaRPr lang="en-US" sz="1500" kern="1200"/>
        </a:p>
        <a:p>
          <a:pPr marL="114300" lvl="1" indent="-114300" algn="r" defTabSz="666750" rtl="1">
            <a:lnSpc>
              <a:spcPct val="90000"/>
            </a:lnSpc>
            <a:spcBef>
              <a:spcPct val="0"/>
            </a:spcBef>
            <a:spcAft>
              <a:spcPct val="15000"/>
            </a:spcAft>
            <a:buChar char="••"/>
          </a:pPr>
          <a:endParaRPr lang="en-US" sz="1500" kern="1200"/>
        </a:p>
        <a:p>
          <a:pPr marL="114300" lvl="1" indent="-114300" algn="r" defTabSz="666750" rtl="1">
            <a:lnSpc>
              <a:spcPct val="90000"/>
            </a:lnSpc>
            <a:spcBef>
              <a:spcPct val="0"/>
            </a:spcBef>
            <a:spcAft>
              <a:spcPct val="15000"/>
            </a:spcAft>
            <a:buChar char="••"/>
          </a:pPr>
          <a:r>
            <a:rPr lang="ar-EG" sz="1500" kern="1200" smtClean="0"/>
            <a:t>3.الاستجابة الموجه</a:t>
          </a:r>
          <a:endParaRPr lang="en-US" sz="1500" kern="1200"/>
        </a:p>
        <a:p>
          <a:pPr marL="114300" lvl="1" indent="-114300" algn="r" defTabSz="666750" rtl="1">
            <a:lnSpc>
              <a:spcPct val="90000"/>
            </a:lnSpc>
            <a:spcBef>
              <a:spcPct val="0"/>
            </a:spcBef>
            <a:spcAft>
              <a:spcPct val="15000"/>
            </a:spcAft>
            <a:buChar char="••"/>
          </a:pPr>
          <a:endParaRPr lang="en-US" sz="1500" kern="1200"/>
        </a:p>
        <a:p>
          <a:pPr marL="114300" lvl="1" indent="-114300" algn="r" defTabSz="666750" rtl="1">
            <a:lnSpc>
              <a:spcPct val="90000"/>
            </a:lnSpc>
            <a:spcBef>
              <a:spcPct val="0"/>
            </a:spcBef>
            <a:spcAft>
              <a:spcPct val="15000"/>
            </a:spcAft>
            <a:buChar char="••"/>
          </a:pPr>
          <a:r>
            <a:rPr lang="ar-EG" sz="1500" kern="1200" dirty="0" smtClean="0"/>
            <a:t>2</a:t>
          </a:r>
          <a:r>
            <a:rPr lang="ar-SA" sz="1500" kern="1200" dirty="0" err="1" smtClean="0"/>
            <a:t>.</a:t>
          </a:r>
          <a:r>
            <a:rPr lang="ar-EG" sz="1500" kern="1200" dirty="0" err="1" smtClean="0"/>
            <a:t>التهيوء</a:t>
          </a:r>
          <a:endParaRPr lang="en-US" sz="1500" kern="1200" dirty="0"/>
        </a:p>
        <a:p>
          <a:pPr marL="114300" lvl="1" indent="-114300" algn="r" defTabSz="666750" rtl="1">
            <a:lnSpc>
              <a:spcPct val="90000"/>
            </a:lnSpc>
            <a:spcBef>
              <a:spcPct val="0"/>
            </a:spcBef>
            <a:spcAft>
              <a:spcPct val="15000"/>
            </a:spcAft>
            <a:buChar char="••"/>
          </a:pPr>
          <a:endParaRPr lang="en-US" sz="1500" kern="1200"/>
        </a:p>
        <a:p>
          <a:pPr marL="114300" lvl="1" indent="-114300" algn="r" defTabSz="666750" rtl="1">
            <a:lnSpc>
              <a:spcPct val="90000"/>
            </a:lnSpc>
            <a:spcBef>
              <a:spcPct val="0"/>
            </a:spcBef>
            <a:spcAft>
              <a:spcPct val="15000"/>
            </a:spcAft>
            <a:buChar char="••"/>
          </a:pPr>
          <a:r>
            <a:rPr lang="ar-EG" sz="1500" kern="1200" dirty="0" smtClean="0"/>
            <a:t>1</a:t>
          </a:r>
          <a:r>
            <a:rPr lang="ar-SA" sz="1500" kern="1200" dirty="0" err="1" smtClean="0"/>
            <a:t>.</a:t>
          </a:r>
          <a:r>
            <a:rPr lang="ar-EG" sz="1500" kern="1200" dirty="0" smtClean="0"/>
            <a:t>الإدراك</a:t>
          </a:r>
          <a:endParaRPr lang="en-US" sz="1500" kern="1200" dirty="0"/>
        </a:p>
      </dsp:txBody>
      <dsp:txXfrm>
        <a:off x="2272" y="654338"/>
        <a:ext cx="2215933" cy="3376350"/>
      </dsp:txXfrm>
    </dsp:sp>
    <dsp:sp modelId="{9D85061F-2831-4E23-8FD1-33DEE8187E49}">
      <dsp:nvSpPr>
        <dsp:cNvPr id="0" name=""/>
        <dsp:cNvSpPr/>
      </dsp:nvSpPr>
      <dsp:spPr>
        <a:xfrm>
          <a:off x="2528437" y="33311"/>
          <a:ext cx="2215933" cy="621026"/>
        </a:xfrm>
        <a:prstGeom prst="rect">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rtl="1">
            <a:lnSpc>
              <a:spcPct val="90000"/>
            </a:lnSpc>
            <a:spcBef>
              <a:spcPct val="0"/>
            </a:spcBef>
            <a:spcAft>
              <a:spcPct val="35000"/>
            </a:spcAft>
          </a:pPr>
          <a:r>
            <a:rPr lang="ar-EG" sz="1500" kern="1200" dirty="0" smtClean="0"/>
            <a:t>مستويات المجال الوجداني</a:t>
          </a:r>
          <a:endParaRPr lang="en-US" sz="1500" kern="1200" dirty="0" smtClean="0"/>
        </a:p>
        <a:p>
          <a:pPr lvl="0" algn="ctr" defTabSz="666750" rtl="1">
            <a:lnSpc>
              <a:spcPct val="90000"/>
            </a:lnSpc>
            <a:spcBef>
              <a:spcPct val="0"/>
            </a:spcBef>
            <a:spcAft>
              <a:spcPct val="35000"/>
            </a:spcAft>
          </a:pPr>
          <a:r>
            <a:rPr lang="ar-EG" sz="1500" kern="1200" dirty="0" smtClean="0"/>
            <a:t>(بلوم </a:t>
          </a:r>
          <a:r>
            <a:rPr lang="ar-EG" sz="1500" kern="1200" dirty="0" err="1" smtClean="0"/>
            <a:t>وكراثول)</a:t>
          </a:r>
          <a:endParaRPr lang="ar-SA" sz="1500" kern="1200" dirty="0"/>
        </a:p>
      </dsp:txBody>
      <dsp:txXfrm>
        <a:off x="2528437" y="33311"/>
        <a:ext cx="2215933" cy="621026"/>
      </dsp:txXfrm>
    </dsp:sp>
    <dsp:sp modelId="{D0DBA3E8-7E86-4105-804F-ED870A9CFF75}">
      <dsp:nvSpPr>
        <dsp:cNvPr id="0" name=""/>
        <dsp:cNvSpPr/>
      </dsp:nvSpPr>
      <dsp:spPr>
        <a:xfrm>
          <a:off x="2528437" y="654338"/>
          <a:ext cx="2215933" cy="3376350"/>
        </a:xfrm>
        <a:prstGeom prst="rect">
          <a:avLst/>
        </a:prstGeom>
        <a:solidFill>
          <a:schemeClr val="accent5">
            <a:tint val="40000"/>
            <a:alpha val="90000"/>
            <a:hueOff val="-5370241"/>
            <a:satOff val="24126"/>
            <a:lumOff val="1658"/>
            <a:alphaOff val="0"/>
          </a:schemeClr>
        </a:solidFill>
        <a:ln w="25400" cap="flat" cmpd="sng" algn="ctr">
          <a:solidFill>
            <a:schemeClr val="accent5">
              <a:tint val="40000"/>
              <a:alpha val="90000"/>
              <a:hueOff val="-5370241"/>
              <a:satOff val="24126"/>
              <a:lumOff val="16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r" defTabSz="666750" rtl="1">
            <a:lnSpc>
              <a:spcPct val="90000"/>
            </a:lnSpc>
            <a:spcBef>
              <a:spcPct val="0"/>
            </a:spcBef>
            <a:spcAft>
              <a:spcPct val="15000"/>
            </a:spcAft>
            <a:buChar char="••"/>
          </a:pPr>
          <a:r>
            <a:rPr lang="ar-EG" sz="1500" kern="1200" dirty="0" err="1" smtClean="0"/>
            <a:t>5.</a:t>
          </a:r>
          <a:r>
            <a:rPr lang="ar-EG" sz="1500" kern="1200" dirty="0" smtClean="0"/>
            <a:t> تمييز القيمة وتجسيدها</a:t>
          </a:r>
          <a:endParaRPr lang="ar-SA" sz="1500" kern="1200" dirty="0"/>
        </a:p>
        <a:p>
          <a:pPr marL="114300" lvl="1" indent="-114300" algn="r" defTabSz="666750" rtl="1">
            <a:lnSpc>
              <a:spcPct val="90000"/>
            </a:lnSpc>
            <a:spcBef>
              <a:spcPct val="0"/>
            </a:spcBef>
            <a:spcAft>
              <a:spcPct val="15000"/>
            </a:spcAft>
            <a:buChar char="••"/>
          </a:pPr>
          <a:endParaRPr lang="en-US" sz="1500" kern="1200"/>
        </a:p>
        <a:p>
          <a:pPr marL="114300" lvl="1" indent="-114300" algn="r" defTabSz="533400" rtl="1">
            <a:lnSpc>
              <a:spcPct val="90000"/>
            </a:lnSpc>
            <a:spcBef>
              <a:spcPct val="0"/>
            </a:spcBef>
            <a:spcAft>
              <a:spcPct val="15000"/>
            </a:spcAft>
            <a:buChar char="••"/>
          </a:pPr>
          <a:r>
            <a:rPr lang="ar-EG" sz="1200" kern="1200" dirty="0" err="1" smtClean="0"/>
            <a:t>4.</a:t>
          </a:r>
          <a:r>
            <a:rPr lang="ar-EG" sz="1200" kern="1200" dirty="0" smtClean="0"/>
            <a:t> التنظيم </a:t>
          </a:r>
          <a:r>
            <a:rPr lang="ar-EG" sz="1200" kern="1200" dirty="0" err="1" smtClean="0"/>
            <a:t>القيمي </a:t>
          </a:r>
          <a:r>
            <a:rPr lang="ar-EG" sz="1200" kern="1200" dirty="0" smtClean="0"/>
            <a:t>(وضع القيم في سلسلة</a:t>
          </a:r>
          <a:r>
            <a:rPr lang="ar-EG" sz="1200" kern="1200" dirty="0" err="1" smtClean="0"/>
            <a:t>)</a:t>
          </a:r>
          <a:endParaRPr lang="en-US" sz="1200" kern="1200" dirty="0"/>
        </a:p>
        <a:p>
          <a:pPr marL="114300" lvl="1" indent="-114300" algn="r" defTabSz="666750" rtl="1">
            <a:lnSpc>
              <a:spcPct val="90000"/>
            </a:lnSpc>
            <a:spcBef>
              <a:spcPct val="0"/>
            </a:spcBef>
            <a:spcAft>
              <a:spcPct val="15000"/>
            </a:spcAft>
            <a:buChar char="••"/>
          </a:pPr>
          <a:endParaRPr lang="en-US" sz="1500" kern="1200" dirty="0"/>
        </a:p>
        <a:p>
          <a:pPr marL="114300" lvl="1" indent="-114300" algn="r" defTabSz="666750" rtl="1">
            <a:lnSpc>
              <a:spcPct val="90000"/>
            </a:lnSpc>
            <a:spcBef>
              <a:spcPct val="0"/>
            </a:spcBef>
            <a:spcAft>
              <a:spcPct val="15000"/>
            </a:spcAft>
            <a:buChar char="••"/>
          </a:pPr>
          <a:r>
            <a:rPr lang="ar-EG" sz="1500" kern="1200" dirty="0" err="1" smtClean="0"/>
            <a:t>3.</a:t>
          </a:r>
          <a:r>
            <a:rPr lang="ar-EG" sz="1500" kern="1200" dirty="0" smtClean="0"/>
            <a:t> </a:t>
          </a:r>
          <a:r>
            <a:rPr lang="ar-EG" sz="1500" kern="1200" dirty="0" err="1" smtClean="0"/>
            <a:t>التقييم </a:t>
          </a:r>
          <a:r>
            <a:rPr lang="ar-EG" sz="1500" kern="1200" dirty="0" smtClean="0"/>
            <a:t>(تقدير القيمة</a:t>
          </a:r>
          <a:r>
            <a:rPr lang="ar-EG" sz="1500" kern="1200" dirty="0" err="1" smtClean="0"/>
            <a:t>)</a:t>
          </a:r>
          <a:endParaRPr lang="en-US" sz="1500" kern="1200" dirty="0"/>
        </a:p>
        <a:p>
          <a:pPr marL="114300" lvl="1" indent="-114300" algn="r" defTabSz="666750" rtl="1">
            <a:lnSpc>
              <a:spcPct val="90000"/>
            </a:lnSpc>
            <a:spcBef>
              <a:spcPct val="0"/>
            </a:spcBef>
            <a:spcAft>
              <a:spcPct val="15000"/>
            </a:spcAft>
            <a:buChar char="••"/>
          </a:pPr>
          <a:endParaRPr lang="en-US" sz="1500" kern="1200"/>
        </a:p>
        <a:p>
          <a:pPr marL="114300" lvl="1" indent="-114300" algn="r" defTabSz="666750" rtl="1">
            <a:lnSpc>
              <a:spcPct val="90000"/>
            </a:lnSpc>
            <a:spcBef>
              <a:spcPct val="0"/>
            </a:spcBef>
            <a:spcAft>
              <a:spcPct val="15000"/>
            </a:spcAft>
            <a:buChar char="••"/>
          </a:pPr>
          <a:r>
            <a:rPr lang="ar-EG" sz="1500" kern="1200" smtClean="0"/>
            <a:t>2. الاستجابة</a:t>
          </a:r>
          <a:endParaRPr lang="en-US" sz="1500" kern="1200"/>
        </a:p>
        <a:p>
          <a:pPr marL="114300" lvl="1" indent="-114300" algn="r" defTabSz="666750" rtl="1">
            <a:lnSpc>
              <a:spcPct val="90000"/>
            </a:lnSpc>
            <a:spcBef>
              <a:spcPct val="0"/>
            </a:spcBef>
            <a:spcAft>
              <a:spcPct val="15000"/>
            </a:spcAft>
            <a:buChar char="••"/>
          </a:pPr>
          <a:endParaRPr lang="en-US" sz="1500" kern="1200"/>
        </a:p>
        <a:p>
          <a:pPr marL="114300" lvl="1" indent="-114300" algn="r" defTabSz="666750" rtl="1">
            <a:lnSpc>
              <a:spcPct val="90000"/>
            </a:lnSpc>
            <a:spcBef>
              <a:spcPct val="0"/>
            </a:spcBef>
            <a:spcAft>
              <a:spcPct val="15000"/>
            </a:spcAft>
            <a:buChar char="••"/>
          </a:pPr>
          <a:r>
            <a:rPr lang="ar-EG" sz="1500" kern="1200" dirty="0" err="1" smtClean="0"/>
            <a:t>1.</a:t>
          </a:r>
          <a:r>
            <a:rPr lang="ar-EG" sz="1500" kern="1200" dirty="0" smtClean="0"/>
            <a:t> </a:t>
          </a:r>
          <a:r>
            <a:rPr lang="ar-EG" sz="1500" kern="1200" dirty="0" err="1" smtClean="0"/>
            <a:t>التقبل </a:t>
          </a:r>
          <a:r>
            <a:rPr lang="ar-EG" sz="1500" kern="1200" dirty="0" smtClean="0"/>
            <a:t>(الاستقبال والانتباه</a:t>
          </a:r>
          <a:r>
            <a:rPr lang="ar-EG" sz="1500" kern="1200" dirty="0" err="1" smtClean="0"/>
            <a:t>)</a:t>
          </a:r>
          <a:endParaRPr lang="en-US" sz="1500" kern="1200" dirty="0"/>
        </a:p>
      </dsp:txBody>
      <dsp:txXfrm>
        <a:off x="2528437" y="654338"/>
        <a:ext cx="2215933" cy="3376350"/>
      </dsp:txXfrm>
    </dsp:sp>
    <dsp:sp modelId="{1F7EEEAB-9858-41FC-B848-1EF2786CFFC0}">
      <dsp:nvSpPr>
        <dsp:cNvPr id="0" name=""/>
        <dsp:cNvSpPr/>
      </dsp:nvSpPr>
      <dsp:spPr>
        <a:xfrm>
          <a:off x="5054601" y="33311"/>
          <a:ext cx="2215933" cy="621026"/>
        </a:xfrm>
        <a:prstGeom prst="rect">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rtl="1">
            <a:lnSpc>
              <a:spcPct val="90000"/>
            </a:lnSpc>
            <a:spcBef>
              <a:spcPct val="0"/>
            </a:spcBef>
            <a:spcAft>
              <a:spcPct val="35000"/>
            </a:spcAft>
          </a:pPr>
          <a:r>
            <a:rPr lang="ar-EG" sz="1500" kern="1200" dirty="0" smtClean="0"/>
            <a:t>مستويات المجال المعرفي</a:t>
          </a:r>
          <a:endParaRPr lang="en-US" sz="1500" kern="1200" dirty="0" smtClean="0"/>
        </a:p>
        <a:p>
          <a:pPr lvl="0" algn="ctr" defTabSz="666750" rtl="1">
            <a:lnSpc>
              <a:spcPct val="90000"/>
            </a:lnSpc>
            <a:spcBef>
              <a:spcPct val="0"/>
            </a:spcBef>
            <a:spcAft>
              <a:spcPct val="35000"/>
            </a:spcAft>
          </a:pPr>
          <a:r>
            <a:rPr lang="ar-EG" sz="1500" kern="1200" dirty="0" smtClean="0"/>
            <a:t>(تصنيف بلوم</a:t>
          </a:r>
          <a:r>
            <a:rPr lang="ar-EG" sz="1500" kern="1200" dirty="0" err="1" smtClean="0"/>
            <a:t>)</a:t>
          </a:r>
          <a:endParaRPr lang="ar-SA" sz="1500" kern="1200" dirty="0"/>
        </a:p>
      </dsp:txBody>
      <dsp:txXfrm>
        <a:off x="5054601" y="33311"/>
        <a:ext cx="2215933" cy="621026"/>
      </dsp:txXfrm>
    </dsp:sp>
    <dsp:sp modelId="{BF2D8F9E-89B0-4D95-8C03-1E8EA5433D40}">
      <dsp:nvSpPr>
        <dsp:cNvPr id="0" name=""/>
        <dsp:cNvSpPr/>
      </dsp:nvSpPr>
      <dsp:spPr>
        <a:xfrm>
          <a:off x="5054601" y="654338"/>
          <a:ext cx="2215933" cy="3376350"/>
        </a:xfrm>
        <a:prstGeom prst="rect">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10740482"/>
              <a:satOff val="48253"/>
              <a:lumOff val="33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r" defTabSz="666750" rtl="1">
            <a:lnSpc>
              <a:spcPct val="100000"/>
            </a:lnSpc>
            <a:spcBef>
              <a:spcPct val="0"/>
            </a:spcBef>
            <a:spcAft>
              <a:spcPct val="15000"/>
            </a:spcAft>
            <a:buChar char="••"/>
          </a:pPr>
          <a:r>
            <a:rPr lang="ar-EG" sz="1500" kern="1200" dirty="0" err="1" smtClean="0"/>
            <a:t>6.</a:t>
          </a:r>
          <a:r>
            <a:rPr lang="ar-EG" sz="1500" kern="1200" dirty="0" smtClean="0"/>
            <a:t> التقويم</a:t>
          </a:r>
          <a:endParaRPr lang="ar-SA" sz="1500" kern="1200" dirty="0"/>
        </a:p>
        <a:p>
          <a:pPr marL="114300" lvl="1" indent="-114300" algn="r" defTabSz="666750" rtl="1">
            <a:lnSpc>
              <a:spcPct val="100000"/>
            </a:lnSpc>
            <a:spcBef>
              <a:spcPct val="0"/>
            </a:spcBef>
            <a:spcAft>
              <a:spcPct val="15000"/>
            </a:spcAft>
            <a:buChar char="••"/>
          </a:pPr>
          <a:endParaRPr lang="en-US" sz="1500" kern="1200"/>
        </a:p>
        <a:p>
          <a:pPr marL="114300" lvl="1" indent="-114300" algn="r" defTabSz="666750" rtl="1">
            <a:lnSpc>
              <a:spcPct val="100000"/>
            </a:lnSpc>
            <a:spcBef>
              <a:spcPct val="0"/>
            </a:spcBef>
            <a:spcAft>
              <a:spcPct val="15000"/>
            </a:spcAft>
            <a:buChar char="••"/>
          </a:pPr>
          <a:r>
            <a:rPr lang="ar-EG" sz="1500" kern="1200" smtClean="0"/>
            <a:t>5. التركيب</a:t>
          </a:r>
          <a:endParaRPr lang="en-US" sz="1500" kern="1200"/>
        </a:p>
        <a:p>
          <a:pPr marL="114300" lvl="1" indent="-114300" algn="r" defTabSz="666750" rtl="1">
            <a:lnSpc>
              <a:spcPct val="100000"/>
            </a:lnSpc>
            <a:spcBef>
              <a:spcPct val="0"/>
            </a:spcBef>
            <a:spcAft>
              <a:spcPct val="15000"/>
            </a:spcAft>
            <a:buChar char="••"/>
          </a:pPr>
          <a:endParaRPr lang="en-US" sz="1500" kern="1200" dirty="0"/>
        </a:p>
        <a:p>
          <a:pPr marL="114300" lvl="1" indent="-114300" algn="r" defTabSz="666750" rtl="1">
            <a:lnSpc>
              <a:spcPct val="100000"/>
            </a:lnSpc>
            <a:spcBef>
              <a:spcPct val="0"/>
            </a:spcBef>
            <a:spcAft>
              <a:spcPct val="15000"/>
            </a:spcAft>
            <a:buChar char="••"/>
          </a:pPr>
          <a:r>
            <a:rPr lang="ar-EG" sz="1500" kern="1200" dirty="0" err="1" smtClean="0"/>
            <a:t>4.</a:t>
          </a:r>
          <a:r>
            <a:rPr lang="ar-EG" sz="1500" kern="1200" dirty="0" smtClean="0"/>
            <a:t> التحليل</a:t>
          </a:r>
          <a:endParaRPr lang="en-US" sz="1500" kern="1200" dirty="0"/>
        </a:p>
        <a:p>
          <a:pPr marL="114300" lvl="1" indent="-114300" algn="r" defTabSz="666750" rtl="1">
            <a:lnSpc>
              <a:spcPct val="100000"/>
            </a:lnSpc>
            <a:spcBef>
              <a:spcPct val="0"/>
            </a:spcBef>
            <a:spcAft>
              <a:spcPct val="15000"/>
            </a:spcAft>
            <a:buChar char="••"/>
          </a:pPr>
          <a:endParaRPr lang="en-US" sz="1500" kern="1200"/>
        </a:p>
        <a:p>
          <a:pPr marL="114300" lvl="1" indent="-114300" algn="r" defTabSz="666750" rtl="1">
            <a:lnSpc>
              <a:spcPct val="100000"/>
            </a:lnSpc>
            <a:spcBef>
              <a:spcPct val="0"/>
            </a:spcBef>
            <a:spcAft>
              <a:spcPct val="15000"/>
            </a:spcAft>
            <a:buChar char="••"/>
          </a:pPr>
          <a:r>
            <a:rPr lang="ar-EG" sz="1500" kern="1200" smtClean="0"/>
            <a:t>3. التطبيق</a:t>
          </a:r>
          <a:endParaRPr lang="en-US" sz="1500" kern="1200"/>
        </a:p>
        <a:p>
          <a:pPr marL="114300" lvl="1" indent="-114300" algn="r" defTabSz="666750" rtl="1">
            <a:lnSpc>
              <a:spcPct val="100000"/>
            </a:lnSpc>
            <a:spcBef>
              <a:spcPct val="0"/>
            </a:spcBef>
            <a:spcAft>
              <a:spcPct val="15000"/>
            </a:spcAft>
            <a:buChar char="••"/>
          </a:pPr>
          <a:endParaRPr lang="en-US" sz="1500" kern="1200"/>
        </a:p>
        <a:p>
          <a:pPr marL="114300" lvl="1" indent="-114300" algn="r" defTabSz="666750" rtl="1">
            <a:lnSpc>
              <a:spcPct val="100000"/>
            </a:lnSpc>
            <a:spcBef>
              <a:spcPct val="0"/>
            </a:spcBef>
            <a:spcAft>
              <a:spcPct val="15000"/>
            </a:spcAft>
            <a:buChar char="••"/>
          </a:pPr>
          <a:r>
            <a:rPr lang="ar-EG" sz="1500" kern="1200" dirty="0" err="1" smtClean="0"/>
            <a:t>2.</a:t>
          </a:r>
          <a:r>
            <a:rPr lang="ar-EG" sz="1500" kern="1200" dirty="0" smtClean="0"/>
            <a:t> الفهم</a:t>
          </a:r>
          <a:endParaRPr lang="en-US" sz="1500" kern="1200" dirty="0"/>
        </a:p>
        <a:p>
          <a:pPr marL="114300" lvl="1" indent="-114300" algn="r" defTabSz="666750" rtl="1">
            <a:lnSpc>
              <a:spcPct val="100000"/>
            </a:lnSpc>
            <a:spcBef>
              <a:spcPct val="0"/>
            </a:spcBef>
            <a:spcAft>
              <a:spcPct val="15000"/>
            </a:spcAft>
            <a:buChar char="••"/>
          </a:pPr>
          <a:endParaRPr lang="en-US" sz="1500" kern="1200"/>
        </a:p>
        <a:p>
          <a:pPr marL="114300" lvl="1" indent="-114300" algn="r" defTabSz="666750" rtl="1">
            <a:lnSpc>
              <a:spcPct val="100000"/>
            </a:lnSpc>
            <a:spcBef>
              <a:spcPct val="0"/>
            </a:spcBef>
            <a:spcAft>
              <a:spcPct val="15000"/>
            </a:spcAft>
            <a:buChar char="••"/>
          </a:pPr>
          <a:r>
            <a:rPr lang="ar-EG" sz="1500" kern="1200" dirty="0" err="1" smtClean="0"/>
            <a:t>1.</a:t>
          </a:r>
          <a:r>
            <a:rPr lang="ar-EG" sz="1500" kern="1200" dirty="0" smtClean="0"/>
            <a:t> التذك</a:t>
          </a:r>
          <a:r>
            <a:rPr lang="ar-SA" sz="1500" kern="1200" dirty="0" smtClean="0"/>
            <a:t>ر</a:t>
          </a:r>
          <a:endParaRPr lang="en-US" sz="1500" kern="1200" dirty="0"/>
        </a:p>
      </dsp:txBody>
      <dsp:txXfrm>
        <a:off x="5054601" y="654338"/>
        <a:ext cx="2215933" cy="337635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13DF28-B64D-4C07-BA7F-CC49462E7644}">
      <dsp:nvSpPr>
        <dsp:cNvPr id="0" name=""/>
        <dsp:cNvSpPr/>
      </dsp:nvSpPr>
      <dsp:spPr>
        <a:xfrm>
          <a:off x="5334000" y="585800"/>
          <a:ext cx="761999" cy="457199"/>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تذكر</a:t>
          </a:r>
          <a:endParaRPr lang="ar-SA" sz="1800" kern="1200" dirty="0"/>
        </a:p>
      </dsp:txBody>
      <dsp:txXfrm>
        <a:off x="5334000" y="585800"/>
        <a:ext cx="761999" cy="457199"/>
      </dsp:txXfrm>
    </dsp:sp>
    <dsp:sp modelId="{D886955A-C5E8-4C61-AAAD-6ED032597047}">
      <dsp:nvSpPr>
        <dsp:cNvPr id="0" name=""/>
        <dsp:cNvSpPr/>
      </dsp:nvSpPr>
      <dsp:spPr>
        <a:xfrm rot="10800000">
          <a:off x="5096256" y="719912"/>
          <a:ext cx="161544" cy="188976"/>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rot="10800000">
        <a:off x="5096256" y="719912"/>
        <a:ext cx="161544" cy="188976"/>
      </dsp:txXfrm>
    </dsp:sp>
    <dsp:sp modelId="{72E49F5A-55A3-4A41-A28A-E9C3C570AAC6}">
      <dsp:nvSpPr>
        <dsp:cNvPr id="0" name=""/>
        <dsp:cNvSpPr/>
      </dsp:nvSpPr>
      <dsp:spPr>
        <a:xfrm>
          <a:off x="4267200" y="585800"/>
          <a:ext cx="761999" cy="457199"/>
        </a:xfrm>
        <a:prstGeom prst="roundRect">
          <a:avLst>
            <a:gd name="adj" fmla="val 10000"/>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الفهم</a:t>
          </a:r>
          <a:endParaRPr lang="ar-SA" sz="1800" kern="1200" dirty="0"/>
        </a:p>
      </dsp:txBody>
      <dsp:txXfrm>
        <a:off x="4267200" y="585800"/>
        <a:ext cx="761999" cy="457199"/>
      </dsp:txXfrm>
    </dsp:sp>
    <dsp:sp modelId="{37637E27-A8D9-4997-88F6-0C52AFD7BC4B}">
      <dsp:nvSpPr>
        <dsp:cNvPr id="0" name=""/>
        <dsp:cNvSpPr/>
      </dsp:nvSpPr>
      <dsp:spPr>
        <a:xfrm rot="10800000">
          <a:off x="4029455" y="719912"/>
          <a:ext cx="161544" cy="188976"/>
        </a:xfrm>
        <a:prstGeom prst="rightArrow">
          <a:avLst>
            <a:gd name="adj1" fmla="val 60000"/>
            <a:gd name="adj2" fmla="val 50000"/>
          </a:avLst>
        </a:prstGeom>
        <a:solidFill>
          <a:schemeClr val="accent5">
            <a:hueOff val="-2483469"/>
            <a:satOff val="9953"/>
            <a:lumOff val="215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rot="10800000">
        <a:off x="4029455" y="719912"/>
        <a:ext cx="161544" cy="188976"/>
      </dsp:txXfrm>
    </dsp:sp>
    <dsp:sp modelId="{EDF1722C-B4A0-4291-A835-3610893FE0CE}">
      <dsp:nvSpPr>
        <dsp:cNvPr id="0" name=""/>
        <dsp:cNvSpPr/>
      </dsp:nvSpPr>
      <dsp:spPr>
        <a:xfrm>
          <a:off x="3200400" y="585800"/>
          <a:ext cx="761999" cy="457199"/>
        </a:xfrm>
        <a:prstGeom prst="roundRect">
          <a:avLst>
            <a:gd name="adj" fmla="val 10000"/>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التطبيق  </a:t>
          </a:r>
          <a:endParaRPr lang="ar-SA" sz="1800" kern="1200" dirty="0"/>
        </a:p>
      </dsp:txBody>
      <dsp:txXfrm>
        <a:off x="3200400" y="585800"/>
        <a:ext cx="761999" cy="457199"/>
      </dsp:txXfrm>
    </dsp:sp>
    <dsp:sp modelId="{1F92A447-3EE7-4937-A423-5C9325AE2726}">
      <dsp:nvSpPr>
        <dsp:cNvPr id="0" name=""/>
        <dsp:cNvSpPr/>
      </dsp:nvSpPr>
      <dsp:spPr>
        <a:xfrm rot="10800000">
          <a:off x="2962655" y="719912"/>
          <a:ext cx="161544" cy="188976"/>
        </a:xfrm>
        <a:prstGeom prst="rightArrow">
          <a:avLst>
            <a:gd name="adj1" fmla="val 60000"/>
            <a:gd name="adj2" fmla="val 50000"/>
          </a:avLst>
        </a:prstGeom>
        <a:solidFill>
          <a:schemeClr val="accent5">
            <a:hueOff val="-4966938"/>
            <a:satOff val="19906"/>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rot="10800000">
        <a:off x="2962655" y="719912"/>
        <a:ext cx="161544" cy="188976"/>
      </dsp:txXfrm>
    </dsp:sp>
    <dsp:sp modelId="{92ED8C7E-F00C-421D-9BC0-ADD20FDB4320}">
      <dsp:nvSpPr>
        <dsp:cNvPr id="0" name=""/>
        <dsp:cNvSpPr/>
      </dsp:nvSpPr>
      <dsp:spPr>
        <a:xfrm>
          <a:off x="2133600" y="585800"/>
          <a:ext cx="761999" cy="457199"/>
        </a:xfrm>
        <a:prstGeom prst="roundRect">
          <a:avLst>
            <a:gd name="adj" fmla="val 10000"/>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التحليل</a:t>
          </a:r>
          <a:endParaRPr lang="ar-SA" sz="1800" kern="1200" dirty="0"/>
        </a:p>
      </dsp:txBody>
      <dsp:txXfrm>
        <a:off x="2133600" y="585800"/>
        <a:ext cx="761999" cy="457199"/>
      </dsp:txXfrm>
    </dsp:sp>
    <dsp:sp modelId="{4CB6913A-4318-43DD-A011-C82D50F15393}">
      <dsp:nvSpPr>
        <dsp:cNvPr id="0" name=""/>
        <dsp:cNvSpPr/>
      </dsp:nvSpPr>
      <dsp:spPr>
        <a:xfrm rot="10800000">
          <a:off x="1895856" y="719912"/>
          <a:ext cx="161544" cy="188976"/>
        </a:xfrm>
        <a:prstGeom prst="rightArrow">
          <a:avLst>
            <a:gd name="adj1" fmla="val 60000"/>
            <a:gd name="adj2" fmla="val 50000"/>
          </a:avLst>
        </a:prstGeom>
        <a:solidFill>
          <a:schemeClr val="accent5">
            <a:hueOff val="-7450407"/>
            <a:satOff val="29858"/>
            <a:lumOff val="647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rot="10800000">
        <a:off x="1895856" y="719912"/>
        <a:ext cx="161544" cy="188976"/>
      </dsp:txXfrm>
    </dsp:sp>
    <dsp:sp modelId="{014A8744-AB79-47B7-B3B4-4AD9C41F8021}">
      <dsp:nvSpPr>
        <dsp:cNvPr id="0" name=""/>
        <dsp:cNvSpPr/>
      </dsp:nvSpPr>
      <dsp:spPr>
        <a:xfrm>
          <a:off x="1066800" y="585800"/>
          <a:ext cx="761999" cy="457199"/>
        </a:xfrm>
        <a:prstGeom prst="roundRect">
          <a:avLst>
            <a:gd name="adj" fmla="val 10000"/>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التركيب</a:t>
          </a:r>
          <a:endParaRPr lang="ar-SA" sz="1800" kern="1200" dirty="0"/>
        </a:p>
      </dsp:txBody>
      <dsp:txXfrm>
        <a:off x="1066800" y="585800"/>
        <a:ext cx="761999" cy="457199"/>
      </dsp:txXfrm>
    </dsp:sp>
    <dsp:sp modelId="{885DFD2F-EF6D-498A-98D1-A3636050E821}">
      <dsp:nvSpPr>
        <dsp:cNvPr id="0" name=""/>
        <dsp:cNvSpPr/>
      </dsp:nvSpPr>
      <dsp:spPr>
        <a:xfrm rot="10800000">
          <a:off x="829056" y="719912"/>
          <a:ext cx="161543" cy="188976"/>
        </a:xfrm>
        <a:prstGeom prst="rightArrow">
          <a:avLst>
            <a:gd name="adj1" fmla="val 60000"/>
            <a:gd name="adj2" fmla="val 5000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rot="10800000">
        <a:off x="829056" y="719912"/>
        <a:ext cx="161543" cy="188976"/>
      </dsp:txXfrm>
    </dsp:sp>
    <dsp:sp modelId="{D04C9BD1-060E-47A3-B61B-CD9EED81AA50}">
      <dsp:nvSpPr>
        <dsp:cNvPr id="0" name=""/>
        <dsp:cNvSpPr/>
      </dsp:nvSpPr>
      <dsp:spPr>
        <a:xfrm>
          <a:off x="0" y="585800"/>
          <a:ext cx="761999" cy="457199"/>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smtClean="0"/>
            <a:t>التقويم</a:t>
          </a:r>
          <a:endParaRPr lang="ar-SA" sz="1800" kern="1200" dirty="0"/>
        </a:p>
      </dsp:txBody>
      <dsp:txXfrm>
        <a:off x="0" y="585800"/>
        <a:ext cx="761999" cy="457199"/>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29439F7-D878-41D8-B26C-BB12F5423268}">
      <dsp:nvSpPr>
        <dsp:cNvPr id="0" name=""/>
        <dsp:cNvSpPr/>
      </dsp:nvSpPr>
      <dsp:spPr>
        <a:xfrm>
          <a:off x="1054630" y="474"/>
          <a:ext cx="4564841" cy="380643"/>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167853" bIns="57150" numCol="1" spcCol="1270" anchor="ctr" anchorCtr="0">
          <a:noAutofit/>
        </a:bodyPr>
        <a:lstStyle/>
        <a:p>
          <a:pPr lvl="0" algn="ctr" defTabSz="666750" rtl="1">
            <a:lnSpc>
              <a:spcPct val="90000"/>
            </a:lnSpc>
            <a:spcBef>
              <a:spcPct val="0"/>
            </a:spcBef>
            <a:spcAft>
              <a:spcPct val="35000"/>
            </a:spcAft>
          </a:pPr>
          <a:r>
            <a:rPr lang="ar-SA" sz="1500" kern="1200" dirty="0" smtClean="0"/>
            <a:t>القدرة على التعبير عن المادة بأسلوب المتعلم الخاص</a:t>
          </a:r>
          <a:endParaRPr lang="ar-SA" sz="1500" kern="1200" dirty="0"/>
        </a:p>
      </dsp:txBody>
      <dsp:txXfrm>
        <a:off x="1054630" y="474"/>
        <a:ext cx="4564841" cy="380643"/>
      </dsp:txXfrm>
    </dsp:sp>
    <dsp:sp modelId="{5046538C-D38A-413D-A1F4-F263AF52B0EE}">
      <dsp:nvSpPr>
        <dsp:cNvPr id="0" name=""/>
        <dsp:cNvSpPr/>
      </dsp:nvSpPr>
      <dsp:spPr>
        <a:xfrm>
          <a:off x="5429150" y="474"/>
          <a:ext cx="380643" cy="380643"/>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A0C72FF-C1A5-4647-8F24-033B2C1A7C39}">
      <dsp:nvSpPr>
        <dsp:cNvPr id="0" name=""/>
        <dsp:cNvSpPr/>
      </dsp:nvSpPr>
      <dsp:spPr>
        <a:xfrm>
          <a:off x="1054630" y="494743"/>
          <a:ext cx="4564841" cy="380643"/>
        </a:xfrm>
        <a:prstGeom prst="homePlate">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167853" bIns="57150" numCol="1" spcCol="1270" anchor="ctr" anchorCtr="0">
          <a:noAutofit/>
        </a:bodyPr>
        <a:lstStyle/>
        <a:p>
          <a:pPr lvl="0" algn="ctr" defTabSz="666750" rtl="1">
            <a:lnSpc>
              <a:spcPct val="90000"/>
            </a:lnSpc>
            <a:spcBef>
              <a:spcPct val="0"/>
            </a:spcBef>
            <a:spcAft>
              <a:spcPct val="35000"/>
            </a:spcAft>
          </a:pPr>
          <a:r>
            <a:rPr lang="ar-SA" sz="1500" kern="1200" dirty="0" smtClean="0"/>
            <a:t>القدرة على اختصار المادة </a:t>
          </a:r>
          <a:r>
            <a:rPr lang="ar-SA" sz="1500" kern="1200" dirty="0" err="1" smtClean="0"/>
            <a:t>وايجازها</a:t>
          </a:r>
          <a:endParaRPr lang="en-US" sz="1500" kern="1200" dirty="0"/>
        </a:p>
      </dsp:txBody>
      <dsp:txXfrm>
        <a:off x="1054630" y="494743"/>
        <a:ext cx="4564841" cy="380643"/>
      </dsp:txXfrm>
    </dsp:sp>
    <dsp:sp modelId="{E75C26E6-7258-47C4-BB9D-CAB9994778B3}">
      <dsp:nvSpPr>
        <dsp:cNvPr id="0" name=""/>
        <dsp:cNvSpPr/>
      </dsp:nvSpPr>
      <dsp:spPr>
        <a:xfrm>
          <a:off x="5429150" y="494743"/>
          <a:ext cx="380643" cy="380643"/>
        </a:xfrm>
        <a:prstGeom prst="ellipse">
          <a:avLst/>
        </a:prstGeom>
        <a:solidFill>
          <a:schemeClr val="accent5">
            <a:tint val="50000"/>
            <a:hueOff val="-2136473"/>
            <a:satOff val="9523"/>
            <a:lumOff val="8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ADA3612-A971-4BD3-9B5C-04DD6C083DBA}">
      <dsp:nvSpPr>
        <dsp:cNvPr id="0" name=""/>
        <dsp:cNvSpPr/>
      </dsp:nvSpPr>
      <dsp:spPr>
        <a:xfrm>
          <a:off x="1054630" y="989011"/>
          <a:ext cx="4564841" cy="380643"/>
        </a:xfrm>
        <a:prstGeom prst="homePlate">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167853" bIns="57150" numCol="1" spcCol="1270" anchor="ctr" anchorCtr="0">
          <a:noAutofit/>
        </a:bodyPr>
        <a:lstStyle/>
        <a:p>
          <a:pPr lvl="0" algn="ctr" defTabSz="666750" rtl="1">
            <a:lnSpc>
              <a:spcPct val="90000"/>
            </a:lnSpc>
            <a:spcBef>
              <a:spcPct val="0"/>
            </a:spcBef>
            <a:spcAft>
              <a:spcPct val="35000"/>
            </a:spcAft>
          </a:pPr>
          <a:r>
            <a:rPr lang="ar-SA" sz="1500" kern="1200" dirty="0" smtClean="0"/>
            <a:t>القدرة على اختصار المادة إلى مصطلح مجرد</a:t>
          </a:r>
          <a:endParaRPr lang="en-US" sz="1500" kern="1200" dirty="0"/>
        </a:p>
      </dsp:txBody>
      <dsp:txXfrm>
        <a:off x="1054630" y="989011"/>
        <a:ext cx="4564841" cy="380643"/>
      </dsp:txXfrm>
    </dsp:sp>
    <dsp:sp modelId="{8777832A-1BB3-401B-9865-BCCA3C47D991}">
      <dsp:nvSpPr>
        <dsp:cNvPr id="0" name=""/>
        <dsp:cNvSpPr/>
      </dsp:nvSpPr>
      <dsp:spPr>
        <a:xfrm>
          <a:off x="5429150" y="989011"/>
          <a:ext cx="380643" cy="380643"/>
        </a:xfrm>
        <a:prstGeom prst="ellipse">
          <a:avLst/>
        </a:prstGeom>
        <a:solidFill>
          <a:schemeClr val="accent5">
            <a:tint val="50000"/>
            <a:hueOff val="-4272946"/>
            <a:satOff val="19047"/>
            <a:lumOff val="16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4DC125-7DAD-4F68-BC33-34668D73F763}">
      <dsp:nvSpPr>
        <dsp:cNvPr id="0" name=""/>
        <dsp:cNvSpPr/>
      </dsp:nvSpPr>
      <dsp:spPr>
        <a:xfrm>
          <a:off x="1054630" y="1483280"/>
          <a:ext cx="4564841" cy="380643"/>
        </a:xfrm>
        <a:prstGeom prst="homePlate">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167853" bIns="57150" numCol="1" spcCol="1270" anchor="ctr" anchorCtr="0">
          <a:noAutofit/>
        </a:bodyPr>
        <a:lstStyle/>
        <a:p>
          <a:pPr lvl="0" algn="ctr" defTabSz="666750" rtl="1">
            <a:lnSpc>
              <a:spcPct val="90000"/>
            </a:lnSpc>
            <a:spcBef>
              <a:spcPct val="0"/>
            </a:spcBef>
            <a:spcAft>
              <a:spcPct val="35000"/>
            </a:spcAft>
          </a:pPr>
          <a:r>
            <a:rPr lang="ar-SA" sz="1500" kern="1200" dirty="0" smtClean="0"/>
            <a:t>القدرة على توضيح المادة </a:t>
          </a:r>
          <a:r>
            <a:rPr lang="ar-SA" sz="1500" kern="1200" dirty="0" err="1" smtClean="0"/>
            <a:t>المجردة </a:t>
          </a:r>
          <a:r>
            <a:rPr lang="ar-SA" sz="1500" kern="1200" dirty="0" smtClean="0"/>
            <a:t>(قاعدة مثلاً أو مبدأ</a:t>
          </a:r>
          <a:r>
            <a:rPr lang="ar-SA" sz="1500" kern="1200" dirty="0" err="1" smtClean="0"/>
            <a:t>)</a:t>
          </a:r>
          <a:endParaRPr lang="en-US" sz="1500" kern="1200" dirty="0"/>
        </a:p>
      </dsp:txBody>
      <dsp:txXfrm>
        <a:off x="1054630" y="1483280"/>
        <a:ext cx="4564841" cy="380643"/>
      </dsp:txXfrm>
    </dsp:sp>
    <dsp:sp modelId="{3E2233EE-C318-4BEC-BBDA-2C4F96D3F10B}">
      <dsp:nvSpPr>
        <dsp:cNvPr id="0" name=""/>
        <dsp:cNvSpPr/>
      </dsp:nvSpPr>
      <dsp:spPr>
        <a:xfrm>
          <a:off x="5429150" y="1483280"/>
          <a:ext cx="380643" cy="380643"/>
        </a:xfrm>
        <a:prstGeom prst="ellipse">
          <a:avLst/>
        </a:prstGeom>
        <a:solidFill>
          <a:schemeClr val="accent5">
            <a:tint val="50000"/>
            <a:hueOff val="-6409420"/>
            <a:satOff val="28570"/>
            <a:lumOff val="25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83D3D0B-6C6B-4150-9EA8-88B6C32D7CE3}">
      <dsp:nvSpPr>
        <dsp:cNvPr id="0" name=""/>
        <dsp:cNvSpPr/>
      </dsp:nvSpPr>
      <dsp:spPr>
        <a:xfrm>
          <a:off x="1054630" y="1977549"/>
          <a:ext cx="4564841" cy="380643"/>
        </a:xfrm>
        <a:prstGeom prst="homePlate">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167853" bIns="57150" numCol="1" spcCol="1270" anchor="ctr" anchorCtr="0">
          <a:noAutofit/>
        </a:bodyPr>
        <a:lstStyle/>
        <a:p>
          <a:pPr lvl="0" algn="ctr" defTabSz="666750" rtl="1">
            <a:lnSpc>
              <a:spcPct val="90000"/>
            </a:lnSpc>
            <a:spcBef>
              <a:spcPct val="0"/>
            </a:spcBef>
            <a:spcAft>
              <a:spcPct val="35000"/>
            </a:spcAft>
          </a:pPr>
          <a:r>
            <a:rPr lang="ar-SA" sz="1500" kern="1200" dirty="0" smtClean="0"/>
            <a:t>القدرة على ترجمة الرموز  أو </a:t>
          </a:r>
          <a:r>
            <a:rPr lang="ar-SA" sz="1500" kern="1200" dirty="0" err="1" smtClean="0"/>
            <a:t>الألفاظ </a:t>
          </a:r>
          <a:r>
            <a:rPr lang="ar-SA" sz="1500" kern="1200" dirty="0" smtClean="0"/>
            <a:t>(قراءة خريطة</a:t>
          </a:r>
          <a:r>
            <a:rPr lang="ar-SA" sz="1500" kern="1200" dirty="0" err="1" smtClean="0"/>
            <a:t>)</a:t>
          </a:r>
          <a:endParaRPr lang="en-US" sz="1500" kern="1200" dirty="0"/>
        </a:p>
      </dsp:txBody>
      <dsp:txXfrm>
        <a:off x="1054630" y="1977549"/>
        <a:ext cx="4564841" cy="380643"/>
      </dsp:txXfrm>
    </dsp:sp>
    <dsp:sp modelId="{852486B1-8CF3-4448-9D8E-D43B68540AFB}">
      <dsp:nvSpPr>
        <dsp:cNvPr id="0" name=""/>
        <dsp:cNvSpPr/>
      </dsp:nvSpPr>
      <dsp:spPr>
        <a:xfrm>
          <a:off x="5429150" y="1977549"/>
          <a:ext cx="380643" cy="380643"/>
        </a:xfrm>
        <a:prstGeom prst="ellipse">
          <a:avLst/>
        </a:prstGeom>
        <a:solidFill>
          <a:schemeClr val="accent5">
            <a:tint val="50000"/>
            <a:hueOff val="-8545893"/>
            <a:satOff val="38094"/>
            <a:lumOff val="336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8C8DCB-0A16-4749-AABD-B5607BE36AAB}">
      <dsp:nvSpPr>
        <dsp:cNvPr id="0" name=""/>
        <dsp:cNvSpPr/>
      </dsp:nvSpPr>
      <dsp:spPr>
        <a:xfrm>
          <a:off x="1054630" y="2471817"/>
          <a:ext cx="4564841" cy="380643"/>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167853" bIns="57150" numCol="1" spcCol="1270" anchor="ctr" anchorCtr="0">
          <a:noAutofit/>
        </a:bodyPr>
        <a:lstStyle/>
        <a:p>
          <a:pPr lvl="0" algn="ctr" defTabSz="666750" rtl="1">
            <a:lnSpc>
              <a:spcPct val="90000"/>
            </a:lnSpc>
            <a:spcBef>
              <a:spcPct val="0"/>
            </a:spcBef>
            <a:spcAft>
              <a:spcPct val="35000"/>
            </a:spcAft>
          </a:pPr>
          <a:r>
            <a:rPr lang="ar-SA" sz="1500" kern="1200" dirty="0" smtClean="0"/>
            <a:t>القدرة على ترجمة الأرقام إلى </a:t>
          </a:r>
          <a:r>
            <a:rPr lang="ar-SA" sz="1500" kern="1200" dirty="0" err="1" smtClean="0"/>
            <a:t>ألفاظ </a:t>
          </a:r>
          <a:r>
            <a:rPr lang="ar-SA" sz="1500" kern="1200" dirty="0" smtClean="0"/>
            <a:t>(عند قراءة الجداول والرسوم</a:t>
          </a:r>
          <a:r>
            <a:rPr lang="ar-SA" sz="1500" kern="1200" dirty="0" err="1" smtClean="0"/>
            <a:t>)</a:t>
          </a:r>
          <a:endParaRPr lang="ar-SA" sz="1500" kern="1200" dirty="0"/>
        </a:p>
      </dsp:txBody>
      <dsp:txXfrm>
        <a:off x="1054630" y="2471817"/>
        <a:ext cx="4564841" cy="380643"/>
      </dsp:txXfrm>
    </dsp:sp>
    <dsp:sp modelId="{CBA42FF1-9D8F-4526-99C9-3A7196015E75}">
      <dsp:nvSpPr>
        <dsp:cNvPr id="0" name=""/>
        <dsp:cNvSpPr/>
      </dsp:nvSpPr>
      <dsp:spPr>
        <a:xfrm>
          <a:off x="5429150" y="2471817"/>
          <a:ext cx="380643" cy="380643"/>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2D9E4EE-E24F-464A-BE73-DD4D142DB77F}">
      <dsp:nvSpPr>
        <dsp:cNvPr id="0" name=""/>
        <dsp:cNvSpPr/>
      </dsp:nvSpPr>
      <dsp:spPr>
        <a:xfrm>
          <a:off x="1902139" y="167075"/>
          <a:ext cx="545720" cy="54572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ar-SA" sz="1300" kern="1200" dirty="0" smtClean="0"/>
            <a:t>القدرة</a:t>
          </a:r>
          <a:endParaRPr lang="ar-SA" sz="1300" kern="1200" dirty="0"/>
        </a:p>
      </dsp:txBody>
      <dsp:txXfrm>
        <a:off x="1902139" y="167075"/>
        <a:ext cx="545720" cy="545720"/>
      </dsp:txXfrm>
    </dsp:sp>
    <dsp:sp modelId="{634C5953-279E-439C-8A94-9FF46A303676}">
      <dsp:nvSpPr>
        <dsp:cNvPr id="0" name=""/>
        <dsp:cNvSpPr/>
      </dsp:nvSpPr>
      <dsp:spPr>
        <a:xfrm>
          <a:off x="1541308" y="281676"/>
          <a:ext cx="316518" cy="316518"/>
        </a:xfrm>
        <a:prstGeom prst="mathPlus">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1541308" y="281676"/>
        <a:ext cx="316518" cy="316518"/>
      </dsp:txXfrm>
    </dsp:sp>
    <dsp:sp modelId="{9E251061-63E2-4FBB-85AE-BDF96831BF67}">
      <dsp:nvSpPr>
        <dsp:cNvPr id="0" name=""/>
        <dsp:cNvSpPr/>
      </dsp:nvSpPr>
      <dsp:spPr>
        <a:xfrm>
          <a:off x="951275" y="167075"/>
          <a:ext cx="545720" cy="545720"/>
        </a:xfrm>
        <a:prstGeom prst="ellips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ar-SA" sz="1300" kern="1200" dirty="0" smtClean="0"/>
            <a:t>معرفة</a:t>
          </a:r>
          <a:endParaRPr lang="ar-SA" sz="1300" kern="1200" dirty="0"/>
        </a:p>
      </dsp:txBody>
      <dsp:txXfrm>
        <a:off x="951275" y="167075"/>
        <a:ext cx="545720" cy="545720"/>
      </dsp:txXfrm>
    </dsp:sp>
    <dsp:sp modelId="{DB154D83-8C79-4225-B982-DD6145AD0B76}">
      <dsp:nvSpPr>
        <dsp:cNvPr id="0" name=""/>
        <dsp:cNvSpPr/>
      </dsp:nvSpPr>
      <dsp:spPr>
        <a:xfrm>
          <a:off x="590445" y="281676"/>
          <a:ext cx="316518" cy="316518"/>
        </a:xfrm>
        <a:prstGeom prst="mathEqual">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a:off x="590445" y="281676"/>
        <a:ext cx="316518" cy="316518"/>
      </dsp:txXfrm>
    </dsp:sp>
    <dsp:sp modelId="{DE22BFA3-71AC-4EA2-8898-E93319457CEC}">
      <dsp:nvSpPr>
        <dsp:cNvPr id="0" name=""/>
        <dsp:cNvSpPr/>
      </dsp:nvSpPr>
      <dsp:spPr>
        <a:xfrm>
          <a:off x="411" y="167075"/>
          <a:ext cx="545720" cy="545720"/>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ar-SA" sz="1300" kern="1200" smtClean="0"/>
            <a:t>مهارة</a:t>
          </a:r>
          <a:endParaRPr lang="ar-SA" sz="1300" kern="1200" dirty="0"/>
        </a:p>
      </dsp:txBody>
      <dsp:txXfrm>
        <a:off x="411" y="167075"/>
        <a:ext cx="545720" cy="545720"/>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29439F7-D878-41D8-B26C-BB12F5423268}">
      <dsp:nvSpPr>
        <dsp:cNvPr id="0" name=""/>
        <dsp:cNvSpPr/>
      </dsp:nvSpPr>
      <dsp:spPr>
        <a:xfrm>
          <a:off x="1189518" y="147"/>
          <a:ext cx="5187351" cy="468279"/>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206498" bIns="60960" numCol="1" spcCol="1270" anchor="ctr" anchorCtr="0">
          <a:noAutofit/>
        </a:bodyPr>
        <a:lstStyle/>
        <a:p>
          <a:pPr lvl="0" algn="r" defTabSz="711200" rtl="1">
            <a:lnSpc>
              <a:spcPct val="90000"/>
            </a:lnSpc>
            <a:spcBef>
              <a:spcPct val="0"/>
            </a:spcBef>
            <a:spcAft>
              <a:spcPct val="35000"/>
            </a:spcAft>
          </a:pPr>
          <a:r>
            <a:rPr lang="ar-SA" sz="1600" kern="1200" dirty="0" smtClean="0"/>
            <a:t>القدرة على فهم المعنى الضمني للكلمات في عمل </a:t>
          </a:r>
          <a:r>
            <a:rPr lang="ar-SA" sz="1600" kern="1200" dirty="0" err="1" smtClean="0"/>
            <a:t>معين </a:t>
          </a:r>
          <a:r>
            <a:rPr lang="ar-SA" sz="1600" kern="1200" dirty="0" smtClean="0"/>
            <a:t>(ما وراء السطور</a:t>
          </a:r>
          <a:r>
            <a:rPr lang="ar-SA" sz="1600" kern="1200" dirty="0" err="1" smtClean="0"/>
            <a:t>)</a:t>
          </a:r>
          <a:endParaRPr lang="ar-SA" sz="1600" kern="1200" dirty="0"/>
        </a:p>
      </dsp:txBody>
      <dsp:txXfrm>
        <a:off x="1189518" y="147"/>
        <a:ext cx="5187351" cy="468279"/>
      </dsp:txXfrm>
    </dsp:sp>
    <dsp:sp modelId="{5046538C-D38A-413D-A1F4-F263AF52B0EE}">
      <dsp:nvSpPr>
        <dsp:cNvPr id="0" name=""/>
        <dsp:cNvSpPr/>
      </dsp:nvSpPr>
      <dsp:spPr>
        <a:xfrm>
          <a:off x="6142730" y="147"/>
          <a:ext cx="468279" cy="468279"/>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D683A4D-3E89-4325-BE3E-0405E22FAEB1}">
      <dsp:nvSpPr>
        <dsp:cNvPr id="0" name=""/>
        <dsp:cNvSpPr/>
      </dsp:nvSpPr>
      <dsp:spPr>
        <a:xfrm>
          <a:off x="1189518" y="596238"/>
          <a:ext cx="5187351" cy="468279"/>
        </a:xfrm>
        <a:prstGeom prst="homePlate">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206498" bIns="60960" numCol="1" spcCol="1270" anchor="ctr" anchorCtr="0">
          <a:noAutofit/>
        </a:bodyPr>
        <a:lstStyle/>
        <a:p>
          <a:pPr lvl="0" algn="r" defTabSz="711200" rtl="1">
            <a:lnSpc>
              <a:spcPct val="90000"/>
            </a:lnSpc>
            <a:spcBef>
              <a:spcPct val="0"/>
            </a:spcBef>
            <a:spcAft>
              <a:spcPct val="35000"/>
            </a:spcAft>
          </a:pPr>
          <a:r>
            <a:rPr lang="ar-SA" sz="1600" kern="1200" dirty="0" smtClean="0"/>
            <a:t>القدرة على </a:t>
          </a:r>
          <a:r>
            <a:rPr lang="ar-SA" sz="1600" kern="1200" dirty="0" err="1" smtClean="0"/>
            <a:t>المقارنة </a:t>
          </a:r>
          <a:r>
            <a:rPr lang="ar-SA" sz="1600" kern="1200" dirty="0" smtClean="0"/>
            <a:t>(تحديد أوجه الشبه والاختلاف</a:t>
          </a:r>
          <a:r>
            <a:rPr lang="ar-SA" sz="1600" kern="1200" dirty="0" err="1" smtClean="0"/>
            <a:t>)</a:t>
          </a:r>
          <a:endParaRPr lang="en-US" sz="1600" kern="1200" dirty="0"/>
        </a:p>
      </dsp:txBody>
      <dsp:txXfrm>
        <a:off x="1189518" y="596238"/>
        <a:ext cx="5187351" cy="468279"/>
      </dsp:txXfrm>
    </dsp:sp>
    <dsp:sp modelId="{57B9AC3B-F568-4C08-9514-B2F9C9B8969A}">
      <dsp:nvSpPr>
        <dsp:cNvPr id="0" name=""/>
        <dsp:cNvSpPr/>
      </dsp:nvSpPr>
      <dsp:spPr>
        <a:xfrm>
          <a:off x="6142730" y="596238"/>
          <a:ext cx="468279" cy="468279"/>
        </a:xfrm>
        <a:prstGeom prst="ellipse">
          <a:avLst/>
        </a:prstGeom>
        <a:solidFill>
          <a:schemeClr val="accent5">
            <a:tint val="50000"/>
            <a:hueOff val="-2670591"/>
            <a:satOff val="11904"/>
            <a:lumOff val="10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F76F195-1E02-4AE4-AA97-ACD15281AAF1}">
      <dsp:nvSpPr>
        <dsp:cNvPr id="0" name=""/>
        <dsp:cNvSpPr/>
      </dsp:nvSpPr>
      <dsp:spPr>
        <a:xfrm>
          <a:off x="1189518" y="1192328"/>
          <a:ext cx="5187351" cy="468279"/>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206498" bIns="60960" numCol="1" spcCol="1270" anchor="ctr" anchorCtr="0">
          <a:noAutofit/>
        </a:bodyPr>
        <a:lstStyle/>
        <a:p>
          <a:pPr lvl="0" algn="r" defTabSz="711200" rtl="1">
            <a:lnSpc>
              <a:spcPct val="90000"/>
            </a:lnSpc>
            <a:spcBef>
              <a:spcPct val="0"/>
            </a:spcBef>
            <a:spcAft>
              <a:spcPct val="35000"/>
            </a:spcAft>
          </a:pPr>
          <a:r>
            <a:rPr lang="ar-SA" sz="1600" kern="1200" dirty="0" smtClean="0"/>
            <a:t>القدرة على </a:t>
          </a:r>
          <a:r>
            <a:rPr lang="ar-SA" sz="1600" kern="1200" dirty="0" err="1" smtClean="0"/>
            <a:t>التعليل </a:t>
          </a:r>
          <a:r>
            <a:rPr lang="ar-SA" sz="1600" kern="1200" dirty="0" smtClean="0"/>
            <a:t>(ادراك علاقة السبب بالنتيجة</a:t>
          </a:r>
          <a:r>
            <a:rPr lang="ar-SA" sz="1600" kern="1200" dirty="0" err="1" smtClean="0"/>
            <a:t>)</a:t>
          </a:r>
          <a:endParaRPr lang="en-US" sz="1600" kern="1200" dirty="0"/>
        </a:p>
      </dsp:txBody>
      <dsp:txXfrm>
        <a:off x="1189518" y="1192328"/>
        <a:ext cx="5187351" cy="468279"/>
      </dsp:txXfrm>
    </dsp:sp>
    <dsp:sp modelId="{F691558D-DB8E-437A-939D-1C22BE7395A8}">
      <dsp:nvSpPr>
        <dsp:cNvPr id="0" name=""/>
        <dsp:cNvSpPr/>
      </dsp:nvSpPr>
      <dsp:spPr>
        <a:xfrm>
          <a:off x="6142730" y="1192328"/>
          <a:ext cx="468279" cy="468279"/>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54C63B-CE86-4940-BADE-288F9CAAB15E}">
      <dsp:nvSpPr>
        <dsp:cNvPr id="0" name=""/>
        <dsp:cNvSpPr/>
      </dsp:nvSpPr>
      <dsp:spPr>
        <a:xfrm>
          <a:off x="1189518" y="1788418"/>
          <a:ext cx="5187351" cy="468279"/>
        </a:xfrm>
        <a:prstGeom prst="homePlate">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206498" bIns="60960" numCol="1" spcCol="1270" anchor="ctr" anchorCtr="0">
          <a:noAutofit/>
        </a:bodyPr>
        <a:lstStyle/>
        <a:p>
          <a:pPr lvl="0" algn="r" defTabSz="711200" rtl="1">
            <a:lnSpc>
              <a:spcPct val="90000"/>
            </a:lnSpc>
            <a:spcBef>
              <a:spcPct val="0"/>
            </a:spcBef>
            <a:spcAft>
              <a:spcPct val="35000"/>
            </a:spcAft>
          </a:pPr>
          <a:r>
            <a:rPr lang="ar-SA" sz="1600" kern="1200" dirty="0" smtClean="0"/>
            <a:t>القدرة على إدراك العلاقة بين الرموز والأرقام والأشكال</a:t>
          </a:r>
          <a:endParaRPr lang="en-US" sz="1600" kern="1200" dirty="0"/>
        </a:p>
      </dsp:txBody>
      <dsp:txXfrm>
        <a:off x="1189518" y="1788418"/>
        <a:ext cx="5187351" cy="468279"/>
      </dsp:txXfrm>
    </dsp:sp>
    <dsp:sp modelId="{A720D899-9B11-481D-A8D0-90DCF8CB0D67}">
      <dsp:nvSpPr>
        <dsp:cNvPr id="0" name=""/>
        <dsp:cNvSpPr/>
      </dsp:nvSpPr>
      <dsp:spPr>
        <a:xfrm>
          <a:off x="6142730" y="1788418"/>
          <a:ext cx="468279" cy="468279"/>
        </a:xfrm>
        <a:prstGeom prst="ellipse">
          <a:avLst/>
        </a:prstGeom>
        <a:solidFill>
          <a:schemeClr val="accent5">
            <a:tint val="50000"/>
            <a:hueOff val="-8011774"/>
            <a:satOff val="35713"/>
            <a:lumOff val="31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832DCE9-0E7E-45F1-AC91-FB0C8B994053}">
      <dsp:nvSpPr>
        <dsp:cNvPr id="0" name=""/>
        <dsp:cNvSpPr/>
      </dsp:nvSpPr>
      <dsp:spPr>
        <a:xfrm>
          <a:off x="1189518" y="2384508"/>
          <a:ext cx="5187351" cy="468279"/>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206498" bIns="60960" numCol="1" spcCol="1270" anchor="ctr" anchorCtr="0">
          <a:noAutofit/>
        </a:bodyPr>
        <a:lstStyle/>
        <a:p>
          <a:pPr lvl="0" algn="r" defTabSz="711200" rtl="1">
            <a:lnSpc>
              <a:spcPct val="90000"/>
            </a:lnSpc>
            <a:spcBef>
              <a:spcPct val="0"/>
            </a:spcBef>
            <a:spcAft>
              <a:spcPct val="35000"/>
            </a:spcAft>
          </a:pPr>
          <a:r>
            <a:rPr lang="ar-SA" sz="1600" kern="1200" dirty="0" smtClean="0"/>
            <a:t>القدرة على تحديد الشواهد التي تؤيد تعميم ما.</a:t>
          </a:r>
          <a:endParaRPr lang="ar-SA" sz="1600" kern="1200" dirty="0"/>
        </a:p>
      </dsp:txBody>
      <dsp:txXfrm>
        <a:off x="1189518" y="2384508"/>
        <a:ext cx="5187351" cy="468279"/>
      </dsp:txXfrm>
    </dsp:sp>
    <dsp:sp modelId="{2CD10214-8F7C-4BA3-B746-092656A1F20F}">
      <dsp:nvSpPr>
        <dsp:cNvPr id="0" name=""/>
        <dsp:cNvSpPr/>
      </dsp:nvSpPr>
      <dsp:spPr>
        <a:xfrm>
          <a:off x="6142730" y="2384508"/>
          <a:ext cx="468279" cy="468279"/>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4AF5476E-6E7D-422B-9B49-0D7B7CFBEAAF}" type="datetimeFigureOut">
              <a:rPr lang="ar-SA" smtClean="0"/>
              <a:pPr/>
              <a:t>29/04/1437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92A7E89-43B1-449B-BFD1-AB5A444A6D3A}" type="slidenum">
              <a:rPr lang="ar-SA" smtClean="0"/>
              <a:pPr/>
              <a:t>‹#›</a:t>
            </a:fld>
            <a:endParaRPr lang="ar-SA"/>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2F9D740-211E-4EA5-8423-F075AD8F8DFF}" type="datetimeFigureOut">
              <a:rPr lang="ar-SA" smtClean="0"/>
              <a:pPr/>
              <a:t>29/04/1437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9B759E1-5662-4348-AD36-C2298BB18C03}" type="slidenum">
              <a:rPr lang="ar-SA" smtClean="0"/>
              <a:pPr/>
              <a:t>‹#›</a:t>
            </a:fld>
            <a:endParaRPr lang="ar-SA"/>
          </a:p>
        </p:txBody>
      </p:sp>
    </p:spTree>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BFB270A-6E31-44DC-AB72-A148626EEAB8}" type="datetime1">
              <a:rPr lang="ar-SA" smtClean="0"/>
              <a:pPr/>
              <a:t>29/04/1437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ABF0647-71C9-4F13-BBC3-FE4DDDA21534}" type="datetime1">
              <a:rPr lang="ar-SA" smtClean="0"/>
              <a:pPr/>
              <a:t>29/04/1437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61F959D-FA72-4ED9-B890-82AEF0CBBB6C}" type="datetime1">
              <a:rPr lang="ar-SA" smtClean="0"/>
              <a:pPr/>
              <a:t>29/04/1437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04D0DBD-B955-4DFF-AF1C-164E5D0C57F7}" type="datetime1">
              <a:rPr lang="ar-SA" smtClean="0"/>
              <a:pPr/>
              <a:t>29/04/1437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ABDBD03-5C0E-48E4-B43D-9C051C7E5CDE}" type="datetime1">
              <a:rPr lang="ar-SA" smtClean="0"/>
              <a:pPr/>
              <a:t>29/04/1437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AC710242-8F6B-4567-A9FC-350270736504}" type="datetime1">
              <a:rPr lang="ar-SA" smtClean="0"/>
              <a:pPr/>
              <a:t>29/04/1437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6B7F3EDB-9CAD-4199-ADE7-DE97711C06D2}" type="datetime1">
              <a:rPr lang="ar-SA" smtClean="0"/>
              <a:pPr/>
              <a:t>29/04/1437</a:t>
            </a:fld>
            <a:endParaRPr lang="ar-SA"/>
          </a:p>
        </p:txBody>
      </p:sp>
      <p:sp>
        <p:nvSpPr>
          <p:cNvPr id="8" name="عنصر نائب للتذييل 7"/>
          <p:cNvSpPr>
            <a:spLocks noGrp="1"/>
          </p:cNvSpPr>
          <p:nvPr>
            <p:ph type="ftr" sz="quarter" idx="11"/>
          </p:nvPr>
        </p:nvSpPr>
        <p:spPr/>
        <p:txBody>
          <a:bodyPr/>
          <a:lstStyle/>
          <a:p>
            <a:r>
              <a:rPr lang="ar-SA" smtClean="0"/>
              <a:t>جامعة الملك سعود - 2016</a:t>
            </a:r>
            <a:endParaRPr lang="ar-SA"/>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E7A9656-1C44-4A09-9628-7E49B7828035}" type="datetime1">
              <a:rPr lang="ar-SA" smtClean="0"/>
              <a:pPr/>
              <a:t>29/04/1437</a:t>
            </a:fld>
            <a:endParaRPr lang="ar-SA"/>
          </a:p>
        </p:txBody>
      </p:sp>
      <p:sp>
        <p:nvSpPr>
          <p:cNvPr id="4" name="عنصر نائب للتذييل 3"/>
          <p:cNvSpPr>
            <a:spLocks noGrp="1"/>
          </p:cNvSpPr>
          <p:nvPr>
            <p:ph type="ftr" sz="quarter" idx="11"/>
          </p:nvPr>
        </p:nvSpPr>
        <p:spPr/>
        <p:txBody>
          <a:bodyPr/>
          <a:lstStyle/>
          <a:p>
            <a:r>
              <a:rPr lang="ar-SA" smtClean="0"/>
              <a:t>جامعة الملك سعود - 2016</a:t>
            </a:r>
            <a:endParaRPr lang="ar-SA"/>
          </a:p>
        </p:txBody>
      </p:sp>
      <p:sp>
        <p:nvSpPr>
          <p:cNvPr id="5" name="عنصر نائب لرقم الشريحة 4"/>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65CF1CC-4624-47AF-841C-E4000B50BEA4}" type="datetime1">
              <a:rPr lang="ar-SA" smtClean="0"/>
              <a:pPr/>
              <a:t>29/04/1437</a:t>
            </a:fld>
            <a:endParaRPr lang="ar-SA"/>
          </a:p>
        </p:txBody>
      </p:sp>
      <p:sp>
        <p:nvSpPr>
          <p:cNvPr id="3" name="عنصر نائب للتذييل 2"/>
          <p:cNvSpPr>
            <a:spLocks noGrp="1"/>
          </p:cNvSpPr>
          <p:nvPr>
            <p:ph type="ftr" sz="quarter" idx="11"/>
          </p:nvPr>
        </p:nvSpPr>
        <p:spPr/>
        <p:txBody>
          <a:bodyPr/>
          <a:lstStyle/>
          <a:p>
            <a:r>
              <a:rPr lang="ar-SA" smtClean="0"/>
              <a:t>جامعة الملك سعود - 2016</a:t>
            </a:r>
            <a:endParaRPr lang="ar-SA"/>
          </a:p>
        </p:txBody>
      </p:sp>
      <p:sp>
        <p:nvSpPr>
          <p:cNvPr id="4" name="عنصر نائب لرقم الشريحة 3"/>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21B96F3-4626-4035-8851-2FE9C1688A8C}" type="datetime1">
              <a:rPr lang="ar-SA" smtClean="0"/>
              <a:pPr/>
              <a:t>29/04/1437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B079E72-B2CC-4FAC-8EB7-48F4F7C232A2}" type="datetime1">
              <a:rPr lang="ar-SA" smtClean="0"/>
              <a:pPr/>
              <a:t>29/04/1437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068AACD-4955-4FE1-A310-ABA2575A10A4}" type="datetime1">
              <a:rPr lang="ar-SA" smtClean="0"/>
              <a:pPr/>
              <a:t>29/04/1437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جامعة الملك سعود - 2016</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6E144E9-FD18-40EB-BD00-57D6D426D25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Bar dir="vert"/>
  </p:transition>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7.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7.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7.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7.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7.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7.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7.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txBox="1">
            <a:spLocks/>
          </p:cNvSpPr>
          <p:nvPr/>
        </p:nvSpPr>
        <p:spPr>
          <a:xfrm>
            <a:off x="755576" y="3645024"/>
            <a:ext cx="7630616" cy="1584175"/>
          </a:xfrm>
          <a:prstGeom prst="rect">
            <a:avLst/>
          </a:prstGeom>
        </p:spPr>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5400" b="0" i="0" u="none" strike="noStrike" kern="1200" cap="none" spc="0" normalizeH="0" baseline="0" noProof="0" dirty="0" smtClean="0">
                <a:ln>
                  <a:noFill/>
                </a:ln>
                <a:solidFill>
                  <a:schemeClr val="tx2"/>
                </a:solidFill>
                <a:effectLst/>
                <a:uLnTx/>
                <a:uFillTx/>
                <a:latin typeface="+mj-lt"/>
                <a:ea typeface="+mj-ea"/>
                <a:cs typeface="+mj-cs"/>
              </a:rPr>
              <a:t>علم النفس</a:t>
            </a:r>
            <a:r>
              <a:rPr kumimoji="0" lang="ar-SA" sz="5400" b="0" i="0" u="none" strike="noStrike" kern="1200" cap="none" spc="0" normalizeH="0" noProof="0" dirty="0" smtClean="0">
                <a:ln>
                  <a:noFill/>
                </a:ln>
                <a:solidFill>
                  <a:schemeClr val="tx2"/>
                </a:solidFill>
                <a:effectLst/>
                <a:uLnTx/>
                <a:uFillTx/>
                <a:latin typeface="+mj-lt"/>
                <a:ea typeface="+mj-ea"/>
                <a:cs typeface="+mj-cs"/>
              </a:rPr>
              <a:t> التربوي</a:t>
            </a:r>
          </a:p>
          <a:p>
            <a:pPr lvl="0" algn="ctr">
              <a:spcBef>
                <a:spcPct val="0"/>
              </a:spcBef>
              <a:defRPr/>
            </a:pPr>
            <a:r>
              <a:rPr lang="en-US" sz="5400" dirty="0" smtClean="0"/>
              <a:t>EDUCATION PSYCHOLOGY</a:t>
            </a:r>
            <a:endParaRPr kumimoji="0" lang="ar-SA" sz="5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عنوان فرعي 2"/>
          <p:cNvSpPr txBox="1">
            <a:spLocks/>
          </p:cNvSpPr>
          <p:nvPr/>
        </p:nvSpPr>
        <p:spPr>
          <a:xfrm>
            <a:off x="251520" y="5517232"/>
            <a:ext cx="8673008" cy="897673"/>
          </a:xfrm>
          <a:prstGeom prst="rect">
            <a:avLst/>
          </a:prstGeom>
        </p:spPr>
        <p:txBody>
          <a:bodyPr/>
          <a:lstStyle/>
          <a:p>
            <a:pPr marL="342900" lvl="0" indent="-342900" algn="ctr">
              <a:spcBef>
                <a:spcPct val="20000"/>
              </a:spcBef>
              <a:defRPr/>
            </a:pPr>
            <a:r>
              <a:rPr lang="ar-SA" sz="3200" dirty="0" smtClean="0">
                <a:solidFill>
                  <a:srgbClr val="FF0000"/>
                </a:solidFill>
              </a:rPr>
              <a:t>الأهداف </a:t>
            </a:r>
            <a:r>
              <a:rPr lang="ar-SA" sz="3200" dirty="0" smtClean="0">
                <a:solidFill>
                  <a:srgbClr val="FF0000"/>
                </a:solidFill>
              </a:rPr>
              <a:t>التربوية </a:t>
            </a:r>
            <a:r>
              <a:rPr lang="ar-SA" sz="3200" dirty="0" smtClean="0">
                <a:solidFill>
                  <a:srgbClr val="FF0000"/>
                </a:solidFill>
              </a:rPr>
              <a:t>و </a:t>
            </a:r>
            <a:r>
              <a:rPr lang="ar-SA" sz="3200" dirty="0" smtClean="0">
                <a:solidFill>
                  <a:srgbClr val="FF0000"/>
                </a:solidFill>
              </a:rPr>
              <a:t>التعليمية و </a:t>
            </a:r>
            <a:r>
              <a:rPr lang="ar-SA" sz="3200" dirty="0" smtClean="0">
                <a:solidFill>
                  <a:srgbClr val="FF0000"/>
                </a:solidFill>
              </a:rPr>
              <a:t>السلوكية </a:t>
            </a:r>
            <a:endParaRPr kumimoji="0" lang="ar-SA" sz="3200" b="0" i="0" u="none" strike="noStrike" kern="1200" cap="none" spc="0" normalizeH="0" baseline="0" noProof="0" dirty="0">
              <a:ln>
                <a:noFill/>
              </a:ln>
              <a:solidFill>
                <a:srgbClr val="FF0000"/>
              </a:solidFill>
              <a:effectLst/>
              <a:uLnTx/>
              <a:uFillTx/>
              <a:latin typeface="+mn-lt"/>
              <a:ea typeface="+mn-ea"/>
              <a:cs typeface="+mn-cs"/>
            </a:endParaRPr>
          </a:p>
        </p:txBody>
      </p:sp>
      <p:sp>
        <p:nvSpPr>
          <p:cNvPr id="8" name="عنصر نائب لرقم الشريحة 7"/>
          <p:cNvSpPr>
            <a:spLocks noGrp="1"/>
          </p:cNvSpPr>
          <p:nvPr>
            <p:ph type="sldNum" sz="quarter" idx="12"/>
          </p:nvPr>
        </p:nvSpPr>
        <p:spPr/>
        <p:txBody>
          <a:bodyPr/>
          <a:lstStyle/>
          <a:p>
            <a:fld id="{76E144E9-FD18-40EB-BD00-57D6D426D25B}" type="slidenum">
              <a:rPr lang="ar-SA" smtClean="0"/>
              <a:pPr/>
              <a:t>1</a:t>
            </a:fld>
            <a:endParaRPr lang="ar-SA"/>
          </a:p>
        </p:txBody>
      </p:sp>
      <p:sp>
        <p:nvSpPr>
          <p:cNvPr id="9" name="عنصر نائب للتذييل 8"/>
          <p:cNvSpPr>
            <a:spLocks noGrp="1"/>
          </p:cNvSpPr>
          <p:nvPr>
            <p:ph type="ftr" sz="quarter" idx="11"/>
          </p:nvPr>
        </p:nvSpPr>
        <p:spPr/>
        <p:txBody>
          <a:bodyPr/>
          <a:lstStyle/>
          <a:p>
            <a:r>
              <a:rPr lang="ar-SA" smtClean="0"/>
              <a:t>جامعة الملك سعود - 2016</a:t>
            </a:r>
            <a:endParaRPr lang="ar-SA"/>
          </a:p>
        </p:txBody>
      </p:sp>
      <p:pic>
        <p:nvPicPr>
          <p:cNvPr id="22532" name="Picture 4" descr="http://www.new-educ.com/wp-content/uploads/%D8%AA%D9%82%D9%86%D9%8A%D8%A7%D8%AA-%D8%A7%D9%84%D8%AA%D8%B9%D9%84%D9%8A%D9%85.jpg"/>
          <p:cNvPicPr>
            <a:picLocks noChangeAspect="1" noChangeArrowheads="1"/>
          </p:cNvPicPr>
          <p:nvPr/>
        </p:nvPicPr>
        <p:blipFill>
          <a:blip r:embed="rId2" cstate="print"/>
          <a:srcRect/>
          <a:stretch>
            <a:fillRect/>
          </a:stretch>
        </p:blipFill>
        <p:spPr bwMode="auto">
          <a:xfrm>
            <a:off x="0" y="0"/>
            <a:ext cx="9144000" cy="3356992"/>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 y="188640"/>
            <a:ext cx="7452320" cy="707886"/>
          </a:xfrm>
          <a:prstGeom prst="rect">
            <a:avLst/>
          </a:prstGeom>
          <a:noFill/>
        </p:spPr>
        <p:txBody>
          <a:bodyPr wrap="square" rtlCol="1">
            <a:spAutoFit/>
          </a:bodyPr>
          <a:lstStyle/>
          <a:p>
            <a:r>
              <a:rPr lang="ar-SA" sz="4000" dirty="0" smtClean="0">
                <a:solidFill>
                  <a:schemeClr val="bg1"/>
                </a:solidFill>
              </a:rPr>
              <a:t>مبادئ عامه في صياغة الأهداف السلوكية</a:t>
            </a:r>
            <a:endParaRPr lang="en-US" sz="40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10</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graphicFrame>
        <p:nvGraphicFramePr>
          <p:cNvPr id="13" name="رسم تخطيطي 12"/>
          <p:cNvGraphicFramePr/>
          <p:nvPr/>
        </p:nvGraphicFramePr>
        <p:xfrm>
          <a:off x="1115616" y="1484784"/>
          <a:ext cx="6576392"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56592" y="188640"/>
            <a:ext cx="7452320" cy="707886"/>
          </a:xfrm>
          <a:prstGeom prst="rect">
            <a:avLst/>
          </a:prstGeom>
          <a:noFill/>
        </p:spPr>
        <p:txBody>
          <a:bodyPr wrap="square" rtlCol="1">
            <a:spAutoFit/>
          </a:bodyPr>
          <a:lstStyle/>
          <a:p>
            <a:r>
              <a:rPr lang="ar-SA" sz="4000" dirty="0" smtClean="0">
                <a:solidFill>
                  <a:schemeClr val="bg1"/>
                </a:solidFill>
              </a:rPr>
              <a:t>مجالات الأهداف التربوية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11</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graphicFrame>
        <p:nvGraphicFramePr>
          <p:cNvPr id="13" name="رسم تخطيطي 12"/>
          <p:cNvGraphicFramePr/>
          <p:nvPr/>
        </p:nvGraphicFramePr>
        <p:xfrm>
          <a:off x="0" y="1340768"/>
          <a:ext cx="8748464"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467544" y="188640"/>
            <a:ext cx="7452320" cy="646331"/>
          </a:xfrm>
          <a:prstGeom prst="rect">
            <a:avLst/>
          </a:prstGeom>
          <a:noFill/>
        </p:spPr>
        <p:txBody>
          <a:bodyPr wrap="square" rtlCol="1">
            <a:spAutoFit/>
          </a:bodyPr>
          <a:lstStyle/>
          <a:p>
            <a:pPr algn="ctr"/>
            <a:r>
              <a:rPr lang="ar-SA" sz="3600" dirty="0" smtClean="0">
                <a:solidFill>
                  <a:schemeClr val="bg1"/>
                </a:solidFill>
              </a:rPr>
              <a:t>مستويات الأهداف السلوكية ضمن المجالات الثلاث </a:t>
            </a:r>
            <a:endParaRPr lang="ar-SA" sz="32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عنصر نائب لرقم الشريحة 11"/>
          <p:cNvSpPr>
            <a:spLocks noGrp="1"/>
          </p:cNvSpPr>
          <p:nvPr>
            <p:ph type="sldNum" sz="quarter" idx="12"/>
          </p:nvPr>
        </p:nvSpPr>
        <p:spPr/>
        <p:txBody>
          <a:bodyPr/>
          <a:lstStyle/>
          <a:p>
            <a:fld id="{76E144E9-FD18-40EB-BD00-57D6D426D25B}" type="slidenum">
              <a:rPr lang="ar-SA" smtClean="0"/>
              <a:pPr/>
              <a:t>12</a:t>
            </a:fld>
            <a:endParaRPr lang="ar-SA"/>
          </a:p>
        </p:txBody>
      </p:sp>
      <p:sp>
        <p:nvSpPr>
          <p:cNvPr id="13" name="عنصر نائب للتذييل 12"/>
          <p:cNvSpPr>
            <a:spLocks noGrp="1"/>
          </p:cNvSpPr>
          <p:nvPr>
            <p:ph type="ftr" sz="quarter" idx="11"/>
          </p:nvPr>
        </p:nvSpPr>
        <p:spPr/>
        <p:txBody>
          <a:bodyPr/>
          <a:lstStyle/>
          <a:p>
            <a:r>
              <a:rPr lang="ar-SA" smtClean="0"/>
              <a:t>جامعة الملك سعود - 2016</a:t>
            </a:r>
            <a:endParaRPr lang="ar-SA"/>
          </a:p>
        </p:txBody>
      </p:sp>
      <p:graphicFrame>
        <p:nvGraphicFramePr>
          <p:cNvPr id="14" name="رسم تخطيطي 13"/>
          <p:cNvGraphicFramePr/>
          <p:nvPr/>
        </p:nvGraphicFramePr>
        <p:xfrm>
          <a:off x="539552" y="1628800"/>
          <a:ext cx="727280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a:t>
            </a:r>
            <a:r>
              <a:rPr lang="ar-SA" sz="4400" dirty="0" smtClean="0">
                <a:solidFill>
                  <a:schemeClr val="bg1"/>
                </a:solidFill>
              </a:rPr>
              <a:t>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13</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
        <p:nvSpPr>
          <p:cNvPr id="13" name="مربع نص 12"/>
          <p:cNvSpPr txBox="1"/>
          <p:nvPr/>
        </p:nvSpPr>
        <p:spPr>
          <a:xfrm>
            <a:off x="971600" y="1628800"/>
            <a:ext cx="6696744" cy="3170099"/>
          </a:xfrm>
          <a:prstGeom prst="rect">
            <a:avLst/>
          </a:prstGeom>
          <a:noFill/>
        </p:spPr>
        <p:txBody>
          <a:bodyPr wrap="square" rtlCol="1">
            <a:spAutoFit/>
          </a:bodyPr>
          <a:lstStyle/>
          <a:p>
            <a:pPr lvl="0" algn="just">
              <a:buClr>
                <a:schemeClr val="accent5"/>
              </a:buClr>
              <a:buFont typeface="Wingdings" pitchFamily="2" charset="2"/>
              <a:buChar char="v"/>
            </a:pPr>
            <a:r>
              <a:rPr lang="ar-SA" sz="2000" dirty="0" smtClean="0"/>
              <a:t>يختص بالمعلومات والمفاهيم، والهدف المعرفي يقتضي تعديل في السلوك الفظي أو المعرفي للمتعلم.</a:t>
            </a:r>
            <a:endParaRPr lang="en-US" sz="2000" dirty="0" smtClean="0"/>
          </a:p>
          <a:p>
            <a:pPr lvl="0" algn="just">
              <a:buClr>
                <a:schemeClr val="accent6"/>
              </a:buClr>
              <a:buFont typeface="Wingdings" pitchFamily="2" charset="2"/>
              <a:buChar char="v"/>
            </a:pPr>
            <a:r>
              <a:rPr lang="ar-SA" sz="2000" dirty="0" smtClean="0"/>
              <a:t>ويتناول هذا المجال الأهداف التي تتعلق بمعرفة القوانين والحقائق </a:t>
            </a:r>
            <a:r>
              <a:rPr lang="ar-SA" sz="2000" dirty="0" err="1" smtClean="0"/>
              <a:t>والنظريات ...</a:t>
            </a:r>
            <a:r>
              <a:rPr lang="ar-SA" sz="2000" dirty="0" smtClean="0"/>
              <a:t> وهو أكثر الأنواع شيوعاً في التعليم فمن الطبيعي أنه بعد أن ينتهي الطالب من دراسة درس أو وحدة أو منهج معين أن تزداد قدر </a:t>
            </a:r>
            <a:r>
              <a:rPr lang="ar-SA" sz="2000" dirty="0" err="1" smtClean="0"/>
              <a:t>معرفته.</a:t>
            </a:r>
            <a:r>
              <a:rPr lang="ar-SA" sz="2000" dirty="0" smtClean="0"/>
              <a:t> وغالباً يكون الهدف المعرفي هو أول الأهداف وأحياناً يكون الهدف الوحيد.</a:t>
            </a:r>
            <a:endParaRPr lang="en-US" sz="2000" dirty="0" smtClean="0"/>
          </a:p>
          <a:p>
            <a:pPr lvl="0" algn="just">
              <a:buClr>
                <a:schemeClr val="accent5"/>
              </a:buClr>
              <a:buFont typeface="Wingdings" pitchFamily="2" charset="2"/>
              <a:buChar char="v"/>
            </a:pPr>
            <a:r>
              <a:rPr lang="ar-SA" sz="2000" dirty="0" smtClean="0"/>
              <a:t>تحدث </a:t>
            </a:r>
            <a:r>
              <a:rPr lang="ar-SA" sz="2000" dirty="0" err="1" smtClean="0"/>
              <a:t>المعرفة </a:t>
            </a:r>
            <a:r>
              <a:rPr lang="ar-SA" sz="2000" dirty="0" smtClean="0"/>
              <a:t>– كما يرى </a:t>
            </a:r>
            <a:r>
              <a:rPr lang="ar-SA" sz="2000" dirty="0" err="1" smtClean="0"/>
              <a:t>بلوم </a:t>
            </a:r>
            <a:r>
              <a:rPr lang="ar-SA" sz="2000" dirty="0" smtClean="0"/>
              <a:t>– عندما يستطيع الطالب إقامة الدليل على أنه تذكر فكرة بشكل مقارب جداً للشكل الذي عرفت </a:t>
            </a:r>
            <a:r>
              <a:rPr lang="ar-SA" sz="2000" dirty="0" err="1" smtClean="0"/>
              <a:t>به</a:t>
            </a:r>
            <a:r>
              <a:rPr lang="ar-SA" sz="2000" dirty="0" smtClean="0"/>
              <a:t> أصلاً.</a:t>
            </a:r>
            <a:endParaRPr lang="en-US" sz="2000" dirty="0" smtClean="0"/>
          </a:p>
          <a:p>
            <a:pPr algn="just">
              <a:buClr>
                <a:schemeClr val="accent6"/>
              </a:buClr>
              <a:buFont typeface="Wingdings" pitchFamily="2" charset="2"/>
              <a:buChar char="v"/>
            </a:pPr>
            <a:r>
              <a:rPr lang="ar-SA" sz="2000" dirty="0" smtClean="0"/>
              <a:t>يشمل المجال المعرفي ست فئات أو مستويات ينقسم كل منها إلى مستويات فرعية كما </a:t>
            </a:r>
            <a:r>
              <a:rPr lang="ar-SA" sz="2000" dirty="0" err="1" smtClean="0"/>
              <a:t>بالشكل:</a:t>
            </a:r>
            <a:endParaRPr lang="ar-SA" sz="2000" dirty="0"/>
          </a:p>
        </p:txBody>
      </p:sp>
      <p:graphicFrame>
        <p:nvGraphicFramePr>
          <p:cNvPr id="14" name="رسم تخطيطي 13"/>
          <p:cNvGraphicFramePr/>
          <p:nvPr/>
        </p:nvGraphicFramePr>
        <p:xfrm>
          <a:off x="1284312" y="4653136"/>
          <a:ext cx="6096000" cy="162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a:t>
            </a:r>
            <a:r>
              <a:rPr lang="ar-SA" sz="4400" dirty="0" smtClean="0">
                <a:solidFill>
                  <a:schemeClr val="bg1"/>
                </a:solidFill>
              </a:rPr>
              <a:t>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14</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
        <p:nvSpPr>
          <p:cNvPr id="13" name="مربع نص 12"/>
          <p:cNvSpPr txBox="1"/>
          <p:nvPr/>
        </p:nvSpPr>
        <p:spPr>
          <a:xfrm>
            <a:off x="971600" y="1628800"/>
            <a:ext cx="6696744" cy="4154984"/>
          </a:xfrm>
          <a:prstGeom prst="rect">
            <a:avLst/>
          </a:prstGeom>
          <a:noFill/>
        </p:spPr>
        <p:txBody>
          <a:bodyPr wrap="square" rtlCol="1">
            <a:spAutoFit/>
          </a:bodyPr>
          <a:lstStyle/>
          <a:p>
            <a:pPr algn="just"/>
            <a:r>
              <a:rPr lang="ar-SA" sz="2400" b="1" dirty="0" err="1" smtClean="0">
                <a:solidFill>
                  <a:schemeClr val="accent6"/>
                </a:solidFill>
              </a:rPr>
              <a:t>1.</a:t>
            </a:r>
            <a:r>
              <a:rPr lang="ar-SA" sz="2400" b="1" dirty="0" smtClean="0">
                <a:solidFill>
                  <a:schemeClr val="accent6"/>
                </a:solidFill>
              </a:rPr>
              <a:t> التذكر</a:t>
            </a:r>
            <a:r>
              <a:rPr lang="ar-SA" sz="2400" b="1" dirty="0" smtClean="0">
                <a:solidFill>
                  <a:schemeClr val="accent6"/>
                </a:solidFill>
              </a:rPr>
              <a:t>:</a:t>
            </a:r>
            <a:endParaRPr lang="en-US" sz="2400" b="1" dirty="0" smtClean="0">
              <a:solidFill>
                <a:schemeClr val="accent6"/>
              </a:solidFill>
            </a:endParaRPr>
          </a:p>
          <a:p>
            <a:pPr algn="just">
              <a:buClr>
                <a:schemeClr val="accent5"/>
              </a:buClr>
              <a:buFont typeface="Wingdings" pitchFamily="2" charset="2"/>
              <a:buChar char="v"/>
            </a:pPr>
            <a:r>
              <a:rPr lang="ar-SA" sz="2000" dirty="0" smtClean="0"/>
              <a:t> وهو أدنى مراتب المجال المعرفي ويقتصر على التذكر أو المعرفة </a:t>
            </a:r>
            <a:r>
              <a:rPr lang="ar-SA" sz="2000" dirty="0" err="1" smtClean="0"/>
              <a:t>الأولية.</a:t>
            </a:r>
            <a:r>
              <a:rPr lang="ar-SA" sz="2000" dirty="0" smtClean="0"/>
              <a:t> وهو لا يقتصر على تذكر الحقائق فقط بل يشمل أيضاً تذكر المفاهيم والمصطلحات والعمليات والتصنيفات والمبادئ والطرق والتعميمات </a:t>
            </a:r>
            <a:r>
              <a:rPr lang="ar-SA" sz="2000" dirty="0" err="1" smtClean="0"/>
              <a:t>والنظريات ...</a:t>
            </a:r>
            <a:endParaRPr lang="en-US" sz="2000" dirty="0" smtClean="0"/>
          </a:p>
          <a:p>
            <a:pPr algn="just">
              <a:buClr>
                <a:schemeClr val="accent5"/>
              </a:buClr>
              <a:buFont typeface="Wingdings" pitchFamily="2" charset="2"/>
              <a:buChar char="v"/>
            </a:pPr>
            <a:r>
              <a:rPr lang="ar-SA" sz="2000" dirty="0" smtClean="0"/>
              <a:t>من الأفعال المستخدمة في هذا </a:t>
            </a:r>
            <a:r>
              <a:rPr lang="ar-SA" sz="2000" dirty="0" err="1" smtClean="0"/>
              <a:t>المستوى </a:t>
            </a:r>
            <a:r>
              <a:rPr lang="ar-SA" sz="2000" dirty="0" smtClean="0"/>
              <a:t>(يحدد، يصف، يعرف، يتعرف على، يعدد، يسرد، يذكر، يسمي، يسمع، يتلو، </a:t>
            </a:r>
            <a:r>
              <a:rPr lang="ar-SA" sz="2000" dirty="0" err="1" smtClean="0"/>
              <a:t>يختار ...</a:t>
            </a:r>
            <a:r>
              <a:rPr lang="ar-SA" sz="2000" dirty="0" smtClean="0"/>
              <a:t> </a:t>
            </a:r>
            <a:r>
              <a:rPr lang="ar-SA" sz="2000" dirty="0" err="1" smtClean="0"/>
              <a:t>)</a:t>
            </a:r>
            <a:endParaRPr lang="ar-SA" sz="2000" dirty="0" smtClean="0"/>
          </a:p>
          <a:p>
            <a:pPr algn="just">
              <a:buClr>
                <a:schemeClr val="accent5"/>
              </a:buClr>
            </a:pPr>
            <a:endParaRPr lang="ar-SA" sz="2000" dirty="0" smtClean="0"/>
          </a:p>
          <a:p>
            <a:pPr algn="just">
              <a:buClr>
                <a:schemeClr val="accent5"/>
              </a:buClr>
            </a:pPr>
            <a:endParaRPr lang="en-US" sz="2000" dirty="0" smtClean="0"/>
          </a:p>
          <a:p>
            <a:pPr algn="just">
              <a:buClr>
                <a:schemeClr val="accent5"/>
              </a:buClr>
              <a:buFont typeface="Wingdings" pitchFamily="2" charset="2"/>
              <a:buChar char="v"/>
            </a:pPr>
            <a:r>
              <a:rPr lang="ar-SA" sz="2000" dirty="0" smtClean="0"/>
              <a:t>أمثلة:</a:t>
            </a:r>
            <a:endParaRPr lang="en-US" sz="2000" dirty="0" smtClean="0"/>
          </a:p>
          <a:p>
            <a:pPr lvl="1" algn="just">
              <a:buClr>
                <a:schemeClr val="accent6"/>
              </a:buClr>
              <a:buFont typeface="Wingdings" pitchFamily="2" charset="2"/>
              <a:buChar char="v"/>
            </a:pPr>
            <a:r>
              <a:rPr lang="ar-SA" sz="2000" dirty="0" smtClean="0"/>
              <a:t>أن </a:t>
            </a:r>
            <a:r>
              <a:rPr lang="ar-SA" sz="2000" dirty="0" smtClean="0"/>
              <a:t>يحدد المتعلم سمات المدرسة الكلاسيكية في الشعر.</a:t>
            </a:r>
            <a:endParaRPr lang="en-US" sz="2000" dirty="0" smtClean="0"/>
          </a:p>
          <a:p>
            <a:pPr lvl="1" algn="just">
              <a:buClr>
                <a:schemeClr val="accent6"/>
              </a:buClr>
              <a:buFont typeface="Wingdings" pitchFamily="2" charset="2"/>
              <a:buChar char="v"/>
            </a:pPr>
            <a:r>
              <a:rPr lang="ar-SA" sz="2000" dirty="0" smtClean="0"/>
              <a:t>أن </a:t>
            </a:r>
            <a:r>
              <a:rPr lang="ar-SA" sz="2000" dirty="0" err="1" smtClean="0"/>
              <a:t>يسمي </a:t>
            </a:r>
            <a:r>
              <a:rPr lang="ar-SA" sz="2000" dirty="0" smtClean="0"/>
              <a:t>(يذكر) المتعلم ثلاث مشكلات هامة تعاني منها السودان في مجال الثروة المعدنية.</a:t>
            </a:r>
            <a:endParaRPr lang="en-US" sz="2000" dirty="0" smtClean="0"/>
          </a:p>
          <a:p>
            <a:pPr lvl="1" algn="just">
              <a:buClr>
                <a:schemeClr val="accent6"/>
              </a:buClr>
              <a:buFont typeface="Wingdings" pitchFamily="2" charset="2"/>
              <a:buChar char="v"/>
            </a:pPr>
            <a:r>
              <a:rPr lang="ar-SA" sz="2000" dirty="0" smtClean="0"/>
              <a:t>أن </a:t>
            </a:r>
            <a:r>
              <a:rPr lang="ar-SA" sz="2000" dirty="0" smtClean="0"/>
              <a:t>يعدد الطالب المستويات المختلفة للمجال المعرفي في تصنيف بلوم.</a:t>
            </a:r>
            <a:endParaRPr lang="en-US" sz="2000" dirty="0"/>
          </a:p>
        </p:txBody>
      </p:sp>
    </p:spTree>
  </p:cSld>
  <p:clrMapOvr>
    <a:masterClrMapping/>
  </p:clrMapOvr>
  <p:transition>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a:t>
            </a:r>
            <a:r>
              <a:rPr lang="ar-SA" sz="4400" dirty="0" smtClean="0">
                <a:solidFill>
                  <a:schemeClr val="bg1"/>
                </a:solidFill>
              </a:rPr>
              <a:t>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15</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971600" y="1268760"/>
            <a:ext cx="6696744" cy="2400657"/>
          </a:xfrm>
          <a:prstGeom prst="rect">
            <a:avLst/>
          </a:prstGeom>
          <a:noFill/>
        </p:spPr>
        <p:txBody>
          <a:bodyPr wrap="square" rtlCol="1">
            <a:spAutoFit/>
          </a:bodyPr>
          <a:lstStyle/>
          <a:p>
            <a:r>
              <a:rPr lang="ar-SA" sz="2400" b="1" dirty="0" err="1" smtClean="0">
                <a:solidFill>
                  <a:schemeClr val="accent6"/>
                </a:solidFill>
              </a:rPr>
              <a:t>2.</a:t>
            </a:r>
            <a:r>
              <a:rPr lang="ar-SA" sz="2400" b="1" dirty="0" smtClean="0">
                <a:solidFill>
                  <a:schemeClr val="accent6"/>
                </a:solidFill>
              </a:rPr>
              <a:t> </a:t>
            </a:r>
            <a:r>
              <a:rPr lang="ar-SA" sz="2400" b="1" dirty="0" smtClean="0">
                <a:solidFill>
                  <a:schemeClr val="accent6"/>
                </a:solidFill>
              </a:rPr>
              <a:t>الفهم:</a:t>
            </a:r>
            <a:endParaRPr lang="en-US" sz="2400" b="1" dirty="0" smtClean="0">
              <a:solidFill>
                <a:schemeClr val="accent6"/>
              </a:solidFill>
            </a:endParaRPr>
          </a:p>
          <a:p>
            <a:pPr>
              <a:buClr>
                <a:schemeClr val="accent5"/>
              </a:buClr>
              <a:buFont typeface="Wingdings" pitchFamily="2" charset="2"/>
              <a:buChar char="v"/>
            </a:pPr>
            <a:r>
              <a:rPr lang="ar-SA" dirty="0" smtClean="0"/>
              <a:t>ويأتي الفهم عندما يعرض على المتعلم معلومات معينة فإنه من المتوقع أن يعرف ما تعنيه ويستطيع أن يستخدم المواد أو الأفكار </a:t>
            </a:r>
            <a:r>
              <a:rPr lang="ar-SA" dirty="0" err="1" smtClean="0"/>
              <a:t>المتضمنة.</a:t>
            </a:r>
            <a:r>
              <a:rPr lang="ar-SA" dirty="0" smtClean="0"/>
              <a:t> والفهم مطلوب من أجل تحقيق المستويات </a:t>
            </a:r>
            <a:r>
              <a:rPr lang="ar-SA" dirty="0" err="1" smtClean="0"/>
              <a:t>الأخرى (التطبيق ...).</a:t>
            </a:r>
            <a:r>
              <a:rPr lang="ar-SA" dirty="0" smtClean="0"/>
              <a:t> ولذلك يحظى الفهم باهتمام كبير في </a:t>
            </a:r>
            <a:r>
              <a:rPr lang="ar-SA" dirty="0" err="1" smtClean="0"/>
              <a:t>التعليم.</a:t>
            </a:r>
            <a:r>
              <a:rPr lang="ar-SA" dirty="0" smtClean="0"/>
              <a:t> ويتضمن الفهم ثلاثة مستويات</a:t>
            </a:r>
            <a:endParaRPr lang="en-US" dirty="0" smtClean="0"/>
          </a:p>
          <a:p>
            <a:pPr>
              <a:buClr>
                <a:schemeClr val="accent5"/>
              </a:buClr>
              <a:buFont typeface="Wingdings" pitchFamily="2" charset="2"/>
              <a:buChar char="v"/>
            </a:pPr>
            <a:r>
              <a:rPr lang="ar-SA" dirty="0" smtClean="0"/>
              <a:t>أول درجات الفهم </a:t>
            </a:r>
            <a:r>
              <a:rPr lang="ar-SA" b="1" u="sng" dirty="0" smtClean="0">
                <a:solidFill>
                  <a:schemeClr val="accent6"/>
                </a:solidFill>
              </a:rPr>
              <a:t>الترجمة</a:t>
            </a:r>
            <a:r>
              <a:rPr lang="ar-SA" dirty="0" smtClean="0"/>
              <a:t> ويقصد </a:t>
            </a:r>
            <a:r>
              <a:rPr lang="ar-SA" dirty="0" err="1" smtClean="0"/>
              <a:t>بها</a:t>
            </a:r>
            <a:r>
              <a:rPr lang="ar-SA" dirty="0" smtClean="0"/>
              <a:t> إعادة صياغة المفهوم أو المعرفة بألفاظ أخرى</a:t>
            </a:r>
            <a:r>
              <a:rPr lang="ar-SA" dirty="0" smtClean="0"/>
              <a:t>.</a:t>
            </a:r>
          </a:p>
          <a:p>
            <a:pPr>
              <a:buClr>
                <a:schemeClr val="accent5"/>
              </a:buClr>
            </a:pPr>
            <a:endParaRPr lang="en-US" dirty="0" smtClean="0"/>
          </a:p>
          <a:p>
            <a:pPr>
              <a:buClr>
                <a:schemeClr val="accent5"/>
              </a:buClr>
              <a:buFont typeface="Wingdings" pitchFamily="2" charset="2"/>
              <a:buChar char="v"/>
            </a:pPr>
            <a:r>
              <a:rPr lang="ar-SA" dirty="0" smtClean="0"/>
              <a:t>تنطوي الترجمة على القدرات </a:t>
            </a:r>
            <a:r>
              <a:rPr lang="ar-SA" dirty="0" err="1" smtClean="0"/>
              <a:t>التالية:</a:t>
            </a:r>
            <a:r>
              <a:rPr lang="ar-SA" dirty="0" smtClean="0"/>
              <a:t> </a:t>
            </a:r>
            <a:endParaRPr lang="en-US" sz="1600" dirty="0"/>
          </a:p>
        </p:txBody>
      </p:sp>
      <p:graphicFrame>
        <p:nvGraphicFramePr>
          <p:cNvPr id="14" name="رسم تخطيطي 13"/>
          <p:cNvGraphicFramePr/>
          <p:nvPr/>
        </p:nvGraphicFramePr>
        <p:xfrm>
          <a:off x="2051720" y="3717032"/>
          <a:ext cx="6864424" cy="2852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5" name="رسم تخطيطي 14"/>
          <p:cNvGraphicFramePr/>
          <p:nvPr/>
        </p:nvGraphicFramePr>
        <p:xfrm>
          <a:off x="1259632" y="2924944"/>
          <a:ext cx="2448272" cy="8798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ransition>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a:t>
            </a:r>
            <a:r>
              <a:rPr lang="ar-SA" sz="4400" dirty="0" smtClean="0">
                <a:solidFill>
                  <a:schemeClr val="bg1"/>
                </a:solidFill>
              </a:rPr>
              <a:t>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16</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1043608" y="1484784"/>
            <a:ext cx="6696744" cy="1631216"/>
          </a:xfrm>
          <a:prstGeom prst="rect">
            <a:avLst/>
          </a:prstGeom>
          <a:noFill/>
        </p:spPr>
        <p:txBody>
          <a:bodyPr wrap="square" rtlCol="1">
            <a:spAutoFit/>
          </a:bodyPr>
          <a:lstStyle/>
          <a:p>
            <a:pPr algn="just">
              <a:buClr>
                <a:schemeClr val="accent5"/>
              </a:buClr>
              <a:buFont typeface="Wingdings" pitchFamily="2" charset="2"/>
              <a:buChar char="v"/>
            </a:pPr>
            <a:r>
              <a:rPr lang="ar-SA" sz="2000" u="sng" dirty="0" smtClean="0">
                <a:solidFill>
                  <a:schemeClr val="accent6"/>
                </a:solidFill>
              </a:rPr>
              <a:t>وثاني درجات الفهم هو</a:t>
            </a:r>
            <a:r>
              <a:rPr lang="ar-SA" sz="2000" dirty="0" smtClean="0">
                <a:solidFill>
                  <a:schemeClr val="accent6"/>
                </a:solidFill>
              </a:rPr>
              <a:t> </a:t>
            </a:r>
            <a:r>
              <a:rPr lang="ar-SA" sz="2000" b="1" u="sng" dirty="0" smtClean="0">
                <a:solidFill>
                  <a:schemeClr val="accent6"/>
                </a:solidFill>
              </a:rPr>
              <a:t>التفسير</a:t>
            </a:r>
            <a:r>
              <a:rPr lang="ar-SA" sz="2000" dirty="0" smtClean="0">
                <a:solidFill>
                  <a:schemeClr val="accent6"/>
                </a:solidFill>
              </a:rPr>
              <a:t> </a:t>
            </a:r>
            <a:r>
              <a:rPr lang="ar-SA" sz="2000" dirty="0" smtClean="0"/>
              <a:t>و يقصد </a:t>
            </a:r>
            <a:r>
              <a:rPr lang="ar-SA" sz="2000" dirty="0" err="1" smtClean="0"/>
              <a:t>به</a:t>
            </a:r>
            <a:r>
              <a:rPr lang="ar-SA" sz="2000" dirty="0" smtClean="0"/>
              <a:t> القدرة على إدراك العلاقات الموجودة بين أجزاء المادة وإعادة تنظيمها وترتيبها في عقله ليخرج </a:t>
            </a:r>
            <a:r>
              <a:rPr lang="ar-SA" sz="2000" dirty="0" err="1" smtClean="0"/>
              <a:t>بها</a:t>
            </a:r>
            <a:r>
              <a:rPr lang="ar-SA" sz="2000" dirty="0" smtClean="0"/>
              <a:t> بنظرة كلية عما تتضمن من </a:t>
            </a:r>
            <a:r>
              <a:rPr lang="ar-SA" sz="2000" dirty="0" err="1" smtClean="0"/>
              <a:t>معان.</a:t>
            </a:r>
            <a:r>
              <a:rPr lang="ar-SA" sz="2000" dirty="0" smtClean="0"/>
              <a:t> إذن في الترجمة نحول أجزاء المحتوى من شكل إلى آخر أما في التفسير نتعامل مع المادة ككل محاولين إدراك العلاقات بين </a:t>
            </a:r>
            <a:r>
              <a:rPr lang="ar-SA" sz="2000" dirty="0" err="1" smtClean="0"/>
              <a:t>أجزائها.</a:t>
            </a:r>
            <a:r>
              <a:rPr lang="ar-SA" sz="2000" dirty="0" smtClean="0"/>
              <a:t> ويحتوي سلوك التفسير على القدرات التالية:</a:t>
            </a:r>
            <a:endParaRPr lang="en-US" sz="1400" dirty="0"/>
          </a:p>
        </p:txBody>
      </p:sp>
      <p:graphicFrame>
        <p:nvGraphicFramePr>
          <p:cNvPr id="14" name="رسم تخطيطي 13"/>
          <p:cNvGraphicFramePr/>
          <p:nvPr/>
        </p:nvGraphicFramePr>
        <p:xfrm>
          <a:off x="1043608" y="3356992"/>
          <a:ext cx="7800528" cy="2852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a:t>
            </a:r>
            <a:r>
              <a:rPr lang="ar-SA" sz="4400" dirty="0" smtClean="0">
                <a:solidFill>
                  <a:schemeClr val="bg1"/>
                </a:solidFill>
              </a:rPr>
              <a:t>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17</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323439"/>
          </a:xfrm>
          <a:prstGeom prst="rect">
            <a:avLst/>
          </a:prstGeom>
          <a:noFill/>
        </p:spPr>
        <p:txBody>
          <a:bodyPr wrap="square" rtlCol="1">
            <a:spAutoFit/>
          </a:bodyPr>
          <a:lstStyle/>
          <a:p>
            <a:pPr algn="just">
              <a:buClr>
                <a:schemeClr val="accent5"/>
              </a:buClr>
              <a:buFont typeface="Wingdings" pitchFamily="2" charset="2"/>
              <a:buChar char="v"/>
            </a:pPr>
            <a:r>
              <a:rPr lang="ar-SA" sz="2000" b="1" u="sng" dirty="0" smtClean="0">
                <a:solidFill>
                  <a:schemeClr val="accent6"/>
                </a:solidFill>
              </a:rPr>
              <a:t>وثالث درجات الفهم الاستنتاج</a:t>
            </a:r>
            <a:r>
              <a:rPr lang="ar-SA" sz="2000" dirty="0" smtClean="0">
                <a:solidFill>
                  <a:schemeClr val="accent6"/>
                </a:solidFill>
              </a:rPr>
              <a:t> </a:t>
            </a:r>
            <a:r>
              <a:rPr lang="ar-SA" sz="2000" dirty="0" smtClean="0"/>
              <a:t>ويقصد </a:t>
            </a:r>
            <a:r>
              <a:rPr lang="ar-SA" sz="2000" dirty="0" err="1" smtClean="0"/>
              <a:t>به</a:t>
            </a:r>
            <a:r>
              <a:rPr lang="ar-SA" sz="2000" dirty="0" smtClean="0"/>
              <a:t> الوصول إلى تقديرات أو توقعات أو استنتاجات أو تنبؤات نتيجة فهم الطالب لما هو متضمن في المادة </a:t>
            </a:r>
            <a:r>
              <a:rPr lang="ar-SA" sz="2000" dirty="0" err="1" smtClean="0"/>
              <a:t>العلمية.</a:t>
            </a:r>
            <a:r>
              <a:rPr lang="ar-SA" sz="2000" dirty="0" smtClean="0"/>
              <a:t> والاستنتاج يتطلب أن يكون الطالب قادراً على الفهم والتفسير، وينطوي سلوك الاستقراء أو الاستنتاج على:</a:t>
            </a:r>
            <a:endParaRPr lang="en-US" sz="2000" dirty="0"/>
          </a:p>
        </p:txBody>
      </p:sp>
      <p:graphicFrame>
        <p:nvGraphicFramePr>
          <p:cNvPr id="14" name="رسم تخطيطي 13"/>
          <p:cNvGraphicFramePr/>
          <p:nvPr/>
        </p:nvGraphicFramePr>
        <p:xfrm>
          <a:off x="755576" y="2996952"/>
          <a:ext cx="7800528"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مربع نص 14"/>
          <p:cNvSpPr txBox="1"/>
          <p:nvPr/>
        </p:nvSpPr>
        <p:spPr>
          <a:xfrm>
            <a:off x="971600" y="5229200"/>
            <a:ext cx="6768752" cy="1323439"/>
          </a:xfrm>
          <a:prstGeom prst="rect">
            <a:avLst/>
          </a:prstGeom>
          <a:noFill/>
        </p:spPr>
        <p:txBody>
          <a:bodyPr wrap="square" rtlCol="1">
            <a:spAutoFit/>
          </a:bodyPr>
          <a:lstStyle/>
          <a:p>
            <a:pPr algn="just">
              <a:buClr>
                <a:schemeClr val="accent5"/>
              </a:buClr>
              <a:buFont typeface="Wingdings" pitchFamily="2" charset="2"/>
              <a:buChar char="v"/>
            </a:pPr>
            <a:r>
              <a:rPr lang="ar-SA" sz="2000" dirty="0" smtClean="0"/>
              <a:t>من الأفعال التي تشير إلى الفهم كهدف </a:t>
            </a:r>
            <a:r>
              <a:rPr lang="ar-SA" sz="2000" dirty="0" err="1" smtClean="0"/>
              <a:t>سلوكي </a:t>
            </a:r>
            <a:r>
              <a:rPr lang="ar-SA" sz="2000" dirty="0" smtClean="0"/>
              <a:t>(حوّل، اعد صياغة، اشرح، عبر، لخص، قارن، اعط أمثلة، صنف في ضوء، علّل، قدّر، ناقش، فسر، استنتج، ميّز، </a:t>
            </a:r>
            <a:r>
              <a:rPr lang="ar-SA" sz="2000" dirty="0" err="1" smtClean="0"/>
              <a:t>صف، </a:t>
            </a:r>
            <a:r>
              <a:rPr lang="ar-SA" sz="2000" dirty="0" smtClean="0"/>
              <a:t>....</a:t>
            </a:r>
            <a:r>
              <a:rPr lang="ar-SA" sz="2000" dirty="0" err="1" smtClean="0"/>
              <a:t>إلخ).</a:t>
            </a:r>
            <a:endParaRPr lang="en-US" sz="2000" dirty="0" smtClean="0"/>
          </a:p>
          <a:p>
            <a:pPr algn="just">
              <a:buClr>
                <a:schemeClr val="accent5"/>
              </a:buClr>
              <a:buFont typeface="Wingdings" pitchFamily="2" charset="2"/>
              <a:buChar char="v"/>
            </a:pPr>
            <a:endParaRPr lang="ar-SA" sz="2000" dirty="0"/>
          </a:p>
        </p:txBody>
      </p:sp>
    </p:spTree>
  </p:cSld>
  <p:clrMapOvr>
    <a:masterClrMapping/>
  </p:clrMapOvr>
  <p:transition>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a:t>
            </a:r>
            <a:r>
              <a:rPr lang="ar-SA" sz="4400" dirty="0" smtClean="0">
                <a:solidFill>
                  <a:schemeClr val="bg1"/>
                </a:solidFill>
              </a:rPr>
              <a:t>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18</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2677656"/>
          </a:xfrm>
          <a:prstGeom prst="rect">
            <a:avLst/>
          </a:prstGeom>
          <a:noFill/>
        </p:spPr>
        <p:txBody>
          <a:bodyPr wrap="square" rtlCol="1">
            <a:spAutoFit/>
          </a:bodyPr>
          <a:lstStyle/>
          <a:p>
            <a:pPr algn="just"/>
            <a:r>
              <a:rPr lang="ar-SA" sz="2400" b="1" dirty="0" err="1" smtClean="0">
                <a:solidFill>
                  <a:schemeClr val="accent6"/>
                </a:solidFill>
              </a:rPr>
              <a:t>3.</a:t>
            </a:r>
            <a:r>
              <a:rPr lang="ar-SA" sz="2400" b="1" dirty="0" smtClean="0">
                <a:solidFill>
                  <a:schemeClr val="accent6"/>
                </a:solidFill>
              </a:rPr>
              <a:t> </a:t>
            </a:r>
            <a:r>
              <a:rPr lang="ar-SA" sz="2400" b="1" dirty="0" smtClean="0">
                <a:solidFill>
                  <a:schemeClr val="accent6"/>
                </a:solidFill>
              </a:rPr>
              <a:t>التطبيق</a:t>
            </a:r>
            <a:endParaRPr lang="en-US" sz="2400" b="1" dirty="0" smtClean="0">
              <a:solidFill>
                <a:schemeClr val="accent6"/>
              </a:solidFill>
            </a:endParaRPr>
          </a:p>
          <a:p>
            <a:pPr algn="just">
              <a:buClr>
                <a:schemeClr val="accent5"/>
              </a:buClr>
              <a:buFont typeface="Wingdings" pitchFamily="2" charset="2"/>
              <a:buChar char="v"/>
            </a:pPr>
            <a:r>
              <a:rPr lang="ar-SA" dirty="0" smtClean="0"/>
              <a:t>يقصد بالتطبيق استخدام الأفكار أو القواعد أو المبادئ أو النظريات والتي سبق أن تعلمها الطالب في مواقف </a:t>
            </a:r>
            <a:r>
              <a:rPr lang="ar-SA" dirty="0" err="1" smtClean="0"/>
              <a:t>جديدة.</a:t>
            </a:r>
            <a:r>
              <a:rPr lang="ar-SA" dirty="0" smtClean="0"/>
              <a:t> والتطبيق مؤشر على التمكن من المادة </a:t>
            </a:r>
            <a:r>
              <a:rPr lang="ar-SA" dirty="0" err="1" smtClean="0"/>
              <a:t>العلمية.</a:t>
            </a:r>
            <a:r>
              <a:rPr lang="ar-SA" dirty="0" smtClean="0"/>
              <a:t> والتطبيق أعلى من الاستيعاب حيث يدل الأول على قدرة الطالب على العمل في نفس الموقف التعليمي أو موقف مشابه مستخدماً التعميمات والمبادئ أما التطبيق فيدل على قدرته على اختيار واستخدام ما تعلمه في مواقف </a:t>
            </a:r>
            <a:r>
              <a:rPr lang="ar-SA" dirty="0" err="1" smtClean="0"/>
              <a:t>جديدة </a:t>
            </a:r>
            <a:r>
              <a:rPr lang="ar-SA" dirty="0" smtClean="0"/>
              <a:t>(انتقال أثر التعلم</a:t>
            </a:r>
            <a:r>
              <a:rPr lang="ar-SA" dirty="0" err="1" smtClean="0"/>
              <a:t>).</a:t>
            </a:r>
            <a:endParaRPr lang="en-US" dirty="0" smtClean="0"/>
          </a:p>
          <a:p>
            <a:pPr algn="just">
              <a:buClr>
                <a:schemeClr val="accent5"/>
              </a:buClr>
              <a:buFont typeface="Wingdings" pitchFamily="2" charset="2"/>
              <a:buChar char="v"/>
            </a:pPr>
            <a:r>
              <a:rPr lang="ar-SA" dirty="0" smtClean="0"/>
              <a:t>وإذا كان الفهم يتطلب أن يكون الطالب قادراً على عرض الفكرة وتوضيحها، فالتطبيق يتطلب أن يقوم الطالب باستخدام ما تعلمه دون تلقين أو </a:t>
            </a:r>
            <a:r>
              <a:rPr lang="ar-SA" dirty="0" err="1" smtClean="0"/>
              <a:t>تعليمات.</a:t>
            </a:r>
            <a:r>
              <a:rPr lang="ar-SA" dirty="0" smtClean="0"/>
              <a:t> ويتضمن التطبيق عدة قدرات:</a:t>
            </a:r>
            <a:endParaRPr lang="en-US" dirty="0"/>
          </a:p>
        </p:txBody>
      </p:sp>
      <p:graphicFrame>
        <p:nvGraphicFramePr>
          <p:cNvPr id="14" name="رسم تخطيطي 13"/>
          <p:cNvGraphicFramePr/>
          <p:nvPr/>
        </p:nvGraphicFramePr>
        <p:xfrm>
          <a:off x="755576" y="4221088"/>
          <a:ext cx="7800528"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a:t>
            </a:r>
            <a:r>
              <a:rPr lang="ar-SA" sz="4400" dirty="0" smtClean="0">
                <a:solidFill>
                  <a:schemeClr val="bg1"/>
                </a:solidFill>
              </a:rPr>
              <a:t>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19</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692771"/>
          </a:xfrm>
          <a:prstGeom prst="rect">
            <a:avLst/>
          </a:prstGeom>
          <a:noFill/>
        </p:spPr>
        <p:txBody>
          <a:bodyPr wrap="square" rtlCol="1">
            <a:spAutoFit/>
          </a:bodyPr>
          <a:lstStyle/>
          <a:p>
            <a:pPr algn="just"/>
            <a:r>
              <a:rPr lang="ar-SA" sz="2400" b="1" dirty="0" err="1" smtClean="0">
                <a:solidFill>
                  <a:schemeClr val="accent6"/>
                </a:solidFill>
              </a:rPr>
              <a:t>4.</a:t>
            </a:r>
            <a:r>
              <a:rPr lang="ar-SA" sz="2400" b="1" dirty="0" smtClean="0">
                <a:solidFill>
                  <a:schemeClr val="accent6"/>
                </a:solidFill>
              </a:rPr>
              <a:t> التحليل</a:t>
            </a:r>
            <a:endParaRPr lang="en-US" sz="2400" b="1" dirty="0" smtClean="0">
              <a:solidFill>
                <a:schemeClr val="accent6"/>
              </a:solidFill>
            </a:endParaRPr>
          </a:p>
          <a:p>
            <a:pPr algn="just">
              <a:buClr>
                <a:schemeClr val="accent5"/>
              </a:buClr>
              <a:buFont typeface="Wingdings" pitchFamily="2" charset="2"/>
              <a:buChar char="v"/>
            </a:pPr>
            <a:r>
              <a:rPr lang="ar-SA" sz="2000" dirty="0" smtClean="0"/>
              <a:t>أي القدرة على التحليل وتجزئة المادة العلمية إلى مكوناتها وعناصرها الأولية واكتشاف طبيعة العلاقات بين هذه المكونات, </a:t>
            </a:r>
            <a:r>
              <a:rPr lang="ar-SA" sz="2000" dirty="0" err="1" smtClean="0"/>
              <a:t>وادراك</a:t>
            </a:r>
            <a:r>
              <a:rPr lang="ar-SA" sz="2000" dirty="0" smtClean="0"/>
              <a:t> العلاقات  بين الفرضيات والنتائج والتمييز بين الأشياء </a:t>
            </a:r>
            <a:r>
              <a:rPr lang="ar-SA" sz="2000" dirty="0" err="1" smtClean="0"/>
              <a:t>وتصنيفها.</a:t>
            </a:r>
            <a:r>
              <a:rPr lang="ar-SA" sz="2000" dirty="0" smtClean="0"/>
              <a:t>  ومن الأمثلة على هذا المستوى من الأهداف:</a:t>
            </a:r>
            <a:endParaRPr lang="en-US" sz="2000" dirty="0"/>
          </a:p>
        </p:txBody>
      </p:sp>
      <p:graphicFrame>
        <p:nvGraphicFramePr>
          <p:cNvPr id="14" name="رسم تخطيطي 13"/>
          <p:cNvGraphicFramePr/>
          <p:nvPr/>
        </p:nvGraphicFramePr>
        <p:xfrm>
          <a:off x="1187624" y="3573016"/>
          <a:ext cx="7080448"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555776" y="260648"/>
            <a:ext cx="3672408" cy="707886"/>
          </a:xfrm>
          <a:prstGeom prst="rect">
            <a:avLst/>
          </a:prstGeom>
          <a:noFill/>
        </p:spPr>
        <p:txBody>
          <a:bodyPr wrap="square" rtlCol="1">
            <a:spAutoFit/>
          </a:bodyPr>
          <a:lstStyle/>
          <a:p>
            <a:r>
              <a:rPr lang="ar-SA" sz="4000" b="1" dirty="0" smtClean="0">
                <a:ln w="17780" cmpd="sng">
                  <a:solidFill>
                    <a:srgbClr val="FFFFFF"/>
                  </a:solidFill>
                  <a:prstDash val="solid"/>
                  <a:miter lim="800000"/>
                </a:ln>
                <a:solidFill>
                  <a:schemeClr val="bg1"/>
                </a:solidFill>
                <a:effectLst>
                  <a:outerShdw blurRad="50800" algn="tl" rotWithShape="0">
                    <a:srgbClr val="000000"/>
                  </a:outerShdw>
                </a:effectLst>
              </a:rPr>
              <a:t>موضوعات للمناقشة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عنصر نائب للمحتوى 2"/>
          <p:cNvSpPr txBox="1">
            <a:spLocks/>
          </p:cNvSpPr>
          <p:nvPr/>
        </p:nvSpPr>
        <p:spPr>
          <a:xfrm>
            <a:off x="-324544" y="1484784"/>
            <a:ext cx="8229600" cy="4525963"/>
          </a:xfrm>
          <a:prstGeom prst="rect">
            <a:avLst/>
          </a:prstGeom>
        </p:spPr>
        <p:txBody>
          <a:bodyPr/>
          <a:lstStyle/>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ما </a:t>
            </a:r>
            <a:r>
              <a:rPr lang="ar-SA" sz="3200" dirty="0" smtClean="0">
                <a:latin typeface="Arabic Typesetting" pitchFamily="66" charset="-78"/>
                <a:cs typeface="Arabic Typesetting" pitchFamily="66" charset="-78"/>
              </a:rPr>
              <a:t>هو </a:t>
            </a:r>
            <a:r>
              <a:rPr lang="ar-SA" sz="3200" dirty="0" err="1" smtClean="0">
                <a:latin typeface="Arabic Typesetting" pitchFamily="66" charset="-78"/>
                <a:cs typeface="Arabic Typesetting" pitchFamily="66" charset="-78"/>
              </a:rPr>
              <a:t>الهدف؟</a:t>
            </a:r>
            <a:r>
              <a:rPr lang="ar-SA" sz="3200" dirty="0" smtClean="0">
                <a:latin typeface="Arabic Typesetting" pitchFamily="66" charset="-78"/>
                <a:cs typeface="Arabic Typesetting" pitchFamily="66" charset="-78"/>
              </a:rPr>
              <a:t> </a:t>
            </a:r>
            <a:endParaRPr lang="ar-SA" sz="3200" dirty="0" smtClean="0">
              <a:latin typeface="Arabic Typesetting" pitchFamily="66" charset="-78"/>
              <a:cs typeface="Arabic Typesetting" pitchFamily="66" charset="-78"/>
            </a:endParaRP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الأهداف التربوية </a:t>
            </a:r>
            <a:endParaRPr lang="ar-SA" sz="3200" dirty="0" smtClean="0">
              <a:latin typeface="Arabic Typesetting" pitchFamily="66" charset="-78"/>
              <a:cs typeface="Arabic Typesetting" pitchFamily="66" charset="-78"/>
            </a:endParaRP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الهدف التعليمي </a:t>
            </a:r>
            <a:endParaRPr lang="ar-SA" sz="3200" dirty="0" smtClean="0">
              <a:latin typeface="Arabic Typesetting" pitchFamily="66" charset="-78"/>
              <a:cs typeface="Arabic Typesetting" pitchFamily="66" charset="-78"/>
            </a:endParaRP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الهدف السلوكي </a:t>
            </a:r>
            <a:endParaRPr lang="ar-SA" sz="3200" dirty="0" smtClean="0">
              <a:latin typeface="Arabic Typesetting" pitchFamily="66" charset="-78"/>
              <a:cs typeface="Arabic Typesetting" pitchFamily="66" charset="-78"/>
            </a:endParaRP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الأداء الظاهري للمتعلم </a:t>
            </a:r>
            <a:endParaRPr lang="ar-SA" sz="3200" dirty="0" smtClean="0">
              <a:latin typeface="Arabic Typesetting" pitchFamily="66" charset="-78"/>
              <a:cs typeface="Arabic Typesetting" pitchFamily="66" charset="-78"/>
            </a:endParaRP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مجالات الأهداف التربوية </a:t>
            </a:r>
            <a:endParaRPr lang="ar-SA" sz="3200" dirty="0" smtClean="0">
              <a:latin typeface="Arabic Typesetting" pitchFamily="66" charset="-78"/>
              <a:cs typeface="Arabic Typesetting" pitchFamily="66" charset="-78"/>
            </a:endParaRPr>
          </a:p>
          <a:p>
            <a:pPr lvl="1">
              <a:lnSpc>
                <a:spcPct val="150000"/>
              </a:lnSpc>
              <a:buClr>
                <a:schemeClr val="accent6"/>
              </a:buClr>
            </a:pPr>
            <a:endParaRPr lang="ar-SA" sz="3200" dirty="0" smtClean="0">
              <a:latin typeface="Arabic Typesetting" pitchFamily="66" charset="-78"/>
              <a:cs typeface="Arabic Typesetting" pitchFamily="66" charset="-78"/>
            </a:endParaRPr>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a:t>
            </a:r>
            <a:r>
              <a:rPr lang="ar-SA" sz="4400" dirty="0" smtClean="0">
                <a:solidFill>
                  <a:schemeClr val="bg1"/>
                </a:solidFill>
              </a:rPr>
              <a:t>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20</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384995"/>
          </a:xfrm>
          <a:prstGeom prst="rect">
            <a:avLst/>
          </a:prstGeom>
          <a:noFill/>
        </p:spPr>
        <p:txBody>
          <a:bodyPr wrap="square" rtlCol="1">
            <a:spAutoFit/>
          </a:bodyPr>
          <a:lstStyle/>
          <a:p>
            <a:r>
              <a:rPr lang="ar-SA" sz="2400" b="1" dirty="0" err="1" smtClean="0">
                <a:solidFill>
                  <a:schemeClr val="accent6"/>
                </a:solidFill>
              </a:rPr>
              <a:t>5.</a:t>
            </a:r>
            <a:r>
              <a:rPr lang="ar-SA" sz="2400" b="1" dirty="0" smtClean="0">
                <a:solidFill>
                  <a:schemeClr val="accent6"/>
                </a:solidFill>
              </a:rPr>
              <a:t> التركيب</a:t>
            </a:r>
            <a:endParaRPr lang="en-US" sz="2400" b="1" dirty="0" smtClean="0">
              <a:solidFill>
                <a:schemeClr val="accent6"/>
              </a:solidFill>
            </a:endParaRPr>
          </a:p>
          <a:p>
            <a:pPr algn="just">
              <a:buClr>
                <a:schemeClr val="accent5"/>
              </a:buClr>
              <a:buFont typeface="Wingdings" pitchFamily="2" charset="2"/>
              <a:buChar char="v"/>
            </a:pPr>
            <a:r>
              <a:rPr lang="ar-SA" sz="2000" dirty="0" smtClean="0"/>
              <a:t>يعكس هذا الاتجاه قدرات المتعلم على انتاج شيء جديد من مجموعة أجزاء تعطى له بأسلوب </a:t>
            </a:r>
            <a:r>
              <a:rPr lang="ar-SA" sz="2000" dirty="0" err="1" smtClean="0"/>
              <a:t>فريد.</a:t>
            </a:r>
            <a:r>
              <a:rPr lang="ar-SA" sz="2000" dirty="0" smtClean="0"/>
              <a:t> ويهدف إلى تنمية قدرة المتعلم على تكوين بنى </a:t>
            </a:r>
            <a:r>
              <a:rPr lang="ar-SA" sz="2000" dirty="0" err="1" smtClean="0"/>
              <a:t>جديده</a:t>
            </a:r>
            <a:r>
              <a:rPr lang="ar-SA" sz="2000" dirty="0" smtClean="0"/>
              <a:t> للمعرفة, أو التأليف, الانتاج </a:t>
            </a:r>
            <a:r>
              <a:rPr lang="ar-SA" sz="2000" dirty="0" err="1" smtClean="0"/>
              <a:t>والابتكار.</a:t>
            </a:r>
            <a:r>
              <a:rPr lang="ar-SA" sz="2000" dirty="0" smtClean="0"/>
              <a:t> ومن أمثلة ذلك:</a:t>
            </a:r>
            <a:endParaRPr lang="en-US" sz="1600" dirty="0"/>
          </a:p>
        </p:txBody>
      </p:sp>
      <p:graphicFrame>
        <p:nvGraphicFramePr>
          <p:cNvPr id="14" name="رسم تخطيطي 13"/>
          <p:cNvGraphicFramePr/>
          <p:nvPr/>
        </p:nvGraphicFramePr>
        <p:xfrm>
          <a:off x="1619672" y="3429000"/>
          <a:ext cx="5928320"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a:t>
            </a:r>
            <a:r>
              <a:rPr lang="ar-SA" sz="4400" dirty="0" smtClean="0">
                <a:solidFill>
                  <a:schemeClr val="bg1"/>
                </a:solidFill>
              </a:rPr>
              <a:t>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21</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384995"/>
          </a:xfrm>
          <a:prstGeom prst="rect">
            <a:avLst/>
          </a:prstGeom>
          <a:noFill/>
        </p:spPr>
        <p:txBody>
          <a:bodyPr wrap="square" rtlCol="1">
            <a:spAutoFit/>
          </a:bodyPr>
          <a:lstStyle/>
          <a:p>
            <a:r>
              <a:rPr lang="ar-SA" sz="2400" b="1" dirty="0" err="1" smtClean="0">
                <a:solidFill>
                  <a:schemeClr val="accent6"/>
                </a:solidFill>
              </a:rPr>
              <a:t>6.</a:t>
            </a:r>
            <a:r>
              <a:rPr lang="ar-SA" sz="2400" b="1" dirty="0" smtClean="0">
                <a:solidFill>
                  <a:schemeClr val="accent6"/>
                </a:solidFill>
              </a:rPr>
              <a:t> التقويم</a:t>
            </a:r>
            <a:endParaRPr lang="en-US" sz="2400" b="1" dirty="0" smtClean="0">
              <a:solidFill>
                <a:schemeClr val="accent6"/>
              </a:solidFill>
            </a:endParaRPr>
          </a:p>
          <a:p>
            <a:pPr algn="just">
              <a:buClr>
                <a:schemeClr val="accent5"/>
              </a:buClr>
              <a:buFont typeface="Wingdings" pitchFamily="2" charset="2"/>
              <a:buChar char="v"/>
            </a:pPr>
            <a:r>
              <a:rPr lang="ar-SA" sz="2000" dirty="0" smtClean="0"/>
              <a:t>ويشير هذا المستوى إلى قدرة المتعلم على إصدار حكم على الأشياء معتمداً على معايير ذاتية داخلية أو خارجية, وتثمين الأشياء, والاختيار بين البدائل, واثبات صحة الأشياء وتقديم </a:t>
            </a:r>
            <a:r>
              <a:rPr lang="ar-SA" sz="2000" dirty="0" err="1" smtClean="0"/>
              <a:t>البراهين.</a:t>
            </a:r>
            <a:r>
              <a:rPr lang="ar-SA" sz="2000" dirty="0" smtClean="0"/>
              <a:t> ومن أمثلة ذلك:</a:t>
            </a:r>
            <a:endParaRPr lang="en-US" sz="1400" dirty="0"/>
          </a:p>
        </p:txBody>
      </p:sp>
      <p:graphicFrame>
        <p:nvGraphicFramePr>
          <p:cNvPr id="14" name="رسم تخطيطي 13"/>
          <p:cNvGraphicFramePr/>
          <p:nvPr/>
        </p:nvGraphicFramePr>
        <p:xfrm>
          <a:off x="827584" y="3284984"/>
          <a:ext cx="7368480"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0" y="188640"/>
            <a:ext cx="6444208" cy="707886"/>
          </a:xfrm>
          <a:prstGeom prst="rect">
            <a:avLst/>
          </a:prstGeom>
          <a:noFill/>
        </p:spPr>
        <p:txBody>
          <a:bodyPr wrap="square" rtlCol="1">
            <a:spAutoFit/>
          </a:bodyPr>
          <a:lstStyle/>
          <a:p>
            <a:r>
              <a:rPr lang="ar-SA" sz="4000" dirty="0" smtClean="0">
                <a:solidFill>
                  <a:schemeClr val="bg1"/>
                </a:solidFill>
              </a:rPr>
              <a:t>تصنيف الأهداف في المجال الوجداني </a:t>
            </a:r>
            <a:endParaRPr lang="en-US" sz="40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22</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3539430"/>
          </a:xfrm>
          <a:prstGeom prst="rect">
            <a:avLst/>
          </a:prstGeom>
          <a:noFill/>
        </p:spPr>
        <p:txBody>
          <a:bodyPr wrap="square" rtlCol="1">
            <a:spAutoFit/>
          </a:bodyPr>
          <a:lstStyle/>
          <a:p>
            <a:pPr algn="just">
              <a:buClr>
                <a:schemeClr val="accent5"/>
              </a:buClr>
              <a:buFont typeface="Wingdings" pitchFamily="2" charset="2"/>
              <a:buChar char="v"/>
            </a:pPr>
            <a:r>
              <a:rPr lang="ar-SA" sz="2000" dirty="0" smtClean="0"/>
              <a:t>تهتم الأهداف في هذا الجانب بتطوير وتنمية الجوانب الانفعالية والاجتماعية لدى المتعلمين كالقيم </a:t>
            </a:r>
            <a:r>
              <a:rPr lang="ar-SA" sz="2000" dirty="0" err="1" smtClean="0"/>
              <a:t>والمشاعر </a:t>
            </a:r>
            <a:r>
              <a:rPr lang="ar-SA" sz="2000" dirty="0" smtClean="0"/>
              <a:t>, </a:t>
            </a:r>
            <a:r>
              <a:rPr lang="ar-SA" sz="2000" dirty="0" err="1" smtClean="0"/>
              <a:t>الميول </a:t>
            </a:r>
            <a:r>
              <a:rPr lang="ar-SA" sz="2000" dirty="0" smtClean="0"/>
              <a:t>, الاتجاهات </a:t>
            </a:r>
            <a:r>
              <a:rPr lang="ar-SA" sz="2000" dirty="0" err="1" smtClean="0"/>
              <a:t>والعادات .</a:t>
            </a:r>
            <a:endParaRPr lang="en-US" sz="2000" dirty="0" smtClean="0"/>
          </a:p>
          <a:p>
            <a:pPr algn="just">
              <a:buClr>
                <a:schemeClr val="accent5"/>
              </a:buClr>
              <a:buFont typeface="Wingdings" pitchFamily="2" charset="2"/>
              <a:buChar char="v"/>
            </a:pPr>
            <a:r>
              <a:rPr lang="ar-SA" sz="2000" dirty="0" smtClean="0"/>
              <a:t>وقد اقترح </a:t>
            </a:r>
            <a:r>
              <a:rPr lang="ar-SA" sz="2000" dirty="0" err="1" smtClean="0"/>
              <a:t>كراثول</a:t>
            </a:r>
            <a:r>
              <a:rPr lang="ar-SA" sz="2000" dirty="0" smtClean="0"/>
              <a:t> </a:t>
            </a:r>
            <a:r>
              <a:rPr lang="ar-SA" sz="2000" dirty="0" err="1" smtClean="0"/>
              <a:t>وزملائه </a:t>
            </a:r>
            <a:r>
              <a:rPr lang="ar-SA" sz="2000" dirty="0" smtClean="0"/>
              <a:t>(1964) أن تنمية هذه الجوانب لدى المتعلم تسير وفق عملية التنشئة الاجتماعية إلى أن تصبح هذه القيم والاهتمامات ذاتية يتميز </a:t>
            </a:r>
            <a:r>
              <a:rPr lang="ar-SA" sz="2000" dirty="0" err="1" smtClean="0"/>
              <a:t>بها</a:t>
            </a:r>
            <a:r>
              <a:rPr lang="ar-SA" sz="2000" dirty="0" smtClean="0"/>
              <a:t> </a:t>
            </a:r>
            <a:r>
              <a:rPr lang="ar-SA" sz="2000" dirty="0" err="1" smtClean="0"/>
              <a:t>الفرد.</a:t>
            </a:r>
            <a:r>
              <a:rPr lang="ar-SA" sz="2000" dirty="0" smtClean="0"/>
              <a:t> ومن مستويات هذه </a:t>
            </a:r>
            <a:r>
              <a:rPr lang="ar-SA" sz="2000" dirty="0" err="1" smtClean="0"/>
              <a:t>الأهداف</a:t>
            </a:r>
            <a:r>
              <a:rPr lang="ar-SA" sz="2000" dirty="0" err="1" smtClean="0"/>
              <a:t>:</a:t>
            </a:r>
            <a:endParaRPr lang="ar-SA" sz="2000" dirty="0" smtClean="0"/>
          </a:p>
          <a:p>
            <a:pPr algn="just">
              <a:buClr>
                <a:schemeClr val="accent5"/>
              </a:buClr>
            </a:pPr>
            <a:endParaRPr lang="en-US" sz="2000" dirty="0" smtClean="0"/>
          </a:p>
          <a:p>
            <a:pPr algn="just">
              <a:buClr>
                <a:schemeClr val="accent5"/>
              </a:buClr>
            </a:pPr>
            <a:r>
              <a:rPr lang="ar-SA" sz="2400" b="1" dirty="0" err="1" smtClean="0">
                <a:solidFill>
                  <a:schemeClr val="accent6"/>
                </a:solidFill>
              </a:rPr>
              <a:t>1.</a:t>
            </a:r>
            <a:r>
              <a:rPr lang="ar-SA" sz="2400" b="1" dirty="0" smtClean="0">
                <a:solidFill>
                  <a:schemeClr val="accent6"/>
                </a:solidFill>
              </a:rPr>
              <a:t> مستوى </a:t>
            </a:r>
            <a:r>
              <a:rPr lang="ar-SA" sz="2400" b="1" dirty="0" smtClean="0">
                <a:solidFill>
                  <a:schemeClr val="accent6"/>
                </a:solidFill>
              </a:rPr>
              <a:t>الاستقبال</a:t>
            </a:r>
            <a:endParaRPr lang="en-US" sz="2400" b="1" dirty="0" smtClean="0">
              <a:solidFill>
                <a:schemeClr val="accent6"/>
              </a:solidFill>
            </a:endParaRPr>
          </a:p>
          <a:p>
            <a:pPr algn="just">
              <a:buClr>
                <a:schemeClr val="accent5"/>
              </a:buClr>
              <a:buFont typeface="Wingdings" pitchFamily="2" charset="2"/>
              <a:buChar char="v"/>
            </a:pPr>
            <a:r>
              <a:rPr lang="ar-SA" sz="2000" dirty="0" smtClean="0"/>
              <a:t>ويمثل أدنى مستوى وتتراوح مخرجات التعلم بين الوعي بوجود قيمه أو مثير ما والانتباه الاختياري </a:t>
            </a:r>
            <a:r>
              <a:rPr lang="ar-SA" sz="2000" dirty="0" err="1" smtClean="0"/>
              <a:t>له.</a:t>
            </a:r>
            <a:r>
              <a:rPr lang="ar-SA" sz="2000" dirty="0" smtClean="0"/>
              <a:t> ويقع هذا المستوى في ثلاث فئات تتمثل في الوعي بوجود مثير ما, الرغبة في الاستقبال و توجيه الانتباه نحو قيم أو مثيرات </a:t>
            </a:r>
            <a:r>
              <a:rPr lang="ar-SA" sz="2000" dirty="0" err="1" smtClean="0"/>
              <a:t>معينة.</a:t>
            </a:r>
            <a:r>
              <a:rPr lang="ar-SA" sz="2000" dirty="0" smtClean="0"/>
              <a:t> ومن أمثلة ذلك:</a:t>
            </a:r>
            <a:endParaRPr lang="en-US" sz="1600" dirty="0"/>
          </a:p>
        </p:txBody>
      </p:sp>
      <p:graphicFrame>
        <p:nvGraphicFramePr>
          <p:cNvPr id="15" name="رسم تخطيطي 14"/>
          <p:cNvGraphicFramePr/>
          <p:nvPr/>
        </p:nvGraphicFramePr>
        <p:xfrm>
          <a:off x="2771800" y="5013176"/>
          <a:ext cx="4776192" cy="131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0" y="188640"/>
            <a:ext cx="6444208" cy="707886"/>
          </a:xfrm>
          <a:prstGeom prst="rect">
            <a:avLst/>
          </a:prstGeom>
          <a:noFill/>
        </p:spPr>
        <p:txBody>
          <a:bodyPr wrap="square" rtlCol="1">
            <a:spAutoFit/>
          </a:bodyPr>
          <a:lstStyle/>
          <a:p>
            <a:r>
              <a:rPr lang="ar-SA" sz="4000" dirty="0" smtClean="0">
                <a:solidFill>
                  <a:schemeClr val="bg1"/>
                </a:solidFill>
              </a:rPr>
              <a:t>تصنيف الأهداف في المجال الوجداني </a:t>
            </a:r>
            <a:endParaRPr lang="en-US" sz="40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23</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077218"/>
          </a:xfrm>
          <a:prstGeom prst="rect">
            <a:avLst/>
          </a:prstGeom>
          <a:noFill/>
        </p:spPr>
        <p:txBody>
          <a:bodyPr wrap="square" rtlCol="1">
            <a:spAutoFit/>
          </a:bodyPr>
          <a:lstStyle/>
          <a:p>
            <a:r>
              <a:rPr lang="ar-SA" sz="2400" b="1" dirty="0" err="1" smtClean="0">
                <a:solidFill>
                  <a:schemeClr val="accent6"/>
                </a:solidFill>
              </a:rPr>
              <a:t>2.</a:t>
            </a:r>
            <a:r>
              <a:rPr lang="ar-SA" sz="2400" b="1" dirty="0" smtClean="0">
                <a:solidFill>
                  <a:schemeClr val="accent6"/>
                </a:solidFill>
              </a:rPr>
              <a:t> مستوى </a:t>
            </a:r>
            <a:r>
              <a:rPr lang="ar-SA" sz="2400" b="1" dirty="0" err="1" smtClean="0">
                <a:solidFill>
                  <a:schemeClr val="accent6"/>
                </a:solidFill>
              </a:rPr>
              <a:t>الاستجابة:</a:t>
            </a:r>
            <a:r>
              <a:rPr lang="ar-SA" sz="2400" b="1" dirty="0" smtClean="0">
                <a:solidFill>
                  <a:schemeClr val="accent6"/>
                </a:solidFill>
              </a:rPr>
              <a:t> </a:t>
            </a:r>
            <a:endParaRPr lang="en-US" sz="2400" b="1" dirty="0" smtClean="0">
              <a:solidFill>
                <a:schemeClr val="accent6"/>
              </a:solidFill>
            </a:endParaRPr>
          </a:p>
          <a:p>
            <a:pPr>
              <a:buClr>
                <a:schemeClr val="accent5"/>
              </a:buClr>
              <a:buFont typeface="Wingdings" pitchFamily="2" charset="2"/>
              <a:buChar char="v"/>
            </a:pPr>
            <a:r>
              <a:rPr lang="ar-SA" sz="2000" dirty="0" smtClean="0"/>
              <a:t>تسعى هذه الأهداف إلى إثارة استعداد الطالب للاستجابة وممارسة القيمة وتتراوح الاستجابة بين الطاعة </a:t>
            </a:r>
            <a:r>
              <a:rPr lang="ar-SA" sz="2000" dirty="0" err="1" smtClean="0"/>
              <a:t>والاذعان</a:t>
            </a:r>
            <a:r>
              <a:rPr lang="ar-SA" sz="2000" dirty="0" smtClean="0"/>
              <a:t> إلى الشعور بالارتياح </a:t>
            </a:r>
            <a:r>
              <a:rPr lang="ar-SA" sz="2000" dirty="0" err="1" smtClean="0"/>
              <a:t>والرضا.</a:t>
            </a:r>
            <a:r>
              <a:rPr lang="ar-SA" sz="2000" dirty="0" smtClean="0"/>
              <a:t> وله ثلاث </a:t>
            </a:r>
            <a:r>
              <a:rPr lang="ar-SA" sz="2000" dirty="0" err="1" smtClean="0"/>
              <a:t>مستويات :</a:t>
            </a:r>
            <a:endParaRPr lang="en-US" sz="1600" dirty="0"/>
          </a:p>
        </p:txBody>
      </p:sp>
      <p:graphicFrame>
        <p:nvGraphicFramePr>
          <p:cNvPr id="15" name="رسم تخطيطي 14"/>
          <p:cNvGraphicFramePr/>
          <p:nvPr/>
        </p:nvGraphicFramePr>
        <p:xfrm>
          <a:off x="1403648" y="2996952"/>
          <a:ext cx="5904656" cy="2880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0" y="188640"/>
            <a:ext cx="6444208" cy="707886"/>
          </a:xfrm>
          <a:prstGeom prst="rect">
            <a:avLst/>
          </a:prstGeom>
          <a:noFill/>
        </p:spPr>
        <p:txBody>
          <a:bodyPr wrap="square" rtlCol="1">
            <a:spAutoFit/>
          </a:bodyPr>
          <a:lstStyle/>
          <a:p>
            <a:r>
              <a:rPr lang="ar-SA" sz="4000" dirty="0" smtClean="0">
                <a:solidFill>
                  <a:schemeClr val="bg1"/>
                </a:solidFill>
              </a:rPr>
              <a:t>تصنيف الأهداف في المجال الوجداني </a:t>
            </a:r>
            <a:endParaRPr lang="en-US" sz="40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24</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692771"/>
          </a:xfrm>
          <a:prstGeom prst="rect">
            <a:avLst/>
          </a:prstGeom>
          <a:noFill/>
        </p:spPr>
        <p:txBody>
          <a:bodyPr wrap="square" rtlCol="1">
            <a:spAutoFit/>
          </a:bodyPr>
          <a:lstStyle/>
          <a:p>
            <a:r>
              <a:rPr lang="ar-SA" sz="2400" b="1" dirty="0" err="1" smtClean="0">
                <a:solidFill>
                  <a:schemeClr val="accent6"/>
                </a:solidFill>
              </a:rPr>
              <a:t>3.</a:t>
            </a:r>
            <a:r>
              <a:rPr lang="ar-SA" sz="2400" b="1" dirty="0" smtClean="0">
                <a:solidFill>
                  <a:schemeClr val="accent6"/>
                </a:solidFill>
              </a:rPr>
              <a:t> مستوى </a:t>
            </a:r>
            <a:r>
              <a:rPr lang="ar-SA" sz="2400" b="1" dirty="0" smtClean="0">
                <a:solidFill>
                  <a:schemeClr val="accent6"/>
                </a:solidFill>
              </a:rPr>
              <a:t>التقييم</a:t>
            </a:r>
            <a:endParaRPr lang="en-US" sz="2400" b="1" dirty="0" smtClean="0">
              <a:solidFill>
                <a:schemeClr val="accent6"/>
              </a:solidFill>
            </a:endParaRPr>
          </a:p>
          <a:p>
            <a:pPr algn="just">
              <a:buClr>
                <a:schemeClr val="accent5"/>
              </a:buClr>
              <a:buFont typeface="Wingdings" pitchFamily="2" charset="2"/>
              <a:buChar char="v"/>
            </a:pPr>
            <a:r>
              <a:rPr lang="ar-SA" sz="2000" dirty="0" smtClean="0"/>
              <a:t>يعكس هذا المستوى الاعتقادات والاتجاهات التي يتبناها المتعلم حيال الأشياء والمثيرات </a:t>
            </a:r>
            <a:r>
              <a:rPr lang="ar-SA" sz="2000" dirty="0" err="1" smtClean="0"/>
              <a:t>المختلفة.</a:t>
            </a:r>
            <a:r>
              <a:rPr lang="ar-SA" sz="2000" dirty="0" smtClean="0"/>
              <a:t> ويقع هذا المستوى في ثلاث </a:t>
            </a:r>
            <a:r>
              <a:rPr lang="ar-SA" sz="2000" dirty="0" err="1" smtClean="0"/>
              <a:t>فئات </a:t>
            </a:r>
            <a:r>
              <a:rPr lang="ar-SA" sz="2000" dirty="0" smtClean="0"/>
              <a:t>: فئة تقبل القيمة وتفضيل القيمة والتمسك </a:t>
            </a:r>
            <a:r>
              <a:rPr lang="ar-SA" sz="2000" dirty="0" err="1" smtClean="0"/>
              <a:t>بالقيم.</a:t>
            </a:r>
            <a:r>
              <a:rPr lang="ar-SA" sz="2000" dirty="0" smtClean="0"/>
              <a:t> </a:t>
            </a:r>
            <a:endParaRPr lang="ar-SA" sz="2000" dirty="0" smtClean="0"/>
          </a:p>
          <a:p>
            <a:pPr algn="just">
              <a:buClr>
                <a:schemeClr val="accent5"/>
              </a:buClr>
              <a:buFont typeface="Wingdings" pitchFamily="2" charset="2"/>
              <a:buChar char="v"/>
            </a:pPr>
            <a:r>
              <a:rPr lang="ar-SA" sz="2000" dirty="0" smtClean="0"/>
              <a:t>ومن </a:t>
            </a:r>
            <a:r>
              <a:rPr lang="ar-SA" sz="2000" dirty="0" smtClean="0"/>
              <a:t>الامثلة على ذلك:</a:t>
            </a:r>
            <a:endParaRPr lang="en-US" sz="1400" dirty="0"/>
          </a:p>
        </p:txBody>
      </p:sp>
      <p:graphicFrame>
        <p:nvGraphicFramePr>
          <p:cNvPr id="15" name="رسم تخطيطي 14"/>
          <p:cNvGraphicFramePr/>
          <p:nvPr/>
        </p:nvGraphicFramePr>
        <p:xfrm>
          <a:off x="1763688" y="3501008"/>
          <a:ext cx="5544616" cy="2232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0" y="188640"/>
            <a:ext cx="6444208" cy="707886"/>
          </a:xfrm>
          <a:prstGeom prst="rect">
            <a:avLst/>
          </a:prstGeom>
          <a:noFill/>
        </p:spPr>
        <p:txBody>
          <a:bodyPr wrap="square" rtlCol="1">
            <a:spAutoFit/>
          </a:bodyPr>
          <a:lstStyle/>
          <a:p>
            <a:r>
              <a:rPr lang="ar-SA" sz="4000" dirty="0" smtClean="0">
                <a:solidFill>
                  <a:schemeClr val="bg1"/>
                </a:solidFill>
              </a:rPr>
              <a:t>تصنيف الأهداف في المجال الوجداني </a:t>
            </a:r>
            <a:endParaRPr lang="en-US" sz="40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25</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384995"/>
          </a:xfrm>
          <a:prstGeom prst="rect">
            <a:avLst/>
          </a:prstGeom>
          <a:noFill/>
        </p:spPr>
        <p:txBody>
          <a:bodyPr wrap="square" rtlCol="1">
            <a:spAutoFit/>
          </a:bodyPr>
          <a:lstStyle/>
          <a:p>
            <a:r>
              <a:rPr lang="ar-SA" sz="2400" b="1" dirty="0" err="1" smtClean="0">
                <a:solidFill>
                  <a:schemeClr val="accent6"/>
                </a:solidFill>
              </a:rPr>
              <a:t>4.</a:t>
            </a:r>
            <a:r>
              <a:rPr lang="ar-SA" sz="2400" b="1" dirty="0" smtClean="0">
                <a:solidFill>
                  <a:schemeClr val="accent6"/>
                </a:solidFill>
              </a:rPr>
              <a:t> مستوى </a:t>
            </a:r>
            <a:r>
              <a:rPr lang="ar-SA" sz="2400" b="1" dirty="0" smtClean="0">
                <a:solidFill>
                  <a:schemeClr val="accent6"/>
                </a:solidFill>
              </a:rPr>
              <a:t>التنظيم:</a:t>
            </a:r>
            <a:endParaRPr lang="en-US" sz="2400" b="1" dirty="0" smtClean="0">
              <a:solidFill>
                <a:schemeClr val="accent6"/>
              </a:solidFill>
            </a:endParaRPr>
          </a:p>
          <a:p>
            <a:pPr algn="just">
              <a:buClr>
                <a:schemeClr val="accent5"/>
              </a:buClr>
              <a:buFont typeface="Wingdings" pitchFamily="2" charset="2"/>
              <a:buChar char="v"/>
            </a:pPr>
            <a:r>
              <a:rPr lang="ar-SA" sz="2000" dirty="0" smtClean="0"/>
              <a:t>يعكس هذا المستوى التنظيم والتكوين القيمي للأفراد, ففي هذا المستوى يلجأ الفرد إلى المقارنة بين القيم المختلفة وتحديد العلاقات بينها واختيار الامثل </a:t>
            </a:r>
            <a:r>
              <a:rPr lang="ar-SA" sz="2000" dirty="0" err="1" smtClean="0"/>
              <a:t>منها.</a:t>
            </a:r>
            <a:r>
              <a:rPr lang="ar-SA" sz="2000" dirty="0" smtClean="0"/>
              <a:t> ومن الامثلة على ذلك:</a:t>
            </a:r>
            <a:endParaRPr lang="en-US" sz="2000" dirty="0"/>
          </a:p>
        </p:txBody>
      </p:sp>
      <p:graphicFrame>
        <p:nvGraphicFramePr>
          <p:cNvPr id="15" name="رسم تخطيطي 14"/>
          <p:cNvGraphicFramePr/>
          <p:nvPr/>
        </p:nvGraphicFramePr>
        <p:xfrm>
          <a:off x="899592" y="3212976"/>
          <a:ext cx="6480720" cy="2232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0" y="188640"/>
            <a:ext cx="6444208" cy="707886"/>
          </a:xfrm>
          <a:prstGeom prst="rect">
            <a:avLst/>
          </a:prstGeom>
          <a:noFill/>
        </p:spPr>
        <p:txBody>
          <a:bodyPr wrap="square" rtlCol="1">
            <a:spAutoFit/>
          </a:bodyPr>
          <a:lstStyle/>
          <a:p>
            <a:r>
              <a:rPr lang="ar-SA" sz="4000" dirty="0" smtClean="0">
                <a:solidFill>
                  <a:schemeClr val="bg1"/>
                </a:solidFill>
              </a:rPr>
              <a:t>تصنيف الأهداف في المجال الوجداني </a:t>
            </a:r>
            <a:endParaRPr lang="en-US" sz="40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26</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384995"/>
          </a:xfrm>
          <a:prstGeom prst="rect">
            <a:avLst/>
          </a:prstGeom>
          <a:noFill/>
        </p:spPr>
        <p:txBody>
          <a:bodyPr wrap="square" rtlCol="1">
            <a:spAutoFit/>
          </a:bodyPr>
          <a:lstStyle/>
          <a:p>
            <a:r>
              <a:rPr lang="ar-SA" sz="2400" b="1" dirty="0" err="1" smtClean="0">
                <a:solidFill>
                  <a:schemeClr val="accent6"/>
                </a:solidFill>
              </a:rPr>
              <a:t>5.</a:t>
            </a:r>
            <a:r>
              <a:rPr lang="ar-SA" sz="2400" b="1" dirty="0" smtClean="0">
                <a:solidFill>
                  <a:schemeClr val="accent6"/>
                </a:solidFill>
              </a:rPr>
              <a:t> مستوى </a:t>
            </a:r>
            <a:r>
              <a:rPr lang="ar-SA" sz="2400" b="1" dirty="0" smtClean="0">
                <a:solidFill>
                  <a:schemeClr val="accent6"/>
                </a:solidFill>
              </a:rPr>
              <a:t>التمييز أو </a:t>
            </a:r>
            <a:r>
              <a:rPr lang="ar-SA" sz="2400" b="1" dirty="0" err="1" smtClean="0">
                <a:solidFill>
                  <a:schemeClr val="accent6"/>
                </a:solidFill>
              </a:rPr>
              <a:t>الوسم</a:t>
            </a:r>
            <a:r>
              <a:rPr lang="ar-SA" sz="2400" b="1" dirty="0" smtClean="0">
                <a:solidFill>
                  <a:schemeClr val="accent6"/>
                </a:solidFill>
              </a:rPr>
              <a:t> بالقيمة</a:t>
            </a:r>
            <a:endParaRPr lang="en-US" sz="2400" b="1" dirty="0" smtClean="0">
              <a:solidFill>
                <a:schemeClr val="accent6"/>
              </a:solidFill>
            </a:endParaRPr>
          </a:p>
          <a:p>
            <a:pPr algn="just">
              <a:buClr>
                <a:schemeClr val="accent5"/>
              </a:buClr>
              <a:buFont typeface="Wingdings" pitchFamily="2" charset="2"/>
              <a:buChar char="v"/>
            </a:pPr>
            <a:r>
              <a:rPr lang="ar-SA" sz="2000" dirty="0" smtClean="0"/>
              <a:t>يطور الفرد في هذا المستوى نظاماً قيماً خاصاً يمتاز بالشمولية والثبات والاتزان, حيث يسهل عليه </a:t>
            </a:r>
            <a:r>
              <a:rPr lang="ar-SA" sz="2000" dirty="0" err="1" smtClean="0"/>
              <a:t>التنبوء</a:t>
            </a:r>
            <a:r>
              <a:rPr lang="ar-SA" sz="2000" dirty="0" smtClean="0"/>
              <a:t> بالسلوك ف بالمواقف </a:t>
            </a:r>
            <a:r>
              <a:rPr lang="ar-SA" sz="2000" dirty="0" err="1" smtClean="0"/>
              <a:t>المختلفة.</a:t>
            </a:r>
            <a:r>
              <a:rPr lang="ar-SA" sz="2000" dirty="0" smtClean="0"/>
              <a:t> </a:t>
            </a:r>
            <a:r>
              <a:rPr lang="ar-SA" sz="2000" dirty="0" err="1" smtClean="0"/>
              <a:t>لانه</a:t>
            </a:r>
            <a:r>
              <a:rPr lang="ar-SA" sz="2000" dirty="0" smtClean="0"/>
              <a:t> يمثل فلسفة </a:t>
            </a:r>
            <a:r>
              <a:rPr lang="ar-SA" sz="2000" dirty="0" err="1" smtClean="0"/>
              <a:t>ثابته</a:t>
            </a:r>
            <a:r>
              <a:rPr lang="ar-SA" sz="2000" dirty="0" smtClean="0"/>
              <a:t> تتضمن الإنسان و الكون </a:t>
            </a:r>
            <a:r>
              <a:rPr lang="ar-SA" sz="2000" dirty="0" err="1" smtClean="0"/>
              <a:t>والحياة.</a:t>
            </a:r>
            <a:r>
              <a:rPr lang="ar-SA" sz="2000" dirty="0" smtClean="0"/>
              <a:t> ومن امثلة ذلك:</a:t>
            </a:r>
            <a:endParaRPr lang="en-US" sz="2000" dirty="0"/>
          </a:p>
        </p:txBody>
      </p:sp>
      <p:graphicFrame>
        <p:nvGraphicFramePr>
          <p:cNvPr id="15" name="رسم تخطيطي 14"/>
          <p:cNvGraphicFramePr/>
          <p:nvPr/>
        </p:nvGraphicFramePr>
        <p:xfrm>
          <a:off x="1763688" y="3501008"/>
          <a:ext cx="5544616" cy="2232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323528" y="188640"/>
            <a:ext cx="7632848" cy="707886"/>
          </a:xfrm>
          <a:prstGeom prst="rect">
            <a:avLst/>
          </a:prstGeom>
          <a:noFill/>
        </p:spPr>
        <p:txBody>
          <a:bodyPr wrap="square" rtlCol="1">
            <a:spAutoFit/>
          </a:bodyPr>
          <a:lstStyle/>
          <a:p>
            <a:r>
              <a:rPr lang="ar-SA" sz="4000" dirty="0" smtClean="0">
                <a:solidFill>
                  <a:schemeClr val="bg1"/>
                </a:solidFill>
              </a:rPr>
              <a:t>تصنيف الأهداف في المجال </a:t>
            </a:r>
            <a:r>
              <a:rPr lang="ar-SA" sz="4000" dirty="0" err="1" smtClean="0">
                <a:solidFill>
                  <a:schemeClr val="bg1"/>
                </a:solidFill>
              </a:rPr>
              <a:t>النفسي </a:t>
            </a:r>
            <a:r>
              <a:rPr lang="ar-SA" sz="4000" dirty="0" smtClean="0">
                <a:solidFill>
                  <a:schemeClr val="bg1"/>
                </a:solidFill>
              </a:rPr>
              <a:t>– الحركي </a:t>
            </a:r>
            <a:endParaRPr lang="en-US" sz="40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27</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323439"/>
          </a:xfrm>
          <a:prstGeom prst="rect">
            <a:avLst/>
          </a:prstGeom>
          <a:noFill/>
        </p:spPr>
        <p:txBody>
          <a:bodyPr wrap="square" rtlCol="1">
            <a:spAutoFit/>
          </a:bodyPr>
          <a:lstStyle/>
          <a:p>
            <a:pPr algn="just">
              <a:buClr>
                <a:schemeClr val="accent5"/>
              </a:buClr>
              <a:buFont typeface="Wingdings" pitchFamily="2" charset="2"/>
              <a:buChar char="v"/>
            </a:pPr>
            <a:r>
              <a:rPr lang="ar-SA" sz="2000" dirty="0" smtClean="0"/>
              <a:t>ينصب التركيز في هذا المجال على تطوير وتهذيب القدرات والمهارات الحركية المتعددة لدى المتعلم </a:t>
            </a:r>
            <a:r>
              <a:rPr lang="ar-SA" sz="2000" dirty="0" err="1" smtClean="0"/>
              <a:t>كا</a:t>
            </a:r>
            <a:r>
              <a:rPr lang="ar-SA" sz="2000" dirty="0" smtClean="0"/>
              <a:t> لمشي والركض, الرقص والعزف, الطباعة والرسم, تنمية مهارات الكتابة والطباعة.</a:t>
            </a:r>
            <a:endParaRPr lang="en-US" sz="2000" dirty="0" smtClean="0"/>
          </a:p>
          <a:p>
            <a:pPr algn="just">
              <a:buClr>
                <a:schemeClr val="accent5"/>
              </a:buClr>
              <a:buFont typeface="Wingdings" pitchFamily="2" charset="2"/>
              <a:buChar char="v"/>
            </a:pPr>
            <a:r>
              <a:rPr lang="ar-SA" sz="2000" dirty="0" smtClean="0"/>
              <a:t>وتتضمن </a:t>
            </a:r>
            <a:r>
              <a:rPr lang="ar-SA" sz="2000" dirty="0" smtClean="0"/>
              <a:t>ستة </a:t>
            </a:r>
            <a:r>
              <a:rPr lang="ar-SA" sz="2000" dirty="0" smtClean="0"/>
              <a:t>مستويات وهي:</a:t>
            </a:r>
            <a:endParaRPr lang="en-US" dirty="0"/>
          </a:p>
        </p:txBody>
      </p:sp>
      <p:graphicFrame>
        <p:nvGraphicFramePr>
          <p:cNvPr id="15" name="رسم تخطيطي 14"/>
          <p:cNvGraphicFramePr/>
          <p:nvPr/>
        </p:nvGraphicFramePr>
        <p:xfrm>
          <a:off x="1547664" y="2924944"/>
          <a:ext cx="5760640" cy="3312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763688" y="188640"/>
            <a:ext cx="4824536" cy="769441"/>
          </a:xfrm>
          <a:prstGeom prst="rect">
            <a:avLst/>
          </a:prstGeom>
          <a:noFill/>
        </p:spPr>
        <p:txBody>
          <a:bodyPr wrap="square" rtlCol="1">
            <a:spAutoFit/>
          </a:bodyPr>
          <a:lstStyle/>
          <a:p>
            <a:r>
              <a:rPr lang="ar-SA" sz="4400" dirty="0" smtClean="0">
                <a:solidFill>
                  <a:schemeClr val="bg1"/>
                </a:solidFill>
              </a:rPr>
              <a:t>فوائد الأهداف السلوكية </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28</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400110"/>
          </a:xfrm>
          <a:prstGeom prst="rect">
            <a:avLst/>
          </a:prstGeom>
          <a:noFill/>
        </p:spPr>
        <p:txBody>
          <a:bodyPr wrap="square" rtlCol="1">
            <a:spAutoFit/>
          </a:bodyPr>
          <a:lstStyle/>
          <a:p>
            <a:pPr algn="just">
              <a:buClr>
                <a:schemeClr val="accent5"/>
              </a:buClr>
              <a:buFont typeface="Wingdings" pitchFamily="2" charset="2"/>
              <a:buChar char="v"/>
            </a:pPr>
            <a:r>
              <a:rPr lang="ar-SA" sz="2000" dirty="0" smtClean="0"/>
              <a:t>أولا: تجعل عملية التدريس منظمة </a:t>
            </a:r>
            <a:r>
              <a:rPr lang="ar-SA" sz="2000" dirty="0" err="1" smtClean="0"/>
              <a:t>وهادفه</a:t>
            </a:r>
            <a:r>
              <a:rPr lang="ar-SA" sz="2000" dirty="0" smtClean="0"/>
              <a:t> لكل </a:t>
            </a:r>
            <a:r>
              <a:rPr lang="ar-SA" sz="2000" dirty="0" err="1" smtClean="0"/>
              <a:t>من </a:t>
            </a:r>
            <a:r>
              <a:rPr lang="ar-SA" sz="2000" dirty="0" err="1" smtClean="0"/>
              <a:t>:</a:t>
            </a:r>
            <a:endParaRPr lang="en-US" dirty="0"/>
          </a:p>
        </p:txBody>
      </p:sp>
      <p:graphicFrame>
        <p:nvGraphicFramePr>
          <p:cNvPr id="14" name="رسم تخطيطي 13"/>
          <p:cNvGraphicFramePr/>
          <p:nvPr/>
        </p:nvGraphicFramePr>
        <p:xfrm>
          <a:off x="1547664" y="206084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763688" y="188640"/>
            <a:ext cx="4824536" cy="769441"/>
          </a:xfrm>
          <a:prstGeom prst="rect">
            <a:avLst/>
          </a:prstGeom>
          <a:noFill/>
        </p:spPr>
        <p:txBody>
          <a:bodyPr wrap="square" rtlCol="1">
            <a:spAutoFit/>
          </a:bodyPr>
          <a:lstStyle/>
          <a:p>
            <a:r>
              <a:rPr lang="ar-SA" sz="4400" dirty="0" smtClean="0">
                <a:solidFill>
                  <a:schemeClr val="bg1"/>
                </a:solidFill>
              </a:rPr>
              <a:t>فوائد الأهداف السلوكية </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29</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400110"/>
          </a:xfrm>
          <a:prstGeom prst="rect">
            <a:avLst/>
          </a:prstGeom>
          <a:noFill/>
        </p:spPr>
        <p:txBody>
          <a:bodyPr wrap="square" rtlCol="1">
            <a:spAutoFit/>
          </a:bodyPr>
          <a:lstStyle/>
          <a:p>
            <a:pPr algn="just">
              <a:buClr>
                <a:schemeClr val="accent5"/>
              </a:buClr>
              <a:buFont typeface="Wingdings" pitchFamily="2" charset="2"/>
              <a:buChar char="v"/>
            </a:pPr>
            <a:r>
              <a:rPr lang="ar-SA" sz="2000" dirty="0" smtClean="0"/>
              <a:t>ثانياً: تساهم الأهداف في تطوير وتعديل المناهج</a:t>
            </a:r>
            <a:r>
              <a:rPr lang="ar-SA" sz="2000" dirty="0" smtClean="0"/>
              <a:t>:</a:t>
            </a:r>
            <a:endParaRPr lang="en-US" sz="2000" dirty="0" smtClean="0"/>
          </a:p>
        </p:txBody>
      </p:sp>
      <p:graphicFrame>
        <p:nvGraphicFramePr>
          <p:cNvPr id="15" name="رسم تخطيطي 14"/>
          <p:cNvGraphicFramePr/>
          <p:nvPr/>
        </p:nvGraphicFramePr>
        <p:xfrm>
          <a:off x="971600" y="1988840"/>
          <a:ext cx="667206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539552" y="260648"/>
            <a:ext cx="6768752" cy="707886"/>
          </a:xfrm>
          <a:prstGeom prst="rect">
            <a:avLst/>
          </a:prstGeom>
          <a:noFill/>
        </p:spPr>
        <p:txBody>
          <a:bodyPr wrap="square" rtlCol="1">
            <a:spAutoFit/>
          </a:bodyPr>
          <a:lstStyle/>
          <a:p>
            <a:r>
              <a:rPr lang="ar-SA" sz="4000" dirty="0" smtClean="0">
                <a:solidFill>
                  <a:schemeClr val="bg1"/>
                </a:solidFill>
              </a:rPr>
              <a:t>الأهداف التربوية والتعليمية والسلوكية</a:t>
            </a:r>
            <a:endParaRPr lang="en-US" sz="40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683568" y="1556792"/>
            <a:ext cx="7185992" cy="4608512"/>
          </a:xfrm>
          <a:prstGeom prst="rect">
            <a:avLst/>
          </a:prstGeom>
        </p:spPr>
        <p:txBody>
          <a:bodyPr/>
          <a:lstStyle/>
          <a:p>
            <a:pPr algn="just">
              <a:buClr>
                <a:schemeClr val="accent6"/>
              </a:buClr>
              <a:buFont typeface="Wingdings" pitchFamily="2" charset="2"/>
              <a:buChar char="v"/>
            </a:pPr>
            <a:r>
              <a:rPr lang="ar-SA" sz="2000" dirty="0" smtClean="0"/>
              <a:t>لكل مجتمع من المجتمعات ثقافته وفلسفته وأهدافه الخاصة التي يسعى إلى الحفاظ </a:t>
            </a:r>
            <a:r>
              <a:rPr lang="ar-SA" sz="2000" dirty="0" err="1" smtClean="0"/>
              <a:t>بها</a:t>
            </a:r>
            <a:r>
              <a:rPr lang="ar-SA" sz="2000" dirty="0" smtClean="0"/>
              <a:t> ونقلها عبر </a:t>
            </a:r>
            <a:r>
              <a:rPr lang="ar-SA" sz="2000" dirty="0" err="1" smtClean="0"/>
              <a:t>الأجيال.</a:t>
            </a:r>
            <a:r>
              <a:rPr lang="ar-SA" sz="2000" dirty="0" smtClean="0"/>
              <a:t> وتعمل المؤسسات التربوية على تحقيق هذه الأهداف من خلال إكساب المتعلمين الخبرات والمعارف التي تمكنهم من التكيف السليم مع </a:t>
            </a:r>
            <a:r>
              <a:rPr lang="ar-SA" sz="2000" dirty="0" err="1" smtClean="0"/>
              <a:t>المجتمع.</a:t>
            </a:r>
            <a:r>
              <a:rPr lang="ar-SA" sz="2000" dirty="0" smtClean="0"/>
              <a:t> والتعليم يعد أداة المجتمع الرئيسية التي تعتمد من خلالها الأنظمة التربوية إلى نقل ثقافة وفلسفة المجتمعات إلى الأفراد بهدف إعدادهم لمواجهة متطلبات المستقبل</a:t>
            </a:r>
            <a:r>
              <a:rPr lang="ar-SA" sz="2000" dirty="0" smtClean="0"/>
              <a:t>.</a:t>
            </a:r>
          </a:p>
          <a:p>
            <a:pPr algn="just">
              <a:buClr>
                <a:schemeClr val="accent6"/>
              </a:buClr>
            </a:pPr>
            <a:endParaRPr lang="en-US" sz="2000" dirty="0" smtClean="0"/>
          </a:p>
          <a:p>
            <a:pPr algn="just">
              <a:buClr>
                <a:schemeClr val="accent6"/>
              </a:buClr>
              <a:buFont typeface="Wingdings" pitchFamily="2" charset="2"/>
              <a:buChar char="v"/>
            </a:pPr>
            <a:r>
              <a:rPr lang="ar-SA" sz="2000" dirty="0" smtClean="0"/>
              <a:t>ونجاح العملية التعليمة يتوقف على مدى تحقيقها للأهداف والغايات المرسومة, ولا تتحقق هذه الأهداف دفعة واحدة وإنما بشكل تدريجي عبر أجزاء صغيرة تتراكم على بعضها البعض لتشكل السلوك النهائي</a:t>
            </a:r>
            <a:r>
              <a:rPr lang="ar-SA" sz="2000" dirty="0" smtClean="0"/>
              <a:t>.</a:t>
            </a:r>
          </a:p>
          <a:p>
            <a:pPr algn="just">
              <a:buClr>
                <a:schemeClr val="accent6"/>
              </a:buClr>
            </a:pPr>
            <a:endParaRPr lang="ar-SA" sz="2000" dirty="0" smtClean="0"/>
          </a:p>
          <a:p>
            <a:pPr algn="just">
              <a:buClr>
                <a:schemeClr val="accent6"/>
              </a:buClr>
              <a:buFont typeface="Wingdings" pitchFamily="2" charset="2"/>
              <a:buChar char="v"/>
            </a:pPr>
            <a:r>
              <a:rPr lang="ar-SA" sz="2000" dirty="0" smtClean="0"/>
              <a:t>فالأهداف هو ما يُتوقع من النظام التعليمي أن يحققه.</a:t>
            </a:r>
            <a:endParaRPr lang="en-US" sz="2000" dirty="0" smtClean="0"/>
          </a:p>
          <a:p>
            <a:pPr algn="just">
              <a:buClr>
                <a:schemeClr val="accent6"/>
              </a:buClr>
              <a:buFont typeface="Wingdings" pitchFamily="2" charset="2"/>
              <a:buChar char="v"/>
            </a:pPr>
            <a:r>
              <a:rPr lang="ar-SA" sz="2000" dirty="0" smtClean="0"/>
              <a:t>الأهداف </a:t>
            </a:r>
            <a:r>
              <a:rPr lang="ar-SA" sz="2000" dirty="0" smtClean="0"/>
              <a:t>هامة في توجيه نشاط الأفراد والمؤسسات فإن ذلك يتطلب تحديدها بدقة</a:t>
            </a:r>
            <a:endParaRPr lang="en-US" sz="2000" dirty="0" smtClean="0"/>
          </a:p>
          <a:p>
            <a:pPr algn="just">
              <a:buClr>
                <a:schemeClr val="accent6"/>
              </a:buClr>
              <a:buFont typeface="Wingdings" pitchFamily="2" charset="2"/>
              <a:buChar char="v"/>
            </a:pPr>
            <a:r>
              <a:rPr lang="ar-SA" sz="2000" dirty="0" err="1" smtClean="0"/>
              <a:t>الاهداف </a:t>
            </a:r>
            <a:r>
              <a:rPr lang="ar-SA" sz="2000" dirty="0" smtClean="0"/>
              <a:t>(تنبع من فلسفة المجتمع وتوجهاته)، فالأهداف خاصة بكل جهاز أو </a:t>
            </a:r>
            <a:r>
              <a:rPr lang="ar-SA" sz="2000" dirty="0" err="1" smtClean="0"/>
              <a:t>قطاع </a:t>
            </a:r>
            <a:r>
              <a:rPr lang="ar-SA" sz="2000" dirty="0" smtClean="0"/>
              <a:t>(</a:t>
            </a:r>
            <a:r>
              <a:rPr lang="ar-SA" sz="2000" dirty="0" smtClean="0"/>
              <a:t>التعليم، </a:t>
            </a:r>
            <a:r>
              <a:rPr lang="ar-SA" sz="2000" dirty="0" err="1" smtClean="0"/>
              <a:t>الصحة، ...</a:t>
            </a:r>
            <a:r>
              <a:rPr lang="ar-SA" sz="2000" dirty="0" smtClean="0"/>
              <a:t> </a:t>
            </a:r>
            <a:r>
              <a:rPr lang="ar-SA" sz="2000" dirty="0" err="1" smtClean="0"/>
              <a:t>إلخ</a:t>
            </a:r>
            <a:r>
              <a:rPr lang="ar-SA" sz="2000" dirty="0" smtClean="0"/>
              <a:t>)، و الأهداف أكثر تحديداً داخل كل </a:t>
            </a:r>
            <a:r>
              <a:rPr lang="ar-SA" sz="2000" dirty="0" err="1" smtClean="0"/>
              <a:t>قطاع.</a:t>
            </a:r>
            <a:r>
              <a:rPr lang="ar-SA" sz="2000" dirty="0" smtClean="0"/>
              <a:t> </a:t>
            </a:r>
            <a:r>
              <a:rPr lang="ar-SA" sz="2000" dirty="0" err="1" smtClean="0"/>
              <a:t>...</a:t>
            </a:r>
            <a:r>
              <a:rPr lang="ar-SA" sz="2000" dirty="0" smtClean="0"/>
              <a:t> (متدرجة</a:t>
            </a:r>
            <a:r>
              <a:rPr lang="ar-SA" sz="2000" dirty="0" err="1" smtClean="0"/>
              <a:t>)</a:t>
            </a:r>
            <a:r>
              <a:rPr lang="ar-SA" sz="2000" dirty="0" smtClean="0"/>
              <a:t> </a:t>
            </a:r>
            <a:endParaRPr lang="en-US" sz="2000" dirty="0" smtClean="0"/>
          </a:p>
          <a:p>
            <a:pPr algn="just">
              <a:buClr>
                <a:schemeClr val="accent6"/>
              </a:buClr>
              <a:buFont typeface="Wingdings" pitchFamily="2" charset="2"/>
              <a:buChar char="v"/>
            </a:pPr>
            <a:endParaRPr lang="ar-SA" sz="20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3</a:t>
            </a:fld>
            <a:endParaRPr lang="ar-SA"/>
          </a:p>
        </p:txBody>
      </p:sp>
      <p:sp>
        <p:nvSpPr>
          <p:cNvPr id="13" name="عنصر نائب للتذييل 12"/>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467544" y="188640"/>
            <a:ext cx="7452320" cy="769441"/>
          </a:xfrm>
          <a:prstGeom prst="rect">
            <a:avLst/>
          </a:prstGeom>
          <a:noFill/>
        </p:spPr>
        <p:txBody>
          <a:bodyPr wrap="square" rtlCol="1">
            <a:spAutoFit/>
          </a:bodyPr>
          <a:lstStyle/>
          <a:p>
            <a:pPr algn="ctr"/>
            <a:r>
              <a:rPr lang="ar-SA" sz="4400" dirty="0" smtClean="0">
                <a:solidFill>
                  <a:schemeClr val="bg1"/>
                </a:solidFill>
              </a:rPr>
              <a:t>وجهة النظر المعارضة للأهداف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aphicFrame>
        <p:nvGraphicFramePr>
          <p:cNvPr id="9" name="رسم تخطيطي 8"/>
          <p:cNvGraphicFramePr/>
          <p:nvPr/>
        </p:nvGraphicFramePr>
        <p:xfrm>
          <a:off x="755576" y="1988840"/>
          <a:ext cx="7068616" cy="3888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عنصر نائب لرقم الشريحة 10"/>
          <p:cNvSpPr>
            <a:spLocks noGrp="1"/>
          </p:cNvSpPr>
          <p:nvPr>
            <p:ph type="sldNum" sz="quarter" idx="12"/>
          </p:nvPr>
        </p:nvSpPr>
        <p:spPr/>
        <p:txBody>
          <a:bodyPr/>
          <a:lstStyle/>
          <a:p>
            <a:fld id="{76E144E9-FD18-40EB-BD00-57D6D426D25B}" type="slidenum">
              <a:rPr lang="ar-SA" smtClean="0"/>
              <a:pPr/>
              <a:t>30</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907704" y="188640"/>
            <a:ext cx="3672408" cy="830997"/>
          </a:xfrm>
          <a:prstGeom prst="rect">
            <a:avLst/>
          </a:prstGeom>
          <a:noFill/>
        </p:spPr>
        <p:txBody>
          <a:bodyPr wrap="square" rtlCol="1">
            <a:spAutoFit/>
          </a:bodyPr>
          <a:lstStyle/>
          <a:p>
            <a:r>
              <a:rPr lang="ar-SA" sz="4800" b="1" dirty="0" smtClean="0">
                <a:ln w="17780" cmpd="sng">
                  <a:solidFill>
                    <a:srgbClr val="FFFFFF"/>
                  </a:solidFill>
                  <a:prstDash val="solid"/>
                  <a:miter lim="800000"/>
                </a:ln>
                <a:solidFill>
                  <a:schemeClr val="bg1"/>
                </a:solidFill>
                <a:effectLst>
                  <a:outerShdw blurRad="50800" algn="tl" rotWithShape="0">
                    <a:srgbClr val="000000"/>
                  </a:outerShdw>
                </a:effectLst>
              </a:rPr>
              <a:t>الملخص </a:t>
            </a:r>
            <a:endParaRPr lang="ar-SA" sz="48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عنصر نائب للمحتوى 2"/>
          <p:cNvSpPr txBox="1">
            <a:spLocks/>
          </p:cNvSpPr>
          <p:nvPr/>
        </p:nvSpPr>
        <p:spPr>
          <a:xfrm>
            <a:off x="-324544" y="1484784"/>
            <a:ext cx="8229600" cy="4525963"/>
          </a:xfrm>
          <a:prstGeom prst="rect">
            <a:avLst/>
          </a:prstGeom>
        </p:spPr>
        <p:txBody>
          <a:bodyPr/>
          <a:lstStyle/>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ما </a:t>
            </a:r>
            <a:r>
              <a:rPr lang="ar-SA" sz="3200" dirty="0" smtClean="0">
                <a:latin typeface="Arabic Typesetting" pitchFamily="66" charset="-78"/>
                <a:cs typeface="Arabic Typesetting" pitchFamily="66" charset="-78"/>
              </a:rPr>
              <a:t>هو </a:t>
            </a:r>
            <a:r>
              <a:rPr lang="ar-SA" sz="3200" dirty="0" err="1" smtClean="0">
                <a:latin typeface="Arabic Typesetting" pitchFamily="66" charset="-78"/>
                <a:cs typeface="Arabic Typesetting" pitchFamily="66" charset="-78"/>
              </a:rPr>
              <a:t>الهدف؟</a:t>
            </a:r>
            <a:r>
              <a:rPr lang="ar-SA" sz="3200" dirty="0" smtClean="0">
                <a:latin typeface="Arabic Typesetting" pitchFamily="66" charset="-78"/>
                <a:cs typeface="Arabic Typesetting" pitchFamily="66" charset="-78"/>
              </a:rPr>
              <a:t> </a:t>
            </a:r>
            <a:endParaRPr lang="ar-SA" sz="3200" dirty="0" smtClean="0">
              <a:latin typeface="Arabic Typesetting" pitchFamily="66" charset="-78"/>
              <a:cs typeface="Arabic Typesetting" pitchFamily="66" charset="-78"/>
            </a:endParaRP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الأهداف التربوية </a:t>
            </a:r>
            <a:endParaRPr lang="ar-SA" sz="3200" dirty="0" smtClean="0">
              <a:latin typeface="Arabic Typesetting" pitchFamily="66" charset="-78"/>
              <a:cs typeface="Arabic Typesetting" pitchFamily="66" charset="-78"/>
            </a:endParaRP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الهدف التعليمي </a:t>
            </a:r>
            <a:endParaRPr lang="ar-SA" sz="3200" dirty="0" smtClean="0">
              <a:latin typeface="Arabic Typesetting" pitchFamily="66" charset="-78"/>
              <a:cs typeface="Arabic Typesetting" pitchFamily="66" charset="-78"/>
            </a:endParaRP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الهدف السلوكي </a:t>
            </a:r>
            <a:endParaRPr lang="ar-SA" sz="3200" dirty="0" smtClean="0">
              <a:latin typeface="Arabic Typesetting" pitchFamily="66" charset="-78"/>
              <a:cs typeface="Arabic Typesetting" pitchFamily="66" charset="-78"/>
            </a:endParaRP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الأداء الظاهري للمتعلم </a:t>
            </a:r>
            <a:endParaRPr lang="ar-SA" sz="3200" dirty="0" smtClean="0">
              <a:latin typeface="Arabic Typesetting" pitchFamily="66" charset="-78"/>
              <a:cs typeface="Arabic Typesetting" pitchFamily="66" charset="-78"/>
            </a:endParaRP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مجالات الأهداف التربوية </a:t>
            </a:r>
            <a:endParaRPr lang="ar-SA" sz="3200" dirty="0" smtClean="0">
              <a:latin typeface="Arabic Typesetting" pitchFamily="66" charset="-78"/>
              <a:cs typeface="Arabic Typesetting" pitchFamily="66" charset="-78"/>
            </a:endParaRPr>
          </a:p>
          <a:p>
            <a:pPr lvl="1">
              <a:lnSpc>
                <a:spcPct val="150000"/>
              </a:lnSpc>
              <a:buClr>
                <a:schemeClr val="accent6"/>
              </a:buClr>
            </a:pPr>
            <a:endParaRPr lang="ar-SA" sz="3200" dirty="0" smtClean="0">
              <a:latin typeface="Arabic Typesetting" pitchFamily="66" charset="-78"/>
              <a:cs typeface="Arabic Typesetting" pitchFamily="66" charset="-78"/>
            </a:endParaRPr>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31</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187624" y="188640"/>
            <a:ext cx="6624736" cy="707886"/>
          </a:xfrm>
          <a:prstGeom prst="rect">
            <a:avLst/>
          </a:prstGeom>
          <a:noFill/>
        </p:spPr>
        <p:txBody>
          <a:bodyPr wrap="square" rtlCol="1">
            <a:spAutoFit/>
          </a:bodyPr>
          <a:lstStyle/>
          <a:p>
            <a:pPr algn="ctr"/>
            <a:r>
              <a:rPr lang="ar-SA" sz="4000" b="1" dirty="0" smtClean="0">
                <a:ln w="17780" cmpd="sng">
                  <a:solidFill>
                    <a:srgbClr val="FFFFFF"/>
                  </a:solidFill>
                  <a:prstDash val="solid"/>
                  <a:miter lim="800000"/>
                </a:ln>
                <a:solidFill>
                  <a:schemeClr val="bg1"/>
                </a:solidFill>
                <a:effectLst>
                  <a:outerShdw blurRad="50800" algn="tl" rotWithShape="0">
                    <a:srgbClr val="000000"/>
                  </a:outerShdw>
                </a:effectLst>
              </a:rPr>
              <a:t>معنى الهدف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3779912" y="3789040"/>
            <a:ext cx="4089648" cy="576064"/>
          </a:xfrm>
          <a:prstGeom prst="roundRect">
            <a:avLst/>
          </a:prstGeom>
          <a:solidFill>
            <a:schemeClr val="accent5"/>
          </a:solidFill>
          <a:ln w="57150" cmpd="thickThin">
            <a:noFill/>
            <a:prstDash val="solid"/>
          </a:ln>
        </p:spPr>
        <p:txBody>
          <a:bodyPr/>
          <a:lstStyle/>
          <a:p>
            <a:pPr algn="just">
              <a:buClr>
                <a:schemeClr val="accent6"/>
              </a:buClr>
            </a:pPr>
            <a:r>
              <a:rPr lang="ar-SA" sz="2000" dirty="0" smtClean="0">
                <a:solidFill>
                  <a:schemeClr val="bg1"/>
                </a:solidFill>
              </a:rPr>
              <a:t>هو الغاية البعيدة التي توجه النشاط وتدفع السلوك</a:t>
            </a:r>
            <a:endParaRPr lang="ar-SA" sz="2000" dirty="0">
              <a:solidFill>
                <a:schemeClr val="bg1"/>
              </a:solidFill>
            </a:endParaRPr>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4</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pic>
        <p:nvPicPr>
          <p:cNvPr id="55298" name="Picture 2" descr="http://4.bp.blogspot.com/-IWZNrFPBIos/VGpeNl1SbSI/AAAAAAAAACs/5RUZUzR4JhI/s1600/goal.png"/>
          <p:cNvPicPr>
            <a:picLocks noChangeAspect="1" noChangeArrowheads="1"/>
          </p:cNvPicPr>
          <p:nvPr/>
        </p:nvPicPr>
        <p:blipFill>
          <a:blip r:embed="rId2" cstate="print"/>
          <a:srcRect/>
          <a:stretch>
            <a:fillRect/>
          </a:stretch>
        </p:blipFill>
        <p:spPr bwMode="auto">
          <a:xfrm>
            <a:off x="539552" y="2060848"/>
            <a:ext cx="3168352" cy="3279673"/>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 y="188640"/>
            <a:ext cx="7452320" cy="646331"/>
          </a:xfrm>
          <a:prstGeom prst="rect">
            <a:avLst/>
          </a:prstGeom>
          <a:noFill/>
        </p:spPr>
        <p:txBody>
          <a:bodyPr wrap="square" rtlCol="1">
            <a:spAutoFit/>
          </a:bodyPr>
          <a:lstStyle/>
          <a:p>
            <a:r>
              <a:rPr lang="ar-SA" sz="3600" dirty="0" smtClean="0">
                <a:solidFill>
                  <a:schemeClr val="bg1"/>
                </a:solidFill>
              </a:rPr>
              <a:t>مستويات الأهداف التربوية والتعليمية وأبعادها</a:t>
            </a:r>
            <a:endParaRPr lang="en-US" sz="36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1115616" y="1772816"/>
            <a:ext cx="6825952" cy="1296144"/>
          </a:xfrm>
          <a:prstGeom prst="rect">
            <a:avLst/>
          </a:prstGeom>
        </p:spPr>
        <p:txBody>
          <a:bodyPr/>
          <a:lstStyle/>
          <a:p>
            <a:r>
              <a:rPr lang="ar-SA" sz="2400" b="1" dirty="0" smtClean="0">
                <a:solidFill>
                  <a:schemeClr val="accent6"/>
                </a:solidFill>
              </a:rPr>
              <a:t>الأهداف </a:t>
            </a:r>
            <a:r>
              <a:rPr lang="ar-SA" sz="2400" b="1" dirty="0" err="1" smtClean="0">
                <a:solidFill>
                  <a:schemeClr val="accent6"/>
                </a:solidFill>
              </a:rPr>
              <a:t>التربوية</a:t>
            </a:r>
            <a:r>
              <a:rPr lang="ar-SA" sz="2400" b="1" dirty="0" err="1" smtClean="0">
                <a:solidFill>
                  <a:schemeClr val="accent6"/>
                </a:solidFill>
              </a:rPr>
              <a:t>:</a:t>
            </a:r>
            <a:endParaRPr lang="ar-SA" sz="2400" b="1" dirty="0" smtClean="0">
              <a:solidFill>
                <a:schemeClr val="accent6"/>
              </a:solidFill>
            </a:endParaRPr>
          </a:p>
          <a:p>
            <a:r>
              <a:rPr lang="ar-SA" sz="2000" dirty="0" smtClean="0"/>
              <a:t>هو التغير المرغوب الذي تسعى العملية التعليمية إلى تحقيقه لدى الأفراد والجماعات خلال عملية التعلم </a:t>
            </a:r>
            <a:r>
              <a:rPr lang="ar-SA" sz="2000" dirty="0" err="1" smtClean="0"/>
              <a:t>الرسمي.</a:t>
            </a:r>
            <a:r>
              <a:rPr lang="ar-SA" sz="2000" b="1" dirty="0" smtClean="0">
                <a:solidFill>
                  <a:schemeClr val="accent6"/>
                </a:solidFill>
              </a:rPr>
              <a:t> </a:t>
            </a:r>
            <a:endParaRPr lang="en-US" sz="2000" b="1" dirty="0">
              <a:solidFill>
                <a:schemeClr val="accent6"/>
              </a:solidFill>
            </a:endParaRPr>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5</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graphicFrame>
        <p:nvGraphicFramePr>
          <p:cNvPr id="13" name="رسم تخطيطي 12"/>
          <p:cNvGraphicFramePr/>
          <p:nvPr/>
        </p:nvGraphicFramePr>
        <p:xfrm>
          <a:off x="1547664" y="3068960"/>
          <a:ext cx="6096000" cy="3256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 y="188640"/>
            <a:ext cx="7452320" cy="646331"/>
          </a:xfrm>
          <a:prstGeom prst="rect">
            <a:avLst/>
          </a:prstGeom>
          <a:noFill/>
        </p:spPr>
        <p:txBody>
          <a:bodyPr wrap="square" rtlCol="1">
            <a:spAutoFit/>
          </a:bodyPr>
          <a:lstStyle/>
          <a:p>
            <a:r>
              <a:rPr lang="ar-SA" sz="3600" dirty="0" smtClean="0">
                <a:solidFill>
                  <a:schemeClr val="bg1"/>
                </a:solidFill>
              </a:rPr>
              <a:t>مستويات الأهداف التربوية والتعليمية وأبعادها</a:t>
            </a:r>
            <a:endParaRPr lang="en-US" sz="36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1115616" y="1772816"/>
            <a:ext cx="6825952" cy="4680520"/>
          </a:xfrm>
          <a:prstGeom prst="rect">
            <a:avLst/>
          </a:prstGeom>
        </p:spPr>
        <p:txBody>
          <a:bodyPr/>
          <a:lstStyle/>
          <a:p>
            <a:pPr algn="just"/>
            <a:r>
              <a:rPr lang="ar-SA" sz="2400" b="1" dirty="0" smtClean="0">
                <a:solidFill>
                  <a:schemeClr val="accent6"/>
                </a:solidFill>
              </a:rPr>
              <a:t>الهدف </a:t>
            </a:r>
            <a:r>
              <a:rPr lang="ar-SA" sz="2400" b="1" dirty="0" err="1" smtClean="0">
                <a:solidFill>
                  <a:schemeClr val="accent6"/>
                </a:solidFill>
              </a:rPr>
              <a:t>التعليمي:</a:t>
            </a:r>
            <a:r>
              <a:rPr lang="ar-SA" sz="2400" b="1" dirty="0" smtClean="0">
                <a:solidFill>
                  <a:schemeClr val="accent6"/>
                </a:solidFill>
              </a:rPr>
              <a:t> </a:t>
            </a:r>
            <a:endParaRPr lang="ar-SA" sz="2400" b="1" dirty="0" smtClean="0">
              <a:solidFill>
                <a:schemeClr val="accent6"/>
              </a:solidFill>
            </a:endParaRPr>
          </a:p>
          <a:p>
            <a:pPr algn="just"/>
            <a:r>
              <a:rPr lang="ar-SA" sz="2000" dirty="0" smtClean="0"/>
              <a:t>هو </a:t>
            </a:r>
            <a:r>
              <a:rPr lang="ar-SA" sz="2000" dirty="0" smtClean="0"/>
              <a:t>وصف للنتاج التعليمي الحادث في سلوك </a:t>
            </a:r>
            <a:r>
              <a:rPr lang="ar-SA" sz="2000" dirty="0" err="1" smtClean="0"/>
              <a:t>المتعلم </a:t>
            </a:r>
            <a:r>
              <a:rPr lang="ar-SA" sz="2000" dirty="0" smtClean="0"/>
              <a:t>(وصف لما سيكون عليه المتعلم بعد مروره بخبرة تعليمية) فهي محصلة التعلم العقلي أو الحركي أو الانفعالي المترتب على تدريس وحدة أو موضوع دراسي معين</a:t>
            </a:r>
            <a:r>
              <a:rPr lang="ar-SA" sz="2000" dirty="0" smtClean="0"/>
              <a:t>.</a:t>
            </a:r>
          </a:p>
          <a:p>
            <a:pPr algn="just">
              <a:buClr>
                <a:schemeClr val="accent5"/>
              </a:buClr>
              <a:buFont typeface="Wingdings" pitchFamily="2" charset="2"/>
              <a:buChar char="v"/>
            </a:pPr>
            <a:endParaRPr lang="ar-SA" sz="2000" b="1" dirty="0" smtClean="0">
              <a:solidFill>
                <a:schemeClr val="accent6"/>
              </a:solidFill>
            </a:endParaRPr>
          </a:p>
          <a:p>
            <a:pPr algn="just">
              <a:buClr>
                <a:schemeClr val="accent5"/>
              </a:buClr>
            </a:pPr>
            <a:endParaRPr lang="en-US" dirty="0" smtClean="0"/>
          </a:p>
          <a:p>
            <a:pPr algn="just">
              <a:buClr>
                <a:schemeClr val="accent5"/>
              </a:buClr>
              <a:buFont typeface="Wingdings" pitchFamily="2" charset="2"/>
              <a:buChar char="v"/>
            </a:pPr>
            <a:r>
              <a:rPr lang="ar-SA" dirty="0" smtClean="0"/>
              <a:t>كالتي </a:t>
            </a:r>
            <a:r>
              <a:rPr lang="ar-SA" dirty="0" smtClean="0"/>
              <a:t>يضعها المعلم قبل </a:t>
            </a:r>
            <a:r>
              <a:rPr lang="ar-SA" dirty="0" err="1" smtClean="0"/>
              <a:t>قيامه</a:t>
            </a:r>
            <a:r>
              <a:rPr lang="ar-SA" dirty="0" smtClean="0"/>
              <a:t> بشرح الدرس</a:t>
            </a:r>
            <a:endParaRPr lang="en-US" dirty="0" smtClean="0"/>
          </a:p>
          <a:p>
            <a:pPr algn="just">
              <a:buClr>
                <a:schemeClr val="accent5"/>
              </a:buClr>
              <a:buFont typeface="Wingdings" pitchFamily="2" charset="2"/>
              <a:buChar char="v"/>
            </a:pPr>
            <a:r>
              <a:rPr lang="ar-SA" dirty="0" smtClean="0"/>
              <a:t>أقل </a:t>
            </a:r>
            <a:r>
              <a:rPr lang="ar-SA" dirty="0" smtClean="0"/>
              <a:t>عمومية وهو تفصيل أو وصف للأهداف التعليمية لبرنامج، وحدة، </a:t>
            </a:r>
            <a:r>
              <a:rPr lang="ar-SA" dirty="0" err="1" smtClean="0"/>
              <a:t>مقرر.</a:t>
            </a:r>
            <a:r>
              <a:rPr lang="ar-SA" dirty="0" smtClean="0"/>
              <a:t> (تنمية         مهارات الكتابة والقراءة يمكن تحليله إلى أهداف أكثر تحديداً</a:t>
            </a:r>
            <a:r>
              <a:rPr lang="ar-SA" dirty="0" err="1" smtClean="0"/>
              <a:t>)</a:t>
            </a:r>
            <a:endParaRPr lang="en-US" dirty="0" smtClean="0"/>
          </a:p>
          <a:p>
            <a:pPr algn="just">
              <a:buClr>
                <a:schemeClr val="accent5"/>
              </a:buClr>
              <a:buFont typeface="Wingdings" pitchFamily="2" charset="2"/>
              <a:buChar char="v"/>
            </a:pPr>
            <a:r>
              <a:rPr lang="ar-SA" dirty="0" smtClean="0"/>
              <a:t>تعطي </a:t>
            </a:r>
            <a:r>
              <a:rPr lang="ar-SA" dirty="0" smtClean="0"/>
              <a:t>فكرة عامة لما هو متوقع</a:t>
            </a:r>
            <a:endParaRPr lang="en-US" dirty="0" smtClean="0"/>
          </a:p>
          <a:p>
            <a:pPr algn="just">
              <a:buClr>
                <a:schemeClr val="accent5"/>
              </a:buClr>
              <a:buFont typeface="Wingdings" pitchFamily="2" charset="2"/>
              <a:buChar char="v"/>
            </a:pPr>
            <a:r>
              <a:rPr lang="ar-SA" dirty="0" smtClean="0"/>
              <a:t>القدرة على القراءة بفهم، القدرة على حل المشكلات، فهم العلاقة بين الأرض </a:t>
            </a:r>
            <a:r>
              <a:rPr lang="ar-SA" dirty="0" err="1" smtClean="0"/>
              <a:t>والشمس.</a:t>
            </a:r>
            <a:r>
              <a:rPr lang="ar-SA" dirty="0" smtClean="0"/>
              <a:t> تشتق من الأهداف التربوية، أكثر تحديداً على المدى القصير، يمكن الاستفادة منها عند تخطيط وحدات تعليمية أو عند وضع استراتيجيات تدريس</a:t>
            </a:r>
            <a:endParaRPr lang="en-US" dirty="0" smtClean="0"/>
          </a:p>
          <a:p>
            <a:pPr algn="just">
              <a:buClr>
                <a:schemeClr val="accent5"/>
              </a:buClr>
              <a:buFont typeface="Wingdings" pitchFamily="2" charset="2"/>
              <a:buChar char="v"/>
            </a:pPr>
            <a:r>
              <a:rPr lang="ar-SA" dirty="0" err="1" smtClean="0"/>
              <a:t>كاتقان</a:t>
            </a:r>
            <a:r>
              <a:rPr lang="ar-SA" dirty="0" smtClean="0"/>
              <a:t> </a:t>
            </a:r>
            <a:r>
              <a:rPr lang="ar-SA" dirty="0" smtClean="0"/>
              <a:t>مهارات القراءة والكتابة </a:t>
            </a:r>
            <a:endParaRPr lang="en-US" dirty="0" smtClean="0"/>
          </a:p>
          <a:p>
            <a:pPr algn="just">
              <a:buClr>
                <a:schemeClr val="accent5"/>
              </a:buClr>
              <a:buFont typeface="Wingdings" pitchFamily="2" charset="2"/>
              <a:buChar char="v"/>
            </a:pPr>
            <a:r>
              <a:rPr lang="ar-SA" dirty="0" smtClean="0"/>
              <a:t> </a:t>
            </a:r>
            <a:r>
              <a:rPr lang="ar-SA" dirty="0" smtClean="0"/>
              <a:t>تشير إلى تغيرات سلوكية متوقعة في التلاميذ</a:t>
            </a:r>
            <a:endParaRPr lang="en-US" dirty="0" smtClean="0"/>
          </a:p>
          <a:p>
            <a:pPr algn="just">
              <a:buClr>
                <a:schemeClr val="accent5"/>
              </a:buClr>
            </a:pPr>
            <a:r>
              <a:rPr lang="ar-SA" dirty="0" smtClean="0"/>
              <a:t> </a:t>
            </a:r>
            <a:endParaRPr lang="en-US" dirty="0" smtClean="0"/>
          </a:p>
          <a:p>
            <a:pPr algn="just"/>
            <a:endParaRPr lang="en-US" b="1" dirty="0">
              <a:solidFill>
                <a:schemeClr val="accent6"/>
              </a:solidFill>
            </a:endParaRPr>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6</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 y="188640"/>
            <a:ext cx="7452320" cy="646331"/>
          </a:xfrm>
          <a:prstGeom prst="rect">
            <a:avLst/>
          </a:prstGeom>
          <a:noFill/>
        </p:spPr>
        <p:txBody>
          <a:bodyPr wrap="square" rtlCol="1">
            <a:spAutoFit/>
          </a:bodyPr>
          <a:lstStyle/>
          <a:p>
            <a:r>
              <a:rPr lang="ar-SA" sz="3600" dirty="0" smtClean="0">
                <a:solidFill>
                  <a:schemeClr val="bg1"/>
                </a:solidFill>
              </a:rPr>
              <a:t>مستويات الأهداف التربوية والتعليمية وأبعادها</a:t>
            </a:r>
            <a:endParaRPr lang="en-US" sz="36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1115616" y="1772816"/>
            <a:ext cx="6825952" cy="4464496"/>
          </a:xfrm>
          <a:prstGeom prst="rect">
            <a:avLst/>
          </a:prstGeom>
        </p:spPr>
        <p:txBody>
          <a:bodyPr/>
          <a:lstStyle/>
          <a:p>
            <a:pPr algn="just"/>
            <a:r>
              <a:rPr lang="ar-SA" sz="2400" b="1" dirty="0" smtClean="0">
                <a:solidFill>
                  <a:schemeClr val="accent6"/>
                </a:solidFill>
              </a:rPr>
              <a:t>الهدف </a:t>
            </a:r>
            <a:r>
              <a:rPr lang="ar-SA" sz="2400" b="1" dirty="0" err="1" smtClean="0">
                <a:solidFill>
                  <a:schemeClr val="accent6"/>
                </a:solidFill>
              </a:rPr>
              <a:t>السلوكي:</a:t>
            </a:r>
            <a:r>
              <a:rPr lang="ar-SA" sz="2400" b="1" dirty="0" smtClean="0">
                <a:solidFill>
                  <a:schemeClr val="accent6"/>
                </a:solidFill>
              </a:rPr>
              <a:t> </a:t>
            </a:r>
          </a:p>
          <a:p>
            <a:pPr algn="just"/>
            <a:r>
              <a:rPr lang="ar-SA" sz="2000" dirty="0" smtClean="0"/>
              <a:t>وصف لنمط من أنماط السلوك ينتظر حدوثه في شخصية المتعلم نتيجة مروره بخبرة تعليمية أو موقف تعليمي.</a:t>
            </a:r>
            <a:endParaRPr lang="en-US" sz="2000" dirty="0" smtClean="0"/>
          </a:p>
          <a:p>
            <a:pPr algn="just"/>
            <a:r>
              <a:rPr lang="ar-SA" sz="2000" dirty="0" smtClean="0"/>
              <a:t> </a:t>
            </a:r>
            <a:endParaRPr lang="en-US" sz="2000" dirty="0" smtClean="0"/>
          </a:p>
          <a:p>
            <a:pPr algn="just">
              <a:buClr>
                <a:schemeClr val="accent5"/>
              </a:buClr>
              <a:buFont typeface="Wingdings" pitchFamily="2" charset="2"/>
              <a:buChar char="v"/>
            </a:pPr>
            <a:r>
              <a:rPr lang="ar-SA" sz="2000" dirty="0" smtClean="0"/>
              <a:t>التي توجه عمل المعلم وتظهر في سلوك </a:t>
            </a:r>
            <a:r>
              <a:rPr lang="ar-SA" sz="2000" dirty="0" err="1" smtClean="0"/>
              <a:t>التلاميذ </a:t>
            </a:r>
            <a:r>
              <a:rPr lang="ar-SA" sz="2000" dirty="0" smtClean="0"/>
              <a:t>(لذلك سميت أهداف تعليمية سلوكية</a:t>
            </a:r>
            <a:r>
              <a:rPr lang="ar-SA" sz="2000" dirty="0" err="1" smtClean="0"/>
              <a:t>)</a:t>
            </a:r>
            <a:endParaRPr lang="en-US" sz="2000" dirty="0" smtClean="0"/>
          </a:p>
          <a:p>
            <a:pPr algn="just">
              <a:buClr>
                <a:schemeClr val="accent5"/>
              </a:buClr>
            </a:pPr>
            <a:endParaRPr lang="en-US" sz="2000" dirty="0" smtClean="0"/>
          </a:p>
          <a:p>
            <a:pPr algn="just">
              <a:buClr>
                <a:schemeClr val="accent5"/>
              </a:buClr>
              <a:buFont typeface="Wingdings" pitchFamily="2" charset="2"/>
              <a:buChar char="v"/>
            </a:pPr>
            <a:r>
              <a:rPr lang="ar-SA" sz="2000" dirty="0" smtClean="0"/>
              <a:t> أكثر تحديداً وتفصيلاً بحيث تصبح الأهداف موجهات </a:t>
            </a:r>
            <a:r>
              <a:rPr lang="ar-SA" sz="2000" dirty="0" err="1" smtClean="0"/>
              <a:t>للعمل </a:t>
            </a:r>
            <a:r>
              <a:rPr lang="ar-SA" sz="2000" dirty="0" smtClean="0"/>
              <a:t>(وصف مهام أو أعمال مطلوبة </a:t>
            </a:r>
            <a:r>
              <a:rPr lang="en-US" sz="2000" dirty="0" smtClean="0"/>
              <a:t>tasks</a:t>
            </a:r>
            <a:r>
              <a:rPr lang="ar-SA" sz="2000" dirty="0" smtClean="0"/>
              <a:t>، سلوكية إجرائية</a:t>
            </a:r>
            <a:r>
              <a:rPr lang="ar-SA" sz="2000" dirty="0" err="1" smtClean="0"/>
              <a:t>)</a:t>
            </a:r>
            <a:endParaRPr lang="en-US" sz="2000" dirty="0" smtClean="0"/>
          </a:p>
          <a:p>
            <a:pPr algn="just">
              <a:buClr>
                <a:schemeClr val="accent5"/>
              </a:buClr>
              <a:buFont typeface="Wingdings" pitchFamily="2" charset="2"/>
              <a:buChar char="v"/>
            </a:pPr>
            <a:r>
              <a:rPr lang="ar-SA" sz="2000" dirty="0" smtClean="0"/>
              <a:t> </a:t>
            </a:r>
            <a:r>
              <a:rPr lang="ar-SA" sz="2000" dirty="0" err="1" smtClean="0"/>
              <a:t>مثال :</a:t>
            </a:r>
            <a:r>
              <a:rPr lang="ar-SA" sz="2000" dirty="0" smtClean="0"/>
              <a:t> </a:t>
            </a:r>
            <a:endParaRPr lang="en-US" sz="2000" dirty="0" smtClean="0"/>
          </a:p>
          <a:p>
            <a:pPr lvl="1" algn="just">
              <a:buClr>
                <a:schemeClr val="accent6"/>
              </a:buClr>
              <a:buFont typeface="Wingdings" pitchFamily="2" charset="2"/>
              <a:buChar char="v"/>
            </a:pPr>
            <a:r>
              <a:rPr lang="ar-SA" sz="2000" dirty="0" smtClean="0"/>
              <a:t>تعرف الحروف الأبجدية في المرحلة </a:t>
            </a:r>
            <a:r>
              <a:rPr lang="ar-SA" sz="2000" dirty="0" err="1" smtClean="0"/>
              <a:t>الابتدائية </a:t>
            </a:r>
            <a:r>
              <a:rPr lang="ar-SA" sz="2000" dirty="0" smtClean="0"/>
              <a:t>(هدف متوسط</a:t>
            </a:r>
            <a:r>
              <a:rPr lang="ar-SA" sz="2000" dirty="0" err="1" smtClean="0"/>
              <a:t>)</a:t>
            </a:r>
            <a:endParaRPr lang="en-US" sz="2000" dirty="0" smtClean="0"/>
          </a:p>
          <a:p>
            <a:pPr lvl="1" algn="just">
              <a:buClr>
                <a:schemeClr val="accent6"/>
              </a:buClr>
              <a:buFont typeface="Wingdings" pitchFamily="2" charset="2"/>
              <a:buChar char="v"/>
            </a:pPr>
            <a:r>
              <a:rPr lang="ar-SA" sz="2000" dirty="0" smtClean="0"/>
              <a:t>التمييز بين الحروف </a:t>
            </a:r>
            <a:r>
              <a:rPr lang="ar-SA" sz="2000" dirty="0" err="1" smtClean="0"/>
              <a:t>المتشابهة </a:t>
            </a:r>
            <a:r>
              <a:rPr lang="ar-SA" sz="2000" dirty="0" smtClean="0"/>
              <a:t>(ب، ت، ث أو س، ش</a:t>
            </a:r>
            <a:r>
              <a:rPr lang="ar-SA" sz="2000" dirty="0" err="1" smtClean="0"/>
              <a:t>)</a:t>
            </a:r>
            <a:endParaRPr lang="en-US" sz="2000" dirty="0" smtClean="0"/>
          </a:p>
          <a:p>
            <a:pPr lvl="1" algn="just">
              <a:buClr>
                <a:schemeClr val="accent6"/>
              </a:buClr>
              <a:buFont typeface="Wingdings" pitchFamily="2" charset="2"/>
              <a:buChar char="v"/>
            </a:pPr>
            <a:r>
              <a:rPr lang="ar-SA" sz="2000" dirty="0" smtClean="0"/>
              <a:t>أن يعدد المتعلم أسباب اندلاع الحرب العالمية الثانية</a:t>
            </a:r>
            <a:endParaRPr lang="en-US" sz="2000" dirty="0" smtClean="0"/>
          </a:p>
          <a:p>
            <a:pPr lvl="1" algn="just">
              <a:buClr>
                <a:schemeClr val="accent6"/>
              </a:buClr>
              <a:buFont typeface="Wingdings" pitchFamily="2" charset="2"/>
              <a:buChar char="v"/>
            </a:pPr>
            <a:r>
              <a:rPr lang="ar-SA" sz="2000" dirty="0" smtClean="0"/>
              <a:t>أن يحدد المتعلم أجزاء الزهرة</a:t>
            </a:r>
            <a:endParaRPr lang="en-US" b="1" dirty="0">
              <a:solidFill>
                <a:schemeClr val="accent6"/>
              </a:solidFill>
            </a:endParaRPr>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7</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828600" y="188640"/>
            <a:ext cx="7452320" cy="707886"/>
          </a:xfrm>
          <a:prstGeom prst="rect">
            <a:avLst/>
          </a:prstGeom>
          <a:noFill/>
        </p:spPr>
        <p:txBody>
          <a:bodyPr wrap="square" rtlCol="1">
            <a:spAutoFit/>
          </a:bodyPr>
          <a:lstStyle/>
          <a:p>
            <a:r>
              <a:rPr lang="ar-SA" sz="4000" dirty="0" smtClean="0">
                <a:solidFill>
                  <a:schemeClr val="bg1"/>
                </a:solidFill>
              </a:rPr>
              <a:t>صياغة الأهداف السلوكية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1268760"/>
            <a:ext cx="7185992" cy="3456384"/>
          </a:xfrm>
          <a:prstGeom prst="rect">
            <a:avLst/>
          </a:prstGeom>
        </p:spPr>
        <p:txBody>
          <a:bodyPr/>
          <a:lstStyle/>
          <a:p>
            <a:pPr marL="114300" indent="0" algn="just">
              <a:buClr>
                <a:schemeClr val="accent6"/>
              </a:buClr>
              <a:buFont typeface="Wingdings" pitchFamily="2" charset="2"/>
              <a:buChar char="v"/>
            </a:pPr>
            <a:r>
              <a:rPr lang="ar-SA" sz="2000" dirty="0" smtClean="0"/>
              <a:t>تمثل الأهداف السلوكية التغيرات المنوي إحداثها في سلوك المتعلم بعد مرور الموقف </a:t>
            </a:r>
            <a:r>
              <a:rPr lang="ar-SA" sz="2000" dirty="0" err="1" smtClean="0"/>
              <a:t>التعليمي.</a:t>
            </a:r>
            <a:r>
              <a:rPr lang="ar-SA" sz="2000" dirty="0" smtClean="0"/>
              <a:t> ولذلك يجب أ</a:t>
            </a:r>
            <a:r>
              <a:rPr lang="ar-SA" sz="2000" u="sng" dirty="0" smtClean="0"/>
              <a:t>ن تشتمل على ثلاثة مكونات </a:t>
            </a:r>
            <a:r>
              <a:rPr lang="ar-SA" sz="2000" u="sng" dirty="0" err="1" smtClean="0"/>
              <a:t>رئيسية</a:t>
            </a:r>
            <a:r>
              <a:rPr lang="ar-SA" sz="2000" u="sng" dirty="0" err="1" smtClean="0"/>
              <a:t>:</a:t>
            </a:r>
            <a:endParaRPr lang="ar-SA" sz="2000" u="sng" dirty="0" smtClean="0"/>
          </a:p>
          <a:p>
            <a:endParaRPr lang="en-US" sz="2000" dirty="0" smtClean="0"/>
          </a:p>
          <a:p>
            <a:pPr marL="342900" lvl="0" indent="-342900">
              <a:buClr>
                <a:schemeClr val="accent5"/>
              </a:buClr>
              <a:buFont typeface="+mj-lt"/>
              <a:buAutoNum type="arabicParenR"/>
            </a:pPr>
            <a:r>
              <a:rPr lang="ar-SA" b="1" dirty="0" smtClean="0">
                <a:solidFill>
                  <a:schemeClr val="accent6"/>
                </a:solidFill>
              </a:rPr>
              <a:t>الاداء الظاهري للمتعلم:  </a:t>
            </a:r>
            <a:r>
              <a:rPr lang="ar-SA" dirty="0" smtClean="0"/>
              <a:t>يعكس النتائج النهائية أو السلوك المتوقع القيام </a:t>
            </a:r>
            <a:r>
              <a:rPr lang="ar-SA" dirty="0" err="1" smtClean="0"/>
              <a:t>به</a:t>
            </a:r>
            <a:r>
              <a:rPr lang="ar-SA" dirty="0" smtClean="0"/>
              <a:t> من قبل المتعلم بعد عملية </a:t>
            </a:r>
            <a:r>
              <a:rPr lang="ar-SA" dirty="0" err="1" smtClean="0"/>
              <a:t>التعليم.</a:t>
            </a:r>
            <a:r>
              <a:rPr lang="ar-SA" dirty="0" smtClean="0"/>
              <a:t> </a:t>
            </a:r>
            <a:endParaRPr lang="en-US" dirty="0" smtClean="0"/>
          </a:p>
          <a:p>
            <a:pPr marL="342900" lvl="0" indent="-342900">
              <a:buClr>
                <a:schemeClr val="accent5"/>
              </a:buClr>
              <a:buFont typeface="+mj-lt"/>
              <a:buAutoNum type="arabicParenR"/>
            </a:pPr>
            <a:r>
              <a:rPr lang="ar-SA" b="1" dirty="0" smtClean="0">
                <a:solidFill>
                  <a:schemeClr val="accent6"/>
                </a:solidFill>
              </a:rPr>
              <a:t>ويجب أن يكون:</a:t>
            </a:r>
            <a:endParaRPr lang="en-US" b="1" dirty="0" smtClean="0">
              <a:solidFill>
                <a:schemeClr val="accent6"/>
              </a:solidFill>
            </a:endParaRPr>
          </a:p>
          <a:p>
            <a:pPr lvl="0">
              <a:buClr>
                <a:schemeClr val="accent6"/>
              </a:buClr>
              <a:buFont typeface="Wingdings" pitchFamily="2" charset="2"/>
              <a:buChar char="v"/>
            </a:pPr>
            <a:r>
              <a:rPr lang="ar-SA" dirty="0" smtClean="0"/>
              <a:t>أن يكون الهدف محدداً تحديداً واضحاً </a:t>
            </a:r>
            <a:r>
              <a:rPr lang="ar-SA" dirty="0" err="1" smtClean="0"/>
              <a:t>ودقيقاً </a:t>
            </a:r>
            <a:r>
              <a:rPr lang="ar-SA" dirty="0" smtClean="0"/>
              <a:t>(يتحدث عن شيء واحد</a:t>
            </a:r>
            <a:r>
              <a:rPr lang="ar-SA" dirty="0" err="1" smtClean="0"/>
              <a:t>)</a:t>
            </a:r>
            <a:r>
              <a:rPr lang="ar-SA" dirty="0" smtClean="0"/>
              <a:t> </a:t>
            </a:r>
            <a:r>
              <a:rPr lang="en-US" dirty="0" smtClean="0"/>
              <a:t>Specific </a:t>
            </a:r>
          </a:p>
          <a:p>
            <a:pPr lvl="0">
              <a:buClr>
                <a:schemeClr val="accent6"/>
              </a:buClr>
              <a:buFont typeface="Wingdings" pitchFamily="2" charset="2"/>
              <a:buChar char="v"/>
            </a:pPr>
            <a:r>
              <a:rPr lang="ar-SA" dirty="0" smtClean="0"/>
              <a:t>أن يكون قابل للملاحظة والقياس </a:t>
            </a:r>
            <a:r>
              <a:rPr lang="en-US" dirty="0" smtClean="0"/>
              <a:t>Measurable </a:t>
            </a:r>
          </a:p>
          <a:p>
            <a:pPr lvl="0">
              <a:buClr>
                <a:schemeClr val="accent6"/>
              </a:buClr>
              <a:buFont typeface="Wingdings" pitchFamily="2" charset="2"/>
              <a:buChar char="v"/>
            </a:pPr>
            <a:r>
              <a:rPr lang="ar-SA" dirty="0" smtClean="0"/>
              <a:t>أن يكون الهدف واقعياً</a:t>
            </a:r>
            <a:r>
              <a:rPr lang="en-US" dirty="0" smtClean="0"/>
              <a:t>Realistic </a:t>
            </a:r>
            <a:r>
              <a:rPr lang="ar-SA" dirty="0" smtClean="0"/>
              <a:t>  </a:t>
            </a:r>
            <a:r>
              <a:rPr lang="ar-SA" dirty="0" smtClean="0"/>
              <a:t>وفي مقدور المتعلم تحقيقه </a:t>
            </a:r>
            <a:r>
              <a:rPr lang="en-US" dirty="0" smtClean="0"/>
              <a:t> Achievable </a:t>
            </a:r>
            <a:r>
              <a:rPr lang="ar-SA" dirty="0" smtClean="0"/>
              <a:t>في فترة زمنية محددة </a:t>
            </a:r>
            <a:r>
              <a:rPr lang="en-US" dirty="0" smtClean="0"/>
              <a:t>Time-related</a:t>
            </a:r>
            <a:endParaRPr lang="en-US" dirty="0" smtClean="0"/>
          </a:p>
          <a:p>
            <a:pPr>
              <a:buClr>
                <a:schemeClr val="accent6"/>
              </a:buClr>
              <a:buFont typeface="Wingdings" pitchFamily="2" charset="2"/>
              <a:buChar char="v"/>
            </a:pPr>
            <a:r>
              <a:rPr lang="ar-SA" dirty="0" smtClean="0"/>
              <a:t>معادلة الهدف </a:t>
            </a:r>
            <a:r>
              <a:rPr lang="ar-SA" dirty="0" err="1" smtClean="0"/>
              <a:t>السلوكي:</a:t>
            </a:r>
            <a:endParaRPr lang="ar-SA"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8</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graphicFrame>
        <p:nvGraphicFramePr>
          <p:cNvPr id="14" name="رسم تخطيطي 13"/>
          <p:cNvGraphicFramePr/>
          <p:nvPr/>
        </p:nvGraphicFramePr>
        <p:xfrm>
          <a:off x="971600" y="4077072"/>
          <a:ext cx="6816080" cy="1872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مربع نص 14"/>
          <p:cNvSpPr txBox="1"/>
          <p:nvPr/>
        </p:nvSpPr>
        <p:spPr>
          <a:xfrm>
            <a:off x="3347864" y="5445224"/>
            <a:ext cx="4608512" cy="1200329"/>
          </a:xfrm>
          <a:prstGeom prst="rect">
            <a:avLst/>
          </a:prstGeom>
          <a:noFill/>
        </p:spPr>
        <p:txBody>
          <a:bodyPr wrap="square" rtlCol="1">
            <a:spAutoFit/>
          </a:bodyPr>
          <a:lstStyle/>
          <a:p>
            <a:r>
              <a:rPr lang="ar-SA" b="1" dirty="0" smtClean="0">
                <a:solidFill>
                  <a:schemeClr val="accent6"/>
                </a:solidFill>
              </a:rPr>
              <a:t>أمثلة:</a:t>
            </a:r>
            <a:endParaRPr lang="en-US" b="1" dirty="0" smtClean="0">
              <a:solidFill>
                <a:schemeClr val="accent6"/>
              </a:solidFill>
            </a:endParaRPr>
          </a:p>
          <a:p>
            <a:pPr>
              <a:buClr>
                <a:schemeClr val="accent5"/>
              </a:buClr>
              <a:buFont typeface="Wingdings" pitchFamily="2" charset="2"/>
              <a:buChar char="v"/>
            </a:pPr>
            <a:r>
              <a:rPr lang="ar-SA" dirty="0" smtClean="0"/>
              <a:t>أن يسبح التلميذ 100 متر بطريقة الفراشة في ثلاث دقائق</a:t>
            </a:r>
            <a:endParaRPr lang="en-US" dirty="0" smtClean="0"/>
          </a:p>
          <a:p>
            <a:pPr>
              <a:buClr>
                <a:schemeClr val="accent5"/>
              </a:buClr>
              <a:buFont typeface="Wingdings" pitchFamily="2" charset="2"/>
              <a:buChar char="v"/>
            </a:pPr>
            <a:r>
              <a:rPr lang="ar-SA" dirty="0" smtClean="0"/>
              <a:t>أن يصنف العينات إلى سوائل، غازات، وأجسام صلبة</a:t>
            </a:r>
            <a:endParaRPr lang="en-US" dirty="0" smtClean="0"/>
          </a:p>
          <a:p>
            <a:endParaRPr lang="ar-SA" dirty="0"/>
          </a:p>
        </p:txBody>
      </p:sp>
    </p:spTree>
  </p:cSld>
  <p:clrMapOvr>
    <a:masterClrMapping/>
  </p:clrMapOvr>
  <p:transition>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828600" y="188640"/>
            <a:ext cx="7452320" cy="707886"/>
          </a:xfrm>
          <a:prstGeom prst="rect">
            <a:avLst/>
          </a:prstGeom>
          <a:noFill/>
        </p:spPr>
        <p:txBody>
          <a:bodyPr wrap="square" rtlCol="1">
            <a:spAutoFit/>
          </a:bodyPr>
          <a:lstStyle/>
          <a:p>
            <a:r>
              <a:rPr lang="ar-SA" sz="4000" dirty="0" smtClean="0">
                <a:solidFill>
                  <a:schemeClr val="bg1"/>
                </a:solidFill>
              </a:rPr>
              <a:t>صياغة الأهداف السلوكية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1916832"/>
            <a:ext cx="7185992" cy="3456384"/>
          </a:xfrm>
          <a:prstGeom prst="rect">
            <a:avLst/>
          </a:prstGeom>
        </p:spPr>
        <p:txBody>
          <a:bodyPr/>
          <a:lstStyle/>
          <a:p>
            <a:r>
              <a:rPr lang="ar-SA" sz="2000" dirty="0" smtClean="0"/>
              <a:t> </a:t>
            </a:r>
            <a:endParaRPr lang="en-US" sz="2000" dirty="0" smtClean="0"/>
          </a:p>
          <a:p>
            <a:pPr marL="457200" lvl="0" indent="-457200" algn="just">
              <a:buClr>
                <a:schemeClr val="accent5"/>
              </a:buClr>
              <a:buFont typeface="+mj-lt"/>
              <a:buAutoNum type="arabicParenR" startAt="3"/>
            </a:pPr>
            <a:r>
              <a:rPr lang="ar-SA" sz="2000" b="1" dirty="0" smtClean="0">
                <a:solidFill>
                  <a:schemeClr val="accent6"/>
                </a:solidFill>
              </a:rPr>
              <a:t>شروط الأداء: </a:t>
            </a:r>
            <a:r>
              <a:rPr lang="ar-SA" sz="2000" dirty="0" smtClean="0"/>
              <a:t>يشير إلى الظروف التي يظهر من خلالها السلوك </a:t>
            </a:r>
            <a:r>
              <a:rPr lang="ar-SA" sz="2000" dirty="0" err="1" smtClean="0"/>
              <a:t>المتعلم.</a:t>
            </a:r>
            <a:r>
              <a:rPr lang="ar-SA" sz="2000" dirty="0" smtClean="0"/>
              <a:t> مثل استخدام القاموس, أو الخريطة أو الاطلس أو الرجوع للكتاب فهذه الشروط تمثل السياق والشرط الذي يجب أن يظهر خلاله أداء المتعلم</a:t>
            </a:r>
            <a:r>
              <a:rPr lang="ar-SA" sz="2000" dirty="0" smtClean="0"/>
              <a:t>.</a:t>
            </a:r>
          </a:p>
          <a:p>
            <a:pPr marL="457200" lvl="0" indent="-457200" algn="just">
              <a:buClr>
                <a:schemeClr val="accent5"/>
              </a:buClr>
              <a:buFont typeface="+mj-lt"/>
              <a:buAutoNum type="arabicParenR" startAt="3"/>
            </a:pPr>
            <a:endParaRPr lang="ar-SA" sz="2000" dirty="0" smtClean="0"/>
          </a:p>
          <a:p>
            <a:pPr marL="457200" lvl="0" indent="-457200" algn="just">
              <a:buClr>
                <a:schemeClr val="accent5"/>
              </a:buClr>
              <a:buFont typeface="+mj-lt"/>
              <a:buAutoNum type="arabicParenR" startAt="3"/>
            </a:pPr>
            <a:endParaRPr lang="en-US" sz="2000" dirty="0" smtClean="0"/>
          </a:p>
          <a:p>
            <a:pPr marL="457200" lvl="0" indent="-457200" algn="just">
              <a:buClr>
                <a:schemeClr val="accent5"/>
              </a:buClr>
              <a:buFont typeface="+mj-lt"/>
              <a:buAutoNum type="arabicParenR" startAt="3"/>
            </a:pPr>
            <a:r>
              <a:rPr lang="ar-SA" sz="2000" b="1" dirty="0" smtClean="0">
                <a:solidFill>
                  <a:schemeClr val="accent6"/>
                </a:solidFill>
              </a:rPr>
              <a:t>مستوى الأداء المقبول: </a:t>
            </a:r>
            <a:r>
              <a:rPr lang="ar-SA" sz="2000" dirty="0" smtClean="0"/>
              <a:t>ويشير إلى المحك الذي يستخدم للحكم على مدى تحقيق الهدف التعليمي لدى </a:t>
            </a:r>
            <a:r>
              <a:rPr lang="ar-SA" sz="2000" dirty="0" err="1" smtClean="0"/>
              <a:t>المتعلم.</a:t>
            </a:r>
            <a:r>
              <a:rPr lang="ar-SA" sz="2000" dirty="0" smtClean="0"/>
              <a:t> ويعكس المستوى الأدنى المقبول للأداء الذي يعتمده المعلم لاتخاذ القرار المتعلق بفاعلية ونجاح العلمية التعليمية لدى المتعلم</a:t>
            </a:r>
            <a:r>
              <a:rPr lang="ar-SA" sz="2000" dirty="0" smtClean="0"/>
              <a:t>.</a:t>
            </a:r>
          </a:p>
          <a:p>
            <a:pPr marL="457200" lvl="0" indent="-457200" algn="just">
              <a:buClr>
                <a:schemeClr val="accent5"/>
              </a:buClr>
            </a:pPr>
            <a:endParaRPr lang="en-US" sz="2000" dirty="0" smtClean="0"/>
          </a:p>
          <a:p>
            <a:pPr algn="just"/>
            <a:r>
              <a:rPr lang="ar-SA" sz="2000" b="1" dirty="0" smtClean="0">
                <a:solidFill>
                  <a:schemeClr val="accent6"/>
                </a:solidFill>
              </a:rPr>
              <a:t>مثال: </a:t>
            </a:r>
            <a:r>
              <a:rPr lang="ar-SA" sz="2000" dirty="0" smtClean="0"/>
              <a:t>أن يحل الطالب مسائل القسمة المطولة باستخدام الآلة الحاسبة خلال ثلاث دقائق.</a:t>
            </a:r>
            <a:endParaRPr lang="en-US" sz="20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9</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1470</TotalTime>
  <Words>2870</Words>
  <Application>Microsoft Office PowerPoint</Application>
  <PresentationFormat>عرض على الشاشة (3:4)‏</PresentationFormat>
  <Paragraphs>355</Paragraphs>
  <Slides>31</Slides>
  <Notes>0</Notes>
  <HiddenSlides>0</HiddenSlides>
  <MMClips>0</MMClips>
  <ScaleCrop>false</ScaleCrop>
  <HeadingPairs>
    <vt:vector size="4" baseType="variant">
      <vt:variant>
        <vt:lpstr>سمة</vt:lpstr>
      </vt:variant>
      <vt:variant>
        <vt:i4>1</vt:i4>
      </vt:variant>
      <vt:variant>
        <vt:lpstr>عناوين الشرائح</vt:lpstr>
      </vt:variant>
      <vt:variant>
        <vt:i4>31</vt:i4>
      </vt:variant>
    </vt:vector>
  </HeadingPairs>
  <TitlesOfParts>
    <vt:vector size="32"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lenovo</dc:creator>
  <cp:lastModifiedBy>lenovo</cp:lastModifiedBy>
  <cp:revision>110</cp:revision>
  <dcterms:created xsi:type="dcterms:W3CDTF">2016-01-31T16:24:47Z</dcterms:created>
  <dcterms:modified xsi:type="dcterms:W3CDTF">2016-02-08T20:39:14Z</dcterms:modified>
</cp:coreProperties>
</file>