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sldIdLst>
    <p:sldId id="257" r:id="rId2"/>
    <p:sldId id="258" r:id="rId3"/>
    <p:sldId id="259" r:id="rId4"/>
    <p:sldId id="260" r:id="rId5"/>
    <p:sldId id="261" r:id="rId6"/>
    <p:sldId id="266" r:id="rId7"/>
    <p:sldId id="268" r:id="rId8"/>
    <p:sldId id="263" r:id="rId9"/>
    <p:sldId id="269" r:id="rId10"/>
    <p:sldId id="264" r:id="rId11"/>
    <p:sldId id="270" r:id="rId12"/>
    <p:sldId id="265" r:id="rId13"/>
    <p:sldId id="272" r:id="rId14"/>
    <p:sldId id="274" r:id="rId15"/>
    <p:sldId id="273" r:id="rId16"/>
    <p:sldId id="277" r:id="rId17"/>
    <p:sldId id="271" r:id="rId18"/>
    <p:sldId id="276" r:id="rId19"/>
    <p:sldId id="278" r:id="rId20"/>
    <p:sldId id="280" r:id="rId21"/>
    <p:sldId id="279" r:id="rId22"/>
    <p:sldId id="281" r:id="rId23"/>
    <p:sldId id="286" r:id="rId24"/>
    <p:sldId id="285" r:id="rId25"/>
    <p:sldId id="282" r:id="rId26"/>
    <p:sldId id="267" r:id="rId27"/>
    <p:sldId id="275"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66FF66"/>
    <a:srgbClr val="CC0099"/>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E171933-4619-4E11-9A3F-F7608DF75F80}" styleName="نمط متوسط 1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CB725E-033F-4F35-A286-088CBC9F8B77}" type="doc">
      <dgm:prSet loTypeId="urn:microsoft.com/office/officeart/2005/8/layout/cycle4#1" loCatId="cycle" qsTypeId="urn:microsoft.com/office/officeart/2005/8/quickstyle/simple1" qsCatId="simple" csTypeId="urn:microsoft.com/office/officeart/2005/8/colors/colorful3" csCatId="colorful" phldr="1"/>
      <dgm:spPr/>
      <dgm:t>
        <a:bodyPr/>
        <a:lstStyle/>
        <a:p>
          <a:endParaRPr lang="en-GB"/>
        </a:p>
      </dgm:t>
    </dgm:pt>
    <dgm:pt modelId="{EC6E942C-9DE7-4B20-8319-24B9A076AD49}">
      <dgm:prSet phldrT="[نص]" custT="1"/>
      <dgm:spPr>
        <a:solidFill>
          <a:srgbClr val="CC0099"/>
        </a:solidFill>
      </dgm:spPr>
      <dgm:t>
        <a:bodyPr/>
        <a:lstStyle/>
        <a:p>
          <a:pPr rtl="1"/>
          <a:r>
            <a:rPr lang="ar-SA" sz="2800" b="1" dirty="0" smtClean="0">
              <a:cs typeface="+mj-cs"/>
            </a:rPr>
            <a:t>الفرد</a:t>
          </a:r>
          <a:endParaRPr lang="en-GB" sz="2800" b="1" dirty="0">
            <a:cs typeface="+mj-cs"/>
          </a:endParaRPr>
        </a:p>
      </dgm:t>
    </dgm:pt>
    <dgm:pt modelId="{D1133CE9-5226-4E66-A854-DD9A77638645}" type="parTrans" cxnId="{A6EE66F0-6A83-4B42-879C-A3B0C8913034}">
      <dgm:prSet/>
      <dgm:spPr/>
      <dgm:t>
        <a:bodyPr/>
        <a:lstStyle/>
        <a:p>
          <a:pPr rtl="1"/>
          <a:endParaRPr lang="en-GB" sz="2800" b="1">
            <a:cs typeface="+mj-cs"/>
          </a:endParaRPr>
        </a:p>
      </dgm:t>
    </dgm:pt>
    <dgm:pt modelId="{65BCE1BB-6566-46FE-BA95-57A133813652}" type="sibTrans" cxnId="{A6EE66F0-6A83-4B42-879C-A3B0C8913034}">
      <dgm:prSet/>
      <dgm:spPr/>
      <dgm:t>
        <a:bodyPr/>
        <a:lstStyle/>
        <a:p>
          <a:pPr rtl="1"/>
          <a:endParaRPr lang="en-GB" sz="2800" b="1">
            <a:cs typeface="+mj-cs"/>
          </a:endParaRPr>
        </a:p>
      </dgm:t>
    </dgm:pt>
    <dgm:pt modelId="{7FD71FC5-363C-473C-A33E-FE4854432FF5}">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en-GB" sz="2800" b="1" dirty="0" smtClean="0">
              <a:cs typeface="+mj-cs"/>
            </a:rPr>
            <a:t> </a:t>
          </a:r>
          <a:r>
            <a:rPr lang="ar-SA" sz="2800" b="1" dirty="0" smtClean="0">
              <a:cs typeface="+mj-cs"/>
            </a:rPr>
            <a:t>من سيقوم بالأداء</a:t>
          </a:r>
          <a:endParaRPr lang="en-GB" sz="2800" b="1" dirty="0" smtClean="0">
            <a:cs typeface="+mj-cs"/>
          </a:endParaRPr>
        </a:p>
        <a:p>
          <a:pPr marL="228600" indent="0" defTabSz="889000" rtl="1">
            <a:lnSpc>
              <a:spcPct val="90000"/>
            </a:lnSpc>
            <a:spcBef>
              <a:spcPct val="0"/>
            </a:spcBef>
            <a:spcAft>
              <a:spcPct val="15000"/>
            </a:spcAft>
            <a:buNone/>
          </a:pPr>
          <a:endParaRPr lang="en-GB" sz="2800" b="1" dirty="0">
            <a:cs typeface="+mj-cs"/>
          </a:endParaRPr>
        </a:p>
      </dgm:t>
    </dgm:pt>
    <dgm:pt modelId="{7AC9041C-E9BE-4EFD-871F-0EF82F1E6F6E}" type="parTrans" cxnId="{3F89278B-99AF-4143-BE90-665E93A73847}">
      <dgm:prSet/>
      <dgm:spPr/>
      <dgm:t>
        <a:bodyPr/>
        <a:lstStyle/>
        <a:p>
          <a:pPr rtl="1"/>
          <a:endParaRPr lang="en-GB" sz="2800" b="1">
            <a:cs typeface="+mj-cs"/>
          </a:endParaRPr>
        </a:p>
      </dgm:t>
    </dgm:pt>
    <dgm:pt modelId="{8E5CD997-5F07-4450-B687-E4623FF724C5}" type="sibTrans" cxnId="{3F89278B-99AF-4143-BE90-665E93A73847}">
      <dgm:prSet/>
      <dgm:spPr/>
      <dgm:t>
        <a:bodyPr/>
        <a:lstStyle/>
        <a:p>
          <a:pPr rtl="1"/>
          <a:endParaRPr lang="en-GB" sz="2800" b="1">
            <a:cs typeface="+mj-cs"/>
          </a:endParaRPr>
        </a:p>
      </dgm:t>
    </dgm:pt>
    <dgm:pt modelId="{ABA0A928-BCD8-430C-AFA7-8B8FE29EBB7C}">
      <dgm:prSet phldrT="[نص]" custT="1"/>
      <dgm:spPr>
        <a:solidFill>
          <a:srgbClr val="FF7C80"/>
        </a:solidFill>
      </dgm:spPr>
      <dgm:t>
        <a:bodyPr/>
        <a:lstStyle/>
        <a:p>
          <a:pPr rtl="1"/>
          <a:r>
            <a:rPr lang="ar-SA" sz="2800" b="1" dirty="0" smtClean="0">
              <a:cs typeface="+mj-cs"/>
            </a:rPr>
            <a:t>الأداء </a:t>
          </a:r>
          <a:endParaRPr lang="en-GB" sz="2800" b="1" dirty="0">
            <a:cs typeface="+mj-cs"/>
          </a:endParaRPr>
        </a:p>
      </dgm:t>
    </dgm:pt>
    <dgm:pt modelId="{87C370FF-92F2-4839-911D-63B47B562098}" type="parTrans" cxnId="{E9556C40-5348-4744-ACE3-4623C916727F}">
      <dgm:prSet/>
      <dgm:spPr/>
      <dgm:t>
        <a:bodyPr/>
        <a:lstStyle/>
        <a:p>
          <a:pPr rtl="1"/>
          <a:endParaRPr lang="en-GB" sz="2800" b="1">
            <a:cs typeface="+mj-cs"/>
          </a:endParaRPr>
        </a:p>
      </dgm:t>
    </dgm:pt>
    <dgm:pt modelId="{2C279ED2-418E-44DB-A576-BA4FCE10E8ED}" type="sibTrans" cxnId="{E9556C40-5348-4744-ACE3-4623C916727F}">
      <dgm:prSet/>
      <dgm:spPr/>
      <dgm:t>
        <a:bodyPr/>
        <a:lstStyle/>
        <a:p>
          <a:pPr rtl="1"/>
          <a:endParaRPr lang="en-GB" sz="2800" b="1">
            <a:cs typeface="+mj-cs"/>
          </a:endParaRPr>
        </a:p>
      </dgm:t>
    </dgm:pt>
    <dgm:pt modelId="{A46F746F-29DA-41A9-81F4-7E426E613A91}">
      <dgm:prSet phldrT="[نص]" custT="1"/>
      <dgm:spPr/>
      <dgm:t>
        <a:bodyPr/>
        <a:lstStyle/>
        <a:p>
          <a:pPr rtl="1"/>
          <a:r>
            <a:rPr lang="ar-SA" sz="2800" b="1" dirty="0" smtClean="0">
              <a:cs typeface="+mj-cs"/>
            </a:rPr>
            <a:t>ما هو الأداء الذي سينفذ </a:t>
          </a:r>
          <a:endParaRPr lang="en-GB" sz="2800" b="1" dirty="0">
            <a:cs typeface="+mj-cs"/>
          </a:endParaRPr>
        </a:p>
      </dgm:t>
    </dgm:pt>
    <dgm:pt modelId="{121AB0B2-9630-46AE-822D-17DC971F8590}" type="parTrans" cxnId="{5BC21572-7F9A-4237-BD02-D6C89992D3C6}">
      <dgm:prSet/>
      <dgm:spPr/>
      <dgm:t>
        <a:bodyPr/>
        <a:lstStyle/>
        <a:p>
          <a:pPr rtl="1"/>
          <a:endParaRPr lang="en-GB" sz="2800" b="1">
            <a:cs typeface="+mj-cs"/>
          </a:endParaRPr>
        </a:p>
      </dgm:t>
    </dgm:pt>
    <dgm:pt modelId="{07DCFA1A-FA57-4073-A6C9-9B3B2246795C}" type="sibTrans" cxnId="{5BC21572-7F9A-4237-BD02-D6C89992D3C6}">
      <dgm:prSet/>
      <dgm:spPr/>
      <dgm:t>
        <a:bodyPr/>
        <a:lstStyle/>
        <a:p>
          <a:pPr rtl="1"/>
          <a:endParaRPr lang="en-GB" sz="2800" b="1">
            <a:cs typeface="+mj-cs"/>
          </a:endParaRPr>
        </a:p>
      </dgm:t>
    </dgm:pt>
    <dgm:pt modelId="{9E4E72C5-279E-420B-A8DD-2A1B1F82A570}">
      <dgm:prSet phldrT="[نص]" custT="1"/>
      <dgm:spPr/>
      <dgm:t>
        <a:bodyPr/>
        <a:lstStyle/>
        <a:p>
          <a:pPr rtl="1"/>
          <a:r>
            <a:rPr lang="ar-SA" sz="2800" b="1" dirty="0" smtClean="0">
              <a:cs typeface="+mj-cs"/>
            </a:rPr>
            <a:t>المعيار </a:t>
          </a:r>
          <a:endParaRPr lang="en-GB" sz="2800" b="1" dirty="0">
            <a:cs typeface="+mj-cs"/>
          </a:endParaRPr>
        </a:p>
      </dgm:t>
    </dgm:pt>
    <dgm:pt modelId="{287E4FCC-9AB8-41CC-A53A-F442B7A93AFB}" type="parTrans" cxnId="{37626F70-C521-49C2-B7E9-5D8E096AE859}">
      <dgm:prSet/>
      <dgm:spPr/>
      <dgm:t>
        <a:bodyPr/>
        <a:lstStyle/>
        <a:p>
          <a:pPr rtl="1"/>
          <a:endParaRPr lang="en-GB" sz="2800" b="1">
            <a:cs typeface="+mj-cs"/>
          </a:endParaRPr>
        </a:p>
      </dgm:t>
    </dgm:pt>
    <dgm:pt modelId="{97A27C56-6343-4DFA-B0E0-27BF2D4896D8}" type="sibTrans" cxnId="{37626F70-C521-49C2-B7E9-5D8E096AE859}">
      <dgm:prSet/>
      <dgm:spPr/>
      <dgm:t>
        <a:bodyPr/>
        <a:lstStyle/>
        <a:p>
          <a:pPr rtl="1"/>
          <a:endParaRPr lang="en-GB" sz="2800" b="1">
            <a:cs typeface="+mj-cs"/>
          </a:endParaRPr>
        </a:p>
      </dgm:t>
    </dgm:pt>
    <dgm:pt modelId="{BA7F07E9-668F-44F8-8CA7-8C0C9F8D80F0}">
      <dgm:prSet phldrT="[نص]" custT="1"/>
      <dgm:spPr/>
      <dgm:t>
        <a:bodyPr/>
        <a:lstStyle/>
        <a:p>
          <a:pPr rtl="1"/>
          <a:r>
            <a:rPr lang="ar-SA" sz="2800" b="1" dirty="0" smtClean="0">
              <a:cs typeface="+mj-cs"/>
            </a:rPr>
            <a:t>ما هو أقل مستوى أداء مقبول </a:t>
          </a:r>
          <a:endParaRPr lang="en-GB" sz="2800" b="1" dirty="0">
            <a:cs typeface="+mj-cs"/>
          </a:endParaRPr>
        </a:p>
      </dgm:t>
    </dgm:pt>
    <dgm:pt modelId="{6DEA1A8A-1F21-4670-81CB-545242CC7AD6}" type="parTrans" cxnId="{060AF90A-93AA-4491-9D2E-59B259D3F360}">
      <dgm:prSet/>
      <dgm:spPr/>
      <dgm:t>
        <a:bodyPr/>
        <a:lstStyle/>
        <a:p>
          <a:pPr rtl="1"/>
          <a:endParaRPr lang="en-GB" sz="2800" b="1">
            <a:cs typeface="+mj-cs"/>
          </a:endParaRPr>
        </a:p>
      </dgm:t>
    </dgm:pt>
    <dgm:pt modelId="{7DEBA200-925F-4E93-B29E-FD7ADCFF1EEF}" type="sibTrans" cxnId="{060AF90A-93AA-4491-9D2E-59B259D3F360}">
      <dgm:prSet/>
      <dgm:spPr/>
      <dgm:t>
        <a:bodyPr/>
        <a:lstStyle/>
        <a:p>
          <a:pPr rtl="1"/>
          <a:endParaRPr lang="en-GB" sz="2800" b="1">
            <a:cs typeface="+mj-cs"/>
          </a:endParaRPr>
        </a:p>
      </dgm:t>
    </dgm:pt>
    <dgm:pt modelId="{E81E5CBB-AE7F-4669-978B-9FE9DE5AE4EF}">
      <dgm:prSet phldrT="[نص]" custT="1"/>
      <dgm:spPr>
        <a:solidFill>
          <a:srgbClr val="66FF66"/>
        </a:solidFill>
      </dgm:spPr>
      <dgm:t>
        <a:bodyPr/>
        <a:lstStyle/>
        <a:p>
          <a:pPr rtl="1"/>
          <a:r>
            <a:rPr lang="ar-SA" sz="2800" b="1" dirty="0" smtClean="0">
              <a:cs typeface="+mj-cs"/>
            </a:rPr>
            <a:t>الظرف </a:t>
          </a:r>
          <a:endParaRPr lang="en-GB" sz="2800" b="1" dirty="0">
            <a:cs typeface="+mj-cs"/>
          </a:endParaRPr>
        </a:p>
      </dgm:t>
    </dgm:pt>
    <dgm:pt modelId="{D8AA746A-F8C6-4BB3-B332-80AEB497B468}" type="parTrans" cxnId="{5AB5584E-1C00-4A46-A499-783300E2A50F}">
      <dgm:prSet/>
      <dgm:spPr/>
      <dgm:t>
        <a:bodyPr/>
        <a:lstStyle/>
        <a:p>
          <a:pPr rtl="1"/>
          <a:endParaRPr lang="en-GB" sz="2800" b="1">
            <a:cs typeface="+mj-cs"/>
          </a:endParaRPr>
        </a:p>
      </dgm:t>
    </dgm:pt>
    <dgm:pt modelId="{AA5935B4-EB9D-4B3F-9F54-F4DE94674242}" type="sibTrans" cxnId="{5AB5584E-1C00-4A46-A499-783300E2A50F}">
      <dgm:prSet/>
      <dgm:spPr/>
      <dgm:t>
        <a:bodyPr/>
        <a:lstStyle/>
        <a:p>
          <a:pPr rtl="1"/>
          <a:endParaRPr lang="en-GB" sz="2800" b="1">
            <a:cs typeface="+mj-cs"/>
          </a:endParaRPr>
        </a:p>
      </dgm:t>
    </dgm:pt>
    <dgm:pt modelId="{2370568F-AB3C-492F-B32C-4713228B763F}">
      <dgm:prSet phldrT="[نص]" custT="1"/>
      <dgm:spPr/>
      <dgm:t>
        <a:bodyPr/>
        <a:lstStyle/>
        <a:p>
          <a:pPr rtl="1"/>
          <a:r>
            <a:rPr lang="ar-SA" sz="2800" b="1" dirty="0" smtClean="0">
              <a:cs typeface="+mj-cs"/>
            </a:rPr>
            <a:t>متى سينفذ و تحت أي ظرف سينفذ </a:t>
          </a:r>
          <a:endParaRPr lang="en-GB" sz="2800" b="1" dirty="0">
            <a:cs typeface="+mj-cs"/>
          </a:endParaRPr>
        </a:p>
      </dgm:t>
    </dgm:pt>
    <dgm:pt modelId="{134E6683-5B38-4BE2-A8EB-2863BC95C4B2}" type="parTrans" cxnId="{DC865F94-2257-429B-813C-CBAE6F918B8A}">
      <dgm:prSet/>
      <dgm:spPr/>
      <dgm:t>
        <a:bodyPr/>
        <a:lstStyle/>
        <a:p>
          <a:pPr rtl="1"/>
          <a:endParaRPr lang="en-GB" sz="2800" b="1">
            <a:cs typeface="+mj-cs"/>
          </a:endParaRPr>
        </a:p>
      </dgm:t>
    </dgm:pt>
    <dgm:pt modelId="{F7467A01-DA07-4E17-9459-23CAAB0C05DB}" type="sibTrans" cxnId="{DC865F94-2257-429B-813C-CBAE6F918B8A}">
      <dgm:prSet/>
      <dgm:spPr/>
      <dgm:t>
        <a:bodyPr/>
        <a:lstStyle/>
        <a:p>
          <a:pPr rtl="1"/>
          <a:endParaRPr lang="en-GB" sz="2800" b="1">
            <a:cs typeface="+mj-cs"/>
          </a:endParaRPr>
        </a:p>
      </dgm:t>
    </dgm:pt>
    <dgm:pt modelId="{A9ECCF25-7E2E-4F90-BDC0-C2B6AEE59405}" type="pres">
      <dgm:prSet presAssocID="{22CB725E-033F-4F35-A286-088CBC9F8B77}" presName="cycleMatrixDiagram" presStyleCnt="0">
        <dgm:presLayoutVars>
          <dgm:chMax val="1"/>
          <dgm:dir/>
          <dgm:animLvl val="lvl"/>
          <dgm:resizeHandles val="exact"/>
        </dgm:presLayoutVars>
      </dgm:prSet>
      <dgm:spPr/>
      <dgm:t>
        <a:bodyPr/>
        <a:lstStyle/>
        <a:p>
          <a:endParaRPr lang="en-GB"/>
        </a:p>
      </dgm:t>
    </dgm:pt>
    <dgm:pt modelId="{54ECF343-4A84-4EB8-9432-038CB7156FC3}" type="pres">
      <dgm:prSet presAssocID="{22CB725E-033F-4F35-A286-088CBC9F8B77}" presName="children" presStyleCnt="0"/>
      <dgm:spPr/>
    </dgm:pt>
    <dgm:pt modelId="{4608647A-A893-4908-82E6-04CC36D1127B}" type="pres">
      <dgm:prSet presAssocID="{22CB725E-033F-4F35-A286-088CBC9F8B77}" presName="child1group" presStyleCnt="0"/>
      <dgm:spPr/>
    </dgm:pt>
    <dgm:pt modelId="{8DA8EE6C-E59B-450C-A4FC-F1D2CF15A65F}" type="pres">
      <dgm:prSet presAssocID="{22CB725E-033F-4F35-A286-088CBC9F8B77}" presName="child1" presStyleLbl="bgAcc1" presStyleIdx="0" presStyleCnt="4" custScaleX="180176" custLinFactNeighborX="-12049"/>
      <dgm:spPr/>
      <dgm:t>
        <a:bodyPr/>
        <a:lstStyle/>
        <a:p>
          <a:endParaRPr lang="en-GB"/>
        </a:p>
      </dgm:t>
    </dgm:pt>
    <dgm:pt modelId="{28DEBEF5-F291-40D4-BB70-16FE43419F61}" type="pres">
      <dgm:prSet presAssocID="{22CB725E-033F-4F35-A286-088CBC9F8B77}" presName="child1Text" presStyleLbl="bgAcc1" presStyleIdx="0" presStyleCnt="4">
        <dgm:presLayoutVars>
          <dgm:bulletEnabled val="1"/>
        </dgm:presLayoutVars>
      </dgm:prSet>
      <dgm:spPr/>
      <dgm:t>
        <a:bodyPr/>
        <a:lstStyle/>
        <a:p>
          <a:endParaRPr lang="en-GB"/>
        </a:p>
      </dgm:t>
    </dgm:pt>
    <dgm:pt modelId="{04D82DA6-646E-40F7-8302-65FEA789F555}" type="pres">
      <dgm:prSet presAssocID="{22CB725E-033F-4F35-A286-088CBC9F8B77}" presName="child2group" presStyleCnt="0"/>
      <dgm:spPr/>
    </dgm:pt>
    <dgm:pt modelId="{61625FDA-8A4B-45B6-B8F2-64058141B4D3}" type="pres">
      <dgm:prSet presAssocID="{22CB725E-033F-4F35-A286-088CBC9F8B77}" presName="child2" presStyleLbl="bgAcc1" presStyleIdx="1" presStyleCnt="4" custScaleX="169843" custLinFactNeighborX="16103"/>
      <dgm:spPr/>
      <dgm:t>
        <a:bodyPr/>
        <a:lstStyle/>
        <a:p>
          <a:endParaRPr lang="en-GB"/>
        </a:p>
      </dgm:t>
    </dgm:pt>
    <dgm:pt modelId="{313B4899-D22A-4269-AF66-A0236805E682}" type="pres">
      <dgm:prSet presAssocID="{22CB725E-033F-4F35-A286-088CBC9F8B77}" presName="child2Text" presStyleLbl="bgAcc1" presStyleIdx="1" presStyleCnt="4">
        <dgm:presLayoutVars>
          <dgm:bulletEnabled val="1"/>
        </dgm:presLayoutVars>
      </dgm:prSet>
      <dgm:spPr/>
      <dgm:t>
        <a:bodyPr/>
        <a:lstStyle/>
        <a:p>
          <a:endParaRPr lang="en-GB"/>
        </a:p>
      </dgm:t>
    </dgm:pt>
    <dgm:pt modelId="{53C3E6D0-9677-4F69-9A9F-3C6116CABEBF}" type="pres">
      <dgm:prSet presAssocID="{22CB725E-033F-4F35-A286-088CBC9F8B77}" presName="child3group" presStyleCnt="0"/>
      <dgm:spPr/>
    </dgm:pt>
    <dgm:pt modelId="{7ADA3463-F9AE-4377-B0E5-97F3FCD859E2}" type="pres">
      <dgm:prSet presAssocID="{22CB725E-033F-4F35-A286-088CBC9F8B77}" presName="child3" presStyleLbl="bgAcc1" presStyleIdx="2" presStyleCnt="4" custScaleX="178693" custLinFactNeighborX="21340"/>
      <dgm:spPr/>
      <dgm:t>
        <a:bodyPr/>
        <a:lstStyle/>
        <a:p>
          <a:endParaRPr lang="en-GB"/>
        </a:p>
      </dgm:t>
    </dgm:pt>
    <dgm:pt modelId="{F7B36DEA-4ADB-4CC1-A31B-E945221F4AC3}" type="pres">
      <dgm:prSet presAssocID="{22CB725E-033F-4F35-A286-088CBC9F8B77}" presName="child3Text" presStyleLbl="bgAcc1" presStyleIdx="2" presStyleCnt="4">
        <dgm:presLayoutVars>
          <dgm:bulletEnabled val="1"/>
        </dgm:presLayoutVars>
      </dgm:prSet>
      <dgm:spPr/>
      <dgm:t>
        <a:bodyPr/>
        <a:lstStyle/>
        <a:p>
          <a:endParaRPr lang="en-GB"/>
        </a:p>
      </dgm:t>
    </dgm:pt>
    <dgm:pt modelId="{2674448D-01FD-48C5-BB1D-8A1236C2CEB3}" type="pres">
      <dgm:prSet presAssocID="{22CB725E-033F-4F35-A286-088CBC9F8B77}" presName="child4group" presStyleCnt="0"/>
      <dgm:spPr/>
    </dgm:pt>
    <dgm:pt modelId="{545C5E78-26E1-4CCC-B3E2-18FEDEA4594E}" type="pres">
      <dgm:prSet presAssocID="{22CB725E-033F-4F35-A286-088CBC9F8B77}" presName="child4" presStyleLbl="bgAcc1" presStyleIdx="3" presStyleCnt="4" custScaleX="168961" custLinFactNeighborX="-14436"/>
      <dgm:spPr/>
      <dgm:t>
        <a:bodyPr/>
        <a:lstStyle/>
        <a:p>
          <a:endParaRPr lang="en-GB"/>
        </a:p>
      </dgm:t>
    </dgm:pt>
    <dgm:pt modelId="{C3D12151-11BA-4EAA-92E9-F22692FD8EE5}" type="pres">
      <dgm:prSet presAssocID="{22CB725E-033F-4F35-A286-088CBC9F8B77}" presName="child4Text" presStyleLbl="bgAcc1" presStyleIdx="3" presStyleCnt="4">
        <dgm:presLayoutVars>
          <dgm:bulletEnabled val="1"/>
        </dgm:presLayoutVars>
      </dgm:prSet>
      <dgm:spPr/>
      <dgm:t>
        <a:bodyPr/>
        <a:lstStyle/>
        <a:p>
          <a:endParaRPr lang="en-GB"/>
        </a:p>
      </dgm:t>
    </dgm:pt>
    <dgm:pt modelId="{988822CD-DFEC-4CF5-AD29-F031BE8A6E0E}" type="pres">
      <dgm:prSet presAssocID="{22CB725E-033F-4F35-A286-088CBC9F8B77}" presName="childPlaceholder" presStyleCnt="0"/>
      <dgm:spPr/>
    </dgm:pt>
    <dgm:pt modelId="{B68F9C72-D453-4CA0-A42A-6AD793692D0C}" type="pres">
      <dgm:prSet presAssocID="{22CB725E-033F-4F35-A286-088CBC9F8B77}" presName="circle" presStyleCnt="0"/>
      <dgm:spPr/>
    </dgm:pt>
    <dgm:pt modelId="{F731004E-CFDF-4088-B6A9-780D6D8F8F80}" type="pres">
      <dgm:prSet presAssocID="{22CB725E-033F-4F35-A286-088CBC9F8B77}" presName="quadrant1" presStyleLbl="node1" presStyleIdx="0" presStyleCnt="4">
        <dgm:presLayoutVars>
          <dgm:chMax val="1"/>
          <dgm:bulletEnabled val="1"/>
        </dgm:presLayoutVars>
      </dgm:prSet>
      <dgm:spPr/>
      <dgm:t>
        <a:bodyPr/>
        <a:lstStyle/>
        <a:p>
          <a:endParaRPr lang="en-GB"/>
        </a:p>
      </dgm:t>
    </dgm:pt>
    <dgm:pt modelId="{697471F8-C232-4B71-A90D-8DF006AC140F}" type="pres">
      <dgm:prSet presAssocID="{22CB725E-033F-4F35-A286-088CBC9F8B77}" presName="quadrant2" presStyleLbl="node1" presStyleIdx="1" presStyleCnt="4">
        <dgm:presLayoutVars>
          <dgm:chMax val="1"/>
          <dgm:bulletEnabled val="1"/>
        </dgm:presLayoutVars>
      </dgm:prSet>
      <dgm:spPr/>
      <dgm:t>
        <a:bodyPr/>
        <a:lstStyle/>
        <a:p>
          <a:endParaRPr lang="en-GB"/>
        </a:p>
      </dgm:t>
    </dgm:pt>
    <dgm:pt modelId="{D695CCFC-5E3F-49F0-A30B-63BFC92C15BC}" type="pres">
      <dgm:prSet presAssocID="{22CB725E-033F-4F35-A286-088CBC9F8B77}" presName="quadrant3" presStyleLbl="node1" presStyleIdx="2" presStyleCnt="4">
        <dgm:presLayoutVars>
          <dgm:chMax val="1"/>
          <dgm:bulletEnabled val="1"/>
        </dgm:presLayoutVars>
      </dgm:prSet>
      <dgm:spPr/>
      <dgm:t>
        <a:bodyPr/>
        <a:lstStyle/>
        <a:p>
          <a:endParaRPr lang="en-GB"/>
        </a:p>
      </dgm:t>
    </dgm:pt>
    <dgm:pt modelId="{AA617A8F-3156-4998-9647-AE06A7525149}" type="pres">
      <dgm:prSet presAssocID="{22CB725E-033F-4F35-A286-088CBC9F8B77}" presName="quadrant4" presStyleLbl="node1" presStyleIdx="3" presStyleCnt="4">
        <dgm:presLayoutVars>
          <dgm:chMax val="1"/>
          <dgm:bulletEnabled val="1"/>
        </dgm:presLayoutVars>
      </dgm:prSet>
      <dgm:spPr/>
      <dgm:t>
        <a:bodyPr/>
        <a:lstStyle/>
        <a:p>
          <a:endParaRPr lang="en-GB"/>
        </a:p>
      </dgm:t>
    </dgm:pt>
    <dgm:pt modelId="{BEAD5A33-CF17-4962-9E1C-32FB8BEABDEF}" type="pres">
      <dgm:prSet presAssocID="{22CB725E-033F-4F35-A286-088CBC9F8B77}" presName="quadrantPlaceholder" presStyleCnt="0"/>
      <dgm:spPr/>
    </dgm:pt>
    <dgm:pt modelId="{45AEDCFD-D6F1-4C7E-A74D-35466A693027}" type="pres">
      <dgm:prSet presAssocID="{22CB725E-033F-4F35-A286-088CBC9F8B77}" presName="center1" presStyleLbl="fgShp" presStyleIdx="0" presStyleCnt="2"/>
      <dgm:spPr/>
    </dgm:pt>
    <dgm:pt modelId="{C11A2894-9914-4D63-B036-57A4D215CC3C}" type="pres">
      <dgm:prSet presAssocID="{22CB725E-033F-4F35-A286-088CBC9F8B77}" presName="center2" presStyleLbl="fgShp" presStyleIdx="1" presStyleCnt="2"/>
      <dgm:spPr/>
    </dgm:pt>
  </dgm:ptLst>
  <dgm:cxnLst>
    <dgm:cxn modelId="{79CD2FC7-342C-418D-9425-CAC71ED237F3}" type="presOf" srcId="{E81E5CBB-AE7F-4669-978B-9FE9DE5AE4EF}" destId="{AA617A8F-3156-4998-9647-AE06A7525149}" srcOrd="0" destOrd="0" presId="urn:microsoft.com/office/officeart/2005/8/layout/cycle4#1"/>
    <dgm:cxn modelId="{E9556C40-5348-4744-ACE3-4623C916727F}" srcId="{22CB725E-033F-4F35-A286-088CBC9F8B77}" destId="{ABA0A928-BCD8-430C-AFA7-8B8FE29EBB7C}" srcOrd="1" destOrd="0" parTransId="{87C370FF-92F2-4839-911D-63B47B562098}" sibTransId="{2C279ED2-418E-44DB-A576-BA4FCE10E8ED}"/>
    <dgm:cxn modelId="{A6EE66F0-6A83-4B42-879C-A3B0C8913034}" srcId="{22CB725E-033F-4F35-A286-088CBC9F8B77}" destId="{EC6E942C-9DE7-4B20-8319-24B9A076AD49}" srcOrd="0" destOrd="0" parTransId="{D1133CE9-5226-4E66-A854-DD9A77638645}" sibTransId="{65BCE1BB-6566-46FE-BA95-57A133813652}"/>
    <dgm:cxn modelId="{C23B3308-E418-489F-8FEA-E58B4389041C}" type="presOf" srcId="{7FD71FC5-363C-473C-A33E-FE4854432FF5}" destId="{28DEBEF5-F291-40D4-BB70-16FE43419F61}" srcOrd="1" destOrd="0" presId="urn:microsoft.com/office/officeart/2005/8/layout/cycle4#1"/>
    <dgm:cxn modelId="{37626F70-C521-49C2-B7E9-5D8E096AE859}" srcId="{22CB725E-033F-4F35-A286-088CBC9F8B77}" destId="{9E4E72C5-279E-420B-A8DD-2A1B1F82A570}" srcOrd="2" destOrd="0" parTransId="{287E4FCC-9AB8-41CC-A53A-F442B7A93AFB}" sibTransId="{97A27C56-6343-4DFA-B0E0-27BF2D4896D8}"/>
    <dgm:cxn modelId="{84B279AC-A96F-464C-B2CE-B59CA6A7DB2A}" type="presOf" srcId="{EC6E942C-9DE7-4B20-8319-24B9A076AD49}" destId="{F731004E-CFDF-4088-B6A9-780D6D8F8F80}" srcOrd="0" destOrd="0" presId="urn:microsoft.com/office/officeart/2005/8/layout/cycle4#1"/>
    <dgm:cxn modelId="{26BEFB3F-3070-4BD6-8DB3-C70E20FBF595}" type="presOf" srcId="{BA7F07E9-668F-44F8-8CA7-8C0C9F8D80F0}" destId="{F7B36DEA-4ADB-4CC1-A31B-E945221F4AC3}" srcOrd="1" destOrd="0" presId="urn:microsoft.com/office/officeart/2005/8/layout/cycle4#1"/>
    <dgm:cxn modelId="{B3F63E4A-A799-4D59-A574-686FAB692DE6}" type="presOf" srcId="{2370568F-AB3C-492F-B32C-4713228B763F}" destId="{C3D12151-11BA-4EAA-92E9-F22692FD8EE5}" srcOrd="1" destOrd="0" presId="urn:microsoft.com/office/officeart/2005/8/layout/cycle4#1"/>
    <dgm:cxn modelId="{3F89278B-99AF-4143-BE90-665E93A73847}" srcId="{EC6E942C-9DE7-4B20-8319-24B9A076AD49}" destId="{7FD71FC5-363C-473C-A33E-FE4854432FF5}" srcOrd="0" destOrd="0" parTransId="{7AC9041C-E9BE-4EFD-871F-0EF82F1E6F6E}" sibTransId="{8E5CD997-5F07-4450-B687-E4623FF724C5}"/>
    <dgm:cxn modelId="{060AF90A-93AA-4491-9D2E-59B259D3F360}" srcId="{9E4E72C5-279E-420B-A8DD-2A1B1F82A570}" destId="{BA7F07E9-668F-44F8-8CA7-8C0C9F8D80F0}" srcOrd="0" destOrd="0" parTransId="{6DEA1A8A-1F21-4670-81CB-545242CC7AD6}" sibTransId="{7DEBA200-925F-4E93-B29E-FD7ADCFF1EEF}"/>
    <dgm:cxn modelId="{C9C631F6-28AC-409C-994A-9960763CF783}" type="presOf" srcId="{BA7F07E9-668F-44F8-8CA7-8C0C9F8D80F0}" destId="{7ADA3463-F9AE-4377-B0E5-97F3FCD859E2}" srcOrd="0" destOrd="0" presId="urn:microsoft.com/office/officeart/2005/8/layout/cycle4#1"/>
    <dgm:cxn modelId="{0B96A995-EF45-4F77-A95D-A136CDCF024A}" type="presOf" srcId="{A46F746F-29DA-41A9-81F4-7E426E613A91}" destId="{61625FDA-8A4B-45B6-B8F2-64058141B4D3}" srcOrd="0" destOrd="0" presId="urn:microsoft.com/office/officeart/2005/8/layout/cycle4#1"/>
    <dgm:cxn modelId="{DC865F94-2257-429B-813C-CBAE6F918B8A}" srcId="{E81E5CBB-AE7F-4669-978B-9FE9DE5AE4EF}" destId="{2370568F-AB3C-492F-B32C-4713228B763F}" srcOrd="0" destOrd="0" parTransId="{134E6683-5B38-4BE2-A8EB-2863BC95C4B2}" sibTransId="{F7467A01-DA07-4E17-9459-23CAAB0C05DB}"/>
    <dgm:cxn modelId="{A88A162C-23F0-4535-A170-B96FA75D4559}" type="presOf" srcId="{A46F746F-29DA-41A9-81F4-7E426E613A91}" destId="{313B4899-D22A-4269-AF66-A0236805E682}" srcOrd="1" destOrd="0" presId="urn:microsoft.com/office/officeart/2005/8/layout/cycle4#1"/>
    <dgm:cxn modelId="{116106DB-032B-4EB4-BBF1-ACEE4F7D92F0}" type="presOf" srcId="{ABA0A928-BCD8-430C-AFA7-8B8FE29EBB7C}" destId="{697471F8-C232-4B71-A90D-8DF006AC140F}" srcOrd="0" destOrd="0" presId="urn:microsoft.com/office/officeart/2005/8/layout/cycle4#1"/>
    <dgm:cxn modelId="{5BC21572-7F9A-4237-BD02-D6C89992D3C6}" srcId="{ABA0A928-BCD8-430C-AFA7-8B8FE29EBB7C}" destId="{A46F746F-29DA-41A9-81F4-7E426E613A91}" srcOrd="0" destOrd="0" parTransId="{121AB0B2-9630-46AE-822D-17DC971F8590}" sibTransId="{07DCFA1A-FA57-4073-A6C9-9B3B2246795C}"/>
    <dgm:cxn modelId="{D2FE886F-BE6F-44D8-AD5D-FAB802C932B1}" type="presOf" srcId="{7FD71FC5-363C-473C-A33E-FE4854432FF5}" destId="{8DA8EE6C-E59B-450C-A4FC-F1D2CF15A65F}" srcOrd="0" destOrd="0" presId="urn:microsoft.com/office/officeart/2005/8/layout/cycle4#1"/>
    <dgm:cxn modelId="{A138D035-658D-4FB2-9565-14EBF22E6395}" type="presOf" srcId="{22CB725E-033F-4F35-A286-088CBC9F8B77}" destId="{A9ECCF25-7E2E-4F90-BDC0-C2B6AEE59405}" srcOrd="0" destOrd="0" presId="urn:microsoft.com/office/officeart/2005/8/layout/cycle4#1"/>
    <dgm:cxn modelId="{5AB5584E-1C00-4A46-A499-783300E2A50F}" srcId="{22CB725E-033F-4F35-A286-088CBC9F8B77}" destId="{E81E5CBB-AE7F-4669-978B-9FE9DE5AE4EF}" srcOrd="3" destOrd="0" parTransId="{D8AA746A-F8C6-4BB3-B332-80AEB497B468}" sibTransId="{AA5935B4-EB9D-4B3F-9F54-F4DE94674242}"/>
    <dgm:cxn modelId="{C99813AB-9991-4BC2-8080-316B25106CEB}" type="presOf" srcId="{9E4E72C5-279E-420B-A8DD-2A1B1F82A570}" destId="{D695CCFC-5E3F-49F0-A30B-63BFC92C15BC}" srcOrd="0" destOrd="0" presId="urn:microsoft.com/office/officeart/2005/8/layout/cycle4#1"/>
    <dgm:cxn modelId="{A6EA0FC9-25F3-4FAF-9738-87FC08729D90}" type="presOf" srcId="{2370568F-AB3C-492F-B32C-4713228B763F}" destId="{545C5E78-26E1-4CCC-B3E2-18FEDEA4594E}" srcOrd="0" destOrd="0" presId="urn:microsoft.com/office/officeart/2005/8/layout/cycle4#1"/>
    <dgm:cxn modelId="{B51231D1-0474-4083-BFCF-E96C6C8EF105}" type="presParOf" srcId="{A9ECCF25-7E2E-4F90-BDC0-C2B6AEE59405}" destId="{54ECF343-4A84-4EB8-9432-038CB7156FC3}" srcOrd="0" destOrd="0" presId="urn:microsoft.com/office/officeart/2005/8/layout/cycle4#1"/>
    <dgm:cxn modelId="{4C7128E8-8CE5-4D3D-A9F2-30596CDBE763}" type="presParOf" srcId="{54ECF343-4A84-4EB8-9432-038CB7156FC3}" destId="{4608647A-A893-4908-82E6-04CC36D1127B}" srcOrd="0" destOrd="0" presId="urn:microsoft.com/office/officeart/2005/8/layout/cycle4#1"/>
    <dgm:cxn modelId="{1C095098-6652-4DE2-A9A2-157ED395F67E}" type="presParOf" srcId="{4608647A-A893-4908-82E6-04CC36D1127B}" destId="{8DA8EE6C-E59B-450C-A4FC-F1D2CF15A65F}" srcOrd="0" destOrd="0" presId="urn:microsoft.com/office/officeart/2005/8/layout/cycle4#1"/>
    <dgm:cxn modelId="{F0349525-88A7-4AF2-9073-4098937C7134}" type="presParOf" srcId="{4608647A-A893-4908-82E6-04CC36D1127B}" destId="{28DEBEF5-F291-40D4-BB70-16FE43419F61}" srcOrd="1" destOrd="0" presId="urn:microsoft.com/office/officeart/2005/8/layout/cycle4#1"/>
    <dgm:cxn modelId="{DB3C597E-6FC0-4338-A78F-742EC64469C6}" type="presParOf" srcId="{54ECF343-4A84-4EB8-9432-038CB7156FC3}" destId="{04D82DA6-646E-40F7-8302-65FEA789F555}" srcOrd="1" destOrd="0" presId="urn:microsoft.com/office/officeart/2005/8/layout/cycle4#1"/>
    <dgm:cxn modelId="{5E9AB6FD-B744-4DCA-9DAB-D188C509697C}" type="presParOf" srcId="{04D82DA6-646E-40F7-8302-65FEA789F555}" destId="{61625FDA-8A4B-45B6-B8F2-64058141B4D3}" srcOrd="0" destOrd="0" presId="urn:microsoft.com/office/officeart/2005/8/layout/cycle4#1"/>
    <dgm:cxn modelId="{5E63DC16-EF16-43EF-BC0B-DC03C9A5E279}" type="presParOf" srcId="{04D82DA6-646E-40F7-8302-65FEA789F555}" destId="{313B4899-D22A-4269-AF66-A0236805E682}" srcOrd="1" destOrd="0" presId="urn:microsoft.com/office/officeart/2005/8/layout/cycle4#1"/>
    <dgm:cxn modelId="{B7A775B0-06CC-485D-8BA9-5A207C642055}" type="presParOf" srcId="{54ECF343-4A84-4EB8-9432-038CB7156FC3}" destId="{53C3E6D0-9677-4F69-9A9F-3C6116CABEBF}" srcOrd="2" destOrd="0" presId="urn:microsoft.com/office/officeart/2005/8/layout/cycle4#1"/>
    <dgm:cxn modelId="{E0400EE2-67E5-4192-BD0F-CD8E0F6823C6}" type="presParOf" srcId="{53C3E6D0-9677-4F69-9A9F-3C6116CABEBF}" destId="{7ADA3463-F9AE-4377-B0E5-97F3FCD859E2}" srcOrd="0" destOrd="0" presId="urn:microsoft.com/office/officeart/2005/8/layout/cycle4#1"/>
    <dgm:cxn modelId="{AD0C6E4D-D07A-42A9-A8B5-307C94E91D8F}" type="presParOf" srcId="{53C3E6D0-9677-4F69-9A9F-3C6116CABEBF}" destId="{F7B36DEA-4ADB-4CC1-A31B-E945221F4AC3}" srcOrd="1" destOrd="0" presId="urn:microsoft.com/office/officeart/2005/8/layout/cycle4#1"/>
    <dgm:cxn modelId="{3BDADC7A-5354-4517-BB07-CAE71402549A}" type="presParOf" srcId="{54ECF343-4A84-4EB8-9432-038CB7156FC3}" destId="{2674448D-01FD-48C5-BB1D-8A1236C2CEB3}" srcOrd="3" destOrd="0" presId="urn:microsoft.com/office/officeart/2005/8/layout/cycle4#1"/>
    <dgm:cxn modelId="{BCA3E2B7-CC0F-4EE2-9A8B-8A9E93C5B72E}" type="presParOf" srcId="{2674448D-01FD-48C5-BB1D-8A1236C2CEB3}" destId="{545C5E78-26E1-4CCC-B3E2-18FEDEA4594E}" srcOrd="0" destOrd="0" presId="urn:microsoft.com/office/officeart/2005/8/layout/cycle4#1"/>
    <dgm:cxn modelId="{299B551A-D844-4F8A-B79D-B3C58C268045}" type="presParOf" srcId="{2674448D-01FD-48C5-BB1D-8A1236C2CEB3}" destId="{C3D12151-11BA-4EAA-92E9-F22692FD8EE5}" srcOrd="1" destOrd="0" presId="urn:microsoft.com/office/officeart/2005/8/layout/cycle4#1"/>
    <dgm:cxn modelId="{933B6CDF-4D1B-4B74-8136-AC7AFB777159}" type="presParOf" srcId="{54ECF343-4A84-4EB8-9432-038CB7156FC3}" destId="{988822CD-DFEC-4CF5-AD29-F031BE8A6E0E}" srcOrd="4" destOrd="0" presId="urn:microsoft.com/office/officeart/2005/8/layout/cycle4#1"/>
    <dgm:cxn modelId="{C5C02F27-5440-4901-A2F8-662CF3B1D883}" type="presParOf" srcId="{A9ECCF25-7E2E-4F90-BDC0-C2B6AEE59405}" destId="{B68F9C72-D453-4CA0-A42A-6AD793692D0C}" srcOrd="1" destOrd="0" presId="urn:microsoft.com/office/officeart/2005/8/layout/cycle4#1"/>
    <dgm:cxn modelId="{DCE3CCAC-16F8-4B74-803A-6CBDB253C525}" type="presParOf" srcId="{B68F9C72-D453-4CA0-A42A-6AD793692D0C}" destId="{F731004E-CFDF-4088-B6A9-780D6D8F8F80}" srcOrd="0" destOrd="0" presId="urn:microsoft.com/office/officeart/2005/8/layout/cycle4#1"/>
    <dgm:cxn modelId="{CA231848-022F-40DB-8A3A-A9688856ABA4}" type="presParOf" srcId="{B68F9C72-D453-4CA0-A42A-6AD793692D0C}" destId="{697471F8-C232-4B71-A90D-8DF006AC140F}" srcOrd="1" destOrd="0" presId="urn:microsoft.com/office/officeart/2005/8/layout/cycle4#1"/>
    <dgm:cxn modelId="{9606F6BA-D74A-4256-AB9E-43F8849FEFFA}" type="presParOf" srcId="{B68F9C72-D453-4CA0-A42A-6AD793692D0C}" destId="{D695CCFC-5E3F-49F0-A30B-63BFC92C15BC}" srcOrd="2" destOrd="0" presId="urn:microsoft.com/office/officeart/2005/8/layout/cycle4#1"/>
    <dgm:cxn modelId="{5FCF85C0-4EB9-4B30-8AE8-1F49952210DC}" type="presParOf" srcId="{B68F9C72-D453-4CA0-A42A-6AD793692D0C}" destId="{AA617A8F-3156-4998-9647-AE06A7525149}" srcOrd="3" destOrd="0" presId="urn:microsoft.com/office/officeart/2005/8/layout/cycle4#1"/>
    <dgm:cxn modelId="{F5593EC2-0452-405C-B462-FA9263A244BE}" type="presParOf" srcId="{B68F9C72-D453-4CA0-A42A-6AD793692D0C}" destId="{BEAD5A33-CF17-4962-9E1C-32FB8BEABDEF}" srcOrd="4" destOrd="0" presId="urn:microsoft.com/office/officeart/2005/8/layout/cycle4#1"/>
    <dgm:cxn modelId="{07CB4E3A-8229-4D5C-A395-6B5FD2D13797}" type="presParOf" srcId="{A9ECCF25-7E2E-4F90-BDC0-C2B6AEE59405}" destId="{45AEDCFD-D6F1-4C7E-A74D-35466A693027}" srcOrd="2" destOrd="0" presId="urn:microsoft.com/office/officeart/2005/8/layout/cycle4#1"/>
    <dgm:cxn modelId="{BF331236-B1F3-4EEA-9AF7-BD68EF9B84AF}" type="presParOf" srcId="{A9ECCF25-7E2E-4F90-BDC0-C2B6AEE59405}" destId="{C11A2894-9914-4D63-B036-57A4D215CC3C}"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7A5012-1CA5-4BB5-8FD1-9D86F099689A}" type="doc">
      <dgm:prSet loTypeId="urn:microsoft.com/office/officeart/2005/8/layout/venn1" loCatId="relationship" qsTypeId="urn:microsoft.com/office/officeart/2005/8/quickstyle/simple1" qsCatId="simple" csTypeId="urn:microsoft.com/office/officeart/2005/8/colors/colorful2" csCatId="colorful" phldr="1"/>
      <dgm:spPr/>
    </dgm:pt>
    <dgm:pt modelId="{5AF890CD-F190-4021-A15A-B85F30AE2C09}">
      <dgm:prSet phldrT="[نص]" custT="1"/>
      <dgm:spPr>
        <a:solidFill>
          <a:schemeClr val="accent4">
            <a:lumMod val="60000"/>
            <a:lumOff val="40000"/>
          </a:schemeClr>
        </a:solidFill>
      </dgm:spPr>
      <dgm:t>
        <a:bodyPr/>
        <a:lstStyle/>
        <a:p>
          <a:r>
            <a:rPr lang="ar-SA" sz="2400" b="1" dirty="0" smtClean="0"/>
            <a:t>البعد المعرفي</a:t>
          </a:r>
        </a:p>
        <a:p>
          <a:r>
            <a:rPr lang="en-GB" sz="2400" b="1" dirty="0" smtClean="0"/>
            <a:t>Cognitive </a:t>
          </a:r>
          <a:endParaRPr lang="en-GB" sz="2400" b="1" dirty="0"/>
        </a:p>
      </dgm:t>
    </dgm:pt>
    <dgm:pt modelId="{BC0DD98C-D01E-4C50-BFAB-A475B490BD4E}" type="parTrans" cxnId="{64027A76-466B-4042-BBD1-0AB7EA997C04}">
      <dgm:prSet/>
      <dgm:spPr/>
      <dgm:t>
        <a:bodyPr/>
        <a:lstStyle/>
        <a:p>
          <a:endParaRPr lang="en-GB"/>
        </a:p>
      </dgm:t>
    </dgm:pt>
    <dgm:pt modelId="{738BC394-6C49-494B-8E0D-077A1978F5B1}" type="sibTrans" cxnId="{64027A76-466B-4042-BBD1-0AB7EA997C04}">
      <dgm:prSet/>
      <dgm:spPr/>
      <dgm:t>
        <a:bodyPr/>
        <a:lstStyle/>
        <a:p>
          <a:endParaRPr lang="en-GB"/>
        </a:p>
      </dgm:t>
    </dgm:pt>
    <dgm:pt modelId="{46525A18-3ED1-4619-B9D0-9BAD1BCC563F}">
      <dgm:prSet phldrT="[نص]" custT="1"/>
      <dgm:spPr>
        <a:solidFill>
          <a:srgbClr val="CC0099">
            <a:alpha val="49804"/>
          </a:srgbClr>
        </a:solidFill>
      </dgm:spPr>
      <dgm:t>
        <a:bodyPr/>
        <a:lstStyle/>
        <a:p>
          <a:r>
            <a:rPr lang="ar-SA" sz="2400" b="1" dirty="0" smtClean="0"/>
            <a:t>بعد الاتجاهات</a:t>
          </a:r>
        </a:p>
        <a:p>
          <a:r>
            <a:rPr lang="en-GB" sz="2400" b="1" dirty="0" smtClean="0"/>
            <a:t>Affective  (emotions and attitudes )</a:t>
          </a:r>
          <a:endParaRPr lang="en-GB" sz="2400" b="1" dirty="0"/>
        </a:p>
      </dgm:t>
    </dgm:pt>
    <dgm:pt modelId="{ED76194B-859F-47AE-B39D-2FF44C431349}" type="parTrans" cxnId="{17665408-5878-4811-982A-4652EBC3A14C}">
      <dgm:prSet/>
      <dgm:spPr/>
      <dgm:t>
        <a:bodyPr/>
        <a:lstStyle/>
        <a:p>
          <a:endParaRPr lang="en-GB"/>
        </a:p>
      </dgm:t>
    </dgm:pt>
    <dgm:pt modelId="{EF6B8A9C-8085-4D0F-B454-1E634770B003}" type="sibTrans" cxnId="{17665408-5878-4811-982A-4652EBC3A14C}">
      <dgm:prSet/>
      <dgm:spPr/>
      <dgm:t>
        <a:bodyPr/>
        <a:lstStyle/>
        <a:p>
          <a:endParaRPr lang="en-GB"/>
        </a:p>
      </dgm:t>
    </dgm:pt>
    <dgm:pt modelId="{F571B4C1-F47F-44C7-93A5-E751B27E703A}">
      <dgm:prSet phldrT="[نص]" custT="1"/>
      <dgm:spPr>
        <a:solidFill>
          <a:srgbClr val="FF7C80"/>
        </a:solidFill>
      </dgm:spPr>
      <dgm:t>
        <a:bodyPr/>
        <a:lstStyle/>
        <a:p>
          <a:r>
            <a:rPr lang="ar-SA" sz="2400" b="1" dirty="0" smtClean="0"/>
            <a:t>بعد المهارات</a:t>
          </a:r>
        </a:p>
        <a:p>
          <a:r>
            <a:rPr lang="en-GB" sz="2400" b="1" dirty="0" smtClean="0"/>
            <a:t>Psychomotor  skills </a:t>
          </a:r>
          <a:r>
            <a:rPr lang="ar-SA" sz="2400" b="1" dirty="0" smtClean="0"/>
            <a:t> </a:t>
          </a:r>
          <a:endParaRPr lang="en-GB" sz="2400" b="1" dirty="0"/>
        </a:p>
      </dgm:t>
    </dgm:pt>
    <dgm:pt modelId="{10E908CB-4A94-40F7-B9CC-DA37D3457362}" type="parTrans" cxnId="{A206F712-1D4F-4190-9858-F7F8DF41FC8D}">
      <dgm:prSet/>
      <dgm:spPr/>
      <dgm:t>
        <a:bodyPr/>
        <a:lstStyle/>
        <a:p>
          <a:endParaRPr lang="en-GB"/>
        </a:p>
      </dgm:t>
    </dgm:pt>
    <dgm:pt modelId="{EFFE092A-2E29-4ACB-A516-66F24CCAC613}" type="sibTrans" cxnId="{A206F712-1D4F-4190-9858-F7F8DF41FC8D}">
      <dgm:prSet/>
      <dgm:spPr/>
      <dgm:t>
        <a:bodyPr/>
        <a:lstStyle/>
        <a:p>
          <a:endParaRPr lang="en-GB"/>
        </a:p>
      </dgm:t>
    </dgm:pt>
    <dgm:pt modelId="{1B3094CA-7F45-43E9-8465-DDA3614C4B63}" type="pres">
      <dgm:prSet presAssocID="{CC7A5012-1CA5-4BB5-8FD1-9D86F099689A}" presName="compositeShape" presStyleCnt="0">
        <dgm:presLayoutVars>
          <dgm:chMax val="7"/>
          <dgm:dir/>
          <dgm:resizeHandles val="exact"/>
        </dgm:presLayoutVars>
      </dgm:prSet>
      <dgm:spPr/>
    </dgm:pt>
    <dgm:pt modelId="{25015A28-F9E2-4E95-B05B-9FCEEA0C2C80}" type="pres">
      <dgm:prSet presAssocID="{5AF890CD-F190-4021-A15A-B85F30AE2C09}" presName="circ1" presStyleLbl="vennNode1" presStyleIdx="0" presStyleCnt="3" custScaleX="110091" custScaleY="99467"/>
      <dgm:spPr/>
      <dgm:t>
        <a:bodyPr/>
        <a:lstStyle/>
        <a:p>
          <a:endParaRPr lang="en-GB"/>
        </a:p>
      </dgm:t>
    </dgm:pt>
    <dgm:pt modelId="{B5B13CDB-0490-44F9-814F-6D746F18AFA1}" type="pres">
      <dgm:prSet presAssocID="{5AF890CD-F190-4021-A15A-B85F30AE2C09}" presName="circ1Tx" presStyleLbl="revTx" presStyleIdx="0" presStyleCnt="0">
        <dgm:presLayoutVars>
          <dgm:chMax val="0"/>
          <dgm:chPref val="0"/>
          <dgm:bulletEnabled val="1"/>
        </dgm:presLayoutVars>
      </dgm:prSet>
      <dgm:spPr/>
      <dgm:t>
        <a:bodyPr/>
        <a:lstStyle/>
        <a:p>
          <a:endParaRPr lang="en-GB"/>
        </a:p>
      </dgm:t>
    </dgm:pt>
    <dgm:pt modelId="{F0EEF76C-2515-4657-94E4-C16B9C3759EE}" type="pres">
      <dgm:prSet presAssocID="{46525A18-3ED1-4619-B9D0-9BAD1BCC563F}" presName="circ2" presStyleLbl="vennNode1" presStyleIdx="1" presStyleCnt="3" custScaleX="116445" custScaleY="108913"/>
      <dgm:spPr/>
      <dgm:t>
        <a:bodyPr/>
        <a:lstStyle/>
        <a:p>
          <a:endParaRPr lang="en-GB"/>
        </a:p>
      </dgm:t>
    </dgm:pt>
    <dgm:pt modelId="{4153462F-78F4-4810-A744-19D4DABEAB2C}" type="pres">
      <dgm:prSet presAssocID="{46525A18-3ED1-4619-B9D0-9BAD1BCC563F}" presName="circ2Tx" presStyleLbl="revTx" presStyleIdx="0" presStyleCnt="0">
        <dgm:presLayoutVars>
          <dgm:chMax val="0"/>
          <dgm:chPref val="0"/>
          <dgm:bulletEnabled val="1"/>
        </dgm:presLayoutVars>
      </dgm:prSet>
      <dgm:spPr/>
      <dgm:t>
        <a:bodyPr/>
        <a:lstStyle/>
        <a:p>
          <a:endParaRPr lang="en-GB"/>
        </a:p>
      </dgm:t>
    </dgm:pt>
    <dgm:pt modelId="{4EBFB26B-54C3-4E46-9743-632B314C309A}" type="pres">
      <dgm:prSet presAssocID="{F571B4C1-F47F-44C7-93A5-E751B27E703A}" presName="circ3" presStyleLbl="vennNode1" presStyleIdx="2" presStyleCnt="3" custScaleX="109238" custScaleY="106873"/>
      <dgm:spPr/>
      <dgm:t>
        <a:bodyPr/>
        <a:lstStyle/>
        <a:p>
          <a:endParaRPr lang="en-GB"/>
        </a:p>
      </dgm:t>
    </dgm:pt>
    <dgm:pt modelId="{E8AFB223-ACEB-4B84-9520-414EFEB95B2F}" type="pres">
      <dgm:prSet presAssocID="{F571B4C1-F47F-44C7-93A5-E751B27E703A}" presName="circ3Tx" presStyleLbl="revTx" presStyleIdx="0" presStyleCnt="0">
        <dgm:presLayoutVars>
          <dgm:chMax val="0"/>
          <dgm:chPref val="0"/>
          <dgm:bulletEnabled val="1"/>
        </dgm:presLayoutVars>
      </dgm:prSet>
      <dgm:spPr/>
      <dgm:t>
        <a:bodyPr/>
        <a:lstStyle/>
        <a:p>
          <a:endParaRPr lang="en-GB"/>
        </a:p>
      </dgm:t>
    </dgm:pt>
  </dgm:ptLst>
  <dgm:cxnLst>
    <dgm:cxn modelId="{BF8BAFA3-557E-4812-B3FF-420533C1D1C4}" type="presOf" srcId="{46525A18-3ED1-4619-B9D0-9BAD1BCC563F}" destId="{4153462F-78F4-4810-A744-19D4DABEAB2C}" srcOrd="1" destOrd="0" presId="urn:microsoft.com/office/officeart/2005/8/layout/venn1"/>
    <dgm:cxn modelId="{C4E3C5CF-2102-448F-9B3E-5B1B51941739}" type="presOf" srcId="{F571B4C1-F47F-44C7-93A5-E751B27E703A}" destId="{E8AFB223-ACEB-4B84-9520-414EFEB95B2F}" srcOrd="1" destOrd="0" presId="urn:microsoft.com/office/officeart/2005/8/layout/venn1"/>
    <dgm:cxn modelId="{2900F4E4-6076-458D-939F-EC111CFC19CB}" type="presOf" srcId="{F571B4C1-F47F-44C7-93A5-E751B27E703A}" destId="{4EBFB26B-54C3-4E46-9743-632B314C309A}" srcOrd="0" destOrd="0" presId="urn:microsoft.com/office/officeart/2005/8/layout/venn1"/>
    <dgm:cxn modelId="{1F3C8080-D9D1-4726-BCA6-C6DAF8E35D50}" type="presOf" srcId="{CC7A5012-1CA5-4BB5-8FD1-9D86F099689A}" destId="{1B3094CA-7F45-43E9-8465-DDA3614C4B63}" srcOrd="0" destOrd="0" presId="urn:microsoft.com/office/officeart/2005/8/layout/venn1"/>
    <dgm:cxn modelId="{17665408-5878-4811-982A-4652EBC3A14C}" srcId="{CC7A5012-1CA5-4BB5-8FD1-9D86F099689A}" destId="{46525A18-3ED1-4619-B9D0-9BAD1BCC563F}" srcOrd="1" destOrd="0" parTransId="{ED76194B-859F-47AE-B39D-2FF44C431349}" sibTransId="{EF6B8A9C-8085-4D0F-B454-1E634770B003}"/>
    <dgm:cxn modelId="{89B4305D-F5C4-4183-AD46-F39F717BBBEB}" type="presOf" srcId="{46525A18-3ED1-4619-B9D0-9BAD1BCC563F}" destId="{F0EEF76C-2515-4657-94E4-C16B9C3759EE}" srcOrd="0" destOrd="0" presId="urn:microsoft.com/office/officeart/2005/8/layout/venn1"/>
    <dgm:cxn modelId="{64027A76-466B-4042-BBD1-0AB7EA997C04}" srcId="{CC7A5012-1CA5-4BB5-8FD1-9D86F099689A}" destId="{5AF890CD-F190-4021-A15A-B85F30AE2C09}" srcOrd="0" destOrd="0" parTransId="{BC0DD98C-D01E-4C50-BFAB-A475B490BD4E}" sibTransId="{738BC394-6C49-494B-8E0D-077A1978F5B1}"/>
    <dgm:cxn modelId="{D796EEEE-6EB5-4216-A820-076C7F052715}" type="presOf" srcId="{5AF890CD-F190-4021-A15A-B85F30AE2C09}" destId="{B5B13CDB-0490-44F9-814F-6D746F18AFA1}" srcOrd="1" destOrd="0" presId="urn:microsoft.com/office/officeart/2005/8/layout/venn1"/>
    <dgm:cxn modelId="{FA558D29-E5DB-4F13-84A5-D4F847D13CE0}" type="presOf" srcId="{5AF890CD-F190-4021-A15A-B85F30AE2C09}" destId="{25015A28-F9E2-4E95-B05B-9FCEEA0C2C80}" srcOrd="0" destOrd="0" presId="urn:microsoft.com/office/officeart/2005/8/layout/venn1"/>
    <dgm:cxn modelId="{A206F712-1D4F-4190-9858-F7F8DF41FC8D}" srcId="{CC7A5012-1CA5-4BB5-8FD1-9D86F099689A}" destId="{F571B4C1-F47F-44C7-93A5-E751B27E703A}" srcOrd="2" destOrd="0" parTransId="{10E908CB-4A94-40F7-B9CC-DA37D3457362}" sibTransId="{EFFE092A-2E29-4ACB-A516-66F24CCAC613}"/>
    <dgm:cxn modelId="{54F8C2D7-847D-440E-8396-51E5B412C2B4}" type="presParOf" srcId="{1B3094CA-7F45-43E9-8465-DDA3614C4B63}" destId="{25015A28-F9E2-4E95-B05B-9FCEEA0C2C80}" srcOrd="0" destOrd="0" presId="urn:microsoft.com/office/officeart/2005/8/layout/venn1"/>
    <dgm:cxn modelId="{86CAEC52-BFFA-4156-AE85-6566F93E31F7}" type="presParOf" srcId="{1B3094CA-7F45-43E9-8465-DDA3614C4B63}" destId="{B5B13CDB-0490-44F9-814F-6D746F18AFA1}" srcOrd="1" destOrd="0" presId="urn:microsoft.com/office/officeart/2005/8/layout/venn1"/>
    <dgm:cxn modelId="{B239B890-0704-490F-BB8C-B8BA6B5F1ADA}" type="presParOf" srcId="{1B3094CA-7F45-43E9-8465-DDA3614C4B63}" destId="{F0EEF76C-2515-4657-94E4-C16B9C3759EE}" srcOrd="2" destOrd="0" presId="urn:microsoft.com/office/officeart/2005/8/layout/venn1"/>
    <dgm:cxn modelId="{8CB1357A-D152-41BC-83E7-93C2890C99FD}" type="presParOf" srcId="{1B3094CA-7F45-43E9-8465-DDA3614C4B63}" destId="{4153462F-78F4-4810-A744-19D4DABEAB2C}" srcOrd="3" destOrd="0" presId="urn:microsoft.com/office/officeart/2005/8/layout/venn1"/>
    <dgm:cxn modelId="{B820E56E-593B-4F6A-8D55-5EB7EBAA58F7}" type="presParOf" srcId="{1B3094CA-7F45-43E9-8465-DDA3614C4B63}" destId="{4EBFB26B-54C3-4E46-9743-632B314C309A}" srcOrd="4" destOrd="0" presId="urn:microsoft.com/office/officeart/2005/8/layout/venn1"/>
    <dgm:cxn modelId="{A9A778D7-DD27-4DCC-A525-F7275D3D076D}" type="presParOf" srcId="{1B3094CA-7F45-43E9-8465-DDA3614C4B63}" destId="{E8AFB223-ACEB-4B84-9520-414EFEB95B2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64516F-300A-4F1D-90AB-9BDD1D0DB5A3}" type="doc">
      <dgm:prSet loTypeId="urn:microsoft.com/office/officeart/2005/8/layout/pyramid1" loCatId="pyramid" qsTypeId="urn:microsoft.com/office/officeart/2005/8/quickstyle/simple1" qsCatId="simple" csTypeId="urn:microsoft.com/office/officeart/2005/8/colors/colorful3" csCatId="colorful" phldr="1"/>
      <dgm:spPr/>
    </dgm:pt>
    <dgm:pt modelId="{D1E0EBD9-82D6-4823-A37E-F68EFE244507}">
      <dgm:prSet phldrT="[نص]"/>
      <dgm:spPr>
        <a:solidFill>
          <a:srgbClr val="FFFFCC"/>
        </a:solidFill>
      </dgm:spPr>
      <dgm:t>
        <a:bodyPr/>
        <a:lstStyle/>
        <a:p>
          <a:r>
            <a:rPr lang="en-GB" b="1" dirty="0" smtClean="0">
              <a:cs typeface="+mj-cs"/>
            </a:rPr>
            <a:t>Evaluation : </a:t>
          </a:r>
          <a:r>
            <a:rPr lang="ar-SA" b="1" dirty="0" smtClean="0">
              <a:cs typeface="+mj-cs"/>
            </a:rPr>
            <a:t>التقييم</a:t>
          </a:r>
          <a:endParaRPr lang="en-GB" dirty="0">
            <a:cs typeface="+mj-cs"/>
          </a:endParaRPr>
        </a:p>
      </dgm:t>
    </dgm:pt>
    <dgm:pt modelId="{5B055862-6C4B-4ADC-A1A8-1F71A5DFC207}" type="parTrans" cxnId="{2E5F3CF7-F70F-4DCF-B4CB-12A0E2DC91B4}">
      <dgm:prSet/>
      <dgm:spPr/>
      <dgm:t>
        <a:bodyPr/>
        <a:lstStyle/>
        <a:p>
          <a:endParaRPr lang="en-GB">
            <a:cs typeface="+mj-cs"/>
          </a:endParaRPr>
        </a:p>
      </dgm:t>
    </dgm:pt>
    <dgm:pt modelId="{4E1849FE-E838-492B-8DAF-B993338B7261}" type="sibTrans" cxnId="{2E5F3CF7-F70F-4DCF-B4CB-12A0E2DC91B4}">
      <dgm:prSet/>
      <dgm:spPr/>
      <dgm:t>
        <a:bodyPr/>
        <a:lstStyle/>
        <a:p>
          <a:endParaRPr lang="en-GB">
            <a:cs typeface="+mj-cs"/>
          </a:endParaRPr>
        </a:p>
      </dgm:t>
    </dgm:pt>
    <dgm:pt modelId="{877C5731-22BD-491D-B685-E729F26614A4}">
      <dgm:prSet/>
      <dgm:spPr>
        <a:solidFill>
          <a:schemeClr val="accent3">
            <a:lumMod val="40000"/>
            <a:lumOff val="60000"/>
          </a:schemeClr>
        </a:solidFill>
      </dgm:spPr>
      <dgm:t>
        <a:bodyPr/>
        <a:lstStyle/>
        <a:p>
          <a:r>
            <a:rPr lang="en-GB" b="1" smtClean="0">
              <a:cs typeface="+mj-cs"/>
            </a:rPr>
            <a:t>Knowledge </a:t>
          </a:r>
          <a:r>
            <a:rPr lang="ar-SA" b="1" smtClean="0">
              <a:cs typeface="+mj-cs"/>
            </a:rPr>
            <a:t>معرفة  :</a:t>
          </a:r>
          <a:endParaRPr lang="en-GB" b="1" dirty="0">
            <a:cs typeface="+mj-cs"/>
          </a:endParaRPr>
        </a:p>
      </dgm:t>
    </dgm:pt>
    <dgm:pt modelId="{67D6442D-83B2-4861-BFAE-2028C9F48C3A}" type="parTrans" cxnId="{807258F6-EB3B-4ABA-9FF8-4E29EBC002B3}">
      <dgm:prSet/>
      <dgm:spPr/>
      <dgm:t>
        <a:bodyPr/>
        <a:lstStyle/>
        <a:p>
          <a:endParaRPr lang="en-GB">
            <a:cs typeface="+mj-cs"/>
          </a:endParaRPr>
        </a:p>
      </dgm:t>
    </dgm:pt>
    <dgm:pt modelId="{283927E2-B2FB-446C-853E-DD4E2836E679}" type="sibTrans" cxnId="{807258F6-EB3B-4ABA-9FF8-4E29EBC002B3}">
      <dgm:prSet/>
      <dgm:spPr/>
      <dgm:t>
        <a:bodyPr/>
        <a:lstStyle/>
        <a:p>
          <a:endParaRPr lang="en-GB">
            <a:cs typeface="+mj-cs"/>
          </a:endParaRPr>
        </a:p>
      </dgm:t>
    </dgm:pt>
    <dgm:pt modelId="{D1BA234E-140D-487B-954B-BD36B01A6299}">
      <dgm:prSet/>
      <dgm:spPr/>
      <dgm:t>
        <a:bodyPr/>
        <a:lstStyle/>
        <a:p>
          <a:r>
            <a:rPr lang="en-GB" b="1" dirty="0" smtClean="0">
              <a:cs typeface="+mj-cs"/>
            </a:rPr>
            <a:t>Comprehension  : </a:t>
          </a:r>
          <a:r>
            <a:rPr lang="ar-SA" b="1" dirty="0" smtClean="0">
              <a:cs typeface="+mj-cs"/>
            </a:rPr>
            <a:t>الفهم</a:t>
          </a:r>
          <a:endParaRPr lang="en-GB" dirty="0">
            <a:cs typeface="+mj-cs"/>
          </a:endParaRPr>
        </a:p>
      </dgm:t>
    </dgm:pt>
    <dgm:pt modelId="{07606BBC-1208-4016-85C4-060A6722319C}" type="parTrans" cxnId="{A6A080F8-1674-455F-B66E-376CA924E450}">
      <dgm:prSet/>
      <dgm:spPr/>
      <dgm:t>
        <a:bodyPr/>
        <a:lstStyle/>
        <a:p>
          <a:endParaRPr lang="en-GB">
            <a:cs typeface="+mj-cs"/>
          </a:endParaRPr>
        </a:p>
      </dgm:t>
    </dgm:pt>
    <dgm:pt modelId="{C5629AC3-B858-4178-82E3-059B5B3BEE25}" type="sibTrans" cxnId="{A6A080F8-1674-455F-B66E-376CA924E450}">
      <dgm:prSet/>
      <dgm:spPr/>
      <dgm:t>
        <a:bodyPr/>
        <a:lstStyle/>
        <a:p>
          <a:endParaRPr lang="en-GB">
            <a:cs typeface="+mj-cs"/>
          </a:endParaRPr>
        </a:p>
      </dgm:t>
    </dgm:pt>
    <dgm:pt modelId="{87944041-9478-4C07-AE5A-2ADD1905CE0B}">
      <dgm:prSet/>
      <dgm:spPr>
        <a:solidFill>
          <a:srgbClr val="FF9999"/>
        </a:solidFill>
      </dgm:spPr>
      <dgm:t>
        <a:bodyPr/>
        <a:lstStyle/>
        <a:p>
          <a:r>
            <a:rPr lang="en-GB" b="1" dirty="0" smtClean="0">
              <a:cs typeface="+mj-cs"/>
            </a:rPr>
            <a:t>Application :  </a:t>
          </a:r>
          <a:r>
            <a:rPr lang="ar-SA" b="1" dirty="0" smtClean="0">
              <a:cs typeface="+mj-cs"/>
            </a:rPr>
            <a:t> التطبيقات و التعميم </a:t>
          </a:r>
          <a:endParaRPr lang="en-GB" b="1" dirty="0">
            <a:cs typeface="+mj-cs"/>
          </a:endParaRPr>
        </a:p>
      </dgm:t>
    </dgm:pt>
    <dgm:pt modelId="{9C1CBA99-3BA8-43AA-B062-CC246FDF7E55}" type="parTrans" cxnId="{F9902B4B-AD93-4EA3-BBB6-903D1A437DBD}">
      <dgm:prSet/>
      <dgm:spPr/>
      <dgm:t>
        <a:bodyPr/>
        <a:lstStyle/>
        <a:p>
          <a:endParaRPr lang="en-GB">
            <a:cs typeface="+mj-cs"/>
          </a:endParaRPr>
        </a:p>
      </dgm:t>
    </dgm:pt>
    <dgm:pt modelId="{FD9EAB15-B820-4175-BBA7-3891A3A44015}" type="sibTrans" cxnId="{F9902B4B-AD93-4EA3-BBB6-903D1A437DBD}">
      <dgm:prSet/>
      <dgm:spPr/>
      <dgm:t>
        <a:bodyPr/>
        <a:lstStyle/>
        <a:p>
          <a:endParaRPr lang="en-GB">
            <a:cs typeface="+mj-cs"/>
          </a:endParaRPr>
        </a:p>
      </dgm:t>
    </dgm:pt>
    <dgm:pt modelId="{BAD4A78D-0CDA-40B0-8B98-863C9192A5F6}">
      <dgm:prSet/>
      <dgm:spPr>
        <a:solidFill>
          <a:srgbClr val="CC0099"/>
        </a:solidFill>
      </dgm:spPr>
      <dgm:t>
        <a:bodyPr/>
        <a:lstStyle/>
        <a:p>
          <a:r>
            <a:rPr lang="en-GB" b="1" smtClean="0">
              <a:cs typeface="+mj-cs"/>
            </a:rPr>
            <a:t>Analysis : </a:t>
          </a:r>
          <a:r>
            <a:rPr lang="ar-SA" b="1" smtClean="0">
              <a:cs typeface="+mj-cs"/>
            </a:rPr>
            <a:t>التحليل </a:t>
          </a:r>
          <a:endParaRPr lang="en-GB" b="1" dirty="0">
            <a:cs typeface="+mj-cs"/>
          </a:endParaRPr>
        </a:p>
      </dgm:t>
    </dgm:pt>
    <dgm:pt modelId="{13CF2C72-C597-4D9F-B89C-DE32541CCD4F}" type="parTrans" cxnId="{089A3D69-021C-4576-925A-3CCFF54EBE90}">
      <dgm:prSet/>
      <dgm:spPr/>
      <dgm:t>
        <a:bodyPr/>
        <a:lstStyle/>
        <a:p>
          <a:endParaRPr lang="en-GB">
            <a:cs typeface="+mj-cs"/>
          </a:endParaRPr>
        </a:p>
      </dgm:t>
    </dgm:pt>
    <dgm:pt modelId="{E4DE4D8D-C3A9-4259-8F50-A804AC60FECA}" type="sibTrans" cxnId="{089A3D69-021C-4576-925A-3CCFF54EBE90}">
      <dgm:prSet/>
      <dgm:spPr/>
      <dgm:t>
        <a:bodyPr/>
        <a:lstStyle/>
        <a:p>
          <a:endParaRPr lang="en-GB">
            <a:cs typeface="+mj-cs"/>
          </a:endParaRPr>
        </a:p>
      </dgm:t>
    </dgm:pt>
    <dgm:pt modelId="{3072896A-8C62-4CF7-A766-493396006D21}">
      <dgm:prSet/>
      <dgm:spPr>
        <a:solidFill>
          <a:srgbClr val="66FF66"/>
        </a:solidFill>
      </dgm:spPr>
      <dgm:t>
        <a:bodyPr/>
        <a:lstStyle/>
        <a:p>
          <a:r>
            <a:rPr lang="en-GB" b="1" dirty="0" smtClean="0">
              <a:cs typeface="+mj-cs"/>
            </a:rPr>
            <a:t>Synthesis : </a:t>
          </a:r>
          <a:r>
            <a:rPr lang="ar-SA" b="1" dirty="0" smtClean="0">
              <a:cs typeface="+mj-cs"/>
            </a:rPr>
            <a:t>التأليف </a:t>
          </a:r>
          <a:endParaRPr lang="en-GB" dirty="0">
            <a:cs typeface="+mj-cs"/>
          </a:endParaRPr>
        </a:p>
      </dgm:t>
    </dgm:pt>
    <dgm:pt modelId="{1A7E06E5-9462-476F-8FAA-BE9C589FD340}" type="parTrans" cxnId="{58F22459-82B3-42CB-988D-1CC761536660}">
      <dgm:prSet/>
      <dgm:spPr/>
      <dgm:t>
        <a:bodyPr/>
        <a:lstStyle/>
        <a:p>
          <a:endParaRPr lang="en-GB">
            <a:cs typeface="+mj-cs"/>
          </a:endParaRPr>
        </a:p>
      </dgm:t>
    </dgm:pt>
    <dgm:pt modelId="{00FD3F41-98F6-47C0-8D74-6ACAFDB2F548}" type="sibTrans" cxnId="{58F22459-82B3-42CB-988D-1CC761536660}">
      <dgm:prSet/>
      <dgm:spPr/>
      <dgm:t>
        <a:bodyPr/>
        <a:lstStyle/>
        <a:p>
          <a:endParaRPr lang="en-GB">
            <a:cs typeface="+mj-cs"/>
          </a:endParaRPr>
        </a:p>
      </dgm:t>
    </dgm:pt>
    <dgm:pt modelId="{2196A330-96B7-441B-8241-5C7A3D7B6CA5}" type="pres">
      <dgm:prSet presAssocID="{C864516F-300A-4F1D-90AB-9BDD1D0DB5A3}" presName="Name0" presStyleCnt="0">
        <dgm:presLayoutVars>
          <dgm:dir/>
          <dgm:animLvl val="lvl"/>
          <dgm:resizeHandles val="exact"/>
        </dgm:presLayoutVars>
      </dgm:prSet>
      <dgm:spPr/>
    </dgm:pt>
    <dgm:pt modelId="{C71A31FF-E1D4-4C91-B8E7-31B7D81859FC}" type="pres">
      <dgm:prSet presAssocID="{D1E0EBD9-82D6-4823-A37E-F68EFE244507}" presName="Name8" presStyleCnt="0"/>
      <dgm:spPr/>
    </dgm:pt>
    <dgm:pt modelId="{F8B4E609-677A-40EA-81C3-00CC3EEC882C}" type="pres">
      <dgm:prSet presAssocID="{D1E0EBD9-82D6-4823-A37E-F68EFE244507}" presName="level" presStyleLbl="node1" presStyleIdx="0" presStyleCnt="6">
        <dgm:presLayoutVars>
          <dgm:chMax val="1"/>
          <dgm:bulletEnabled val="1"/>
        </dgm:presLayoutVars>
      </dgm:prSet>
      <dgm:spPr/>
      <dgm:t>
        <a:bodyPr/>
        <a:lstStyle/>
        <a:p>
          <a:endParaRPr lang="en-GB"/>
        </a:p>
      </dgm:t>
    </dgm:pt>
    <dgm:pt modelId="{ECBAFF44-FF3B-4C48-9FF6-348FC107471A}" type="pres">
      <dgm:prSet presAssocID="{D1E0EBD9-82D6-4823-A37E-F68EFE244507}" presName="levelTx" presStyleLbl="revTx" presStyleIdx="0" presStyleCnt="0">
        <dgm:presLayoutVars>
          <dgm:chMax val="1"/>
          <dgm:bulletEnabled val="1"/>
        </dgm:presLayoutVars>
      </dgm:prSet>
      <dgm:spPr/>
      <dgm:t>
        <a:bodyPr/>
        <a:lstStyle/>
        <a:p>
          <a:endParaRPr lang="en-GB"/>
        </a:p>
      </dgm:t>
    </dgm:pt>
    <dgm:pt modelId="{063F7B6F-0F8F-4B7F-ACCB-AB79D315E641}" type="pres">
      <dgm:prSet presAssocID="{3072896A-8C62-4CF7-A766-493396006D21}" presName="Name8" presStyleCnt="0"/>
      <dgm:spPr/>
    </dgm:pt>
    <dgm:pt modelId="{E0F65AD3-D305-4D57-9A39-07384E37C62F}" type="pres">
      <dgm:prSet presAssocID="{3072896A-8C62-4CF7-A766-493396006D21}" presName="level" presStyleLbl="node1" presStyleIdx="1" presStyleCnt="6">
        <dgm:presLayoutVars>
          <dgm:chMax val="1"/>
          <dgm:bulletEnabled val="1"/>
        </dgm:presLayoutVars>
      </dgm:prSet>
      <dgm:spPr/>
      <dgm:t>
        <a:bodyPr/>
        <a:lstStyle/>
        <a:p>
          <a:endParaRPr lang="en-GB"/>
        </a:p>
      </dgm:t>
    </dgm:pt>
    <dgm:pt modelId="{F861A3A9-CC9A-434C-8CE7-24836EAFACD4}" type="pres">
      <dgm:prSet presAssocID="{3072896A-8C62-4CF7-A766-493396006D21}" presName="levelTx" presStyleLbl="revTx" presStyleIdx="0" presStyleCnt="0">
        <dgm:presLayoutVars>
          <dgm:chMax val="1"/>
          <dgm:bulletEnabled val="1"/>
        </dgm:presLayoutVars>
      </dgm:prSet>
      <dgm:spPr/>
      <dgm:t>
        <a:bodyPr/>
        <a:lstStyle/>
        <a:p>
          <a:endParaRPr lang="en-GB"/>
        </a:p>
      </dgm:t>
    </dgm:pt>
    <dgm:pt modelId="{D20855E9-6BF0-4F65-9B15-03052D9619B8}" type="pres">
      <dgm:prSet presAssocID="{BAD4A78D-0CDA-40B0-8B98-863C9192A5F6}" presName="Name8" presStyleCnt="0"/>
      <dgm:spPr/>
    </dgm:pt>
    <dgm:pt modelId="{545A9799-B81E-450E-82B9-B51B7C880119}" type="pres">
      <dgm:prSet presAssocID="{BAD4A78D-0CDA-40B0-8B98-863C9192A5F6}" presName="level" presStyleLbl="node1" presStyleIdx="2" presStyleCnt="6">
        <dgm:presLayoutVars>
          <dgm:chMax val="1"/>
          <dgm:bulletEnabled val="1"/>
        </dgm:presLayoutVars>
      </dgm:prSet>
      <dgm:spPr/>
      <dgm:t>
        <a:bodyPr/>
        <a:lstStyle/>
        <a:p>
          <a:endParaRPr lang="en-GB"/>
        </a:p>
      </dgm:t>
    </dgm:pt>
    <dgm:pt modelId="{28653101-97E8-415E-98C2-4F7925E7AD27}" type="pres">
      <dgm:prSet presAssocID="{BAD4A78D-0CDA-40B0-8B98-863C9192A5F6}" presName="levelTx" presStyleLbl="revTx" presStyleIdx="0" presStyleCnt="0">
        <dgm:presLayoutVars>
          <dgm:chMax val="1"/>
          <dgm:bulletEnabled val="1"/>
        </dgm:presLayoutVars>
      </dgm:prSet>
      <dgm:spPr/>
      <dgm:t>
        <a:bodyPr/>
        <a:lstStyle/>
        <a:p>
          <a:endParaRPr lang="en-GB"/>
        </a:p>
      </dgm:t>
    </dgm:pt>
    <dgm:pt modelId="{0AA7B608-2219-4241-9129-F745F7850DAE}" type="pres">
      <dgm:prSet presAssocID="{87944041-9478-4C07-AE5A-2ADD1905CE0B}" presName="Name8" presStyleCnt="0"/>
      <dgm:spPr/>
    </dgm:pt>
    <dgm:pt modelId="{E12B0D13-349C-471B-93AD-884709466C4D}" type="pres">
      <dgm:prSet presAssocID="{87944041-9478-4C07-AE5A-2ADD1905CE0B}" presName="level" presStyleLbl="node1" presStyleIdx="3" presStyleCnt="6">
        <dgm:presLayoutVars>
          <dgm:chMax val="1"/>
          <dgm:bulletEnabled val="1"/>
        </dgm:presLayoutVars>
      </dgm:prSet>
      <dgm:spPr/>
      <dgm:t>
        <a:bodyPr/>
        <a:lstStyle/>
        <a:p>
          <a:endParaRPr lang="en-GB"/>
        </a:p>
      </dgm:t>
    </dgm:pt>
    <dgm:pt modelId="{E63559EE-BF71-4A68-B54B-88F03668C12E}" type="pres">
      <dgm:prSet presAssocID="{87944041-9478-4C07-AE5A-2ADD1905CE0B}" presName="levelTx" presStyleLbl="revTx" presStyleIdx="0" presStyleCnt="0">
        <dgm:presLayoutVars>
          <dgm:chMax val="1"/>
          <dgm:bulletEnabled val="1"/>
        </dgm:presLayoutVars>
      </dgm:prSet>
      <dgm:spPr/>
      <dgm:t>
        <a:bodyPr/>
        <a:lstStyle/>
        <a:p>
          <a:endParaRPr lang="en-GB"/>
        </a:p>
      </dgm:t>
    </dgm:pt>
    <dgm:pt modelId="{E06BAEF9-7053-4B13-A3E3-6B18DDAA825A}" type="pres">
      <dgm:prSet presAssocID="{D1BA234E-140D-487B-954B-BD36B01A6299}" presName="Name8" presStyleCnt="0"/>
      <dgm:spPr/>
    </dgm:pt>
    <dgm:pt modelId="{2A0A3DDF-97E8-4F9D-810C-373DC4AB837C}" type="pres">
      <dgm:prSet presAssocID="{D1BA234E-140D-487B-954B-BD36B01A6299}" presName="level" presStyleLbl="node1" presStyleIdx="4" presStyleCnt="6">
        <dgm:presLayoutVars>
          <dgm:chMax val="1"/>
          <dgm:bulletEnabled val="1"/>
        </dgm:presLayoutVars>
      </dgm:prSet>
      <dgm:spPr/>
      <dgm:t>
        <a:bodyPr/>
        <a:lstStyle/>
        <a:p>
          <a:endParaRPr lang="en-GB"/>
        </a:p>
      </dgm:t>
    </dgm:pt>
    <dgm:pt modelId="{E91A262F-2C1A-410E-B405-DA5E3B137AC1}" type="pres">
      <dgm:prSet presAssocID="{D1BA234E-140D-487B-954B-BD36B01A6299}" presName="levelTx" presStyleLbl="revTx" presStyleIdx="0" presStyleCnt="0">
        <dgm:presLayoutVars>
          <dgm:chMax val="1"/>
          <dgm:bulletEnabled val="1"/>
        </dgm:presLayoutVars>
      </dgm:prSet>
      <dgm:spPr/>
      <dgm:t>
        <a:bodyPr/>
        <a:lstStyle/>
        <a:p>
          <a:endParaRPr lang="en-GB"/>
        </a:p>
      </dgm:t>
    </dgm:pt>
    <dgm:pt modelId="{8E2BA9C0-E5CD-4F5A-91C2-839C4C7B8E47}" type="pres">
      <dgm:prSet presAssocID="{877C5731-22BD-491D-B685-E729F26614A4}" presName="Name8" presStyleCnt="0"/>
      <dgm:spPr/>
    </dgm:pt>
    <dgm:pt modelId="{10C32770-C5CC-4EF1-8956-ADC18363937D}" type="pres">
      <dgm:prSet presAssocID="{877C5731-22BD-491D-B685-E729F26614A4}" presName="level" presStyleLbl="node1" presStyleIdx="5" presStyleCnt="6">
        <dgm:presLayoutVars>
          <dgm:chMax val="1"/>
          <dgm:bulletEnabled val="1"/>
        </dgm:presLayoutVars>
      </dgm:prSet>
      <dgm:spPr/>
      <dgm:t>
        <a:bodyPr/>
        <a:lstStyle/>
        <a:p>
          <a:endParaRPr lang="en-GB"/>
        </a:p>
      </dgm:t>
    </dgm:pt>
    <dgm:pt modelId="{20B9205A-2CAA-48C4-A552-30BDD634BA6B}" type="pres">
      <dgm:prSet presAssocID="{877C5731-22BD-491D-B685-E729F26614A4}" presName="levelTx" presStyleLbl="revTx" presStyleIdx="0" presStyleCnt="0">
        <dgm:presLayoutVars>
          <dgm:chMax val="1"/>
          <dgm:bulletEnabled val="1"/>
        </dgm:presLayoutVars>
      </dgm:prSet>
      <dgm:spPr/>
      <dgm:t>
        <a:bodyPr/>
        <a:lstStyle/>
        <a:p>
          <a:endParaRPr lang="en-GB"/>
        </a:p>
      </dgm:t>
    </dgm:pt>
  </dgm:ptLst>
  <dgm:cxnLst>
    <dgm:cxn modelId="{FFDF1199-0F0B-4BD5-A709-40087909064A}" type="presOf" srcId="{BAD4A78D-0CDA-40B0-8B98-863C9192A5F6}" destId="{545A9799-B81E-450E-82B9-B51B7C880119}" srcOrd="0" destOrd="0" presId="urn:microsoft.com/office/officeart/2005/8/layout/pyramid1"/>
    <dgm:cxn modelId="{E32DD78C-DF3B-4255-85AC-F6E2B833E73C}" type="presOf" srcId="{BAD4A78D-0CDA-40B0-8B98-863C9192A5F6}" destId="{28653101-97E8-415E-98C2-4F7925E7AD27}" srcOrd="1" destOrd="0" presId="urn:microsoft.com/office/officeart/2005/8/layout/pyramid1"/>
    <dgm:cxn modelId="{CB50BF3D-F1A8-419F-80E9-24F692DCFCD1}" type="presOf" srcId="{877C5731-22BD-491D-B685-E729F26614A4}" destId="{10C32770-C5CC-4EF1-8956-ADC18363937D}" srcOrd="0" destOrd="0" presId="urn:microsoft.com/office/officeart/2005/8/layout/pyramid1"/>
    <dgm:cxn modelId="{4DB6E231-C861-47DA-9FE1-9BEA135B1680}" type="presOf" srcId="{D1E0EBD9-82D6-4823-A37E-F68EFE244507}" destId="{ECBAFF44-FF3B-4C48-9FF6-348FC107471A}" srcOrd="1" destOrd="0" presId="urn:microsoft.com/office/officeart/2005/8/layout/pyramid1"/>
    <dgm:cxn modelId="{2E5F3CF7-F70F-4DCF-B4CB-12A0E2DC91B4}" srcId="{C864516F-300A-4F1D-90AB-9BDD1D0DB5A3}" destId="{D1E0EBD9-82D6-4823-A37E-F68EFE244507}" srcOrd="0" destOrd="0" parTransId="{5B055862-6C4B-4ADC-A1A8-1F71A5DFC207}" sibTransId="{4E1849FE-E838-492B-8DAF-B993338B7261}"/>
    <dgm:cxn modelId="{CF25F7D1-1BD3-4F42-81E0-BDB7FC57867A}" type="presOf" srcId="{D1E0EBD9-82D6-4823-A37E-F68EFE244507}" destId="{F8B4E609-677A-40EA-81C3-00CC3EEC882C}" srcOrd="0" destOrd="0" presId="urn:microsoft.com/office/officeart/2005/8/layout/pyramid1"/>
    <dgm:cxn modelId="{E5B71B5E-FCF6-494B-93B2-5547A471826C}" type="presOf" srcId="{3072896A-8C62-4CF7-A766-493396006D21}" destId="{F861A3A9-CC9A-434C-8CE7-24836EAFACD4}" srcOrd="1" destOrd="0" presId="urn:microsoft.com/office/officeart/2005/8/layout/pyramid1"/>
    <dgm:cxn modelId="{807258F6-EB3B-4ABA-9FF8-4E29EBC002B3}" srcId="{C864516F-300A-4F1D-90AB-9BDD1D0DB5A3}" destId="{877C5731-22BD-491D-B685-E729F26614A4}" srcOrd="5" destOrd="0" parTransId="{67D6442D-83B2-4861-BFAE-2028C9F48C3A}" sibTransId="{283927E2-B2FB-446C-853E-DD4E2836E679}"/>
    <dgm:cxn modelId="{1FB9DD62-DB63-418B-AFB3-F3FAEB2EA77F}" type="presOf" srcId="{C864516F-300A-4F1D-90AB-9BDD1D0DB5A3}" destId="{2196A330-96B7-441B-8241-5C7A3D7B6CA5}" srcOrd="0" destOrd="0" presId="urn:microsoft.com/office/officeart/2005/8/layout/pyramid1"/>
    <dgm:cxn modelId="{089A3D69-021C-4576-925A-3CCFF54EBE90}" srcId="{C864516F-300A-4F1D-90AB-9BDD1D0DB5A3}" destId="{BAD4A78D-0CDA-40B0-8B98-863C9192A5F6}" srcOrd="2" destOrd="0" parTransId="{13CF2C72-C597-4D9F-B89C-DE32541CCD4F}" sibTransId="{E4DE4D8D-C3A9-4259-8F50-A804AC60FECA}"/>
    <dgm:cxn modelId="{44B1184C-ECEB-4CEB-9C71-E04EBC8C223F}" type="presOf" srcId="{87944041-9478-4C07-AE5A-2ADD1905CE0B}" destId="{E63559EE-BF71-4A68-B54B-88F03668C12E}" srcOrd="1" destOrd="0" presId="urn:microsoft.com/office/officeart/2005/8/layout/pyramid1"/>
    <dgm:cxn modelId="{7F226AA7-44B1-4538-B87A-170531D75543}" type="presOf" srcId="{D1BA234E-140D-487B-954B-BD36B01A6299}" destId="{E91A262F-2C1A-410E-B405-DA5E3B137AC1}" srcOrd="1" destOrd="0" presId="urn:microsoft.com/office/officeart/2005/8/layout/pyramid1"/>
    <dgm:cxn modelId="{1C56D6F4-32F3-499E-8CE5-F3604B3C5C1D}" type="presOf" srcId="{3072896A-8C62-4CF7-A766-493396006D21}" destId="{E0F65AD3-D305-4D57-9A39-07384E37C62F}" srcOrd="0" destOrd="0" presId="urn:microsoft.com/office/officeart/2005/8/layout/pyramid1"/>
    <dgm:cxn modelId="{58F22459-82B3-42CB-988D-1CC761536660}" srcId="{C864516F-300A-4F1D-90AB-9BDD1D0DB5A3}" destId="{3072896A-8C62-4CF7-A766-493396006D21}" srcOrd="1" destOrd="0" parTransId="{1A7E06E5-9462-476F-8FAA-BE9C589FD340}" sibTransId="{00FD3F41-98F6-47C0-8D74-6ACAFDB2F548}"/>
    <dgm:cxn modelId="{E6E55076-0DDF-42AC-AE81-77E080EE4E81}" type="presOf" srcId="{877C5731-22BD-491D-B685-E729F26614A4}" destId="{20B9205A-2CAA-48C4-A552-30BDD634BA6B}" srcOrd="1" destOrd="0" presId="urn:microsoft.com/office/officeart/2005/8/layout/pyramid1"/>
    <dgm:cxn modelId="{74B72ADF-6C14-407B-A8F0-1CD48B69C44A}" type="presOf" srcId="{D1BA234E-140D-487B-954B-BD36B01A6299}" destId="{2A0A3DDF-97E8-4F9D-810C-373DC4AB837C}" srcOrd="0" destOrd="0" presId="urn:microsoft.com/office/officeart/2005/8/layout/pyramid1"/>
    <dgm:cxn modelId="{F9902B4B-AD93-4EA3-BBB6-903D1A437DBD}" srcId="{C864516F-300A-4F1D-90AB-9BDD1D0DB5A3}" destId="{87944041-9478-4C07-AE5A-2ADD1905CE0B}" srcOrd="3" destOrd="0" parTransId="{9C1CBA99-3BA8-43AA-B062-CC246FDF7E55}" sibTransId="{FD9EAB15-B820-4175-BBA7-3891A3A44015}"/>
    <dgm:cxn modelId="{A6A080F8-1674-455F-B66E-376CA924E450}" srcId="{C864516F-300A-4F1D-90AB-9BDD1D0DB5A3}" destId="{D1BA234E-140D-487B-954B-BD36B01A6299}" srcOrd="4" destOrd="0" parTransId="{07606BBC-1208-4016-85C4-060A6722319C}" sibTransId="{C5629AC3-B858-4178-82E3-059B5B3BEE25}"/>
    <dgm:cxn modelId="{1920F57D-444F-48BB-A98C-67F9289FA105}" type="presOf" srcId="{87944041-9478-4C07-AE5A-2ADD1905CE0B}" destId="{E12B0D13-349C-471B-93AD-884709466C4D}" srcOrd="0" destOrd="0" presId="urn:microsoft.com/office/officeart/2005/8/layout/pyramid1"/>
    <dgm:cxn modelId="{A192D4C2-1832-42D1-A824-851CC861BBF3}" type="presParOf" srcId="{2196A330-96B7-441B-8241-5C7A3D7B6CA5}" destId="{C71A31FF-E1D4-4C91-B8E7-31B7D81859FC}" srcOrd="0" destOrd="0" presId="urn:microsoft.com/office/officeart/2005/8/layout/pyramid1"/>
    <dgm:cxn modelId="{91010102-C457-4C8F-822C-88AE6D01A957}" type="presParOf" srcId="{C71A31FF-E1D4-4C91-B8E7-31B7D81859FC}" destId="{F8B4E609-677A-40EA-81C3-00CC3EEC882C}" srcOrd="0" destOrd="0" presId="urn:microsoft.com/office/officeart/2005/8/layout/pyramid1"/>
    <dgm:cxn modelId="{A10A85C8-6A80-4F39-B36E-08F9592CDE37}" type="presParOf" srcId="{C71A31FF-E1D4-4C91-B8E7-31B7D81859FC}" destId="{ECBAFF44-FF3B-4C48-9FF6-348FC107471A}" srcOrd="1" destOrd="0" presId="urn:microsoft.com/office/officeart/2005/8/layout/pyramid1"/>
    <dgm:cxn modelId="{F9803F85-95D2-41C0-A1E5-11AA037AB2CD}" type="presParOf" srcId="{2196A330-96B7-441B-8241-5C7A3D7B6CA5}" destId="{063F7B6F-0F8F-4B7F-ACCB-AB79D315E641}" srcOrd="1" destOrd="0" presId="urn:microsoft.com/office/officeart/2005/8/layout/pyramid1"/>
    <dgm:cxn modelId="{D99237AD-706C-4ADF-9794-E53F93A554C3}" type="presParOf" srcId="{063F7B6F-0F8F-4B7F-ACCB-AB79D315E641}" destId="{E0F65AD3-D305-4D57-9A39-07384E37C62F}" srcOrd="0" destOrd="0" presId="urn:microsoft.com/office/officeart/2005/8/layout/pyramid1"/>
    <dgm:cxn modelId="{034E9A72-39C3-441E-B051-D66E983E1845}" type="presParOf" srcId="{063F7B6F-0F8F-4B7F-ACCB-AB79D315E641}" destId="{F861A3A9-CC9A-434C-8CE7-24836EAFACD4}" srcOrd="1" destOrd="0" presId="urn:microsoft.com/office/officeart/2005/8/layout/pyramid1"/>
    <dgm:cxn modelId="{734878D4-9D7C-453D-8410-A366C3E2ECB0}" type="presParOf" srcId="{2196A330-96B7-441B-8241-5C7A3D7B6CA5}" destId="{D20855E9-6BF0-4F65-9B15-03052D9619B8}" srcOrd="2" destOrd="0" presId="urn:microsoft.com/office/officeart/2005/8/layout/pyramid1"/>
    <dgm:cxn modelId="{17DB3702-016C-42A8-8A93-D3C08E092BBD}" type="presParOf" srcId="{D20855E9-6BF0-4F65-9B15-03052D9619B8}" destId="{545A9799-B81E-450E-82B9-B51B7C880119}" srcOrd="0" destOrd="0" presId="urn:microsoft.com/office/officeart/2005/8/layout/pyramid1"/>
    <dgm:cxn modelId="{6D8DB6E1-B4A7-4E92-9800-8BC687209E25}" type="presParOf" srcId="{D20855E9-6BF0-4F65-9B15-03052D9619B8}" destId="{28653101-97E8-415E-98C2-4F7925E7AD27}" srcOrd="1" destOrd="0" presId="urn:microsoft.com/office/officeart/2005/8/layout/pyramid1"/>
    <dgm:cxn modelId="{4BF16E99-3789-491F-9D15-AD8E5BAC0324}" type="presParOf" srcId="{2196A330-96B7-441B-8241-5C7A3D7B6CA5}" destId="{0AA7B608-2219-4241-9129-F745F7850DAE}" srcOrd="3" destOrd="0" presId="urn:microsoft.com/office/officeart/2005/8/layout/pyramid1"/>
    <dgm:cxn modelId="{5CC8CD87-91DC-48BC-ACEF-6F97AA30B502}" type="presParOf" srcId="{0AA7B608-2219-4241-9129-F745F7850DAE}" destId="{E12B0D13-349C-471B-93AD-884709466C4D}" srcOrd="0" destOrd="0" presId="urn:microsoft.com/office/officeart/2005/8/layout/pyramid1"/>
    <dgm:cxn modelId="{89B4B846-8EE4-4256-9349-EDD4E5133DA4}" type="presParOf" srcId="{0AA7B608-2219-4241-9129-F745F7850DAE}" destId="{E63559EE-BF71-4A68-B54B-88F03668C12E}" srcOrd="1" destOrd="0" presId="urn:microsoft.com/office/officeart/2005/8/layout/pyramid1"/>
    <dgm:cxn modelId="{1101073C-DBBB-45A5-B4B1-4EB6E1AE8B46}" type="presParOf" srcId="{2196A330-96B7-441B-8241-5C7A3D7B6CA5}" destId="{E06BAEF9-7053-4B13-A3E3-6B18DDAA825A}" srcOrd="4" destOrd="0" presId="urn:microsoft.com/office/officeart/2005/8/layout/pyramid1"/>
    <dgm:cxn modelId="{7108BBF0-51E2-43F9-9DDA-2F7221EB1FD3}" type="presParOf" srcId="{E06BAEF9-7053-4B13-A3E3-6B18DDAA825A}" destId="{2A0A3DDF-97E8-4F9D-810C-373DC4AB837C}" srcOrd="0" destOrd="0" presId="urn:microsoft.com/office/officeart/2005/8/layout/pyramid1"/>
    <dgm:cxn modelId="{6CC32295-33B6-456A-9107-2BA46C5E61E0}" type="presParOf" srcId="{E06BAEF9-7053-4B13-A3E3-6B18DDAA825A}" destId="{E91A262F-2C1A-410E-B405-DA5E3B137AC1}" srcOrd="1" destOrd="0" presId="urn:microsoft.com/office/officeart/2005/8/layout/pyramid1"/>
    <dgm:cxn modelId="{1C57F4ED-5900-4BFB-BA4F-E1C05ABF52A0}" type="presParOf" srcId="{2196A330-96B7-441B-8241-5C7A3D7B6CA5}" destId="{8E2BA9C0-E5CD-4F5A-91C2-839C4C7B8E47}" srcOrd="5" destOrd="0" presId="urn:microsoft.com/office/officeart/2005/8/layout/pyramid1"/>
    <dgm:cxn modelId="{54951362-516C-493F-8F4E-682C7BEDC3BE}" type="presParOf" srcId="{8E2BA9C0-E5CD-4F5A-91C2-839C4C7B8E47}" destId="{10C32770-C5CC-4EF1-8956-ADC18363937D}" srcOrd="0" destOrd="0" presId="urn:microsoft.com/office/officeart/2005/8/layout/pyramid1"/>
    <dgm:cxn modelId="{F58E41FB-E7D5-4D28-8A7F-880FBD409E66}" type="presParOf" srcId="{8E2BA9C0-E5CD-4F5A-91C2-839C4C7B8E47}" destId="{20B9205A-2CAA-48C4-A552-30BDD634BA6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58633A-71D3-4BB9-8745-194BC84EDFDF}" type="doc">
      <dgm:prSet loTypeId="urn:microsoft.com/office/officeart/2005/8/layout/pyramid1" loCatId="pyramid" qsTypeId="urn:microsoft.com/office/officeart/2005/8/quickstyle/simple1" qsCatId="simple" csTypeId="urn:microsoft.com/office/officeart/2005/8/colors/colorful3" csCatId="colorful" phldr="1"/>
      <dgm:spPr/>
    </dgm:pt>
    <dgm:pt modelId="{BBBA21B1-6F48-45C0-8C9C-F2E4F862064A}">
      <dgm:prSet phldrT="[نص]" custT="1"/>
      <dgm:spPr>
        <a:solidFill>
          <a:srgbClr val="FFFFCC"/>
        </a:solidFill>
      </dgm:spPr>
      <dgm:t>
        <a:bodyPr/>
        <a:lstStyle/>
        <a:p>
          <a:r>
            <a:rPr lang="en-GB" sz="1800" b="1" dirty="0" smtClean="0">
              <a:cs typeface="+mj-cs"/>
            </a:rPr>
            <a:t>Internalising values :</a:t>
          </a:r>
        </a:p>
        <a:p>
          <a:r>
            <a:rPr lang="ar-SA" sz="1800" b="1" dirty="0" smtClean="0">
              <a:cs typeface="+mj-cs"/>
            </a:rPr>
            <a:t>تحويل القيم إلى صفات شخصية</a:t>
          </a:r>
          <a:endParaRPr lang="en-GB" sz="1800" b="1" dirty="0">
            <a:cs typeface="+mj-cs"/>
          </a:endParaRPr>
        </a:p>
      </dgm:t>
    </dgm:pt>
    <dgm:pt modelId="{4FD79040-81A7-48F0-97B5-6000B262F29A}" type="parTrans" cxnId="{18E4B6A5-0F33-4D4E-978F-0213A9801D82}">
      <dgm:prSet/>
      <dgm:spPr/>
      <dgm:t>
        <a:bodyPr/>
        <a:lstStyle/>
        <a:p>
          <a:endParaRPr lang="en-GB" sz="1800" b="1">
            <a:solidFill>
              <a:schemeClr val="bg1"/>
            </a:solidFill>
            <a:cs typeface="+mj-cs"/>
          </a:endParaRPr>
        </a:p>
      </dgm:t>
    </dgm:pt>
    <dgm:pt modelId="{D38C3213-B427-4AE5-AEFA-FC2116932FFD}" type="sibTrans" cxnId="{18E4B6A5-0F33-4D4E-978F-0213A9801D82}">
      <dgm:prSet/>
      <dgm:spPr/>
      <dgm:t>
        <a:bodyPr/>
        <a:lstStyle/>
        <a:p>
          <a:endParaRPr lang="en-GB" sz="1800" b="1">
            <a:solidFill>
              <a:schemeClr val="bg1"/>
            </a:solidFill>
            <a:cs typeface="+mj-cs"/>
          </a:endParaRPr>
        </a:p>
      </dgm:t>
    </dgm:pt>
    <dgm:pt modelId="{94941FF2-D399-484C-9CCE-058F18496364}">
      <dgm:prSet phldrT="[نص]" custT="1"/>
      <dgm:spPr>
        <a:solidFill>
          <a:srgbClr val="FF7C80"/>
        </a:solidFill>
      </dgm:spPr>
      <dgm:t>
        <a:bodyPr/>
        <a:lstStyle/>
        <a:p>
          <a:r>
            <a:rPr lang="en-GB" sz="1800" b="1" smtClean="0">
              <a:cs typeface="+mj-cs"/>
            </a:rPr>
            <a:t>Responding to phenomena :</a:t>
          </a:r>
        </a:p>
        <a:p>
          <a:r>
            <a:rPr lang="ar-SA" sz="1800" b="1" smtClean="0">
              <a:cs typeface="+mj-cs"/>
            </a:rPr>
            <a:t>الاستجابة للظاهرة - الدافعية</a:t>
          </a:r>
          <a:endParaRPr lang="en-GB" sz="1800" b="1" dirty="0">
            <a:cs typeface="+mj-cs"/>
          </a:endParaRPr>
        </a:p>
      </dgm:t>
    </dgm:pt>
    <dgm:pt modelId="{8D4AFC3C-BF45-4EA4-8F8F-1B2F0C7B4299}" type="parTrans" cxnId="{B6ED4D1D-D714-488A-9FE5-3824B07D9385}">
      <dgm:prSet/>
      <dgm:spPr/>
      <dgm:t>
        <a:bodyPr/>
        <a:lstStyle/>
        <a:p>
          <a:endParaRPr lang="en-GB" sz="1800" b="1">
            <a:solidFill>
              <a:schemeClr val="bg1"/>
            </a:solidFill>
            <a:cs typeface="+mj-cs"/>
          </a:endParaRPr>
        </a:p>
      </dgm:t>
    </dgm:pt>
    <dgm:pt modelId="{0914B617-B0DF-4E50-8BE9-FF8173CA3278}" type="sibTrans" cxnId="{B6ED4D1D-D714-488A-9FE5-3824B07D9385}">
      <dgm:prSet/>
      <dgm:spPr/>
      <dgm:t>
        <a:bodyPr/>
        <a:lstStyle/>
        <a:p>
          <a:endParaRPr lang="en-GB" sz="1800" b="1">
            <a:solidFill>
              <a:schemeClr val="bg1"/>
            </a:solidFill>
            <a:cs typeface="+mj-cs"/>
          </a:endParaRPr>
        </a:p>
      </dgm:t>
    </dgm:pt>
    <dgm:pt modelId="{97836378-261F-468D-8F26-A77CA4175E0C}">
      <dgm:prSet phldrT="[نص]" custT="1"/>
      <dgm:spPr>
        <a:solidFill>
          <a:schemeClr val="accent3">
            <a:lumMod val="60000"/>
            <a:lumOff val="40000"/>
          </a:schemeClr>
        </a:solidFill>
      </dgm:spPr>
      <dgm:t>
        <a:bodyPr/>
        <a:lstStyle/>
        <a:p>
          <a:r>
            <a:rPr lang="en-GB" sz="1800" b="1" dirty="0" smtClean="0">
              <a:cs typeface="+mj-cs"/>
            </a:rPr>
            <a:t>Receiving and awareness about phenomena :                        </a:t>
          </a:r>
          <a:r>
            <a:rPr lang="ar-SA" sz="1800" b="1" dirty="0" smtClean="0">
              <a:cs typeface="+mj-cs"/>
            </a:rPr>
            <a:t>الوعي بالظاهرة ، الانتباه الاختياري   </a:t>
          </a:r>
        </a:p>
      </dgm:t>
    </dgm:pt>
    <dgm:pt modelId="{1A892D9F-9C20-4365-B4BD-9AE81BD9C5FA}" type="parTrans" cxnId="{2DB5ADAA-3202-4EF5-87FE-023F7FA40F66}">
      <dgm:prSet/>
      <dgm:spPr/>
      <dgm:t>
        <a:bodyPr/>
        <a:lstStyle/>
        <a:p>
          <a:endParaRPr lang="en-GB" sz="1800" b="1">
            <a:solidFill>
              <a:schemeClr val="bg1"/>
            </a:solidFill>
            <a:cs typeface="+mj-cs"/>
          </a:endParaRPr>
        </a:p>
      </dgm:t>
    </dgm:pt>
    <dgm:pt modelId="{CCDB5CDF-42D9-4C14-B700-771DD9F42A4F}" type="sibTrans" cxnId="{2DB5ADAA-3202-4EF5-87FE-023F7FA40F66}">
      <dgm:prSet/>
      <dgm:spPr/>
      <dgm:t>
        <a:bodyPr/>
        <a:lstStyle/>
        <a:p>
          <a:endParaRPr lang="en-GB" sz="1800" b="1">
            <a:solidFill>
              <a:schemeClr val="bg1"/>
            </a:solidFill>
            <a:cs typeface="+mj-cs"/>
          </a:endParaRPr>
        </a:p>
      </dgm:t>
    </dgm:pt>
    <dgm:pt modelId="{74496960-BB3C-48B9-8193-811D8FE0EF04}">
      <dgm:prSet custT="1"/>
      <dgm:spPr>
        <a:solidFill>
          <a:srgbClr val="CC0099"/>
        </a:solidFill>
      </dgm:spPr>
      <dgm:t>
        <a:bodyPr/>
        <a:lstStyle/>
        <a:p>
          <a:r>
            <a:rPr lang="en-GB" sz="1800" b="1" smtClean="0">
              <a:cs typeface="+mj-cs"/>
            </a:rPr>
            <a:t>Valuing :</a:t>
          </a:r>
        </a:p>
        <a:p>
          <a:r>
            <a:rPr lang="ar-SA" sz="1800" b="1" smtClean="0">
              <a:cs typeface="+mj-cs"/>
            </a:rPr>
            <a:t>الحكم الأخلاقي</a:t>
          </a:r>
          <a:endParaRPr lang="en-GB" sz="1800" b="1" dirty="0">
            <a:cs typeface="+mj-cs"/>
          </a:endParaRPr>
        </a:p>
      </dgm:t>
    </dgm:pt>
    <dgm:pt modelId="{1B635A6E-DE2D-466F-9685-154DD0C72948}" type="parTrans" cxnId="{87157047-6081-4507-97DB-ACFD835BFE3B}">
      <dgm:prSet/>
      <dgm:spPr/>
      <dgm:t>
        <a:bodyPr/>
        <a:lstStyle/>
        <a:p>
          <a:endParaRPr lang="en-GB" sz="1800" b="1">
            <a:solidFill>
              <a:schemeClr val="bg1"/>
            </a:solidFill>
            <a:cs typeface="+mj-cs"/>
          </a:endParaRPr>
        </a:p>
      </dgm:t>
    </dgm:pt>
    <dgm:pt modelId="{481D381A-26FA-4DC0-BFE0-76E57A2C4756}" type="sibTrans" cxnId="{87157047-6081-4507-97DB-ACFD835BFE3B}">
      <dgm:prSet/>
      <dgm:spPr/>
      <dgm:t>
        <a:bodyPr/>
        <a:lstStyle/>
        <a:p>
          <a:endParaRPr lang="en-GB" sz="1800" b="1">
            <a:solidFill>
              <a:schemeClr val="bg1"/>
            </a:solidFill>
            <a:cs typeface="+mj-cs"/>
          </a:endParaRPr>
        </a:p>
      </dgm:t>
    </dgm:pt>
    <dgm:pt modelId="{B351D957-525F-453E-8EC4-3FE784CEBB25}">
      <dgm:prSet custT="1"/>
      <dgm:spPr>
        <a:solidFill>
          <a:srgbClr val="66FF66"/>
        </a:solidFill>
      </dgm:spPr>
      <dgm:t>
        <a:bodyPr/>
        <a:lstStyle/>
        <a:p>
          <a:r>
            <a:rPr lang="en-GB" sz="1800" b="1" dirty="0" smtClean="0">
              <a:cs typeface="+mj-cs"/>
            </a:rPr>
            <a:t>Organisation :</a:t>
          </a:r>
        </a:p>
        <a:p>
          <a:r>
            <a:rPr lang="ar-SA" sz="1800" b="1" dirty="0" smtClean="0">
              <a:cs typeface="+mj-cs"/>
            </a:rPr>
            <a:t>تنظيم القيم الأخلاقية وترتبيها </a:t>
          </a:r>
          <a:endParaRPr lang="en-GB" sz="1800" b="1" dirty="0">
            <a:cs typeface="+mj-cs"/>
          </a:endParaRPr>
        </a:p>
      </dgm:t>
    </dgm:pt>
    <dgm:pt modelId="{D050A849-C831-476A-8AFD-BDF0514B03F0}" type="parTrans" cxnId="{C6EAACC9-5396-428E-83A6-8E19AEB7BD75}">
      <dgm:prSet/>
      <dgm:spPr/>
      <dgm:t>
        <a:bodyPr/>
        <a:lstStyle/>
        <a:p>
          <a:endParaRPr lang="en-GB" sz="1800" b="1">
            <a:solidFill>
              <a:schemeClr val="bg1"/>
            </a:solidFill>
            <a:cs typeface="+mj-cs"/>
          </a:endParaRPr>
        </a:p>
      </dgm:t>
    </dgm:pt>
    <dgm:pt modelId="{87F50271-0600-43DC-86A3-F56423740ACE}" type="sibTrans" cxnId="{C6EAACC9-5396-428E-83A6-8E19AEB7BD75}">
      <dgm:prSet/>
      <dgm:spPr/>
      <dgm:t>
        <a:bodyPr/>
        <a:lstStyle/>
        <a:p>
          <a:endParaRPr lang="en-GB" sz="1800" b="1">
            <a:solidFill>
              <a:schemeClr val="bg1"/>
            </a:solidFill>
            <a:cs typeface="+mj-cs"/>
          </a:endParaRPr>
        </a:p>
      </dgm:t>
    </dgm:pt>
    <dgm:pt modelId="{AB06BDFB-2FB9-44AB-9E1E-5E22C1019639}" type="pres">
      <dgm:prSet presAssocID="{A858633A-71D3-4BB9-8745-194BC84EDFDF}" presName="Name0" presStyleCnt="0">
        <dgm:presLayoutVars>
          <dgm:dir/>
          <dgm:animLvl val="lvl"/>
          <dgm:resizeHandles val="exact"/>
        </dgm:presLayoutVars>
      </dgm:prSet>
      <dgm:spPr/>
    </dgm:pt>
    <dgm:pt modelId="{7798FB37-0A49-4FC9-9B3D-FB596F88931B}" type="pres">
      <dgm:prSet presAssocID="{BBBA21B1-6F48-45C0-8C9C-F2E4F862064A}" presName="Name8" presStyleCnt="0"/>
      <dgm:spPr/>
    </dgm:pt>
    <dgm:pt modelId="{00C884C8-41ED-4EB3-B3F8-695DF825A10F}" type="pres">
      <dgm:prSet presAssocID="{BBBA21B1-6F48-45C0-8C9C-F2E4F862064A}" presName="level" presStyleLbl="node1" presStyleIdx="0" presStyleCnt="5">
        <dgm:presLayoutVars>
          <dgm:chMax val="1"/>
          <dgm:bulletEnabled val="1"/>
        </dgm:presLayoutVars>
      </dgm:prSet>
      <dgm:spPr/>
      <dgm:t>
        <a:bodyPr/>
        <a:lstStyle/>
        <a:p>
          <a:endParaRPr lang="en-GB"/>
        </a:p>
      </dgm:t>
    </dgm:pt>
    <dgm:pt modelId="{4F25D6A5-D897-411D-8162-98E03E9CF6A3}" type="pres">
      <dgm:prSet presAssocID="{BBBA21B1-6F48-45C0-8C9C-F2E4F862064A}" presName="levelTx" presStyleLbl="revTx" presStyleIdx="0" presStyleCnt="0">
        <dgm:presLayoutVars>
          <dgm:chMax val="1"/>
          <dgm:bulletEnabled val="1"/>
        </dgm:presLayoutVars>
      </dgm:prSet>
      <dgm:spPr/>
      <dgm:t>
        <a:bodyPr/>
        <a:lstStyle/>
        <a:p>
          <a:endParaRPr lang="en-GB"/>
        </a:p>
      </dgm:t>
    </dgm:pt>
    <dgm:pt modelId="{3E64CF16-5A96-4B59-AAFE-54DF33F2FA72}" type="pres">
      <dgm:prSet presAssocID="{B351D957-525F-453E-8EC4-3FE784CEBB25}" presName="Name8" presStyleCnt="0"/>
      <dgm:spPr/>
    </dgm:pt>
    <dgm:pt modelId="{B34AE6D0-8D65-4120-8BF2-332E0C3A95BD}" type="pres">
      <dgm:prSet presAssocID="{B351D957-525F-453E-8EC4-3FE784CEBB25}" presName="level" presStyleLbl="node1" presStyleIdx="1" presStyleCnt="5">
        <dgm:presLayoutVars>
          <dgm:chMax val="1"/>
          <dgm:bulletEnabled val="1"/>
        </dgm:presLayoutVars>
      </dgm:prSet>
      <dgm:spPr/>
      <dgm:t>
        <a:bodyPr/>
        <a:lstStyle/>
        <a:p>
          <a:endParaRPr lang="en-GB"/>
        </a:p>
      </dgm:t>
    </dgm:pt>
    <dgm:pt modelId="{318D21A2-BC45-403D-AD23-072660FB8134}" type="pres">
      <dgm:prSet presAssocID="{B351D957-525F-453E-8EC4-3FE784CEBB25}" presName="levelTx" presStyleLbl="revTx" presStyleIdx="0" presStyleCnt="0">
        <dgm:presLayoutVars>
          <dgm:chMax val="1"/>
          <dgm:bulletEnabled val="1"/>
        </dgm:presLayoutVars>
      </dgm:prSet>
      <dgm:spPr/>
      <dgm:t>
        <a:bodyPr/>
        <a:lstStyle/>
        <a:p>
          <a:endParaRPr lang="en-GB"/>
        </a:p>
      </dgm:t>
    </dgm:pt>
    <dgm:pt modelId="{43BF7792-202A-4B43-946C-CAFBB713F24C}" type="pres">
      <dgm:prSet presAssocID="{74496960-BB3C-48B9-8193-811D8FE0EF04}" presName="Name8" presStyleCnt="0"/>
      <dgm:spPr/>
    </dgm:pt>
    <dgm:pt modelId="{3A36E532-862F-42AB-944F-5430AC6481C5}" type="pres">
      <dgm:prSet presAssocID="{74496960-BB3C-48B9-8193-811D8FE0EF04}" presName="level" presStyleLbl="node1" presStyleIdx="2" presStyleCnt="5">
        <dgm:presLayoutVars>
          <dgm:chMax val="1"/>
          <dgm:bulletEnabled val="1"/>
        </dgm:presLayoutVars>
      </dgm:prSet>
      <dgm:spPr/>
      <dgm:t>
        <a:bodyPr/>
        <a:lstStyle/>
        <a:p>
          <a:endParaRPr lang="en-GB"/>
        </a:p>
      </dgm:t>
    </dgm:pt>
    <dgm:pt modelId="{F0429273-CDC7-4FD9-86D0-2A4598F8E730}" type="pres">
      <dgm:prSet presAssocID="{74496960-BB3C-48B9-8193-811D8FE0EF04}" presName="levelTx" presStyleLbl="revTx" presStyleIdx="0" presStyleCnt="0">
        <dgm:presLayoutVars>
          <dgm:chMax val="1"/>
          <dgm:bulletEnabled val="1"/>
        </dgm:presLayoutVars>
      </dgm:prSet>
      <dgm:spPr/>
      <dgm:t>
        <a:bodyPr/>
        <a:lstStyle/>
        <a:p>
          <a:endParaRPr lang="en-GB"/>
        </a:p>
      </dgm:t>
    </dgm:pt>
    <dgm:pt modelId="{79A6E8D0-BF91-4F7B-B0A8-57C3CD2984C7}" type="pres">
      <dgm:prSet presAssocID="{94941FF2-D399-484C-9CCE-058F18496364}" presName="Name8" presStyleCnt="0"/>
      <dgm:spPr/>
    </dgm:pt>
    <dgm:pt modelId="{10EA2A29-96E5-4355-8FDB-0CD81FD81608}" type="pres">
      <dgm:prSet presAssocID="{94941FF2-D399-484C-9CCE-058F18496364}" presName="level" presStyleLbl="node1" presStyleIdx="3" presStyleCnt="5">
        <dgm:presLayoutVars>
          <dgm:chMax val="1"/>
          <dgm:bulletEnabled val="1"/>
        </dgm:presLayoutVars>
      </dgm:prSet>
      <dgm:spPr/>
      <dgm:t>
        <a:bodyPr/>
        <a:lstStyle/>
        <a:p>
          <a:endParaRPr lang="en-GB"/>
        </a:p>
      </dgm:t>
    </dgm:pt>
    <dgm:pt modelId="{AD944534-1037-4272-906D-847678EF585F}" type="pres">
      <dgm:prSet presAssocID="{94941FF2-D399-484C-9CCE-058F18496364}" presName="levelTx" presStyleLbl="revTx" presStyleIdx="0" presStyleCnt="0">
        <dgm:presLayoutVars>
          <dgm:chMax val="1"/>
          <dgm:bulletEnabled val="1"/>
        </dgm:presLayoutVars>
      </dgm:prSet>
      <dgm:spPr/>
      <dgm:t>
        <a:bodyPr/>
        <a:lstStyle/>
        <a:p>
          <a:endParaRPr lang="en-GB"/>
        </a:p>
      </dgm:t>
    </dgm:pt>
    <dgm:pt modelId="{5AAF1C30-9042-4C4C-A6EC-6A96AD0F12CC}" type="pres">
      <dgm:prSet presAssocID="{97836378-261F-468D-8F26-A77CA4175E0C}" presName="Name8" presStyleCnt="0"/>
      <dgm:spPr/>
    </dgm:pt>
    <dgm:pt modelId="{E4283A22-6CC5-4796-8AB2-28A913DD259D}" type="pres">
      <dgm:prSet presAssocID="{97836378-261F-468D-8F26-A77CA4175E0C}" presName="level" presStyleLbl="node1" presStyleIdx="4" presStyleCnt="5">
        <dgm:presLayoutVars>
          <dgm:chMax val="1"/>
          <dgm:bulletEnabled val="1"/>
        </dgm:presLayoutVars>
      </dgm:prSet>
      <dgm:spPr/>
      <dgm:t>
        <a:bodyPr/>
        <a:lstStyle/>
        <a:p>
          <a:endParaRPr lang="en-GB"/>
        </a:p>
      </dgm:t>
    </dgm:pt>
    <dgm:pt modelId="{3FBDB1B7-3B1F-4AD1-9C99-4433D1595B43}" type="pres">
      <dgm:prSet presAssocID="{97836378-261F-468D-8F26-A77CA4175E0C}" presName="levelTx" presStyleLbl="revTx" presStyleIdx="0" presStyleCnt="0">
        <dgm:presLayoutVars>
          <dgm:chMax val="1"/>
          <dgm:bulletEnabled val="1"/>
        </dgm:presLayoutVars>
      </dgm:prSet>
      <dgm:spPr/>
      <dgm:t>
        <a:bodyPr/>
        <a:lstStyle/>
        <a:p>
          <a:endParaRPr lang="en-GB"/>
        </a:p>
      </dgm:t>
    </dgm:pt>
  </dgm:ptLst>
  <dgm:cxnLst>
    <dgm:cxn modelId="{75E96420-EA42-4D3F-84E7-B70181729C61}" type="presOf" srcId="{BBBA21B1-6F48-45C0-8C9C-F2E4F862064A}" destId="{4F25D6A5-D897-411D-8162-98E03E9CF6A3}" srcOrd="1" destOrd="0" presId="urn:microsoft.com/office/officeart/2005/8/layout/pyramid1"/>
    <dgm:cxn modelId="{D702C14E-F635-4BA7-86F5-5ABD989FAB69}" type="presOf" srcId="{94941FF2-D399-484C-9CCE-058F18496364}" destId="{10EA2A29-96E5-4355-8FDB-0CD81FD81608}" srcOrd="0" destOrd="0" presId="urn:microsoft.com/office/officeart/2005/8/layout/pyramid1"/>
    <dgm:cxn modelId="{5CAF6772-4E9E-48B7-A867-4DC0EE491DEF}" type="presOf" srcId="{94941FF2-D399-484C-9CCE-058F18496364}" destId="{AD944534-1037-4272-906D-847678EF585F}" srcOrd="1" destOrd="0" presId="urn:microsoft.com/office/officeart/2005/8/layout/pyramid1"/>
    <dgm:cxn modelId="{18E4B6A5-0F33-4D4E-978F-0213A9801D82}" srcId="{A858633A-71D3-4BB9-8745-194BC84EDFDF}" destId="{BBBA21B1-6F48-45C0-8C9C-F2E4F862064A}" srcOrd="0" destOrd="0" parTransId="{4FD79040-81A7-48F0-97B5-6000B262F29A}" sibTransId="{D38C3213-B427-4AE5-AEFA-FC2116932FFD}"/>
    <dgm:cxn modelId="{87157047-6081-4507-97DB-ACFD835BFE3B}" srcId="{A858633A-71D3-4BB9-8745-194BC84EDFDF}" destId="{74496960-BB3C-48B9-8193-811D8FE0EF04}" srcOrd="2" destOrd="0" parTransId="{1B635A6E-DE2D-466F-9685-154DD0C72948}" sibTransId="{481D381A-26FA-4DC0-BFE0-76E57A2C4756}"/>
    <dgm:cxn modelId="{1F7CD7C2-5FF7-4F7B-B286-5393D3089BCF}" type="presOf" srcId="{B351D957-525F-453E-8EC4-3FE784CEBB25}" destId="{B34AE6D0-8D65-4120-8BF2-332E0C3A95BD}" srcOrd="0" destOrd="0" presId="urn:microsoft.com/office/officeart/2005/8/layout/pyramid1"/>
    <dgm:cxn modelId="{B6ED4D1D-D714-488A-9FE5-3824B07D9385}" srcId="{A858633A-71D3-4BB9-8745-194BC84EDFDF}" destId="{94941FF2-D399-484C-9CCE-058F18496364}" srcOrd="3" destOrd="0" parTransId="{8D4AFC3C-BF45-4EA4-8F8F-1B2F0C7B4299}" sibTransId="{0914B617-B0DF-4E50-8BE9-FF8173CA3278}"/>
    <dgm:cxn modelId="{2DB5ADAA-3202-4EF5-87FE-023F7FA40F66}" srcId="{A858633A-71D3-4BB9-8745-194BC84EDFDF}" destId="{97836378-261F-468D-8F26-A77CA4175E0C}" srcOrd="4" destOrd="0" parTransId="{1A892D9F-9C20-4365-B4BD-9AE81BD9C5FA}" sibTransId="{CCDB5CDF-42D9-4C14-B700-771DD9F42A4F}"/>
    <dgm:cxn modelId="{CAA97BD9-2B59-4151-AA56-7AD4260BFA2E}" type="presOf" srcId="{97836378-261F-468D-8F26-A77CA4175E0C}" destId="{3FBDB1B7-3B1F-4AD1-9C99-4433D1595B43}" srcOrd="1" destOrd="0" presId="urn:microsoft.com/office/officeart/2005/8/layout/pyramid1"/>
    <dgm:cxn modelId="{3C22202F-214E-425B-9EFD-17845FD5CDD7}" type="presOf" srcId="{97836378-261F-468D-8F26-A77CA4175E0C}" destId="{E4283A22-6CC5-4796-8AB2-28A913DD259D}" srcOrd="0" destOrd="0" presId="urn:microsoft.com/office/officeart/2005/8/layout/pyramid1"/>
    <dgm:cxn modelId="{C6EAACC9-5396-428E-83A6-8E19AEB7BD75}" srcId="{A858633A-71D3-4BB9-8745-194BC84EDFDF}" destId="{B351D957-525F-453E-8EC4-3FE784CEBB25}" srcOrd="1" destOrd="0" parTransId="{D050A849-C831-476A-8AFD-BDF0514B03F0}" sibTransId="{87F50271-0600-43DC-86A3-F56423740ACE}"/>
    <dgm:cxn modelId="{DF1C97EF-7DAC-484E-9E27-C5431980DCB4}" type="presOf" srcId="{74496960-BB3C-48B9-8193-811D8FE0EF04}" destId="{3A36E532-862F-42AB-944F-5430AC6481C5}" srcOrd="0" destOrd="0" presId="urn:microsoft.com/office/officeart/2005/8/layout/pyramid1"/>
    <dgm:cxn modelId="{95814240-FC08-46C9-8C10-A2C4FA1E1D73}" type="presOf" srcId="{A858633A-71D3-4BB9-8745-194BC84EDFDF}" destId="{AB06BDFB-2FB9-44AB-9E1E-5E22C1019639}" srcOrd="0" destOrd="0" presId="urn:microsoft.com/office/officeart/2005/8/layout/pyramid1"/>
    <dgm:cxn modelId="{8480AB6B-BFB8-4684-9F55-B31DE2BC5556}" type="presOf" srcId="{74496960-BB3C-48B9-8193-811D8FE0EF04}" destId="{F0429273-CDC7-4FD9-86D0-2A4598F8E730}" srcOrd="1" destOrd="0" presId="urn:microsoft.com/office/officeart/2005/8/layout/pyramid1"/>
    <dgm:cxn modelId="{99E62198-5C56-4938-8DB5-B7591F0D41CC}" type="presOf" srcId="{B351D957-525F-453E-8EC4-3FE784CEBB25}" destId="{318D21A2-BC45-403D-AD23-072660FB8134}" srcOrd="1" destOrd="0" presId="urn:microsoft.com/office/officeart/2005/8/layout/pyramid1"/>
    <dgm:cxn modelId="{ADC9B4A4-522C-4133-AF29-B505FAE33020}" type="presOf" srcId="{BBBA21B1-6F48-45C0-8C9C-F2E4F862064A}" destId="{00C884C8-41ED-4EB3-B3F8-695DF825A10F}" srcOrd="0" destOrd="0" presId="urn:microsoft.com/office/officeart/2005/8/layout/pyramid1"/>
    <dgm:cxn modelId="{1E44B55D-986F-4F45-B6F4-4393CCB74AC9}" type="presParOf" srcId="{AB06BDFB-2FB9-44AB-9E1E-5E22C1019639}" destId="{7798FB37-0A49-4FC9-9B3D-FB596F88931B}" srcOrd="0" destOrd="0" presId="urn:microsoft.com/office/officeart/2005/8/layout/pyramid1"/>
    <dgm:cxn modelId="{4BB8566F-6D5F-4742-913B-ABEF6F2CC587}" type="presParOf" srcId="{7798FB37-0A49-4FC9-9B3D-FB596F88931B}" destId="{00C884C8-41ED-4EB3-B3F8-695DF825A10F}" srcOrd="0" destOrd="0" presId="urn:microsoft.com/office/officeart/2005/8/layout/pyramid1"/>
    <dgm:cxn modelId="{A2EB0AC8-3C3F-4F2C-BF34-A2B646AD6108}" type="presParOf" srcId="{7798FB37-0A49-4FC9-9B3D-FB596F88931B}" destId="{4F25D6A5-D897-411D-8162-98E03E9CF6A3}" srcOrd="1" destOrd="0" presId="urn:microsoft.com/office/officeart/2005/8/layout/pyramid1"/>
    <dgm:cxn modelId="{A3FF850A-EBD1-424F-A85E-59AC1348741E}" type="presParOf" srcId="{AB06BDFB-2FB9-44AB-9E1E-5E22C1019639}" destId="{3E64CF16-5A96-4B59-AAFE-54DF33F2FA72}" srcOrd="1" destOrd="0" presId="urn:microsoft.com/office/officeart/2005/8/layout/pyramid1"/>
    <dgm:cxn modelId="{486ED790-8DD3-4031-988C-BCAF15DB53FE}" type="presParOf" srcId="{3E64CF16-5A96-4B59-AAFE-54DF33F2FA72}" destId="{B34AE6D0-8D65-4120-8BF2-332E0C3A95BD}" srcOrd="0" destOrd="0" presId="urn:microsoft.com/office/officeart/2005/8/layout/pyramid1"/>
    <dgm:cxn modelId="{9D4EA443-C2F6-46B2-89D1-6190F5A2F1FD}" type="presParOf" srcId="{3E64CF16-5A96-4B59-AAFE-54DF33F2FA72}" destId="{318D21A2-BC45-403D-AD23-072660FB8134}" srcOrd="1" destOrd="0" presId="urn:microsoft.com/office/officeart/2005/8/layout/pyramid1"/>
    <dgm:cxn modelId="{E05683B6-DA5B-4732-B7F4-DB0609C6461E}" type="presParOf" srcId="{AB06BDFB-2FB9-44AB-9E1E-5E22C1019639}" destId="{43BF7792-202A-4B43-946C-CAFBB713F24C}" srcOrd="2" destOrd="0" presId="urn:microsoft.com/office/officeart/2005/8/layout/pyramid1"/>
    <dgm:cxn modelId="{46273DB0-A098-4D6B-BF80-700EC0A3BDE5}" type="presParOf" srcId="{43BF7792-202A-4B43-946C-CAFBB713F24C}" destId="{3A36E532-862F-42AB-944F-5430AC6481C5}" srcOrd="0" destOrd="0" presId="urn:microsoft.com/office/officeart/2005/8/layout/pyramid1"/>
    <dgm:cxn modelId="{7DDF41ED-9976-428B-B2CD-52A5A0F56F88}" type="presParOf" srcId="{43BF7792-202A-4B43-946C-CAFBB713F24C}" destId="{F0429273-CDC7-4FD9-86D0-2A4598F8E730}" srcOrd="1" destOrd="0" presId="urn:microsoft.com/office/officeart/2005/8/layout/pyramid1"/>
    <dgm:cxn modelId="{1AD03EA0-4C88-4E40-AF36-3A7CEA33CE42}" type="presParOf" srcId="{AB06BDFB-2FB9-44AB-9E1E-5E22C1019639}" destId="{79A6E8D0-BF91-4F7B-B0A8-57C3CD2984C7}" srcOrd="3" destOrd="0" presId="urn:microsoft.com/office/officeart/2005/8/layout/pyramid1"/>
    <dgm:cxn modelId="{60AC1FEC-0BBD-4D34-B4F8-BDA2A44AF012}" type="presParOf" srcId="{79A6E8D0-BF91-4F7B-B0A8-57C3CD2984C7}" destId="{10EA2A29-96E5-4355-8FDB-0CD81FD81608}" srcOrd="0" destOrd="0" presId="urn:microsoft.com/office/officeart/2005/8/layout/pyramid1"/>
    <dgm:cxn modelId="{E96B525C-E02D-4236-86C8-BB29FD224764}" type="presParOf" srcId="{79A6E8D0-BF91-4F7B-B0A8-57C3CD2984C7}" destId="{AD944534-1037-4272-906D-847678EF585F}" srcOrd="1" destOrd="0" presId="urn:microsoft.com/office/officeart/2005/8/layout/pyramid1"/>
    <dgm:cxn modelId="{5EE74555-7266-4CD0-BEE8-C78F15E3299E}" type="presParOf" srcId="{AB06BDFB-2FB9-44AB-9E1E-5E22C1019639}" destId="{5AAF1C30-9042-4C4C-A6EC-6A96AD0F12CC}" srcOrd="4" destOrd="0" presId="urn:microsoft.com/office/officeart/2005/8/layout/pyramid1"/>
    <dgm:cxn modelId="{718DAE58-0FB7-4B6E-B8E2-82DF444AE288}" type="presParOf" srcId="{5AAF1C30-9042-4C4C-A6EC-6A96AD0F12CC}" destId="{E4283A22-6CC5-4796-8AB2-28A913DD259D}" srcOrd="0" destOrd="0" presId="urn:microsoft.com/office/officeart/2005/8/layout/pyramid1"/>
    <dgm:cxn modelId="{58BFD1E4-973E-4BE9-80E2-44018B24390C}" type="presParOf" srcId="{5AAF1C30-9042-4C4C-A6EC-6A96AD0F12CC}" destId="{3FBDB1B7-3B1F-4AD1-9C99-4433D1595B4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21D53A-6F26-46B9-AE8E-6B41FCE57975}" type="doc">
      <dgm:prSet loTypeId="urn:microsoft.com/office/officeart/2005/8/layout/pyramid1" loCatId="pyramid" qsTypeId="urn:microsoft.com/office/officeart/2005/8/quickstyle/simple1" qsCatId="simple" csTypeId="urn:microsoft.com/office/officeart/2005/8/colors/colorful3" csCatId="colorful" phldr="1"/>
      <dgm:spPr/>
    </dgm:pt>
    <dgm:pt modelId="{1BA5DA6C-574E-4A4C-AB4C-C8D3F798C1CD}">
      <dgm:prSet phldrT="[نص]" custT="1"/>
      <dgm:spPr>
        <a:solidFill>
          <a:srgbClr val="FFFFCC"/>
        </a:solidFill>
      </dgm:spPr>
      <dgm:t>
        <a:bodyPr/>
        <a:lstStyle/>
        <a:p>
          <a:r>
            <a:rPr lang="en-GB" sz="1600" b="1" dirty="0" smtClean="0">
              <a:cs typeface="+mj-cs"/>
            </a:rPr>
            <a:t>Origination </a:t>
          </a:r>
        </a:p>
        <a:p>
          <a:r>
            <a:rPr lang="ar-SA" sz="1600" b="1" dirty="0" smtClean="0">
              <a:cs typeface="+mj-cs"/>
            </a:rPr>
            <a:t>ابتكار مهارات حركية جديدة </a:t>
          </a:r>
          <a:endParaRPr lang="en-GB" sz="1600" b="1" dirty="0" smtClean="0">
            <a:cs typeface="+mj-cs"/>
          </a:endParaRPr>
        </a:p>
      </dgm:t>
    </dgm:pt>
    <dgm:pt modelId="{C8838705-83BD-4127-8839-6C35AFDD3C42}" type="parTrans" cxnId="{1130892B-6631-4522-8E2E-6A65EFE4DEDF}">
      <dgm:prSet/>
      <dgm:spPr/>
      <dgm:t>
        <a:bodyPr/>
        <a:lstStyle/>
        <a:p>
          <a:endParaRPr lang="en-GB" sz="1600" b="1">
            <a:solidFill>
              <a:schemeClr val="bg1"/>
            </a:solidFill>
            <a:cs typeface="+mj-cs"/>
          </a:endParaRPr>
        </a:p>
      </dgm:t>
    </dgm:pt>
    <dgm:pt modelId="{28904632-EBEA-4284-B36F-817DEB70E2E4}" type="sibTrans" cxnId="{1130892B-6631-4522-8E2E-6A65EFE4DEDF}">
      <dgm:prSet/>
      <dgm:spPr/>
      <dgm:t>
        <a:bodyPr/>
        <a:lstStyle/>
        <a:p>
          <a:endParaRPr lang="en-GB" sz="1600" b="1">
            <a:solidFill>
              <a:schemeClr val="bg1"/>
            </a:solidFill>
            <a:cs typeface="+mj-cs"/>
          </a:endParaRPr>
        </a:p>
      </dgm:t>
    </dgm:pt>
    <dgm:pt modelId="{AD33D6D9-8153-463A-9332-024299D87711}">
      <dgm:prSet phldrT="[نص]" custT="1"/>
      <dgm:spPr>
        <a:solidFill>
          <a:srgbClr val="FFC000"/>
        </a:solidFill>
      </dgm:spPr>
      <dgm:t>
        <a:bodyPr/>
        <a:lstStyle/>
        <a:p>
          <a:r>
            <a:rPr lang="en-GB" sz="1600" b="1" dirty="0" smtClean="0">
              <a:cs typeface="+mj-cs"/>
            </a:rPr>
            <a:t>Adaptation :</a:t>
          </a:r>
        </a:p>
        <a:p>
          <a:r>
            <a:rPr lang="ar-SA" sz="1600" b="1" dirty="0" smtClean="0">
              <a:cs typeface="+mj-cs"/>
            </a:rPr>
            <a:t>تنمية و تطويع المهارة الحركية</a:t>
          </a:r>
          <a:endParaRPr lang="en-GB" sz="1600" b="1" dirty="0">
            <a:cs typeface="+mj-cs"/>
          </a:endParaRPr>
        </a:p>
      </dgm:t>
    </dgm:pt>
    <dgm:pt modelId="{1C53BDC6-1D6B-4772-8D5A-E22A4440E128}" type="parTrans" cxnId="{907872DB-4746-4842-84FF-DFDB262F122C}">
      <dgm:prSet/>
      <dgm:spPr/>
      <dgm:t>
        <a:bodyPr/>
        <a:lstStyle/>
        <a:p>
          <a:endParaRPr lang="en-GB" sz="1600" b="1">
            <a:solidFill>
              <a:schemeClr val="bg1"/>
            </a:solidFill>
            <a:cs typeface="+mj-cs"/>
          </a:endParaRPr>
        </a:p>
      </dgm:t>
    </dgm:pt>
    <dgm:pt modelId="{5DFC4670-B3E8-46A9-894F-6513BDE25D09}" type="sibTrans" cxnId="{907872DB-4746-4842-84FF-DFDB262F122C}">
      <dgm:prSet/>
      <dgm:spPr/>
      <dgm:t>
        <a:bodyPr/>
        <a:lstStyle/>
        <a:p>
          <a:endParaRPr lang="en-GB" sz="1600" b="1">
            <a:solidFill>
              <a:schemeClr val="bg1"/>
            </a:solidFill>
            <a:cs typeface="+mj-cs"/>
          </a:endParaRPr>
        </a:p>
      </dgm:t>
    </dgm:pt>
    <dgm:pt modelId="{A240F31A-3BB0-4C78-A67C-19565C061347}">
      <dgm:prSet phldrT="[نص]" custT="1"/>
      <dgm:spPr>
        <a:solidFill>
          <a:srgbClr val="66FF66"/>
        </a:solidFill>
      </dgm:spPr>
      <dgm:t>
        <a:bodyPr/>
        <a:lstStyle/>
        <a:p>
          <a:r>
            <a:rPr lang="en-GB" sz="1600" b="1" dirty="0" smtClean="0">
              <a:cs typeface="+mj-cs"/>
            </a:rPr>
            <a:t>Complex overt response :</a:t>
          </a:r>
        </a:p>
        <a:p>
          <a:r>
            <a:rPr lang="ar-SA" sz="1600" b="1" dirty="0" smtClean="0">
              <a:cs typeface="+mj-cs"/>
            </a:rPr>
            <a:t>ممارسة مهارة معقدة من خلال الممارسة  ذات الكفاءة</a:t>
          </a:r>
          <a:endParaRPr lang="en-GB" sz="1600" b="1" dirty="0" smtClean="0">
            <a:cs typeface="+mj-cs"/>
          </a:endParaRPr>
        </a:p>
      </dgm:t>
    </dgm:pt>
    <dgm:pt modelId="{D8148ECC-4C81-413F-B367-2B474F679E59}" type="parTrans" cxnId="{6FBB61B5-6F1F-493B-9D7F-A2889C298088}">
      <dgm:prSet/>
      <dgm:spPr/>
      <dgm:t>
        <a:bodyPr/>
        <a:lstStyle/>
        <a:p>
          <a:endParaRPr lang="en-GB" sz="1600" b="1">
            <a:solidFill>
              <a:schemeClr val="bg1"/>
            </a:solidFill>
            <a:cs typeface="+mj-cs"/>
          </a:endParaRPr>
        </a:p>
      </dgm:t>
    </dgm:pt>
    <dgm:pt modelId="{94BD1FBA-3C7A-4065-9AA6-8BF9554125E5}" type="sibTrans" cxnId="{6FBB61B5-6F1F-493B-9D7F-A2889C298088}">
      <dgm:prSet/>
      <dgm:spPr/>
      <dgm:t>
        <a:bodyPr/>
        <a:lstStyle/>
        <a:p>
          <a:endParaRPr lang="en-GB" sz="1600" b="1">
            <a:solidFill>
              <a:schemeClr val="bg1"/>
            </a:solidFill>
            <a:cs typeface="+mj-cs"/>
          </a:endParaRPr>
        </a:p>
      </dgm:t>
    </dgm:pt>
    <dgm:pt modelId="{F2AEC58D-2A7D-46D6-BB5C-70EC5CA600C7}">
      <dgm:prSet custT="1"/>
      <dgm:spPr>
        <a:solidFill>
          <a:srgbClr val="CC0099"/>
        </a:solidFill>
      </dgm:spPr>
      <dgm:t>
        <a:bodyPr/>
        <a:lstStyle/>
        <a:p>
          <a:r>
            <a:rPr lang="en-GB" sz="1600" b="1" dirty="0" smtClean="0">
              <a:cs typeface="+mj-cs"/>
            </a:rPr>
            <a:t>Mechanism :</a:t>
          </a:r>
        </a:p>
        <a:p>
          <a:r>
            <a:rPr lang="ar-SA" sz="1600" b="1" dirty="0" smtClean="0">
              <a:cs typeface="+mj-cs"/>
            </a:rPr>
            <a:t>تعلم مهارة معقدة من خلال الاعتياد على ممارستها</a:t>
          </a:r>
          <a:endParaRPr lang="en-GB" sz="1600" b="1" dirty="0">
            <a:cs typeface="+mj-cs"/>
          </a:endParaRPr>
        </a:p>
      </dgm:t>
    </dgm:pt>
    <dgm:pt modelId="{90EB1A06-8CCF-48F7-81A6-F9C561CCC3A6}" type="parTrans" cxnId="{3C9E5127-7C4C-4751-BEB5-9054D2A5D5DB}">
      <dgm:prSet/>
      <dgm:spPr/>
      <dgm:t>
        <a:bodyPr/>
        <a:lstStyle/>
        <a:p>
          <a:endParaRPr lang="en-GB" sz="1600" b="1">
            <a:solidFill>
              <a:schemeClr val="bg1"/>
            </a:solidFill>
            <a:cs typeface="+mj-cs"/>
          </a:endParaRPr>
        </a:p>
      </dgm:t>
    </dgm:pt>
    <dgm:pt modelId="{AE65DCC4-DC47-4D24-8AD0-73A3461E87BF}" type="sibTrans" cxnId="{3C9E5127-7C4C-4751-BEB5-9054D2A5D5DB}">
      <dgm:prSet/>
      <dgm:spPr/>
      <dgm:t>
        <a:bodyPr/>
        <a:lstStyle/>
        <a:p>
          <a:endParaRPr lang="en-GB" sz="1600" b="1">
            <a:solidFill>
              <a:schemeClr val="bg1"/>
            </a:solidFill>
            <a:cs typeface="+mj-cs"/>
          </a:endParaRPr>
        </a:p>
      </dgm:t>
    </dgm:pt>
    <dgm:pt modelId="{284150D6-F8DC-40A1-89F3-94DBBCFDE59D}">
      <dgm:prSet custT="1"/>
      <dgm:spPr/>
      <dgm:t>
        <a:bodyPr/>
        <a:lstStyle/>
        <a:p>
          <a:r>
            <a:rPr lang="en-GB" sz="1600" b="1" dirty="0" smtClean="0">
              <a:cs typeface="+mj-cs"/>
            </a:rPr>
            <a:t>Perception :</a:t>
          </a:r>
        </a:p>
        <a:p>
          <a:r>
            <a:rPr lang="ar-SA" sz="1600" b="1" dirty="0" smtClean="0">
              <a:cs typeface="+mj-cs"/>
            </a:rPr>
            <a:t>استخدام الحواس لإرشاد النشاط الحركي</a:t>
          </a:r>
          <a:endParaRPr lang="en-GB" sz="1600" b="1" dirty="0">
            <a:cs typeface="+mj-cs"/>
          </a:endParaRPr>
        </a:p>
      </dgm:t>
    </dgm:pt>
    <dgm:pt modelId="{91F0C38F-5E0C-4ACB-B002-7C0826297D44}" type="parTrans" cxnId="{23A11DAD-CFE5-485E-9A50-78210C01CD2B}">
      <dgm:prSet/>
      <dgm:spPr/>
      <dgm:t>
        <a:bodyPr/>
        <a:lstStyle/>
        <a:p>
          <a:endParaRPr lang="en-GB" sz="1600" b="1">
            <a:solidFill>
              <a:schemeClr val="bg1"/>
            </a:solidFill>
            <a:cs typeface="+mj-cs"/>
          </a:endParaRPr>
        </a:p>
      </dgm:t>
    </dgm:pt>
    <dgm:pt modelId="{E5C46BB3-12CC-4054-B32C-ECA32FE65098}" type="sibTrans" cxnId="{23A11DAD-CFE5-485E-9A50-78210C01CD2B}">
      <dgm:prSet/>
      <dgm:spPr/>
      <dgm:t>
        <a:bodyPr/>
        <a:lstStyle/>
        <a:p>
          <a:endParaRPr lang="en-GB" sz="1600" b="1">
            <a:solidFill>
              <a:schemeClr val="bg1"/>
            </a:solidFill>
            <a:cs typeface="+mj-cs"/>
          </a:endParaRPr>
        </a:p>
      </dgm:t>
    </dgm:pt>
    <dgm:pt modelId="{7B3C57B6-4472-474D-B3F1-66BBE567C14D}">
      <dgm:prSet custT="1"/>
      <dgm:spPr>
        <a:solidFill>
          <a:schemeClr val="accent3">
            <a:lumMod val="20000"/>
            <a:lumOff val="80000"/>
          </a:schemeClr>
        </a:solidFill>
      </dgm:spPr>
      <dgm:t>
        <a:bodyPr/>
        <a:lstStyle/>
        <a:p>
          <a:r>
            <a:rPr lang="en-GB" sz="1600" b="1" smtClean="0">
              <a:cs typeface="+mj-cs"/>
            </a:rPr>
            <a:t>Set :</a:t>
          </a:r>
        </a:p>
        <a:p>
          <a:r>
            <a:rPr lang="ar-SA" sz="1600" b="1" smtClean="0">
              <a:cs typeface="+mj-cs"/>
            </a:rPr>
            <a:t>الاستعداد للتصرف </a:t>
          </a:r>
          <a:endParaRPr lang="en-GB" sz="1600" b="1" dirty="0">
            <a:cs typeface="+mj-cs"/>
          </a:endParaRPr>
        </a:p>
      </dgm:t>
    </dgm:pt>
    <dgm:pt modelId="{B7CEB84F-4A33-4271-ADF2-831AD49D127A}" type="parTrans" cxnId="{69BD8BBA-E594-4A89-8DBB-C137627CA0FE}">
      <dgm:prSet/>
      <dgm:spPr/>
      <dgm:t>
        <a:bodyPr/>
        <a:lstStyle/>
        <a:p>
          <a:endParaRPr lang="en-GB" sz="1600" b="1">
            <a:solidFill>
              <a:schemeClr val="bg1"/>
            </a:solidFill>
            <a:cs typeface="+mj-cs"/>
          </a:endParaRPr>
        </a:p>
      </dgm:t>
    </dgm:pt>
    <dgm:pt modelId="{2197D473-F0F3-41E6-B255-75F688AD02E0}" type="sibTrans" cxnId="{69BD8BBA-E594-4A89-8DBB-C137627CA0FE}">
      <dgm:prSet/>
      <dgm:spPr/>
      <dgm:t>
        <a:bodyPr/>
        <a:lstStyle/>
        <a:p>
          <a:endParaRPr lang="en-GB" sz="1600" b="1">
            <a:solidFill>
              <a:schemeClr val="bg1"/>
            </a:solidFill>
            <a:cs typeface="+mj-cs"/>
          </a:endParaRPr>
        </a:p>
      </dgm:t>
    </dgm:pt>
    <dgm:pt modelId="{37C6BFD3-8C34-4FCA-A60D-547F1718E959}">
      <dgm:prSet custT="1"/>
      <dgm:spPr>
        <a:solidFill>
          <a:srgbClr val="FF7C80"/>
        </a:solidFill>
      </dgm:spPr>
      <dgm:t>
        <a:bodyPr/>
        <a:lstStyle/>
        <a:p>
          <a:r>
            <a:rPr lang="en-GB" sz="1600" b="1" dirty="0" smtClean="0">
              <a:cs typeface="+mj-cs"/>
            </a:rPr>
            <a:t>Guided response </a:t>
          </a:r>
        </a:p>
        <a:p>
          <a:r>
            <a:rPr lang="ar-SA" sz="1600" b="1" dirty="0" smtClean="0">
              <a:cs typeface="+mj-cs"/>
            </a:rPr>
            <a:t>تعلم مهارة معقدة من خلال المحاولة و الخطأ </a:t>
          </a:r>
          <a:endParaRPr lang="en-GB" sz="1600" b="1" dirty="0">
            <a:cs typeface="+mj-cs"/>
          </a:endParaRPr>
        </a:p>
      </dgm:t>
    </dgm:pt>
    <dgm:pt modelId="{57475BCF-668F-4DE4-8798-1A6B4D95433E}" type="parTrans" cxnId="{14DFC07F-E082-4D6B-BF4B-BFC89A3B0EA5}">
      <dgm:prSet/>
      <dgm:spPr/>
      <dgm:t>
        <a:bodyPr/>
        <a:lstStyle/>
        <a:p>
          <a:endParaRPr lang="en-GB" sz="1600" b="1">
            <a:solidFill>
              <a:schemeClr val="bg1"/>
            </a:solidFill>
            <a:cs typeface="+mj-cs"/>
          </a:endParaRPr>
        </a:p>
      </dgm:t>
    </dgm:pt>
    <dgm:pt modelId="{D77A4A13-36C1-4D58-8C8A-F0152A3925EA}" type="sibTrans" cxnId="{14DFC07F-E082-4D6B-BF4B-BFC89A3B0EA5}">
      <dgm:prSet/>
      <dgm:spPr/>
      <dgm:t>
        <a:bodyPr/>
        <a:lstStyle/>
        <a:p>
          <a:endParaRPr lang="en-GB" sz="1600" b="1">
            <a:solidFill>
              <a:schemeClr val="bg1"/>
            </a:solidFill>
            <a:cs typeface="+mj-cs"/>
          </a:endParaRPr>
        </a:p>
      </dgm:t>
    </dgm:pt>
    <dgm:pt modelId="{A6749E13-5C36-4239-AC4D-EF1D085981CA}" type="pres">
      <dgm:prSet presAssocID="{9521D53A-6F26-46B9-AE8E-6B41FCE57975}" presName="Name0" presStyleCnt="0">
        <dgm:presLayoutVars>
          <dgm:dir/>
          <dgm:animLvl val="lvl"/>
          <dgm:resizeHandles val="exact"/>
        </dgm:presLayoutVars>
      </dgm:prSet>
      <dgm:spPr/>
    </dgm:pt>
    <dgm:pt modelId="{00D74972-B0D3-4436-9131-6144EAC008E8}" type="pres">
      <dgm:prSet presAssocID="{1BA5DA6C-574E-4A4C-AB4C-C8D3F798C1CD}" presName="Name8" presStyleCnt="0"/>
      <dgm:spPr/>
    </dgm:pt>
    <dgm:pt modelId="{40527C90-E76D-4253-A3F4-A98FED51074A}" type="pres">
      <dgm:prSet presAssocID="{1BA5DA6C-574E-4A4C-AB4C-C8D3F798C1CD}" presName="level" presStyleLbl="node1" presStyleIdx="0" presStyleCnt="7">
        <dgm:presLayoutVars>
          <dgm:chMax val="1"/>
          <dgm:bulletEnabled val="1"/>
        </dgm:presLayoutVars>
      </dgm:prSet>
      <dgm:spPr/>
      <dgm:t>
        <a:bodyPr/>
        <a:lstStyle/>
        <a:p>
          <a:endParaRPr lang="en-GB"/>
        </a:p>
      </dgm:t>
    </dgm:pt>
    <dgm:pt modelId="{4539C0B1-3F32-444F-B9B7-3E8AFE18673A}" type="pres">
      <dgm:prSet presAssocID="{1BA5DA6C-574E-4A4C-AB4C-C8D3F798C1CD}" presName="levelTx" presStyleLbl="revTx" presStyleIdx="0" presStyleCnt="0">
        <dgm:presLayoutVars>
          <dgm:chMax val="1"/>
          <dgm:bulletEnabled val="1"/>
        </dgm:presLayoutVars>
      </dgm:prSet>
      <dgm:spPr/>
      <dgm:t>
        <a:bodyPr/>
        <a:lstStyle/>
        <a:p>
          <a:endParaRPr lang="en-GB"/>
        </a:p>
      </dgm:t>
    </dgm:pt>
    <dgm:pt modelId="{ACE94F9D-533D-440E-8DD1-2DC4157A6095}" type="pres">
      <dgm:prSet presAssocID="{AD33D6D9-8153-463A-9332-024299D87711}" presName="Name8" presStyleCnt="0"/>
      <dgm:spPr/>
    </dgm:pt>
    <dgm:pt modelId="{3169919D-297E-4540-A7AD-400884A565A1}" type="pres">
      <dgm:prSet presAssocID="{AD33D6D9-8153-463A-9332-024299D87711}" presName="level" presStyleLbl="node1" presStyleIdx="1" presStyleCnt="7">
        <dgm:presLayoutVars>
          <dgm:chMax val="1"/>
          <dgm:bulletEnabled val="1"/>
        </dgm:presLayoutVars>
      </dgm:prSet>
      <dgm:spPr/>
      <dgm:t>
        <a:bodyPr/>
        <a:lstStyle/>
        <a:p>
          <a:endParaRPr lang="en-GB"/>
        </a:p>
      </dgm:t>
    </dgm:pt>
    <dgm:pt modelId="{F912529C-CE42-497B-9D65-45A4104087C6}" type="pres">
      <dgm:prSet presAssocID="{AD33D6D9-8153-463A-9332-024299D87711}" presName="levelTx" presStyleLbl="revTx" presStyleIdx="0" presStyleCnt="0">
        <dgm:presLayoutVars>
          <dgm:chMax val="1"/>
          <dgm:bulletEnabled val="1"/>
        </dgm:presLayoutVars>
      </dgm:prSet>
      <dgm:spPr/>
      <dgm:t>
        <a:bodyPr/>
        <a:lstStyle/>
        <a:p>
          <a:endParaRPr lang="en-GB"/>
        </a:p>
      </dgm:t>
    </dgm:pt>
    <dgm:pt modelId="{120958ED-7952-4E60-8C17-9FEE83F18A44}" type="pres">
      <dgm:prSet presAssocID="{A240F31A-3BB0-4C78-A67C-19565C061347}" presName="Name8" presStyleCnt="0"/>
      <dgm:spPr/>
    </dgm:pt>
    <dgm:pt modelId="{122C0846-76ED-456F-A526-88FFCFB2AEA2}" type="pres">
      <dgm:prSet presAssocID="{A240F31A-3BB0-4C78-A67C-19565C061347}" presName="level" presStyleLbl="node1" presStyleIdx="2" presStyleCnt="7">
        <dgm:presLayoutVars>
          <dgm:chMax val="1"/>
          <dgm:bulletEnabled val="1"/>
        </dgm:presLayoutVars>
      </dgm:prSet>
      <dgm:spPr/>
      <dgm:t>
        <a:bodyPr/>
        <a:lstStyle/>
        <a:p>
          <a:endParaRPr lang="en-GB"/>
        </a:p>
      </dgm:t>
    </dgm:pt>
    <dgm:pt modelId="{8EB45C65-3937-45A9-AB31-DA59E02F857A}" type="pres">
      <dgm:prSet presAssocID="{A240F31A-3BB0-4C78-A67C-19565C061347}" presName="levelTx" presStyleLbl="revTx" presStyleIdx="0" presStyleCnt="0">
        <dgm:presLayoutVars>
          <dgm:chMax val="1"/>
          <dgm:bulletEnabled val="1"/>
        </dgm:presLayoutVars>
      </dgm:prSet>
      <dgm:spPr/>
      <dgm:t>
        <a:bodyPr/>
        <a:lstStyle/>
        <a:p>
          <a:endParaRPr lang="en-GB"/>
        </a:p>
      </dgm:t>
    </dgm:pt>
    <dgm:pt modelId="{6E80F7D0-BFB2-4FE2-8B74-FFE4A886CF91}" type="pres">
      <dgm:prSet presAssocID="{F2AEC58D-2A7D-46D6-BB5C-70EC5CA600C7}" presName="Name8" presStyleCnt="0"/>
      <dgm:spPr/>
    </dgm:pt>
    <dgm:pt modelId="{D543B1A8-B474-4473-8C89-D9F2790E0494}" type="pres">
      <dgm:prSet presAssocID="{F2AEC58D-2A7D-46D6-BB5C-70EC5CA600C7}" presName="level" presStyleLbl="node1" presStyleIdx="3" presStyleCnt="7">
        <dgm:presLayoutVars>
          <dgm:chMax val="1"/>
          <dgm:bulletEnabled val="1"/>
        </dgm:presLayoutVars>
      </dgm:prSet>
      <dgm:spPr/>
      <dgm:t>
        <a:bodyPr/>
        <a:lstStyle/>
        <a:p>
          <a:endParaRPr lang="en-GB"/>
        </a:p>
      </dgm:t>
    </dgm:pt>
    <dgm:pt modelId="{2384ABE6-7837-450F-8DC3-ADA627E3F9E8}" type="pres">
      <dgm:prSet presAssocID="{F2AEC58D-2A7D-46D6-BB5C-70EC5CA600C7}" presName="levelTx" presStyleLbl="revTx" presStyleIdx="0" presStyleCnt="0">
        <dgm:presLayoutVars>
          <dgm:chMax val="1"/>
          <dgm:bulletEnabled val="1"/>
        </dgm:presLayoutVars>
      </dgm:prSet>
      <dgm:spPr/>
      <dgm:t>
        <a:bodyPr/>
        <a:lstStyle/>
        <a:p>
          <a:endParaRPr lang="en-GB"/>
        </a:p>
      </dgm:t>
    </dgm:pt>
    <dgm:pt modelId="{2D072DAB-97E1-46C6-85EB-EA65CADE3BA1}" type="pres">
      <dgm:prSet presAssocID="{37C6BFD3-8C34-4FCA-A60D-547F1718E959}" presName="Name8" presStyleCnt="0"/>
      <dgm:spPr/>
    </dgm:pt>
    <dgm:pt modelId="{55DE44BE-DDF4-4CBE-9B8E-EF985E9D5D51}" type="pres">
      <dgm:prSet presAssocID="{37C6BFD3-8C34-4FCA-A60D-547F1718E959}" presName="level" presStyleLbl="node1" presStyleIdx="4" presStyleCnt="7">
        <dgm:presLayoutVars>
          <dgm:chMax val="1"/>
          <dgm:bulletEnabled val="1"/>
        </dgm:presLayoutVars>
      </dgm:prSet>
      <dgm:spPr/>
      <dgm:t>
        <a:bodyPr/>
        <a:lstStyle/>
        <a:p>
          <a:endParaRPr lang="en-GB"/>
        </a:p>
      </dgm:t>
    </dgm:pt>
    <dgm:pt modelId="{653CFD43-16CB-47B2-9571-FD4372748F63}" type="pres">
      <dgm:prSet presAssocID="{37C6BFD3-8C34-4FCA-A60D-547F1718E959}" presName="levelTx" presStyleLbl="revTx" presStyleIdx="0" presStyleCnt="0">
        <dgm:presLayoutVars>
          <dgm:chMax val="1"/>
          <dgm:bulletEnabled val="1"/>
        </dgm:presLayoutVars>
      </dgm:prSet>
      <dgm:spPr/>
      <dgm:t>
        <a:bodyPr/>
        <a:lstStyle/>
        <a:p>
          <a:endParaRPr lang="en-GB"/>
        </a:p>
      </dgm:t>
    </dgm:pt>
    <dgm:pt modelId="{1D867423-FC1D-4043-8289-1E4C1115A2FE}" type="pres">
      <dgm:prSet presAssocID="{7B3C57B6-4472-474D-B3F1-66BBE567C14D}" presName="Name8" presStyleCnt="0"/>
      <dgm:spPr/>
    </dgm:pt>
    <dgm:pt modelId="{05BF7188-E2B1-467F-8BA1-94B4E58F4A1B}" type="pres">
      <dgm:prSet presAssocID="{7B3C57B6-4472-474D-B3F1-66BBE567C14D}" presName="level" presStyleLbl="node1" presStyleIdx="5" presStyleCnt="7">
        <dgm:presLayoutVars>
          <dgm:chMax val="1"/>
          <dgm:bulletEnabled val="1"/>
        </dgm:presLayoutVars>
      </dgm:prSet>
      <dgm:spPr/>
      <dgm:t>
        <a:bodyPr/>
        <a:lstStyle/>
        <a:p>
          <a:endParaRPr lang="en-GB"/>
        </a:p>
      </dgm:t>
    </dgm:pt>
    <dgm:pt modelId="{6845297C-6E59-4576-83FD-7AFACF21AC38}" type="pres">
      <dgm:prSet presAssocID="{7B3C57B6-4472-474D-B3F1-66BBE567C14D}" presName="levelTx" presStyleLbl="revTx" presStyleIdx="0" presStyleCnt="0">
        <dgm:presLayoutVars>
          <dgm:chMax val="1"/>
          <dgm:bulletEnabled val="1"/>
        </dgm:presLayoutVars>
      </dgm:prSet>
      <dgm:spPr/>
      <dgm:t>
        <a:bodyPr/>
        <a:lstStyle/>
        <a:p>
          <a:endParaRPr lang="en-GB"/>
        </a:p>
      </dgm:t>
    </dgm:pt>
    <dgm:pt modelId="{EF5E9D26-07BC-451D-8E56-CD61E85C5DBB}" type="pres">
      <dgm:prSet presAssocID="{284150D6-F8DC-40A1-89F3-94DBBCFDE59D}" presName="Name8" presStyleCnt="0"/>
      <dgm:spPr/>
    </dgm:pt>
    <dgm:pt modelId="{3BFCE16B-CCDE-4B2A-AC24-BF8D06E6B62C}" type="pres">
      <dgm:prSet presAssocID="{284150D6-F8DC-40A1-89F3-94DBBCFDE59D}" presName="level" presStyleLbl="node1" presStyleIdx="6" presStyleCnt="7">
        <dgm:presLayoutVars>
          <dgm:chMax val="1"/>
          <dgm:bulletEnabled val="1"/>
        </dgm:presLayoutVars>
      </dgm:prSet>
      <dgm:spPr/>
      <dgm:t>
        <a:bodyPr/>
        <a:lstStyle/>
        <a:p>
          <a:endParaRPr lang="en-GB"/>
        </a:p>
      </dgm:t>
    </dgm:pt>
    <dgm:pt modelId="{73E5AF4D-2CE4-4318-94DB-3CF78DD50D85}" type="pres">
      <dgm:prSet presAssocID="{284150D6-F8DC-40A1-89F3-94DBBCFDE59D}" presName="levelTx" presStyleLbl="revTx" presStyleIdx="0" presStyleCnt="0">
        <dgm:presLayoutVars>
          <dgm:chMax val="1"/>
          <dgm:bulletEnabled val="1"/>
        </dgm:presLayoutVars>
      </dgm:prSet>
      <dgm:spPr/>
      <dgm:t>
        <a:bodyPr/>
        <a:lstStyle/>
        <a:p>
          <a:endParaRPr lang="en-GB"/>
        </a:p>
      </dgm:t>
    </dgm:pt>
  </dgm:ptLst>
  <dgm:cxnLst>
    <dgm:cxn modelId="{D17AA331-6B36-4B30-B600-6150CE54CAAE}" type="presOf" srcId="{284150D6-F8DC-40A1-89F3-94DBBCFDE59D}" destId="{73E5AF4D-2CE4-4318-94DB-3CF78DD50D85}" srcOrd="1" destOrd="0" presId="urn:microsoft.com/office/officeart/2005/8/layout/pyramid1"/>
    <dgm:cxn modelId="{14DFC07F-E082-4D6B-BF4B-BFC89A3B0EA5}" srcId="{9521D53A-6F26-46B9-AE8E-6B41FCE57975}" destId="{37C6BFD3-8C34-4FCA-A60D-547F1718E959}" srcOrd="4" destOrd="0" parTransId="{57475BCF-668F-4DE4-8798-1A6B4D95433E}" sibTransId="{D77A4A13-36C1-4D58-8C8A-F0152A3925EA}"/>
    <dgm:cxn modelId="{23A11DAD-CFE5-485E-9A50-78210C01CD2B}" srcId="{9521D53A-6F26-46B9-AE8E-6B41FCE57975}" destId="{284150D6-F8DC-40A1-89F3-94DBBCFDE59D}" srcOrd="6" destOrd="0" parTransId="{91F0C38F-5E0C-4ACB-B002-7C0826297D44}" sibTransId="{E5C46BB3-12CC-4054-B32C-ECA32FE65098}"/>
    <dgm:cxn modelId="{907872DB-4746-4842-84FF-DFDB262F122C}" srcId="{9521D53A-6F26-46B9-AE8E-6B41FCE57975}" destId="{AD33D6D9-8153-463A-9332-024299D87711}" srcOrd="1" destOrd="0" parTransId="{1C53BDC6-1D6B-4772-8D5A-E22A4440E128}" sibTransId="{5DFC4670-B3E8-46A9-894F-6513BDE25D09}"/>
    <dgm:cxn modelId="{33F4D986-C212-476D-BFA3-35E0ECAD58EF}" type="presOf" srcId="{AD33D6D9-8153-463A-9332-024299D87711}" destId="{3169919D-297E-4540-A7AD-400884A565A1}" srcOrd="0" destOrd="0" presId="urn:microsoft.com/office/officeart/2005/8/layout/pyramid1"/>
    <dgm:cxn modelId="{F915D23D-6A29-4524-9512-C15E398E9BBE}" type="presOf" srcId="{284150D6-F8DC-40A1-89F3-94DBBCFDE59D}" destId="{3BFCE16B-CCDE-4B2A-AC24-BF8D06E6B62C}" srcOrd="0" destOrd="0" presId="urn:microsoft.com/office/officeart/2005/8/layout/pyramid1"/>
    <dgm:cxn modelId="{9B9C2611-4654-4F6F-9E56-E8D251BEA370}" type="presOf" srcId="{A240F31A-3BB0-4C78-A67C-19565C061347}" destId="{122C0846-76ED-456F-A526-88FFCFB2AEA2}" srcOrd="0" destOrd="0" presId="urn:microsoft.com/office/officeart/2005/8/layout/pyramid1"/>
    <dgm:cxn modelId="{435D4D77-6A94-4CD0-AB61-CBF708BB3209}" type="presOf" srcId="{AD33D6D9-8153-463A-9332-024299D87711}" destId="{F912529C-CE42-497B-9D65-45A4104087C6}" srcOrd="1" destOrd="0" presId="urn:microsoft.com/office/officeart/2005/8/layout/pyramid1"/>
    <dgm:cxn modelId="{3CA814D1-0C06-4631-91AB-86D4FCE934A2}" type="presOf" srcId="{37C6BFD3-8C34-4FCA-A60D-547F1718E959}" destId="{653CFD43-16CB-47B2-9571-FD4372748F63}" srcOrd="1" destOrd="0" presId="urn:microsoft.com/office/officeart/2005/8/layout/pyramid1"/>
    <dgm:cxn modelId="{2B418670-3EBA-467A-BE58-453A40D16889}" type="presOf" srcId="{37C6BFD3-8C34-4FCA-A60D-547F1718E959}" destId="{55DE44BE-DDF4-4CBE-9B8E-EF985E9D5D51}" srcOrd="0" destOrd="0" presId="urn:microsoft.com/office/officeart/2005/8/layout/pyramid1"/>
    <dgm:cxn modelId="{6FBB61B5-6F1F-493B-9D7F-A2889C298088}" srcId="{9521D53A-6F26-46B9-AE8E-6B41FCE57975}" destId="{A240F31A-3BB0-4C78-A67C-19565C061347}" srcOrd="2" destOrd="0" parTransId="{D8148ECC-4C81-413F-B367-2B474F679E59}" sibTransId="{94BD1FBA-3C7A-4065-9AA6-8BF9554125E5}"/>
    <dgm:cxn modelId="{FD7545D1-54EA-406A-995C-C4EE067218D3}" type="presOf" srcId="{1BA5DA6C-574E-4A4C-AB4C-C8D3F798C1CD}" destId="{4539C0B1-3F32-444F-B9B7-3E8AFE18673A}" srcOrd="1" destOrd="0" presId="urn:microsoft.com/office/officeart/2005/8/layout/pyramid1"/>
    <dgm:cxn modelId="{BEC6F09A-6C32-4943-A475-B24CB8632C20}" type="presOf" srcId="{F2AEC58D-2A7D-46D6-BB5C-70EC5CA600C7}" destId="{2384ABE6-7837-450F-8DC3-ADA627E3F9E8}" srcOrd="1" destOrd="0" presId="urn:microsoft.com/office/officeart/2005/8/layout/pyramid1"/>
    <dgm:cxn modelId="{3C9E5127-7C4C-4751-BEB5-9054D2A5D5DB}" srcId="{9521D53A-6F26-46B9-AE8E-6B41FCE57975}" destId="{F2AEC58D-2A7D-46D6-BB5C-70EC5CA600C7}" srcOrd="3" destOrd="0" parTransId="{90EB1A06-8CCF-48F7-81A6-F9C561CCC3A6}" sibTransId="{AE65DCC4-DC47-4D24-8AD0-73A3461E87BF}"/>
    <dgm:cxn modelId="{F37EC539-017E-4235-A1D4-95BA38E86E03}" type="presOf" srcId="{A240F31A-3BB0-4C78-A67C-19565C061347}" destId="{8EB45C65-3937-45A9-AB31-DA59E02F857A}" srcOrd="1" destOrd="0" presId="urn:microsoft.com/office/officeart/2005/8/layout/pyramid1"/>
    <dgm:cxn modelId="{12E10510-709F-4314-A008-1DA501AA6136}" type="presOf" srcId="{7B3C57B6-4472-474D-B3F1-66BBE567C14D}" destId="{6845297C-6E59-4576-83FD-7AFACF21AC38}" srcOrd="1" destOrd="0" presId="urn:microsoft.com/office/officeart/2005/8/layout/pyramid1"/>
    <dgm:cxn modelId="{2F27AACD-885E-418C-81EB-08987C787383}" type="presOf" srcId="{7B3C57B6-4472-474D-B3F1-66BBE567C14D}" destId="{05BF7188-E2B1-467F-8BA1-94B4E58F4A1B}" srcOrd="0" destOrd="0" presId="urn:microsoft.com/office/officeart/2005/8/layout/pyramid1"/>
    <dgm:cxn modelId="{33F33B67-A9E2-4D4F-A256-634244ADE166}" type="presOf" srcId="{9521D53A-6F26-46B9-AE8E-6B41FCE57975}" destId="{A6749E13-5C36-4239-AC4D-EF1D085981CA}" srcOrd="0" destOrd="0" presId="urn:microsoft.com/office/officeart/2005/8/layout/pyramid1"/>
    <dgm:cxn modelId="{533D5598-2FC3-4E72-9F3F-95C25890E309}" type="presOf" srcId="{F2AEC58D-2A7D-46D6-BB5C-70EC5CA600C7}" destId="{D543B1A8-B474-4473-8C89-D9F2790E0494}" srcOrd="0" destOrd="0" presId="urn:microsoft.com/office/officeart/2005/8/layout/pyramid1"/>
    <dgm:cxn modelId="{69BD8BBA-E594-4A89-8DBB-C137627CA0FE}" srcId="{9521D53A-6F26-46B9-AE8E-6B41FCE57975}" destId="{7B3C57B6-4472-474D-B3F1-66BBE567C14D}" srcOrd="5" destOrd="0" parTransId="{B7CEB84F-4A33-4271-ADF2-831AD49D127A}" sibTransId="{2197D473-F0F3-41E6-B255-75F688AD02E0}"/>
    <dgm:cxn modelId="{1F191FFA-F28E-4846-8761-9A11382D29DC}" type="presOf" srcId="{1BA5DA6C-574E-4A4C-AB4C-C8D3F798C1CD}" destId="{40527C90-E76D-4253-A3F4-A98FED51074A}" srcOrd="0" destOrd="0" presId="urn:microsoft.com/office/officeart/2005/8/layout/pyramid1"/>
    <dgm:cxn modelId="{1130892B-6631-4522-8E2E-6A65EFE4DEDF}" srcId="{9521D53A-6F26-46B9-AE8E-6B41FCE57975}" destId="{1BA5DA6C-574E-4A4C-AB4C-C8D3F798C1CD}" srcOrd="0" destOrd="0" parTransId="{C8838705-83BD-4127-8839-6C35AFDD3C42}" sibTransId="{28904632-EBEA-4284-B36F-817DEB70E2E4}"/>
    <dgm:cxn modelId="{C05E68C3-657B-4FD1-8C56-41559299D5EE}" type="presParOf" srcId="{A6749E13-5C36-4239-AC4D-EF1D085981CA}" destId="{00D74972-B0D3-4436-9131-6144EAC008E8}" srcOrd="0" destOrd="0" presId="urn:microsoft.com/office/officeart/2005/8/layout/pyramid1"/>
    <dgm:cxn modelId="{5E414E64-082C-410A-9A83-3B519EBDE595}" type="presParOf" srcId="{00D74972-B0D3-4436-9131-6144EAC008E8}" destId="{40527C90-E76D-4253-A3F4-A98FED51074A}" srcOrd="0" destOrd="0" presId="urn:microsoft.com/office/officeart/2005/8/layout/pyramid1"/>
    <dgm:cxn modelId="{9863C691-7FA8-4B83-B223-0340BD8ECCA2}" type="presParOf" srcId="{00D74972-B0D3-4436-9131-6144EAC008E8}" destId="{4539C0B1-3F32-444F-B9B7-3E8AFE18673A}" srcOrd="1" destOrd="0" presId="urn:microsoft.com/office/officeart/2005/8/layout/pyramid1"/>
    <dgm:cxn modelId="{CA4E7CC9-5552-4642-9468-6C6B28B3A6E0}" type="presParOf" srcId="{A6749E13-5C36-4239-AC4D-EF1D085981CA}" destId="{ACE94F9D-533D-440E-8DD1-2DC4157A6095}" srcOrd="1" destOrd="0" presId="urn:microsoft.com/office/officeart/2005/8/layout/pyramid1"/>
    <dgm:cxn modelId="{0EF87561-F1FE-4E94-B49D-92C1728BD99C}" type="presParOf" srcId="{ACE94F9D-533D-440E-8DD1-2DC4157A6095}" destId="{3169919D-297E-4540-A7AD-400884A565A1}" srcOrd="0" destOrd="0" presId="urn:microsoft.com/office/officeart/2005/8/layout/pyramid1"/>
    <dgm:cxn modelId="{A5E0F378-E9A5-44B9-9581-B91AA6EA62DA}" type="presParOf" srcId="{ACE94F9D-533D-440E-8DD1-2DC4157A6095}" destId="{F912529C-CE42-497B-9D65-45A4104087C6}" srcOrd="1" destOrd="0" presId="urn:microsoft.com/office/officeart/2005/8/layout/pyramid1"/>
    <dgm:cxn modelId="{FD720467-884A-4CA7-9CD9-70C3E825DA59}" type="presParOf" srcId="{A6749E13-5C36-4239-AC4D-EF1D085981CA}" destId="{120958ED-7952-4E60-8C17-9FEE83F18A44}" srcOrd="2" destOrd="0" presId="urn:microsoft.com/office/officeart/2005/8/layout/pyramid1"/>
    <dgm:cxn modelId="{716FC6E9-E2AD-437E-8BC1-52B3779087F7}" type="presParOf" srcId="{120958ED-7952-4E60-8C17-9FEE83F18A44}" destId="{122C0846-76ED-456F-A526-88FFCFB2AEA2}" srcOrd="0" destOrd="0" presId="urn:microsoft.com/office/officeart/2005/8/layout/pyramid1"/>
    <dgm:cxn modelId="{BEF0EC78-8A9E-4801-B3F2-D52ADA74AC4D}" type="presParOf" srcId="{120958ED-7952-4E60-8C17-9FEE83F18A44}" destId="{8EB45C65-3937-45A9-AB31-DA59E02F857A}" srcOrd="1" destOrd="0" presId="urn:microsoft.com/office/officeart/2005/8/layout/pyramid1"/>
    <dgm:cxn modelId="{BFB6D949-2CE2-4265-97DD-9F756756FF28}" type="presParOf" srcId="{A6749E13-5C36-4239-AC4D-EF1D085981CA}" destId="{6E80F7D0-BFB2-4FE2-8B74-FFE4A886CF91}" srcOrd="3" destOrd="0" presId="urn:microsoft.com/office/officeart/2005/8/layout/pyramid1"/>
    <dgm:cxn modelId="{6579DDAA-A0BE-497B-81A7-E1E1407FB26D}" type="presParOf" srcId="{6E80F7D0-BFB2-4FE2-8B74-FFE4A886CF91}" destId="{D543B1A8-B474-4473-8C89-D9F2790E0494}" srcOrd="0" destOrd="0" presId="urn:microsoft.com/office/officeart/2005/8/layout/pyramid1"/>
    <dgm:cxn modelId="{6BC73EBA-5BDF-4910-9075-D3F32B09B915}" type="presParOf" srcId="{6E80F7D0-BFB2-4FE2-8B74-FFE4A886CF91}" destId="{2384ABE6-7837-450F-8DC3-ADA627E3F9E8}" srcOrd="1" destOrd="0" presId="urn:microsoft.com/office/officeart/2005/8/layout/pyramid1"/>
    <dgm:cxn modelId="{8360D191-5010-4977-AA97-20691802A9C7}" type="presParOf" srcId="{A6749E13-5C36-4239-AC4D-EF1D085981CA}" destId="{2D072DAB-97E1-46C6-85EB-EA65CADE3BA1}" srcOrd="4" destOrd="0" presId="urn:microsoft.com/office/officeart/2005/8/layout/pyramid1"/>
    <dgm:cxn modelId="{46F88ABC-9476-4564-A188-030249EA7E38}" type="presParOf" srcId="{2D072DAB-97E1-46C6-85EB-EA65CADE3BA1}" destId="{55DE44BE-DDF4-4CBE-9B8E-EF985E9D5D51}" srcOrd="0" destOrd="0" presId="urn:microsoft.com/office/officeart/2005/8/layout/pyramid1"/>
    <dgm:cxn modelId="{43C87C02-1E28-441B-A4CA-DC548821DA0F}" type="presParOf" srcId="{2D072DAB-97E1-46C6-85EB-EA65CADE3BA1}" destId="{653CFD43-16CB-47B2-9571-FD4372748F63}" srcOrd="1" destOrd="0" presId="urn:microsoft.com/office/officeart/2005/8/layout/pyramid1"/>
    <dgm:cxn modelId="{8DD84240-97CB-4883-AFF0-B55062630E69}" type="presParOf" srcId="{A6749E13-5C36-4239-AC4D-EF1D085981CA}" destId="{1D867423-FC1D-4043-8289-1E4C1115A2FE}" srcOrd="5" destOrd="0" presId="urn:microsoft.com/office/officeart/2005/8/layout/pyramid1"/>
    <dgm:cxn modelId="{AD80C5DF-3A36-4094-9CAE-98D68DE51193}" type="presParOf" srcId="{1D867423-FC1D-4043-8289-1E4C1115A2FE}" destId="{05BF7188-E2B1-467F-8BA1-94B4E58F4A1B}" srcOrd="0" destOrd="0" presId="urn:microsoft.com/office/officeart/2005/8/layout/pyramid1"/>
    <dgm:cxn modelId="{6F42BE7B-28DB-4341-84B2-46FB38612360}" type="presParOf" srcId="{1D867423-FC1D-4043-8289-1E4C1115A2FE}" destId="{6845297C-6E59-4576-83FD-7AFACF21AC38}" srcOrd="1" destOrd="0" presId="urn:microsoft.com/office/officeart/2005/8/layout/pyramid1"/>
    <dgm:cxn modelId="{BFD2F9A6-B498-45E0-A90A-8E1BC3A15717}" type="presParOf" srcId="{A6749E13-5C36-4239-AC4D-EF1D085981CA}" destId="{EF5E9D26-07BC-451D-8E56-CD61E85C5DBB}" srcOrd="6" destOrd="0" presId="urn:microsoft.com/office/officeart/2005/8/layout/pyramid1"/>
    <dgm:cxn modelId="{7511F5F1-6E1F-4537-A906-846231283D27}" type="presParOf" srcId="{EF5E9D26-07BC-451D-8E56-CD61E85C5DBB}" destId="{3BFCE16B-CCDE-4B2A-AC24-BF8D06E6B62C}" srcOrd="0" destOrd="0" presId="urn:microsoft.com/office/officeart/2005/8/layout/pyramid1"/>
    <dgm:cxn modelId="{F7F3C394-9B45-4830-AF01-8B5B3231147B}" type="presParOf" srcId="{EF5E9D26-07BC-451D-8E56-CD61E85C5DBB}" destId="{73E5AF4D-2CE4-4318-94DB-3CF78DD50D8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C51D62-242A-4908-981D-B282C049F411}" type="doc">
      <dgm:prSet loTypeId="urn:microsoft.com/office/officeart/2005/8/layout/chevron1" loCatId="process" qsTypeId="urn:microsoft.com/office/officeart/2005/8/quickstyle/simple1" qsCatId="simple" csTypeId="urn:microsoft.com/office/officeart/2005/8/colors/colorful3" csCatId="colorful" phldr="1"/>
      <dgm:spPr/>
      <dgm:t>
        <a:bodyPr/>
        <a:lstStyle/>
        <a:p>
          <a:endParaRPr lang="en-GB"/>
        </a:p>
      </dgm:t>
    </dgm:pt>
    <dgm:pt modelId="{CE3A8991-F460-4ED4-9291-25644FDC03F3}">
      <dgm:prSet phldrT="[نص]"/>
      <dgm:spPr/>
      <dgm:t>
        <a:bodyPr/>
        <a:lstStyle/>
        <a:p>
          <a:r>
            <a:rPr lang="ar-SA" b="1" smtClean="0">
              <a:solidFill>
                <a:schemeClr val="tx1"/>
              </a:solidFill>
              <a:cs typeface="+mj-cs"/>
            </a:rPr>
            <a:t>الطفل </a:t>
          </a:r>
          <a:endParaRPr lang="en-GB" b="1" dirty="0">
            <a:solidFill>
              <a:schemeClr val="tx1"/>
            </a:solidFill>
            <a:cs typeface="+mj-cs"/>
          </a:endParaRPr>
        </a:p>
      </dgm:t>
    </dgm:pt>
    <dgm:pt modelId="{9445A0FF-F128-4292-8401-3B5904BFFA2E}" type="parTrans" cxnId="{8E1FC59E-6B3A-4BE9-BA08-7437CDB1B6C7}">
      <dgm:prSet/>
      <dgm:spPr/>
      <dgm:t>
        <a:bodyPr/>
        <a:lstStyle/>
        <a:p>
          <a:endParaRPr lang="en-GB" b="1">
            <a:solidFill>
              <a:schemeClr val="tx1"/>
            </a:solidFill>
            <a:cs typeface="+mj-cs"/>
          </a:endParaRPr>
        </a:p>
      </dgm:t>
    </dgm:pt>
    <dgm:pt modelId="{E619C0DE-6C7A-44DB-9A13-56DAE439FFDB}" type="sibTrans" cxnId="{8E1FC59E-6B3A-4BE9-BA08-7437CDB1B6C7}">
      <dgm:prSet/>
      <dgm:spPr/>
      <dgm:t>
        <a:bodyPr/>
        <a:lstStyle/>
        <a:p>
          <a:endParaRPr lang="en-GB" b="1">
            <a:solidFill>
              <a:schemeClr val="tx1"/>
            </a:solidFill>
            <a:cs typeface="+mj-cs"/>
          </a:endParaRPr>
        </a:p>
      </dgm:t>
    </dgm:pt>
    <dgm:pt modelId="{0ACCA689-BF71-487F-8281-7E7E62EBEEC6}">
      <dgm:prSet phldrT="[نص]"/>
      <dgm:spPr/>
      <dgm:t>
        <a:bodyPr/>
        <a:lstStyle/>
        <a:p>
          <a:r>
            <a:rPr lang="ar-SA" b="1" smtClean="0">
              <a:solidFill>
                <a:schemeClr val="tx1"/>
              </a:solidFill>
              <a:cs typeface="+mj-cs"/>
            </a:rPr>
            <a:t>مستويات التقييم </a:t>
          </a:r>
          <a:endParaRPr lang="en-GB" b="1" dirty="0">
            <a:solidFill>
              <a:schemeClr val="tx1"/>
            </a:solidFill>
            <a:cs typeface="+mj-cs"/>
          </a:endParaRPr>
        </a:p>
      </dgm:t>
    </dgm:pt>
    <dgm:pt modelId="{DC98F1B9-FEEF-4378-B408-E3D2C95FF7A6}" type="parTrans" cxnId="{6005AC83-6968-42FB-841B-4D7952E49C02}">
      <dgm:prSet/>
      <dgm:spPr/>
      <dgm:t>
        <a:bodyPr/>
        <a:lstStyle/>
        <a:p>
          <a:endParaRPr lang="en-GB" b="1">
            <a:solidFill>
              <a:schemeClr val="tx1"/>
            </a:solidFill>
            <a:cs typeface="+mj-cs"/>
          </a:endParaRPr>
        </a:p>
      </dgm:t>
    </dgm:pt>
    <dgm:pt modelId="{A387DC86-64A2-4D3A-BFAF-58DF00D75B3F}" type="sibTrans" cxnId="{6005AC83-6968-42FB-841B-4D7952E49C02}">
      <dgm:prSet/>
      <dgm:spPr/>
      <dgm:t>
        <a:bodyPr/>
        <a:lstStyle/>
        <a:p>
          <a:endParaRPr lang="en-GB" b="1">
            <a:solidFill>
              <a:schemeClr val="tx1"/>
            </a:solidFill>
            <a:cs typeface="+mj-cs"/>
          </a:endParaRPr>
        </a:p>
      </dgm:t>
    </dgm:pt>
    <dgm:pt modelId="{52394A0E-F404-4574-980F-A64370B65C52}">
      <dgm:prSet/>
      <dgm:spPr/>
      <dgm:t>
        <a:bodyPr/>
        <a:lstStyle/>
        <a:p>
          <a:r>
            <a:rPr lang="ar-SA" b="1" smtClean="0">
              <a:solidFill>
                <a:schemeClr val="tx1"/>
              </a:solidFill>
              <a:cs typeface="+mj-cs"/>
            </a:rPr>
            <a:t>فترة التقييم </a:t>
          </a:r>
          <a:endParaRPr lang="en-GB" b="1" dirty="0">
            <a:solidFill>
              <a:schemeClr val="tx1"/>
            </a:solidFill>
            <a:cs typeface="+mj-cs"/>
          </a:endParaRPr>
        </a:p>
      </dgm:t>
    </dgm:pt>
    <dgm:pt modelId="{61349BD0-F853-4489-BBD1-7467EF12600B}" type="parTrans" cxnId="{54ADF4CA-1347-4B9C-B3E8-E5B901661DAA}">
      <dgm:prSet/>
      <dgm:spPr/>
      <dgm:t>
        <a:bodyPr/>
        <a:lstStyle/>
        <a:p>
          <a:endParaRPr lang="en-GB" b="1">
            <a:solidFill>
              <a:schemeClr val="tx1"/>
            </a:solidFill>
            <a:cs typeface="+mj-cs"/>
          </a:endParaRPr>
        </a:p>
      </dgm:t>
    </dgm:pt>
    <dgm:pt modelId="{712DA8D2-BE28-4BF8-956B-D54F63EFEFAE}" type="sibTrans" cxnId="{54ADF4CA-1347-4B9C-B3E8-E5B901661DAA}">
      <dgm:prSet/>
      <dgm:spPr/>
      <dgm:t>
        <a:bodyPr/>
        <a:lstStyle/>
        <a:p>
          <a:endParaRPr lang="en-GB" b="1">
            <a:solidFill>
              <a:schemeClr val="tx1"/>
            </a:solidFill>
            <a:cs typeface="+mj-cs"/>
          </a:endParaRPr>
        </a:p>
      </dgm:t>
    </dgm:pt>
    <dgm:pt modelId="{E2AD68F5-2324-4BD0-9AF1-6EB9C40BB4FF}">
      <dgm:prSet/>
      <dgm:spPr/>
      <dgm:t>
        <a:bodyPr/>
        <a:lstStyle/>
        <a:p>
          <a:r>
            <a:rPr lang="ar-SA" b="1" smtClean="0">
              <a:solidFill>
                <a:schemeClr val="tx1"/>
              </a:solidFill>
              <a:cs typeface="+mj-cs"/>
            </a:rPr>
            <a:t>السلوك </a:t>
          </a:r>
          <a:endParaRPr lang="en-GB" b="1" dirty="0">
            <a:solidFill>
              <a:schemeClr val="tx1"/>
            </a:solidFill>
            <a:cs typeface="+mj-cs"/>
          </a:endParaRPr>
        </a:p>
      </dgm:t>
    </dgm:pt>
    <dgm:pt modelId="{B8C76E77-280C-498B-9ACC-48E96A9AD730}" type="parTrans" cxnId="{8BB9637C-082A-4BE0-BDC0-27D3F4517097}">
      <dgm:prSet/>
      <dgm:spPr/>
      <dgm:t>
        <a:bodyPr/>
        <a:lstStyle/>
        <a:p>
          <a:endParaRPr lang="en-GB" b="1">
            <a:solidFill>
              <a:schemeClr val="tx1"/>
            </a:solidFill>
            <a:cs typeface="+mj-cs"/>
          </a:endParaRPr>
        </a:p>
      </dgm:t>
    </dgm:pt>
    <dgm:pt modelId="{128EA48B-2EEF-4435-88D8-E68097D8C1B4}" type="sibTrans" cxnId="{8BB9637C-082A-4BE0-BDC0-27D3F4517097}">
      <dgm:prSet/>
      <dgm:spPr/>
      <dgm:t>
        <a:bodyPr/>
        <a:lstStyle/>
        <a:p>
          <a:endParaRPr lang="en-GB" b="1">
            <a:solidFill>
              <a:schemeClr val="tx1"/>
            </a:solidFill>
            <a:cs typeface="+mj-cs"/>
          </a:endParaRPr>
        </a:p>
      </dgm:t>
    </dgm:pt>
    <dgm:pt modelId="{5B9C8093-B1C0-42E0-8266-6CF4E3C62D43}" type="pres">
      <dgm:prSet presAssocID="{03C51D62-242A-4908-981D-B282C049F411}" presName="Name0" presStyleCnt="0">
        <dgm:presLayoutVars>
          <dgm:dir/>
          <dgm:animLvl val="lvl"/>
          <dgm:resizeHandles val="exact"/>
        </dgm:presLayoutVars>
      </dgm:prSet>
      <dgm:spPr/>
      <dgm:t>
        <a:bodyPr/>
        <a:lstStyle/>
        <a:p>
          <a:endParaRPr lang="en-GB"/>
        </a:p>
      </dgm:t>
    </dgm:pt>
    <dgm:pt modelId="{C5D72BB1-CDAE-4B85-9539-BD24D1D9B82B}" type="pres">
      <dgm:prSet presAssocID="{CE3A8991-F460-4ED4-9291-25644FDC03F3}" presName="parTxOnly" presStyleLbl="node1" presStyleIdx="0" presStyleCnt="4">
        <dgm:presLayoutVars>
          <dgm:chMax val="0"/>
          <dgm:chPref val="0"/>
          <dgm:bulletEnabled val="1"/>
        </dgm:presLayoutVars>
      </dgm:prSet>
      <dgm:spPr/>
      <dgm:t>
        <a:bodyPr/>
        <a:lstStyle/>
        <a:p>
          <a:endParaRPr lang="en-GB"/>
        </a:p>
      </dgm:t>
    </dgm:pt>
    <dgm:pt modelId="{8E58A302-C13F-4AAC-81AA-5D57F0E3C916}" type="pres">
      <dgm:prSet presAssocID="{E619C0DE-6C7A-44DB-9A13-56DAE439FFDB}" presName="parTxOnlySpace" presStyleCnt="0"/>
      <dgm:spPr/>
      <dgm:t>
        <a:bodyPr/>
        <a:lstStyle/>
        <a:p>
          <a:endParaRPr lang="en-GB"/>
        </a:p>
      </dgm:t>
    </dgm:pt>
    <dgm:pt modelId="{EC4816F3-712C-4198-A697-F4B491508B76}" type="pres">
      <dgm:prSet presAssocID="{0ACCA689-BF71-487F-8281-7E7E62EBEEC6}" presName="parTxOnly" presStyleLbl="node1" presStyleIdx="1" presStyleCnt="4">
        <dgm:presLayoutVars>
          <dgm:chMax val="0"/>
          <dgm:chPref val="0"/>
          <dgm:bulletEnabled val="1"/>
        </dgm:presLayoutVars>
      </dgm:prSet>
      <dgm:spPr/>
      <dgm:t>
        <a:bodyPr/>
        <a:lstStyle/>
        <a:p>
          <a:endParaRPr lang="en-GB"/>
        </a:p>
      </dgm:t>
    </dgm:pt>
    <dgm:pt modelId="{2F3A517D-1C2F-43D9-A3C9-AAE72A5D5313}" type="pres">
      <dgm:prSet presAssocID="{A387DC86-64A2-4D3A-BFAF-58DF00D75B3F}" presName="parTxOnlySpace" presStyleCnt="0"/>
      <dgm:spPr/>
      <dgm:t>
        <a:bodyPr/>
        <a:lstStyle/>
        <a:p>
          <a:endParaRPr lang="en-GB"/>
        </a:p>
      </dgm:t>
    </dgm:pt>
    <dgm:pt modelId="{FE41CC1C-F77E-44E5-8F71-6DF466ECDCBE}" type="pres">
      <dgm:prSet presAssocID="{52394A0E-F404-4574-980F-A64370B65C52}" presName="parTxOnly" presStyleLbl="node1" presStyleIdx="2" presStyleCnt="4">
        <dgm:presLayoutVars>
          <dgm:chMax val="0"/>
          <dgm:chPref val="0"/>
          <dgm:bulletEnabled val="1"/>
        </dgm:presLayoutVars>
      </dgm:prSet>
      <dgm:spPr/>
      <dgm:t>
        <a:bodyPr/>
        <a:lstStyle/>
        <a:p>
          <a:endParaRPr lang="en-GB"/>
        </a:p>
      </dgm:t>
    </dgm:pt>
    <dgm:pt modelId="{394B4558-ACDB-4C99-9263-5382AE46F9EA}" type="pres">
      <dgm:prSet presAssocID="{712DA8D2-BE28-4BF8-956B-D54F63EFEFAE}" presName="parTxOnlySpace" presStyleCnt="0"/>
      <dgm:spPr/>
      <dgm:t>
        <a:bodyPr/>
        <a:lstStyle/>
        <a:p>
          <a:endParaRPr lang="en-GB"/>
        </a:p>
      </dgm:t>
    </dgm:pt>
    <dgm:pt modelId="{964569E9-A96A-4CD3-A13E-FA60143FCC1D}" type="pres">
      <dgm:prSet presAssocID="{E2AD68F5-2324-4BD0-9AF1-6EB9C40BB4FF}" presName="parTxOnly" presStyleLbl="node1" presStyleIdx="3" presStyleCnt="4">
        <dgm:presLayoutVars>
          <dgm:chMax val="0"/>
          <dgm:chPref val="0"/>
          <dgm:bulletEnabled val="1"/>
        </dgm:presLayoutVars>
      </dgm:prSet>
      <dgm:spPr/>
      <dgm:t>
        <a:bodyPr/>
        <a:lstStyle/>
        <a:p>
          <a:endParaRPr lang="en-GB"/>
        </a:p>
      </dgm:t>
    </dgm:pt>
  </dgm:ptLst>
  <dgm:cxnLst>
    <dgm:cxn modelId="{78BC82DC-504F-42B4-88E0-63477D7626CB}" type="presOf" srcId="{0ACCA689-BF71-487F-8281-7E7E62EBEEC6}" destId="{EC4816F3-712C-4198-A697-F4B491508B76}" srcOrd="0" destOrd="0" presId="urn:microsoft.com/office/officeart/2005/8/layout/chevron1"/>
    <dgm:cxn modelId="{5BC1E301-E297-4887-A02C-3F1FED60DA17}" type="presOf" srcId="{03C51D62-242A-4908-981D-B282C049F411}" destId="{5B9C8093-B1C0-42E0-8266-6CF4E3C62D43}" srcOrd="0" destOrd="0" presId="urn:microsoft.com/office/officeart/2005/8/layout/chevron1"/>
    <dgm:cxn modelId="{8E1FC59E-6B3A-4BE9-BA08-7437CDB1B6C7}" srcId="{03C51D62-242A-4908-981D-B282C049F411}" destId="{CE3A8991-F460-4ED4-9291-25644FDC03F3}" srcOrd="0" destOrd="0" parTransId="{9445A0FF-F128-4292-8401-3B5904BFFA2E}" sibTransId="{E619C0DE-6C7A-44DB-9A13-56DAE439FFDB}"/>
    <dgm:cxn modelId="{F9CED7B0-B702-466B-ACA2-D63F6DA8B8DF}" type="presOf" srcId="{CE3A8991-F460-4ED4-9291-25644FDC03F3}" destId="{C5D72BB1-CDAE-4B85-9539-BD24D1D9B82B}" srcOrd="0" destOrd="0" presId="urn:microsoft.com/office/officeart/2005/8/layout/chevron1"/>
    <dgm:cxn modelId="{6005AC83-6968-42FB-841B-4D7952E49C02}" srcId="{03C51D62-242A-4908-981D-B282C049F411}" destId="{0ACCA689-BF71-487F-8281-7E7E62EBEEC6}" srcOrd="1" destOrd="0" parTransId="{DC98F1B9-FEEF-4378-B408-E3D2C95FF7A6}" sibTransId="{A387DC86-64A2-4D3A-BFAF-58DF00D75B3F}"/>
    <dgm:cxn modelId="{8BB9637C-082A-4BE0-BDC0-27D3F4517097}" srcId="{03C51D62-242A-4908-981D-B282C049F411}" destId="{E2AD68F5-2324-4BD0-9AF1-6EB9C40BB4FF}" srcOrd="3" destOrd="0" parTransId="{B8C76E77-280C-498B-9ACC-48E96A9AD730}" sibTransId="{128EA48B-2EEF-4435-88D8-E68097D8C1B4}"/>
    <dgm:cxn modelId="{7CE0ED56-C9F9-4DD3-BD12-600778F08DEB}" type="presOf" srcId="{52394A0E-F404-4574-980F-A64370B65C52}" destId="{FE41CC1C-F77E-44E5-8F71-6DF466ECDCBE}" srcOrd="0" destOrd="0" presId="urn:microsoft.com/office/officeart/2005/8/layout/chevron1"/>
    <dgm:cxn modelId="{04ECDA95-4A25-4CC8-B561-8B05A240B9FF}" type="presOf" srcId="{E2AD68F5-2324-4BD0-9AF1-6EB9C40BB4FF}" destId="{964569E9-A96A-4CD3-A13E-FA60143FCC1D}" srcOrd="0" destOrd="0" presId="urn:microsoft.com/office/officeart/2005/8/layout/chevron1"/>
    <dgm:cxn modelId="{54ADF4CA-1347-4B9C-B3E8-E5B901661DAA}" srcId="{03C51D62-242A-4908-981D-B282C049F411}" destId="{52394A0E-F404-4574-980F-A64370B65C52}" srcOrd="2" destOrd="0" parTransId="{61349BD0-F853-4489-BBD1-7467EF12600B}" sibTransId="{712DA8D2-BE28-4BF8-956B-D54F63EFEFAE}"/>
    <dgm:cxn modelId="{0963EC2E-D2DD-4B1D-86E9-BDEEF99E5FD7}" type="presParOf" srcId="{5B9C8093-B1C0-42E0-8266-6CF4E3C62D43}" destId="{C5D72BB1-CDAE-4B85-9539-BD24D1D9B82B}" srcOrd="0" destOrd="0" presId="urn:microsoft.com/office/officeart/2005/8/layout/chevron1"/>
    <dgm:cxn modelId="{EADD956A-0997-4255-AE51-46138E8DA07A}" type="presParOf" srcId="{5B9C8093-B1C0-42E0-8266-6CF4E3C62D43}" destId="{8E58A302-C13F-4AAC-81AA-5D57F0E3C916}" srcOrd="1" destOrd="0" presId="urn:microsoft.com/office/officeart/2005/8/layout/chevron1"/>
    <dgm:cxn modelId="{FEB202BC-5416-4734-8E7D-DB19BF028AFC}" type="presParOf" srcId="{5B9C8093-B1C0-42E0-8266-6CF4E3C62D43}" destId="{EC4816F3-712C-4198-A697-F4B491508B76}" srcOrd="2" destOrd="0" presId="urn:microsoft.com/office/officeart/2005/8/layout/chevron1"/>
    <dgm:cxn modelId="{525DBF80-1284-4124-8520-2F4D6B77E65D}" type="presParOf" srcId="{5B9C8093-B1C0-42E0-8266-6CF4E3C62D43}" destId="{2F3A517D-1C2F-43D9-A3C9-AAE72A5D5313}" srcOrd="3" destOrd="0" presId="urn:microsoft.com/office/officeart/2005/8/layout/chevron1"/>
    <dgm:cxn modelId="{9F358BA4-DF19-4BB7-AB73-9B3926629491}" type="presParOf" srcId="{5B9C8093-B1C0-42E0-8266-6CF4E3C62D43}" destId="{FE41CC1C-F77E-44E5-8F71-6DF466ECDCBE}" srcOrd="4" destOrd="0" presId="urn:microsoft.com/office/officeart/2005/8/layout/chevron1"/>
    <dgm:cxn modelId="{E1F901BA-0570-43C9-AF2B-541091CFA8BD}" type="presParOf" srcId="{5B9C8093-B1C0-42E0-8266-6CF4E3C62D43}" destId="{394B4558-ACDB-4C99-9263-5382AE46F9EA}" srcOrd="5" destOrd="0" presId="urn:microsoft.com/office/officeart/2005/8/layout/chevron1"/>
    <dgm:cxn modelId="{51C28143-D55A-4D9C-BBF4-217D69D45D5A}" type="presParOf" srcId="{5B9C8093-B1C0-42E0-8266-6CF4E3C62D43}" destId="{964569E9-A96A-4CD3-A13E-FA60143FCC1D}"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DA3463-F9AE-4377-B0E5-97F3FCD859E2}">
      <dsp:nvSpPr>
        <dsp:cNvPr id="0" name=""/>
        <dsp:cNvSpPr/>
      </dsp:nvSpPr>
      <dsp:spPr>
        <a:xfrm>
          <a:off x="4223991" y="3077654"/>
          <a:ext cx="3995264" cy="144830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822709"/>
              <a:satOff val="-14447"/>
              <a:lumOff val="-2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285750" lvl="1" indent="-285750" algn="r" defTabSz="1244600" rtl="1">
            <a:lnSpc>
              <a:spcPct val="90000"/>
            </a:lnSpc>
            <a:spcBef>
              <a:spcPct val="0"/>
            </a:spcBef>
            <a:spcAft>
              <a:spcPct val="15000"/>
            </a:spcAft>
            <a:buChar char="••"/>
          </a:pPr>
          <a:r>
            <a:rPr lang="ar-SA" sz="2800" b="1" kern="1200" dirty="0" smtClean="0">
              <a:cs typeface="+mj-cs"/>
            </a:rPr>
            <a:t>ما هو أقل مستوى أداء مقبول </a:t>
          </a:r>
          <a:endParaRPr lang="en-GB" sz="2800" b="1" kern="1200" dirty="0">
            <a:cs typeface="+mj-cs"/>
          </a:endParaRPr>
        </a:p>
      </dsp:txBody>
      <dsp:txXfrm>
        <a:off x="5454386" y="3471546"/>
        <a:ext cx="2733054" cy="1022601"/>
      </dsp:txXfrm>
    </dsp:sp>
    <dsp:sp modelId="{545C5E78-26E1-4CCC-B3E2-18FEDEA4594E}">
      <dsp:nvSpPr>
        <dsp:cNvPr id="0" name=""/>
        <dsp:cNvSpPr/>
      </dsp:nvSpPr>
      <dsp:spPr>
        <a:xfrm>
          <a:off x="82353" y="3077654"/>
          <a:ext cx="3777673" cy="144830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1234063"/>
              <a:satOff val="-21671"/>
              <a:lumOff val="-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285750" lvl="1" indent="-285750" algn="r" defTabSz="1244600" rtl="1">
            <a:lnSpc>
              <a:spcPct val="90000"/>
            </a:lnSpc>
            <a:spcBef>
              <a:spcPct val="0"/>
            </a:spcBef>
            <a:spcAft>
              <a:spcPct val="15000"/>
            </a:spcAft>
            <a:buChar char="••"/>
          </a:pPr>
          <a:r>
            <a:rPr lang="ar-SA" sz="2800" b="1" kern="1200" dirty="0" smtClean="0">
              <a:cs typeface="+mj-cs"/>
            </a:rPr>
            <a:t>متى سينفذ و تحت أي ظرف سينفذ </a:t>
          </a:r>
          <a:endParaRPr lang="en-GB" sz="2800" b="1" kern="1200" dirty="0">
            <a:cs typeface="+mj-cs"/>
          </a:endParaRPr>
        </a:p>
      </dsp:txBody>
      <dsp:txXfrm>
        <a:off x="114168" y="3471546"/>
        <a:ext cx="2580741" cy="1022601"/>
      </dsp:txXfrm>
    </dsp:sp>
    <dsp:sp modelId="{61625FDA-8A4B-45B6-B8F2-64058141B4D3}">
      <dsp:nvSpPr>
        <dsp:cNvPr id="0" name=""/>
        <dsp:cNvSpPr/>
      </dsp:nvSpPr>
      <dsp:spPr>
        <a:xfrm>
          <a:off x="4403218" y="0"/>
          <a:ext cx="3797393" cy="144830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411354"/>
              <a:satOff val="-7224"/>
              <a:lumOff val="-1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285750" lvl="1" indent="-285750" algn="r" defTabSz="1244600" rtl="1">
            <a:lnSpc>
              <a:spcPct val="90000"/>
            </a:lnSpc>
            <a:spcBef>
              <a:spcPct val="0"/>
            </a:spcBef>
            <a:spcAft>
              <a:spcPct val="15000"/>
            </a:spcAft>
            <a:buChar char="••"/>
          </a:pPr>
          <a:r>
            <a:rPr lang="ar-SA" sz="2800" b="1" kern="1200" dirty="0" smtClean="0">
              <a:cs typeface="+mj-cs"/>
            </a:rPr>
            <a:t>ما هو الأداء الذي سينفذ </a:t>
          </a:r>
          <a:endParaRPr lang="en-GB" sz="2800" b="1" kern="1200" dirty="0">
            <a:cs typeface="+mj-cs"/>
          </a:endParaRPr>
        </a:p>
      </dsp:txBody>
      <dsp:txXfrm>
        <a:off x="5574251" y="31815"/>
        <a:ext cx="2594545" cy="1022601"/>
      </dsp:txXfrm>
    </dsp:sp>
    <dsp:sp modelId="{8DA8EE6C-E59B-450C-A4FC-F1D2CF15A65F}">
      <dsp:nvSpPr>
        <dsp:cNvPr id="0" name=""/>
        <dsp:cNvSpPr/>
      </dsp:nvSpPr>
      <dsp:spPr>
        <a:xfrm>
          <a:off x="10348" y="0"/>
          <a:ext cx="4028421" cy="144830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r>
            <a:rPr lang="en-GB" sz="2800" b="1" kern="1200" dirty="0" smtClean="0">
              <a:cs typeface="+mj-cs"/>
            </a:rPr>
            <a:t> </a:t>
          </a:r>
          <a:r>
            <a:rPr lang="ar-SA" sz="2800" b="1" kern="1200" dirty="0" smtClean="0">
              <a:cs typeface="+mj-cs"/>
            </a:rPr>
            <a:t>من سيقوم بالأداء</a:t>
          </a:r>
          <a:endParaRPr lang="en-GB" sz="2800" b="1" kern="1200" dirty="0" smtClean="0">
            <a:cs typeface="+mj-cs"/>
          </a:endParaRPr>
        </a:p>
        <a:p>
          <a:pPr marL="228600" lvl="1" indent="0" algn="r" defTabSz="889000" rtl="1">
            <a:lnSpc>
              <a:spcPct val="90000"/>
            </a:lnSpc>
            <a:spcBef>
              <a:spcPct val="0"/>
            </a:spcBef>
            <a:spcAft>
              <a:spcPct val="15000"/>
            </a:spcAft>
            <a:buChar char="••"/>
          </a:pPr>
          <a:endParaRPr lang="en-GB" sz="2800" b="1" kern="1200" dirty="0">
            <a:cs typeface="+mj-cs"/>
          </a:endParaRPr>
        </a:p>
      </dsp:txBody>
      <dsp:txXfrm>
        <a:off x="42163" y="31815"/>
        <a:ext cx="2756264" cy="1022601"/>
      </dsp:txXfrm>
    </dsp:sp>
    <dsp:sp modelId="{F731004E-CFDF-4088-B6A9-780D6D8F8F80}">
      <dsp:nvSpPr>
        <dsp:cNvPr id="0" name=""/>
        <dsp:cNvSpPr/>
      </dsp:nvSpPr>
      <dsp:spPr>
        <a:xfrm>
          <a:off x="2104626" y="257979"/>
          <a:ext cx="1959741" cy="1959741"/>
        </a:xfrm>
        <a:prstGeom prst="pieWedge">
          <a:avLst/>
        </a:prstGeom>
        <a:solidFill>
          <a:srgbClr val="CC009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ar-SA" sz="2800" b="1" kern="1200" dirty="0" smtClean="0">
              <a:cs typeface="+mj-cs"/>
            </a:rPr>
            <a:t>الفرد</a:t>
          </a:r>
          <a:endParaRPr lang="en-GB" sz="2800" b="1" kern="1200" dirty="0">
            <a:cs typeface="+mj-cs"/>
          </a:endParaRPr>
        </a:p>
      </dsp:txBody>
      <dsp:txXfrm>
        <a:off x="2678621" y="831974"/>
        <a:ext cx="1385746" cy="1385746"/>
      </dsp:txXfrm>
    </dsp:sp>
    <dsp:sp modelId="{697471F8-C232-4B71-A90D-8DF006AC140F}">
      <dsp:nvSpPr>
        <dsp:cNvPr id="0" name=""/>
        <dsp:cNvSpPr/>
      </dsp:nvSpPr>
      <dsp:spPr>
        <a:xfrm rot="5400000">
          <a:off x="4154887" y="257979"/>
          <a:ext cx="1959741" cy="1959741"/>
        </a:xfrm>
        <a:prstGeom prst="pieWedge">
          <a:avLst/>
        </a:prstGeom>
        <a:solidFill>
          <a:srgbClr val="FF7C8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ar-SA" sz="2800" b="1" kern="1200" dirty="0" smtClean="0">
              <a:cs typeface="+mj-cs"/>
            </a:rPr>
            <a:t>الأداء </a:t>
          </a:r>
          <a:endParaRPr lang="en-GB" sz="2800" b="1" kern="1200" dirty="0">
            <a:cs typeface="+mj-cs"/>
          </a:endParaRPr>
        </a:p>
      </dsp:txBody>
      <dsp:txXfrm rot="-5400000">
        <a:off x="4154887" y="831974"/>
        <a:ext cx="1385746" cy="1385746"/>
      </dsp:txXfrm>
    </dsp:sp>
    <dsp:sp modelId="{D695CCFC-5E3F-49F0-A30B-63BFC92C15BC}">
      <dsp:nvSpPr>
        <dsp:cNvPr id="0" name=""/>
        <dsp:cNvSpPr/>
      </dsp:nvSpPr>
      <dsp:spPr>
        <a:xfrm rot="10800000">
          <a:off x="4154887" y="2308241"/>
          <a:ext cx="1959741" cy="1959741"/>
        </a:xfrm>
        <a:prstGeom prst="pieWedge">
          <a:avLst/>
        </a:prstGeom>
        <a:solidFill>
          <a:schemeClr val="accent3">
            <a:hueOff val="-822709"/>
            <a:satOff val="-14447"/>
            <a:lumOff val="-2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ar-SA" sz="2800" b="1" kern="1200" dirty="0" smtClean="0">
              <a:cs typeface="+mj-cs"/>
            </a:rPr>
            <a:t>المعيار </a:t>
          </a:r>
          <a:endParaRPr lang="en-GB" sz="2800" b="1" kern="1200" dirty="0">
            <a:cs typeface="+mj-cs"/>
          </a:endParaRPr>
        </a:p>
      </dsp:txBody>
      <dsp:txXfrm rot="10800000">
        <a:off x="4154887" y="2308241"/>
        <a:ext cx="1385746" cy="1385746"/>
      </dsp:txXfrm>
    </dsp:sp>
    <dsp:sp modelId="{AA617A8F-3156-4998-9647-AE06A7525149}">
      <dsp:nvSpPr>
        <dsp:cNvPr id="0" name=""/>
        <dsp:cNvSpPr/>
      </dsp:nvSpPr>
      <dsp:spPr>
        <a:xfrm rot="16200000">
          <a:off x="2104626" y="2308241"/>
          <a:ext cx="1959741" cy="1959741"/>
        </a:xfrm>
        <a:prstGeom prst="pieWedge">
          <a:avLst/>
        </a:prstGeom>
        <a:solidFill>
          <a:srgbClr val="66FF6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ar-SA" sz="2800" b="1" kern="1200" dirty="0" smtClean="0">
              <a:cs typeface="+mj-cs"/>
            </a:rPr>
            <a:t>الظرف </a:t>
          </a:r>
          <a:endParaRPr lang="en-GB" sz="2800" b="1" kern="1200" dirty="0">
            <a:cs typeface="+mj-cs"/>
          </a:endParaRPr>
        </a:p>
      </dsp:txBody>
      <dsp:txXfrm rot="5400000">
        <a:off x="2678621" y="2308241"/>
        <a:ext cx="1385746" cy="1385746"/>
      </dsp:txXfrm>
    </dsp:sp>
    <dsp:sp modelId="{45AEDCFD-D6F1-4C7E-A74D-35466A693027}">
      <dsp:nvSpPr>
        <dsp:cNvPr id="0" name=""/>
        <dsp:cNvSpPr/>
      </dsp:nvSpPr>
      <dsp:spPr>
        <a:xfrm>
          <a:off x="3771312" y="1855644"/>
          <a:ext cx="676631" cy="588375"/>
        </a:xfrm>
        <a:prstGeom prst="circularArrow">
          <a:avLst/>
        </a:prstGeom>
        <a:solidFill>
          <a:schemeClr val="accent3">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1A2894-9914-4D63-B036-57A4D215CC3C}">
      <dsp:nvSpPr>
        <dsp:cNvPr id="0" name=""/>
        <dsp:cNvSpPr/>
      </dsp:nvSpPr>
      <dsp:spPr>
        <a:xfrm rot="10800000">
          <a:off x="3771312" y="2081942"/>
          <a:ext cx="676631" cy="588375"/>
        </a:xfrm>
        <a:prstGeom prst="circularArrow">
          <a:avLst/>
        </a:prstGeom>
        <a:solidFill>
          <a:schemeClr val="accent3">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015A28-F9E2-4E95-B05B-9FCEEA0C2C80}">
      <dsp:nvSpPr>
        <dsp:cNvPr id="0" name=""/>
        <dsp:cNvSpPr/>
      </dsp:nvSpPr>
      <dsp:spPr>
        <a:xfrm>
          <a:off x="3096349" y="60700"/>
          <a:ext cx="2440390" cy="2204888"/>
        </a:xfrm>
        <a:prstGeom prst="ellipse">
          <a:avLst/>
        </a:prstGeom>
        <a:solidFill>
          <a:schemeClr val="accent4">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SA" sz="2400" b="1" kern="1200" dirty="0" smtClean="0"/>
            <a:t>البعد المعرفي</a:t>
          </a:r>
        </a:p>
        <a:p>
          <a:pPr lvl="0" algn="ctr" defTabSz="1066800">
            <a:lnSpc>
              <a:spcPct val="90000"/>
            </a:lnSpc>
            <a:spcBef>
              <a:spcPct val="0"/>
            </a:spcBef>
            <a:spcAft>
              <a:spcPct val="35000"/>
            </a:spcAft>
          </a:pPr>
          <a:r>
            <a:rPr lang="en-GB" sz="2400" b="1" kern="1200" dirty="0" smtClean="0"/>
            <a:t>Cognitive </a:t>
          </a:r>
          <a:endParaRPr lang="en-GB" sz="2400" b="1" kern="1200" dirty="0"/>
        </a:p>
      </dsp:txBody>
      <dsp:txXfrm>
        <a:off x="3421734" y="446556"/>
        <a:ext cx="1789619" cy="992199"/>
      </dsp:txXfrm>
    </dsp:sp>
    <dsp:sp modelId="{F0EEF76C-2515-4657-94E4-C16B9C3759EE}">
      <dsp:nvSpPr>
        <dsp:cNvPr id="0" name=""/>
        <dsp:cNvSpPr/>
      </dsp:nvSpPr>
      <dsp:spPr>
        <a:xfrm>
          <a:off x="3825784" y="1341445"/>
          <a:ext cx="2581240" cy="2414277"/>
        </a:xfrm>
        <a:prstGeom prst="ellipse">
          <a:avLst/>
        </a:prstGeom>
        <a:solidFill>
          <a:srgbClr val="CC0099">
            <a:alpha val="49804"/>
          </a:srgb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SA" sz="2400" b="1" kern="1200" dirty="0" smtClean="0"/>
            <a:t>بعد الاتجاهات</a:t>
          </a:r>
        </a:p>
        <a:p>
          <a:pPr lvl="0" algn="ctr" defTabSz="1066800">
            <a:lnSpc>
              <a:spcPct val="90000"/>
            </a:lnSpc>
            <a:spcBef>
              <a:spcPct val="0"/>
            </a:spcBef>
            <a:spcAft>
              <a:spcPct val="35000"/>
            </a:spcAft>
          </a:pPr>
          <a:r>
            <a:rPr lang="en-GB" sz="2400" b="1" kern="1200" dirty="0" smtClean="0"/>
            <a:t>Affective  (emotions and attitudes )</a:t>
          </a:r>
          <a:endParaRPr lang="en-GB" sz="2400" b="1" kern="1200" dirty="0"/>
        </a:p>
      </dsp:txBody>
      <dsp:txXfrm>
        <a:off x="4615214" y="1965133"/>
        <a:ext cx="1548744" cy="1327852"/>
      </dsp:txXfrm>
    </dsp:sp>
    <dsp:sp modelId="{4EBFB26B-54C3-4E46-9743-632B314C309A}">
      <dsp:nvSpPr>
        <dsp:cNvPr id="0" name=""/>
        <dsp:cNvSpPr/>
      </dsp:nvSpPr>
      <dsp:spPr>
        <a:xfrm>
          <a:off x="2305943" y="1364055"/>
          <a:ext cx="2421482" cy="2369057"/>
        </a:xfrm>
        <a:prstGeom prst="ellipse">
          <a:avLst/>
        </a:prstGeom>
        <a:solidFill>
          <a:srgbClr val="FF7C8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ar-SA" sz="2400" b="1" kern="1200" dirty="0" smtClean="0"/>
            <a:t>بعد المهارات</a:t>
          </a:r>
        </a:p>
        <a:p>
          <a:pPr lvl="0" algn="ctr" defTabSz="1066800">
            <a:lnSpc>
              <a:spcPct val="90000"/>
            </a:lnSpc>
            <a:spcBef>
              <a:spcPct val="0"/>
            </a:spcBef>
            <a:spcAft>
              <a:spcPct val="35000"/>
            </a:spcAft>
          </a:pPr>
          <a:r>
            <a:rPr lang="en-GB" sz="2400" b="1" kern="1200" dirty="0" smtClean="0"/>
            <a:t>Psychomotor  skills </a:t>
          </a:r>
          <a:r>
            <a:rPr lang="ar-SA" sz="2400" b="1" kern="1200" dirty="0" smtClean="0"/>
            <a:t> </a:t>
          </a:r>
          <a:endParaRPr lang="en-GB" sz="2400" b="1" kern="1200" dirty="0"/>
        </a:p>
      </dsp:txBody>
      <dsp:txXfrm>
        <a:off x="2533965" y="1976062"/>
        <a:ext cx="1452889" cy="1302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4E609-677A-40EA-81C3-00CC3EEC882C}">
      <dsp:nvSpPr>
        <dsp:cNvPr id="0" name=""/>
        <dsp:cNvSpPr/>
      </dsp:nvSpPr>
      <dsp:spPr>
        <a:xfrm>
          <a:off x="3454693" y="0"/>
          <a:ext cx="1381877" cy="876097"/>
        </a:xfrm>
        <a:prstGeom prst="trapezoid">
          <a:avLst>
            <a:gd name="adj" fmla="val 78866"/>
          </a:avLst>
        </a:prstGeom>
        <a:solidFill>
          <a:srgbClr val="FFFFCC"/>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b="1" kern="1200" dirty="0" smtClean="0">
              <a:cs typeface="+mj-cs"/>
            </a:rPr>
            <a:t>Evaluation : </a:t>
          </a:r>
          <a:r>
            <a:rPr lang="ar-SA" sz="2500" b="1" kern="1200" dirty="0" smtClean="0">
              <a:cs typeface="+mj-cs"/>
            </a:rPr>
            <a:t>التقييم</a:t>
          </a:r>
          <a:endParaRPr lang="en-GB" sz="2500" kern="1200" dirty="0">
            <a:cs typeface="+mj-cs"/>
          </a:endParaRPr>
        </a:p>
      </dsp:txBody>
      <dsp:txXfrm>
        <a:off x="3454693" y="0"/>
        <a:ext cx="1381877" cy="876097"/>
      </dsp:txXfrm>
    </dsp:sp>
    <dsp:sp modelId="{E0F65AD3-D305-4D57-9A39-07384E37C62F}">
      <dsp:nvSpPr>
        <dsp:cNvPr id="0" name=""/>
        <dsp:cNvSpPr/>
      </dsp:nvSpPr>
      <dsp:spPr>
        <a:xfrm>
          <a:off x="2763754" y="876097"/>
          <a:ext cx="2763754" cy="876097"/>
        </a:xfrm>
        <a:prstGeom prst="trapezoid">
          <a:avLst>
            <a:gd name="adj" fmla="val 78866"/>
          </a:avLst>
        </a:prstGeom>
        <a:solidFill>
          <a:srgbClr val="66FF6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b="1" kern="1200" dirty="0" smtClean="0">
              <a:cs typeface="+mj-cs"/>
            </a:rPr>
            <a:t>Synthesis : </a:t>
          </a:r>
          <a:r>
            <a:rPr lang="ar-SA" sz="2500" b="1" kern="1200" dirty="0" smtClean="0">
              <a:cs typeface="+mj-cs"/>
            </a:rPr>
            <a:t>التأليف </a:t>
          </a:r>
          <a:endParaRPr lang="en-GB" sz="2500" kern="1200" dirty="0">
            <a:cs typeface="+mj-cs"/>
          </a:endParaRPr>
        </a:p>
      </dsp:txBody>
      <dsp:txXfrm>
        <a:off x="3247411" y="876097"/>
        <a:ext cx="1796440" cy="876097"/>
      </dsp:txXfrm>
    </dsp:sp>
    <dsp:sp modelId="{545A9799-B81E-450E-82B9-B51B7C880119}">
      <dsp:nvSpPr>
        <dsp:cNvPr id="0" name=""/>
        <dsp:cNvSpPr/>
      </dsp:nvSpPr>
      <dsp:spPr>
        <a:xfrm>
          <a:off x="2072816" y="1752194"/>
          <a:ext cx="4145632" cy="876097"/>
        </a:xfrm>
        <a:prstGeom prst="trapezoid">
          <a:avLst>
            <a:gd name="adj" fmla="val 78866"/>
          </a:avLst>
        </a:prstGeom>
        <a:solidFill>
          <a:srgbClr val="CC009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b="1" kern="1200" smtClean="0">
              <a:cs typeface="+mj-cs"/>
            </a:rPr>
            <a:t>Analysis : </a:t>
          </a:r>
          <a:r>
            <a:rPr lang="ar-SA" sz="2500" b="1" kern="1200" smtClean="0">
              <a:cs typeface="+mj-cs"/>
            </a:rPr>
            <a:t>التحليل </a:t>
          </a:r>
          <a:endParaRPr lang="en-GB" sz="2500" b="1" kern="1200" dirty="0">
            <a:cs typeface="+mj-cs"/>
          </a:endParaRPr>
        </a:p>
      </dsp:txBody>
      <dsp:txXfrm>
        <a:off x="2798301" y="1752194"/>
        <a:ext cx="2694660" cy="876097"/>
      </dsp:txXfrm>
    </dsp:sp>
    <dsp:sp modelId="{E12B0D13-349C-471B-93AD-884709466C4D}">
      <dsp:nvSpPr>
        <dsp:cNvPr id="0" name=""/>
        <dsp:cNvSpPr/>
      </dsp:nvSpPr>
      <dsp:spPr>
        <a:xfrm>
          <a:off x="1381877" y="2628291"/>
          <a:ext cx="5527509" cy="876097"/>
        </a:xfrm>
        <a:prstGeom prst="trapezoid">
          <a:avLst>
            <a:gd name="adj" fmla="val 78866"/>
          </a:avLst>
        </a:prstGeom>
        <a:solidFill>
          <a:srgbClr val="FF999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b="1" kern="1200" dirty="0" smtClean="0">
              <a:cs typeface="+mj-cs"/>
            </a:rPr>
            <a:t>Application :  </a:t>
          </a:r>
          <a:r>
            <a:rPr lang="ar-SA" sz="2500" b="1" kern="1200" dirty="0" smtClean="0">
              <a:cs typeface="+mj-cs"/>
            </a:rPr>
            <a:t> التطبيقات و التعميم </a:t>
          </a:r>
          <a:endParaRPr lang="en-GB" sz="2500" b="1" kern="1200" dirty="0">
            <a:cs typeface="+mj-cs"/>
          </a:endParaRPr>
        </a:p>
      </dsp:txBody>
      <dsp:txXfrm>
        <a:off x="2349191" y="2628291"/>
        <a:ext cx="3592881" cy="876097"/>
      </dsp:txXfrm>
    </dsp:sp>
    <dsp:sp modelId="{2A0A3DDF-97E8-4F9D-810C-373DC4AB837C}">
      <dsp:nvSpPr>
        <dsp:cNvPr id="0" name=""/>
        <dsp:cNvSpPr/>
      </dsp:nvSpPr>
      <dsp:spPr>
        <a:xfrm>
          <a:off x="690938" y="3504389"/>
          <a:ext cx="6909386" cy="876097"/>
        </a:xfrm>
        <a:prstGeom prst="trapezoid">
          <a:avLst>
            <a:gd name="adj" fmla="val 78866"/>
          </a:avLst>
        </a:prstGeom>
        <a:solidFill>
          <a:schemeClr val="accent3">
            <a:hueOff val="-987251"/>
            <a:satOff val="-17337"/>
            <a:lumOff val="-3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b="1" kern="1200" dirty="0" smtClean="0">
              <a:cs typeface="+mj-cs"/>
            </a:rPr>
            <a:t>Comprehension  : </a:t>
          </a:r>
          <a:r>
            <a:rPr lang="ar-SA" sz="2500" b="1" kern="1200" dirty="0" smtClean="0">
              <a:cs typeface="+mj-cs"/>
            </a:rPr>
            <a:t>الفهم</a:t>
          </a:r>
          <a:endParaRPr lang="en-GB" sz="2500" kern="1200" dirty="0">
            <a:cs typeface="+mj-cs"/>
          </a:endParaRPr>
        </a:p>
      </dsp:txBody>
      <dsp:txXfrm>
        <a:off x="1900081" y="3504389"/>
        <a:ext cx="4491101" cy="876097"/>
      </dsp:txXfrm>
    </dsp:sp>
    <dsp:sp modelId="{10C32770-C5CC-4EF1-8956-ADC18363937D}">
      <dsp:nvSpPr>
        <dsp:cNvPr id="0" name=""/>
        <dsp:cNvSpPr/>
      </dsp:nvSpPr>
      <dsp:spPr>
        <a:xfrm>
          <a:off x="0" y="4380486"/>
          <a:ext cx="8291264" cy="876097"/>
        </a:xfrm>
        <a:prstGeom prst="trapezoid">
          <a:avLst>
            <a:gd name="adj" fmla="val 78866"/>
          </a:avLst>
        </a:prstGeom>
        <a:solidFill>
          <a:schemeClr val="accent3">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b="1" kern="1200" smtClean="0">
              <a:cs typeface="+mj-cs"/>
            </a:rPr>
            <a:t>Knowledge </a:t>
          </a:r>
          <a:r>
            <a:rPr lang="ar-SA" sz="2500" b="1" kern="1200" smtClean="0">
              <a:cs typeface="+mj-cs"/>
            </a:rPr>
            <a:t>معرفة  :</a:t>
          </a:r>
          <a:endParaRPr lang="en-GB" sz="2500" b="1" kern="1200" dirty="0">
            <a:cs typeface="+mj-cs"/>
          </a:endParaRPr>
        </a:p>
      </dsp:txBody>
      <dsp:txXfrm>
        <a:off x="1450971" y="4380486"/>
        <a:ext cx="5389321" cy="8760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C884C8-41ED-4EB3-B3F8-695DF825A10F}">
      <dsp:nvSpPr>
        <dsp:cNvPr id="0" name=""/>
        <dsp:cNvSpPr/>
      </dsp:nvSpPr>
      <dsp:spPr>
        <a:xfrm>
          <a:off x="3427580" y="0"/>
          <a:ext cx="1713790" cy="1043488"/>
        </a:xfrm>
        <a:prstGeom prst="trapezoid">
          <a:avLst>
            <a:gd name="adj" fmla="val 82118"/>
          </a:avLst>
        </a:prstGeom>
        <a:solidFill>
          <a:srgbClr val="FFFFCC"/>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smtClean="0">
              <a:cs typeface="+mj-cs"/>
            </a:rPr>
            <a:t>Internalising values :</a:t>
          </a:r>
        </a:p>
        <a:p>
          <a:pPr lvl="0" algn="ctr" defTabSz="800100">
            <a:lnSpc>
              <a:spcPct val="90000"/>
            </a:lnSpc>
            <a:spcBef>
              <a:spcPct val="0"/>
            </a:spcBef>
            <a:spcAft>
              <a:spcPct val="35000"/>
            </a:spcAft>
          </a:pPr>
          <a:r>
            <a:rPr lang="ar-SA" sz="1800" b="1" kern="1200" dirty="0" smtClean="0">
              <a:cs typeface="+mj-cs"/>
            </a:rPr>
            <a:t>تحويل القيم إلى صفات شخصية</a:t>
          </a:r>
          <a:endParaRPr lang="en-GB" sz="1800" b="1" kern="1200" dirty="0">
            <a:cs typeface="+mj-cs"/>
          </a:endParaRPr>
        </a:p>
      </dsp:txBody>
      <dsp:txXfrm>
        <a:off x="3427580" y="0"/>
        <a:ext cx="1713790" cy="1043488"/>
      </dsp:txXfrm>
    </dsp:sp>
    <dsp:sp modelId="{B34AE6D0-8D65-4120-8BF2-332E0C3A95BD}">
      <dsp:nvSpPr>
        <dsp:cNvPr id="0" name=""/>
        <dsp:cNvSpPr/>
      </dsp:nvSpPr>
      <dsp:spPr>
        <a:xfrm>
          <a:off x="2570685" y="1043488"/>
          <a:ext cx="3427580" cy="1043488"/>
        </a:xfrm>
        <a:prstGeom prst="trapezoid">
          <a:avLst>
            <a:gd name="adj" fmla="val 82118"/>
          </a:avLst>
        </a:prstGeom>
        <a:solidFill>
          <a:srgbClr val="66FF6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smtClean="0">
              <a:cs typeface="+mj-cs"/>
            </a:rPr>
            <a:t>Organisation :</a:t>
          </a:r>
        </a:p>
        <a:p>
          <a:pPr lvl="0" algn="ctr" defTabSz="800100">
            <a:lnSpc>
              <a:spcPct val="90000"/>
            </a:lnSpc>
            <a:spcBef>
              <a:spcPct val="0"/>
            </a:spcBef>
            <a:spcAft>
              <a:spcPct val="35000"/>
            </a:spcAft>
          </a:pPr>
          <a:r>
            <a:rPr lang="ar-SA" sz="1800" b="1" kern="1200" dirty="0" smtClean="0">
              <a:cs typeface="+mj-cs"/>
            </a:rPr>
            <a:t>تنظيم القيم الأخلاقية وترتبيها </a:t>
          </a:r>
          <a:endParaRPr lang="en-GB" sz="1800" b="1" kern="1200" dirty="0">
            <a:cs typeface="+mj-cs"/>
          </a:endParaRPr>
        </a:p>
      </dsp:txBody>
      <dsp:txXfrm>
        <a:off x="3170512" y="1043488"/>
        <a:ext cx="2227927" cy="1043488"/>
      </dsp:txXfrm>
    </dsp:sp>
    <dsp:sp modelId="{3A36E532-862F-42AB-944F-5430AC6481C5}">
      <dsp:nvSpPr>
        <dsp:cNvPr id="0" name=""/>
        <dsp:cNvSpPr/>
      </dsp:nvSpPr>
      <dsp:spPr>
        <a:xfrm>
          <a:off x="1713790" y="2086977"/>
          <a:ext cx="5141371" cy="1043488"/>
        </a:xfrm>
        <a:prstGeom prst="trapezoid">
          <a:avLst>
            <a:gd name="adj" fmla="val 82118"/>
          </a:avLst>
        </a:prstGeom>
        <a:solidFill>
          <a:srgbClr val="CC009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smtClean="0">
              <a:cs typeface="+mj-cs"/>
            </a:rPr>
            <a:t>Valuing :</a:t>
          </a:r>
        </a:p>
        <a:p>
          <a:pPr lvl="0" algn="ctr" defTabSz="800100">
            <a:lnSpc>
              <a:spcPct val="90000"/>
            </a:lnSpc>
            <a:spcBef>
              <a:spcPct val="0"/>
            </a:spcBef>
            <a:spcAft>
              <a:spcPct val="35000"/>
            </a:spcAft>
          </a:pPr>
          <a:r>
            <a:rPr lang="ar-SA" sz="1800" b="1" kern="1200" smtClean="0">
              <a:cs typeface="+mj-cs"/>
            </a:rPr>
            <a:t>الحكم الأخلاقي</a:t>
          </a:r>
          <a:endParaRPr lang="en-GB" sz="1800" b="1" kern="1200" dirty="0">
            <a:cs typeface="+mj-cs"/>
          </a:endParaRPr>
        </a:p>
      </dsp:txBody>
      <dsp:txXfrm>
        <a:off x="2613530" y="2086977"/>
        <a:ext cx="3341891" cy="1043488"/>
      </dsp:txXfrm>
    </dsp:sp>
    <dsp:sp modelId="{10EA2A29-96E5-4355-8FDB-0CD81FD81608}">
      <dsp:nvSpPr>
        <dsp:cNvPr id="0" name=""/>
        <dsp:cNvSpPr/>
      </dsp:nvSpPr>
      <dsp:spPr>
        <a:xfrm>
          <a:off x="856895" y="3130465"/>
          <a:ext cx="6855161" cy="1043488"/>
        </a:xfrm>
        <a:prstGeom prst="trapezoid">
          <a:avLst>
            <a:gd name="adj" fmla="val 82118"/>
          </a:avLst>
        </a:prstGeom>
        <a:solidFill>
          <a:srgbClr val="FF7C8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smtClean="0">
              <a:cs typeface="+mj-cs"/>
            </a:rPr>
            <a:t>Responding to phenomena :</a:t>
          </a:r>
        </a:p>
        <a:p>
          <a:pPr lvl="0" algn="ctr" defTabSz="800100">
            <a:lnSpc>
              <a:spcPct val="90000"/>
            </a:lnSpc>
            <a:spcBef>
              <a:spcPct val="0"/>
            </a:spcBef>
            <a:spcAft>
              <a:spcPct val="35000"/>
            </a:spcAft>
          </a:pPr>
          <a:r>
            <a:rPr lang="ar-SA" sz="1800" b="1" kern="1200" smtClean="0">
              <a:cs typeface="+mj-cs"/>
            </a:rPr>
            <a:t>الاستجابة للظاهرة - الدافعية</a:t>
          </a:r>
          <a:endParaRPr lang="en-GB" sz="1800" b="1" kern="1200" dirty="0">
            <a:cs typeface="+mj-cs"/>
          </a:endParaRPr>
        </a:p>
      </dsp:txBody>
      <dsp:txXfrm>
        <a:off x="2056548" y="3130465"/>
        <a:ext cx="4455855" cy="1043488"/>
      </dsp:txXfrm>
    </dsp:sp>
    <dsp:sp modelId="{E4283A22-6CC5-4796-8AB2-28A913DD259D}">
      <dsp:nvSpPr>
        <dsp:cNvPr id="0" name=""/>
        <dsp:cNvSpPr/>
      </dsp:nvSpPr>
      <dsp:spPr>
        <a:xfrm>
          <a:off x="0" y="4173954"/>
          <a:ext cx="8568952" cy="1043488"/>
        </a:xfrm>
        <a:prstGeom prst="trapezoid">
          <a:avLst>
            <a:gd name="adj" fmla="val 82118"/>
          </a:avLst>
        </a:prstGeom>
        <a:solidFill>
          <a:schemeClr val="accent3">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smtClean="0">
              <a:cs typeface="+mj-cs"/>
            </a:rPr>
            <a:t>Receiving and awareness about phenomena :                        </a:t>
          </a:r>
          <a:r>
            <a:rPr lang="ar-SA" sz="1800" b="1" kern="1200" dirty="0" smtClean="0">
              <a:cs typeface="+mj-cs"/>
            </a:rPr>
            <a:t>الوعي بالظاهرة ، الانتباه الاختياري   </a:t>
          </a:r>
        </a:p>
      </dsp:txBody>
      <dsp:txXfrm>
        <a:off x="1499566" y="4173954"/>
        <a:ext cx="5569818" cy="10434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27C90-E76D-4253-A3F4-A98FED51074A}">
      <dsp:nvSpPr>
        <dsp:cNvPr id="0" name=""/>
        <dsp:cNvSpPr/>
      </dsp:nvSpPr>
      <dsp:spPr>
        <a:xfrm>
          <a:off x="3764989" y="0"/>
          <a:ext cx="1254996" cy="781801"/>
        </a:xfrm>
        <a:prstGeom prst="trapezoid">
          <a:avLst>
            <a:gd name="adj" fmla="val 80263"/>
          </a:avLst>
        </a:prstGeom>
        <a:solidFill>
          <a:srgbClr val="FFFFCC"/>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cs typeface="+mj-cs"/>
            </a:rPr>
            <a:t>Origination </a:t>
          </a:r>
        </a:p>
        <a:p>
          <a:pPr lvl="0" algn="ctr" defTabSz="711200">
            <a:lnSpc>
              <a:spcPct val="90000"/>
            </a:lnSpc>
            <a:spcBef>
              <a:spcPct val="0"/>
            </a:spcBef>
            <a:spcAft>
              <a:spcPct val="35000"/>
            </a:spcAft>
          </a:pPr>
          <a:r>
            <a:rPr lang="ar-SA" sz="1600" b="1" kern="1200" dirty="0" smtClean="0">
              <a:cs typeface="+mj-cs"/>
            </a:rPr>
            <a:t>ابتكار مهارات حركية جديدة </a:t>
          </a:r>
          <a:endParaRPr lang="en-GB" sz="1600" b="1" kern="1200" dirty="0" smtClean="0">
            <a:cs typeface="+mj-cs"/>
          </a:endParaRPr>
        </a:p>
      </dsp:txBody>
      <dsp:txXfrm>
        <a:off x="3764989" y="0"/>
        <a:ext cx="1254996" cy="781801"/>
      </dsp:txXfrm>
    </dsp:sp>
    <dsp:sp modelId="{3169919D-297E-4540-A7AD-400884A565A1}">
      <dsp:nvSpPr>
        <dsp:cNvPr id="0" name=""/>
        <dsp:cNvSpPr/>
      </dsp:nvSpPr>
      <dsp:spPr>
        <a:xfrm>
          <a:off x="3137491" y="781801"/>
          <a:ext cx="2509993" cy="781801"/>
        </a:xfrm>
        <a:prstGeom prst="trapezoid">
          <a:avLst>
            <a:gd name="adj" fmla="val 80263"/>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cs typeface="+mj-cs"/>
            </a:rPr>
            <a:t>Adaptation :</a:t>
          </a:r>
        </a:p>
        <a:p>
          <a:pPr lvl="0" algn="ctr" defTabSz="711200">
            <a:lnSpc>
              <a:spcPct val="90000"/>
            </a:lnSpc>
            <a:spcBef>
              <a:spcPct val="0"/>
            </a:spcBef>
            <a:spcAft>
              <a:spcPct val="35000"/>
            </a:spcAft>
          </a:pPr>
          <a:r>
            <a:rPr lang="ar-SA" sz="1600" b="1" kern="1200" dirty="0" smtClean="0">
              <a:cs typeface="+mj-cs"/>
            </a:rPr>
            <a:t>تنمية و تطويع المهارة الحركية</a:t>
          </a:r>
          <a:endParaRPr lang="en-GB" sz="1600" b="1" kern="1200" dirty="0">
            <a:cs typeface="+mj-cs"/>
          </a:endParaRPr>
        </a:p>
      </dsp:txBody>
      <dsp:txXfrm>
        <a:off x="3576740" y="781801"/>
        <a:ext cx="1631495" cy="781801"/>
      </dsp:txXfrm>
    </dsp:sp>
    <dsp:sp modelId="{122C0846-76ED-456F-A526-88FFCFB2AEA2}">
      <dsp:nvSpPr>
        <dsp:cNvPr id="0" name=""/>
        <dsp:cNvSpPr/>
      </dsp:nvSpPr>
      <dsp:spPr>
        <a:xfrm>
          <a:off x="2509993" y="1563602"/>
          <a:ext cx="3764989" cy="781801"/>
        </a:xfrm>
        <a:prstGeom prst="trapezoid">
          <a:avLst>
            <a:gd name="adj" fmla="val 80263"/>
          </a:avLst>
        </a:prstGeom>
        <a:solidFill>
          <a:srgbClr val="66FF6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cs typeface="+mj-cs"/>
            </a:rPr>
            <a:t>Complex overt response :</a:t>
          </a:r>
        </a:p>
        <a:p>
          <a:pPr lvl="0" algn="ctr" defTabSz="711200">
            <a:lnSpc>
              <a:spcPct val="90000"/>
            </a:lnSpc>
            <a:spcBef>
              <a:spcPct val="0"/>
            </a:spcBef>
            <a:spcAft>
              <a:spcPct val="35000"/>
            </a:spcAft>
          </a:pPr>
          <a:r>
            <a:rPr lang="ar-SA" sz="1600" b="1" kern="1200" dirty="0" smtClean="0">
              <a:cs typeface="+mj-cs"/>
            </a:rPr>
            <a:t>ممارسة مهارة معقدة من خلال الممارسة  ذات الكفاءة</a:t>
          </a:r>
          <a:endParaRPr lang="en-GB" sz="1600" b="1" kern="1200" dirty="0" smtClean="0">
            <a:cs typeface="+mj-cs"/>
          </a:endParaRPr>
        </a:p>
      </dsp:txBody>
      <dsp:txXfrm>
        <a:off x="3168866" y="1563602"/>
        <a:ext cx="2447243" cy="781801"/>
      </dsp:txXfrm>
    </dsp:sp>
    <dsp:sp modelId="{D543B1A8-B474-4473-8C89-D9F2790E0494}">
      <dsp:nvSpPr>
        <dsp:cNvPr id="0" name=""/>
        <dsp:cNvSpPr/>
      </dsp:nvSpPr>
      <dsp:spPr>
        <a:xfrm>
          <a:off x="1882494" y="2345403"/>
          <a:ext cx="5019986" cy="781801"/>
        </a:xfrm>
        <a:prstGeom prst="trapezoid">
          <a:avLst>
            <a:gd name="adj" fmla="val 80263"/>
          </a:avLst>
        </a:prstGeom>
        <a:solidFill>
          <a:srgbClr val="CC009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cs typeface="+mj-cs"/>
            </a:rPr>
            <a:t>Mechanism :</a:t>
          </a:r>
        </a:p>
        <a:p>
          <a:pPr lvl="0" algn="ctr" defTabSz="711200">
            <a:lnSpc>
              <a:spcPct val="90000"/>
            </a:lnSpc>
            <a:spcBef>
              <a:spcPct val="0"/>
            </a:spcBef>
            <a:spcAft>
              <a:spcPct val="35000"/>
            </a:spcAft>
          </a:pPr>
          <a:r>
            <a:rPr lang="ar-SA" sz="1600" b="1" kern="1200" dirty="0" smtClean="0">
              <a:cs typeface="+mj-cs"/>
            </a:rPr>
            <a:t>تعلم مهارة معقدة من خلال الاعتياد على ممارستها</a:t>
          </a:r>
          <a:endParaRPr lang="en-GB" sz="1600" b="1" kern="1200" dirty="0">
            <a:cs typeface="+mj-cs"/>
          </a:endParaRPr>
        </a:p>
      </dsp:txBody>
      <dsp:txXfrm>
        <a:off x="2760992" y="2345403"/>
        <a:ext cx="3262991" cy="781801"/>
      </dsp:txXfrm>
    </dsp:sp>
    <dsp:sp modelId="{55DE44BE-DDF4-4CBE-9B8E-EF985E9D5D51}">
      <dsp:nvSpPr>
        <dsp:cNvPr id="0" name=""/>
        <dsp:cNvSpPr/>
      </dsp:nvSpPr>
      <dsp:spPr>
        <a:xfrm>
          <a:off x="1254996" y="3127204"/>
          <a:ext cx="6274982" cy="781801"/>
        </a:xfrm>
        <a:prstGeom prst="trapezoid">
          <a:avLst>
            <a:gd name="adj" fmla="val 80263"/>
          </a:avLst>
        </a:prstGeom>
        <a:solidFill>
          <a:srgbClr val="FF7C8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cs typeface="+mj-cs"/>
            </a:rPr>
            <a:t>Guided response </a:t>
          </a:r>
        </a:p>
        <a:p>
          <a:pPr lvl="0" algn="ctr" defTabSz="711200">
            <a:lnSpc>
              <a:spcPct val="90000"/>
            </a:lnSpc>
            <a:spcBef>
              <a:spcPct val="0"/>
            </a:spcBef>
            <a:spcAft>
              <a:spcPct val="35000"/>
            </a:spcAft>
          </a:pPr>
          <a:r>
            <a:rPr lang="ar-SA" sz="1600" b="1" kern="1200" dirty="0" smtClean="0">
              <a:cs typeface="+mj-cs"/>
            </a:rPr>
            <a:t>تعلم مهارة معقدة من خلال المحاولة و الخطأ </a:t>
          </a:r>
          <a:endParaRPr lang="en-GB" sz="1600" b="1" kern="1200" dirty="0">
            <a:cs typeface="+mj-cs"/>
          </a:endParaRPr>
        </a:p>
      </dsp:txBody>
      <dsp:txXfrm>
        <a:off x="2353118" y="3127204"/>
        <a:ext cx="4078738" cy="781801"/>
      </dsp:txXfrm>
    </dsp:sp>
    <dsp:sp modelId="{05BF7188-E2B1-467F-8BA1-94B4E58F4A1B}">
      <dsp:nvSpPr>
        <dsp:cNvPr id="0" name=""/>
        <dsp:cNvSpPr/>
      </dsp:nvSpPr>
      <dsp:spPr>
        <a:xfrm>
          <a:off x="627498" y="3909005"/>
          <a:ext cx="7529979" cy="781801"/>
        </a:xfrm>
        <a:prstGeom prst="trapezoid">
          <a:avLst>
            <a:gd name="adj" fmla="val 80263"/>
          </a:avLst>
        </a:prstGeom>
        <a:solidFill>
          <a:schemeClr val="accent3">
            <a:lumMod val="20000"/>
            <a:lumOff val="8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smtClean="0">
              <a:cs typeface="+mj-cs"/>
            </a:rPr>
            <a:t>Set :</a:t>
          </a:r>
        </a:p>
        <a:p>
          <a:pPr lvl="0" algn="ctr" defTabSz="711200">
            <a:lnSpc>
              <a:spcPct val="90000"/>
            </a:lnSpc>
            <a:spcBef>
              <a:spcPct val="0"/>
            </a:spcBef>
            <a:spcAft>
              <a:spcPct val="35000"/>
            </a:spcAft>
          </a:pPr>
          <a:r>
            <a:rPr lang="ar-SA" sz="1600" b="1" kern="1200" smtClean="0">
              <a:cs typeface="+mj-cs"/>
            </a:rPr>
            <a:t>الاستعداد للتصرف </a:t>
          </a:r>
          <a:endParaRPr lang="en-GB" sz="1600" b="1" kern="1200" dirty="0">
            <a:cs typeface="+mj-cs"/>
          </a:endParaRPr>
        </a:p>
      </dsp:txBody>
      <dsp:txXfrm>
        <a:off x="1945244" y="3909005"/>
        <a:ext cx="4894486" cy="781801"/>
      </dsp:txXfrm>
    </dsp:sp>
    <dsp:sp modelId="{3BFCE16B-CCDE-4B2A-AC24-BF8D06E6B62C}">
      <dsp:nvSpPr>
        <dsp:cNvPr id="0" name=""/>
        <dsp:cNvSpPr/>
      </dsp:nvSpPr>
      <dsp:spPr>
        <a:xfrm>
          <a:off x="0" y="4690806"/>
          <a:ext cx="8784975" cy="781801"/>
        </a:xfrm>
        <a:prstGeom prst="trapezoid">
          <a:avLst>
            <a:gd name="adj" fmla="val 80263"/>
          </a:avLst>
        </a:prstGeom>
        <a:solidFill>
          <a:schemeClr val="accent3">
            <a:hueOff val="-1234063"/>
            <a:satOff val="-2167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1" kern="1200" dirty="0" smtClean="0">
              <a:cs typeface="+mj-cs"/>
            </a:rPr>
            <a:t>Perception :</a:t>
          </a:r>
        </a:p>
        <a:p>
          <a:pPr lvl="0" algn="ctr" defTabSz="711200">
            <a:lnSpc>
              <a:spcPct val="90000"/>
            </a:lnSpc>
            <a:spcBef>
              <a:spcPct val="0"/>
            </a:spcBef>
            <a:spcAft>
              <a:spcPct val="35000"/>
            </a:spcAft>
          </a:pPr>
          <a:r>
            <a:rPr lang="ar-SA" sz="1600" b="1" kern="1200" dirty="0" smtClean="0">
              <a:cs typeface="+mj-cs"/>
            </a:rPr>
            <a:t>استخدام الحواس لإرشاد النشاط الحركي</a:t>
          </a:r>
          <a:endParaRPr lang="en-GB" sz="1600" b="1" kern="1200" dirty="0">
            <a:cs typeface="+mj-cs"/>
          </a:endParaRPr>
        </a:p>
      </dsp:txBody>
      <dsp:txXfrm>
        <a:off x="1537370" y="4690806"/>
        <a:ext cx="5710234" cy="7818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72BB1-CDAE-4B85-9539-BD24D1D9B82B}">
      <dsp:nvSpPr>
        <dsp:cNvPr id="0" name=""/>
        <dsp:cNvSpPr/>
      </dsp:nvSpPr>
      <dsp:spPr>
        <a:xfrm>
          <a:off x="3879" y="700478"/>
          <a:ext cx="2258246" cy="903298"/>
        </a:xfrm>
        <a:prstGeom prst="chevron">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ar-SA" sz="2500" b="1" kern="1200" smtClean="0">
              <a:solidFill>
                <a:schemeClr val="tx1"/>
              </a:solidFill>
              <a:cs typeface="+mj-cs"/>
            </a:rPr>
            <a:t>الطفل </a:t>
          </a:r>
          <a:endParaRPr lang="en-GB" sz="2500" b="1" kern="1200" dirty="0">
            <a:solidFill>
              <a:schemeClr val="tx1"/>
            </a:solidFill>
            <a:cs typeface="+mj-cs"/>
          </a:endParaRPr>
        </a:p>
      </dsp:txBody>
      <dsp:txXfrm>
        <a:off x="455528" y="700478"/>
        <a:ext cx="1354948" cy="903298"/>
      </dsp:txXfrm>
    </dsp:sp>
    <dsp:sp modelId="{EC4816F3-712C-4198-A697-F4B491508B76}">
      <dsp:nvSpPr>
        <dsp:cNvPr id="0" name=""/>
        <dsp:cNvSpPr/>
      </dsp:nvSpPr>
      <dsp:spPr>
        <a:xfrm>
          <a:off x="2036301" y="700478"/>
          <a:ext cx="2258246" cy="903298"/>
        </a:xfrm>
        <a:prstGeom prst="chevron">
          <a:avLst/>
        </a:prstGeom>
        <a:solidFill>
          <a:schemeClr val="accent3">
            <a:hueOff val="-411354"/>
            <a:satOff val="-7224"/>
            <a:lumOff val="-1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ar-SA" sz="2500" b="1" kern="1200" smtClean="0">
              <a:solidFill>
                <a:schemeClr val="tx1"/>
              </a:solidFill>
              <a:cs typeface="+mj-cs"/>
            </a:rPr>
            <a:t>مستويات التقييم </a:t>
          </a:r>
          <a:endParaRPr lang="en-GB" sz="2500" b="1" kern="1200" dirty="0">
            <a:solidFill>
              <a:schemeClr val="tx1"/>
            </a:solidFill>
            <a:cs typeface="+mj-cs"/>
          </a:endParaRPr>
        </a:p>
      </dsp:txBody>
      <dsp:txXfrm>
        <a:off x="2487950" y="700478"/>
        <a:ext cx="1354948" cy="903298"/>
      </dsp:txXfrm>
    </dsp:sp>
    <dsp:sp modelId="{FE41CC1C-F77E-44E5-8F71-6DF466ECDCBE}">
      <dsp:nvSpPr>
        <dsp:cNvPr id="0" name=""/>
        <dsp:cNvSpPr/>
      </dsp:nvSpPr>
      <dsp:spPr>
        <a:xfrm>
          <a:off x="4068723" y="700478"/>
          <a:ext cx="2258246" cy="903298"/>
        </a:xfrm>
        <a:prstGeom prst="chevron">
          <a:avLst/>
        </a:prstGeom>
        <a:solidFill>
          <a:schemeClr val="accent3">
            <a:hueOff val="-822709"/>
            <a:satOff val="-14447"/>
            <a:lumOff val="-2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ar-SA" sz="2500" b="1" kern="1200" smtClean="0">
              <a:solidFill>
                <a:schemeClr val="tx1"/>
              </a:solidFill>
              <a:cs typeface="+mj-cs"/>
            </a:rPr>
            <a:t>فترة التقييم </a:t>
          </a:r>
          <a:endParaRPr lang="en-GB" sz="2500" b="1" kern="1200" dirty="0">
            <a:solidFill>
              <a:schemeClr val="tx1"/>
            </a:solidFill>
            <a:cs typeface="+mj-cs"/>
          </a:endParaRPr>
        </a:p>
      </dsp:txBody>
      <dsp:txXfrm>
        <a:off x="4520372" y="700478"/>
        <a:ext cx="1354948" cy="903298"/>
      </dsp:txXfrm>
    </dsp:sp>
    <dsp:sp modelId="{964569E9-A96A-4CD3-A13E-FA60143FCC1D}">
      <dsp:nvSpPr>
        <dsp:cNvPr id="0" name=""/>
        <dsp:cNvSpPr/>
      </dsp:nvSpPr>
      <dsp:spPr>
        <a:xfrm>
          <a:off x="6101145" y="700478"/>
          <a:ext cx="2258246" cy="903298"/>
        </a:xfrm>
        <a:prstGeom prst="chevron">
          <a:avLst/>
        </a:prstGeom>
        <a:solidFill>
          <a:schemeClr val="accent3">
            <a:hueOff val="-1234063"/>
            <a:satOff val="-2167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ar-SA" sz="2500" b="1" kern="1200" smtClean="0">
              <a:solidFill>
                <a:schemeClr val="tx1"/>
              </a:solidFill>
              <a:cs typeface="+mj-cs"/>
            </a:rPr>
            <a:t>السلوك </a:t>
          </a:r>
          <a:endParaRPr lang="en-GB" sz="2500" b="1" kern="1200" dirty="0">
            <a:solidFill>
              <a:schemeClr val="tx1"/>
            </a:solidFill>
            <a:cs typeface="+mj-cs"/>
          </a:endParaRPr>
        </a:p>
      </dsp:txBody>
      <dsp:txXfrm>
        <a:off x="6552794" y="700478"/>
        <a:ext cx="1354948" cy="903298"/>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4B0BD9-EC3D-43BF-8F39-298CACFF2CF3}" type="datetimeFigureOut">
              <a:rPr lang="en-GB" smtClean="0"/>
              <a:t>30/11/2014</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E774D1-23F2-4D8B-8DFC-22A31E4E2689}" type="slidenum">
              <a:rPr lang="en-GB" smtClean="0"/>
              <a:t>‹#›</a:t>
            </a:fld>
            <a:endParaRPr lang="en-GB"/>
          </a:p>
        </p:txBody>
      </p:sp>
    </p:spTree>
    <p:extLst>
      <p:ext uri="{BB962C8B-B14F-4D97-AF65-F5344CB8AC3E}">
        <p14:creationId xmlns:p14="http://schemas.microsoft.com/office/powerpoint/2010/main" val="684918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E774D1-23F2-4D8B-8DFC-22A31E4E2689}" type="slidenum">
              <a:rPr lang="en-GB" smtClean="0"/>
              <a:t>2</a:t>
            </a:fld>
            <a:endParaRPr lang="en-GB"/>
          </a:p>
        </p:txBody>
      </p:sp>
    </p:spTree>
    <p:extLst>
      <p:ext uri="{BB962C8B-B14F-4D97-AF65-F5344CB8AC3E}">
        <p14:creationId xmlns:p14="http://schemas.microsoft.com/office/powerpoint/2010/main" val="4865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075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a:t>
            </a:fld>
            <a:endParaRPr lang="en-GB"/>
          </a:p>
        </p:txBody>
      </p:sp>
    </p:spTree>
    <p:extLst>
      <p:ext uri="{BB962C8B-B14F-4D97-AF65-F5344CB8AC3E}">
        <p14:creationId xmlns:p14="http://schemas.microsoft.com/office/powerpoint/2010/main" val="370047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a:t>
            </a:fld>
            <a:endParaRPr lang="en-GB"/>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55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a:t>
            </a:fld>
            <a:endParaRPr lang="en-GB"/>
          </a:p>
        </p:txBody>
      </p:sp>
    </p:spTree>
    <p:extLst>
      <p:ext uri="{BB962C8B-B14F-4D97-AF65-F5344CB8AC3E}">
        <p14:creationId xmlns:p14="http://schemas.microsoft.com/office/powerpoint/2010/main" val="356037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516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GB" smtClean="0"/>
              <a:t>30/11/2014</a:t>
            </a:r>
            <a:endParaRPr lang="en-GB"/>
          </a:p>
        </p:txBody>
      </p:sp>
      <p:sp>
        <p:nvSpPr>
          <p:cNvPr id="6" name="Footer Placeholder 5"/>
          <p:cNvSpPr>
            <a:spLocks noGrp="1"/>
          </p:cNvSpPr>
          <p:nvPr>
            <p:ph type="ftr" sz="quarter" idx="11"/>
          </p:nvPr>
        </p:nvSpPr>
        <p:spPr/>
        <p:txBody>
          <a:bodyPr/>
          <a:lstStyle/>
          <a:p>
            <a:r>
              <a:rPr lang="en-GB" smtClean="0"/>
              <a:t>Abeer Alharbi</a:t>
            </a:r>
            <a:endParaRPr lang="en-GB"/>
          </a:p>
        </p:txBody>
      </p:sp>
      <p:sp>
        <p:nvSpPr>
          <p:cNvPr id="7" name="Slide Number Placeholder 6"/>
          <p:cNvSpPr>
            <a:spLocks noGrp="1"/>
          </p:cNvSpPr>
          <p:nvPr>
            <p:ph type="sldNum" sz="quarter" idx="12"/>
          </p:nvPr>
        </p:nvSpPr>
        <p:spPr/>
        <p:txBody>
          <a:bodyPr/>
          <a:lstStyle/>
          <a:p>
            <a:fld id="{FA48416A-3529-4501-973D-A0B1C9F933FB}" type="slidenum">
              <a:rPr lang="en-GB" smtClean="0"/>
              <a:t>‹#›</a:t>
            </a:fld>
            <a:endParaRPr lang="en-GB"/>
          </a:p>
        </p:txBody>
      </p:sp>
    </p:spTree>
    <p:extLst>
      <p:ext uri="{BB962C8B-B14F-4D97-AF65-F5344CB8AC3E}">
        <p14:creationId xmlns:p14="http://schemas.microsoft.com/office/powerpoint/2010/main" val="2259763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GB" smtClean="0"/>
              <a:t>30/11/2014</a:t>
            </a:r>
            <a:endParaRPr lang="en-GB"/>
          </a:p>
        </p:txBody>
      </p:sp>
      <p:sp>
        <p:nvSpPr>
          <p:cNvPr id="8" name="Footer Placeholder 7"/>
          <p:cNvSpPr>
            <a:spLocks noGrp="1"/>
          </p:cNvSpPr>
          <p:nvPr>
            <p:ph type="ftr" sz="quarter" idx="11"/>
          </p:nvPr>
        </p:nvSpPr>
        <p:spPr/>
        <p:txBody>
          <a:bodyPr/>
          <a:lstStyle/>
          <a:p>
            <a:r>
              <a:rPr lang="en-GB" smtClean="0"/>
              <a:t>Abeer Alharbi</a:t>
            </a:r>
            <a:endParaRPr lang="en-GB"/>
          </a:p>
        </p:txBody>
      </p:sp>
      <p:sp>
        <p:nvSpPr>
          <p:cNvPr id="9" name="Slide Number Placeholder 8"/>
          <p:cNvSpPr>
            <a:spLocks noGrp="1"/>
          </p:cNvSpPr>
          <p:nvPr>
            <p:ph type="sldNum" sz="quarter" idx="12"/>
          </p:nvPr>
        </p:nvSpPr>
        <p:spPr/>
        <p:txBody>
          <a:bodyPr/>
          <a:lstStyle/>
          <a:p>
            <a:fld id="{FA48416A-3529-4501-973D-A0B1C9F933FB}" type="slidenum">
              <a:rPr lang="en-GB" smtClean="0"/>
              <a:t>‹#›</a:t>
            </a:fld>
            <a:endParaRPr lang="en-GB"/>
          </a:p>
        </p:txBody>
      </p:sp>
    </p:spTree>
    <p:extLst>
      <p:ext uri="{BB962C8B-B14F-4D97-AF65-F5344CB8AC3E}">
        <p14:creationId xmlns:p14="http://schemas.microsoft.com/office/powerpoint/2010/main" val="270898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GB" smtClean="0"/>
              <a:t>30/11/2014</a:t>
            </a:r>
            <a:endParaRPr lang="en-GB"/>
          </a:p>
        </p:txBody>
      </p:sp>
      <p:sp>
        <p:nvSpPr>
          <p:cNvPr id="4" name="Footer Placeholder 3"/>
          <p:cNvSpPr>
            <a:spLocks noGrp="1"/>
          </p:cNvSpPr>
          <p:nvPr>
            <p:ph type="ftr" sz="quarter" idx="11"/>
          </p:nvPr>
        </p:nvSpPr>
        <p:spPr/>
        <p:txBody>
          <a:bodyPr/>
          <a:lstStyle/>
          <a:p>
            <a:r>
              <a:rPr lang="en-GB" smtClean="0"/>
              <a:t>Abeer Alharbi</a:t>
            </a:r>
            <a:endParaRPr lang="en-GB"/>
          </a:p>
        </p:txBody>
      </p:sp>
      <p:sp>
        <p:nvSpPr>
          <p:cNvPr id="5" name="Slide Number Placeholder 4"/>
          <p:cNvSpPr>
            <a:spLocks noGrp="1"/>
          </p:cNvSpPr>
          <p:nvPr>
            <p:ph type="sldNum" sz="quarter" idx="12"/>
          </p:nvPr>
        </p:nvSpPr>
        <p:spPr/>
        <p:txBody>
          <a:bodyPr/>
          <a:lstStyle/>
          <a:p>
            <a:fld id="{FA48416A-3529-4501-973D-A0B1C9F933FB}" type="slidenum">
              <a:rPr lang="en-GB" smtClean="0"/>
              <a:t>‹#›</a:t>
            </a:fld>
            <a:endParaRPr lang="en-GB"/>
          </a:p>
        </p:txBody>
      </p:sp>
    </p:spTree>
    <p:extLst>
      <p:ext uri="{BB962C8B-B14F-4D97-AF65-F5344CB8AC3E}">
        <p14:creationId xmlns:p14="http://schemas.microsoft.com/office/powerpoint/2010/main" val="660597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30/11/2014</a:t>
            </a:r>
            <a:endParaRPr lang="en-GB"/>
          </a:p>
        </p:txBody>
      </p:sp>
      <p:sp>
        <p:nvSpPr>
          <p:cNvPr id="3" name="Footer Placeholder 2"/>
          <p:cNvSpPr>
            <a:spLocks noGrp="1"/>
          </p:cNvSpPr>
          <p:nvPr>
            <p:ph type="ftr" sz="quarter" idx="11"/>
          </p:nvPr>
        </p:nvSpPr>
        <p:spPr/>
        <p:txBody>
          <a:bodyPr/>
          <a:lstStyle/>
          <a:p>
            <a:r>
              <a:rPr lang="en-GB" smtClean="0"/>
              <a:t>Abeer Alharbi</a:t>
            </a:r>
            <a:endParaRPr lang="en-GB"/>
          </a:p>
        </p:txBody>
      </p:sp>
      <p:sp>
        <p:nvSpPr>
          <p:cNvPr id="4" name="Slide Number Placeholder 3"/>
          <p:cNvSpPr>
            <a:spLocks noGrp="1"/>
          </p:cNvSpPr>
          <p:nvPr>
            <p:ph type="sldNum" sz="quarter" idx="12"/>
          </p:nvPr>
        </p:nvSpPr>
        <p:spPr/>
        <p:txBody>
          <a:bodyPr/>
          <a:lstStyle/>
          <a:p>
            <a:fld id="{FA48416A-3529-4501-973D-A0B1C9F933FB}" type="slidenum">
              <a:rPr lang="en-GB" smtClean="0"/>
              <a:t>‹#›</a:t>
            </a:fld>
            <a:endParaRPr lang="en-GB"/>
          </a:p>
        </p:txBody>
      </p:sp>
    </p:spTree>
    <p:extLst>
      <p:ext uri="{BB962C8B-B14F-4D97-AF65-F5344CB8AC3E}">
        <p14:creationId xmlns:p14="http://schemas.microsoft.com/office/powerpoint/2010/main" val="229964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30/11/2014</a:t>
            </a:r>
            <a:endParaRPr lang="en-GB"/>
          </a:p>
        </p:txBody>
      </p:sp>
      <p:sp>
        <p:nvSpPr>
          <p:cNvPr id="6" name="Footer Placeholder 5"/>
          <p:cNvSpPr>
            <a:spLocks noGrp="1"/>
          </p:cNvSpPr>
          <p:nvPr>
            <p:ph type="ftr" sz="quarter" idx="11"/>
          </p:nvPr>
        </p:nvSpPr>
        <p:spPr/>
        <p:txBody>
          <a:bodyPr/>
          <a:lstStyle/>
          <a:p>
            <a:r>
              <a:rPr lang="en-GB" smtClean="0"/>
              <a:t>Abeer Alharbi</a:t>
            </a:r>
            <a:endParaRPr lang="en-GB"/>
          </a:p>
        </p:txBody>
      </p:sp>
      <p:sp>
        <p:nvSpPr>
          <p:cNvPr id="7" name="Slide Number Placeholder 6"/>
          <p:cNvSpPr>
            <a:spLocks noGrp="1"/>
          </p:cNvSpPr>
          <p:nvPr>
            <p:ph type="sldNum" sz="quarter" idx="12"/>
          </p:nvPr>
        </p:nvSpPr>
        <p:spPr/>
        <p:txBody>
          <a:bodyPr/>
          <a:lstStyle/>
          <a:p>
            <a:fld id="{FA48416A-3529-4501-973D-A0B1C9F933FB}" type="slidenum">
              <a:rPr lang="en-GB" smtClean="0"/>
              <a:t>‹#›</a:t>
            </a:fld>
            <a:endParaRPr lang="en-GB"/>
          </a:p>
        </p:txBody>
      </p:sp>
    </p:spTree>
    <p:extLst>
      <p:ext uri="{BB962C8B-B14F-4D97-AF65-F5344CB8AC3E}">
        <p14:creationId xmlns:p14="http://schemas.microsoft.com/office/powerpoint/2010/main" val="700916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30/11/2014</a:t>
            </a:r>
            <a:endParaRPr lang="en-GB"/>
          </a:p>
        </p:txBody>
      </p:sp>
      <p:sp>
        <p:nvSpPr>
          <p:cNvPr id="6" name="Footer Placeholder 5"/>
          <p:cNvSpPr>
            <a:spLocks noGrp="1"/>
          </p:cNvSpPr>
          <p:nvPr>
            <p:ph type="ftr" sz="quarter" idx="11"/>
          </p:nvPr>
        </p:nvSpPr>
        <p:spPr/>
        <p:txBody>
          <a:bodyPr/>
          <a:lstStyle/>
          <a:p>
            <a:r>
              <a:rPr lang="en-GB" smtClean="0"/>
              <a:t>Abeer Alharbi</a:t>
            </a:r>
            <a:endParaRPr lang="en-GB"/>
          </a:p>
        </p:txBody>
      </p:sp>
      <p:sp>
        <p:nvSpPr>
          <p:cNvPr id="7" name="Slide Number Placeholder 6"/>
          <p:cNvSpPr>
            <a:spLocks noGrp="1"/>
          </p:cNvSpPr>
          <p:nvPr>
            <p:ph type="sldNum" sz="quarter" idx="12"/>
          </p:nvPr>
        </p:nvSpPr>
        <p:spPr/>
        <p:txBody>
          <a:bodyPr/>
          <a:lstStyle/>
          <a:p>
            <a:fld id="{FA48416A-3529-4501-973D-A0B1C9F933FB}"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169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GB" smtClean="0"/>
              <a:t>30/11/2014</a:t>
            </a:r>
            <a:endParaRPr lang="en-GB"/>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GB" smtClean="0"/>
              <a:t>Abeer Alharbi</a:t>
            </a:r>
            <a:endParaRPr lang="en-GB"/>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A48416A-3529-4501-973D-A0B1C9F933FB}" type="slidenum">
              <a:rPr lang="en-GB" smtClean="0"/>
              <a:t>‹#›</a:t>
            </a:fld>
            <a:endParaRPr lang="en-GB"/>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57401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pecialed.us/issues-IEPissues/writingiep/WritingIEP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9064" y="908720"/>
            <a:ext cx="8175384" cy="3096344"/>
          </a:xfrm>
          <a:solidFill>
            <a:schemeClr val="bg1"/>
          </a:solidFill>
        </p:spPr>
        <p:txBody>
          <a:bodyPr>
            <a:noAutofit/>
          </a:bodyPr>
          <a:lstStyle/>
          <a:p>
            <a:pPr algn="ctr"/>
            <a:r>
              <a:rPr lang="ar-SA" sz="4200" b="1" dirty="0" smtClean="0"/>
              <a:t>الأهداف طويلة المدى والأهداف قصيرة المدى</a:t>
            </a:r>
            <a:r>
              <a:rPr lang="en-GB" sz="4200" b="1" dirty="0" smtClean="0"/>
              <a:t/>
            </a:r>
            <a:br>
              <a:rPr lang="en-GB" sz="4200" b="1" dirty="0" smtClean="0"/>
            </a:br>
            <a:r>
              <a:rPr lang="en-GB" sz="4200" b="1" dirty="0" smtClean="0"/>
              <a:t>long </a:t>
            </a:r>
            <a:r>
              <a:rPr lang="en-GB" sz="4200" b="1" dirty="0" smtClean="0"/>
              <a:t>short </a:t>
            </a:r>
            <a:r>
              <a:rPr lang="en-GB" sz="4200" b="1" dirty="0" smtClean="0"/>
              <a:t>term goals/objectives in Individualised Educational Plans</a:t>
            </a:r>
            <a:endParaRPr lang="en-GB" sz="4200" b="1" dirty="0"/>
          </a:p>
        </p:txBody>
      </p:sp>
      <p:sp>
        <p:nvSpPr>
          <p:cNvPr id="3" name="عنوان فرعي 2"/>
          <p:cNvSpPr>
            <a:spLocks noGrp="1"/>
          </p:cNvSpPr>
          <p:nvPr>
            <p:ph type="subTitle" idx="1"/>
          </p:nvPr>
        </p:nvSpPr>
        <p:spPr>
          <a:xfrm>
            <a:off x="1116288" y="4581128"/>
            <a:ext cx="6480048" cy="1752600"/>
          </a:xfrm>
        </p:spPr>
        <p:txBody>
          <a:bodyPr>
            <a:normAutofit/>
          </a:bodyPr>
          <a:lstStyle/>
          <a:p>
            <a:pPr algn="ctr"/>
            <a:r>
              <a:rPr lang="ar-SA" sz="1800" dirty="0" smtClean="0"/>
              <a:t>البرنامج التربوي الفردي </a:t>
            </a:r>
            <a:endParaRPr lang="en-GB" sz="1800" dirty="0" smtClean="0"/>
          </a:p>
          <a:p>
            <a:pPr algn="ctr"/>
            <a:r>
              <a:rPr lang="en-GB" sz="1800" dirty="0" smtClean="0"/>
              <a:t>Individualised Educational Programme</a:t>
            </a:r>
            <a:r>
              <a:rPr lang="ar-SA" sz="1800" dirty="0" smtClean="0"/>
              <a:t>  </a:t>
            </a:r>
          </a:p>
          <a:p>
            <a:pPr algn="ctr"/>
            <a:r>
              <a:rPr lang="ar-SA" sz="1800" dirty="0" err="1" smtClean="0"/>
              <a:t>المحاضرة </a:t>
            </a:r>
            <a:r>
              <a:rPr lang="ar-SA" sz="1800" dirty="0" smtClean="0"/>
              <a:t>-6-</a:t>
            </a:r>
            <a:endParaRPr lang="en-GB" sz="1800" dirty="0" smtClean="0"/>
          </a:p>
        </p:txBody>
      </p:sp>
      <p:sp>
        <p:nvSpPr>
          <p:cNvPr id="4" name="عنصر نائب للتاريخ 3"/>
          <p:cNvSpPr>
            <a:spLocks noGrp="1"/>
          </p:cNvSpPr>
          <p:nvPr>
            <p:ph type="dt" sz="half" idx="10"/>
          </p:nvPr>
        </p:nvSpPr>
        <p:spPr/>
        <p:txBody>
          <a:bodyPr/>
          <a:lstStyle/>
          <a:p>
            <a:r>
              <a:rPr lang="en-GB" smtClean="0"/>
              <a:t>30/11/2014</a:t>
            </a:r>
            <a:endParaRPr lang="en-GB"/>
          </a:p>
        </p:txBody>
      </p:sp>
      <p:sp>
        <p:nvSpPr>
          <p:cNvPr id="6" name="عنصر نائب للتذييل 5"/>
          <p:cNvSpPr>
            <a:spLocks noGrp="1"/>
          </p:cNvSpPr>
          <p:nvPr>
            <p:ph type="ftr" sz="quarter" idx="11"/>
          </p:nvPr>
        </p:nvSpPr>
        <p:spPr/>
        <p:txBody>
          <a:bodyPr/>
          <a:lstStyle/>
          <a:p>
            <a:r>
              <a:rPr lang="en-GB" smtClean="0"/>
              <a:t>Abeer Alharbi</a:t>
            </a:r>
            <a:endParaRPr lang="en-GB"/>
          </a:p>
        </p:txBody>
      </p:sp>
      <p:sp>
        <p:nvSpPr>
          <p:cNvPr id="5" name="عنصر نائب لرقم الشريحة 4"/>
          <p:cNvSpPr>
            <a:spLocks noGrp="1"/>
          </p:cNvSpPr>
          <p:nvPr>
            <p:ph type="sldNum" sz="quarter" idx="12"/>
          </p:nvPr>
        </p:nvSpPr>
        <p:spPr/>
        <p:txBody>
          <a:bodyPr/>
          <a:lstStyle/>
          <a:p>
            <a:fld id="{41A2C35A-6D0B-419F-A9BD-D84091CAD5D0}"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idx="1"/>
            <p:extLst>
              <p:ext uri="{D42A27DB-BD31-4B8C-83A1-F6EECF244321}">
                <p14:modId xmlns:p14="http://schemas.microsoft.com/office/powerpoint/2010/main" val="3537255265"/>
              </p:ext>
            </p:extLst>
          </p:nvPr>
        </p:nvGraphicFramePr>
        <p:xfrm>
          <a:off x="179512" y="980728"/>
          <a:ext cx="878497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تاريخ 3"/>
          <p:cNvSpPr>
            <a:spLocks noGrp="1"/>
          </p:cNvSpPr>
          <p:nvPr>
            <p:ph type="dt" sz="half" idx="10"/>
          </p:nvPr>
        </p:nvSpPr>
        <p:spPr/>
        <p:txBody>
          <a:bodyPr/>
          <a:lstStyle/>
          <a:p>
            <a:r>
              <a:rPr lang="en-GB" smtClean="0"/>
              <a:t>30/11/2014</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B2A4E0B6-19C6-469A-8D2E-80715074226D}" type="slidenum">
              <a:rPr lang="en-GB" smtClean="0"/>
              <a:pPr/>
              <a:t>10</a:t>
            </a:fld>
            <a:endParaRPr lang="en-GB"/>
          </a:p>
        </p:txBody>
      </p:sp>
      <p:sp>
        <p:nvSpPr>
          <p:cNvPr id="10" name="عنوان 1"/>
          <p:cNvSpPr>
            <a:spLocks noGrp="1"/>
          </p:cNvSpPr>
          <p:nvPr>
            <p:ph type="title"/>
          </p:nvPr>
        </p:nvSpPr>
        <p:spPr>
          <a:xfrm>
            <a:off x="848816" y="-27384"/>
            <a:ext cx="7467600" cy="1143000"/>
          </a:xfrm>
        </p:spPr>
        <p:txBody>
          <a:bodyPr>
            <a:normAutofit/>
          </a:bodyPr>
          <a:lstStyle/>
          <a:p>
            <a:pPr algn="ctr"/>
            <a:r>
              <a:rPr lang="ar-SA" sz="3600" b="1" dirty="0" smtClean="0">
                <a:solidFill>
                  <a:srgbClr val="FF7C80"/>
                </a:solidFill>
              </a:rPr>
              <a:t>نموذج بلوم </a:t>
            </a:r>
            <a:r>
              <a:rPr lang="ar-SA" sz="3600" b="1" dirty="0" smtClean="0">
                <a:solidFill>
                  <a:srgbClr val="FF7C80"/>
                </a:solidFill>
              </a:rPr>
              <a:t>الحركي/</a:t>
            </a:r>
            <a:r>
              <a:rPr lang="ar-SA" sz="3600" b="1" dirty="0" err="1" smtClean="0">
                <a:solidFill>
                  <a:srgbClr val="FF7C80"/>
                </a:solidFill>
              </a:rPr>
              <a:t>المهاري</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Bloom’s psychomotor</a:t>
            </a:r>
            <a:r>
              <a:rPr lang="en-GB" sz="3600" b="1" dirty="0" smtClean="0">
                <a:solidFill>
                  <a:srgbClr val="FF7C80"/>
                </a:solidFill>
              </a:rPr>
              <a:t> taxonomy</a:t>
            </a:r>
            <a:endParaRPr lang="en-GB" sz="3600" dirty="0">
              <a:solidFill>
                <a:srgbClr val="FF7C8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485828860"/>
              </p:ext>
            </p:extLst>
          </p:nvPr>
        </p:nvGraphicFramePr>
        <p:xfrm>
          <a:off x="385191" y="1506374"/>
          <a:ext cx="8363273" cy="4730938"/>
        </p:xfrm>
        <a:graphic>
          <a:graphicData uri="http://schemas.openxmlformats.org/drawingml/2006/table">
            <a:tbl>
              <a:tblPr firstRow="1" bandRow="1">
                <a:tableStyleId>{1E171933-4619-4E11-9A3F-F7608DF75F80}</a:tableStyleId>
              </a:tblPr>
              <a:tblGrid>
                <a:gridCol w="1522513"/>
                <a:gridCol w="936104"/>
                <a:gridCol w="1728192"/>
                <a:gridCol w="1008112"/>
                <a:gridCol w="2160239"/>
                <a:gridCol w="1008113"/>
              </a:tblGrid>
              <a:tr h="70757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امثال على الأفعال</a:t>
                      </a:r>
                      <a:r>
                        <a:rPr lang="ar-SA" b="1" baseline="0" dirty="0" smtClean="0">
                          <a:cs typeface="+mj-cs"/>
                        </a:rPr>
                        <a:t> في نفس الجانب</a:t>
                      </a:r>
                      <a:endParaRPr lang="en-GB" b="1" dirty="0" smtClean="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rtl="1"/>
                      <a:r>
                        <a:rPr lang="ar-SA" b="1" dirty="0" smtClean="0">
                          <a:cs typeface="+mj-cs"/>
                        </a:rPr>
                        <a:t>الجانب</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امثال على الأفعال</a:t>
                      </a:r>
                      <a:r>
                        <a:rPr lang="ar-SA" b="1" baseline="0" dirty="0" smtClean="0">
                          <a:cs typeface="+mj-cs"/>
                        </a:rPr>
                        <a:t> في نفس الجانب </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rtl="1"/>
                      <a:r>
                        <a:rPr lang="ar-SA" b="1" dirty="0" smtClean="0">
                          <a:cs typeface="+mj-cs"/>
                        </a:rPr>
                        <a:t>الجانب </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rtl="1"/>
                      <a:r>
                        <a:rPr lang="ar-SA" b="1" dirty="0" smtClean="0">
                          <a:cs typeface="+mj-cs"/>
                        </a:rPr>
                        <a:t>مثال على </a:t>
                      </a:r>
                      <a:r>
                        <a:rPr lang="ar-SA" b="1" dirty="0" smtClean="0">
                          <a:cs typeface="+mj-cs"/>
                        </a:rPr>
                        <a:t>الأفعال</a:t>
                      </a:r>
                      <a:r>
                        <a:rPr lang="ar-SA" b="1" baseline="0" dirty="0" smtClean="0">
                          <a:cs typeface="+mj-cs"/>
                        </a:rPr>
                        <a:t> </a:t>
                      </a:r>
                      <a:r>
                        <a:rPr lang="ar-SA" b="1" baseline="0" dirty="0" smtClean="0">
                          <a:cs typeface="+mj-cs"/>
                        </a:rPr>
                        <a:t>في نفس الجانب </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rtl="1"/>
                      <a:r>
                        <a:rPr lang="ar-SA" b="1" dirty="0" smtClean="0">
                          <a:cs typeface="+mj-cs"/>
                        </a:rPr>
                        <a:t>الجانب</a:t>
                      </a:r>
                      <a:r>
                        <a:rPr lang="ar-SA" b="1" baseline="0" dirty="0" smtClean="0">
                          <a:cs typeface="+mj-cs"/>
                        </a:rPr>
                        <a:t> </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364009">
                <a:tc>
                  <a:txBody>
                    <a:bodyPr/>
                    <a:lstStyle/>
                    <a:p>
                      <a:pPr algn="r" rtl="1"/>
                      <a:r>
                        <a:rPr lang="ar-SA" b="1" dirty="0" smtClean="0">
                          <a:cs typeface="+mj-cs"/>
                        </a:rPr>
                        <a:t>يصلح جهازا</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11">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الأداء</a:t>
                      </a:r>
                      <a:endParaRPr lang="en-GB" b="1" dirty="0" smtClean="0">
                        <a:cs typeface="+mj-cs"/>
                      </a:endParaRPr>
                    </a:p>
                    <a:p>
                      <a:pPr algn="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rtl="1"/>
                      <a:r>
                        <a:rPr lang="ar-SA" b="1" dirty="0" smtClean="0">
                          <a:cs typeface="+mj-cs"/>
                        </a:rPr>
                        <a:t>يبادر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4">
                  <a:txBody>
                    <a:bodyPr/>
                    <a:lstStyle/>
                    <a:p>
                      <a:pPr algn="r" rtl="1"/>
                      <a:r>
                        <a:rPr lang="ar-SA" b="1" dirty="0" smtClean="0">
                          <a:cs typeface="+mj-cs"/>
                        </a:rPr>
                        <a:t>الاستجابة الموجهة</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rtl="1"/>
                      <a:r>
                        <a:rPr lang="ar-SA" b="1" dirty="0" smtClean="0">
                          <a:cs typeface="+mj-cs"/>
                        </a:rPr>
                        <a:t>ينتبه</a:t>
                      </a:r>
                      <a:r>
                        <a:rPr lang="en-GB" b="1" dirty="0" smtClean="0">
                          <a:cs typeface="+mj-cs"/>
                        </a:rPr>
                        <a:t> </a:t>
                      </a:r>
                      <a:r>
                        <a:rPr lang="en-GB" b="1" dirty="0" smtClean="0">
                          <a:solidFill>
                            <a:srgbClr val="FF7C80"/>
                          </a:solidFill>
                          <a:cs typeface="+mj-cs"/>
                        </a:rPr>
                        <a:t>!!</a:t>
                      </a:r>
                      <a:r>
                        <a:rPr lang="en-GB" b="1" dirty="0" smtClean="0">
                          <a:cs typeface="+mj-cs"/>
                        </a:rPr>
                        <a:t>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4">
                  <a:txBody>
                    <a:bodyPr/>
                    <a:lstStyle/>
                    <a:p>
                      <a:pPr algn="r" rtl="1"/>
                      <a:r>
                        <a:rPr lang="ar-SA" b="1" dirty="0" smtClean="0">
                          <a:cs typeface="+mj-cs"/>
                        </a:rPr>
                        <a:t>الإدراك</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364009">
                <a:tc>
                  <a:txBody>
                    <a:bodyPr/>
                    <a:lstStyle/>
                    <a:p>
                      <a:pPr algn="r" rtl="1"/>
                      <a:r>
                        <a:rPr lang="ar-SA" b="1" dirty="0" smtClean="0">
                          <a:cs typeface="+mj-cs"/>
                        </a:rPr>
                        <a:t>يظهر مهارة فائقة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يقلد</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يجد</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a:p>
                  </a:txBody>
                  <a:tcPr/>
                </a:tc>
              </a:tr>
              <a:tr h="364009">
                <a:tc>
                  <a:txBody>
                    <a:bodyPr/>
                    <a:lstStyle/>
                    <a:p>
                      <a:pPr algn="r" rtl="1"/>
                      <a:r>
                        <a:rPr lang="ar-SA" b="1" dirty="0" smtClean="0">
                          <a:cs typeface="+mj-cs"/>
                        </a:rPr>
                        <a:t>يمدح</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يتعلم</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يميز</a:t>
                      </a:r>
                      <a:r>
                        <a:rPr kumimoji="0" lang="en-GB" sz="1800" b="1" i="0" u="none" strike="noStrike" kern="1200" cap="none" spc="0" normalizeH="0" baseline="0" noProof="0" dirty="0" smtClean="0">
                          <a:ln>
                            <a:noFill/>
                          </a:ln>
                          <a:solidFill>
                            <a:srgbClr val="FF7C80"/>
                          </a:solidFill>
                          <a:effectLst/>
                          <a:uLnTx/>
                          <a:uFillTx/>
                          <a:latin typeface="+mn-lt"/>
                          <a:ea typeface="+mn-ea"/>
                          <a:cs typeface="Sakkal Majalla"/>
                        </a:rPr>
                        <a:t>!!</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a:p>
                  </a:txBody>
                  <a:tcPr/>
                </a:tc>
              </a:tr>
              <a:tr h="364009">
                <a:tc>
                  <a:txBody>
                    <a:bodyPr/>
                    <a:lstStyle/>
                    <a:p>
                      <a:pPr algn="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يمارس</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يختار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a:p>
                  </a:txBody>
                  <a:tcPr/>
                </a:tc>
              </a:tr>
              <a:tr h="364009">
                <a:tc>
                  <a:txBody>
                    <a:bodyPr/>
                    <a:lstStyle/>
                    <a:p>
                      <a:pPr algn="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يركب</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7">
                  <a:txBody>
                    <a:bodyPr/>
                    <a:lstStyle/>
                    <a:p>
                      <a:pPr algn="r" rtl="1"/>
                      <a:r>
                        <a:rPr lang="ar-SA" b="1" dirty="0" smtClean="0">
                          <a:cs typeface="+mj-cs"/>
                        </a:rPr>
                        <a:t>التعويد</a:t>
                      </a:r>
                      <a:endParaRPr lang="en-GB" b="1" dirty="0">
                        <a:cs typeface="+mj-cs"/>
                      </a:endParaRPr>
                    </a:p>
                    <a:p>
                      <a:pPr algn="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r" rtl="1"/>
                      <a:r>
                        <a:rPr lang="ar-SA" b="1" dirty="0" smtClean="0">
                          <a:cs typeface="+mj-cs"/>
                        </a:rPr>
                        <a:t>يعدد</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7">
                  <a:txBody>
                    <a:bodyPr/>
                    <a:lstStyle/>
                    <a:p>
                      <a:pPr algn="r" rtl="1"/>
                      <a:r>
                        <a:rPr lang="ar-SA" b="1" dirty="0" smtClean="0">
                          <a:cs typeface="+mj-cs"/>
                        </a:rPr>
                        <a:t>التهيؤ</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364009">
                <a:tc>
                  <a:txBody>
                    <a:bodyPr/>
                    <a:lstStyle/>
                    <a:p>
                      <a:pPr algn="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يمدد</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يجهز</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pPr algn="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يركض</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يحضر</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lnB w="12700" cap="flat" cmpd="sng" algn="ctr">
                      <a:solidFill>
                        <a:schemeClr val="accent4">
                          <a:lumMod val="75000"/>
                        </a:schemeClr>
                      </a:solidFill>
                      <a:prstDash val="solid"/>
                      <a:round/>
                      <a:headEnd type="none" w="med" len="med"/>
                      <a:tailEnd type="none" w="med" len="med"/>
                    </a:lnB>
                  </a:tcPr>
                </a:tc>
              </a:tr>
              <a:tr h="364009">
                <a:tc>
                  <a:txBody>
                    <a:bodyPr/>
                    <a:lstStyle/>
                    <a:p>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lnB w="12700" cap="flat" cmpd="sng" algn="ctr">
                      <a:solidFill>
                        <a:schemeClr val="accent4">
                          <a:lumMod val="75000"/>
                        </a:schemeClr>
                      </a:solidFill>
                      <a:prstDash val="solid"/>
                      <a:round/>
                      <a:headEnd type="none" w="med" len="med"/>
                      <a:tailEnd type="none" w="med" len="med"/>
                    </a:lnB>
                  </a:tcPr>
                </a:tc>
                <a:tc>
                  <a:txBody>
                    <a:bodyPr/>
                    <a:lstStyle/>
                    <a:p>
                      <a:pPr algn="r" rtl="1"/>
                      <a:r>
                        <a:rPr lang="ar-SA" b="1" dirty="0" smtClean="0">
                          <a:cs typeface="+mj-cs"/>
                        </a:rPr>
                        <a:t>يصنع</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err="1" smtClean="0">
                          <a:cs typeface="+mj-cs"/>
                        </a:rPr>
                        <a:t>ييستجيب</a:t>
                      </a:r>
                      <a:r>
                        <a:rPr lang="ar-SA" b="1" dirty="0" smtClean="0">
                          <a:cs typeface="+mj-cs"/>
                        </a:rPr>
                        <a:t>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endParaRPr lang="en-GB" b="1">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يفك</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يبادر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endParaRPr lang="en-GB" b="1">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يبني</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يتطوع</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يصلح</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r" rtl="1"/>
                      <a:r>
                        <a:rPr lang="ar-SA" b="1" dirty="0" smtClean="0">
                          <a:cs typeface="+mj-cs"/>
                        </a:rPr>
                        <a:t>يبدي </a:t>
                      </a:r>
                      <a:r>
                        <a:rPr lang="ar-SA" b="1" dirty="0" smtClean="0">
                          <a:cs typeface="+mj-cs"/>
                        </a:rPr>
                        <a:t>الرغبة</a:t>
                      </a:r>
                      <a:r>
                        <a:rPr kumimoji="0" lang="en-GB" sz="1800" b="1" i="0" u="none" strike="noStrike" kern="1200" cap="none" spc="0" normalizeH="0" baseline="0" noProof="0" dirty="0" smtClean="0">
                          <a:ln>
                            <a:noFill/>
                          </a:ln>
                          <a:solidFill>
                            <a:srgbClr val="FF7C80"/>
                          </a:solidFill>
                          <a:effectLst/>
                          <a:uLnTx/>
                          <a:uFillTx/>
                          <a:latin typeface="+mn-lt"/>
                          <a:ea typeface="+mn-ea"/>
                          <a:cs typeface="Sakkal Majalla"/>
                        </a:rPr>
                        <a:t>!!</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bl>
          </a:graphicData>
        </a:graphic>
      </p:graphicFrame>
      <p:sp>
        <p:nvSpPr>
          <p:cNvPr id="3" name="Date Placeholder 2"/>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11</a:t>
            </a:fld>
            <a:endParaRPr lang="en-GB"/>
          </a:p>
        </p:txBody>
      </p:sp>
      <p:sp>
        <p:nvSpPr>
          <p:cNvPr id="8" name="عنوان 1"/>
          <p:cNvSpPr>
            <a:spLocks noGrp="1"/>
          </p:cNvSpPr>
          <p:nvPr>
            <p:ph type="title"/>
          </p:nvPr>
        </p:nvSpPr>
        <p:spPr>
          <a:xfrm>
            <a:off x="837946" y="116632"/>
            <a:ext cx="7290054" cy="1147564"/>
          </a:xfrm>
        </p:spPr>
        <p:txBody>
          <a:bodyPr>
            <a:normAutofit/>
          </a:bodyPr>
          <a:lstStyle/>
          <a:p>
            <a:pPr algn="ctr"/>
            <a:r>
              <a:rPr lang="ar-SA" sz="3600" b="1" dirty="0" smtClean="0">
                <a:solidFill>
                  <a:srgbClr val="FF7C80"/>
                </a:solidFill>
              </a:rPr>
              <a:t>أفعال الأهداف الحركية</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 verbs of the </a:t>
            </a:r>
            <a:r>
              <a:rPr lang="en-GB" sz="3600" b="1" dirty="0" smtClean="0">
                <a:solidFill>
                  <a:srgbClr val="FF7C80"/>
                </a:solidFill>
              </a:rPr>
              <a:t>psychomotor goals </a:t>
            </a:r>
            <a:endParaRPr lang="en-GB" sz="3600" b="1" dirty="0">
              <a:solidFill>
                <a:srgbClr val="FF7C8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116632"/>
            <a:ext cx="7467600" cy="1143000"/>
          </a:xfrm>
        </p:spPr>
        <p:txBody>
          <a:bodyPr>
            <a:normAutofit/>
          </a:bodyPr>
          <a:lstStyle/>
          <a:p>
            <a:pPr algn="ctr"/>
            <a:r>
              <a:rPr lang="ar-SA" sz="3600" b="1" dirty="0" smtClean="0">
                <a:solidFill>
                  <a:srgbClr val="FF7C80"/>
                </a:solidFill>
              </a:rPr>
              <a:t>نشاط -</a:t>
            </a:r>
            <a:r>
              <a:rPr lang="ar-SA" sz="3600" b="1" dirty="0" smtClean="0">
                <a:solidFill>
                  <a:srgbClr val="FF7C80"/>
                </a:solidFill>
              </a:rPr>
              <a:t>1-</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Activity one</a:t>
            </a:r>
            <a:r>
              <a:rPr lang="ar-SA" sz="3600" b="1" dirty="0" smtClean="0">
                <a:solidFill>
                  <a:srgbClr val="FF7C80"/>
                </a:solidFill>
              </a:rPr>
              <a:t> </a:t>
            </a:r>
            <a:endParaRPr lang="en-GB" sz="3600" b="1" dirty="0">
              <a:solidFill>
                <a:srgbClr val="FF7C80"/>
              </a:solidFill>
            </a:endParaRPr>
          </a:p>
        </p:txBody>
      </p:sp>
      <p:sp>
        <p:nvSpPr>
          <p:cNvPr id="3" name="عنصر نائب للمحتوى 2"/>
          <p:cNvSpPr>
            <a:spLocks noGrp="1"/>
          </p:cNvSpPr>
          <p:nvPr>
            <p:ph idx="1"/>
          </p:nvPr>
        </p:nvSpPr>
        <p:spPr>
          <a:xfrm>
            <a:off x="251520" y="1412776"/>
            <a:ext cx="8640960" cy="5040560"/>
          </a:xfrm>
        </p:spPr>
        <p:txBody>
          <a:bodyPr>
            <a:normAutofit/>
          </a:bodyPr>
          <a:lstStyle/>
          <a:p>
            <a:pPr algn="r" rtl="1"/>
            <a:r>
              <a:rPr lang="ar-SA" sz="2800" dirty="0" smtClean="0">
                <a:cs typeface="+mj-cs"/>
              </a:rPr>
              <a:t>اختاري ثلاثة من الأهداف التعليمية في المجالات المعرفية ، الانفعالية ، الحركية ، قومي بالاضافة عليها لتناسب كل مرحلة من مراحل التنظيم الهرمي وفق نموذج بلوم ؟</a:t>
            </a:r>
          </a:p>
          <a:p>
            <a:pPr algn="r" rtl="1">
              <a:buNone/>
            </a:pPr>
            <a:endParaRPr lang="ar-SA" sz="2800" dirty="0" smtClean="0">
              <a:cs typeface="+mj-cs"/>
            </a:endParaRPr>
          </a:p>
          <a:p>
            <a:pPr algn="r" rtl="1"/>
            <a:r>
              <a:rPr lang="ar-SA" sz="2800" dirty="0" smtClean="0">
                <a:cs typeface="+mj-cs"/>
              </a:rPr>
              <a:t>ما رأيك في هذه العملية </a:t>
            </a:r>
            <a:r>
              <a:rPr lang="ar-SA" sz="2800" dirty="0" err="1" smtClean="0">
                <a:cs typeface="+mj-cs"/>
              </a:rPr>
              <a:t>و</a:t>
            </a:r>
            <a:r>
              <a:rPr lang="ar-SA" sz="2800" dirty="0" smtClean="0">
                <a:cs typeface="+mj-cs"/>
              </a:rPr>
              <a:t> هل يسهل بناء الأهداف بهذه الطريقة </a:t>
            </a:r>
            <a:r>
              <a:rPr lang="ar-SA" sz="2800" dirty="0" err="1" smtClean="0">
                <a:cs typeface="+mj-cs"/>
              </a:rPr>
              <a:t>و</a:t>
            </a:r>
            <a:r>
              <a:rPr lang="ar-SA" sz="2800" dirty="0" smtClean="0">
                <a:cs typeface="+mj-cs"/>
              </a:rPr>
              <a:t> لماذا ؟  </a:t>
            </a:r>
            <a:endParaRPr lang="en-GB" sz="2800" dirty="0">
              <a:cs typeface="+mj-cs"/>
            </a:endParaRPr>
          </a:p>
        </p:txBody>
      </p:sp>
      <p:sp>
        <p:nvSpPr>
          <p:cNvPr id="4" name="عنصر نائب للتاريخ 3"/>
          <p:cNvSpPr>
            <a:spLocks noGrp="1"/>
          </p:cNvSpPr>
          <p:nvPr>
            <p:ph type="dt" sz="half" idx="10"/>
          </p:nvPr>
        </p:nvSpPr>
        <p:spPr/>
        <p:txBody>
          <a:bodyPr/>
          <a:lstStyle/>
          <a:p>
            <a:r>
              <a:rPr lang="en-GB" smtClean="0"/>
              <a:t>30/11/2014</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B2A4E0B6-19C6-469A-8D2E-80715074226D}"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79376" y="32048"/>
            <a:ext cx="7467600" cy="1143000"/>
          </a:xfrm>
        </p:spPr>
        <p:txBody>
          <a:bodyPr>
            <a:normAutofit/>
          </a:bodyPr>
          <a:lstStyle/>
          <a:p>
            <a:pPr algn="ctr" rtl="1"/>
            <a:r>
              <a:rPr lang="ar-SA" sz="3600" b="1" dirty="0" smtClean="0">
                <a:solidFill>
                  <a:srgbClr val="FF7C80"/>
                </a:solidFill>
              </a:rPr>
              <a:t>اهمية الأهداف التربوية</a:t>
            </a:r>
            <a:r>
              <a:rPr lang="en-GB" sz="3600" b="1" dirty="0">
                <a:solidFill>
                  <a:srgbClr val="FF7C80"/>
                </a:solidFill>
              </a:rPr>
              <a:t/>
            </a:r>
            <a:br>
              <a:rPr lang="en-GB" sz="3600" b="1" dirty="0">
                <a:solidFill>
                  <a:srgbClr val="FF7C80"/>
                </a:solidFill>
              </a:rPr>
            </a:br>
            <a:r>
              <a:rPr lang="en-GB" sz="3600" b="1" dirty="0" smtClean="0">
                <a:solidFill>
                  <a:srgbClr val="FF7C80"/>
                </a:solidFill>
              </a:rPr>
              <a:t>importance of educational goals </a:t>
            </a:r>
            <a:r>
              <a:rPr lang="ar-SA" sz="3600" b="1" dirty="0" smtClean="0">
                <a:solidFill>
                  <a:srgbClr val="FF7C80"/>
                </a:solidFill>
              </a:rPr>
              <a:t> </a:t>
            </a:r>
            <a:endParaRPr lang="en-GB" sz="3600" b="1" dirty="0">
              <a:solidFill>
                <a:srgbClr val="FF7C80"/>
              </a:solidFill>
            </a:endParaRPr>
          </a:p>
        </p:txBody>
      </p:sp>
      <p:sp>
        <p:nvSpPr>
          <p:cNvPr id="3" name="عنصر نائب للمحتوى 2"/>
          <p:cNvSpPr>
            <a:spLocks noGrp="1"/>
          </p:cNvSpPr>
          <p:nvPr>
            <p:ph idx="1"/>
          </p:nvPr>
        </p:nvSpPr>
        <p:spPr>
          <a:xfrm>
            <a:off x="467544" y="1052736"/>
            <a:ext cx="8291264" cy="5417968"/>
          </a:xfrm>
        </p:spPr>
        <p:txBody>
          <a:bodyPr>
            <a:noAutofit/>
          </a:bodyPr>
          <a:lstStyle/>
          <a:p>
            <a:pPr algn="r" rtl="1">
              <a:buFont typeface="Courier New" panose="02070309020205020404" pitchFamily="49" charset="0"/>
              <a:buChar char="o"/>
            </a:pPr>
            <a:r>
              <a:rPr lang="ar-SA" sz="2800" b="1" dirty="0" smtClean="0">
                <a:cs typeface="+mj-cs"/>
              </a:rPr>
              <a:t>تعرف ما</a:t>
            </a:r>
            <a:r>
              <a:rPr lang="en-GB" sz="2800" b="1" dirty="0" smtClean="0">
                <a:cs typeface="+mj-cs"/>
              </a:rPr>
              <a:t> </a:t>
            </a:r>
            <a:r>
              <a:rPr lang="ar-SA" sz="2800" b="1" dirty="0" smtClean="0">
                <a:cs typeface="+mj-cs"/>
              </a:rPr>
              <a:t>يركز</a:t>
            </a:r>
            <a:r>
              <a:rPr lang="en-GB" sz="2800" b="1" dirty="0" smtClean="0">
                <a:cs typeface="+mj-cs"/>
              </a:rPr>
              <a:t> </a:t>
            </a:r>
            <a:r>
              <a:rPr lang="ar-SA" sz="2800" b="1" dirty="0" smtClean="0">
                <a:cs typeface="+mj-cs"/>
              </a:rPr>
              <a:t>عليه البرنامج التربوي</a:t>
            </a:r>
          </a:p>
          <a:p>
            <a:pPr algn="r" rtl="1">
              <a:buFont typeface="Courier New" panose="02070309020205020404" pitchFamily="49" charset="0"/>
              <a:buChar char="o"/>
            </a:pPr>
            <a:r>
              <a:rPr lang="ar-SA" sz="2800" b="1" dirty="0" smtClean="0">
                <a:cs typeface="+mj-cs"/>
              </a:rPr>
              <a:t>تعكس الفلسفة التربوية للمدرسة/المعلم</a:t>
            </a:r>
          </a:p>
          <a:p>
            <a:pPr algn="r" rtl="1">
              <a:buFont typeface="Courier New" panose="02070309020205020404" pitchFamily="49" charset="0"/>
              <a:buChar char="o"/>
            </a:pPr>
            <a:r>
              <a:rPr lang="ar-SA" sz="2800" b="1" dirty="0" smtClean="0">
                <a:cs typeface="+mj-cs"/>
              </a:rPr>
              <a:t>نقطة وصل بين المنهج وحاجات وقيم المتعلمين</a:t>
            </a:r>
          </a:p>
          <a:p>
            <a:pPr algn="r" rtl="1">
              <a:buFont typeface="Courier New" panose="02070309020205020404" pitchFamily="49" charset="0"/>
              <a:buChar char="o"/>
            </a:pPr>
            <a:r>
              <a:rPr lang="ar-SA" sz="2800" b="1" dirty="0" smtClean="0">
                <a:cs typeface="+mj-cs"/>
              </a:rPr>
              <a:t>تساعد على ايجاد لغة مشتركة بين العاملين في الميدان التربوي </a:t>
            </a:r>
          </a:p>
          <a:p>
            <a:pPr algn="r" rtl="1">
              <a:buFont typeface="Courier New" panose="02070309020205020404" pitchFamily="49" charset="0"/>
              <a:buChar char="o"/>
            </a:pPr>
            <a:r>
              <a:rPr lang="ar-SA" sz="2800" b="1" dirty="0" smtClean="0">
                <a:cs typeface="+mj-cs"/>
              </a:rPr>
              <a:t>تساعد على ايجاد التوازن بين مجالات الاهداف امختلفة </a:t>
            </a:r>
          </a:p>
          <a:p>
            <a:pPr algn="r" rtl="1">
              <a:buFont typeface="Courier New" panose="02070309020205020404" pitchFamily="49" charset="0"/>
              <a:buChar char="o"/>
            </a:pPr>
            <a:r>
              <a:rPr lang="ar-SA" sz="2800" b="1" dirty="0" smtClean="0">
                <a:cs typeface="+mj-cs"/>
              </a:rPr>
              <a:t>تساعد على توجيه عملية التعليم </a:t>
            </a:r>
          </a:p>
          <a:p>
            <a:pPr algn="r" rtl="1">
              <a:buFont typeface="Courier New" panose="02070309020205020404" pitchFamily="49" charset="0"/>
              <a:buChar char="o"/>
            </a:pPr>
            <a:r>
              <a:rPr lang="ar-SA" sz="2800" b="1" dirty="0" smtClean="0">
                <a:cs typeface="+mj-cs"/>
              </a:rPr>
              <a:t>تجعل عملية التقويم امر سليم </a:t>
            </a:r>
          </a:p>
          <a:p>
            <a:pPr algn="r" rtl="1">
              <a:buFont typeface="Courier New" panose="02070309020205020404" pitchFamily="49" charset="0"/>
              <a:buChar char="o"/>
            </a:pPr>
            <a:r>
              <a:rPr lang="ar-SA" sz="2800" b="1" dirty="0" smtClean="0">
                <a:cs typeface="+mj-cs"/>
              </a:rPr>
              <a:t>تساعد على تطوير المناهج الدراسية و البرامج التربوية </a:t>
            </a:r>
          </a:p>
          <a:p>
            <a:pPr algn="r" rtl="1">
              <a:buFont typeface="Courier New" panose="02070309020205020404" pitchFamily="49" charset="0"/>
              <a:buChar char="o"/>
            </a:pPr>
            <a:r>
              <a:rPr lang="ar-SA" sz="2800" b="1" dirty="0" smtClean="0">
                <a:cs typeface="+mj-cs"/>
              </a:rPr>
              <a:t>تمثل حافز للمعلمين الذين يشعرون بالرضا لتحقق الاهداف</a:t>
            </a:r>
          </a:p>
          <a:p>
            <a:pPr algn="r" rtl="1">
              <a:buFont typeface="Courier New" panose="02070309020205020404" pitchFamily="49" charset="0"/>
              <a:buChar char="o"/>
            </a:pPr>
            <a:r>
              <a:rPr lang="ar-SA" sz="2800" b="1" dirty="0" smtClean="0">
                <a:cs typeface="+mj-cs"/>
              </a:rPr>
              <a:t>تساعد على رضا الطلبة تحدد ما</a:t>
            </a:r>
            <a:r>
              <a:rPr lang="en-GB" sz="2800" b="1" dirty="0" smtClean="0">
                <a:cs typeface="+mj-cs"/>
              </a:rPr>
              <a:t> </a:t>
            </a:r>
            <a:r>
              <a:rPr lang="ar-SA" sz="2800" b="1" dirty="0" smtClean="0">
                <a:cs typeface="+mj-cs"/>
              </a:rPr>
              <a:t>سيتم قياسه لديهم  </a:t>
            </a:r>
            <a:endParaRPr lang="en-GB" sz="2800" b="1" dirty="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42077" y="64816"/>
            <a:ext cx="7290054" cy="1190843"/>
          </a:xfrm>
        </p:spPr>
        <p:txBody>
          <a:bodyPr>
            <a:normAutofit/>
          </a:bodyPr>
          <a:lstStyle/>
          <a:p>
            <a:pPr algn="ctr"/>
            <a:r>
              <a:rPr lang="ar-SA" sz="3600" b="1" dirty="0" smtClean="0">
                <a:solidFill>
                  <a:srgbClr val="FF7C80"/>
                </a:solidFill>
              </a:rPr>
              <a:t>وظائف الأهداف</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functions of goals</a:t>
            </a:r>
            <a:r>
              <a:rPr lang="ar-SA" sz="3600" b="1" dirty="0" smtClean="0">
                <a:solidFill>
                  <a:srgbClr val="FF7C80"/>
                </a:solidFill>
              </a:rPr>
              <a:t> </a:t>
            </a:r>
            <a:endParaRPr lang="en-GB" sz="3600" b="1" dirty="0">
              <a:solidFill>
                <a:srgbClr val="FF7C80"/>
              </a:solidFill>
            </a:endParaRPr>
          </a:p>
        </p:txBody>
      </p:sp>
      <p:sp>
        <p:nvSpPr>
          <p:cNvPr id="3" name="عنصر نائب للمحتوى 2"/>
          <p:cNvSpPr>
            <a:spLocks noGrp="1"/>
          </p:cNvSpPr>
          <p:nvPr>
            <p:ph idx="1"/>
          </p:nvPr>
        </p:nvSpPr>
        <p:spPr>
          <a:xfrm>
            <a:off x="457200" y="1255660"/>
            <a:ext cx="8219256" cy="4870504"/>
          </a:xfrm>
        </p:spPr>
        <p:txBody>
          <a:bodyPr>
            <a:normAutofit/>
          </a:bodyPr>
          <a:lstStyle/>
          <a:p>
            <a:pPr algn="r" rtl="1">
              <a:buFont typeface="Wingdings" panose="05000000000000000000" pitchFamily="2" charset="2"/>
              <a:buChar char="v"/>
            </a:pPr>
            <a:r>
              <a:rPr lang="ar-SA" sz="2800" b="1" dirty="0" smtClean="0">
                <a:cs typeface="+mj-cs"/>
              </a:rPr>
              <a:t>انها أساس التخطيط للعمل التربوي </a:t>
            </a:r>
            <a:endParaRPr lang="en-GB" sz="2800" b="1" dirty="0" smtClean="0">
              <a:cs typeface="+mj-cs"/>
            </a:endParaRPr>
          </a:p>
          <a:p>
            <a:pPr algn="r" rtl="1">
              <a:buFont typeface="Wingdings" panose="05000000000000000000" pitchFamily="2" charset="2"/>
              <a:buChar char="v"/>
            </a:pPr>
            <a:endParaRPr lang="ar-SA" sz="2800" b="1" dirty="0" smtClean="0">
              <a:cs typeface="+mj-cs"/>
            </a:endParaRPr>
          </a:p>
          <a:p>
            <a:pPr algn="r" rtl="1">
              <a:buFont typeface="Wingdings" panose="05000000000000000000" pitchFamily="2" charset="2"/>
              <a:buChar char="v"/>
            </a:pPr>
            <a:r>
              <a:rPr lang="ar-SA" sz="2800" b="1" dirty="0" smtClean="0">
                <a:cs typeface="+mj-cs"/>
              </a:rPr>
              <a:t>انها توضح العلاقات بين عناصر العملية التربوية </a:t>
            </a:r>
            <a:endParaRPr lang="en-GB" sz="2800" b="1" dirty="0" smtClean="0">
              <a:cs typeface="+mj-cs"/>
            </a:endParaRPr>
          </a:p>
          <a:p>
            <a:pPr marL="0" indent="0" algn="r" rtl="1">
              <a:buNone/>
            </a:pPr>
            <a:endParaRPr lang="ar-SA" sz="2800" b="1" dirty="0" smtClean="0">
              <a:cs typeface="+mj-cs"/>
            </a:endParaRPr>
          </a:p>
          <a:p>
            <a:pPr algn="r" rtl="1">
              <a:buFont typeface="Wingdings" panose="05000000000000000000" pitchFamily="2" charset="2"/>
              <a:buChar char="v"/>
            </a:pPr>
            <a:r>
              <a:rPr lang="ar-SA" sz="2800" b="1" dirty="0" smtClean="0">
                <a:cs typeface="+mj-cs"/>
              </a:rPr>
              <a:t>أنها توضح  العلاقات المتبادلة بين الأهداف و الوسائل </a:t>
            </a:r>
          </a:p>
          <a:p>
            <a:pPr algn="r" rtl="1">
              <a:buFont typeface="Wingdings" panose="05000000000000000000" pitchFamily="2" charset="2"/>
              <a:buChar char="v"/>
            </a:pPr>
            <a:endParaRPr lang="en-GB" sz="2800" b="1" dirty="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507287" cy="1143000"/>
          </a:xfrm>
        </p:spPr>
        <p:txBody>
          <a:bodyPr>
            <a:normAutofit/>
          </a:bodyPr>
          <a:lstStyle/>
          <a:p>
            <a:pPr algn="ctr"/>
            <a:r>
              <a:rPr lang="ar-SA" sz="3600" b="1" dirty="0" smtClean="0">
                <a:solidFill>
                  <a:srgbClr val="FF7C80"/>
                </a:solidFill>
              </a:rPr>
              <a:t>شروط الأهداف التعليمية</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conditions for educational goals  </a:t>
            </a:r>
            <a:r>
              <a:rPr lang="ar-SA" sz="3600" b="1" dirty="0" smtClean="0">
                <a:solidFill>
                  <a:srgbClr val="FF7C80"/>
                </a:solidFill>
              </a:rPr>
              <a:t> </a:t>
            </a:r>
            <a:endParaRPr lang="en-GB" sz="3600" b="1" dirty="0">
              <a:solidFill>
                <a:srgbClr val="FF7C80"/>
              </a:solidFill>
            </a:endParaRPr>
          </a:p>
        </p:txBody>
      </p:sp>
      <p:sp>
        <p:nvSpPr>
          <p:cNvPr id="3" name="عنصر نائب للمحتوى 2"/>
          <p:cNvSpPr>
            <a:spLocks noGrp="1"/>
          </p:cNvSpPr>
          <p:nvPr>
            <p:ph idx="1"/>
          </p:nvPr>
        </p:nvSpPr>
        <p:spPr>
          <a:xfrm>
            <a:off x="457200" y="1340768"/>
            <a:ext cx="8291264" cy="4968552"/>
          </a:xfrm>
        </p:spPr>
        <p:txBody>
          <a:bodyPr anchor="ctr">
            <a:noAutofit/>
          </a:bodyPr>
          <a:lstStyle/>
          <a:p>
            <a:pPr algn="r" rtl="1">
              <a:buFont typeface="Wingdings" panose="05000000000000000000" pitchFamily="2" charset="2"/>
              <a:buChar char="Ø"/>
            </a:pPr>
            <a:r>
              <a:rPr lang="ar-SA" sz="2800" b="1" dirty="0" smtClean="0">
                <a:cs typeface="+mj-cs"/>
              </a:rPr>
              <a:t>ان تصاغ صياغة سليمة </a:t>
            </a:r>
          </a:p>
          <a:p>
            <a:pPr algn="r" rtl="1">
              <a:buFont typeface="Wingdings" panose="05000000000000000000" pitchFamily="2" charset="2"/>
              <a:buChar char="Ø"/>
            </a:pPr>
            <a:r>
              <a:rPr lang="ar-SA" sz="2800" b="1" dirty="0" smtClean="0">
                <a:cs typeface="+mj-cs"/>
              </a:rPr>
              <a:t>ان تكون واضحة  غير متناقضة </a:t>
            </a:r>
          </a:p>
          <a:p>
            <a:pPr algn="r" rtl="1">
              <a:buFont typeface="Wingdings" panose="05000000000000000000" pitchFamily="2" charset="2"/>
              <a:buChar char="Ø"/>
            </a:pPr>
            <a:r>
              <a:rPr lang="ar-SA" sz="2800" b="1" dirty="0" smtClean="0">
                <a:cs typeface="+mj-cs"/>
              </a:rPr>
              <a:t>ان تعكس التعبير عن احتياجات الفرد</a:t>
            </a:r>
          </a:p>
          <a:p>
            <a:pPr algn="r" rtl="1">
              <a:buFont typeface="Wingdings" panose="05000000000000000000" pitchFamily="2" charset="2"/>
              <a:buChar char="Ø"/>
            </a:pPr>
            <a:r>
              <a:rPr lang="ar-SA" sz="2800" b="1" dirty="0" smtClean="0">
                <a:cs typeface="+mj-cs"/>
              </a:rPr>
              <a:t>ان تكون شاملة </a:t>
            </a:r>
          </a:p>
          <a:p>
            <a:pPr algn="r" rtl="1">
              <a:buFont typeface="Wingdings" panose="05000000000000000000" pitchFamily="2" charset="2"/>
              <a:buChar char="Ø"/>
            </a:pPr>
            <a:r>
              <a:rPr lang="ar-SA" sz="2800" b="1" dirty="0" smtClean="0">
                <a:cs typeface="+mj-cs"/>
              </a:rPr>
              <a:t>ان تتفق مع نتائج البحث العلمي</a:t>
            </a:r>
          </a:p>
          <a:p>
            <a:pPr algn="r" rtl="1">
              <a:buFont typeface="Wingdings" panose="05000000000000000000" pitchFamily="2" charset="2"/>
              <a:buChar char="Ø"/>
            </a:pPr>
            <a:r>
              <a:rPr lang="ar-SA" sz="2800" b="1" dirty="0" smtClean="0">
                <a:cs typeface="+mj-cs"/>
              </a:rPr>
              <a:t>ان تكون قابلة للتجديد</a:t>
            </a:r>
          </a:p>
          <a:p>
            <a:pPr algn="r" rtl="1">
              <a:buFont typeface="Wingdings" panose="05000000000000000000" pitchFamily="2" charset="2"/>
              <a:buChar char="Ø"/>
            </a:pPr>
            <a:endParaRPr lang="ar-SA" sz="2800" b="1" dirty="0" smtClean="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363272" cy="4525963"/>
          </a:xfrm>
        </p:spPr>
        <p:txBody>
          <a:bodyPr anchor="ctr">
            <a:normAutofit/>
          </a:bodyPr>
          <a:lstStyle/>
          <a:p>
            <a:pPr algn="r" rtl="1">
              <a:buFont typeface="Wingdings" panose="05000000000000000000" pitchFamily="2" charset="2"/>
              <a:buChar char="Ø"/>
            </a:pPr>
            <a:r>
              <a:rPr lang="ar-SA" sz="2800" b="1" dirty="0" smtClean="0">
                <a:cs typeface="+mj-cs"/>
              </a:rPr>
              <a:t>ان تستند إلى فلسفة تربوية سليمة</a:t>
            </a:r>
          </a:p>
          <a:p>
            <a:pPr algn="r" rtl="1">
              <a:buFont typeface="Wingdings" panose="05000000000000000000" pitchFamily="2" charset="2"/>
              <a:buChar char="Ø"/>
            </a:pPr>
            <a:r>
              <a:rPr lang="ar-SA" sz="2800" b="1" dirty="0" smtClean="0">
                <a:cs typeface="+mj-cs"/>
              </a:rPr>
              <a:t>ان تكون واقعية </a:t>
            </a:r>
          </a:p>
          <a:p>
            <a:pPr algn="r" rtl="1">
              <a:buFont typeface="Wingdings" panose="05000000000000000000" pitchFamily="2" charset="2"/>
              <a:buChar char="Ø"/>
            </a:pPr>
            <a:r>
              <a:rPr lang="ar-SA" sz="2800" b="1" dirty="0" smtClean="0">
                <a:cs typeface="+mj-cs"/>
              </a:rPr>
              <a:t>ان تقوم على اسس نفسية سليمة </a:t>
            </a:r>
          </a:p>
          <a:p>
            <a:pPr algn="r" rtl="1">
              <a:buFont typeface="Wingdings" panose="05000000000000000000" pitchFamily="2" charset="2"/>
              <a:buChar char="Ø"/>
            </a:pPr>
            <a:r>
              <a:rPr lang="ar-SA" sz="2800" b="1" dirty="0" smtClean="0">
                <a:cs typeface="+mj-cs"/>
              </a:rPr>
              <a:t>ان ترتبط باحتياجات المتعلمين</a:t>
            </a:r>
          </a:p>
          <a:p>
            <a:pPr algn="r" rtl="1">
              <a:buFont typeface="Wingdings" panose="05000000000000000000" pitchFamily="2" charset="2"/>
              <a:buChar char="Ø"/>
            </a:pPr>
            <a:r>
              <a:rPr lang="ar-SA" sz="2800" b="1" dirty="0" smtClean="0">
                <a:cs typeface="+mj-cs"/>
              </a:rPr>
              <a:t>ان ترتبط بالمنهج </a:t>
            </a:r>
          </a:p>
          <a:p>
            <a:pPr algn="r" rtl="1">
              <a:buFont typeface="Wingdings" panose="05000000000000000000" pitchFamily="2" charset="2"/>
              <a:buChar char="Ø"/>
            </a:pPr>
            <a:r>
              <a:rPr lang="ar-SA" sz="2800" b="1" dirty="0" smtClean="0">
                <a:cs typeface="+mj-cs"/>
              </a:rPr>
              <a:t>ان يشترك في تحديدها الكل </a:t>
            </a:r>
          </a:p>
          <a:p>
            <a:pPr>
              <a:buFont typeface="Wingdings" panose="05000000000000000000" pitchFamily="2" charset="2"/>
              <a:buChar char="Ø"/>
            </a:pPr>
            <a:endParaRPr lang="en-GB" sz="2800" b="1" dirty="0">
              <a:cs typeface="+mj-cs"/>
            </a:endParaRPr>
          </a:p>
        </p:txBody>
      </p:sp>
      <p:sp>
        <p:nvSpPr>
          <p:cNvPr id="2" name="Date Placeholder 1"/>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16</a:t>
            </a:fld>
            <a:endParaRPr lang="en-GB"/>
          </a:p>
        </p:txBody>
      </p:sp>
      <p:sp>
        <p:nvSpPr>
          <p:cNvPr id="8" name="عنوان 1"/>
          <p:cNvSpPr>
            <a:spLocks noGrp="1"/>
          </p:cNvSpPr>
          <p:nvPr>
            <p:ph type="title"/>
          </p:nvPr>
        </p:nvSpPr>
        <p:spPr>
          <a:xfrm>
            <a:off x="0" y="28352"/>
            <a:ext cx="8507287" cy="1143000"/>
          </a:xfrm>
        </p:spPr>
        <p:txBody>
          <a:bodyPr>
            <a:normAutofit/>
          </a:bodyPr>
          <a:lstStyle/>
          <a:p>
            <a:pPr algn="ctr"/>
            <a:r>
              <a:rPr lang="ar-SA" sz="3600" b="1" dirty="0" smtClean="0">
                <a:solidFill>
                  <a:srgbClr val="FF7C80"/>
                </a:solidFill>
              </a:rPr>
              <a:t>شروط الأهداف التعليمية</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conditions for educational goals  </a:t>
            </a:r>
            <a:r>
              <a:rPr lang="ar-SA" sz="3600" b="1" dirty="0" smtClean="0">
                <a:solidFill>
                  <a:srgbClr val="FF7C80"/>
                </a:solidFill>
              </a:rPr>
              <a:t> </a:t>
            </a:r>
            <a:endParaRPr lang="en-GB" sz="3600" b="1" dirty="0">
              <a:solidFill>
                <a:srgbClr val="FF7C8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84930"/>
            <a:ext cx="8784976" cy="1143000"/>
          </a:xfrm>
        </p:spPr>
        <p:txBody>
          <a:bodyPr>
            <a:noAutofit/>
          </a:bodyPr>
          <a:lstStyle/>
          <a:p>
            <a:pPr algn="ctr"/>
            <a:r>
              <a:rPr lang="ar-SA" sz="3600" b="1" dirty="0" smtClean="0">
                <a:solidFill>
                  <a:srgbClr val="FF7C80"/>
                </a:solidFill>
              </a:rPr>
              <a:t>مميزات الاهداف التدريسية المصاغة بشكل جيد</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characteristics of the well written</a:t>
            </a:r>
            <a:r>
              <a:rPr lang="ar-SA" sz="3600" b="1" dirty="0" smtClean="0">
                <a:solidFill>
                  <a:srgbClr val="FF7C80"/>
                </a:solidFill>
              </a:rPr>
              <a:t> </a:t>
            </a:r>
            <a:r>
              <a:rPr lang="en-GB" sz="3600" b="1" dirty="0" smtClean="0">
                <a:solidFill>
                  <a:srgbClr val="FF7C80"/>
                </a:solidFill>
              </a:rPr>
              <a:t>educational goals </a:t>
            </a:r>
            <a:endParaRPr lang="en-GB" sz="3600" b="1" dirty="0">
              <a:solidFill>
                <a:srgbClr val="FF7C80"/>
              </a:solidFill>
            </a:endParaRPr>
          </a:p>
        </p:txBody>
      </p:sp>
      <p:sp>
        <p:nvSpPr>
          <p:cNvPr id="3" name="عنصر نائب للمحتوى 2"/>
          <p:cNvSpPr>
            <a:spLocks noGrp="1"/>
          </p:cNvSpPr>
          <p:nvPr>
            <p:ph idx="1"/>
          </p:nvPr>
        </p:nvSpPr>
        <p:spPr>
          <a:xfrm>
            <a:off x="457200" y="1600200"/>
            <a:ext cx="8435280" cy="4525963"/>
          </a:xfrm>
        </p:spPr>
        <p:txBody>
          <a:bodyPr>
            <a:normAutofit/>
          </a:bodyPr>
          <a:lstStyle/>
          <a:p>
            <a:pPr algn="r" rtl="1"/>
            <a:r>
              <a:rPr lang="ar-SA" sz="2800" b="1" dirty="0" smtClean="0">
                <a:cs typeface="+mj-cs"/>
              </a:rPr>
              <a:t>دراسة الأحمد و عثمان (2004) يتضح ان تدريب الطلبة المعلمات في مجال التدريب الميداني في التربية الفنية أن هناك فروق دالة احصائيا بين التطبيق القبلي و البعدي للمجموعة التجريبية التي تم تدريبها على صياغة الأهداف السلوكية، كما دلت الدراسة على وجود علاقة بين مهارة صياغة الأهداف السلوكية و استخدام المفاهيم في التخطيط للدرس</a:t>
            </a:r>
            <a:r>
              <a:rPr lang="ar-SA" sz="2800" b="1" dirty="0">
                <a:solidFill>
                  <a:prstClr val="black"/>
                </a:solidFill>
                <a:cs typeface="Sakkal Majalla"/>
              </a:rPr>
              <a:t> ،</a:t>
            </a:r>
            <a:r>
              <a:rPr lang="ar-SA" sz="2800" b="1" dirty="0" smtClean="0">
                <a:cs typeface="+mj-cs"/>
              </a:rPr>
              <a:t> ايضا اتضح الاثر الايجابي للتدريب على الاتجاهات نحو تدريس التربية الفنية  </a:t>
            </a:r>
            <a:endParaRPr lang="en-GB" sz="2800" b="1" dirty="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4624"/>
            <a:ext cx="8291264" cy="1143000"/>
          </a:xfrm>
        </p:spPr>
        <p:txBody>
          <a:bodyPr>
            <a:normAutofit/>
          </a:bodyPr>
          <a:lstStyle/>
          <a:p>
            <a:pPr algn="ctr"/>
            <a:r>
              <a:rPr lang="ar-SA" sz="3600" b="1" dirty="0" smtClean="0">
                <a:solidFill>
                  <a:srgbClr val="FF7C80"/>
                </a:solidFill>
              </a:rPr>
              <a:t>قياس تحقق الأهداف في الخطة التربوية الفردية </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evaluating goals achievement in the IEP</a:t>
            </a:r>
            <a:endParaRPr lang="en-GB" sz="3600" b="1" dirty="0">
              <a:solidFill>
                <a:srgbClr val="FF7C80"/>
              </a:solidFill>
            </a:endParaRPr>
          </a:p>
        </p:txBody>
      </p:sp>
      <p:sp>
        <p:nvSpPr>
          <p:cNvPr id="3" name="عنصر نائب للمحتوى 2"/>
          <p:cNvSpPr>
            <a:spLocks noGrp="1"/>
          </p:cNvSpPr>
          <p:nvPr>
            <p:ph idx="1"/>
          </p:nvPr>
        </p:nvSpPr>
        <p:spPr>
          <a:xfrm>
            <a:off x="457200" y="1600200"/>
            <a:ext cx="8363272" cy="4525963"/>
          </a:xfrm>
        </p:spPr>
        <p:txBody>
          <a:bodyPr>
            <a:normAutofit/>
          </a:bodyPr>
          <a:lstStyle/>
          <a:p>
            <a:pPr algn="r" rtl="1"/>
            <a:r>
              <a:rPr lang="en-GB" sz="2800" b="1" dirty="0" smtClean="0">
                <a:cs typeface="+mj-cs"/>
              </a:rPr>
              <a:t> </a:t>
            </a:r>
            <a:r>
              <a:rPr lang="ar-SA" sz="2800" b="1" dirty="0" smtClean="0">
                <a:cs typeface="+mj-cs"/>
              </a:rPr>
              <a:t> </a:t>
            </a:r>
            <a:r>
              <a:rPr lang="en-GB" sz="2800" b="1" dirty="0" err="1" smtClean="0">
                <a:cs typeface="+mj-cs"/>
              </a:rPr>
              <a:t>Vannest</a:t>
            </a:r>
            <a:r>
              <a:rPr lang="en-GB" sz="2800" b="1" dirty="0" smtClean="0">
                <a:cs typeface="+mj-cs"/>
              </a:rPr>
              <a:t>  et al 2011</a:t>
            </a:r>
            <a:r>
              <a:rPr lang="ar-SA" sz="2800" b="1" dirty="0" smtClean="0">
                <a:cs typeface="+mj-cs"/>
              </a:rPr>
              <a:t>اقترحوا استخدام </a:t>
            </a:r>
            <a:r>
              <a:rPr lang="en-US" sz="2800" b="1" dirty="0" smtClean="0">
                <a:cs typeface="+mj-cs"/>
              </a:rPr>
              <a:t>Daily Behavior (DBRC) Report Cards  </a:t>
            </a:r>
            <a:r>
              <a:rPr lang="ar-SA" sz="2800" b="1" dirty="0" smtClean="0">
                <a:cs typeface="+mj-cs"/>
              </a:rPr>
              <a:t> للتحقق من مدى تحقق أهداف الخطة التربوية الفردية المرتبطة بالسلوك هذه القوائم مرتبطة بإنهاء الواجبات، تقليل المدة الزمنية للحديث الخارجي اثناء الدرس، زيادة السلوك الصفي، تقليل الفوضى، تقليل المشكلات السلوكية. هذه القوائم قد تكون الكترونية و تختصر الوقت و الجهد التي تتطلب الخطوات التالية </a:t>
            </a:r>
          </a:p>
          <a:p>
            <a:pPr algn="r" rtl="1">
              <a:buNone/>
            </a:pPr>
            <a:endParaRPr lang="ar-SA" sz="2800" b="1" dirty="0" smtClean="0">
              <a:cs typeface="+mj-cs"/>
            </a:endParaRPr>
          </a:p>
        </p:txBody>
      </p:sp>
      <p:graphicFrame>
        <p:nvGraphicFramePr>
          <p:cNvPr id="4" name="رسم تخطيطي 3"/>
          <p:cNvGraphicFramePr/>
          <p:nvPr>
            <p:extLst>
              <p:ext uri="{D42A27DB-BD31-4B8C-83A1-F6EECF244321}">
                <p14:modId xmlns:p14="http://schemas.microsoft.com/office/powerpoint/2010/main" val="2628555090"/>
              </p:ext>
            </p:extLst>
          </p:nvPr>
        </p:nvGraphicFramePr>
        <p:xfrm>
          <a:off x="457200" y="3933056"/>
          <a:ext cx="8363272"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r>
              <a:rPr lang="en-GB" smtClean="0"/>
              <a:t>30/11/2014</a:t>
            </a:r>
            <a:endParaRPr lang="en-GB"/>
          </a:p>
        </p:txBody>
      </p:sp>
      <p:sp>
        <p:nvSpPr>
          <p:cNvPr id="6" name="Footer Placeholder 5"/>
          <p:cNvSpPr>
            <a:spLocks noGrp="1"/>
          </p:cNvSpPr>
          <p:nvPr>
            <p:ph type="ftr" sz="quarter" idx="11"/>
          </p:nvPr>
        </p:nvSpPr>
        <p:spPr/>
        <p:txBody>
          <a:bodyPr/>
          <a:lstStyle/>
          <a:p>
            <a:r>
              <a:rPr lang="en-GB" smtClean="0"/>
              <a:t>Abeer Alharbi</a:t>
            </a:r>
            <a:endParaRPr lang="en-GB"/>
          </a:p>
        </p:txBody>
      </p:sp>
      <p:sp>
        <p:nvSpPr>
          <p:cNvPr id="7" name="Slide Number Placeholder 6"/>
          <p:cNvSpPr>
            <a:spLocks noGrp="1"/>
          </p:cNvSpPr>
          <p:nvPr>
            <p:ph type="sldNum" sz="quarter" idx="12"/>
          </p:nvPr>
        </p:nvSpPr>
        <p:spPr/>
        <p:txBody>
          <a:bodyPr/>
          <a:lstStyle/>
          <a:p>
            <a:fld id="{FA48416A-3529-4501-973D-A0B1C9F933FB}" type="slidenum">
              <a:rPr lang="en-GB" smtClean="0"/>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075240" cy="1143000"/>
          </a:xfrm>
        </p:spPr>
        <p:txBody>
          <a:bodyPr>
            <a:normAutofit/>
          </a:bodyPr>
          <a:lstStyle/>
          <a:p>
            <a:pPr algn="ctr" rtl="1"/>
            <a:r>
              <a:rPr lang="ar-SA" sz="3600" b="1" dirty="0" smtClean="0">
                <a:solidFill>
                  <a:srgbClr val="FF7C80"/>
                </a:solidFill>
              </a:rPr>
              <a:t>صفات الأهداف طويلة المدى </a:t>
            </a:r>
            <a:br>
              <a:rPr lang="ar-SA" sz="3600" b="1" dirty="0" smtClean="0">
                <a:solidFill>
                  <a:srgbClr val="FF7C80"/>
                </a:solidFill>
              </a:rPr>
            </a:br>
            <a:r>
              <a:rPr lang="en-GB" sz="3600" b="1" dirty="0" smtClean="0">
                <a:solidFill>
                  <a:srgbClr val="FF7C80"/>
                </a:solidFill>
              </a:rPr>
              <a:t>characterises of Long term goals </a:t>
            </a:r>
            <a:endParaRPr lang="en-GB" sz="3600" b="1" dirty="0">
              <a:solidFill>
                <a:srgbClr val="FF7C80"/>
              </a:solidFill>
            </a:endParaRPr>
          </a:p>
        </p:txBody>
      </p:sp>
      <p:sp>
        <p:nvSpPr>
          <p:cNvPr id="3" name="عنصر نائب للمحتوى 2"/>
          <p:cNvSpPr>
            <a:spLocks noGrp="1"/>
          </p:cNvSpPr>
          <p:nvPr>
            <p:ph idx="1"/>
          </p:nvPr>
        </p:nvSpPr>
        <p:spPr>
          <a:xfrm>
            <a:off x="457200" y="1600200"/>
            <a:ext cx="8363272" cy="4525963"/>
          </a:xfrm>
        </p:spPr>
        <p:txBody>
          <a:bodyPr>
            <a:normAutofit/>
          </a:bodyPr>
          <a:lstStyle/>
          <a:p>
            <a:pPr algn="r" rtl="1">
              <a:buFont typeface="Arial" panose="020B0604020202020204" pitchFamily="34" charset="0"/>
              <a:buChar char="•"/>
            </a:pPr>
            <a:r>
              <a:rPr lang="ar-SA" sz="2800" b="1" dirty="0" smtClean="0">
                <a:cs typeface="+mj-cs"/>
              </a:rPr>
              <a:t>لا بد ان تكون الأهداف طويلة أو قصيرة المدى مرتبطة بالمستوى الأداء الحالي</a:t>
            </a:r>
            <a:endParaRPr lang="en-GB" sz="2800" b="1" dirty="0" smtClean="0">
              <a:cs typeface="+mj-cs"/>
            </a:endParaRPr>
          </a:p>
          <a:p>
            <a:pPr algn="r" rtl="1">
              <a:buFont typeface="Arial" panose="020B0604020202020204" pitchFamily="34" charset="0"/>
              <a:buChar char="•"/>
            </a:pPr>
            <a:endParaRPr lang="ar-SA" sz="2800" b="1" dirty="0" smtClean="0">
              <a:cs typeface="+mj-cs"/>
            </a:endParaRPr>
          </a:p>
          <a:p>
            <a:pPr algn="r" rtl="1">
              <a:buFont typeface="Arial" panose="020B0604020202020204" pitchFamily="34" charset="0"/>
              <a:buChar char="•"/>
            </a:pPr>
            <a:r>
              <a:rPr lang="ar-SA" sz="2800" b="1" dirty="0" smtClean="0">
                <a:cs typeface="+mj-cs"/>
              </a:rPr>
              <a:t>الأهداف السنوية/طويلة المدى: اتجاه السلوك ( زيادة، نقصان أو المحافظة.. الخ)</a:t>
            </a:r>
            <a:endParaRPr lang="en-GB" sz="2800" b="1" dirty="0" smtClean="0">
              <a:cs typeface="+mj-cs"/>
            </a:endParaRPr>
          </a:p>
          <a:p>
            <a:pPr algn="r" rtl="1">
              <a:buFont typeface="Arial" panose="020B0604020202020204" pitchFamily="34" charset="0"/>
              <a:buChar char="•"/>
            </a:pPr>
            <a:endParaRPr lang="ar-SA" sz="2800" b="1" dirty="0" smtClean="0">
              <a:cs typeface="+mj-cs"/>
            </a:endParaRPr>
          </a:p>
          <a:p>
            <a:pPr algn="r" rtl="1">
              <a:buFont typeface="Arial" panose="020B0604020202020204" pitchFamily="34" charset="0"/>
              <a:buChar char="•"/>
            </a:pPr>
            <a:r>
              <a:rPr lang="ar-SA" sz="2800" b="1" dirty="0" smtClean="0">
                <a:cs typeface="+mj-cs"/>
              </a:rPr>
              <a:t>مجال الاحتياج ( التواصل، القراءة.. الخ )</a:t>
            </a:r>
            <a:endParaRPr lang="en-GB" sz="2800" b="1" dirty="0" smtClean="0">
              <a:cs typeface="+mj-cs"/>
            </a:endParaRPr>
          </a:p>
          <a:p>
            <a:pPr marL="0" indent="0" algn="r" rtl="1">
              <a:buNone/>
            </a:pPr>
            <a:endParaRPr lang="ar-SA" sz="2800" b="1" dirty="0" smtClean="0">
              <a:cs typeface="+mj-cs"/>
            </a:endParaRPr>
          </a:p>
          <a:p>
            <a:pPr algn="r" rtl="1">
              <a:buFont typeface="Arial" panose="020B0604020202020204" pitchFamily="34" charset="0"/>
              <a:buChar char="•"/>
            </a:pPr>
            <a:r>
              <a:rPr lang="ar-SA" sz="2800" b="1" dirty="0" smtClean="0">
                <a:cs typeface="+mj-cs"/>
              </a:rPr>
              <a:t>مستوى الأداء( بدون مساعدة)</a:t>
            </a:r>
            <a:endParaRPr lang="en-GB" sz="2800" b="1" dirty="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3788"/>
            <a:ext cx="8496944" cy="1499616"/>
          </a:xfrm>
        </p:spPr>
        <p:txBody>
          <a:bodyPr>
            <a:normAutofit/>
          </a:bodyPr>
          <a:lstStyle/>
          <a:p>
            <a:pPr algn="ctr"/>
            <a:r>
              <a:rPr lang="ar-SA" sz="3600" b="1" dirty="0" smtClean="0">
                <a:solidFill>
                  <a:srgbClr val="FF7C80"/>
                </a:solidFill>
              </a:rPr>
              <a:t>ماهي الأهداف طويلة المدى/ السنوية؟</a:t>
            </a:r>
            <a:br>
              <a:rPr lang="ar-SA" sz="3600" b="1" dirty="0" smtClean="0">
                <a:solidFill>
                  <a:srgbClr val="FF7C80"/>
                </a:solidFill>
              </a:rPr>
            </a:br>
            <a:r>
              <a:rPr lang="en-GB" sz="3600" b="1" dirty="0" smtClean="0">
                <a:solidFill>
                  <a:srgbClr val="FF7C80"/>
                </a:solidFill>
              </a:rPr>
              <a:t>what are the long and short terms goals </a:t>
            </a:r>
            <a:r>
              <a:rPr lang="ar-SA" sz="3600" b="1" dirty="0" smtClean="0">
                <a:solidFill>
                  <a:srgbClr val="FF7C80"/>
                </a:solidFill>
              </a:rPr>
              <a:t>  </a:t>
            </a:r>
            <a:endParaRPr lang="en-GB" sz="3600" b="1" dirty="0">
              <a:solidFill>
                <a:srgbClr val="FF7C80"/>
              </a:solidFill>
            </a:endParaRPr>
          </a:p>
        </p:txBody>
      </p:sp>
      <p:sp>
        <p:nvSpPr>
          <p:cNvPr id="3" name="عنصر نائب للمحتوى 2"/>
          <p:cNvSpPr>
            <a:spLocks noGrp="1"/>
          </p:cNvSpPr>
          <p:nvPr>
            <p:ph idx="1"/>
          </p:nvPr>
        </p:nvSpPr>
        <p:spPr>
          <a:xfrm>
            <a:off x="323528" y="1469799"/>
            <a:ext cx="8534722" cy="4839521"/>
          </a:xfrm>
        </p:spPr>
        <p:txBody>
          <a:bodyPr>
            <a:noAutofit/>
          </a:bodyPr>
          <a:lstStyle/>
          <a:p>
            <a:pPr algn="r" rtl="1">
              <a:buFont typeface="Arial" panose="020B0604020202020204" pitchFamily="34" charset="0"/>
              <a:buChar char="•"/>
            </a:pPr>
            <a:r>
              <a:rPr lang="ar-SA" sz="2800" b="1" dirty="0" smtClean="0">
                <a:cs typeface="+mj-cs"/>
              </a:rPr>
              <a:t>هي عبارات عامة تحدد الهدف المرغوب تحقيقها خلال سنة</a:t>
            </a:r>
          </a:p>
          <a:p>
            <a:pPr algn="r" rtl="1">
              <a:buFont typeface="Arial" panose="020B0604020202020204" pitchFamily="34" charset="0"/>
              <a:buChar char="•"/>
            </a:pPr>
            <a:r>
              <a:rPr lang="ar-SA" sz="2800" b="1" dirty="0" smtClean="0">
                <a:cs typeface="+mj-cs"/>
              </a:rPr>
              <a:t>الهدف السلوكي هو الذي يصف ما</a:t>
            </a:r>
            <a:r>
              <a:rPr lang="en-GB" sz="2800" b="1" dirty="0" smtClean="0">
                <a:cs typeface="+mj-cs"/>
              </a:rPr>
              <a:t> </a:t>
            </a:r>
            <a:r>
              <a:rPr lang="ar-SA" sz="2800" b="1" dirty="0" smtClean="0">
                <a:cs typeface="+mj-cs"/>
              </a:rPr>
              <a:t>يحصل للتلاميذ نتيجة الخبرات التربوية </a:t>
            </a:r>
          </a:p>
          <a:p>
            <a:pPr algn="r" rtl="1">
              <a:buFont typeface="Arial" panose="020B0604020202020204" pitchFamily="34" charset="0"/>
              <a:buChar char="•"/>
            </a:pPr>
            <a:r>
              <a:rPr lang="ar-SA" sz="2800" b="1" dirty="0" smtClean="0">
                <a:cs typeface="+mj-cs"/>
              </a:rPr>
              <a:t>صياغة الهدف على شكل سلوك يمكن ملاحظته و قياسه و قابل للتحقيق بعد التعلم</a:t>
            </a:r>
          </a:p>
          <a:p>
            <a:pPr algn="r" rtl="1">
              <a:buFont typeface="Arial" panose="020B0604020202020204" pitchFamily="34" charset="0"/>
              <a:buChar char="•"/>
            </a:pPr>
            <a:r>
              <a:rPr lang="ar-SA" sz="2800" b="1" dirty="0" smtClean="0">
                <a:cs typeface="+mj-cs"/>
              </a:rPr>
              <a:t>تغيير في سلوك أو تفكير أو شعور الفرد</a:t>
            </a:r>
          </a:p>
          <a:p>
            <a:pPr algn="r" rtl="1">
              <a:buFont typeface="Arial" panose="020B0604020202020204" pitchFamily="34" charset="0"/>
              <a:buChar char="•"/>
            </a:pPr>
            <a:r>
              <a:rPr lang="ar-SA" sz="2800" b="1" dirty="0" smtClean="0">
                <a:cs typeface="+mj-cs"/>
              </a:rPr>
              <a:t>التغييرات في السلوك نتيجة للبرنامج التربوي</a:t>
            </a:r>
          </a:p>
          <a:p>
            <a:pPr algn="r" rtl="1">
              <a:buFont typeface="Arial" panose="020B0604020202020204" pitchFamily="34" charset="0"/>
              <a:buChar char="•"/>
            </a:pPr>
            <a:r>
              <a:rPr lang="ar-SA" sz="2800" b="1" dirty="0" smtClean="0">
                <a:cs typeface="+mj-cs"/>
              </a:rPr>
              <a:t>الطريقة التي يتغير فيها سلوك الفرد المتوقع كنتيجة للبرنامج  التربوي</a:t>
            </a:r>
          </a:p>
          <a:p>
            <a:pPr algn="r" rtl="1">
              <a:buFont typeface="Arial" panose="020B0604020202020204" pitchFamily="34" charset="0"/>
              <a:buChar char="•"/>
            </a:pPr>
            <a:r>
              <a:rPr lang="ar-SA" sz="2800" b="1" dirty="0" smtClean="0">
                <a:cs typeface="+mj-cs"/>
              </a:rPr>
              <a:t>  المحصلة النهائية للعملية التربوية أو الهدف النهائي المنشود الوصول </a:t>
            </a:r>
          </a:p>
          <a:p>
            <a:pPr algn="r" rtl="1">
              <a:buFont typeface="Arial" panose="020B0604020202020204" pitchFamily="34" charset="0"/>
              <a:buChar char="•"/>
            </a:pPr>
            <a:r>
              <a:rPr lang="ar-SA" sz="2800" b="1" dirty="0" smtClean="0">
                <a:cs typeface="+mj-cs"/>
              </a:rPr>
              <a:t>السلوك المتوقع من الطفل ذو القصور من تحقيقه خلال 12 شهر </a:t>
            </a: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a:t>
            </a:fld>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88809" y="6648"/>
            <a:ext cx="7467600" cy="1143000"/>
          </a:xfrm>
        </p:spPr>
        <p:txBody>
          <a:bodyPr>
            <a:normAutofit fontScale="90000"/>
          </a:bodyPr>
          <a:lstStyle/>
          <a:p>
            <a:pPr algn="ctr"/>
            <a:r>
              <a:rPr lang="ar-SA" b="1" dirty="0" smtClean="0">
                <a:solidFill>
                  <a:srgbClr val="FF7C80"/>
                </a:solidFill>
              </a:rPr>
              <a:t>مثال</a:t>
            </a:r>
            <a:r>
              <a:rPr lang="en-GB" b="1" dirty="0" smtClean="0">
                <a:solidFill>
                  <a:srgbClr val="FF7C80"/>
                </a:solidFill>
              </a:rPr>
              <a:t/>
            </a:r>
            <a:br>
              <a:rPr lang="en-GB" b="1" dirty="0" smtClean="0">
                <a:solidFill>
                  <a:srgbClr val="FF7C80"/>
                </a:solidFill>
              </a:rPr>
            </a:br>
            <a:r>
              <a:rPr lang="en-GB" b="1" dirty="0" smtClean="0">
                <a:solidFill>
                  <a:srgbClr val="FF7C80"/>
                </a:solidFill>
              </a:rPr>
              <a:t>example </a:t>
            </a:r>
            <a:r>
              <a:rPr lang="ar-SA" b="1" dirty="0" smtClean="0">
                <a:solidFill>
                  <a:srgbClr val="FF7C80"/>
                </a:solidFill>
              </a:rPr>
              <a:t> </a:t>
            </a:r>
            <a:endParaRPr lang="en-GB" b="1" dirty="0">
              <a:solidFill>
                <a:srgbClr val="FF7C80"/>
              </a:solidFill>
            </a:endParaRPr>
          </a:p>
        </p:txBody>
      </p:sp>
      <p:sp>
        <p:nvSpPr>
          <p:cNvPr id="3" name="عنصر نائب للمحتوى 2"/>
          <p:cNvSpPr>
            <a:spLocks noGrp="1"/>
          </p:cNvSpPr>
          <p:nvPr>
            <p:ph idx="1"/>
          </p:nvPr>
        </p:nvSpPr>
        <p:spPr>
          <a:xfrm>
            <a:off x="457200" y="1412776"/>
            <a:ext cx="8363272" cy="4713387"/>
          </a:xfrm>
        </p:spPr>
        <p:txBody>
          <a:bodyPr>
            <a:normAutofit/>
          </a:bodyPr>
          <a:lstStyle/>
          <a:p>
            <a:pPr algn="r" rtl="1">
              <a:buFont typeface="Arial" panose="020B0604020202020204" pitchFamily="34" charset="0"/>
              <a:buChar char="•"/>
            </a:pPr>
            <a:r>
              <a:rPr lang="ar-SA" sz="2800" b="1" dirty="0" smtClean="0">
                <a:cs typeface="+mj-cs"/>
              </a:rPr>
              <a:t>ستزيد اتجاهات </a:t>
            </a:r>
            <a:r>
              <a:rPr lang="en-GB" sz="2800" b="1" dirty="0" smtClean="0">
                <a:cs typeface="+mj-cs"/>
              </a:rPr>
              <a:t>Joe</a:t>
            </a:r>
            <a:r>
              <a:rPr lang="ar-SA" sz="2800" b="1" dirty="0" smtClean="0">
                <a:cs typeface="+mj-cs"/>
              </a:rPr>
              <a:t> الايجابية نحو المدرسة 80% من الوقت</a:t>
            </a:r>
            <a:endParaRPr lang="en-GB" sz="2800" b="1" dirty="0" smtClean="0">
              <a:cs typeface="+mj-cs"/>
            </a:endParaRPr>
          </a:p>
          <a:p>
            <a:pPr algn="r" rtl="1">
              <a:buFont typeface="Arial" panose="020B0604020202020204" pitchFamily="34" charset="0"/>
              <a:buChar char="•"/>
            </a:pPr>
            <a:endParaRPr lang="ar-SA" sz="2800" b="1" dirty="0" smtClean="0">
              <a:cs typeface="+mj-cs"/>
            </a:endParaRPr>
          </a:p>
          <a:p>
            <a:pPr algn="r" rtl="1">
              <a:buFont typeface="Arial" panose="020B0604020202020204" pitchFamily="34" charset="0"/>
              <a:buChar char="•"/>
            </a:pPr>
            <a:r>
              <a:rPr lang="en-GB" sz="2800" b="1" dirty="0" smtClean="0">
                <a:cs typeface="+mj-cs"/>
              </a:rPr>
              <a:t>Sara</a:t>
            </a:r>
            <a:r>
              <a:rPr lang="ar-SA" sz="2800" b="1" dirty="0" smtClean="0">
                <a:cs typeface="+mj-cs"/>
              </a:rPr>
              <a:t> ستتخذ قرارات حكيمة اثناء الأنشطة الترفيهية </a:t>
            </a:r>
            <a:endParaRPr lang="en-GB" sz="2800" b="1" dirty="0" smtClean="0">
              <a:cs typeface="+mj-cs"/>
            </a:endParaRPr>
          </a:p>
          <a:p>
            <a:pPr algn="r" rtl="1">
              <a:buFont typeface="Arial" panose="020B0604020202020204" pitchFamily="34" charset="0"/>
              <a:buChar char="•"/>
            </a:pPr>
            <a:endParaRPr lang="ar-SA" sz="2800" b="1" dirty="0" smtClean="0">
              <a:cs typeface="+mj-cs"/>
            </a:endParaRPr>
          </a:p>
          <a:p>
            <a:pPr algn="r" rtl="1">
              <a:buFont typeface="Arial" panose="020B0604020202020204" pitchFamily="34" charset="0"/>
              <a:buChar char="•"/>
            </a:pPr>
            <a:r>
              <a:rPr lang="en-GB" sz="2800" b="1" dirty="0" smtClean="0">
                <a:cs typeface="+mj-cs"/>
              </a:rPr>
              <a:t>Jim</a:t>
            </a:r>
            <a:r>
              <a:rPr lang="ar-SA" sz="2800" b="1" dirty="0" smtClean="0">
                <a:cs typeface="+mj-cs"/>
              </a:rPr>
              <a:t> سيكون 75% ناجح في الدمج</a:t>
            </a:r>
            <a:endParaRPr lang="en-GB" sz="2800" b="1" dirty="0" smtClean="0">
              <a:cs typeface="+mj-cs"/>
            </a:endParaRPr>
          </a:p>
          <a:p>
            <a:pPr algn="r" rtl="1">
              <a:buFont typeface="Arial" panose="020B0604020202020204" pitchFamily="34" charset="0"/>
              <a:buChar char="•"/>
            </a:pPr>
            <a:endParaRPr lang="ar-SA" sz="2800" b="1" dirty="0" smtClean="0">
              <a:cs typeface="+mj-cs"/>
            </a:endParaRPr>
          </a:p>
          <a:p>
            <a:pPr algn="r" rtl="1">
              <a:buFont typeface="Arial" panose="020B0604020202020204" pitchFamily="34" charset="0"/>
              <a:buChar char="•"/>
            </a:pPr>
            <a:r>
              <a:rPr lang="en-GB" sz="2800" b="1" dirty="0" smtClean="0">
                <a:cs typeface="+mj-cs"/>
              </a:rPr>
              <a:t>Beth</a:t>
            </a:r>
            <a:r>
              <a:rPr lang="ar-SA" sz="2800" b="1" dirty="0" smtClean="0">
                <a:cs typeface="+mj-cs"/>
              </a:rPr>
              <a:t> ستظهر قوة مناسبة في الجذع العلوي </a:t>
            </a:r>
            <a:endParaRPr lang="en-GB" sz="2800" b="1" dirty="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55660"/>
            <a:ext cx="8003232" cy="4870504"/>
          </a:xfrm>
        </p:spPr>
        <p:txBody>
          <a:bodyPr>
            <a:normAutofit/>
          </a:bodyPr>
          <a:lstStyle/>
          <a:p>
            <a:pPr algn="r" rtl="1"/>
            <a:r>
              <a:rPr lang="ar-SA" sz="2800" b="1" dirty="0" smtClean="0">
                <a:cs typeface="+mj-cs"/>
              </a:rPr>
              <a:t>مثال </a:t>
            </a:r>
            <a:r>
              <a:rPr lang="en-GB" sz="2800" b="1" dirty="0">
                <a:solidFill>
                  <a:prstClr val="black"/>
                </a:solidFill>
                <a:cs typeface="Sakkal Majalla"/>
              </a:rPr>
              <a:t>Jenny</a:t>
            </a:r>
            <a:r>
              <a:rPr lang="ar-SA" sz="2800" b="1" dirty="0">
                <a:solidFill>
                  <a:prstClr val="black"/>
                </a:solidFill>
                <a:cs typeface="Sakkal Majalla"/>
              </a:rPr>
              <a:t> </a:t>
            </a:r>
            <a:r>
              <a:rPr lang="ar-SA" sz="2800" b="1" dirty="0" smtClean="0">
                <a:cs typeface="+mj-cs"/>
              </a:rPr>
              <a:t>سوف تزيد درجتها في الفهم القرائي من 2.1 إلى 3.0 كما هو مقاس من المعلم في 1-6-2000 (بنهاية العام)</a:t>
            </a:r>
          </a:p>
          <a:p>
            <a:pPr algn="r" rtl="1"/>
            <a:r>
              <a:rPr lang="ar-SA" sz="2800" b="1" dirty="0" smtClean="0">
                <a:cs typeface="+mj-cs"/>
              </a:rPr>
              <a:t>سوف تزيد </a:t>
            </a:r>
            <a:r>
              <a:rPr lang="en-GB" sz="2800" b="1" dirty="0">
                <a:solidFill>
                  <a:prstClr val="black"/>
                </a:solidFill>
                <a:cs typeface="Sakkal Majalla"/>
              </a:rPr>
              <a:t>Jenny</a:t>
            </a:r>
            <a:r>
              <a:rPr lang="ar-SA" sz="2800" b="1" dirty="0">
                <a:solidFill>
                  <a:prstClr val="black"/>
                </a:solidFill>
                <a:cs typeface="Sakkal Majalla"/>
              </a:rPr>
              <a:t> </a:t>
            </a:r>
            <a:r>
              <a:rPr lang="ar-SA" sz="2800" b="1" dirty="0" smtClean="0">
                <a:cs typeface="+mj-cs"/>
              </a:rPr>
              <a:t>من درجتها في اللغة المكتوبة من 1.8 إلى 2.6 كما يقاس من قبل المعلم في نهاية السنة </a:t>
            </a:r>
          </a:p>
          <a:p>
            <a:pPr algn="r" rtl="1"/>
            <a:r>
              <a:rPr lang="ar-SA" sz="2800" b="1" dirty="0" smtClean="0">
                <a:cs typeface="+mj-cs"/>
              </a:rPr>
              <a:t>لن يكون لـ </a:t>
            </a:r>
            <a:r>
              <a:rPr lang="en-GB" sz="2800" b="1" dirty="0" smtClean="0">
                <a:cs typeface="+mj-cs"/>
              </a:rPr>
              <a:t>John</a:t>
            </a:r>
            <a:r>
              <a:rPr lang="ar-SA" sz="2800" b="1" dirty="0" smtClean="0">
                <a:cs typeface="+mj-cs"/>
              </a:rPr>
              <a:t> اكثر من 5 غيابات خلال العام</a:t>
            </a:r>
          </a:p>
          <a:p>
            <a:pPr algn="r" rtl="1"/>
            <a:r>
              <a:rPr lang="en-GB" sz="2800" b="1" dirty="0" smtClean="0">
                <a:cs typeface="+mj-cs"/>
              </a:rPr>
              <a:t> Sara</a:t>
            </a:r>
            <a:r>
              <a:rPr lang="ar-SA" sz="2800" b="1" dirty="0" smtClean="0">
                <a:cs typeface="+mj-cs"/>
              </a:rPr>
              <a:t>ستشارك بانتظام في الأنشطة اللامنهجية الأسبوعية</a:t>
            </a:r>
          </a:p>
          <a:p>
            <a:pPr algn="r" rtl="1"/>
            <a:r>
              <a:rPr lang="ar-SA" sz="2800" b="1" dirty="0" smtClean="0">
                <a:cs typeface="+mj-cs"/>
              </a:rPr>
              <a:t>سيحافظ</a:t>
            </a:r>
            <a:r>
              <a:rPr lang="en-GB" sz="2800" b="1" dirty="0" smtClean="0">
                <a:cs typeface="+mj-cs"/>
              </a:rPr>
              <a:t>Jim </a:t>
            </a:r>
            <a:r>
              <a:rPr lang="ar-SA" sz="2800" b="1" dirty="0" smtClean="0">
                <a:cs typeface="+mj-cs"/>
              </a:rPr>
              <a:t>على</a:t>
            </a:r>
            <a:r>
              <a:rPr lang="en-GB" sz="2800" b="1" dirty="0" smtClean="0">
                <a:cs typeface="+mj-cs"/>
              </a:rPr>
              <a:t> </a:t>
            </a:r>
            <a:r>
              <a:rPr lang="ar-SA" sz="2800" b="1" dirty="0" smtClean="0">
                <a:cs typeface="+mj-cs"/>
              </a:rPr>
              <a:t> متوسط جيد مرتفع في حصصه المعتادة </a:t>
            </a:r>
          </a:p>
          <a:p>
            <a:pPr algn="r" rtl="1"/>
            <a:r>
              <a:rPr lang="en-GB" sz="2800" b="1" dirty="0" smtClean="0">
                <a:cs typeface="+mj-cs"/>
              </a:rPr>
              <a:t>Beth</a:t>
            </a:r>
            <a:r>
              <a:rPr lang="ar-SA" sz="2800" b="1" dirty="0" smtClean="0">
                <a:cs typeface="+mj-cs"/>
              </a:rPr>
              <a:t> ستمرر اشياء مرتبطة بقوة الجذع العلوي في اختبار اللياقة </a:t>
            </a:r>
          </a:p>
          <a:p>
            <a:pPr algn="r" rtl="1"/>
            <a:endParaRPr lang="en-GB" sz="2800" b="1" dirty="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21</a:t>
            </a:fld>
            <a:endParaRPr lang="en-GB"/>
          </a:p>
        </p:txBody>
      </p:sp>
      <p:sp>
        <p:nvSpPr>
          <p:cNvPr id="8" name="عنوان 1"/>
          <p:cNvSpPr>
            <a:spLocks noGrp="1"/>
          </p:cNvSpPr>
          <p:nvPr>
            <p:ph type="title"/>
          </p:nvPr>
        </p:nvSpPr>
        <p:spPr>
          <a:xfrm>
            <a:off x="781169" y="112659"/>
            <a:ext cx="7467600" cy="1143000"/>
          </a:xfrm>
        </p:spPr>
        <p:txBody>
          <a:bodyPr>
            <a:normAutofit/>
          </a:bodyPr>
          <a:lstStyle/>
          <a:p>
            <a:pPr algn="ctr"/>
            <a:r>
              <a:rPr lang="ar-SA" sz="3600" b="1" dirty="0" smtClean="0">
                <a:solidFill>
                  <a:srgbClr val="FF7C80"/>
                </a:solidFill>
              </a:rPr>
              <a:t>مثال </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example </a:t>
            </a:r>
            <a:endParaRPr lang="en-GB" sz="3600" b="1" dirty="0">
              <a:solidFill>
                <a:srgbClr val="FF7C8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219256" cy="4525963"/>
          </a:xfrm>
        </p:spPr>
        <p:txBody>
          <a:bodyPr>
            <a:normAutofit/>
          </a:bodyPr>
          <a:lstStyle/>
          <a:p>
            <a:pPr marL="514350" indent="-514350" algn="r" rtl="1">
              <a:buFont typeface="+mj-lt"/>
              <a:buAutoNum type="arabicPeriod"/>
            </a:pPr>
            <a:r>
              <a:rPr lang="ar-SA" sz="2800" b="1" dirty="0" smtClean="0">
                <a:cs typeface="+mj-cs"/>
              </a:rPr>
              <a:t>هي أهداف متوسطة بين المستوى الحالي و الأهداف السنوية يتم تطويرها بناءا على العناصر الأساسية للهدف السنوي ويتم استخدامها لقياس التطور نحو تلبية الأهداف السنوية</a:t>
            </a:r>
          </a:p>
          <a:p>
            <a:pPr marL="514350" indent="-514350" algn="r" rtl="1">
              <a:buFont typeface="+mj-lt"/>
              <a:buAutoNum type="arabicPeriod"/>
            </a:pPr>
            <a:r>
              <a:rPr lang="ar-SA" sz="2800" b="1" dirty="0" smtClean="0">
                <a:cs typeface="+mj-cs"/>
              </a:rPr>
              <a:t>يتم من خلالها وصف ما يتوقع ان يحققه أحد الأطفال في مجال معين خلال فترة زمنية محددة</a:t>
            </a:r>
          </a:p>
          <a:p>
            <a:pPr marL="514350" indent="-514350" algn="r" rtl="1">
              <a:buFont typeface="+mj-lt"/>
              <a:buAutoNum type="arabicPeriod"/>
            </a:pPr>
            <a:r>
              <a:rPr lang="ar-SA" sz="2800" b="1" dirty="0" smtClean="0">
                <a:cs typeface="+mj-cs"/>
              </a:rPr>
              <a:t>وتقرر مدى تطور الطفل لتحقيق هذه الأهداف</a:t>
            </a:r>
            <a:endParaRPr lang="en-GB" sz="2800" b="1" dirty="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22</a:t>
            </a:fld>
            <a:endParaRPr lang="en-GB"/>
          </a:p>
        </p:txBody>
      </p:sp>
      <p:sp>
        <p:nvSpPr>
          <p:cNvPr id="8" name="عنوان 1"/>
          <p:cNvSpPr>
            <a:spLocks noGrp="1"/>
          </p:cNvSpPr>
          <p:nvPr>
            <p:ph type="title"/>
          </p:nvPr>
        </p:nvSpPr>
        <p:spPr>
          <a:xfrm>
            <a:off x="457200" y="274638"/>
            <a:ext cx="8075240" cy="1143000"/>
          </a:xfrm>
        </p:spPr>
        <p:txBody>
          <a:bodyPr>
            <a:normAutofit/>
          </a:bodyPr>
          <a:lstStyle/>
          <a:p>
            <a:pPr algn="ctr" rtl="1"/>
            <a:r>
              <a:rPr lang="ar-SA" sz="3600" b="1" dirty="0" smtClean="0">
                <a:solidFill>
                  <a:srgbClr val="FF7C80"/>
                </a:solidFill>
              </a:rPr>
              <a:t>صفات الأهداف قصيرة المدى </a:t>
            </a:r>
            <a:br>
              <a:rPr lang="ar-SA" sz="3600" b="1" dirty="0" smtClean="0">
                <a:solidFill>
                  <a:srgbClr val="FF7C80"/>
                </a:solidFill>
              </a:rPr>
            </a:br>
            <a:r>
              <a:rPr lang="en-GB" sz="3600" b="1" dirty="0" smtClean="0">
                <a:solidFill>
                  <a:srgbClr val="FF7C80"/>
                </a:solidFill>
              </a:rPr>
              <a:t>characterises of short term goals </a:t>
            </a:r>
            <a:endParaRPr lang="en-GB" sz="3600" b="1" dirty="0">
              <a:solidFill>
                <a:srgbClr val="FF7C8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28311"/>
            <a:ext cx="8075240" cy="1143000"/>
          </a:xfrm>
        </p:spPr>
        <p:txBody>
          <a:bodyPr>
            <a:noAutofit/>
          </a:bodyPr>
          <a:lstStyle/>
          <a:p>
            <a:pPr algn="ctr" rtl="1"/>
            <a:r>
              <a:rPr lang="ar-SA" sz="3600" b="1" dirty="0" smtClean="0">
                <a:solidFill>
                  <a:srgbClr val="FF7C80"/>
                </a:solidFill>
              </a:rPr>
              <a:t>سبب كتابة اهداف واضحة </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justification of writing specific and clear goals</a:t>
            </a:r>
            <a:endParaRPr lang="en-GB" sz="3600" b="1" dirty="0">
              <a:solidFill>
                <a:srgbClr val="FF7C80"/>
              </a:solidFill>
            </a:endParaRPr>
          </a:p>
        </p:txBody>
      </p:sp>
      <p:sp>
        <p:nvSpPr>
          <p:cNvPr id="3" name="عنصر نائب للمحتوى 2"/>
          <p:cNvSpPr>
            <a:spLocks noGrp="1"/>
          </p:cNvSpPr>
          <p:nvPr>
            <p:ph idx="1"/>
          </p:nvPr>
        </p:nvSpPr>
        <p:spPr>
          <a:xfrm>
            <a:off x="457200" y="1600200"/>
            <a:ext cx="8291264" cy="4525963"/>
          </a:xfrm>
        </p:spPr>
        <p:txBody>
          <a:bodyPr>
            <a:normAutofit/>
          </a:bodyPr>
          <a:lstStyle/>
          <a:p>
            <a:pPr algn="r" rtl="1">
              <a:buFont typeface="Arial" panose="020B0604020202020204" pitchFamily="34" charset="0"/>
              <a:buChar char="•"/>
            </a:pPr>
            <a:r>
              <a:rPr lang="ar-SA" sz="2800" b="1" dirty="0" smtClean="0">
                <a:cs typeface="+mj-cs"/>
              </a:rPr>
              <a:t>تركز على الاستراتيجيات التدريسية التي ينبغي استخدامها لتحقيق هذه الأهداف </a:t>
            </a:r>
            <a:endParaRPr lang="en-GB" sz="2800" b="1" dirty="0" smtClean="0">
              <a:cs typeface="+mj-cs"/>
            </a:endParaRPr>
          </a:p>
          <a:p>
            <a:pPr marL="0" indent="0" algn="r" rtl="1">
              <a:buNone/>
            </a:pPr>
            <a:endParaRPr lang="ar-SA" sz="2800" b="1" dirty="0" smtClean="0">
              <a:cs typeface="+mj-cs"/>
            </a:endParaRPr>
          </a:p>
          <a:p>
            <a:pPr algn="r" rtl="1">
              <a:buFont typeface="Arial" panose="020B0604020202020204" pitchFamily="34" charset="0"/>
              <a:buChar char="•"/>
            </a:pPr>
            <a:r>
              <a:rPr lang="ar-SA" sz="2800" b="1" dirty="0" smtClean="0">
                <a:cs typeface="+mj-cs"/>
              </a:rPr>
              <a:t>ستوفر اسس لقياس تطور الطفل و لاتخاذ القرارات حول المنهج</a:t>
            </a:r>
            <a:endParaRPr lang="en-GB" sz="2800" b="1" dirty="0" smtClean="0">
              <a:cs typeface="+mj-cs"/>
            </a:endParaRPr>
          </a:p>
          <a:p>
            <a:pPr marL="0" indent="0" algn="r" rtl="1">
              <a:buNone/>
            </a:pPr>
            <a:endParaRPr lang="ar-SA" sz="2800" b="1" dirty="0" smtClean="0">
              <a:cs typeface="+mj-cs"/>
            </a:endParaRPr>
          </a:p>
          <a:p>
            <a:pPr algn="r" rtl="1">
              <a:buFont typeface="Arial" panose="020B0604020202020204" pitchFamily="34" charset="0"/>
              <a:buChar char="•"/>
            </a:pPr>
            <a:r>
              <a:rPr lang="ar-SA" sz="2800" b="1" dirty="0" smtClean="0">
                <a:cs typeface="+mj-cs"/>
              </a:rPr>
              <a:t>توصيل التوقعات للآخرين  </a:t>
            </a:r>
            <a:endParaRPr lang="en-GB" sz="2800" b="1" dirty="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60400" y="112659"/>
            <a:ext cx="7467600" cy="1143000"/>
          </a:xfrm>
        </p:spPr>
        <p:txBody>
          <a:bodyPr>
            <a:normAutofit/>
          </a:bodyPr>
          <a:lstStyle/>
          <a:p>
            <a:pPr algn="ctr" rtl="1"/>
            <a:r>
              <a:rPr lang="ar-SA" sz="3600" b="1" dirty="0" smtClean="0">
                <a:solidFill>
                  <a:srgbClr val="FF7C80"/>
                </a:solidFill>
              </a:rPr>
              <a:t>الأهداف قصيرة المدى</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short term goals </a:t>
            </a:r>
            <a:r>
              <a:rPr lang="ar-SA" sz="3600" b="1" dirty="0" smtClean="0">
                <a:solidFill>
                  <a:srgbClr val="FF7C80"/>
                </a:solidFill>
              </a:rPr>
              <a:t>  </a:t>
            </a:r>
            <a:endParaRPr lang="en-GB" sz="3600" b="1" dirty="0">
              <a:solidFill>
                <a:srgbClr val="FF7C80"/>
              </a:solidFill>
            </a:endParaRPr>
          </a:p>
        </p:txBody>
      </p:sp>
      <p:sp>
        <p:nvSpPr>
          <p:cNvPr id="3" name="عنصر نائب للمحتوى 2"/>
          <p:cNvSpPr>
            <a:spLocks noGrp="1"/>
          </p:cNvSpPr>
          <p:nvPr>
            <p:ph idx="1"/>
          </p:nvPr>
        </p:nvSpPr>
        <p:spPr>
          <a:xfrm>
            <a:off x="395536" y="1124744"/>
            <a:ext cx="8219256" cy="4525963"/>
          </a:xfrm>
        </p:spPr>
        <p:txBody>
          <a:bodyPr>
            <a:noAutofit/>
          </a:bodyPr>
          <a:lstStyle/>
          <a:p>
            <a:pPr algn="r" rtl="1">
              <a:buFont typeface="Wingdings" panose="05000000000000000000" pitchFamily="2" charset="2"/>
              <a:buChar char="v"/>
            </a:pPr>
            <a:r>
              <a:rPr lang="ar-SA" sz="2800" b="1" dirty="0" smtClean="0">
                <a:cs typeface="+mj-cs"/>
              </a:rPr>
              <a:t>رتبها بالتسلسل </a:t>
            </a:r>
          </a:p>
          <a:p>
            <a:pPr algn="r" rtl="1">
              <a:buFont typeface="Wingdings" panose="05000000000000000000" pitchFamily="2" charset="2"/>
              <a:buChar char="v"/>
            </a:pPr>
            <a:r>
              <a:rPr lang="ar-SA" sz="2800" b="1" dirty="0" smtClean="0">
                <a:cs typeface="+mj-cs"/>
              </a:rPr>
              <a:t>ابدأ بالمهارات الأكثر اهمية في نفس المجال</a:t>
            </a:r>
          </a:p>
          <a:p>
            <a:pPr algn="r" rtl="1">
              <a:buFont typeface="Wingdings" panose="05000000000000000000" pitchFamily="2" charset="2"/>
              <a:buChar char="v"/>
            </a:pPr>
            <a:r>
              <a:rPr lang="en-US" sz="2800" b="1" dirty="0" smtClean="0">
                <a:cs typeface="+mj-cs"/>
              </a:rPr>
              <a:t>SMART goals </a:t>
            </a:r>
            <a:r>
              <a:rPr lang="ar-SA" sz="2800" b="1" dirty="0" smtClean="0">
                <a:cs typeface="+mj-cs"/>
              </a:rPr>
              <a:t>أهداف ذكية </a:t>
            </a:r>
            <a:r>
              <a:rPr lang="en-US" sz="2800" b="1" dirty="0" smtClean="0">
                <a:cs typeface="+mj-cs"/>
              </a:rPr>
              <a:t> </a:t>
            </a:r>
          </a:p>
          <a:p>
            <a:pPr lvl="1" algn="r" rtl="1">
              <a:buFont typeface="Wingdings" panose="05000000000000000000" pitchFamily="2" charset="2"/>
              <a:buChar char="§"/>
            </a:pPr>
            <a:r>
              <a:rPr lang="en-US" sz="2400" b="1" i="1" dirty="0" smtClean="0">
                <a:cs typeface="+mj-cs"/>
              </a:rPr>
              <a:t> </a:t>
            </a:r>
            <a:r>
              <a:rPr lang="en-US" sz="2800" b="1" i="1" dirty="0" smtClean="0">
                <a:cs typeface="+mj-cs"/>
              </a:rPr>
              <a:t>Specific, </a:t>
            </a:r>
            <a:r>
              <a:rPr lang="ar-SA" sz="2800" b="1" i="1" dirty="0" smtClean="0">
                <a:cs typeface="+mj-cs"/>
              </a:rPr>
              <a:t>محددة</a:t>
            </a:r>
            <a:r>
              <a:rPr lang="en-US" sz="2800" b="1" i="1" dirty="0" smtClean="0">
                <a:cs typeface="+mj-cs"/>
              </a:rPr>
              <a:t> </a:t>
            </a:r>
          </a:p>
          <a:p>
            <a:pPr lvl="1" algn="r" rtl="1">
              <a:buFont typeface="Wingdings" panose="05000000000000000000" pitchFamily="2" charset="2"/>
              <a:buChar char="§"/>
            </a:pPr>
            <a:r>
              <a:rPr lang="en-US" sz="2800" b="1" i="1" dirty="0" smtClean="0">
                <a:cs typeface="+mj-cs"/>
              </a:rPr>
              <a:t>Measurable, </a:t>
            </a:r>
            <a:r>
              <a:rPr lang="ar-SA" sz="2800" b="1" i="1" dirty="0" smtClean="0">
                <a:cs typeface="+mj-cs"/>
              </a:rPr>
              <a:t> قابلة للقياس </a:t>
            </a:r>
            <a:endParaRPr lang="en-US" sz="2800" b="1" i="1" dirty="0" smtClean="0">
              <a:cs typeface="+mj-cs"/>
            </a:endParaRPr>
          </a:p>
          <a:p>
            <a:pPr lvl="1" algn="r" rtl="1">
              <a:buFont typeface="Wingdings" panose="05000000000000000000" pitchFamily="2" charset="2"/>
              <a:buChar char="§"/>
            </a:pPr>
            <a:r>
              <a:rPr lang="en-US" sz="2800" b="1" i="1" dirty="0" smtClean="0">
                <a:cs typeface="+mj-cs"/>
              </a:rPr>
              <a:t> Attainable, </a:t>
            </a:r>
            <a:r>
              <a:rPr lang="ar-SA" sz="2800" b="1" i="1" dirty="0" smtClean="0">
                <a:cs typeface="+mj-cs"/>
              </a:rPr>
              <a:t>قابلة للتحقيق </a:t>
            </a:r>
            <a:endParaRPr lang="en-US" sz="2800" b="1" i="1" dirty="0" smtClean="0">
              <a:cs typeface="+mj-cs"/>
            </a:endParaRPr>
          </a:p>
          <a:p>
            <a:pPr lvl="1" algn="r" rtl="1">
              <a:buFont typeface="Wingdings" panose="05000000000000000000" pitchFamily="2" charset="2"/>
              <a:buChar char="§"/>
            </a:pPr>
            <a:r>
              <a:rPr lang="en-US" sz="2800" b="1" i="1" dirty="0" smtClean="0">
                <a:cs typeface="+mj-cs"/>
              </a:rPr>
              <a:t> Relevant </a:t>
            </a:r>
            <a:r>
              <a:rPr lang="ar-SA" sz="2800" b="1" i="1" dirty="0" smtClean="0">
                <a:cs typeface="+mj-cs"/>
              </a:rPr>
              <a:t>لها علاقة </a:t>
            </a:r>
            <a:endParaRPr lang="en-US" sz="2800" b="1" i="1" dirty="0" smtClean="0">
              <a:cs typeface="+mj-cs"/>
            </a:endParaRPr>
          </a:p>
          <a:p>
            <a:pPr lvl="1" algn="r" rtl="1">
              <a:buFont typeface="Wingdings" panose="05000000000000000000" pitchFamily="2" charset="2"/>
              <a:buChar char="§"/>
            </a:pPr>
            <a:r>
              <a:rPr lang="en-US" sz="2800" b="1" i="1" dirty="0" err="1" smtClean="0">
                <a:cs typeface="+mj-cs"/>
              </a:rPr>
              <a:t>Timebound</a:t>
            </a:r>
            <a:r>
              <a:rPr lang="en-US" sz="2800" b="1" i="1" dirty="0" smtClean="0">
                <a:cs typeface="+mj-cs"/>
              </a:rPr>
              <a:t>.</a:t>
            </a:r>
            <a:r>
              <a:rPr lang="ar-SA" sz="2800" b="1" i="1" dirty="0" smtClean="0">
                <a:cs typeface="+mj-cs"/>
              </a:rPr>
              <a:t> مرتبطة بمدة زمنية </a:t>
            </a:r>
            <a:r>
              <a:rPr lang="ar-SA" sz="2800" b="1" dirty="0" smtClean="0">
                <a:cs typeface="+mj-cs"/>
              </a:rPr>
              <a:t> </a:t>
            </a:r>
          </a:p>
          <a:p>
            <a:pPr algn="r" rtl="1">
              <a:buFont typeface="Wingdings" panose="05000000000000000000" pitchFamily="2" charset="2"/>
              <a:buChar char="v"/>
            </a:pPr>
            <a:endParaRPr lang="ar-SA" sz="2800" b="1" dirty="0" smtClean="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97024" y="0"/>
            <a:ext cx="7467600" cy="1143000"/>
          </a:xfrm>
        </p:spPr>
        <p:txBody>
          <a:bodyPr>
            <a:normAutofit/>
          </a:bodyPr>
          <a:lstStyle/>
          <a:p>
            <a:pPr algn="ctr"/>
            <a:r>
              <a:rPr lang="ar-SA" sz="3600" b="1" dirty="0" smtClean="0">
                <a:solidFill>
                  <a:srgbClr val="FF7C80"/>
                </a:solidFill>
              </a:rPr>
              <a:t>مثال </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example </a:t>
            </a:r>
            <a:endParaRPr lang="en-GB" sz="3600" b="1" dirty="0">
              <a:solidFill>
                <a:srgbClr val="FF7C80"/>
              </a:solidFill>
            </a:endParaRPr>
          </a:p>
        </p:txBody>
      </p:sp>
      <p:sp>
        <p:nvSpPr>
          <p:cNvPr id="3" name="عنصر نائب للمحتوى 2"/>
          <p:cNvSpPr>
            <a:spLocks noGrp="1"/>
          </p:cNvSpPr>
          <p:nvPr>
            <p:ph idx="1"/>
          </p:nvPr>
        </p:nvSpPr>
        <p:spPr>
          <a:xfrm>
            <a:off x="539552" y="1268760"/>
            <a:ext cx="8147248" cy="4878288"/>
          </a:xfrm>
        </p:spPr>
        <p:txBody>
          <a:bodyPr>
            <a:normAutofit/>
          </a:bodyPr>
          <a:lstStyle/>
          <a:p>
            <a:pPr algn="r" rtl="1"/>
            <a:r>
              <a:rPr lang="en-GB" sz="2800" b="1" dirty="0" smtClean="0">
                <a:cs typeface="+mj-cs"/>
              </a:rPr>
              <a:t>Jenny</a:t>
            </a:r>
            <a:r>
              <a:rPr lang="ar-SA" sz="2800" b="1" dirty="0" smtClean="0">
                <a:cs typeface="+mj-cs"/>
              </a:rPr>
              <a:t> ستقرأ القطع الأسبوعية المختارة في العلوم الاجتماعية و تجيب بشكل صحيح على 8 اسئلة من 10 في نهاية كل فصل </a:t>
            </a:r>
          </a:p>
          <a:p>
            <a:pPr algn="r" rtl="1"/>
            <a:r>
              <a:rPr lang="en-GB" sz="2800" b="1" dirty="0">
                <a:solidFill>
                  <a:prstClr val="black"/>
                </a:solidFill>
                <a:cs typeface="Sakkal Majalla"/>
              </a:rPr>
              <a:t>Jenny</a:t>
            </a:r>
            <a:r>
              <a:rPr lang="ar-SA" sz="2800" b="1" dirty="0" smtClean="0">
                <a:cs typeface="+mj-cs"/>
              </a:rPr>
              <a:t> ستقرأ باستقلالية لمدة 15 دقيقة في يوميا و تجيب بشكل شفهي</a:t>
            </a:r>
            <a:r>
              <a:rPr lang="en-GB" sz="2800" b="1" dirty="0" smtClean="0">
                <a:cs typeface="+mj-cs"/>
              </a:rPr>
              <a:t> </a:t>
            </a:r>
            <a:r>
              <a:rPr lang="ar-SA" sz="2800" b="1" dirty="0" smtClean="0">
                <a:cs typeface="+mj-cs"/>
              </a:rPr>
              <a:t> على اسئلة اين ، ماذا و لماذا</a:t>
            </a:r>
          </a:p>
          <a:p>
            <a:pPr algn="r" rtl="1"/>
            <a:r>
              <a:rPr lang="en-GB" sz="2800" b="1" dirty="0">
                <a:solidFill>
                  <a:prstClr val="black"/>
                </a:solidFill>
                <a:cs typeface="Sakkal Majalla"/>
              </a:rPr>
              <a:t>Jenny</a:t>
            </a:r>
            <a:r>
              <a:rPr lang="ar-SA" sz="2800" b="1" dirty="0" smtClean="0">
                <a:cs typeface="+mj-cs"/>
              </a:rPr>
              <a:t> ستكتب قطعة مكونة من ثلاث جمل على الأقل في مذكراتها باستخدام القواعد النحوية و الإملائية </a:t>
            </a:r>
          </a:p>
          <a:p>
            <a:pPr algn="r" rtl="1"/>
            <a:r>
              <a:rPr lang="ar-SA" sz="2800" b="1" dirty="0" smtClean="0">
                <a:cs typeface="+mj-cs"/>
              </a:rPr>
              <a:t> </a:t>
            </a:r>
            <a:r>
              <a:rPr lang="en-GB" sz="2800" b="1" dirty="0">
                <a:solidFill>
                  <a:prstClr val="black"/>
                </a:solidFill>
                <a:cs typeface="Sakkal Majalla"/>
              </a:rPr>
              <a:t>Jenny</a:t>
            </a:r>
            <a:r>
              <a:rPr lang="ar-SA" sz="2800" b="1" dirty="0" smtClean="0">
                <a:cs typeface="+mj-cs"/>
              </a:rPr>
              <a:t> ستكتب جملة كاملة خلال دقيقة من مشاهدة صورة أو بعد أن تعطى فكرة</a:t>
            </a:r>
            <a:endParaRPr lang="en-GB" sz="2800" b="1" dirty="0">
              <a:cs typeface="+mj-cs"/>
            </a:endParaRP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837946" y="-22820"/>
            <a:ext cx="7290054" cy="1075556"/>
          </a:xfrm>
        </p:spPr>
        <p:txBody>
          <a:bodyPr>
            <a:normAutofit/>
          </a:bodyPr>
          <a:lstStyle/>
          <a:p>
            <a:pPr algn="ctr" rtl="1"/>
            <a:r>
              <a:rPr lang="ar-SA" sz="3600" b="1" dirty="0" smtClean="0">
                <a:solidFill>
                  <a:srgbClr val="FF7C80"/>
                </a:solidFill>
              </a:rPr>
              <a:t>المراجع </a:t>
            </a:r>
            <a:r>
              <a:rPr lang="en-GB" sz="3600" b="1" dirty="0" smtClean="0">
                <a:solidFill>
                  <a:srgbClr val="FF7C80"/>
                </a:solidFill>
              </a:rPr>
              <a:t>references </a:t>
            </a:r>
            <a:endParaRPr lang="en-GB" sz="3600" b="1" dirty="0">
              <a:solidFill>
                <a:srgbClr val="FF7C80"/>
              </a:solidFill>
            </a:endParaRPr>
          </a:p>
        </p:txBody>
      </p:sp>
      <p:sp>
        <p:nvSpPr>
          <p:cNvPr id="3" name="عنصر نائب للمحتوى 2"/>
          <p:cNvSpPr>
            <a:spLocks noGrp="1"/>
          </p:cNvSpPr>
          <p:nvPr>
            <p:ph idx="1"/>
          </p:nvPr>
        </p:nvSpPr>
        <p:spPr>
          <a:xfrm>
            <a:off x="655638" y="1412776"/>
            <a:ext cx="8219256" cy="4525963"/>
          </a:xfrm>
        </p:spPr>
        <p:txBody>
          <a:bodyPr>
            <a:normAutofit/>
          </a:bodyPr>
          <a:lstStyle/>
          <a:p>
            <a:r>
              <a:rPr lang="en-US" sz="2800" b="1" dirty="0" smtClean="0">
                <a:cs typeface="+mj-cs"/>
              </a:rPr>
              <a:t>Bloom B. S. (1956). Taxonomy of Educational Objectives, Handbook I : The Cognitive Domain. New York: David McKay Co Inc. </a:t>
            </a:r>
          </a:p>
          <a:p>
            <a:pPr algn="r" rtl="1"/>
            <a:r>
              <a:rPr lang="ar-AE" sz="2800" b="1" dirty="0" smtClean="0">
                <a:cs typeface="+mj-cs"/>
              </a:rPr>
              <a:t>مقبل، محمد سعيد</a:t>
            </a:r>
            <a:r>
              <a:rPr lang="en-US" sz="2800" b="1" dirty="0" smtClean="0">
                <a:cs typeface="+mj-cs"/>
              </a:rPr>
              <a:t>  )1996</a:t>
            </a:r>
            <a:r>
              <a:rPr lang="ar-SA" sz="2800" b="1" dirty="0" smtClean="0">
                <a:cs typeface="+mj-cs"/>
              </a:rPr>
              <a:t>(1996) صياغة الأهداف </a:t>
            </a:r>
            <a:r>
              <a:rPr lang="ar-SA" sz="2800" b="1" dirty="0" err="1" smtClean="0">
                <a:cs typeface="+mj-cs"/>
              </a:rPr>
              <a:t>التعليمية .</a:t>
            </a:r>
            <a:r>
              <a:rPr lang="ar-SA" sz="2800" b="1" dirty="0" smtClean="0">
                <a:cs typeface="+mj-cs"/>
              </a:rPr>
              <a:t> </a:t>
            </a:r>
            <a:r>
              <a:rPr lang="ar-AE" sz="2800" b="1" dirty="0" smtClean="0">
                <a:cs typeface="+mj-cs"/>
              </a:rPr>
              <a:t>رسالة المعلم</a:t>
            </a:r>
            <a:r>
              <a:rPr lang="ar-SA" sz="2800" b="1" dirty="0" smtClean="0">
                <a:cs typeface="+mj-cs"/>
              </a:rPr>
              <a:t>، </a:t>
            </a:r>
            <a:r>
              <a:rPr lang="ar-SA" sz="2800" b="1" dirty="0" err="1" smtClean="0">
                <a:cs typeface="+mj-cs"/>
              </a:rPr>
              <a:t>2،3 </a:t>
            </a:r>
            <a:r>
              <a:rPr lang="ar-SA" sz="2800" b="1" dirty="0" smtClean="0">
                <a:cs typeface="+mj-cs"/>
              </a:rPr>
              <a:t>(37</a:t>
            </a:r>
            <a:r>
              <a:rPr lang="ar-SA" sz="2800" b="1" dirty="0" err="1" smtClean="0">
                <a:cs typeface="+mj-cs"/>
              </a:rPr>
              <a:t>) ،</a:t>
            </a:r>
            <a:r>
              <a:rPr lang="ar-SA" sz="2800" b="1" dirty="0" smtClean="0">
                <a:cs typeface="+mj-cs"/>
              </a:rPr>
              <a:t> </a:t>
            </a:r>
            <a:r>
              <a:rPr lang="ar-AE" sz="2800" b="1" dirty="0" err="1" smtClean="0">
                <a:cs typeface="+mj-cs"/>
              </a:rPr>
              <a:t>159 </a:t>
            </a:r>
            <a:r>
              <a:rPr lang="ar-AE" sz="2800" b="1" dirty="0" smtClean="0">
                <a:cs typeface="+mj-cs"/>
              </a:rPr>
              <a:t>– 169</a:t>
            </a:r>
            <a:endParaRPr lang="ar-SA" sz="2800" b="1" dirty="0" smtClean="0">
              <a:cs typeface="+mj-cs"/>
            </a:endParaRPr>
          </a:p>
          <a:p>
            <a:pPr algn="r" rtl="1"/>
            <a:r>
              <a:rPr lang="ar-AE" sz="2800" b="1" dirty="0" smtClean="0">
                <a:cs typeface="+mj-cs"/>
              </a:rPr>
              <a:t>سلطان, سلوى بنت عبد الامير</a:t>
            </a:r>
            <a:r>
              <a:rPr lang="ar-SA" sz="2800" b="1" dirty="0" smtClean="0">
                <a:cs typeface="+mj-cs"/>
              </a:rPr>
              <a:t> (2007</a:t>
            </a:r>
            <a:r>
              <a:rPr lang="ar-SA" sz="2800" b="1" dirty="0" err="1" smtClean="0">
                <a:cs typeface="+mj-cs"/>
              </a:rPr>
              <a:t>)</a:t>
            </a:r>
            <a:r>
              <a:rPr lang="ar-AE" sz="2800" b="1" dirty="0" err="1" smtClean="0">
                <a:cs typeface="+mj-cs"/>
              </a:rPr>
              <a:t>.</a:t>
            </a:r>
            <a:r>
              <a:rPr lang="ar-AE" sz="2800" b="1" dirty="0" smtClean="0">
                <a:cs typeface="+mj-cs"/>
              </a:rPr>
              <a:t> </a:t>
            </a:r>
            <a:r>
              <a:rPr lang="ar-SA" sz="2800" b="1" dirty="0" smtClean="0">
                <a:cs typeface="+mj-cs"/>
              </a:rPr>
              <a:t>مهارة صياغة الأهداف التدريسية، </a:t>
            </a:r>
            <a:r>
              <a:rPr lang="ar-AE" sz="2800" b="1" dirty="0" smtClean="0">
                <a:cs typeface="+mj-cs"/>
              </a:rPr>
              <a:t>مجلة التطوير التربوي,  37</a:t>
            </a:r>
            <a:r>
              <a:rPr lang="ar-SA" sz="2800" b="1" dirty="0" smtClean="0">
                <a:cs typeface="+mj-cs"/>
              </a:rPr>
              <a:t> (6</a:t>
            </a:r>
            <a:r>
              <a:rPr lang="ar-SA" sz="2800" b="1" dirty="0" err="1" smtClean="0">
                <a:cs typeface="+mj-cs"/>
              </a:rPr>
              <a:t>)</a:t>
            </a:r>
            <a:r>
              <a:rPr lang="ar-AE" sz="2800" b="1" dirty="0" smtClean="0">
                <a:cs typeface="+mj-cs"/>
              </a:rPr>
              <a:t>, 29.</a:t>
            </a:r>
            <a:endParaRPr lang="ar-SA" sz="2800" b="1" dirty="0" smtClean="0">
              <a:cs typeface="+mj-cs"/>
            </a:endParaRPr>
          </a:p>
          <a:p>
            <a:pPr algn="r" rtl="1"/>
            <a:r>
              <a:rPr lang="ar-AE" sz="2800" b="1" dirty="0" err="1" smtClean="0">
                <a:cs typeface="+mj-cs"/>
              </a:rPr>
              <a:t>الأحمد </a:t>
            </a:r>
            <a:r>
              <a:rPr lang="ar-AE" sz="2800" b="1" dirty="0" smtClean="0">
                <a:cs typeface="+mj-cs"/>
              </a:rPr>
              <a:t>، نضال; </a:t>
            </a:r>
            <a:r>
              <a:rPr lang="ar-AE" sz="2800" b="1" dirty="0" err="1" smtClean="0">
                <a:cs typeface="+mj-cs"/>
              </a:rPr>
              <a:t>عثمان </a:t>
            </a:r>
            <a:r>
              <a:rPr lang="ar-AE" sz="2800" b="1" dirty="0" smtClean="0">
                <a:cs typeface="+mj-cs"/>
              </a:rPr>
              <a:t>، سلوى.</a:t>
            </a:r>
            <a:r>
              <a:rPr lang="ar-SA" sz="2800" b="1" dirty="0" smtClean="0">
                <a:cs typeface="+mj-cs"/>
              </a:rPr>
              <a:t> (2004) أثر تدريب الطالبات المعلمات على صياغة (نماذج أصلية) للأهداف السلوكية و استخدام المفاهيم في التخطيط للتدريس على اتجاهاتهم نحو تدريس مادة التربية الفنية. </a:t>
            </a:r>
            <a:r>
              <a:rPr lang="ar-AE" sz="2800" b="1" dirty="0" smtClean="0">
                <a:cs typeface="+mj-cs"/>
              </a:rPr>
              <a:t>دراسات فى المناهج وطرق التدريس,</a:t>
            </a:r>
            <a:r>
              <a:rPr lang="ar-SA" sz="2800" b="1" dirty="0" smtClean="0">
                <a:cs typeface="+mj-cs"/>
              </a:rPr>
              <a:t> </a:t>
            </a:r>
            <a:r>
              <a:rPr lang="ar-AE" sz="2800" b="1" dirty="0" smtClean="0">
                <a:cs typeface="+mj-cs"/>
              </a:rPr>
              <a:t> 96</a:t>
            </a:r>
            <a:r>
              <a:rPr lang="ar-SA" sz="2800" b="1" dirty="0" smtClean="0">
                <a:cs typeface="+mj-cs"/>
              </a:rPr>
              <a:t> </a:t>
            </a:r>
            <a:r>
              <a:rPr lang="ar-SA" sz="2800" b="1" dirty="0" err="1" smtClean="0">
                <a:cs typeface="+mj-cs"/>
              </a:rPr>
              <a:t>،</a:t>
            </a:r>
            <a:r>
              <a:rPr lang="ar-SA" sz="2800" b="1" dirty="0" smtClean="0">
                <a:cs typeface="+mj-cs"/>
              </a:rPr>
              <a:t> </a:t>
            </a:r>
            <a:r>
              <a:rPr lang="ar-AE" sz="2800" b="1" dirty="0" err="1" smtClean="0">
                <a:cs typeface="+mj-cs"/>
              </a:rPr>
              <a:t>162 -</a:t>
            </a:r>
            <a:r>
              <a:rPr lang="ar-SA" sz="2800" b="1" dirty="0" smtClean="0">
                <a:cs typeface="+mj-cs"/>
              </a:rPr>
              <a:t>190</a:t>
            </a:r>
          </a:p>
          <a:p>
            <a:endParaRPr lang="en-GB" sz="2800" b="1" dirty="0">
              <a:cs typeface="+mj-cs"/>
            </a:endParaRPr>
          </a:p>
        </p:txBody>
      </p:sp>
      <p:sp>
        <p:nvSpPr>
          <p:cNvPr id="2" name="Date Placeholder 1"/>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255659"/>
            <a:ext cx="8219256" cy="4525963"/>
          </a:xfrm>
        </p:spPr>
        <p:txBody>
          <a:bodyPr>
            <a:normAutofit/>
          </a:bodyPr>
          <a:lstStyle/>
          <a:p>
            <a:pPr algn="r" rtl="1">
              <a:buFont typeface="Courier New" panose="02070309020205020404" pitchFamily="49" charset="0"/>
              <a:buChar char="o"/>
            </a:pPr>
            <a:r>
              <a:rPr lang="ar-AE" sz="2800" b="1" dirty="0" err="1" smtClean="0">
                <a:cs typeface="+mj-cs"/>
              </a:rPr>
              <a:t>الشبلي </a:t>
            </a:r>
            <a:r>
              <a:rPr lang="ar-AE" sz="2800" b="1" dirty="0" smtClean="0">
                <a:cs typeface="+mj-cs"/>
              </a:rPr>
              <a:t>, إبراهيم; </a:t>
            </a:r>
            <a:r>
              <a:rPr lang="ar-AE" sz="2800" b="1" dirty="0" err="1" smtClean="0">
                <a:cs typeface="+mj-cs"/>
              </a:rPr>
              <a:t>المطوع </a:t>
            </a:r>
            <a:r>
              <a:rPr lang="ar-AE" sz="2800" b="1" dirty="0" smtClean="0">
                <a:cs typeface="+mj-cs"/>
              </a:rPr>
              <a:t>, محمد حسن; </a:t>
            </a:r>
            <a:r>
              <a:rPr lang="ar-AE" sz="2800" b="1" dirty="0" err="1" smtClean="0">
                <a:cs typeface="+mj-cs"/>
              </a:rPr>
              <a:t>الرماح </a:t>
            </a:r>
            <a:r>
              <a:rPr lang="ar-AE" sz="2800" b="1" dirty="0" smtClean="0">
                <a:cs typeface="+mj-cs"/>
              </a:rPr>
              <a:t>, جاسم أحمد.</a:t>
            </a:r>
            <a:r>
              <a:rPr lang="ar-SA" sz="2800" b="1" dirty="0" smtClean="0">
                <a:cs typeface="+mj-cs"/>
              </a:rPr>
              <a:t> (1981) الورقة الثانية الخاصة بكيفية صياغة الأهداف العامة و ترجمتها إلى أهداف </a:t>
            </a:r>
            <a:r>
              <a:rPr lang="ar-SA" sz="2800" b="1" dirty="0" err="1" smtClean="0">
                <a:cs typeface="+mj-cs"/>
              </a:rPr>
              <a:t>سلوكية </a:t>
            </a:r>
            <a:r>
              <a:rPr lang="ar-SA" sz="2800" b="1" dirty="0" smtClean="0">
                <a:cs typeface="+mj-cs"/>
              </a:rPr>
              <a:t>، </a:t>
            </a:r>
            <a:r>
              <a:rPr lang="ar-SA" sz="2800" b="1" dirty="0" err="1" smtClean="0">
                <a:cs typeface="+mj-cs"/>
              </a:rPr>
              <a:t>الكويت </a:t>
            </a:r>
            <a:r>
              <a:rPr lang="ar-SA" sz="2800" b="1" dirty="0" smtClean="0">
                <a:cs typeface="+mj-cs"/>
              </a:rPr>
              <a:t>، </a:t>
            </a:r>
            <a:r>
              <a:rPr lang="ar-SA" sz="2800" b="1" dirty="0" err="1" smtClean="0">
                <a:cs typeface="+mj-cs"/>
              </a:rPr>
              <a:t>1-</a:t>
            </a:r>
            <a:r>
              <a:rPr lang="ar-SA" sz="2800" b="1" dirty="0" smtClean="0">
                <a:cs typeface="+mj-cs"/>
              </a:rPr>
              <a:t> </a:t>
            </a:r>
            <a:r>
              <a:rPr lang="ar-AE" sz="2800" b="1" dirty="0" smtClean="0">
                <a:cs typeface="+mj-cs"/>
              </a:rPr>
              <a:t>18.</a:t>
            </a:r>
            <a:endParaRPr lang="ar-SA" sz="2800" b="1" dirty="0" smtClean="0">
              <a:cs typeface="+mj-cs"/>
            </a:endParaRPr>
          </a:p>
          <a:p>
            <a:pPr algn="l">
              <a:buFont typeface="Courier New" panose="02070309020205020404" pitchFamily="49" charset="0"/>
              <a:buChar char="o"/>
            </a:pPr>
            <a:r>
              <a:rPr lang="en-US" sz="2800" b="1" dirty="0" err="1" smtClean="0">
                <a:cs typeface="+mj-cs"/>
              </a:rPr>
              <a:t>Vannest</a:t>
            </a:r>
            <a:r>
              <a:rPr lang="en-US" sz="2800" b="1" dirty="0" smtClean="0">
                <a:cs typeface="+mj-cs"/>
              </a:rPr>
              <a:t>, K. J.; Burke, M. D.; Payne, Tara E.; Davis, C. R.; </a:t>
            </a:r>
            <a:r>
              <a:rPr lang="en-US" sz="2800" b="1" dirty="0" err="1" smtClean="0">
                <a:cs typeface="+mj-cs"/>
              </a:rPr>
              <a:t>Soares</a:t>
            </a:r>
            <a:r>
              <a:rPr lang="en-US" sz="2800" b="1" dirty="0" smtClean="0">
                <a:cs typeface="+mj-cs"/>
              </a:rPr>
              <a:t>, D. A. (2011). </a:t>
            </a:r>
            <a:r>
              <a:rPr lang="en-US" sz="2800" b="1" dirty="0" err="1" smtClean="0">
                <a:cs typeface="+mj-cs"/>
              </a:rPr>
              <a:t>Elecroinc</a:t>
            </a:r>
            <a:r>
              <a:rPr lang="en-US" sz="2800" b="1" dirty="0" smtClean="0">
                <a:cs typeface="+mj-cs"/>
              </a:rPr>
              <a:t> progress monitoring of IEP goals and objectives, Teaching Exceptional Children, 43 (5), 40-51</a:t>
            </a:r>
          </a:p>
          <a:p>
            <a:pPr algn="r" rtl="1">
              <a:buFont typeface="Courier New" panose="02070309020205020404" pitchFamily="49" charset="0"/>
              <a:buChar char="o"/>
            </a:pPr>
            <a:r>
              <a:rPr lang="ar-AE" sz="2800" b="1" dirty="0" err="1" smtClean="0">
                <a:cs typeface="+mj-cs"/>
              </a:rPr>
              <a:t>الشبلي </a:t>
            </a:r>
            <a:r>
              <a:rPr lang="ar-AE" sz="2800" b="1" dirty="0" smtClean="0">
                <a:cs typeface="+mj-cs"/>
              </a:rPr>
              <a:t>، إبراهيم; </a:t>
            </a:r>
            <a:r>
              <a:rPr lang="ar-AE" sz="2800" b="1" dirty="0" err="1" smtClean="0">
                <a:cs typeface="+mj-cs"/>
              </a:rPr>
              <a:t>المطوع </a:t>
            </a:r>
            <a:r>
              <a:rPr lang="ar-AE" sz="2800" b="1" dirty="0" smtClean="0">
                <a:cs typeface="+mj-cs"/>
              </a:rPr>
              <a:t>، محمد حسن; </a:t>
            </a:r>
            <a:r>
              <a:rPr lang="ar-AE" sz="2800" b="1" dirty="0" err="1" smtClean="0">
                <a:cs typeface="+mj-cs"/>
              </a:rPr>
              <a:t>ضاوي</a:t>
            </a:r>
            <a:r>
              <a:rPr lang="ar-AE" sz="2800" b="1" dirty="0" smtClean="0">
                <a:cs typeface="+mj-cs"/>
              </a:rPr>
              <a:t> ، فاز; </a:t>
            </a:r>
            <a:r>
              <a:rPr lang="ar-AE" sz="2800" b="1" dirty="0" err="1" smtClean="0">
                <a:cs typeface="+mj-cs"/>
              </a:rPr>
              <a:t>الرماح </a:t>
            </a:r>
            <a:r>
              <a:rPr lang="ar-AE" sz="2800" b="1" dirty="0" smtClean="0">
                <a:cs typeface="+mj-cs"/>
              </a:rPr>
              <a:t>، جاسم أحمد</a:t>
            </a:r>
            <a:r>
              <a:rPr lang="ar-SA" sz="2800" b="1" dirty="0" smtClean="0">
                <a:cs typeface="+mj-cs"/>
              </a:rPr>
              <a:t> (1981) نتائج </a:t>
            </a:r>
            <a:r>
              <a:rPr lang="ar-SA" sz="2800" b="1" dirty="0" err="1" smtClean="0">
                <a:cs typeface="+mj-cs"/>
              </a:rPr>
              <a:t>الندوة :</a:t>
            </a:r>
            <a:r>
              <a:rPr lang="ar-SA" sz="2800" b="1" dirty="0" smtClean="0">
                <a:cs typeface="+mj-cs"/>
              </a:rPr>
              <a:t> </a:t>
            </a:r>
            <a:r>
              <a:rPr lang="ar-AE" sz="2800" b="1" dirty="0" smtClean="0">
                <a:cs typeface="+mj-cs"/>
              </a:rPr>
              <a:t>ندوة كيفية صياغة الاهداف التربوية وترجمتها إلى اهداف </a:t>
            </a:r>
            <a:r>
              <a:rPr lang="ar-AE" sz="2800" b="1" dirty="0" err="1" smtClean="0">
                <a:cs typeface="+mj-cs"/>
              </a:rPr>
              <a:t>سلوكية </a:t>
            </a:r>
            <a:r>
              <a:rPr lang="ar-AE" sz="2800" b="1" dirty="0" smtClean="0">
                <a:cs typeface="+mj-cs"/>
              </a:rPr>
              <a:t>- </a:t>
            </a:r>
            <a:r>
              <a:rPr lang="ar-AE" sz="2800" b="1" dirty="0" err="1" smtClean="0">
                <a:cs typeface="+mj-cs"/>
              </a:rPr>
              <a:t>الكويت ,</a:t>
            </a:r>
            <a:r>
              <a:rPr lang="ar-AE" sz="2800" b="1" dirty="0" smtClean="0">
                <a:cs typeface="+mj-cs"/>
              </a:rPr>
              <a:t> </a:t>
            </a:r>
            <a:r>
              <a:rPr lang="ar-SA" sz="2800" b="1" dirty="0" err="1" smtClean="0">
                <a:cs typeface="+mj-cs"/>
              </a:rPr>
              <a:t>،</a:t>
            </a:r>
            <a:r>
              <a:rPr lang="ar-SA" sz="2800" b="1" dirty="0" smtClean="0">
                <a:cs typeface="+mj-cs"/>
              </a:rPr>
              <a:t> </a:t>
            </a:r>
            <a:r>
              <a:rPr lang="ar-AE" sz="2800" b="1" dirty="0" err="1" smtClean="0">
                <a:cs typeface="+mj-cs"/>
              </a:rPr>
              <a:t>12 </a:t>
            </a:r>
            <a:r>
              <a:rPr lang="ar-AE" sz="2800" b="1" dirty="0" smtClean="0">
                <a:cs typeface="+mj-cs"/>
              </a:rPr>
              <a:t>- 23.</a:t>
            </a:r>
            <a:endParaRPr lang="en-US" sz="2800" b="1" dirty="0" smtClean="0">
              <a:cs typeface="+mj-cs"/>
            </a:endParaRPr>
          </a:p>
          <a:p>
            <a:pPr algn="r" rtl="1">
              <a:buFont typeface="Courier New" panose="02070309020205020404" pitchFamily="49" charset="0"/>
              <a:buChar char="o"/>
            </a:pPr>
            <a:endParaRPr lang="en-GB" sz="2800" b="1" dirty="0">
              <a:cs typeface="+mj-cs"/>
            </a:endParaRPr>
          </a:p>
        </p:txBody>
      </p:sp>
      <p:sp>
        <p:nvSpPr>
          <p:cNvPr id="2" name="Date Placeholder 1"/>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27</a:t>
            </a:fld>
            <a:endParaRPr lang="en-GB"/>
          </a:p>
        </p:txBody>
      </p:sp>
      <p:sp>
        <p:nvSpPr>
          <p:cNvPr id="8" name="عنوان 1"/>
          <p:cNvSpPr>
            <a:spLocks noGrp="1"/>
          </p:cNvSpPr>
          <p:nvPr>
            <p:ph type="title"/>
          </p:nvPr>
        </p:nvSpPr>
        <p:spPr>
          <a:xfrm>
            <a:off x="921801" y="180103"/>
            <a:ext cx="7290054" cy="1075556"/>
          </a:xfrm>
        </p:spPr>
        <p:txBody>
          <a:bodyPr>
            <a:normAutofit/>
          </a:bodyPr>
          <a:lstStyle/>
          <a:p>
            <a:pPr algn="ctr" rtl="1"/>
            <a:r>
              <a:rPr lang="ar-SA" sz="3600" b="1" dirty="0" smtClean="0">
                <a:solidFill>
                  <a:srgbClr val="FF7C80"/>
                </a:solidFill>
              </a:rPr>
              <a:t>المراجع </a:t>
            </a:r>
            <a:r>
              <a:rPr lang="en-GB" sz="3600" b="1" dirty="0" smtClean="0">
                <a:solidFill>
                  <a:srgbClr val="FF7C80"/>
                </a:solidFill>
              </a:rPr>
              <a:t>references </a:t>
            </a:r>
            <a:endParaRPr lang="en-GB" sz="3600" b="1" dirty="0">
              <a:solidFill>
                <a:srgbClr val="FF7C8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66986" y="1481470"/>
            <a:ext cx="8291264" cy="5040560"/>
          </a:xfrm>
        </p:spPr>
        <p:txBody>
          <a:bodyPr>
            <a:normAutofit/>
          </a:bodyPr>
          <a:lstStyle/>
          <a:p>
            <a:pPr>
              <a:buFont typeface="Arial" panose="020B0604020202020204" pitchFamily="34" charset="0"/>
              <a:buChar char="•"/>
            </a:pPr>
            <a:r>
              <a:rPr lang="en-GB" sz="2800" b="1" dirty="0" smtClean="0"/>
              <a:t>Nissan B. Bar-Lev (1999) Memorandum :  Writing IEP Annual goals, </a:t>
            </a:r>
            <a:r>
              <a:rPr lang="en-GB" sz="2800" b="1" dirty="0" err="1" smtClean="0"/>
              <a:t>reteived</a:t>
            </a:r>
            <a:r>
              <a:rPr lang="en-GB" sz="2800" b="1" dirty="0" smtClean="0"/>
              <a:t> on 30-03-2012 from : </a:t>
            </a:r>
            <a:r>
              <a:rPr lang="en-GB" sz="2800" b="1" dirty="0" smtClean="0">
                <a:solidFill>
                  <a:srgbClr val="FF7C80"/>
                </a:solidFill>
                <a:hlinkClick r:id="rId2"/>
              </a:rPr>
              <a:t>http://www.specialed.us/issues-IEPissues/writingiep/WritingIEPs.htm</a:t>
            </a:r>
            <a:endParaRPr lang="en-GB" sz="2800" b="1" dirty="0" smtClean="0">
              <a:solidFill>
                <a:srgbClr val="FF7C80"/>
              </a:solidFill>
            </a:endParaRPr>
          </a:p>
          <a:p>
            <a:pPr>
              <a:buFont typeface="Arial" panose="020B0604020202020204" pitchFamily="34" charset="0"/>
              <a:buChar char="•"/>
            </a:pPr>
            <a:r>
              <a:rPr lang="en-GB" sz="2800" b="1" dirty="0" smtClean="0"/>
              <a:t>Benjamin </a:t>
            </a:r>
            <a:r>
              <a:rPr lang="en-GB" sz="2800" b="1" dirty="0" err="1" smtClean="0"/>
              <a:t>Lignugaris</a:t>
            </a:r>
            <a:r>
              <a:rPr lang="en-GB" sz="2800" b="1" dirty="0" smtClean="0"/>
              <a:t>, K. ; </a:t>
            </a:r>
            <a:r>
              <a:rPr lang="en-GB" sz="2800" b="1" dirty="0" err="1" smtClean="0"/>
              <a:t>Marchand-Martella</a:t>
            </a:r>
            <a:r>
              <a:rPr lang="en-GB" sz="2800" b="1" dirty="0" smtClean="0"/>
              <a:t>, N. ; </a:t>
            </a:r>
            <a:r>
              <a:rPr lang="en-GB" sz="2800" b="1" dirty="0" err="1" smtClean="0"/>
              <a:t>Martella</a:t>
            </a:r>
            <a:r>
              <a:rPr lang="en-GB" sz="2800" b="1" dirty="0" smtClean="0"/>
              <a:t>, R. C. (2001)  Strategies for </a:t>
            </a:r>
            <a:r>
              <a:rPr lang="en-US" sz="2800" b="1" dirty="0" smtClean="0"/>
              <a:t>Writing Better Goals and Short-Term Objectives or Benchmarks. Teaching exceptional children , 34 (1), 52-58</a:t>
            </a:r>
          </a:p>
          <a:p>
            <a:pPr>
              <a:buFont typeface="Arial" panose="020B0604020202020204" pitchFamily="34" charset="0"/>
              <a:buChar char="•"/>
            </a:pPr>
            <a:r>
              <a:rPr lang="en-US" sz="2800" b="1" dirty="0" smtClean="0"/>
              <a:t>Bateman, B. D. ; Herr, C. M. Writing Measurable IEP Goals and Objectives. </a:t>
            </a:r>
          </a:p>
          <a:p>
            <a:pPr>
              <a:buFont typeface="Arial" panose="020B0604020202020204" pitchFamily="34" charset="0"/>
              <a:buChar char="•"/>
            </a:pPr>
            <a:r>
              <a:rPr lang="en-US" sz="2800" b="1" dirty="0" smtClean="0"/>
              <a:t>Rubin, R. S. (2002) Will the Real SMART Goals Please Stand Up? ,</a:t>
            </a:r>
            <a:r>
              <a:rPr lang="en-GB" sz="2800" b="1" dirty="0" smtClean="0"/>
              <a:t> Industrial-Organizational Psychologist, </a:t>
            </a:r>
            <a:r>
              <a:rPr lang="en-US" sz="2800" b="1" dirty="0" smtClean="0"/>
              <a:t> 39 (4) , 26-27  </a:t>
            </a:r>
          </a:p>
        </p:txBody>
      </p:sp>
      <p:sp>
        <p:nvSpPr>
          <p:cNvPr id="4" name="Date Placeholder 3"/>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28</a:t>
            </a:fld>
            <a:endParaRPr lang="en-GB"/>
          </a:p>
        </p:txBody>
      </p:sp>
      <p:sp>
        <p:nvSpPr>
          <p:cNvPr id="8" name="عنوان 1"/>
          <p:cNvSpPr>
            <a:spLocks noGrp="1"/>
          </p:cNvSpPr>
          <p:nvPr>
            <p:ph type="title"/>
          </p:nvPr>
        </p:nvSpPr>
        <p:spPr>
          <a:xfrm>
            <a:off x="850894" y="116632"/>
            <a:ext cx="7290054" cy="1075556"/>
          </a:xfrm>
        </p:spPr>
        <p:txBody>
          <a:bodyPr>
            <a:normAutofit/>
          </a:bodyPr>
          <a:lstStyle/>
          <a:p>
            <a:pPr algn="ctr" rtl="1"/>
            <a:r>
              <a:rPr lang="ar-SA" sz="3600" b="1" dirty="0" smtClean="0">
                <a:solidFill>
                  <a:srgbClr val="FF7C80"/>
                </a:solidFill>
              </a:rPr>
              <a:t>المراجع </a:t>
            </a:r>
            <a:r>
              <a:rPr lang="en-GB" sz="3600" b="1" dirty="0" smtClean="0">
                <a:solidFill>
                  <a:srgbClr val="FF7C80"/>
                </a:solidFill>
              </a:rPr>
              <a:t>references </a:t>
            </a:r>
            <a:endParaRPr lang="en-GB" sz="3600" b="1" dirty="0">
              <a:solidFill>
                <a:srgbClr val="FF7C8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856984" cy="1143000"/>
          </a:xfrm>
        </p:spPr>
        <p:txBody>
          <a:bodyPr>
            <a:normAutofit fontScale="90000"/>
          </a:bodyPr>
          <a:lstStyle/>
          <a:p>
            <a:pPr algn="ctr" rtl="1"/>
            <a:r>
              <a:rPr lang="ar-SA" sz="3600" b="1" dirty="0" smtClean="0">
                <a:solidFill>
                  <a:srgbClr val="FF7C80"/>
                </a:solidFill>
              </a:rPr>
              <a:t>الأهداف العامة</a:t>
            </a:r>
            <a:r>
              <a:rPr lang="en-GB" sz="3600" b="1" dirty="0" smtClean="0">
                <a:solidFill>
                  <a:srgbClr val="FF7C80"/>
                </a:solidFill>
              </a:rPr>
              <a:t> </a:t>
            </a:r>
            <a:r>
              <a:rPr lang="ar-SA" sz="3600" b="1" dirty="0" smtClean="0">
                <a:solidFill>
                  <a:srgbClr val="FF7C80"/>
                </a:solidFill>
              </a:rPr>
              <a:t>(طويلة المدى)</a:t>
            </a:r>
            <a:r>
              <a:rPr lang="en-GB" sz="3600" b="1" dirty="0" smtClean="0">
                <a:solidFill>
                  <a:srgbClr val="FF7C80"/>
                </a:solidFill>
              </a:rPr>
              <a:t> </a:t>
            </a:r>
            <a:r>
              <a:rPr lang="ar-SA" sz="3600" b="1" dirty="0" smtClean="0">
                <a:solidFill>
                  <a:srgbClr val="FF7C80"/>
                </a:solidFill>
              </a:rPr>
              <a:t>مقابل الاهداف السلوكية (قصيرة المدى)</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Long term goals versus short term goals </a:t>
            </a:r>
            <a:r>
              <a:rPr lang="ar-SA" sz="3600" b="1" dirty="0" smtClean="0">
                <a:solidFill>
                  <a:srgbClr val="FF7C80"/>
                </a:solidFill>
              </a:rPr>
              <a:t> </a:t>
            </a:r>
            <a:endParaRPr lang="en-GB" sz="3600" b="1" dirty="0">
              <a:solidFill>
                <a:srgbClr val="FF7C80"/>
              </a:solidFill>
            </a:endParaRPr>
          </a:p>
        </p:txBody>
      </p:sp>
      <p:sp>
        <p:nvSpPr>
          <p:cNvPr id="6" name="عنصر نائب للمحتوى 5"/>
          <p:cNvSpPr>
            <a:spLocks noGrp="1"/>
          </p:cNvSpPr>
          <p:nvPr>
            <p:ph sz="half" idx="1"/>
          </p:nvPr>
        </p:nvSpPr>
        <p:spPr>
          <a:xfrm>
            <a:off x="243012" y="1787579"/>
            <a:ext cx="4114800" cy="4525963"/>
          </a:xfrm>
          <a:ln>
            <a:solidFill>
              <a:schemeClr val="accent1"/>
            </a:solidFill>
          </a:ln>
        </p:spPr>
        <p:txBody>
          <a:bodyPr>
            <a:normAutofit/>
          </a:bodyPr>
          <a:lstStyle/>
          <a:p>
            <a:pPr algn="r" rtl="1">
              <a:buNone/>
            </a:pPr>
            <a:r>
              <a:rPr lang="ar-SA" sz="3000" b="1" dirty="0" smtClean="0">
                <a:cs typeface="+mj-cs"/>
              </a:rPr>
              <a:t>الأهداف السلوكية</a:t>
            </a:r>
          </a:p>
          <a:p>
            <a:pPr algn="r" rtl="1"/>
            <a:r>
              <a:rPr lang="ar-SA" sz="3000" dirty="0" smtClean="0">
                <a:cs typeface="+mj-cs"/>
              </a:rPr>
              <a:t>محددة المجال </a:t>
            </a:r>
          </a:p>
          <a:p>
            <a:pPr algn="r" rtl="1"/>
            <a:r>
              <a:rPr lang="ar-SA" sz="3000" dirty="0" smtClean="0">
                <a:cs typeface="+mj-cs"/>
              </a:rPr>
              <a:t>عبارات محددة قابلة للقياس </a:t>
            </a:r>
          </a:p>
          <a:p>
            <a:pPr algn="r" rtl="1"/>
            <a:r>
              <a:rPr lang="ar-SA" sz="3000" dirty="0" smtClean="0">
                <a:cs typeface="+mj-cs"/>
              </a:rPr>
              <a:t>يمكن تحقيقها خلال وقت محدد </a:t>
            </a:r>
            <a:endParaRPr lang="en-GB" sz="3000" dirty="0">
              <a:cs typeface="+mj-cs"/>
            </a:endParaRPr>
          </a:p>
        </p:txBody>
      </p:sp>
      <p:sp>
        <p:nvSpPr>
          <p:cNvPr id="7" name="عنصر نائب للمحتوى 6"/>
          <p:cNvSpPr>
            <a:spLocks noGrp="1"/>
          </p:cNvSpPr>
          <p:nvPr>
            <p:ph sz="half" idx="2"/>
          </p:nvPr>
        </p:nvSpPr>
        <p:spPr>
          <a:xfrm>
            <a:off x="4608004" y="1784458"/>
            <a:ext cx="4337248" cy="4525963"/>
          </a:xfrm>
          <a:ln>
            <a:solidFill>
              <a:schemeClr val="accent1"/>
            </a:solidFill>
          </a:ln>
        </p:spPr>
        <p:txBody>
          <a:bodyPr>
            <a:normAutofit/>
          </a:bodyPr>
          <a:lstStyle/>
          <a:p>
            <a:pPr algn="r" rtl="1">
              <a:buNone/>
            </a:pPr>
            <a:r>
              <a:rPr lang="ar-SA" sz="3000" b="1" dirty="0" smtClean="0">
                <a:cs typeface="+mj-cs"/>
              </a:rPr>
              <a:t>الاهداف العامة </a:t>
            </a:r>
          </a:p>
          <a:p>
            <a:pPr algn="r" rtl="1"/>
            <a:r>
              <a:rPr lang="ar-SA" sz="3000" dirty="0" smtClean="0">
                <a:cs typeface="+mj-cs"/>
              </a:rPr>
              <a:t>واسعة المجال</a:t>
            </a:r>
          </a:p>
          <a:p>
            <a:pPr algn="r" rtl="1"/>
            <a:r>
              <a:rPr lang="ar-SA" sz="3000" dirty="0" smtClean="0">
                <a:cs typeface="+mj-cs"/>
              </a:rPr>
              <a:t>عبارات عامة للنواتج النهائية </a:t>
            </a:r>
          </a:p>
          <a:p>
            <a:pPr algn="r" rtl="1"/>
            <a:r>
              <a:rPr lang="ar-SA" sz="3000" dirty="0" smtClean="0">
                <a:cs typeface="+mj-cs"/>
              </a:rPr>
              <a:t>طويلة المدى و بعيدة المدى</a:t>
            </a:r>
          </a:p>
          <a:p>
            <a:pPr algn="r" rtl="1"/>
            <a:endParaRPr lang="en-GB" sz="3000" dirty="0">
              <a:cs typeface="+mj-cs"/>
            </a:endParaRPr>
          </a:p>
        </p:txBody>
      </p:sp>
      <p:sp>
        <p:nvSpPr>
          <p:cNvPr id="3" name="Date Placeholder 2"/>
          <p:cNvSpPr>
            <a:spLocks noGrp="1"/>
          </p:cNvSpPr>
          <p:nvPr>
            <p:ph type="dt" sz="half" idx="10"/>
          </p:nvPr>
        </p:nvSpPr>
        <p:spPr/>
        <p:txBody>
          <a:bodyPr/>
          <a:lstStyle/>
          <a:p>
            <a:r>
              <a:rPr lang="en-GB" smtClean="0"/>
              <a:t>30/11/2014</a:t>
            </a:r>
            <a:endParaRPr lang="en-GB"/>
          </a:p>
        </p:txBody>
      </p:sp>
      <p:sp>
        <p:nvSpPr>
          <p:cNvPr id="4" name="Footer Placeholder 3"/>
          <p:cNvSpPr>
            <a:spLocks noGrp="1"/>
          </p:cNvSpPr>
          <p:nvPr>
            <p:ph type="ftr" sz="quarter" idx="11"/>
          </p:nvPr>
        </p:nvSpPr>
        <p:spPr/>
        <p:txBody>
          <a:bodyPr/>
          <a:lstStyle/>
          <a:p>
            <a:r>
              <a:rPr lang="en-GB" smtClean="0"/>
              <a:t>Abeer Alharbi</a:t>
            </a:r>
            <a:endParaRPr lang="en-GB"/>
          </a:p>
        </p:txBody>
      </p:sp>
      <p:sp>
        <p:nvSpPr>
          <p:cNvPr id="5" name="Slide Number Placeholder 4"/>
          <p:cNvSpPr>
            <a:spLocks noGrp="1"/>
          </p:cNvSpPr>
          <p:nvPr>
            <p:ph type="sldNum" sz="quarter" idx="12"/>
          </p:nvPr>
        </p:nvSpPr>
        <p:spPr/>
        <p:txBody>
          <a:bodyPr/>
          <a:lstStyle/>
          <a:p>
            <a:fld id="{FA48416A-3529-4501-973D-A0B1C9F933FB}" type="slidenum">
              <a:rPr lang="en-GB" smtClean="0"/>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47261" y="116632"/>
            <a:ext cx="7671103" cy="1143000"/>
          </a:xfrm>
        </p:spPr>
        <p:txBody>
          <a:bodyPr>
            <a:normAutofit/>
          </a:bodyPr>
          <a:lstStyle/>
          <a:p>
            <a:pPr algn="ctr"/>
            <a:r>
              <a:rPr lang="ar-SA" sz="3600" b="1" dirty="0" smtClean="0">
                <a:solidFill>
                  <a:srgbClr val="FF7C80"/>
                </a:solidFill>
              </a:rPr>
              <a:t>مكونات الهدف السلوكي </a:t>
            </a:r>
            <a:br>
              <a:rPr lang="ar-SA" sz="3600" b="1" dirty="0" smtClean="0">
                <a:solidFill>
                  <a:srgbClr val="FF7C80"/>
                </a:solidFill>
              </a:rPr>
            </a:br>
            <a:r>
              <a:rPr lang="en-GB" sz="3600" b="1" dirty="0" smtClean="0">
                <a:solidFill>
                  <a:srgbClr val="FF7C80"/>
                </a:solidFill>
              </a:rPr>
              <a:t> content of short term goal</a:t>
            </a:r>
            <a:endParaRPr lang="en-GB" sz="3600" b="1" dirty="0">
              <a:solidFill>
                <a:srgbClr val="FF7C80"/>
              </a:solidFill>
            </a:endParaRPr>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1342736466"/>
              </p:ext>
            </p:extLst>
          </p:nvPr>
        </p:nvGraphicFramePr>
        <p:xfrm>
          <a:off x="457200" y="1600200"/>
          <a:ext cx="821925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GB" smtClean="0"/>
              <a:t>30/11/2014</a:t>
            </a:r>
            <a:endParaRPr lang="en-GB"/>
          </a:p>
        </p:txBody>
      </p:sp>
      <p:sp>
        <p:nvSpPr>
          <p:cNvPr id="4" name="Footer Placeholder 3"/>
          <p:cNvSpPr>
            <a:spLocks noGrp="1"/>
          </p:cNvSpPr>
          <p:nvPr>
            <p:ph type="ftr" sz="quarter" idx="11"/>
          </p:nvPr>
        </p:nvSpPr>
        <p:spPr/>
        <p:txBody>
          <a:bodyPr/>
          <a:lstStyle/>
          <a:p>
            <a:r>
              <a:rPr lang="en-GB" smtClean="0"/>
              <a:t>Abeer Alharbi</a:t>
            </a:r>
            <a:endParaRPr lang="en-GB"/>
          </a:p>
        </p:txBody>
      </p:sp>
      <p:sp>
        <p:nvSpPr>
          <p:cNvPr id="5" name="Slide Number Placeholder 4"/>
          <p:cNvSpPr>
            <a:spLocks noGrp="1"/>
          </p:cNvSpPr>
          <p:nvPr>
            <p:ph type="sldNum" sz="quarter" idx="12"/>
          </p:nvPr>
        </p:nvSpPr>
        <p:spPr/>
        <p:txBody>
          <a:bodyPr/>
          <a:lstStyle/>
          <a:p>
            <a:fld id="{FA48416A-3529-4501-973D-A0B1C9F933FB}" type="slidenum">
              <a:rPr lang="en-GB" smtClean="0"/>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401050" cy="1143000"/>
          </a:xfrm>
        </p:spPr>
        <p:txBody>
          <a:bodyPr>
            <a:normAutofit/>
          </a:bodyPr>
          <a:lstStyle/>
          <a:p>
            <a:pPr algn="ctr"/>
            <a:r>
              <a:rPr lang="ar-SA" sz="3600" b="1" dirty="0" smtClean="0">
                <a:solidFill>
                  <a:srgbClr val="FF7C80"/>
                </a:solidFill>
              </a:rPr>
              <a:t>تصنيف الأهداف التعليمية</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classification of educational goals </a:t>
            </a:r>
            <a:r>
              <a:rPr lang="ar-SA" sz="3600" b="1" dirty="0" smtClean="0">
                <a:solidFill>
                  <a:srgbClr val="FF7C80"/>
                </a:solidFill>
              </a:rPr>
              <a:t> </a:t>
            </a:r>
            <a:endParaRPr lang="en-GB" sz="3600" b="1" dirty="0">
              <a:solidFill>
                <a:srgbClr val="FF7C80"/>
              </a:solidFill>
            </a:endParaRPr>
          </a:p>
        </p:txBody>
      </p:sp>
      <p:sp>
        <p:nvSpPr>
          <p:cNvPr id="3" name="عنصر نائب للمحتوى 2"/>
          <p:cNvSpPr>
            <a:spLocks noGrp="1"/>
          </p:cNvSpPr>
          <p:nvPr>
            <p:ph idx="1"/>
          </p:nvPr>
        </p:nvSpPr>
        <p:spPr>
          <a:xfrm>
            <a:off x="323528" y="1613301"/>
            <a:ext cx="8424935" cy="4857403"/>
          </a:xfrm>
        </p:spPr>
        <p:txBody>
          <a:bodyPr>
            <a:normAutofit/>
          </a:bodyPr>
          <a:lstStyle/>
          <a:p>
            <a:pPr algn="r" rtl="1"/>
            <a:r>
              <a:rPr lang="en-GB" sz="2800" b="1" dirty="0" smtClean="0">
                <a:cs typeface="+mj-cs"/>
              </a:rPr>
              <a:t>Bloom (1965) </a:t>
            </a:r>
            <a:r>
              <a:rPr lang="ar-SA" sz="2800" b="1" dirty="0" smtClean="0">
                <a:cs typeface="+mj-cs"/>
              </a:rPr>
              <a:t> قام بتصميم نموذج يحتوي على العلاقات بين الثلاثة أنواع من التعلم  على النحو التالي : </a:t>
            </a:r>
          </a:p>
          <a:p>
            <a:pPr algn="r" rtl="1">
              <a:buNone/>
            </a:pPr>
            <a:endParaRPr lang="en-GB" sz="2800" b="1" dirty="0">
              <a:cs typeface="+mj-cs"/>
            </a:endParaRPr>
          </a:p>
        </p:txBody>
      </p:sp>
      <p:sp>
        <p:nvSpPr>
          <p:cNvPr id="4" name="عنصر نائب للتاريخ 3"/>
          <p:cNvSpPr>
            <a:spLocks noGrp="1"/>
          </p:cNvSpPr>
          <p:nvPr>
            <p:ph type="dt" sz="half" idx="10"/>
          </p:nvPr>
        </p:nvSpPr>
        <p:spPr/>
        <p:txBody>
          <a:bodyPr/>
          <a:lstStyle/>
          <a:p>
            <a:r>
              <a:rPr lang="en-GB" smtClean="0"/>
              <a:t>30/11/2014</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B2A4E0B6-19C6-469A-8D2E-80715074226D}" type="slidenum">
              <a:rPr lang="en-GB" smtClean="0"/>
              <a:pPr/>
              <a:t>5</a:t>
            </a:fld>
            <a:endParaRPr lang="en-GB"/>
          </a:p>
        </p:txBody>
      </p:sp>
      <p:graphicFrame>
        <p:nvGraphicFramePr>
          <p:cNvPr id="7" name="رسم تخطيطي 6"/>
          <p:cNvGraphicFramePr/>
          <p:nvPr>
            <p:extLst>
              <p:ext uri="{D42A27DB-BD31-4B8C-83A1-F6EECF244321}">
                <p14:modId xmlns:p14="http://schemas.microsoft.com/office/powerpoint/2010/main" val="3879958513"/>
              </p:ext>
            </p:extLst>
          </p:nvPr>
        </p:nvGraphicFramePr>
        <p:xfrm>
          <a:off x="294432" y="2348880"/>
          <a:ext cx="8712968"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48816" y="-27384"/>
            <a:ext cx="7467600" cy="1143000"/>
          </a:xfrm>
        </p:spPr>
        <p:txBody>
          <a:bodyPr>
            <a:normAutofit/>
          </a:bodyPr>
          <a:lstStyle/>
          <a:p>
            <a:pPr algn="ctr"/>
            <a:r>
              <a:rPr lang="ar-SA" sz="3600" b="1" dirty="0" smtClean="0">
                <a:solidFill>
                  <a:srgbClr val="FF7C80"/>
                </a:solidFill>
              </a:rPr>
              <a:t>نموذج بلوم </a:t>
            </a:r>
            <a:r>
              <a:rPr lang="ar-SA" sz="3600" b="1" dirty="0" smtClean="0">
                <a:solidFill>
                  <a:srgbClr val="FF7C80"/>
                </a:solidFill>
              </a:rPr>
              <a:t>المعرفي</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Bloom’s </a:t>
            </a:r>
            <a:r>
              <a:rPr lang="en-GB" sz="3600" b="1" dirty="0" smtClean="0">
                <a:solidFill>
                  <a:srgbClr val="FF7C80"/>
                </a:solidFill>
              </a:rPr>
              <a:t>cognitive taxonomy</a:t>
            </a:r>
            <a:endParaRPr lang="en-GB" sz="3600" dirty="0">
              <a:solidFill>
                <a:srgbClr val="FF7C8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22092867"/>
              </p:ext>
            </p:extLst>
          </p:nvPr>
        </p:nvGraphicFramePr>
        <p:xfrm>
          <a:off x="457200" y="1268760"/>
          <a:ext cx="829126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6300192" y="4869160"/>
            <a:ext cx="1728192" cy="646331"/>
          </a:xfrm>
          <a:prstGeom prst="rect">
            <a:avLst/>
          </a:prstGeom>
          <a:solidFill>
            <a:schemeClr val="accent3">
              <a:lumMod val="20000"/>
              <a:lumOff val="80000"/>
            </a:schemeClr>
          </a:solidFill>
          <a:ln>
            <a:solidFill>
              <a:schemeClr val="bg1"/>
            </a:solidFill>
          </a:ln>
        </p:spPr>
        <p:txBody>
          <a:bodyPr wrap="square" rtlCol="0">
            <a:spAutoFit/>
          </a:bodyPr>
          <a:lstStyle/>
          <a:p>
            <a:pPr algn="ctr"/>
            <a:r>
              <a:rPr lang="ar-SA" dirty="0" smtClean="0"/>
              <a:t>فهم        </a:t>
            </a:r>
            <a:r>
              <a:rPr lang="en-GB" dirty="0" smtClean="0"/>
              <a:t>understanding </a:t>
            </a:r>
            <a:r>
              <a:rPr lang="ar-SA" dirty="0" smtClean="0"/>
              <a:t> </a:t>
            </a:r>
            <a:endParaRPr lang="en-GB" dirty="0"/>
          </a:p>
        </p:txBody>
      </p:sp>
      <p:sp>
        <p:nvSpPr>
          <p:cNvPr id="6" name="مربع نص 5"/>
          <p:cNvSpPr txBox="1"/>
          <p:nvPr/>
        </p:nvSpPr>
        <p:spPr>
          <a:xfrm>
            <a:off x="6372200" y="5733256"/>
            <a:ext cx="1728192" cy="646331"/>
          </a:xfrm>
          <a:prstGeom prst="rect">
            <a:avLst/>
          </a:prstGeom>
          <a:solidFill>
            <a:schemeClr val="accent3">
              <a:lumMod val="20000"/>
              <a:lumOff val="80000"/>
            </a:schemeClr>
          </a:solidFill>
          <a:ln>
            <a:solidFill>
              <a:schemeClr val="bg1"/>
            </a:solidFill>
          </a:ln>
        </p:spPr>
        <p:txBody>
          <a:bodyPr wrap="square" rtlCol="0">
            <a:spAutoFit/>
          </a:bodyPr>
          <a:lstStyle/>
          <a:p>
            <a:pPr algn="ctr"/>
            <a:r>
              <a:rPr lang="ar-SA" dirty="0" smtClean="0"/>
              <a:t>تذكر        </a:t>
            </a:r>
            <a:r>
              <a:rPr lang="en-GB" dirty="0" smtClean="0"/>
              <a:t>remembering </a:t>
            </a:r>
            <a:r>
              <a:rPr lang="ar-SA" dirty="0" smtClean="0"/>
              <a:t> </a:t>
            </a:r>
            <a:endParaRPr lang="en-GB" dirty="0"/>
          </a:p>
        </p:txBody>
      </p:sp>
      <p:sp>
        <p:nvSpPr>
          <p:cNvPr id="7" name="سهم منحني إلى الأعلى 6"/>
          <p:cNvSpPr/>
          <p:nvPr/>
        </p:nvSpPr>
        <p:spPr>
          <a:xfrm rot="14637287">
            <a:off x="5550179" y="1227168"/>
            <a:ext cx="1224136" cy="1338796"/>
          </a:xfrm>
          <a:prstGeom prst="curvedUp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مربع نص 7"/>
          <p:cNvSpPr txBox="1"/>
          <p:nvPr/>
        </p:nvSpPr>
        <p:spPr>
          <a:xfrm>
            <a:off x="6660232" y="1484784"/>
            <a:ext cx="2088232" cy="646331"/>
          </a:xfrm>
          <a:prstGeom prst="rect">
            <a:avLst/>
          </a:prstGeom>
          <a:noFill/>
        </p:spPr>
        <p:txBody>
          <a:bodyPr wrap="square" rtlCol="0">
            <a:spAutoFit/>
          </a:bodyPr>
          <a:lstStyle/>
          <a:p>
            <a:pPr algn="ctr"/>
            <a:r>
              <a:rPr lang="en-GB" dirty="0" smtClean="0"/>
              <a:t>Anderson </a:t>
            </a:r>
            <a:r>
              <a:rPr lang="ar-SA" dirty="0" smtClean="0"/>
              <a:t>التسعينات </a:t>
            </a:r>
          </a:p>
          <a:p>
            <a:pPr algn="ctr"/>
            <a:r>
              <a:rPr lang="ar-SA" dirty="0" smtClean="0"/>
              <a:t>  غيرت النموذج</a:t>
            </a:r>
            <a:endParaRPr lang="en-GB" dirty="0"/>
          </a:p>
        </p:txBody>
      </p:sp>
      <p:sp>
        <p:nvSpPr>
          <p:cNvPr id="9" name="مربع نص 8"/>
          <p:cNvSpPr txBox="1"/>
          <p:nvPr/>
        </p:nvSpPr>
        <p:spPr>
          <a:xfrm>
            <a:off x="1043608" y="1412776"/>
            <a:ext cx="1728192" cy="646331"/>
          </a:xfrm>
          <a:prstGeom prst="rect">
            <a:avLst/>
          </a:prstGeom>
          <a:solidFill>
            <a:schemeClr val="accent1">
              <a:lumMod val="20000"/>
              <a:lumOff val="80000"/>
            </a:schemeClr>
          </a:solidFill>
          <a:ln>
            <a:solidFill>
              <a:schemeClr val="bg1"/>
            </a:solidFill>
          </a:ln>
        </p:spPr>
        <p:txBody>
          <a:bodyPr wrap="square" rtlCol="0">
            <a:spAutoFit/>
          </a:bodyPr>
          <a:lstStyle/>
          <a:p>
            <a:pPr algn="ctr"/>
            <a:r>
              <a:rPr lang="ar-SA" dirty="0" smtClean="0"/>
              <a:t>خلق /انتاج        </a:t>
            </a:r>
            <a:r>
              <a:rPr lang="en-GB" dirty="0" smtClean="0"/>
              <a:t>creating </a:t>
            </a:r>
            <a:endParaRPr lang="en-GB" dirty="0"/>
          </a:p>
        </p:txBody>
      </p:sp>
      <p:sp>
        <p:nvSpPr>
          <p:cNvPr id="3" name="Date Placeholder 2"/>
          <p:cNvSpPr>
            <a:spLocks noGrp="1"/>
          </p:cNvSpPr>
          <p:nvPr>
            <p:ph type="dt" sz="half" idx="10"/>
          </p:nvPr>
        </p:nvSpPr>
        <p:spPr/>
        <p:txBody>
          <a:bodyPr/>
          <a:lstStyle/>
          <a:p>
            <a:r>
              <a:rPr lang="en-GB" smtClean="0"/>
              <a:t>30/11/2014</a:t>
            </a:r>
            <a:endParaRPr lang="en-GB"/>
          </a:p>
        </p:txBody>
      </p:sp>
      <p:sp>
        <p:nvSpPr>
          <p:cNvPr id="10" name="Footer Placeholder 9"/>
          <p:cNvSpPr>
            <a:spLocks noGrp="1"/>
          </p:cNvSpPr>
          <p:nvPr>
            <p:ph type="ftr" sz="quarter" idx="11"/>
          </p:nvPr>
        </p:nvSpPr>
        <p:spPr/>
        <p:txBody>
          <a:bodyPr/>
          <a:lstStyle/>
          <a:p>
            <a:r>
              <a:rPr lang="en-GB" smtClean="0"/>
              <a:t>Abeer Alharbi</a:t>
            </a:r>
            <a:endParaRPr lang="en-GB"/>
          </a:p>
        </p:txBody>
      </p:sp>
      <p:sp>
        <p:nvSpPr>
          <p:cNvPr id="11" name="Slide Number Placeholder 10"/>
          <p:cNvSpPr>
            <a:spLocks noGrp="1"/>
          </p:cNvSpPr>
          <p:nvPr>
            <p:ph type="sldNum" sz="quarter" idx="12"/>
          </p:nvPr>
        </p:nvSpPr>
        <p:spPr/>
        <p:txBody>
          <a:bodyPr/>
          <a:lstStyle/>
          <a:p>
            <a:fld id="{FA48416A-3529-4501-973D-A0B1C9F933FB}" type="slidenum">
              <a:rPr lang="en-GB" smtClean="0"/>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0"/>
            <a:ext cx="7467600" cy="1052736"/>
          </a:xfrm>
        </p:spPr>
        <p:txBody>
          <a:bodyPr>
            <a:normAutofit/>
          </a:bodyPr>
          <a:lstStyle/>
          <a:p>
            <a:pPr algn="ctr"/>
            <a:r>
              <a:rPr lang="ar-SA" sz="3600" b="1" dirty="0" smtClean="0">
                <a:solidFill>
                  <a:srgbClr val="FF7C80"/>
                </a:solidFill>
              </a:rPr>
              <a:t>أفعال الأهداف المعرفية  </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 verbs of the </a:t>
            </a:r>
            <a:r>
              <a:rPr lang="en-GB" sz="3600" b="1" dirty="0" smtClean="0">
                <a:solidFill>
                  <a:srgbClr val="FF7C80"/>
                </a:solidFill>
              </a:rPr>
              <a:t>cognitive goals</a:t>
            </a:r>
            <a:endParaRPr lang="en-GB" sz="3600" b="1" dirty="0">
              <a:solidFill>
                <a:srgbClr val="FF7C8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362172941"/>
              </p:ext>
            </p:extLst>
          </p:nvPr>
        </p:nvGraphicFramePr>
        <p:xfrm>
          <a:off x="611560" y="1104900"/>
          <a:ext cx="8363273" cy="5325292"/>
        </p:xfrm>
        <a:graphic>
          <a:graphicData uri="http://schemas.openxmlformats.org/drawingml/2006/table">
            <a:tbl>
              <a:tblPr firstRow="1" bandRow="1">
                <a:tableStyleId>{1E171933-4619-4E11-9A3F-F7608DF75F80}</a:tableStyleId>
              </a:tblPr>
              <a:tblGrid>
                <a:gridCol w="1522513"/>
                <a:gridCol w="936104"/>
                <a:gridCol w="1728192"/>
                <a:gridCol w="1008112"/>
                <a:gridCol w="2160239"/>
                <a:gridCol w="1008113"/>
              </a:tblGrid>
              <a:tr h="70757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امثال على الأفعال</a:t>
                      </a:r>
                      <a:r>
                        <a:rPr lang="ar-SA" b="1" baseline="0" dirty="0" smtClean="0">
                          <a:cs typeface="+mj-cs"/>
                        </a:rPr>
                        <a:t> في نفس الجانب</a:t>
                      </a:r>
                      <a:endParaRPr lang="en-GB" b="1" dirty="0" smtClean="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SA" b="1" dirty="0" smtClean="0">
                          <a:cs typeface="+mj-cs"/>
                        </a:rPr>
                        <a:t>الجانب</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امثال على الأفعال</a:t>
                      </a:r>
                      <a:r>
                        <a:rPr lang="ar-SA" b="1" baseline="0" dirty="0" smtClean="0">
                          <a:cs typeface="+mj-cs"/>
                        </a:rPr>
                        <a:t> في نفس الجانب </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SA" b="1" dirty="0" smtClean="0">
                          <a:cs typeface="+mj-cs"/>
                        </a:rPr>
                        <a:t>الجانب </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SA" b="1" dirty="0" smtClean="0">
                          <a:cs typeface="+mj-cs"/>
                        </a:rPr>
                        <a:t>مثال على الأفعال</a:t>
                      </a:r>
                      <a:r>
                        <a:rPr lang="ar-SA" b="1" baseline="0" dirty="0" smtClean="0">
                          <a:cs typeface="+mj-cs"/>
                        </a:rPr>
                        <a:t> في نفس الجانب </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SA" b="1" dirty="0" smtClean="0">
                          <a:cs typeface="+mj-cs"/>
                        </a:rPr>
                        <a:t>الجانب</a:t>
                      </a:r>
                      <a:r>
                        <a:rPr lang="ar-SA" b="1" baseline="0" dirty="0" smtClean="0">
                          <a:cs typeface="+mj-cs"/>
                        </a:rPr>
                        <a:t> </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r>
              <a:tr h="364009">
                <a:tc>
                  <a:txBody>
                    <a:bodyPr/>
                    <a:lstStyle/>
                    <a:p>
                      <a:pPr algn="r" rtl="1"/>
                      <a:r>
                        <a:rPr lang="ar-SA" b="1" dirty="0" smtClean="0">
                          <a:cs typeface="+mj-cs"/>
                        </a:rPr>
                        <a:t>يكتب</a:t>
                      </a:r>
                      <a:r>
                        <a:rPr lang="ar-SA" b="1" baseline="0" dirty="0" smtClean="0">
                          <a:cs typeface="+mj-cs"/>
                        </a:rPr>
                        <a:t> مقال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rowSpan="7">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التركيب</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SA" b="1" dirty="0" smtClean="0">
                          <a:cs typeface="+mj-cs"/>
                        </a:rPr>
                        <a:t>يطبق</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algn="r" rtl="1"/>
                      <a:r>
                        <a:rPr lang="ar-SA" b="1" dirty="0" smtClean="0">
                          <a:cs typeface="+mj-cs"/>
                        </a:rPr>
                        <a:t>التطبيق</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SA" b="1" dirty="0" smtClean="0">
                          <a:cs typeface="+mj-cs"/>
                        </a:rPr>
                        <a:t>يعرًف</a:t>
                      </a:r>
                      <a:r>
                        <a:rPr lang="ar-SA" b="1" baseline="0" dirty="0" smtClean="0">
                          <a:cs typeface="+mj-cs"/>
                        </a:rPr>
                        <a:t>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algn="r" rtl="1"/>
                      <a:r>
                        <a:rPr lang="ar-SA" b="1" dirty="0" smtClean="0">
                          <a:cs typeface="+mj-cs"/>
                        </a:rPr>
                        <a:t>المعرفة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r>
              <a:tr h="364009">
                <a:tc>
                  <a:txBody>
                    <a:bodyPr/>
                    <a:lstStyle/>
                    <a:p>
                      <a:pPr algn="r" rtl="1"/>
                      <a:r>
                        <a:rPr lang="ar-SA" b="1" dirty="0" smtClean="0">
                          <a:cs typeface="+mj-cs"/>
                        </a:rPr>
                        <a:t>يقص حكاية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يعمم</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يميز</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a:p>
                  </a:txBody>
                  <a:tcPr/>
                </a:tc>
              </a:tr>
              <a:tr h="364009">
                <a:tc>
                  <a:txBody>
                    <a:bodyPr/>
                    <a:lstStyle/>
                    <a:p>
                      <a:pPr algn="r" rtl="1"/>
                      <a:r>
                        <a:rPr lang="ar-SA" b="1" dirty="0" smtClean="0">
                          <a:cs typeface="+mj-cs"/>
                        </a:rPr>
                        <a:t>يضع تصميم</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يختار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يحدد</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a:p>
                  </a:txBody>
                  <a:tcPr/>
                </a:tc>
              </a:tr>
              <a:tr h="364009">
                <a:tc>
                  <a:txBody>
                    <a:bodyPr/>
                    <a:lstStyle/>
                    <a:p>
                      <a:pPr algn="r" rtl="1"/>
                      <a:r>
                        <a:rPr lang="ar-SA" b="1" dirty="0" smtClean="0">
                          <a:cs typeface="+mj-cs"/>
                        </a:rPr>
                        <a:t>يشتق</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يستعمل</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يتعرف</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a:p>
                  </a:txBody>
                  <a:tcPr/>
                </a:tc>
              </a:tr>
              <a:tr h="364009">
                <a:tc>
                  <a:txBody>
                    <a:bodyPr/>
                    <a:lstStyle/>
                    <a:p>
                      <a:pPr algn="r" rtl="1"/>
                      <a:r>
                        <a:rPr lang="ar-SA" b="1" dirty="0" smtClean="0">
                          <a:cs typeface="+mj-cs"/>
                        </a:rPr>
                        <a:t>يضع تنظيم</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يصنف</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يذكر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a:p>
                  </a:txBody>
                  <a:tcPr/>
                </a:tc>
              </a:tr>
              <a:tr h="364009">
                <a:tc>
                  <a:txBody>
                    <a:bodyPr/>
                    <a:lstStyle/>
                    <a:p>
                      <a:pPr algn="r" rtl="1"/>
                      <a:r>
                        <a:rPr lang="ar-SA" b="1" dirty="0" smtClean="0">
                          <a:cs typeface="+mj-cs"/>
                        </a:rPr>
                        <a:t>يخطط لشيء ما</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يربط النتائج بمسبباتها</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يعدد</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r>
              <a:tr h="364009">
                <a:tc>
                  <a:txBody>
                    <a:bodyPr/>
                    <a:lstStyle/>
                    <a:p>
                      <a:pPr algn="r" rtl="1"/>
                      <a:r>
                        <a:rPr lang="ar-SA" b="1" dirty="0" smtClean="0">
                          <a:cs typeface="+mj-cs"/>
                        </a:rPr>
                        <a:t>يرتب</a:t>
                      </a:r>
                      <a:r>
                        <a:rPr lang="ar-SA" b="1" baseline="0" dirty="0" smtClean="0">
                          <a:cs typeface="+mj-cs"/>
                        </a:rPr>
                        <a:t> الأجزاء</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يصنف في مجموعات</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algn="r" rtl="1"/>
                      <a:r>
                        <a:rPr lang="ar-SA" b="1" dirty="0" smtClean="0">
                          <a:cs typeface="+mj-cs"/>
                        </a:rPr>
                        <a:t>التحليل</a:t>
                      </a:r>
                      <a:r>
                        <a:rPr lang="ar-SA" b="1" baseline="0" dirty="0" smtClean="0">
                          <a:cs typeface="+mj-cs"/>
                        </a:rPr>
                        <a:t>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smtClean="0">
                          <a:cs typeface="+mj-cs"/>
                        </a:rPr>
                        <a:t>يبين الفروق او أوجه الشبه </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rowSpan="6">
                  <a:txBody>
                    <a:bodyPr/>
                    <a:lstStyle/>
                    <a:p>
                      <a:pPr algn="r" rtl="1"/>
                      <a:r>
                        <a:rPr lang="ar-SA" b="1" dirty="0" smtClean="0">
                          <a:cs typeface="+mj-cs"/>
                        </a:rPr>
                        <a:t>لفهم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r>
              <a:tr h="364009">
                <a:tc>
                  <a:txBody>
                    <a:bodyPr/>
                    <a:lstStyle/>
                    <a:p>
                      <a:pPr algn="r" rtl="1"/>
                      <a:r>
                        <a:rPr lang="ar-SA" b="1" dirty="0" smtClean="0">
                          <a:cs typeface="+mj-cs"/>
                        </a:rPr>
                        <a:t>يحكم على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rowSpan="5">
                  <a:txBody>
                    <a:bodyPr/>
                    <a:lstStyle/>
                    <a:p>
                      <a:pPr algn="r" rtl="1"/>
                      <a:r>
                        <a:rPr lang="ar-SA" b="1" dirty="0" smtClean="0">
                          <a:cs typeface="+mj-cs"/>
                        </a:rPr>
                        <a:t>التقويم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r>
                        <a:rPr lang="ar-SA" b="1" dirty="0" smtClean="0">
                          <a:cs typeface="+mj-cs"/>
                        </a:rPr>
                        <a:t>يحلل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يفسر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r>
              <a:tr h="364009">
                <a:tc>
                  <a:txBody>
                    <a:bodyPr/>
                    <a:lstStyle/>
                    <a:p>
                      <a:pPr algn="r" rtl="1"/>
                      <a:r>
                        <a:rPr lang="ar-SA" b="1" dirty="0" smtClean="0">
                          <a:cs typeface="+mj-cs"/>
                        </a:rPr>
                        <a:t>يقوم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يميز </a:t>
                      </a:r>
                      <a:r>
                        <a:rPr lang="ar-SA" b="1" dirty="0" smtClean="0">
                          <a:solidFill>
                            <a:srgbClr val="FF7C80"/>
                          </a:solidFill>
                          <a:cs typeface="+mj-cs"/>
                        </a:rPr>
                        <a:t>!!</a:t>
                      </a:r>
                      <a:endParaRPr lang="en-GB" b="1" dirty="0">
                        <a:solidFill>
                          <a:srgbClr val="FF7C80"/>
                        </a:solidFill>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يحول</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r>
              <a:tr h="364009">
                <a:tc>
                  <a:txBody>
                    <a:bodyPr/>
                    <a:lstStyle/>
                    <a:p>
                      <a:pPr algn="r" rtl="1"/>
                      <a:r>
                        <a:rPr lang="ar-SA" b="1" dirty="0" smtClean="0">
                          <a:cs typeface="+mj-cs"/>
                        </a:rPr>
                        <a:t>يقرر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يقارن</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يكتب بلغته</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r>
              <a:tr h="364009">
                <a:tc>
                  <a:txBody>
                    <a:bodyPr/>
                    <a:lstStyle/>
                    <a:p>
                      <a:pPr algn="r" rtl="1"/>
                      <a:r>
                        <a:rPr lang="ar-SA" b="1" dirty="0" smtClean="0">
                          <a:cs typeface="+mj-cs"/>
                        </a:rPr>
                        <a:t>يصادق</a:t>
                      </a:r>
                      <a:r>
                        <a:rPr lang="ar-SA" b="1" baseline="0" dirty="0" smtClean="0">
                          <a:cs typeface="+mj-cs"/>
                        </a:rPr>
                        <a:t> على </a:t>
                      </a:r>
                      <a:r>
                        <a:rPr lang="ar-SA" b="1" baseline="0" dirty="0" smtClean="0">
                          <a:solidFill>
                            <a:srgbClr val="FF7C80"/>
                          </a:solidFill>
                          <a:cs typeface="+mj-cs"/>
                        </a:rPr>
                        <a:t>!!</a:t>
                      </a:r>
                      <a:endParaRPr lang="en-GB" b="1" dirty="0">
                        <a:solidFill>
                          <a:srgbClr val="FF7C80"/>
                        </a:solidFill>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يستدل</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c>
                  <a:txBody>
                    <a:bodyPr/>
                    <a:lstStyle/>
                    <a:p>
                      <a:pPr algn="r" rtl="1"/>
                      <a:r>
                        <a:rPr lang="ar-SA" b="1" dirty="0" smtClean="0">
                          <a:cs typeface="+mj-cs"/>
                        </a:rPr>
                        <a:t>يوضح</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en-GB" dirty="0"/>
                    </a:p>
                  </a:txBody>
                  <a:tcPr/>
                </a:tc>
              </a:tr>
              <a:tr h="594354">
                <a:tc>
                  <a:txBody>
                    <a:bodyPr/>
                    <a:lstStyle/>
                    <a:p>
                      <a:pPr algn="r" rtl="1"/>
                      <a:r>
                        <a:rPr lang="ar-SA" b="1" dirty="0" smtClean="0">
                          <a:cs typeface="+mj-cs"/>
                        </a:rPr>
                        <a:t>يقدر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ar-SA" dirty="0" smtClean="0"/>
                    </a:p>
                  </a:txBody>
                  <a:tcPr/>
                </a:tc>
                <a:tc>
                  <a:txBody>
                    <a:bodyPr/>
                    <a:lstStyle/>
                    <a:p>
                      <a:pPr algn="r" rtl="1"/>
                      <a:endParaRPr lang="ar-SA"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ar-SA" dirty="0" smtClean="0"/>
                    </a:p>
                  </a:txBody>
                  <a:tcPr/>
                </a:tc>
                <a:tc>
                  <a:txBody>
                    <a:bodyPr/>
                    <a:lstStyle/>
                    <a:p>
                      <a:pPr algn="r" rtl="1"/>
                      <a:r>
                        <a:rPr lang="ar-SA" b="1" dirty="0" smtClean="0">
                          <a:cs typeface="+mj-cs"/>
                        </a:rPr>
                        <a:t>يبدل</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r" rtl="1"/>
                      <a:endParaRPr lang="ar-SA" dirty="0" smtClean="0"/>
                    </a:p>
                  </a:txBody>
                  <a:tcPr/>
                </a:tc>
              </a:tr>
            </a:tbl>
          </a:graphicData>
        </a:graphic>
      </p:graphicFrame>
      <p:sp>
        <p:nvSpPr>
          <p:cNvPr id="3" name="Date Placeholder 2"/>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idx="1"/>
            <p:extLst>
              <p:ext uri="{D42A27DB-BD31-4B8C-83A1-F6EECF244321}">
                <p14:modId xmlns:p14="http://schemas.microsoft.com/office/powerpoint/2010/main" val="716495638"/>
              </p:ext>
            </p:extLst>
          </p:nvPr>
        </p:nvGraphicFramePr>
        <p:xfrm>
          <a:off x="251520" y="1196752"/>
          <a:ext cx="8568952"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تاريخ 3"/>
          <p:cNvSpPr>
            <a:spLocks noGrp="1"/>
          </p:cNvSpPr>
          <p:nvPr>
            <p:ph type="dt" sz="half" idx="10"/>
          </p:nvPr>
        </p:nvSpPr>
        <p:spPr/>
        <p:txBody>
          <a:bodyPr/>
          <a:lstStyle/>
          <a:p>
            <a:r>
              <a:rPr lang="en-GB" smtClean="0"/>
              <a:t>30/11/2014</a:t>
            </a:r>
            <a:endParaRPr lang="en-GB"/>
          </a:p>
        </p:txBody>
      </p:sp>
      <p:sp>
        <p:nvSpPr>
          <p:cNvPr id="5" name="عنصر نائب للتذييل 4"/>
          <p:cNvSpPr>
            <a:spLocks noGrp="1"/>
          </p:cNvSpPr>
          <p:nvPr>
            <p:ph type="ftr" sz="quarter" idx="11"/>
          </p:nvPr>
        </p:nvSpPr>
        <p:spPr/>
        <p:txBody>
          <a:bodyPr/>
          <a:lstStyle/>
          <a:p>
            <a:r>
              <a:rPr lang="en-GB" smtClean="0"/>
              <a:t>Abeer Alharbi</a:t>
            </a:r>
            <a:endParaRPr lang="en-GB"/>
          </a:p>
        </p:txBody>
      </p:sp>
      <p:sp>
        <p:nvSpPr>
          <p:cNvPr id="6" name="عنصر نائب لرقم الشريحة 5"/>
          <p:cNvSpPr>
            <a:spLocks noGrp="1"/>
          </p:cNvSpPr>
          <p:nvPr>
            <p:ph type="sldNum" sz="quarter" idx="12"/>
          </p:nvPr>
        </p:nvSpPr>
        <p:spPr/>
        <p:txBody>
          <a:bodyPr/>
          <a:lstStyle/>
          <a:p>
            <a:fld id="{B2A4E0B6-19C6-469A-8D2E-80715074226D}" type="slidenum">
              <a:rPr lang="en-GB" smtClean="0"/>
              <a:pPr/>
              <a:t>8</a:t>
            </a:fld>
            <a:endParaRPr lang="en-GB"/>
          </a:p>
        </p:txBody>
      </p:sp>
      <p:sp>
        <p:nvSpPr>
          <p:cNvPr id="10" name="عنوان 1"/>
          <p:cNvSpPr>
            <a:spLocks noGrp="1"/>
          </p:cNvSpPr>
          <p:nvPr>
            <p:ph type="title"/>
          </p:nvPr>
        </p:nvSpPr>
        <p:spPr>
          <a:xfrm>
            <a:off x="848816" y="-27384"/>
            <a:ext cx="7467600" cy="1143000"/>
          </a:xfrm>
        </p:spPr>
        <p:txBody>
          <a:bodyPr>
            <a:normAutofit/>
          </a:bodyPr>
          <a:lstStyle/>
          <a:p>
            <a:pPr algn="ctr"/>
            <a:r>
              <a:rPr lang="ar-SA" sz="3600" b="1" dirty="0" smtClean="0">
                <a:solidFill>
                  <a:srgbClr val="FF7C80"/>
                </a:solidFill>
              </a:rPr>
              <a:t>نموذج بلوم </a:t>
            </a:r>
            <a:r>
              <a:rPr lang="ar-SA" sz="3600" b="1" dirty="0" smtClean="0">
                <a:solidFill>
                  <a:srgbClr val="FF7C80"/>
                </a:solidFill>
              </a:rPr>
              <a:t>الانفعالي</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Bloom’s </a:t>
            </a:r>
            <a:r>
              <a:rPr lang="en-GB" sz="3600" b="1" dirty="0" smtClean="0">
                <a:solidFill>
                  <a:srgbClr val="FF7C80"/>
                </a:solidFill>
              </a:rPr>
              <a:t>affective taxonomy</a:t>
            </a:r>
            <a:endParaRPr lang="en-GB" sz="3600" dirty="0">
              <a:solidFill>
                <a:srgbClr val="FF7C8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1022101"/>
              </p:ext>
            </p:extLst>
          </p:nvPr>
        </p:nvGraphicFramePr>
        <p:xfrm>
          <a:off x="385191" y="1572628"/>
          <a:ext cx="8363273" cy="4808700"/>
        </p:xfrm>
        <a:graphic>
          <a:graphicData uri="http://schemas.openxmlformats.org/drawingml/2006/table">
            <a:tbl>
              <a:tblPr firstRow="1" bandRow="1">
                <a:tableStyleId>{1E171933-4619-4E11-9A3F-F7608DF75F80}</a:tableStyleId>
              </a:tblPr>
              <a:tblGrid>
                <a:gridCol w="1738537"/>
                <a:gridCol w="864096"/>
                <a:gridCol w="1584176"/>
                <a:gridCol w="1368152"/>
                <a:gridCol w="1800199"/>
                <a:gridCol w="1008113"/>
              </a:tblGrid>
              <a:tr h="71678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امثال على الأفعال</a:t>
                      </a:r>
                      <a:r>
                        <a:rPr lang="ar-SA" b="1" baseline="0" dirty="0" smtClean="0">
                          <a:cs typeface="+mj-cs"/>
                        </a:rPr>
                        <a:t> في نفس الجانب</a:t>
                      </a:r>
                      <a:endParaRPr lang="en-GB" b="1" dirty="0" smtClean="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err="1" smtClean="0">
                          <a:cs typeface="+mj-cs"/>
                        </a:rPr>
                        <a:t>الجاانب</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امثال على الأفعال</a:t>
                      </a:r>
                      <a:r>
                        <a:rPr lang="ar-SA" b="1" baseline="0" dirty="0" smtClean="0">
                          <a:cs typeface="+mj-cs"/>
                        </a:rPr>
                        <a:t> في نفس الجانب </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الجانب </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مثال على الأفعال</a:t>
                      </a:r>
                      <a:r>
                        <a:rPr lang="ar-SA" b="1" baseline="0" dirty="0" smtClean="0">
                          <a:cs typeface="+mj-cs"/>
                        </a:rPr>
                        <a:t> في نفس الجانب </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الجانب</a:t>
                      </a:r>
                      <a:r>
                        <a:rPr lang="ar-SA" b="1" baseline="0" dirty="0" smtClean="0">
                          <a:cs typeface="+mj-cs"/>
                        </a:rPr>
                        <a:t> </a:t>
                      </a:r>
                      <a:endParaRPr lang="en-GB" b="1" dirty="0">
                        <a:latin typeface="+mn-lt"/>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3640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b="1" dirty="0" smtClean="0">
                          <a:cs typeface="+mj-cs"/>
                        </a:rPr>
                        <a:t>ينظم</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تنظيم</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يطور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الاستجابة </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يشارك</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6">
                  <a:txBody>
                    <a:bodyPr/>
                    <a:lstStyle/>
                    <a:p>
                      <a:pPr algn="ctr" rtl="1"/>
                      <a:r>
                        <a:rPr lang="ar-SA" b="1" dirty="0" smtClean="0">
                          <a:cs typeface="+mj-cs"/>
                        </a:rPr>
                        <a:t>الاستقبال</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364009">
                <a:tc>
                  <a:txBody>
                    <a:bodyPr/>
                    <a:lstStyle/>
                    <a:p>
                      <a:pPr algn="ctr" rtl="1"/>
                      <a:r>
                        <a:rPr lang="ar-SA" b="1" dirty="0" smtClean="0">
                          <a:cs typeface="+mj-cs"/>
                        </a:rPr>
                        <a:t>يتجنب</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6">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التجسد</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يمضي وقت فراغه</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ctr" rtl="1"/>
                      <a:r>
                        <a:rPr lang="ar-SA" b="1" dirty="0" smtClean="0">
                          <a:cs typeface="+mj-cs"/>
                        </a:rPr>
                        <a:t>يختار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434320">
                <a:tc>
                  <a:txBody>
                    <a:bodyPr/>
                    <a:lstStyle/>
                    <a:p>
                      <a:pPr algn="ctr" rtl="1"/>
                      <a:r>
                        <a:rPr lang="ar-SA" b="1" dirty="0" smtClean="0">
                          <a:cs typeface="+mj-cs"/>
                        </a:rPr>
                        <a:t>يراجع</a:t>
                      </a:r>
                      <a:r>
                        <a:rPr lang="en-GB" b="1" dirty="0" smtClean="0">
                          <a:cs typeface="+mj-cs"/>
                        </a:rPr>
                        <a:t> </a:t>
                      </a:r>
                      <a:r>
                        <a:rPr lang="en-GB" b="1" dirty="0" smtClean="0">
                          <a:solidFill>
                            <a:srgbClr val="FF7C80"/>
                          </a:solidFill>
                          <a:cs typeface="+mj-cs"/>
                        </a:rPr>
                        <a:t>!!</a:t>
                      </a:r>
                      <a:r>
                        <a:rPr lang="en-GB" b="1" dirty="0" smtClean="0">
                          <a:cs typeface="+mj-cs"/>
                        </a:rPr>
                        <a:t>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ar-SA" dirty="0" smtClean="0"/>
                    </a:p>
                  </a:txBody>
                  <a:tcPr>
                    <a:lnT w="12700" cap="flat" cmpd="sng" algn="ctr">
                      <a:solidFill>
                        <a:schemeClr val="accent4">
                          <a:lumMod val="75000"/>
                        </a:schemeClr>
                      </a:solidFill>
                      <a:prstDash val="solid"/>
                      <a:round/>
                      <a:headEnd type="none" w="med" len="med"/>
                      <a:tailEnd type="none" w="med" len="med"/>
                    </a:lnT>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يساعد</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5">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التقدير</a:t>
                      </a:r>
                      <a:r>
                        <a:rPr lang="ar-SA" b="1" baseline="0" dirty="0" smtClean="0">
                          <a:cs typeface="+mj-cs"/>
                        </a:rPr>
                        <a:t> و التقويم </a:t>
                      </a:r>
                      <a:endParaRPr lang="en-GB" b="1" dirty="0" smtClean="0">
                        <a:cs typeface="+mj-cs"/>
                      </a:endParaRPr>
                    </a:p>
                    <a:p>
                      <a:pPr algn="ct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يستمتع </a:t>
                      </a:r>
                      <a:r>
                        <a:rPr lang="en-GB" b="1" dirty="0" smtClean="0">
                          <a:solidFill>
                            <a:srgbClr val="FF7C80"/>
                          </a:solidFill>
                          <a:cs typeface="+mj-cs"/>
                        </a:rPr>
                        <a:t>!!</a:t>
                      </a:r>
                      <a:endParaRPr lang="ar-SA" b="1" dirty="0" smtClean="0">
                        <a:solidFill>
                          <a:srgbClr val="FF7C80"/>
                        </a:solidFill>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pPr algn="ctr" rtl="1"/>
                      <a:r>
                        <a:rPr lang="ar-SA" b="1" dirty="0" smtClean="0">
                          <a:cs typeface="+mj-cs"/>
                        </a:rPr>
                        <a:t>يلقى تقديرا</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ctr" rtl="1"/>
                      <a:r>
                        <a:rPr lang="ar-SA" b="1" dirty="0" smtClean="0">
                          <a:cs typeface="+mj-cs"/>
                        </a:rPr>
                        <a:t>يدعم</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GB" dirty="0" smtClean="0"/>
                    </a:p>
                  </a:txBody>
                  <a:tcPr/>
                </a:tc>
                <a:tc>
                  <a:txBody>
                    <a:bodyPr/>
                    <a:lstStyle/>
                    <a:p>
                      <a:pPr algn="ctr" rtl="1"/>
                      <a:r>
                        <a:rPr lang="ar-SA" b="1" dirty="0" smtClean="0">
                          <a:cs typeface="+mj-cs"/>
                        </a:rPr>
                        <a:t>يضبط </a:t>
                      </a:r>
                      <a:r>
                        <a:rPr lang="en-GB" b="1" dirty="0" smtClean="0">
                          <a:solidFill>
                            <a:srgbClr val="FF7C80"/>
                          </a:solidFill>
                          <a:cs typeface="+mj-cs"/>
                        </a:rPr>
                        <a:t>!!</a:t>
                      </a:r>
                      <a:endParaRPr lang="en-GB" b="1" dirty="0">
                        <a:solidFill>
                          <a:srgbClr val="FF7C80"/>
                        </a:solidFill>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pPr algn="ctr" rtl="1"/>
                      <a:r>
                        <a:rPr lang="ar-SA" b="1" dirty="0" smtClean="0">
                          <a:cs typeface="+mj-cs"/>
                        </a:rPr>
                        <a:t>يحصل على </a:t>
                      </a:r>
                      <a:r>
                        <a:rPr lang="ar-SA" b="1" dirty="0" smtClean="0">
                          <a:cs typeface="+mj-cs"/>
                        </a:rPr>
                        <a:t>تقدير</a:t>
                      </a:r>
                      <a:r>
                        <a:rPr lang="en-GB" b="1" dirty="0" smtClean="0">
                          <a:cs typeface="+mj-cs"/>
                        </a:rPr>
                        <a:t>  </a:t>
                      </a:r>
                      <a:r>
                        <a:rPr lang="en-GB" b="1" dirty="0" smtClean="0">
                          <a:solidFill>
                            <a:srgbClr val="FF7C80"/>
                          </a:solidFill>
                          <a:cs typeface="+mj-cs"/>
                        </a:rPr>
                        <a:t>!!</a:t>
                      </a:r>
                      <a:endParaRPr lang="en-GB" b="1" dirty="0">
                        <a:solidFill>
                          <a:srgbClr val="FF7C80"/>
                        </a:solidFill>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ctr" rtl="1"/>
                      <a:r>
                        <a:rPr lang="ar-SA" b="1" dirty="0" smtClean="0">
                          <a:cs typeface="+mj-cs"/>
                        </a:rPr>
                        <a:t>يفكر</a:t>
                      </a:r>
                      <a:r>
                        <a:rPr lang="en-GB" b="1" dirty="0" smtClean="0">
                          <a:cs typeface="+mj-cs"/>
                        </a:rPr>
                        <a:t> </a:t>
                      </a:r>
                      <a:r>
                        <a:rPr lang="en-GB" b="1" dirty="0" smtClean="0">
                          <a:solidFill>
                            <a:srgbClr val="FF7C80"/>
                          </a:solidFill>
                          <a:cs typeface="+mj-cs"/>
                        </a:rPr>
                        <a:t>!!</a:t>
                      </a:r>
                      <a:r>
                        <a:rPr lang="en-GB" b="1" dirty="0" smtClean="0">
                          <a:cs typeface="+mj-cs"/>
                        </a:rPr>
                        <a:t>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ctr" rtl="1"/>
                      <a:r>
                        <a:rPr lang="ar-SA" b="1" dirty="0" smtClean="0">
                          <a:cs typeface="+mj-cs"/>
                        </a:rPr>
                        <a:t>يفضل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a:p>
                  </a:txBody>
                  <a:tcPr/>
                </a:tc>
              </a:tr>
              <a:tr h="36400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يغير</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a:p>
                  </a:txBody>
                  <a:tcPr/>
                </a:tc>
                <a:tc>
                  <a:txBody>
                    <a:bodyPr/>
                    <a:lstStyle/>
                    <a:p>
                      <a:pPr algn="ctr" rtl="1"/>
                      <a:r>
                        <a:rPr lang="ar-SA" b="1" dirty="0" smtClean="0">
                          <a:cs typeface="+mj-cs"/>
                        </a:rPr>
                        <a:t>يعترض</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ctr" rtl="1"/>
                      <a:r>
                        <a:rPr lang="ar-SA" b="1" dirty="0" smtClean="0">
                          <a:cs typeface="+mj-cs"/>
                        </a:rPr>
                        <a:t>يرغب</a:t>
                      </a:r>
                      <a:r>
                        <a:rPr lang="en-GB" b="1" dirty="0" smtClean="0">
                          <a:cs typeface="+mj-cs"/>
                        </a:rPr>
                        <a:t> </a:t>
                      </a:r>
                      <a:r>
                        <a:rPr lang="en-GB" b="1" dirty="0" smtClean="0">
                          <a:solidFill>
                            <a:srgbClr val="FF7C80"/>
                          </a:solidFill>
                          <a:cs typeface="+mj-cs"/>
                        </a:rPr>
                        <a:t>!! </a:t>
                      </a:r>
                      <a:endParaRPr lang="en-GB" b="1" dirty="0">
                        <a:solidFill>
                          <a:srgbClr val="FF7C80"/>
                        </a:solidFill>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pPr algn="ctr" rtl="1"/>
                      <a:r>
                        <a:rPr lang="ar-SA" b="1" dirty="0" smtClean="0">
                          <a:cs typeface="+mj-cs"/>
                        </a:rPr>
                        <a:t>يتجنب</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ctr" rtl="1"/>
                      <a:r>
                        <a:rPr lang="ar-SA" b="1" dirty="0" smtClean="0">
                          <a:cs typeface="+mj-cs"/>
                        </a:rPr>
                        <a:t>يهجر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يطيع</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5">
                  <a:txBody>
                    <a:bodyPr/>
                    <a:lstStyle/>
                    <a:p>
                      <a:pPr algn="ctr" rtl="1"/>
                      <a:r>
                        <a:rPr lang="ar-SA" b="1" dirty="0" smtClean="0">
                          <a:cs typeface="+mj-cs"/>
                        </a:rPr>
                        <a:t>الاستجابة </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364009">
                <a:tc>
                  <a:txBody>
                    <a:bodyPr/>
                    <a:lstStyle/>
                    <a:p>
                      <a:pPr algn="ct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cs typeface="+mj-cs"/>
                        </a:rPr>
                        <a:t>يناقش</a:t>
                      </a:r>
                      <a:endParaRPr lang="en-GB" b="1" dirty="0" smtClean="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rowSpan="4">
                  <a:txBody>
                    <a:bodyPr/>
                    <a:lstStyle/>
                    <a:p>
                      <a:pPr algn="ctr" rtl="1"/>
                      <a:r>
                        <a:rPr lang="ar-SA" b="1" dirty="0" smtClean="0">
                          <a:cs typeface="+mj-cs"/>
                        </a:rPr>
                        <a:t>التنظيم</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يطري </a:t>
                      </a:r>
                      <a:r>
                        <a:rPr lang="en-GB" b="1" dirty="0" smtClean="0">
                          <a:solidFill>
                            <a:srgbClr val="FF7C80"/>
                          </a:solidFill>
                          <a:cs typeface="+mj-cs"/>
                        </a:rPr>
                        <a:t>!!</a:t>
                      </a:r>
                      <a:endParaRPr lang="en-GB" b="1" dirty="0">
                        <a:solidFill>
                          <a:srgbClr val="FF7C80"/>
                        </a:solidFill>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pPr algn="ct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ينظر</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ctr" rtl="1"/>
                      <a:r>
                        <a:rPr lang="ar-SA" b="1" dirty="0" smtClean="0">
                          <a:cs typeface="+mj-cs"/>
                        </a:rPr>
                        <a:t>يتطوع بالعمل</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pPr algn="ct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يقارن</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ctr" rtl="1"/>
                      <a:r>
                        <a:rPr lang="ar-SA" b="1" dirty="0" smtClean="0">
                          <a:cs typeface="+mj-cs"/>
                        </a:rPr>
                        <a:t>يتدرب</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r h="364009">
                <a:tc>
                  <a:txBody>
                    <a:bodyPr/>
                    <a:lstStyle/>
                    <a:p>
                      <a:pPr algn="ct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rtl="1"/>
                      <a:r>
                        <a:rPr lang="ar-SA" b="1" dirty="0" smtClean="0">
                          <a:cs typeface="+mj-cs"/>
                        </a:rPr>
                        <a:t>يشكل</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c>
                  <a:txBody>
                    <a:bodyPr/>
                    <a:lstStyle/>
                    <a:p>
                      <a:pPr algn="ctr" rtl="1"/>
                      <a:r>
                        <a:rPr lang="ar-SA" b="1" dirty="0" smtClean="0">
                          <a:cs typeface="+mj-cs"/>
                        </a:rPr>
                        <a:t>يصفق استحسانا</a:t>
                      </a:r>
                      <a:endParaRPr lang="en-GB" b="1" dirty="0">
                        <a:cs typeface="+mj-cs"/>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vMerge="1">
                  <a:txBody>
                    <a:bodyPr/>
                    <a:lstStyle/>
                    <a:p>
                      <a:pPr algn="r" rtl="1"/>
                      <a:endParaRPr lang="en-GB" dirty="0"/>
                    </a:p>
                  </a:txBody>
                  <a:tcPr/>
                </a:tc>
              </a:tr>
            </a:tbl>
          </a:graphicData>
        </a:graphic>
      </p:graphicFrame>
      <p:sp>
        <p:nvSpPr>
          <p:cNvPr id="3" name="Date Placeholder 2"/>
          <p:cNvSpPr>
            <a:spLocks noGrp="1"/>
          </p:cNvSpPr>
          <p:nvPr>
            <p:ph type="dt" sz="half" idx="10"/>
          </p:nvPr>
        </p:nvSpPr>
        <p:spPr/>
        <p:txBody>
          <a:bodyPr/>
          <a:lstStyle/>
          <a:p>
            <a:r>
              <a:rPr lang="en-GB" smtClean="0"/>
              <a:t>30/11/2014</a:t>
            </a:r>
            <a:endParaRPr lang="en-GB"/>
          </a:p>
        </p:txBody>
      </p:sp>
      <p:sp>
        <p:nvSpPr>
          <p:cNvPr id="5" name="Footer Placeholder 4"/>
          <p:cNvSpPr>
            <a:spLocks noGrp="1"/>
          </p:cNvSpPr>
          <p:nvPr>
            <p:ph type="ftr" sz="quarter" idx="11"/>
          </p:nvPr>
        </p:nvSpPr>
        <p:spPr/>
        <p:txBody>
          <a:bodyPr/>
          <a:lstStyle/>
          <a:p>
            <a:r>
              <a:rPr lang="en-GB" smtClean="0"/>
              <a:t>Abeer Alharbi</a:t>
            </a:r>
            <a:endParaRPr lang="en-GB"/>
          </a:p>
        </p:txBody>
      </p:sp>
      <p:sp>
        <p:nvSpPr>
          <p:cNvPr id="6" name="Slide Number Placeholder 5"/>
          <p:cNvSpPr>
            <a:spLocks noGrp="1"/>
          </p:cNvSpPr>
          <p:nvPr>
            <p:ph type="sldNum" sz="quarter" idx="12"/>
          </p:nvPr>
        </p:nvSpPr>
        <p:spPr/>
        <p:txBody>
          <a:bodyPr/>
          <a:lstStyle/>
          <a:p>
            <a:fld id="{FA48416A-3529-4501-973D-A0B1C9F933FB}" type="slidenum">
              <a:rPr lang="en-GB" smtClean="0"/>
              <a:t>9</a:t>
            </a:fld>
            <a:endParaRPr lang="en-GB"/>
          </a:p>
        </p:txBody>
      </p:sp>
      <p:sp>
        <p:nvSpPr>
          <p:cNvPr id="8" name="عنوان 1"/>
          <p:cNvSpPr>
            <a:spLocks noGrp="1"/>
          </p:cNvSpPr>
          <p:nvPr>
            <p:ph type="title"/>
          </p:nvPr>
        </p:nvSpPr>
        <p:spPr>
          <a:xfrm>
            <a:off x="866775" y="52388"/>
            <a:ext cx="7289800" cy="1498600"/>
          </a:xfrm>
        </p:spPr>
        <p:txBody>
          <a:bodyPr>
            <a:normAutofit/>
          </a:bodyPr>
          <a:lstStyle/>
          <a:p>
            <a:pPr algn="ctr"/>
            <a:r>
              <a:rPr lang="ar-SA" sz="3600" b="1" dirty="0" smtClean="0">
                <a:solidFill>
                  <a:srgbClr val="FF7C80"/>
                </a:solidFill>
              </a:rPr>
              <a:t>أفعال الأهداف الانفعالية </a:t>
            </a:r>
            <a:r>
              <a:rPr lang="en-GB" sz="3600" b="1" dirty="0" smtClean="0">
                <a:solidFill>
                  <a:srgbClr val="FF7C80"/>
                </a:solidFill>
              </a:rPr>
              <a:t/>
            </a:r>
            <a:br>
              <a:rPr lang="en-GB" sz="3600" b="1" dirty="0" smtClean="0">
                <a:solidFill>
                  <a:srgbClr val="FF7C80"/>
                </a:solidFill>
              </a:rPr>
            </a:br>
            <a:r>
              <a:rPr lang="en-GB" sz="3600" b="1" dirty="0" smtClean="0">
                <a:solidFill>
                  <a:srgbClr val="FF7C80"/>
                </a:solidFill>
              </a:rPr>
              <a:t> verbs of the </a:t>
            </a:r>
            <a:r>
              <a:rPr lang="en-GB" sz="3600" b="1" dirty="0" smtClean="0">
                <a:solidFill>
                  <a:srgbClr val="FF7C80"/>
                </a:solidFill>
              </a:rPr>
              <a:t>affective goals</a:t>
            </a:r>
            <a:endParaRPr lang="en-GB" sz="3600" b="1" dirty="0">
              <a:solidFill>
                <a:srgbClr val="FF7C8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Custom 6">
      <a:majorFont>
        <a:latin typeface="Sakkal Majalla"/>
        <a:ea typeface=""/>
        <a:cs typeface="Sakkal Majalla"/>
      </a:majorFont>
      <a:minorFont>
        <a:latin typeface="Sakkal Majalla"/>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1289</TotalTime>
  <Words>1743</Words>
  <Application>Microsoft Office PowerPoint</Application>
  <PresentationFormat>On-screen Show (4:3)</PresentationFormat>
  <Paragraphs>393</Paragraphs>
  <Slides>28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Courier New</vt:lpstr>
      <vt:lpstr>Sakkal Majalla</vt:lpstr>
      <vt:lpstr>Tw Cen MT</vt:lpstr>
      <vt:lpstr>Wingdings</vt:lpstr>
      <vt:lpstr>Wingdings 3</vt:lpstr>
      <vt:lpstr>Integral</vt:lpstr>
      <vt:lpstr>الأهداف طويلة المدى والأهداف قصيرة المدى long short term goals/objectives in Individualised Educational Plans</vt:lpstr>
      <vt:lpstr>ماهي الأهداف طويلة المدى/ السنوية؟ what are the long and short terms goals   </vt:lpstr>
      <vt:lpstr>الأهداف العامة (طويلة المدى) مقابل الاهداف السلوكية (قصيرة المدى) Long term goals versus short term goals  </vt:lpstr>
      <vt:lpstr>مكونات الهدف السلوكي   content of short term goal</vt:lpstr>
      <vt:lpstr>تصنيف الأهداف التعليمية classification of educational goals  </vt:lpstr>
      <vt:lpstr>نموذج بلوم المعرفي Bloom’s cognitive taxonomy</vt:lpstr>
      <vt:lpstr>أفعال الأهداف المعرفية    verbs of the cognitive goals</vt:lpstr>
      <vt:lpstr>نموذج بلوم الانفعالي Bloom’s affective taxonomy</vt:lpstr>
      <vt:lpstr>أفعال الأهداف الانفعالية   verbs of the affective goals</vt:lpstr>
      <vt:lpstr>نموذج بلوم الحركي/المهاري Bloom’s psychomotor taxonomy</vt:lpstr>
      <vt:lpstr>أفعال الأهداف الحركية  verbs of the psychomotor goals </vt:lpstr>
      <vt:lpstr>نشاط -1- Activity one </vt:lpstr>
      <vt:lpstr>اهمية الأهداف التربوية importance of educational goals  </vt:lpstr>
      <vt:lpstr>وظائف الأهداف functions of goals </vt:lpstr>
      <vt:lpstr>شروط الأهداف التعليمية conditions for educational goals   </vt:lpstr>
      <vt:lpstr>شروط الأهداف التعليمية conditions for educational goals   </vt:lpstr>
      <vt:lpstr>مميزات الاهداف التدريسية المصاغة بشكل جيد characteristics of the well written educational goals </vt:lpstr>
      <vt:lpstr>قياس تحقق الأهداف في الخطة التربوية الفردية  evaluating goals achievement in the IEP</vt:lpstr>
      <vt:lpstr>صفات الأهداف طويلة المدى  characterises of Long term goals </vt:lpstr>
      <vt:lpstr>مثال example  </vt:lpstr>
      <vt:lpstr>مثال  example </vt:lpstr>
      <vt:lpstr>صفات الأهداف قصيرة المدى  characterises of short term goals </vt:lpstr>
      <vt:lpstr>سبب كتابة اهداف واضحة  justification of writing specific and clear goals</vt:lpstr>
      <vt:lpstr>الأهداف قصيرة المدى short term goals   </vt:lpstr>
      <vt:lpstr>مثال  example </vt:lpstr>
      <vt:lpstr>المراجع references </vt:lpstr>
      <vt:lpstr>المراجع references </vt:lpstr>
      <vt:lpstr>المراجع 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الأهداف طويلة المدى والأهداف قصيرة المدى long and short term goals in Individualised Educational Plans</dc:title>
  <dc:creator>Abeer</dc:creator>
  <cp:lastModifiedBy>abeer</cp:lastModifiedBy>
  <cp:revision>59</cp:revision>
  <dcterms:created xsi:type="dcterms:W3CDTF">2012-04-06T13:52:47Z</dcterms:created>
  <dcterms:modified xsi:type="dcterms:W3CDTF">2014-11-30T20:11:52Z</dcterms:modified>
</cp:coreProperties>
</file>