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Default Extension="jpeg" ContentType="image/jpeg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emf" ContentType="image/x-emf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Default Extension="wav" ContentType="audio/wav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tl="1" saveSubsetFonts="1">
  <p:sldMasterIdLst>
    <p:sldMasterId id="2147483660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</p:sldIdLst>
  <p:sldSz cx="9144000" cy="6858000" type="screen4x3"/>
  <p:notesSz cx="6858000" cy="9144000"/>
  <p:defaultTextStyle>
    <a:defPPr>
      <a:defRPr lang="ar-SA"/>
    </a:defPPr>
    <a:lvl1pPr marL="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84380"/>
    <p:restoredTop sz="94660"/>
  </p:normalViewPr>
  <p:slideViewPr>
    <p:cSldViewPr>
      <p:cViewPr varScale="1">
        <p:scale>
          <a:sx n="67" d="100"/>
          <a:sy n="67" d="100"/>
        </p:scale>
        <p:origin x="-1476" y="-10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heme" Target="theme/theme1.xml"/><Relationship Id="rId5" Type="http://schemas.openxmlformats.org/officeDocument/2006/relationships/slide" Target="slides/slide4.xml"/><Relationship Id="rId10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presProps" Target="presProps.xml"/></Relationships>
</file>

<file path=ppt/media/audio1.wav>
</file>

<file path=ppt/media/audio2.wav>
</file>

<file path=ppt/media/image1.jpeg>
</file>

<file path=ppt/slideLayouts/_rels/slideLayout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شريحة عنوان">
    <p:bg>
      <p:bgRef idx="1002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مستطيل 7"/>
          <p:cNvSpPr/>
          <p:nvPr/>
        </p:nvSpPr>
        <p:spPr>
          <a:xfrm flipH="1">
            <a:off x="2667000" y="0"/>
            <a:ext cx="6477000" cy="6858000"/>
          </a:xfrm>
          <a:prstGeom prst="rect">
            <a:avLst/>
          </a:prstGeom>
          <a:blipFill>
            <a:blip r:embed="rId2" cstate="print">
              <a:alphaModFix amt="43000"/>
            </a:blip>
            <a:tile tx="0" ty="0" sx="50000" sy="50000" flip="none" algn="tl"/>
          </a:blipFill>
          <a:ln w="0" cap="flat" cmpd="sng" algn="ctr">
            <a:noFill/>
            <a:prstDash val="solid"/>
          </a:ln>
          <a:effectLst>
            <a:fillOverlay blend="mult">
              <a:gradFill rotWithShape="1">
                <a:gsLst>
                  <a:gs pos="0">
                    <a:schemeClr val="tx2">
                      <a:tint val="62000"/>
                      <a:satMod val="420000"/>
                    </a:schemeClr>
                  </a:gs>
                  <a:gs pos="100000">
                    <a:schemeClr val="tx2">
                      <a:shade val="20000"/>
                      <a:satMod val="170000"/>
                    </a:schemeClr>
                  </a:gs>
                </a:gsLst>
                <a:path path="circle">
                  <a:fillToRect l="50000" t="100000" r="50000"/>
                </a:path>
                <a:tileRect/>
              </a:gradFill>
            </a:fillOverlay>
            <a:innerShdw blurRad="63500" dist="44450" dir="10800000">
              <a:srgbClr val="000000">
                <a:alpha val="50000"/>
              </a:srgbClr>
            </a:inn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9" name="رابط مستقيم 8"/>
          <p:cNvSpPr>
            <a:spLocks noChangeShapeType="1"/>
          </p:cNvSpPr>
          <p:nvPr/>
        </p:nvSpPr>
        <p:spPr bwMode="auto">
          <a:xfrm rot="16200000">
            <a:off x="-762000" y="3429000"/>
            <a:ext cx="6858000" cy="0"/>
          </a:xfrm>
          <a:prstGeom prst="line">
            <a:avLst/>
          </a:prstGeom>
          <a:noFill/>
          <a:ln w="11430" cap="flat" cmpd="sng" algn="ctr">
            <a:solidFill>
              <a:schemeClr val="bg1">
                <a:shade val="95000"/>
              </a:schemeClr>
            </a:solidFill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>
            <a:extLst/>
          </a:lstStyle>
          <a:p>
            <a:endParaRPr kumimoji="0" lang="en-US"/>
          </a:p>
        </p:txBody>
      </p:sp>
      <p:sp>
        <p:nvSpPr>
          <p:cNvPr id="12" name="عنوان 11"/>
          <p:cNvSpPr>
            <a:spLocks noGrp="1"/>
          </p:cNvSpPr>
          <p:nvPr>
            <p:ph type="ctrTitle"/>
          </p:nvPr>
        </p:nvSpPr>
        <p:spPr>
          <a:xfrm>
            <a:off x="3366868" y="533400"/>
            <a:ext cx="5105400" cy="2868168"/>
          </a:xfrm>
        </p:spPr>
        <p:txBody>
          <a:bodyPr lIns="45720" tIns="0" rIns="45720">
            <a:noAutofit/>
          </a:bodyPr>
          <a:lstStyle>
            <a:lvl1pPr algn="r">
              <a:defRPr sz="4200" b="1"/>
            </a:lvl1pPr>
            <a:extLst/>
          </a:lstStyle>
          <a:p>
            <a:r>
              <a:rPr kumimoji="0" lang="ar-SA" smtClean="0"/>
              <a:t>انقر لتحرير نمط العنوان الرئيسي</a:t>
            </a:r>
            <a:endParaRPr kumimoji="0" lang="en-US"/>
          </a:p>
        </p:txBody>
      </p:sp>
      <p:sp>
        <p:nvSpPr>
          <p:cNvPr id="25" name="عنوان فرعي 24"/>
          <p:cNvSpPr>
            <a:spLocks noGrp="1"/>
          </p:cNvSpPr>
          <p:nvPr>
            <p:ph type="subTitle" idx="1"/>
          </p:nvPr>
        </p:nvSpPr>
        <p:spPr>
          <a:xfrm>
            <a:off x="3354442" y="3539864"/>
            <a:ext cx="5114778" cy="1101248"/>
          </a:xfrm>
        </p:spPr>
        <p:txBody>
          <a:bodyPr lIns="45720" tIns="0" rIns="45720" bIns="0"/>
          <a:lstStyle>
            <a:lvl1pPr marL="0" indent="0" algn="r">
              <a:buNone/>
              <a:defRPr sz="2200">
                <a:solidFill>
                  <a:srgbClr val="FFFFFF"/>
                </a:solidFill>
                <a:effectLst/>
              </a:defRPr>
            </a:lvl1pPr>
            <a:lvl2pPr marL="457200" indent="0" algn="ctr">
              <a:buNone/>
            </a:lvl2pPr>
            <a:lvl3pPr marL="914400" indent="0" algn="ctr">
              <a:buNone/>
            </a:lvl3pPr>
            <a:lvl4pPr marL="1371600" indent="0" algn="ctr">
              <a:buNone/>
            </a:lvl4pPr>
            <a:lvl5pPr marL="1828800" indent="0" algn="ctr">
              <a:buNone/>
            </a:lvl5pPr>
            <a:lvl6pPr marL="2286000" indent="0" algn="ctr">
              <a:buNone/>
            </a:lvl6pPr>
            <a:lvl7pPr marL="2743200" indent="0" algn="ctr">
              <a:buNone/>
            </a:lvl7pPr>
            <a:lvl8pPr marL="3200400" indent="0" algn="ctr">
              <a:buNone/>
            </a:lvl8pPr>
            <a:lvl9pPr marL="3657600" indent="0" algn="ctr">
              <a:buNone/>
            </a:lvl9pPr>
            <a:extLst/>
          </a:lstStyle>
          <a:p>
            <a:r>
              <a:rPr kumimoji="0" lang="ar-SA" smtClean="0"/>
              <a:t>انقر لتحرير نمط العنوان الثانوي الرئيسي</a:t>
            </a:r>
            <a:endParaRPr kumimoji="0" lang="en-US"/>
          </a:p>
        </p:txBody>
      </p:sp>
      <p:sp>
        <p:nvSpPr>
          <p:cNvPr id="31" name="عنصر نائب للتاريخ 30"/>
          <p:cNvSpPr>
            <a:spLocks noGrp="1"/>
          </p:cNvSpPr>
          <p:nvPr>
            <p:ph type="dt" sz="half" idx="10"/>
          </p:nvPr>
        </p:nvSpPr>
        <p:spPr>
          <a:xfrm>
            <a:off x="5871224" y="6557946"/>
            <a:ext cx="2002464" cy="226902"/>
          </a:xfrm>
        </p:spPr>
        <p:txBody>
          <a:bodyPr/>
          <a:lstStyle>
            <a:lvl1pPr>
              <a:defRPr lang="en-US" smtClean="0">
                <a:solidFill>
                  <a:srgbClr val="FFFFFF"/>
                </a:solidFill>
              </a:defRPr>
            </a:lvl1pPr>
            <a:extLst/>
          </a:lstStyle>
          <a:p>
            <a:fld id="{5B8BDCE5-1074-43C0-A376-A18925E19428}" type="datetimeFigureOut">
              <a:rPr lang="ar-SA" smtClean="0"/>
              <a:pPr/>
              <a:t>01/11/34</a:t>
            </a:fld>
            <a:endParaRPr lang="ar-SA"/>
          </a:p>
        </p:txBody>
      </p:sp>
      <p:sp>
        <p:nvSpPr>
          <p:cNvPr id="18" name="عنصر نائب للتذييل 17"/>
          <p:cNvSpPr>
            <a:spLocks noGrp="1"/>
          </p:cNvSpPr>
          <p:nvPr>
            <p:ph type="ftr" sz="quarter" idx="11"/>
          </p:nvPr>
        </p:nvSpPr>
        <p:spPr>
          <a:xfrm>
            <a:off x="2819400" y="6557946"/>
            <a:ext cx="2927722" cy="228600"/>
          </a:xfrm>
        </p:spPr>
        <p:txBody>
          <a:bodyPr/>
          <a:lstStyle>
            <a:lvl1pPr>
              <a:defRPr lang="en-US" dirty="0">
                <a:solidFill>
                  <a:srgbClr val="FFFFFF"/>
                </a:solidFill>
              </a:defRPr>
            </a:lvl1pPr>
            <a:extLst/>
          </a:lstStyle>
          <a:p>
            <a:endParaRPr lang="ar-SA"/>
          </a:p>
        </p:txBody>
      </p:sp>
      <p:sp>
        <p:nvSpPr>
          <p:cNvPr id="29" name="عنصر نائب لرقم الشريحة 28"/>
          <p:cNvSpPr>
            <a:spLocks noGrp="1"/>
          </p:cNvSpPr>
          <p:nvPr>
            <p:ph type="sldNum" sz="quarter" idx="12"/>
          </p:nvPr>
        </p:nvSpPr>
        <p:spPr>
          <a:xfrm>
            <a:off x="7880884" y="6556248"/>
            <a:ext cx="588336" cy="228600"/>
          </a:xfrm>
        </p:spPr>
        <p:txBody>
          <a:bodyPr/>
          <a:lstStyle>
            <a:lvl1pPr>
              <a:defRPr lang="en-US" smtClean="0">
                <a:solidFill>
                  <a:srgbClr val="FFFFFF"/>
                </a:solidFill>
              </a:defRPr>
            </a:lvl1pPr>
            <a:extLst/>
          </a:lstStyle>
          <a:p>
            <a:fld id="{7EC5D312-681E-414E-9616-97DEC03241C9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عنوان ونص عمودي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>
            <a:extLst/>
          </a:lstStyle>
          <a:p>
            <a:r>
              <a:rPr kumimoji="0" lang="ar-SA" smtClean="0"/>
              <a:t>انقر لتحرير نمط العنوان الرئيسي</a:t>
            </a:r>
            <a:endParaRPr kumimoji="0" lang="en-US"/>
          </a:p>
        </p:txBody>
      </p:sp>
      <p:sp>
        <p:nvSpPr>
          <p:cNvPr id="3" name="عنصر نائب للعنوان العمودي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>
            <a:extLst/>
          </a:lstStyle>
          <a:p>
            <a:pPr lvl="0" eaLnBrk="1" latinLnBrk="0" hangingPunct="1"/>
            <a:r>
              <a:rPr lang="ar-SA" smtClean="0"/>
              <a:t>انقر لتحرير أنماط النص الرئيسي</a:t>
            </a:r>
          </a:p>
          <a:p>
            <a:pPr lvl="1" eaLnBrk="1" latinLnBrk="0" hangingPunct="1"/>
            <a:r>
              <a:rPr lang="ar-SA" smtClean="0"/>
              <a:t>المستوى الثاني</a:t>
            </a:r>
          </a:p>
          <a:p>
            <a:pPr lvl="2" eaLnBrk="1" latinLnBrk="0" hangingPunct="1"/>
            <a:r>
              <a:rPr lang="ar-SA" smtClean="0"/>
              <a:t>المستوى الثالث</a:t>
            </a:r>
          </a:p>
          <a:p>
            <a:pPr lvl="3" eaLnBrk="1" latinLnBrk="0" hangingPunct="1"/>
            <a:r>
              <a:rPr lang="ar-SA" smtClean="0"/>
              <a:t>المستوى الرابع</a:t>
            </a:r>
          </a:p>
          <a:p>
            <a:pPr lvl="4" eaLnBrk="1" latinLnBrk="0" hangingPunct="1"/>
            <a:r>
              <a:rPr lang="ar-SA" smtClean="0"/>
              <a:t>المستوى الخامس</a:t>
            </a:r>
            <a:endParaRPr kumimoji="0" lang="en-US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5B8BDCE5-1074-43C0-A376-A18925E19428}" type="datetimeFigureOut">
              <a:rPr lang="ar-SA" smtClean="0"/>
              <a:pPr/>
              <a:t>01/11/34</a:t>
            </a:fld>
            <a:endParaRPr lang="ar-SA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ar-SA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7EC5D312-681E-414E-9616-97DEC03241C9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عنوان ونص عموديان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عمودي 1"/>
          <p:cNvSpPr>
            <a:spLocks noGrp="1"/>
          </p:cNvSpPr>
          <p:nvPr>
            <p:ph type="title" orient="vert"/>
          </p:nvPr>
        </p:nvSpPr>
        <p:spPr>
          <a:xfrm>
            <a:off x="6553200" y="274955"/>
            <a:ext cx="1524000" cy="5851525"/>
          </a:xfrm>
        </p:spPr>
        <p:txBody>
          <a:bodyPr vert="eaVert" anchor="t"/>
          <a:lstStyle>
            <a:extLst/>
          </a:lstStyle>
          <a:p>
            <a:r>
              <a:rPr kumimoji="0" lang="ar-SA" smtClean="0"/>
              <a:t>انقر لتحرير نمط العنوان الرئيسي</a:t>
            </a:r>
            <a:endParaRPr kumimoji="0" lang="en-US"/>
          </a:p>
        </p:txBody>
      </p:sp>
      <p:sp>
        <p:nvSpPr>
          <p:cNvPr id="3" name="عنصر نائب للعنوان العمودي 2"/>
          <p:cNvSpPr>
            <a:spLocks noGrp="1"/>
          </p:cNvSpPr>
          <p:nvPr>
            <p:ph type="body" orient="vert" idx="1"/>
          </p:nvPr>
        </p:nvSpPr>
        <p:spPr>
          <a:xfrm>
            <a:off x="457200" y="274642"/>
            <a:ext cx="6019800" cy="5851525"/>
          </a:xfrm>
        </p:spPr>
        <p:txBody>
          <a:bodyPr vert="eaVert"/>
          <a:lstStyle>
            <a:extLst/>
          </a:lstStyle>
          <a:p>
            <a:pPr lvl="0" eaLnBrk="1" latinLnBrk="0" hangingPunct="1"/>
            <a:r>
              <a:rPr lang="ar-SA" smtClean="0"/>
              <a:t>انقر لتحرير أنماط النص الرئيسي</a:t>
            </a:r>
          </a:p>
          <a:p>
            <a:pPr lvl="1" eaLnBrk="1" latinLnBrk="0" hangingPunct="1"/>
            <a:r>
              <a:rPr lang="ar-SA" smtClean="0"/>
              <a:t>المستوى الثاني</a:t>
            </a:r>
          </a:p>
          <a:p>
            <a:pPr lvl="2" eaLnBrk="1" latinLnBrk="0" hangingPunct="1"/>
            <a:r>
              <a:rPr lang="ar-SA" smtClean="0"/>
              <a:t>المستوى الثالث</a:t>
            </a:r>
          </a:p>
          <a:p>
            <a:pPr lvl="3" eaLnBrk="1" latinLnBrk="0" hangingPunct="1"/>
            <a:r>
              <a:rPr lang="ar-SA" smtClean="0"/>
              <a:t>المستوى الرابع</a:t>
            </a:r>
          </a:p>
          <a:p>
            <a:pPr lvl="4" eaLnBrk="1" latinLnBrk="0" hangingPunct="1"/>
            <a:r>
              <a:rPr lang="ar-SA" smtClean="0"/>
              <a:t>المستوى الخامس</a:t>
            </a:r>
            <a:endParaRPr kumimoji="0" lang="en-US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>
          <a:xfrm>
            <a:off x="4242816" y="6557946"/>
            <a:ext cx="2002464" cy="226902"/>
          </a:xfrm>
        </p:spPr>
        <p:txBody>
          <a:bodyPr/>
          <a:lstStyle>
            <a:extLst/>
          </a:lstStyle>
          <a:p>
            <a:fld id="{5B8BDCE5-1074-43C0-A376-A18925E19428}" type="datetimeFigureOut">
              <a:rPr lang="ar-SA" smtClean="0"/>
              <a:pPr/>
              <a:t>01/11/34</a:t>
            </a:fld>
            <a:endParaRPr lang="ar-SA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>
          <a:xfrm>
            <a:off x="457200" y="6556248"/>
            <a:ext cx="3657600" cy="228600"/>
          </a:xfrm>
        </p:spPr>
        <p:txBody>
          <a:bodyPr/>
          <a:lstStyle>
            <a:extLst/>
          </a:lstStyle>
          <a:p>
            <a:endParaRPr lang="ar-SA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>
          <a:xfrm>
            <a:off x="6254496" y="6553200"/>
            <a:ext cx="588336" cy="228600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  <a:extLst/>
          </a:lstStyle>
          <a:p>
            <a:fld id="{7EC5D312-681E-414E-9616-97DEC03241C9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عنوان ومحتو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>
            <a:extLst/>
          </a:lstStyle>
          <a:p>
            <a:r>
              <a:rPr kumimoji="0" lang="ar-SA" smtClean="0"/>
              <a:t>انقر لتحرير نمط العنوان الرئيسي</a:t>
            </a:r>
            <a:endParaRPr kumimoji="0" lang="en-US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txBody>
          <a:bodyPr/>
          <a:lstStyle>
            <a:extLst/>
          </a:lstStyle>
          <a:p>
            <a:pPr lvl="0" eaLnBrk="1" latinLnBrk="0" hangingPunct="1"/>
            <a:r>
              <a:rPr lang="ar-SA" smtClean="0"/>
              <a:t>انقر لتحرير أنماط النص الرئيسي</a:t>
            </a:r>
          </a:p>
          <a:p>
            <a:pPr lvl="1" eaLnBrk="1" latinLnBrk="0" hangingPunct="1"/>
            <a:r>
              <a:rPr lang="ar-SA" smtClean="0"/>
              <a:t>المستوى الثاني</a:t>
            </a:r>
          </a:p>
          <a:p>
            <a:pPr lvl="2" eaLnBrk="1" latinLnBrk="0" hangingPunct="1"/>
            <a:r>
              <a:rPr lang="ar-SA" smtClean="0"/>
              <a:t>المستوى الثالث</a:t>
            </a:r>
          </a:p>
          <a:p>
            <a:pPr lvl="3" eaLnBrk="1" latinLnBrk="0" hangingPunct="1"/>
            <a:r>
              <a:rPr lang="ar-SA" smtClean="0"/>
              <a:t>المستوى الرابع</a:t>
            </a:r>
          </a:p>
          <a:p>
            <a:pPr lvl="4" eaLnBrk="1" latinLnBrk="0" hangingPunct="1"/>
            <a:r>
              <a:rPr lang="ar-SA" smtClean="0"/>
              <a:t>المستوى الخامس</a:t>
            </a:r>
            <a:endParaRPr kumimoji="0" lang="en-US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5B8BDCE5-1074-43C0-A376-A18925E19428}" type="datetimeFigureOut">
              <a:rPr lang="ar-SA" smtClean="0"/>
              <a:pPr/>
              <a:t>01/11/34</a:t>
            </a:fld>
            <a:endParaRPr lang="ar-SA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ar-SA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7EC5D312-681E-414E-9616-97DEC03241C9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عنوان المقطع"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1066800" y="2821837"/>
            <a:ext cx="6255488" cy="1362075"/>
          </a:xfrm>
        </p:spPr>
        <p:txBody>
          <a:bodyPr tIns="0" anchor="t"/>
          <a:lstStyle>
            <a:lvl1pPr algn="r">
              <a:buNone/>
              <a:defRPr sz="4200" b="1" cap="all"/>
            </a:lvl1pPr>
            <a:extLst/>
          </a:lstStyle>
          <a:p>
            <a:r>
              <a:rPr kumimoji="0" lang="ar-SA" smtClean="0"/>
              <a:t>انقر لتحرير نمط العنوان الرئيسي</a:t>
            </a:r>
            <a:endParaRPr kumimoji="0" lang="en-US"/>
          </a:p>
        </p:txBody>
      </p:sp>
      <p:sp>
        <p:nvSpPr>
          <p:cNvPr id="3" name="عنصر نائب للنص 2"/>
          <p:cNvSpPr>
            <a:spLocks noGrp="1"/>
          </p:cNvSpPr>
          <p:nvPr>
            <p:ph type="body" idx="1"/>
          </p:nvPr>
        </p:nvSpPr>
        <p:spPr>
          <a:xfrm>
            <a:off x="1066800" y="1905000"/>
            <a:ext cx="6255488" cy="743507"/>
          </a:xfrm>
        </p:spPr>
        <p:txBody>
          <a:bodyPr anchor="b"/>
          <a:lstStyle>
            <a:lvl1pPr marL="0" indent="0" algn="r">
              <a:buNone/>
              <a:defRPr sz="2000">
                <a:solidFill>
                  <a:schemeClr val="tx1"/>
                </a:solidFill>
                <a:effectLst/>
              </a:defRPr>
            </a:lvl1pPr>
            <a:lvl2pPr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extLst/>
          </a:lstStyle>
          <a:p>
            <a:pPr lvl="0" eaLnBrk="1" latinLnBrk="0" hangingPunct="1"/>
            <a:r>
              <a:rPr kumimoji="0" lang="ar-SA" smtClean="0"/>
              <a:t>انقر لتحرير أنماط النص الرئيسي</a:t>
            </a:r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>
          <a:xfrm>
            <a:off x="4724238" y="6556810"/>
            <a:ext cx="2002464" cy="226902"/>
          </a:xfrm>
        </p:spPr>
        <p:txBody>
          <a:bodyPr bIns="0" anchor="b"/>
          <a:lstStyle>
            <a:lvl1pPr>
              <a:defRPr>
                <a:solidFill>
                  <a:schemeClr val="tx2"/>
                </a:solidFill>
              </a:defRPr>
            </a:lvl1pPr>
            <a:extLst/>
          </a:lstStyle>
          <a:p>
            <a:fld id="{5B8BDCE5-1074-43C0-A376-A18925E19428}" type="datetimeFigureOut">
              <a:rPr lang="ar-SA" smtClean="0"/>
              <a:pPr/>
              <a:t>01/11/34</a:t>
            </a:fld>
            <a:endParaRPr lang="ar-SA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>
          <a:xfrm>
            <a:off x="1735358" y="6556810"/>
            <a:ext cx="2895600" cy="228600"/>
          </a:xfrm>
        </p:spPr>
        <p:txBody>
          <a:bodyPr bIns="0" anchor="b"/>
          <a:lstStyle>
            <a:lvl1pPr>
              <a:defRPr>
                <a:solidFill>
                  <a:schemeClr val="tx2"/>
                </a:solidFill>
              </a:defRPr>
            </a:lvl1pPr>
            <a:extLst/>
          </a:lstStyle>
          <a:p>
            <a:endParaRPr lang="ar-SA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>
          <a:xfrm>
            <a:off x="6733952" y="6555112"/>
            <a:ext cx="588336" cy="228600"/>
          </a:xfrm>
        </p:spPr>
        <p:txBody>
          <a:bodyPr/>
          <a:lstStyle>
            <a:extLst/>
          </a:lstStyle>
          <a:p>
            <a:fld id="{7EC5D312-681E-414E-9616-97DEC03241C9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محتويين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457200" y="320040"/>
            <a:ext cx="7242048" cy="1143000"/>
          </a:xfrm>
        </p:spPr>
        <p:txBody>
          <a:bodyPr/>
          <a:lstStyle>
            <a:extLst/>
          </a:lstStyle>
          <a:p>
            <a:r>
              <a:rPr kumimoji="0" lang="ar-SA" smtClean="0"/>
              <a:t>انقر لتحرير نمط العنوان الرئيسي</a:t>
            </a:r>
            <a:endParaRPr kumimoji="0" lang="en-US"/>
          </a:p>
        </p:txBody>
      </p:sp>
      <p:sp>
        <p:nvSpPr>
          <p:cNvPr id="3" name="عنصر نائب للمحتوى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3520440" cy="4525963"/>
          </a:xfrm>
        </p:spPr>
        <p:txBody>
          <a:bodyPr anchor="t"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extLst/>
          </a:lstStyle>
          <a:p>
            <a:pPr lvl="0" eaLnBrk="1" latinLnBrk="0" hangingPunct="1"/>
            <a:r>
              <a:rPr lang="ar-SA" smtClean="0"/>
              <a:t>انقر لتحرير أنماط النص الرئيسي</a:t>
            </a:r>
          </a:p>
          <a:p>
            <a:pPr lvl="1" eaLnBrk="1" latinLnBrk="0" hangingPunct="1"/>
            <a:r>
              <a:rPr lang="ar-SA" smtClean="0"/>
              <a:t>المستوى الثاني</a:t>
            </a:r>
          </a:p>
          <a:p>
            <a:pPr lvl="2" eaLnBrk="1" latinLnBrk="0" hangingPunct="1"/>
            <a:r>
              <a:rPr lang="ar-SA" smtClean="0"/>
              <a:t>المستوى الثالث</a:t>
            </a:r>
          </a:p>
          <a:p>
            <a:pPr lvl="3" eaLnBrk="1" latinLnBrk="0" hangingPunct="1"/>
            <a:r>
              <a:rPr lang="ar-SA" smtClean="0"/>
              <a:t>المستوى الرابع</a:t>
            </a:r>
          </a:p>
          <a:p>
            <a:pPr lvl="4" eaLnBrk="1" latinLnBrk="0" hangingPunct="1"/>
            <a:r>
              <a:rPr lang="ar-SA" smtClean="0"/>
              <a:t>المستوى الخامس</a:t>
            </a:r>
            <a:endParaRPr kumimoji="0" lang="en-US"/>
          </a:p>
        </p:txBody>
      </p:sp>
      <p:sp>
        <p:nvSpPr>
          <p:cNvPr id="4" name="عنصر نائب للمحتوى 3"/>
          <p:cNvSpPr>
            <a:spLocks noGrp="1"/>
          </p:cNvSpPr>
          <p:nvPr>
            <p:ph sz="half" idx="2"/>
          </p:nvPr>
        </p:nvSpPr>
        <p:spPr>
          <a:xfrm>
            <a:off x="4178808" y="1600200"/>
            <a:ext cx="3520440" cy="4525963"/>
          </a:xfrm>
        </p:spPr>
        <p:txBody>
          <a:bodyPr anchor="t"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extLst/>
          </a:lstStyle>
          <a:p>
            <a:pPr lvl="0" eaLnBrk="1" latinLnBrk="0" hangingPunct="1"/>
            <a:r>
              <a:rPr lang="ar-SA" smtClean="0"/>
              <a:t>انقر لتحرير أنماط النص الرئيسي</a:t>
            </a:r>
          </a:p>
          <a:p>
            <a:pPr lvl="1" eaLnBrk="1" latinLnBrk="0" hangingPunct="1"/>
            <a:r>
              <a:rPr lang="ar-SA" smtClean="0"/>
              <a:t>المستوى الثاني</a:t>
            </a:r>
          </a:p>
          <a:p>
            <a:pPr lvl="2" eaLnBrk="1" latinLnBrk="0" hangingPunct="1"/>
            <a:r>
              <a:rPr lang="ar-SA" smtClean="0"/>
              <a:t>المستوى الثالث</a:t>
            </a:r>
          </a:p>
          <a:p>
            <a:pPr lvl="3" eaLnBrk="1" latinLnBrk="0" hangingPunct="1"/>
            <a:r>
              <a:rPr lang="ar-SA" smtClean="0"/>
              <a:t>المستوى الرابع</a:t>
            </a:r>
          </a:p>
          <a:p>
            <a:pPr lvl="4" eaLnBrk="1" latinLnBrk="0" hangingPunct="1"/>
            <a:r>
              <a:rPr lang="ar-SA" smtClean="0"/>
              <a:t>المستوى الخامس</a:t>
            </a:r>
            <a:endParaRPr kumimoji="0" lang="en-US"/>
          </a:p>
        </p:txBody>
      </p:sp>
      <p:sp>
        <p:nvSpPr>
          <p:cNvPr id="5" name="عنصر نائب للتاريخ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5B8BDCE5-1074-43C0-A376-A18925E19428}" type="datetimeFigureOut">
              <a:rPr lang="ar-SA" smtClean="0"/>
              <a:pPr/>
              <a:t>01/11/34</a:t>
            </a:fld>
            <a:endParaRPr lang="ar-SA"/>
          </a:p>
        </p:txBody>
      </p:sp>
      <p:sp>
        <p:nvSpPr>
          <p:cNvPr id="6" name="عنصر نائب للتذييل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ar-SA"/>
          </a:p>
        </p:txBody>
      </p:sp>
      <p:sp>
        <p:nvSpPr>
          <p:cNvPr id="7" name="عنصر نائب لرقم الشريحة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7EC5D312-681E-414E-9616-97DEC03241C9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مقارن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457200" y="320040"/>
            <a:ext cx="7242048" cy="1143000"/>
          </a:xfrm>
        </p:spPr>
        <p:txBody>
          <a:bodyPr anchor="b"/>
          <a:lstStyle>
            <a:lvl1pPr>
              <a:defRPr/>
            </a:lvl1pPr>
            <a:extLst/>
          </a:lstStyle>
          <a:p>
            <a:r>
              <a:rPr kumimoji="0" lang="ar-SA" smtClean="0"/>
              <a:t>انقر لتحرير نمط العنوان الرئيسي</a:t>
            </a:r>
            <a:endParaRPr kumimoji="0" lang="en-US"/>
          </a:p>
        </p:txBody>
      </p:sp>
      <p:sp>
        <p:nvSpPr>
          <p:cNvPr id="3" name="عنصر نائب للنص 2"/>
          <p:cNvSpPr>
            <a:spLocks noGrp="1"/>
          </p:cNvSpPr>
          <p:nvPr>
            <p:ph type="body" idx="1"/>
          </p:nvPr>
        </p:nvSpPr>
        <p:spPr>
          <a:xfrm>
            <a:off x="457200" y="5867400"/>
            <a:ext cx="3520440" cy="457200"/>
          </a:xfrm>
          <a:noFill/>
          <a:ln w="12700" cap="flat" cmpd="sng" algn="ctr">
            <a:solidFill>
              <a:schemeClr val="tx2"/>
            </a:solidFill>
            <a:prstDash val="solid"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anchor="ctr"/>
          <a:lstStyle>
            <a:lvl1pPr marL="0" indent="0" algn="ctr">
              <a:buNone/>
              <a:defRPr sz="1800" b="1">
                <a:solidFill>
                  <a:schemeClr val="tx2"/>
                </a:solidFill>
                <a:effectLst/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  <a:extLst/>
          </a:lstStyle>
          <a:p>
            <a:pPr lvl="0" eaLnBrk="1" latinLnBrk="0" hangingPunct="1"/>
            <a:r>
              <a:rPr kumimoji="0" lang="ar-SA" smtClean="0"/>
              <a:t>انقر لتحرير أنماط النص الرئيسي</a:t>
            </a:r>
          </a:p>
        </p:txBody>
      </p:sp>
      <p:sp>
        <p:nvSpPr>
          <p:cNvPr id="4" name="عنصر نائب للنص 3"/>
          <p:cNvSpPr>
            <a:spLocks noGrp="1"/>
          </p:cNvSpPr>
          <p:nvPr>
            <p:ph type="body" sz="half" idx="3"/>
          </p:nvPr>
        </p:nvSpPr>
        <p:spPr>
          <a:xfrm>
            <a:off x="4178808" y="5867400"/>
            <a:ext cx="3520440" cy="457200"/>
          </a:xfrm>
          <a:noFill/>
          <a:ln w="12700" cap="flat" cmpd="sng" algn="ctr">
            <a:solidFill>
              <a:schemeClr val="tx2"/>
            </a:solidFill>
            <a:prstDash val="solid"/>
          </a:ln>
          <a:effectLst/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anchor="ctr"/>
          <a:lstStyle>
            <a:lvl1pPr marL="0" indent="0" algn="ctr">
              <a:buNone/>
              <a:defRPr sz="1800" b="1">
                <a:solidFill>
                  <a:schemeClr val="tx2"/>
                </a:solidFill>
                <a:effectLst/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  <a:extLst/>
          </a:lstStyle>
          <a:p>
            <a:pPr lvl="0" eaLnBrk="1" latinLnBrk="0" hangingPunct="1"/>
            <a:r>
              <a:rPr kumimoji="0" lang="ar-SA" smtClean="0"/>
              <a:t>انقر لتحرير أنماط النص الرئيسي</a:t>
            </a:r>
          </a:p>
        </p:txBody>
      </p:sp>
      <p:sp>
        <p:nvSpPr>
          <p:cNvPr id="5" name="عنصر نائب للمحتوى 4"/>
          <p:cNvSpPr>
            <a:spLocks noGrp="1"/>
          </p:cNvSpPr>
          <p:nvPr>
            <p:ph sz="quarter" idx="2"/>
          </p:nvPr>
        </p:nvSpPr>
        <p:spPr>
          <a:xfrm>
            <a:off x="457200" y="1711840"/>
            <a:ext cx="3520440" cy="4114800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extLst/>
          </a:lstStyle>
          <a:p>
            <a:pPr lvl="0" eaLnBrk="1" latinLnBrk="0" hangingPunct="1"/>
            <a:r>
              <a:rPr lang="ar-SA" smtClean="0"/>
              <a:t>انقر لتحرير أنماط النص الرئيسي</a:t>
            </a:r>
          </a:p>
          <a:p>
            <a:pPr lvl="1" eaLnBrk="1" latinLnBrk="0" hangingPunct="1"/>
            <a:r>
              <a:rPr lang="ar-SA" smtClean="0"/>
              <a:t>المستوى الثاني</a:t>
            </a:r>
          </a:p>
          <a:p>
            <a:pPr lvl="2" eaLnBrk="1" latinLnBrk="0" hangingPunct="1"/>
            <a:r>
              <a:rPr lang="ar-SA" smtClean="0"/>
              <a:t>المستوى الثالث</a:t>
            </a:r>
          </a:p>
          <a:p>
            <a:pPr lvl="3" eaLnBrk="1" latinLnBrk="0" hangingPunct="1"/>
            <a:r>
              <a:rPr lang="ar-SA" smtClean="0"/>
              <a:t>المستوى الرابع</a:t>
            </a:r>
          </a:p>
          <a:p>
            <a:pPr lvl="4" eaLnBrk="1" latinLnBrk="0" hangingPunct="1"/>
            <a:r>
              <a:rPr lang="ar-SA" smtClean="0"/>
              <a:t>المستوى الخامس</a:t>
            </a:r>
            <a:endParaRPr kumimoji="0" lang="en-US"/>
          </a:p>
        </p:txBody>
      </p:sp>
      <p:sp>
        <p:nvSpPr>
          <p:cNvPr id="6" name="عنصر نائب للمحتوى 5"/>
          <p:cNvSpPr>
            <a:spLocks noGrp="1"/>
          </p:cNvSpPr>
          <p:nvPr>
            <p:ph sz="quarter" idx="4"/>
          </p:nvPr>
        </p:nvSpPr>
        <p:spPr>
          <a:xfrm>
            <a:off x="4178808" y="1711840"/>
            <a:ext cx="3520440" cy="4114800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extLst/>
          </a:lstStyle>
          <a:p>
            <a:pPr lvl="0" eaLnBrk="1" latinLnBrk="0" hangingPunct="1"/>
            <a:r>
              <a:rPr lang="ar-SA" smtClean="0"/>
              <a:t>انقر لتحرير أنماط النص الرئيسي</a:t>
            </a:r>
          </a:p>
          <a:p>
            <a:pPr lvl="1" eaLnBrk="1" latinLnBrk="0" hangingPunct="1"/>
            <a:r>
              <a:rPr lang="ar-SA" smtClean="0"/>
              <a:t>المستوى الثاني</a:t>
            </a:r>
          </a:p>
          <a:p>
            <a:pPr lvl="2" eaLnBrk="1" latinLnBrk="0" hangingPunct="1"/>
            <a:r>
              <a:rPr lang="ar-SA" smtClean="0"/>
              <a:t>المستوى الثالث</a:t>
            </a:r>
          </a:p>
          <a:p>
            <a:pPr lvl="3" eaLnBrk="1" latinLnBrk="0" hangingPunct="1"/>
            <a:r>
              <a:rPr lang="ar-SA" smtClean="0"/>
              <a:t>المستوى الرابع</a:t>
            </a:r>
          </a:p>
          <a:p>
            <a:pPr lvl="4" eaLnBrk="1" latinLnBrk="0" hangingPunct="1"/>
            <a:r>
              <a:rPr lang="ar-SA" smtClean="0"/>
              <a:t>المستوى الخامس</a:t>
            </a:r>
            <a:endParaRPr kumimoji="0" lang="en-US"/>
          </a:p>
        </p:txBody>
      </p:sp>
      <p:sp>
        <p:nvSpPr>
          <p:cNvPr id="7" name="عنصر نائب للتاريخ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5B8BDCE5-1074-43C0-A376-A18925E19428}" type="datetimeFigureOut">
              <a:rPr lang="ar-SA" smtClean="0"/>
              <a:pPr/>
              <a:t>01/11/34</a:t>
            </a:fld>
            <a:endParaRPr lang="ar-SA"/>
          </a:p>
        </p:txBody>
      </p:sp>
      <p:sp>
        <p:nvSpPr>
          <p:cNvPr id="8" name="عنصر نائب للتذييل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ar-SA"/>
          </a:p>
        </p:txBody>
      </p:sp>
      <p:sp>
        <p:nvSpPr>
          <p:cNvPr id="9" name="عنصر نائب لرقم الشريحة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7EC5D312-681E-414E-9616-97DEC03241C9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عنوان فقط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457200" y="320040"/>
            <a:ext cx="7242048" cy="1143000"/>
          </a:xfrm>
        </p:spPr>
        <p:txBody>
          <a:bodyPr/>
          <a:lstStyle>
            <a:extLst/>
          </a:lstStyle>
          <a:p>
            <a:r>
              <a:rPr kumimoji="0" lang="ar-SA" smtClean="0"/>
              <a:t>انقر لتحرير نمط العنوان الرئيسي</a:t>
            </a:r>
            <a:endParaRPr kumimoji="0" lang="en-US"/>
          </a:p>
        </p:txBody>
      </p:sp>
      <p:sp>
        <p:nvSpPr>
          <p:cNvPr id="3" name="عنصر نائب للتاريخ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5B8BDCE5-1074-43C0-A376-A18925E19428}" type="datetimeFigureOut">
              <a:rPr lang="ar-SA" smtClean="0"/>
              <a:pPr/>
              <a:t>01/11/34</a:t>
            </a:fld>
            <a:endParaRPr lang="ar-SA"/>
          </a:p>
        </p:txBody>
      </p:sp>
      <p:sp>
        <p:nvSpPr>
          <p:cNvPr id="4" name="عنصر نائب للتذييل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ar-SA"/>
          </a:p>
        </p:txBody>
      </p:sp>
      <p:sp>
        <p:nvSpPr>
          <p:cNvPr id="5" name="عنصر نائب لرقم الشريحة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7EC5D312-681E-414E-9616-97DEC03241C9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فار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صر نائب للتاريخ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  <a:extLst/>
          </a:lstStyle>
          <a:p>
            <a:fld id="{5B8BDCE5-1074-43C0-A376-A18925E19428}" type="datetimeFigureOut">
              <a:rPr lang="ar-SA" smtClean="0"/>
              <a:pPr/>
              <a:t>01/11/34</a:t>
            </a:fld>
            <a:endParaRPr lang="ar-SA"/>
          </a:p>
        </p:txBody>
      </p:sp>
      <p:sp>
        <p:nvSpPr>
          <p:cNvPr id="3" name="عنصر نائب للتذييل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  <a:extLst/>
          </a:lstStyle>
          <a:p>
            <a:endParaRPr lang="ar-SA"/>
          </a:p>
        </p:txBody>
      </p:sp>
      <p:sp>
        <p:nvSpPr>
          <p:cNvPr id="4" name="عنصر نائب لرقم الشريحة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7EC5D312-681E-414E-9616-97DEC03241C9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محتوى ذو تسمية توضيحي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457200" y="228600"/>
            <a:ext cx="5897880" cy="1173480"/>
          </a:xfrm>
        </p:spPr>
        <p:txBody>
          <a:bodyPr wrap="square" anchor="b"/>
          <a:lstStyle>
            <a:lvl1pPr algn="l">
              <a:buNone/>
              <a:defRPr lang="en-US" sz="2400" baseline="0" smtClean="0"/>
            </a:lvl1pPr>
            <a:extLst/>
          </a:lstStyle>
          <a:p>
            <a:r>
              <a:rPr kumimoji="0" lang="ar-SA" smtClean="0"/>
              <a:t>انقر لتحرير نمط العنوان الرئيسي</a:t>
            </a:r>
            <a:endParaRPr kumimoji="0" lang="en-US"/>
          </a:p>
        </p:txBody>
      </p:sp>
      <p:sp>
        <p:nvSpPr>
          <p:cNvPr id="3" name="عنصر نائب للنص 2"/>
          <p:cNvSpPr>
            <a:spLocks noGrp="1"/>
          </p:cNvSpPr>
          <p:nvPr>
            <p:ph type="body" idx="2"/>
          </p:nvPr>
        </p:nvSpPr>
        <p:spPr>
          <a:xfrm>
            <a:off x="457200" y="1497416"/>
            <a:ext cx="5897880" cy="602512"/>
          </a:xfrm>
        </p:spPr>
        <p:txBody>
          <a:bodyPr rot="0" spcFirstLastPara="0" vertOverflow="overflow" horzOverflow="overflow" vert="horz" wrap="square" lIns="45720" tIns="0" rIns="0" bIns="0" numCol="1" spcCol="0" rtlCol="0" fromWordArt="0" anchor="t" anchorCtr="0" forceAA="0" compatLnSpc="1">
            <a:normAutofit/>
          </a:bodyPr>
          <a:lstStyle>
            <a:lvl1pPr marL="0" indent="0">
              <a:spcBef>
                <a:spcPts val="0"/>
              </a:spcBef>
              <a:spcAft>
                <a:spcPts val="0"/>
              </a:spcAft>
              <a:buNone/>
              <a:defRPr sz="1400"/>
            </a:lvl1pPr>
            <a:lvl2pPr>
              <a:buNone/>
              <a:defRPr sz="1200"/>
            </a:lvl2pPr>
            <a:lvl3pPr>
              <a:buNone/>
              <a:defRPr sz="1000"/>
            </a:lvl3pPr>
            <a:lvl4pPr>
              <a:buNone/>
              <a:defRPr sz="900"/>
            </a:lvl4pPr>
            <a:lvl5pPr>
              <a:buNone/>
              <a:defRPr sz="900"/>
            </a:lvl5pPr>
            <a:extLst/>
          </a:lstStyle>
          <a:p>
            <a:pPr lvl="0" eaLnBrk="1" latinLnBrk="0" hangingPunct="1"/>
            <a:r>
              <a:rPr kumimoji="0" lang="ar-SA" smtClean="0"/>
              <a:t>انقر لتحرير أنماط النص الرئيسي</a:t>
            </a:r>
          </a:p>
        </p:txBody>
      </p:sp>
      <p:sp>
        <p:nvSpPr>
          <p:cNvPr id="4" name="عنصر نائب للمحتوى 3"/>
          <p:cNvSpPr>
            <a:spLocks noGrp="1"/>
          </p:cNvSpPr>
          <p:nvPr>
            <p:ph sz="half" idx="1"/>
          </p:nvPr>
        </p:nvSpPr>
        <p:spPr>
          <a:xfrm>
            <a:off x="457200" y="2133600"/>
            <a:ext cx="7239000" cy="4371752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extLst/>
          </a:lstStyle>
          <a:p>
            <a:pPr lvl="0" eaLnBrk="1" latinLnBrk="0" hangingPunct="1"/>
            <a:r>
              <a:rPr lang="ar-SA" smtClean="0"/>
              <a:t>انقر لتحرير أنماط النص الرئيسي</a:t>
            </a:r>
          </a:p>
          <a:p>
            <a:pPr lvl="1" eaLnBrk="1" latinLnBrk="0" hangingPunct="1"/>
            <a:r>
              <a:rPr lang="ar-SA" smtClean="0"/>
              <a:t>المستوى الثاني</a:t>
            </a:r>
          </a:p>
          <a:p>
            <a:pPr lvl="2" eaLnBrk="1" latinLnBrk="0" hangingPunct="1"/>
            <a:r>
              <a:rPr lang="ar-SA" smtClean="0"/>
              <a:t>المستوى الثالث</a:t>
            </a:r>
          </a:p>
          <a:p>
            <a:pPr lvl="3" eaLnBrk="1" latinLnBrk="0" hangingPunct="1"/>
            <a:r>
              <a:rPr lang="ar-SA" smtClean="0"/>
              <a:t>المستوى الرابع</a:t>
            </a:r>
          </a:p>
          <a:p>
            <a:pPr lvl="4" eaLnBrk="1" latinLnBrk="0" hangingPunct="1"/>
            <a:r>
              <a:rPr lang="ar-SA" smtClean="0"/>
              <a:t>المستوى الخامس</a:t>
            </a:r>
            <a:endParaRPr kumimoji="0" lang="en-US"/>
          </a:p>
        </p:txBody>
      </p:sp>
      <p:sp>
        <p:nvSpPr>
          <p:cNvPr id="5" name="عنصر نائب للتاريخ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5B8BDCE5-1074-43C0-A376-A18925E19428}" type="datetimeFigureOut">
              <a:rPr lang="ar-SA" smtClean="0"/>
              <a:pPr/>
              <a:t>01/11/34</a:t>
            </a:fld>
            <a:endParaRPr lang="ar-SA"/>
          </a:p>
        </p:txBody>
      </p:sp>
      <p:sp>
        <p:nvSpPr>
          <p:cNvPr id="6" name="عنصر نائب للتذييل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ar-SA"/>
          </a:p>
        </p:txBody>
      </p:sp>
      <p:sp>
        <p:nvSpPr>
          <p:cNvPr id="7" name="عنصر نائب لرقم الشريحة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7EC5D312-681E-414E-9616-97DEC03241C9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صورة ذو تسمية توضيحية"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مستطيل 7"/>
          <p:cNvSpPr/>
          <p:nvPr/>
        </p:nvSpPr>
        <p:spPr>
          <a:xfrm rot="21240000">
            <a:off x="597968" y="1004668"/>
            <a:ext cx="4319527" cy="4312573"/>
          </a:xfrm>
          <a:prstGeom prst="rect">
            <a:avLst/>
          </a:prstGeom>
          <a:solidFill>
            <a:srgbClr val="FAFAFA"/>
          </a:solidFill>
          <a:ln w="1270" cap="rnd" cmpd="sng" algn="ctr">
            <a:solidFill>
              <a:srgbClr val="EAEAEA"/>
            </a:solidFill>
            <a:prstDash val="solid"/>
          </a:ln>
          <a:effectLst>
            <a:outerShdw blurRad="25000" dist="12700" dir="5400000" algn="t" rotWithShape="0">
              <a:srgbClr val="000000">
                <a:alpha val="40000"/>
              </a:srgbClr>
            </a:outerShdw>
          </a:effectLst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9" name="مستطيل 8"/>
          <p:cNvSpPr/>
          <p:nvPr/>
        </p:nvSpPr>
        <p:spPr>
          <a:xfrm rot="21420000">
            <a:off x="596706" y="998816"/>
            <a:ext cx="4319527" cy="4312573"/>
          </a:xfrm>
          <a:prstGeom prst="rect">
            <a:avLst/>
          </a:prstGeom>
          <a:solidFill>
            <a:srgbClr val="FAFAFA"/>
          </a:solidFill>
          <a:ln w="1270" cap="rnd" cmpd="sng" algn="ctr">
            <a:solidFill>
              <a:srgbClr val="EAEAEA"/>
            </a:solidFill>
            <a:prstDash val="solid"/>
          </a:ln>
          <a:effectLst>
            <a:outerShdw blurRad="28000" dist="12700" dir="5400000" algn="tl" rotWithShape="0">
              <a:srgbClr val="000000">
                <a:alpha val="40000"/>
              </a:srgbClr>
            </a:outerShdw>
          </a:effectLst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5389098" y="1143000"/>
            <a:ext cx="3429000" cy="2057400"/>
          </a:xfrm>
        </p:spPr>
        <p:txBody>
          <a:bodyPr vert="horz" anchor="b"/>
          <a:lstStyle>
            <a:lvl1pPr algn="l">
              <a:buNone/>
              <a:defRPr sz="3000" b="1" baseline="0">
                <a:ln w="500">
                  <a:solidFill>
                    <a:schemeClr val="tx2">
                      <a:shade val="10000"/>
                      <a:satMod val="135000"/>
                    </a:schemeClr>
                  </a:solidFill>
                </a:ln>
                <a:gradFill>
                  <a:gsLst>
                    <a:gs pos="0">
                      <a:schemeClr val="accent4">
                        <a:tint val="13000"/>
                      </a:schemeClr>
                    </a:gs>
                    <a:gs pos="10000">
                      <a:schemeClr val="accent4">
                        <a:tint val="20000"/>
                      </a:schemeClr>
                    </a:gs>
                    <a:gs pos="49000">
                      <a:schemeClr val="accent4">
                        <a:tint val="70000"/>
                      </a:schemeClr>
                    </a:gs>
                    <a:gs pos="50000">
                      <a:schemeClr val="accent4">
                        <a:tint val="97000"/>
                      </a:schemeClr>
                    </a:gs>
                    <a:gs pos="100000">
                      <a:schemeClr val="accent4">
                        <a:tint val="20000"/>
                      </a:schemeClr>
                    </a:gs>
                  </a:gsLst>
                  <a:lin ang="5400000" scaled="1"/>
                </a:gradFill>
                <a:effectLst/>
              </a:defRPr>
            </a:lvl1pPr>
            <a:extLst/>
          </a:lstStyle>
          <a:p>
            <a:r>
              <a:rPr kumimoji="0" lang="ar-SA" smtClean="0"/>
              <a:t>انقر لتحرير نمط العنوان الرئيسي</a:t>
            </a:r>
            <a:endParaRPr kumimoji="0" lang="en-US" dirty="0"/>
          </a:p>
        </p:txBody>
      </p:sp>
      <p:sp>
        <p:nvSpPr>
          <p:cNvPr id="4" name="عنصر نائب للنص 3"/>
          <p:cNvSpPr>
            <a:spLocks noGrp="1"/>
          </p:cNvSpPr>
          <p:nvPr>
            <p:ph type="body" sz="half" idx="2"/>
          </p:nvPr>
        </p:nvSpPr>
        <p:spPr>
          <a:xfrm>
            <a:off x="5389098" y="3283634"/>
            <a:ext cx="3429000" cy="1920240"/>
          </a:xfrm>
        </p:spPr>
        <p:txBody>
          <a:bodyPr rot="0" spcFirstLastPara="0" vertOverflow="overflow" horzOverflow="overflow" vert="horz" wrap="square" lIns="82296" tIns="0" rIns="0" bIns="0" numCol="1" spcCol="0" rtlCol="0" fromWordArt="0" anchor="t" anchorCtr="0" forceAA="0" compatLnSpc="1">
            <a:normAutofit/>
          </a:bodyPr>
          <a:lstStyle>
            <a:lvl1pPr marL="0" indent="0">
              <a:lnSpc>
                <a:spcPct val="100000"/>
              </a:lnSpc>
              <a:spcBef>
                <a:spcPts val="0"/>
              </a:spcBef>
              <a:buFontTx/>
              <a:buNone/>
              <a:defRPr sz="1400" baseline="0">
                <a:solidFill>
                  <a:schemeClr val="tx1"/>
                </a:solidFill>
              </a:defRPr>
            </a:lvl1pPr>
            <a:lvl2pPr>
              <a:defRPr sz="1200"/>
            </a:lvl2pPr>
            <a:lvl3pPr>
              <a:defRPr sz="1000"/>
            </a:lvl3pPr>
            <a:lvl4pPr>
              <a:defRPr sz="900"/>
            </a:lvl4pPr>
            <a:lvl5pPr>
              <a:defRPr sz="900"/>
            </a:lvl5pPr>
            <a:extLst/>
          </a:lstStyle>
          <a:p>
            <a:pPr marL="0" marR="0" lvl="0" indent="0" algn="l" defTabSz="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tx2"/>
              </a:buClr>
              <a:buSzPct val="73000"/>
              <a:buFontTx/>
              <a:buNone/>
              <a:tabLst/>
              <a:defRPr/>
            </a:pPr>
            <a:r>
              <a:rPr kumimoji="0" lang="ar-SA" smtClean="0"/>
              <a:t>انقر لتحرير أنماط النص الرئيسي</a:t>
            </a:r>
          </a:p>
        </p:txBody>
      </p:sp>
      <p:sp>
        <p:nvSpPr>
          <p:cNvPr id="5" name="عنصر نائب للتاريخ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5B8BDCE5-1074-43C0-A376-A18925E19428}" type="datetimeFigureOut">
              <a:rPr lang="ar-SA" smtClean="0"/>
              <a:pPr/>
              <a:t>01/11/34</a:t>
            </a:fld>
            <a:endParaRPr lang="ar-SA"/>
          </a:p>
        </p:txBody>
      </p:sp>
      <p:sp>
        <p:nvSpPr>
          <p:cNvPr id="6" name="عنصر نائب للتذييل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ar-SA"/>
          </a:p>
        </p:txBody>
      </p:sp>
      <p:sp>
        <p:nvSpPr>
          <p:cNvPr id="7" name="عنصر نائب لرقم الشريحة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7EC5D312-681E-414E-9616-97DEC03241C9}" type="slidenum">
              <a:rPr lang="ar-SA" smtClean="0"/>
              <a:pPr/>
              <a:t>‹#›</a:t>
            </a:fld>
            <a:endParaRPr lang="ar-SA"/>
          </a:p>
        </p:txBody>
      </p:sp>
      <p:sp>
        <p:nvSpPr>
          <p:cNvPr id="10" name="عنصر نائب للصورة 9"/>
          <p:cNvSpPr>
            <a:spLocks noGrp="1"/>
          </p:cNvSpPr>
          <p:nvPr>
            <p:ph type="pic" idx="1"/>
          </p:nvPr>
        </p:nvSpPr>
        <p:spPr>
          <a:xfrm>
            <a:off x="663682" y="1041002"/>
            <a:ext cx="4206240" cy="4206240"/>
          </a:xfrm>
          <a:solidFill>
            <a:schemeClr val="bg2">
              <a:shade val="50000"/>
            </a:schemeClr>
          </a:solidFill>
          <a:ln w="107950">
            <a:solidFill>
              <a:srgbClr val="FFFFFF"/>
            </a:solidFill>
            <a:miter lim="800000"/>
          </a:ln>
          <a:effectLst>
            <a:outerShdw blurRad="44450" dist="3810" dir="5400000" algn="tl" rotWithShape="0">
              <a:srgbClr val="000000">
                <a:alpha val="60000"/>
              </a:srgbClr>
            </a:outerShdw>
          </a:effectLst>
          <a:scene3d>
            <a:camera prst="orthographicFront"/>
            <a:lightRig rig="threePt" dir="t"/>
          </a:scene3d>
          <a:sp3d contourW="3810">
            <a:contourClr>
              <a:srgbClr val="969696"/>
            </a:contourClr>
          </a:sp3d>
        </p:spPr>
        <p:txBody>
          <a:bodyPr/>
          <a:lstStyle>
            <a:lvl1pPr marL="0" indent="0">
              <a:buNone/>
              <a:defRPr sz="3200"/>
            </a:lvl1pPr>
            <a:extLst/>
          </a:lstStyle>
          <a:p>
            <a:r>
              <a:rPr kumimoji="0" lang="ar-SA" smtClean="0"/>
              <a:t>انقر فوق الرمز لإضافة صورة</a:t>
            </a:r>
            <a:endParaRPr kumimoji="0" lang="en-US" dirty="0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jpe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مستطيل 8"/>
          <p:cNvSpPr/>
          <p:nvPr/>
        </p:nvSpPr>
        <p:spPr>
          <a:xfrm flipH="1">
            <a:off x="8153400" y="0"/>
            <a:ext cx="990600" cy="6858000"/>
          </a:xfrm>
          <a:prstGeom prst="rect">
            <a:avLst/>
          </a:prstGeom>
          <a:blipFill>
            <a:blip r:embed="rId13" cstate="print">
              <a:alphaModFix amt="43000"/>
            </a:blip>
            <a:tile tx="0" ty="0" sx="50000" sy="50000" flip="none" algn="tl"/>
          </a:blipFill>
          <a:ln w="0" cap="flat" cmpd="sng" algn="ctr">
            <a:noFill/>
            <a:prstDash val="solid"/>
          </a:ln>
          <a:effectLst>
            <a:fillOverlay blend="mult">
              <a:gradFill rotWithShape="1">
                <a:gsLst>
                  <a:gs pos="0">
                    <a:schemeClr val="tx2">
                      <a:tint val="62000"/>
                      <a:satMod val="420000"/>
                    </a:schemeClr>
                  </a:gs>
                  <a:gs pos="100000">
                    <a:schemeClr val="tx2">
                      <a:shade val="20000"/>
                      <a:satMod val="170000"/>
                    </a:schemeClr>
                  </a:gs>
                </a:gsLst>
                <a:path path="circle">
                  <a:fillToRect l="50000" t="110000" r="50000" b="-10000"/>
                </a:path>
                <a:tileRect/>
              </a:gradFill>
            </a:fillOverlay>
            <a:innerShdw blurRad="63500" dist="44450" dir="10800000">
              <a:srgbClr val="000000">
                <a:alpha val="45000"/>
              </a:srgbClr>
            </a:inn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3" name="عنصر نائب للعنوان 2"/>
          <p:cNvSpPr>
            <a:spLocks noGrp="1"/>
          </p:cNvSpPr>
          <p:nvPr>
            <p:ph type="title"/>
          </p:nvPr>
        </p:nvSpPr>
        <p:spPr>
          <a:xfrm>
            <a:off x="457200" y="320040"/>
            <a:ext cx="7239000" cy="1143000"/>
          </a:xfrm>
          <a:prstGeom prst="rect">
            <a:avLst/>
          </a:prstGeom>
        </p:spPr>
        <p:txBody>
          <a:bodyPr vert="horz" lIns="45720" tIns="0" rIns="45720" bIns="0" anchor="b" anchorCtr="0">
            <a:normAutofit/>
          </a:bodyPr>
          <a:lstStyle>
            <a:extLst/>
          </a:lstStyle>
          <a:p>
            <a:r>
              <a:rPr kumimoji="0" lang="ar-SA" smtClean="0"/>
              <a:t>انقر لتحرير نمط العنوان الرئيسي</a:t>
            </a:r>
            <a:endParaRPr kumimoji="0" lang="en-US"/>
          </a:p>
        </p:txBody>
      </p:sp>
      <p:sp>
        <p:nvSpPr>
          <p:cNvPr id="31" name="عنصر نائب للنص 30"/>
          <p:cNvSpPr>
            <a:spLocks noGrp="1"/>
          </p:cNvSpPr>
          <p:nvPr>
            <p:ph type="body" idx="1"/>
          </p:nvPr>
        </p:nvSpPr>
        <p:spPr>
          <a:xfrm>
            <a:off x="457200" y="1609416"/>
            <a:ext cx="7239000" cy="4846320"/>
          </a:xfrm>
          <a:prstGeom prst="rect">
            <a:avLst/>
          </a:prstGeom>
        </p:spPr>
        <p:txBody>
          <a:bodyPr vert="horz">
            <a:normAutofit/>
          </a:bodyPr>
          <a:lstStyle>
            <a:extLst/>
          </a:lstStyle>
          <a:p>
            <a:pPr lvl="0" eaLnBrk="1" latinLnBrk="0" hangingPunct="1"/>
            <a:r>
              <a:rPr kumimoji="0" lang="ar-SA" smtClean="0"/>
              <a:t>انقر لتحرير أنماط النص الرئيسي</a:t>
            </a:r>
          </a:p>
          <a:p>
            <a:pPr lvl="1" eaLnBrk="1" latinLnBrk="0" hangingPunct="1"/>
            <a:r>
              <a:rPr kumimoji="0" lang="ar-SA" smtClean="0"/>
              <a:t>المستوى الثاني</a:t>
            </a:r>
          </a:p>
          <a:p>
            <a:pPr lvl="2" eaLnBrk="1" latinLnBrk="0" hangingPunct="1"/>
            <a:r>
              <a:rPr kumimoji="0" lang="ar-SA" smtClean="0"/>
              <a:t>المستوى الثالث</a:t>
            </a:r>
          </a:p>
          <a:p>
            <a:pPr lvl="3" eaLnBrk="1" latinLnBrk="0" hangingPunct="1"/>
            <a:r>
              <a:rPr kumimoji="0" lang="ar-SA" smtClean="0"/>
              <a:t>المستوى الرابع</a:t>
            </a:r>
          </a:p>
          <a:p>
            <a:pPr lvl="4" eaLnBrk="1" latinLnBrk="0" hangingPunct="1"/>
            <a:r>
              <a:rPr kumimoji="0" lang="ar-SA" smtClean="0"/>
              <a:t>المستوى الخامس</a:t>
            </a:r>
            <a:endParaRPr kumimoji="0" lang="en-US"/>
          </a:p>
        </p:txBody>
      </p:sp>
      <p:sp>
        <p:nvSpPr>
          <p:cNvPr id="27" name="عنصر نائب للتاريخ 26"/>
          <p:cNvSpPr>
            <a:spLocks noGrp="1"/>
          </p:cNvSpPr>
          <p:nvPr>
            <p:ph type="dt" sz="half" idx="2"/>
          </p:nvPr>
        </p:nvSpPr>
        <p:spPr>
          <a:xfrm>
            <a:off x="4245936" y="6557946"/>
            <a:ext cx="2002464" cy="226902"/>
          </a:xfrm>
          <a:prstGeom prst="rect">
            <a:avLst/>
          </a:prstGeom>
        </p:spPr>
        <p:txBody>
          <a:bodyPr vert="horz" tIns="0" bIns="0" anchor="b"/>
          <a:lstStyle>
            <a:lvl1pPr algn="l" eaLnBrk="1" latinLnBrk="0" hangingPunct="1">
              <a:defRPr kumimoji="0" sz="1000">
                <a:solidFill>
                  <a:schemeClr val="tx2"/>
                </a:solidFill>
              </a:defRPr>
            </a:lvl1pPr>
            <a:extLst/>
          </a:lstStyle>
          <a:p>
            <a:fld id="{5B8BDCE5-1074-43C0-A376-A18925E19428}" type="datetimeFigureOut">
              <a:rPr lang="ar-SA" smtClean="0"/>
              <a:pPr/>
              <a:t>01/11/34</a:t>
            </a:fld>
            <a:endParaRPr lang="ar-SA"/>
          </a:p>
        </p:txBody>
      </p:sp>
      <p:sp>
        <p:nvSpPr>
          <p:cNvPr id="4" name="عنصر نائب للتذييل 3"/>
          <p:cNvSpPr>
            <a:spLocks noGrp="1"/>
          </p:cNvSpPr>
          <p:nvPr>
            <p:ph type="ftr" sz="quarter" idx="3"/>
          </p:nvPr>
        </p:nvSpPr>
        <p:spPr>
          <a:xfrm>
            <a:off x="457200" y="6557946"/>
            <a:ext cx="3657600" cy="228600"/>
          </a:xfrm>
          <a:prstGeom prst="rect">
            <a:avLst/>
          </a:prstGeom>
        </p:spPr>
        <p:txBody>
          <a:bodyPr vert="horz" tIns="0" bIns="0" anchor="b"/>
          <a:lstStyle>
            <a:lvl1pPr algn="r" eaLnBrk="1" latinLnBrk="0" hangingPunct="1">
              <a:defRPr kumimoji="0" sz="1000">
                <a:solidFill>
                  <a:schemeClr val="tx2"/>
                </a:solidFill>
              </a:defRPr>
            </a:lvl1pPr>
            <a:extLst/>
          </a:lstStyle>
          <a:p>
            <a:endParaRPr lang="ar-SA"/>
          </a:p>
        </p:txBody>
      </p:sp>
      <p:sp>
        <p:nvSpPr>
          <p:cNvPr id="16" name="عنصر نائب لرقم الشريحة 15"/>
          <p:cNvSpPr>
            <a:spLocks noGrp="1"/>
          </p:cNvSpPr>
          <p:nvPr>
            <p:ph type="sldNum" sz="quarter" idx="4"/>
          </p:nvPr>
        </p:nvSpPr>
        <p:spPr>
          <a:xfrm>
            <a:off x="6251448" y="6556248"/>
            <a:ext cx="588336" cy="228600"/>
          </a:xfrm>
          <a:prstGeom prst="rect">
            <a:avLst/>
          </a:prstGeom>
        </p:spPr>
        <p:txBody>
          <a:bodyPr vert="horz" lIns="0" tIns="0" rIns="0" bIns="0" anchor="b"/>
          <a:lstStyle>
            <a:lvl1pPr algn="r" eaLnBrk="1" latinLnBrk="0" hangingPunct="1">
              <a:defRPr kumimoji="0" sz="1100">
                <a:solidFill>
                  <a:schemeClr val="tx2"/>
                </a:solidFill>
              </a:defRPr>
            </a:lvl1pPr>
            <a:extLst/>
          </a:lstStyle>
          <a:p>
            <a:fld id="{7EC5D312-681E-414E-9616-97DEC03241C9}" type="slidenum">
              <a:rPr lang="ar-SA" smtClean="0"/>
              <a:pPr/>
              <a:t>‹#›</a:t>
            </a:fld>
            <a:endParaRPr lang="ar-SA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rtl="1" eaLnBrk="1" latinLnBrk="0" hangingPunct="1">
        <a:spcBef>
          <a:spcPct val="0"/>
        </a:spcBef>
        <a:buNone/>
        <a:defRPr kumimoji="0" sz="3800" b="1" kern="1200" cap="all" baseline="0">
          <a:ln w="500">
            <a:solidFill>
              <a:schemeClr val="tx2">
                <a:shade val="20000"/>
                <a:satMod val="120000"/>
              </a:schemeClr>
            </a:solidFill>
          </a:ln>
          <a:gradFill>
            <a:gsLst>
              <a:gs pos="0">
                <a:schemeClr val="accent4">
                  <a:tint val="13000"/>
                </a:schemeClr>
              </a:gs>
              <a:gs pos="10000">
                <a:schemeClr val="accent4">
                  <a:tint val="20000"/>
                </a:schemeClr>
              </a:gs>
              <a:gs pos="49000">
                <a:schemeClr val="accent4">
                  <a:tint val="70000"/>
                </a:schemeClr>
              </a:gs>
              <a:gs pos="50000">
                <a:schemeClr val="accent4">
                  <a:tint val="97000"/>
                </a:schemeClr>
              </a:gs>
              <a:gs pos="100000">
                <a:schemeClr val="accent4">
                  <a:tint val="20000"/>
                </a:schemeClr>
              </a:gs>
            </a:gsLst>
            <a:lin ang="5400000" scaled="1"/>
          </a:gradFill>
          <a:effectLst/>
          <a:latin typeface="+mj-lt"/>
          <a:ea typeface="+mj-ea"/>
          <a:cs typeface="+mj-cs"/>
        </a:defRPr>
      </a:lvl1pPr>
      <a:extLst/>
    </p:titleStyle>
    <p:bodyStyle>
      <a:lvl1pPr marL="274320" indent="-274320" algn="r" rtl="1" eaLnBrk="1" latinLnBrk="0" hangingPunct="1">
        <a:spcBef>
          <a:spcPts val="600"/>
        </a:spcBef>
        <a:buClr>
          <a:schemeClr val="tx2"/>
        </a:buClr>
        <a:buSzPct val="73000"/>
        <a:buFont typeface="Wingdings 2"/>
        <a:buChar char=""/>
        <a:defRPr kumimoji="0" sz="2600" kern="1200" baseline="0">
          <a:solidFill>
            <a:schemeClr val="tx1"/>
          </a:solidFill>
          <a:latin typeface="+mn-lt"/>
          <a:ea typeface="+mn-ea"/>
          <a:cs typeface="+mn-cs"/>
        </a:defRPr>
      </a:lvl1pPr>
      <a:lvl2pPr marL="521208" indent="-228600" algn="r" rtl="1" eaLnBrk="1" latinLnBrk="0" hangingPunct="1">
        <a:spcBef>
          <a:spcPts val="500"/>
        </a:spcBef>
        <a:buClr>
          <a:schemeClr val="accent4"/>
        </a:buClr>
        <a:buSzPct val="80000"/>
        <a:buFont typeface="Wingdings 2"/>
        <a:buChar char=""/>
        <a:defRPr kumimoji="0" sz="2300" kern="1200">
          <a:solidFill>
            <a:schemeClr val="tx1">
              <a:tint val="85000"/>
            </a:schemeClr>
          </a:solidFill>
          <a:latin typeface="+mn-lt"/>
          <a:ea typeface="+mn-ea"/>
          <a:cs typeface="+mn-cs"/>
        </a:defRPr>
      </a:lvl2pPr>
      <a:lvl3pPr marL="758952" indent="-228600" algn="r" rtl="1" eaLnBrk="1" latinLnBrk="0" hangingPunct="1">
        <a:spcBef>
          <a:spcPts val="400"/>
        </a:spcBef>
        <a:buClr>
          <a:schemeClr val="accent4"/>
        </a:buClr>
        <a:buSzPct val="60000"/>
        <a:buFont typeface="Wingdings"/>
        <a:buChar char="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005840" indent="-228600" algn="r" rtl="1" eaLnBrk="1" latinLnBrk="0" hangingPunct="1">
        <a:spcBef>
          <a:spcPct val="20000"/>
        </a:spcBef>
        <a:buClr>
          <a:schemeClr val="accent4"/>
        </a:buClr>
        <a:buSzPct val="80000"/>
        <a:buFont typeface="Wingdings 2"/>
        <a:buChar char=""/>
        <a:defRPr kumimoji="0" sz="2000" kern="1200">
          <a:solidFill>
            <a:schemeClr val="tx1">
              <a:tint val="85000"/>
            </a:schemeClr>
          </a:solidFill>
          <a:latin typeface="+mn-lt"/>
          <a:ea typeface="+mn-ea"/>
          <a:cs typeface="+mn-cs"/>
        </a:defRPr>
      </a:lvl4pPr>
      <a:lvl5pPr marL="1280160" indent="-228600" algn="r" rtl="1" eaLnBrk="1" latinLnBrk="0" hangingPunct="1">
        <a:spcBef>
          <a:spcPts val="400"/>
        </a:spcBef>
        <a:buClr>
          <a:schemeClr val="accent4"/>
        </a:buClr>
        <a:buSzPct val="70000"/>
        <a:buFont typeface="Wingdings"/>
        <a:buChar char=""/>
        <a:defRPr kumimoji="0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1472184" indent="-182880" algn="r" rtl="1" eaLnBrk="1" latinLnBrk="0" hangingPunct="1">
        <a:spcBef>
          <a:spcPts val="400"/>
        </a:spcBef>
        <a:buClr>
          <a:schemeClr val="accent4"/>
        </a:buClr>
        <a:buSzPct val="80000"/>
        <a:buFont typeface="Wingdings 2"/>
        <a:buChar char=""/>
        <a:defRPr kumimoji="0" sz="1800" kern="1200">
          <a:solidFill>
            <a:schemeClr val="tx1">
              <a:tint val="85000"/>
            </a:schemeClr>
          </a:solidFill>
          <a:latin typeface="+mn-lt"/>
          <a:ea typeface="+mn-ea"/>
          <a:cs typeface="+mn-cs"/>
        </a:defRPr>
      </a:lvl6pPr>
      <a:lvl7pPr marL="1673352" indent="-182880" algn="r" rtl="1" eaLnBrk="1" latinLnBrk="0" hangingPunct="1">
        <a:spcBef>
          <a:spcPct val="20000"/>
        </a:spcBef>
        <a:buClr>
          <a:schemeClr val="accent4"/>
        </a:buClr>
        <a:buSzPct val="80000"/>
        <a:buFont typeface="Wingdings 2"/>
        <a:buChar char=""/>
        <a:defRPr kumimoji="0" sz="1600" kern="1200" baseline="0">
          <a:solidFill>
            <a:schemeClr val="tx1"/>
          </a:solidFill>
          <a:latin typeface="+mn-lt"/>
          <a:ea typeface="+mn-ea"/>
          <a:cs typeface="+mn-cs"/>
        </a:defRPr>
      </a:lvl7pPr>
      <a:lvl8pPr marL="1847088" indent="-182880" algn="r" rtl="1" eaLnBrk="1" latinLnBrk="0" hangingPunct="1">
        <a:spcBef>
          <a:spcPts val="300"/>
        </a:spcBef>
        <a:buClr>
          <a:schemeClr val="accent4"/>
        </a:buClr>
        <a:buSzPct val="100000"/>
        <a:buChar char="•"/>
        <a:defRPr kumimoji="0" sz="1600" kern="1200" baseline="0">
          <a:solidFill>
            <a:schemeClr val="tx1">
              <a:tint val="85000"/>
            </a:schemeClr>
          </a:solidFill>
          <a:latin typeface="+mn-lt"/>
          <a:ea typeface="+mn-ea"/>
          <a:cs typeface="+mn-cs"/>
        </a:defRPr>
      </a:lvl8pPr>
      <a:lvl9pPr marL="2057400" indent="-182880" algn="r" rtl="1" eaLnBrk="1" latinLnBrk="0" hangingPunct="1">
        <a:spcBef>
          <a:spcPct val="20000"/>
        </a:spcBef>
        <a:buClr>
          <a:schemeClr val="accent4"/>
        </a:buClr>
        <a:buSzPct val="100000"/>
        <a:buFont typeface="Wingdings"/>
        <a:buChar char="§"/>
        <a:defRPr kumimoji="0" sz="1400" kern="1200" baseline="0">
          <a:solidFill>
            <a:schemeClr val="tx1"/>
          </a:solidFill>
          <a:latin typeface="+mn-lt"/>
          <a:ea typeface="+mn-ea"/>
          <a:cs typeface="+mn-cs"/>
        </a:defRPr>
      </a:lvl9pPr>
      <a:extLst/>
    </p:bodyStyle>
    <p:otherStyle>
      <a:lvl1pPr marL="0" algn="r" rtl="1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r" rtl="1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r" rtl="1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r" rtl="1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r" rtl="1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r" rtl="1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r" rtl="1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r" rtl="1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r" rtl="1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9pPr>
      <a:extLst/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emf"/><Relationship Id="rId2" Type="http://schemas.openxmlformats.org/officeDocument/2006/relationships/audio" Target="../media/audio1.wav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audio" Target="../media/audio1.wav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audio" Target="../media/audio1.wav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audio" Target="../media/audio1.wav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audio" Target="../media/audio1.wav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audio" Target="../media/audio1.wav"/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emf"/><Relationship Id="rId2" Type="http://schemas.openxmlformats.org/officeDocument/2006/relationships/audio" Target="../media/audio2.wav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ar-SA" dirty="0" smtClean="0">
                <a:solidFill>
                  <a:schemeClr val="accent5">
                    <a:lumMod val="60000"/>
                    <a:lumOff val="40000"/>
                  </a:schemeClr>
                </a:solidFill>
              </a:rPr>
              <a:t>الحذف والزيادة في الحروف.</a:t>
            </a:r>
            <a:endParaRPr lang="ar-SA" dirty="0">
              <a:solidFill>
                <a:schemeClr val="accent5">
                  <a:lumMod val="60000"/>
                  <a:lumOff val="40000"/>
                </a:schemeClr>
              </a:solidFill>
            </a:endParaRPr>
          </a:p>
        </p:txBody>
      </p:sp>
      <p:sp>
        <p:nvSpPr>
          <p:cNvPr id="3" name="عنوان فرعي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ar-SA" dirty="0"/>
          </a:p>
        </p:txBody>
      </p:sp>
      <p:pic>
        <p:nvPicPr>
          <p:cNvPr id="1026" name="Picture 2"/>
          <p:cNvPicPr>
            <a:picLocks noChangeAspect="1" noChangeArrowheads="1"/>
          </p:cNvPicPr>
          <p:nvPr/>
        </p:nvPicPr>
        <p:blipFill>
          <a:blip r:embed="rId3" cstate="print"/>
          <a:srcRect/>
          <a:stretch>
            <a:fillRect/>
          </a:stretch>
        </p:blipFill>
        <p:spPr bwMode="auto">
          <a:xfrm rot="20572796">
            <a:off x="4067944" y="2924944"/>
            <a:ext cx="1095375" cy="18097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</p:pic>
    </p:spTree>
  </p:cSld>
  <p:clrMapOvr>
    <a:masterClrMapping/>
  </p:clrMapOvr>
  <p:transition spd="slow">
    <p:wheel spokes="8"/>
    <p:sndAc>
      <p:stSnd>
        <p:snd r:embed="rId2" name="chimes.wav"/>
      </p:stSnd>
    </p:sndAc>
  </p:transition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solidFill>
            <a:schemeClr val="tx2">
              <a:lumMod val="60000"/>
              <a:lumOff val="40000"/>
            </a:schemeClr>
          </a:solidFill>
        </p:spPr>
        <p:txBody>
          <a:bodyPr>
            <a:normAutofit fontScale="90000"/>
          </a:bodyPr>
          <a:lstStyle/>
          <a:p>
            <a:r>
              <a:rPr lang="ar-SA" dirty="0" smtClean="0">
                <a:solidFill>
                  <a:schemeClr val="accent5">
                    <a:lumMod val="60000"/>
                    <a:lumOff val="40000"/>
                  </a:schemeClr>
                </a:solidFill>
              </a:rPr>
              <a:t>أ/مواضع حذف </a:t>
            </a:r>
            <a:r>
              <a:rPr lang="ar-SA" dirty="0" err="1" smtClean="0">
                <a:solidFill>
                  <a:schemeClr val="accent5">
                    <a:lumMod val="60000"/>
                    <a:lumOff val="40000"/>
                  </a:schemeClr>
                </a:solidFill>
              </a:rPr>
              <a:t>همزة </a:t>
            </a:r>
            <a:r>
              <a:rPr lang="ar-SA" dirty="0" smtClean="0">
                <a:solidFill>
                  <a:schemeClr val="accent5">
                    <a:lumMod val="60000"/>
                    <a:lumOff val="40000"/>
                  </a:schemeClr>
                </a:solidFill>
              </a:rPr>
              <a:t>(ابن) وإثباتها:</a:t>
            </a:r>
            <a:r>
              <a:rPr lang="en-US" dirty="0" smtClean="0"/>
              <a:t/>
            </a:r>
            <a:br>
              <a:rPr lang="en-US" dirty="0" smtClean="0"/>
            </a:br>
            <a:endParaRPr lang="ar-SA" dirty="0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/>
          <a:lstStyle/>
          <a:p>
            <a:r>
              <a:rPr lang="ar-SA" b="1" dirty="0" smtClean="0">
                <a:solidFill>
                  <a:schemeClr val="accent4">
                    <a:lumMod val="75000"/>
                  </a:schemeClr>
                </a:solidFill>
              </a:rPr>
              <a:t>أ/ بقاء </a:t>
            </a:r>
            <a:r>
              <a:rPr lang="ar-SA" b="1" dirty="0" err="1" smtClean="0">
                <a:solidFill>
                  <a:schemeClr val="accent4">
                    <a:lumMod val="75000"/>
                  </a:schemeClr>
                </a:solidFill>
              </a:rPr>
              <a:t>همزة </a:t>
            </a:r>
            <a:r>
              <a:rPr lang="ar-SA" b="1" dirty="0" smtClean="0">
                <a:solidFill>
                  <a:schemeClr val="accent4">
                    <a:lumMod val="75000"/>
                  </a:schemeClr>
                </a:solidFill>
              </a:rPr>
              <a:t>(ابن</a:t>
            </a:r>
            <a:r>
              <a:rPr lang="ar-SA" b="1" dirty="0" err="1" smtClean="0">
                <a:solidFill>
                  <a:schemeClr val="accent4">
                    <a:lumMod val="75000"/>
                  </a:schemeClr>
                </a:solidFill>
              </a:rPr>
              <a:t>):</a:t>
            </a:r>
            <a:endParaRPr lang="en-US" dirty="0" smtClean="0">
              <a:solidFill>
                <a:schemeClr val="accent4">
                  <a:lumMod val="75000"/>
                </a:schemeClr>
              </a:solidFill>
            </a:endParaRPr>
          </a:p>
          <a:p>
            <a:pPr lvl="0"/>
            <a:r>
              <a:rPr lang="ar-SA" b="1" dirty="0" smtClean="0">
                <a:solidFill>
                  <a:schemeClr val="tx1">
                    <a:lumMod val="85000"/>
                    <a:lumOff val="15000"/>
                  </a:schemeClr>
                </a:solidFill>
              </a:rPr>
              <a:t>إذا جاءت في أول السطر نحو: </a:t>
            </a:r>
            <a:r>
              <a:rPr lang="ar-SA" b="1" dirty="0" smtClean="0">
                <a:solidFill>
                  <a:srgbClr val="FF0000"/>
                </a:solidFill>
              </a:rPr>
              <a:t>ابن عمي.</a:t>
            </a:r>
            <a:endParaRPr lang="en-US" dirty="0" smtClean="0">
              <a:solidFill>
                <a:srgbClr val="FF0000"/>
              </a:solidFill>
            </a:endParaRPr>
          </a:p>
          <a:p>
            <a:pPr lvl="0"/>
            <a:r>
              <a:rPr lang="ar-SA" b="1" dirty="0" smtClean="0">
                <a:solidFill>
                  <a:schemeClr val="tx2">
                    <a:lumMod val="75000"/>
                  </a:schemeClr>
                </a:solidFill>
              </a:rPr>
              <a:t>إذا وقعت بين أكثر من علم نحو: </a:t>
            </a:r>
            <a:r>
              <a:rPr lang="ar-SA" b="1" dirty="0" smtClean="0">
                <a:solidFill>
                  <a:srgbClr val="FF0000"/>
                </a:solidFill>
              </a:rPr>
              <a:t>محمد وعلي ابنا أحمد.</a:t>
            </a:r>
            <a:endParaRPr lang="en-US" dirty="0" smtClean="0">
              <a:solidFill>
                <a:srgbClr val="FF0000"/>
              </a:solidFill>
            </a:endParaRPr>
          </a:p>
          <a:p>
            <a:pPr lvl="0"/>
            <a:r>
              <a:rPr lang="ar-SA" b="1" dirty="0" smtClean="0">
                <a:solidFill>
                  <a:schemeClr val="bg1">
                    <a:lumMod val="50000"/>
                  </a:schemeClr>
                </a:solidFill>
              </a:rPr>
              <a:t>إذا وقعت بين اسمين ليسا علمين نحو: </a:t>
            </a:r>
            <a:r>
              <a:rPr lang="ar-SA" b="1" dirty="0" smtClean="0">
                <a:solidFill>
                  <a:srgbClr val="FF0000"/>
                </a:solidFill>
              </a:rPr>
              <a:t>الشاعر ابن الشاعر </a:t>
            </a:r>
            <a:r>
              <a:rPr lang="ar-SA" b="1" dirty="0" smtClean="0">
                <a:solidFill>
                  <a:schemeClr val="bg1">
                    <a:lumMod val="50000"/>
                  </a:schemeClr>
                </a:solidFill>
              </a:rPr>
              <a:t>لأن الشاعرين مجهولين ليسا </a:t>
            </a:r>
            <a:r>
              <a:rPr lang="ar-SA" b="1" dirty="0" err="1" smtClean="0">
                <a:solidFill>
                  <a:schemeClr val="bg1">
                    <a:lumMod val="50000"/>
                  </a:schemeClr>
                </a:solidFill>
              </a:rPr>
              <a:t>علم </a:t>
            </a:r>
            <a:r>
              <a:rPr lang="ar-SA" b="1" dirty="0" smtClean="0">
                <a:solidFill>
                  <a:schemeClr val="bg1">
                    <a:lumMod val="50000"/>
                  </a:schemeClr>
                </a:solidFill>
              </a:rPr>
              <a:t>, </a:t>
            </a:r>
            <a:r>
              <a:rPr lang="ar-SA" b="1" dirty="0" smtClean="0">
                <a:solidFill>
                  <a:srgbClr val="FF0000"/>
                </a:solidFill>
              </a:rPr>
              <a:t>الشاعر ابن محمد </a:t>
            </a:r>
            <a:r>
              <a:rPr lang="ar-SA" b="1" dirty="0" smtClean="0">
                <a:solidFill>
                  <a:schemeClr val="bg1">
                    <a:lumMod val="50000"/>
                  </a:schemeClr>
                </a:solidFill>
              </a:rPr>
              <a:t>لأنها وقعت بين مجهول وهو الشاعر وبين محمد وهو علم, </a:t>
            </a:r>
            <a:r>
              <a:rPr lang="ar-SA" b="1" dirty="0" smtClean="0">
                <a:solidFill>
                  <a:srgbClr val="FF0000"/>
                </a:solidFill>
              </a:rPr>
              <a:t>محمد هو ابن محمود </a:t>
            </a:r>
            <a:r>
              <a:rPr lang="ar-SA" b="1" dirty="0" smtClean="0">
                <a:solidFill>
                  <a:schemeClr val="bg1">
                    <a:lumMod val="50000"/>
                  </a:schemeClr>
                </a:solidFill>
              </a:rPr>
              <a:t>لأنها وقع بين هو وبين علم وهو </a:t>
            </a:r>
            <a:r>
              <a:rPr lang="ar-SA" b="1" dirty="0" err="1" smtClean="0">
                <a:solidFill>
                  <a:schemeClr val="bg1">
                    <a:lumMod val="50000"/>
                  </a:schemeClr>
                </a:solidFill>
              </a:rPr>
              <a:t>محمود.</a:t>
            </a:r>
            <a:r>
              <a:rPr lang="ar-SA" b="1" dirty="0" smtClean="0">
                <a:solidFill>
                  <a:schemeClr val="bg1">
                    <a:lumMod val="50000"/>
                  </a:schemeClr>
                </a:solidFill>
              </a:rPr>
              <a:t> </a:t>
            </a:r>
            <a:endParaRPr lang="en-US" dirty="0" smtClean="0">
              <a:solidFill>
                <a:schemeClr val="bg1">
                  <a:lumMod val="50000"/>
                </a:schemeClr>
              </a:solidFill>
            </a:endParaRPr>
          </a:p>
          <a:p>
            <a:endParaRPr lang="ar-SA" b="1" dirty="0"/>
          </a:p>
        </p:txBody>
      </p:sp>
    </p:spTree>
  </p:cSld>
  <p:clrMapOvr>
    <a:masterClrMapping/>
  </p:clrMapOvr>
  <p:transition spd="slow">
    <p:newsflash/>
    <p:sndAc>
      <p:stSnd>
        <p:snd r:embed="rId2" name="chimes.wav"/>
      </p:stSnd>
    </p:sndAc>
  </p:transition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solidFill>
            <a:schemeClr val="tx2">
              <a:lumMod val="40000"/>
              <a:lumOff val="60000"/>
            </a:schemeClr>
          </a:solidFill>
        </p:spPr>
        <p:txBody>
          <a:bodyPr/>
          <a:lstStyle/>
          <a:p>
            <a:r>
              <a:rPr lang="ar-SA" dirty="0" smtClean="0"/>
              <a:t>ب/ حذف همزة(ابن</a:t>
            </a:r>
            <a:r>
              <a:rPr lang="ar-SA" dirty="0" err="1" smtClean="0"/>
              <a:t>)</a:t>
            </a:r>
            <a:endParaRPr lang="ar-SA" dirty="0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/>
          <a:lstStyle/>
          <a:p>
            <a:pPr>
              <a:buNone/>
            </a:pPr>
            <a:endParaRPr lang="en-US" dirty="0" smtClean="0"/>
          </a:p>
          <a:p>
            <a:pPr lvl="0"/>
            <a:r>
              <a:rPr lang="ar-SA" b="1" dirty="0" smtClean="0"/>
              <a:t>إذا وقعت بين علمين نحو: عمر بن الخطاب’ علي بن أبي </a:t>
            </a:r>
            <a:r>
              <a:rPr lang="ar-SA" b="1" dirty="0" err="1" smtClean="0"/>
              <a:t>طالب </a:t>
            </a:r>
            <a:r>
              <a:rPr lang="ar-SA" b="1" dirty="0" smtClean="0"/>
              <a:t>, سلمى بنت حرملة.</a:t>
            </a:r>
          </a:p>
          <a:p>
            <a:pPr lvl="0">
              <a:buNone/>
            </a:pPr>
            <a:endParaRPr lang="en-US" dirty="0" smtClean="0"/>
          </a:p>
          <a:p>
            <a:pPr lvl="0"/>
            <a:r>
              <a:rPr lang="ar-SA" b="1" dirty="0" smtClean="0"/>
              <a:t>إذا وقعت بعد همزة الاستفهام نحو: أبنُ المجتهد </a:t>
            </a:r>
            <a:r>
              <a:rPr lang="ar-SA" b="1" dirty="0" err="1" smtClean="0"/>
              <a:t>حضر؟</a:t>
            </a:r>
            <a:endParaRPr lang="ar-SA" b="1" dirty="0" smtClean="0"/>
          </a:p>
          <a:p>
            <a:pPr lvl="0">
              <a:buNone/>
            </a:pPr>
            <a:endParaRPr lang="en-US" dirty="0" smtClean="0"/>
          </a:p>
          <a:p>
            <a:pPr lvl="0"/>
            <a:r>
              <a:rPr lang="ar-SA" b="1" dirty="0" smtClean="0"/>
              <a:t>إذا وقعت </a:t>
            </a:r>
            <a:r>
              <a:rPr lang="ar-SA" b="1" dirty="0" err="1" smtClean="0"/>
              <a:t>بعدياء</a:t>
            </a:r>
            <a:r>
              <a:rPr lang="ar-SA" b="1" dirty="0" smtClean="0"/>
              <a:t> النداء نحو: يا بن أخي.</a:t>
            </a:r>
            <a:endParaRPr lang="ar-SA" b="1" dirty="0"/>
          </a:p>
        </p:txBody>
      </p:sp>
    </p:spTree>
  </p:cSld>
  <p:clrMapOvr>
    <a:masterClrMapping/>
  </p:clrMapOvr>
  <p:transition spd="slow">
    <p:wedge/>
    <p:sndAc>
      <p:stSnd>
        <p:snd r:embed="rId2" name="chimes.wav"/>
      </p:stSnd>
    </p:sndAc>
  </p:transition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467544" y="260648"/>
            <a:ext cx="7239000" cy="1143000"/>
          </a:xfrm>
          <a:solidFill>
            <a:schemeClr val="accent2">
              <a:lumMod val="60000"/>
              <a:lumOff val="40000"/>
            </a:schemeClr>
          </a:solidFill>
        </p:spPr>
        <p:txBody>
          <a:bodyPr>
            <a:normAutofit fontScale="90000"/>
          </a:bodyPr>
          <a:lstStyle/>
          <a:p>
            <a:r>
              <a:rPr lang="ar-SA" dirty="0" smtClean="0"/>
              <a:t>حذف همزة(اسم) وإثباتها:</a:t>
            </a:r>
            <a:r>
              <a:rPr lang="en-US" dirty="0" smtClean="0"/>
              <a:t/>
            </a:r>
            <a:br>
              <a:rPr lang="en-US" dirty="0" smtClean="0"/>
            </a:br>
            <a:endParaRPr lang="ar-SA" dirty="0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>
          <a:effectLst>
            <a:glow rad="228600">
              <a:schemeClr val="accent2">
                <a:satMod val="175000"/>
                <a:alpha val="40000"/>
              </a:schemeClr>
            </a:glow>
            <a:outerShdw blurRad="50800" dist="25000" dir="5400000" rotWithShape="0">
              <a:schemeClr val="accent2">
                <a:shade val="30000"/>
                <a:satMod val="150000"/>
                <a:alpha val="38000"/>
              </a:schemeClr>
            </a:outerShdw>
          </a:effectLst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/>
          <a:lstStyle/>
          <a:p>
            <a:pPr lvl="0"/>
            <a:r>
              <a:rPr lang="ar-SA" b="1" dirty="0" smtClean="0">
                <a:solidFill>
                  <a:schemeClr val="accent2">
                    <a:lumMod val="60000"/>
                    <a:lumOff val="40000"/>
                  </a:schemeClr>
                </a:solidFill>
              </a:rPr>
              <a:t>تسقط همزة اسم </a:t>
            </a:r>
            <a:r>
              <a:rPr lang="ar-SA" b="1" dirty="0" smtClean="0"/>
              <a:t>إذا </a:t>
            </a:r>
            <a:r>
              <a:rPr lang="ar-SA" b="1" dirty="0" err="1" smtClean="0"/>
              <a:t>جرت </a:t>
            </a:r>
            <a:r>
              <a:rPr lang="ar-SA" b="1" dirty="0" smtClean="0"/>
              <a:t>"بالباء" و وقع بعدها لفظ </a:t>
            </a:r>
            <a:r>
              <a:rPr lang="ar-SA" b="1" dirty="0" err="1" smtClean="0"/>
              <a:t>الجلالة </a:t>
            </a:r>
            <a:r>
              <a:rPr lang="ar-SA" b="1" dirty="0" smtClean="0"/>
              <a:t>"الله" نحو: بسم الله توكلت على الله, بسم الله الرحمن الرحيم, وغير ذلك </a:t>
            </a:r>
            <a:r>
              <a:rPr lang="ar-SA" b="1" dirty="0" smtClean="0">
                <a:solidFill>
                  <a:schemeClr val="accent2">
                    <a:lumMod val="75000"/>
                  </a:schemeClr>
                </a:solidFill>
              </a:rPr>
              <a:t>تبقى همزة اسم </a:t>
            </a:r>
            <a:r>
              <a:rPr lang="ar-SA" b="1" dirty="0" smtClean="0"/>
              <a:t>نحو: باسم الصداقة, باسمي واسم زملائي أرحب بكم.</a:t>
            </a:r>
          </a:p>
          <a:p>
            <a:pPr lvl="0">
              <a:buNone/>
            </a:pPr>
            <a:endParaRPr lang="en-US" dirty="0" smtClean="0"/>
          </a:p>
          <a:p>
            <a:pPr lvl="0"/>
            <a:r>
              <a:rPr lang="ar-SA" b="1" dirty="0" smtClean="0">
                <a:solidFill>
                  <a:schemeClr val="accent2">
                    <a:lumMod val="75000"/>
                  </a:schemeClr>
                </a:solidFill>
              </a:rPr>
              <a:t>تسقط الهمزة </a:t>
            </a:r>
            <a:r>
              <a:rPr lang="ar-SA" b="1" dirty="0" err="1" smtClean="0">
                <a:solidFill>
                  <a:schemeClr val="accent2">
                    <a:lumMod val="75000"/>
                  </a:schemeClr>
                </a:solidFill>
              </a:rPr>
              <a:t>من </a:t>
            </a:r>
            <a:r>
              <a:rPr lang="ar-SA" b="1" dirty="0" smtClean="0">
                <a:solidFill>
                  <a:schemeClr val="accent2">
                    <a:lumMod val="75000"/>
                  </a:schemeClr>
                </a:solidFill>
              </a:rPr>
              <a:t>(اسم) </a:t>
            </a:r>
            <a:r>
              <a:rPr lang="ar-SA" b="1" dirty="0" smtClean="0"/>
              <a:t>إذا دخلت عليها همزة الاستفهام نحو:أسمك أنس؟</a:t>
            </a:r>
            <a:endParaRPr lang="en-US" dirty="0" smtClean="0"/>
          </a:p>
          <a:p>
            <a:endParaRPr lang="ar-SA" dirty="0"/>
          </a:p>
        </p:txBody>
      </p:sp>
    </p:spTree>
  </p:cSld>
  <p:clrMapOvr>
    <a:masterClrMapping/>
  </p:clrMapOvr>
  <p:transition spd="slow">
    <p:dissolve/>
    <p:sndAc>
      <p:stSnd>
        <p:snd r:embed="rId2" name="chimes.wav"/>
      </p:stSnd>
    </p:sndAc>
  </p:transition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>
          <a:effectLst>
            <a:glow rad="228600">
              <a:schemeClr val="accent6">
                <a:satMod val="175000"/>
                <a:alpha val="40000"/>
              </a:schemeClr>
            </a:glow>
          </a:effectLst>
        </p:spPr>
        <p:style>
          <a:lnRef idx="2">
            <a:schemeClr val="accent5">
              <a:shade val="50000"/>
            </a:schemeClr>
          </a:lnRef>
          <a:fillRef idx="1">
            <a:schemeClr val="accent5"/>
          </a:fillRef>
          <a:effectRef idx="0">
            <a:schemeClr val="accent5"/>
          </a:effectRef>
          <a:fontRef idx="minor">
            <a:schemeClr val="lt1"/>
          </a:fontRef>
        </p:style>
        <p:txBody>
          <a:bodyPr/>
          <a:lstStyle/>
          <a:p>
            <a:r>
              <a:rPr lang="ar-SA" dirty="0" smtClean="0"/>
              <a:t>وتسقط همزة الوصل حين </a:t>
            </a:r>
            <a:r>
              <a:rPr lang="ar-SA" dirty="0" err="1" smtClean="0"/>
              <a:t>تدخل </a:t>
            </a:r>
            <a:r>
              <a:rPr lang="ar-SA" dirty="0" smtClean="0"/>
              <a:t>"اللام" </a:t>
            </a:r>
            <a:r>
              <a:rPr lang="ar-SA" dirty="0" err="1" smtClean="0"/>
              <a:t>على </a:t>
            </a:r>
            <a:r>
              <a:rPr lang="ar-SA" dirty="0" smtClean="0"/>
              <a:t>"ال التعريف" نحو: الكتاب...للكتاب, </a:t>
            </a:r>
            <a:r>
              <a:rPr lang="ar-SA" dirty="0" err="1" smtClean="0"/>
              <a:t>التمر </a:t>
            </a:r>
            <a:r>
              <a:rPr lang="ar-SA" dirty="0" smtClean="0"/>
              <a:t>..للتمر.</a:t>
            </a:r>
          </a:p>
          <a:p>
            <a:r>
              <a:rPr lang="ar-SA" dirty="0" smtClean="0"/>
              <a:t>تحذف الألف من </a:t>
            </a:r>
            <a:r>
              <a:rPr lang="ar-SA" dirty="0" err="1" smtClean="0"/>
              <a:t>الكلمات </a:t>
            </a:r>
            <a:r>
              <a:rPr lang="ar-SA" dirty="0" smtClean="0"/>
              <a:t>(إله,الله,اللهم,الرحمن,طه) ويشترط في </a:t>
            </a:r>
            <a:r>
              <a:rPr lang="ar-SA" dirty="0" err="1" smtClean="0"/>
              <a:t>كلمة </a:t>
            </a:r>
            <a:r>
              <a:rPr lang="ar-SA" dirty="0" smtClean="0"/>
              <a:t>(الرحمن) أن تكون متصلة </a:t>
            </a:r>
            <a:r>
              <a:rPr lang="ar-SA" dirty="0" err="1" smtClean="0"/>
              <a:t>ب </a:t>
            </a:r>
            <a:r>
              <a:rPr lang="ar-SA" dirty="0" smtClean="0"/>
              <a:t>(أل</a:t>
            </a:r>
            <a:r>
              <a:rPr lang="ar-SA" dirty="0" err="1" smtClean="0"/>
              <a:t>)</a:t>
            </a:r>
            <a:endParaRPr lang="ar-SA" dirty="0" smtClean="0"/>
          </a:p>
          <a:p>
            <a:r>
              <a:rPr lang="ar-SA" dirty="0" smtClean="0"/>
              <a:t>تحذف ألف الوصل إذا سبقتها همزة الاستفهام مثل: </a:t>
            </a:r>
            <a:r>
              <a:rPr lang="ar-SA" dirty="0" err="1" smtClean="0"/>
              <a:t>أجتمعتَ</a:t>
            </a:r>
            <a:r>
              <a:rPr lang="ar-SA" dirty="0" smtClean="0"/>
              <a:t> مع </a:t>
            </a:r>
            <a:r>
              <a:rPr lang="ar-SA" dirty="0" err="1" smtClean="0"/>
              <a:t>المدير؟</a:t>
            </a:r>
            <a:endParaRPr lang="ar-SA" dirty="0" smtClean="0"/>
          </a:p>
          <a:p>
            <a:r>
              <a:rPr lang="ar-SA" dirty="0" smtClean="0"/>
              <a:t>تحذف الألف من(لكن,لكنَّ</a:t>
            </a:r>
            <a:r>
              <a:rPr lang="ar-SA" dirty="0" err="1" smtClean="0"/>
              <a:t>)</a:t>
            </a:r>
            <a:endParaRPr lang="ar-SA" dirty="0" smtClean="0"/>
          </a:p>
          <a:p>
            <a:r>
              <a:rPr lang="ar-SA" dirty="0" smtClean="0"/>
              <a:t>تحذف من أسماء الإشارة</a:t>
            </a:r>
            <a:r>
              <a:rPr lang="ar-SA" dirty="0" err="1" smtClean="0"/>
              <a:t>(أولئك,هذا,هؤلاء..)</a:t>
            </a:r>
            <a:endParaRPr lang="en-US" dirty="0" smtClean="0"/>
          </a:p>
          <a:p>
            <a:endParaRPr lang="ar-SA" dirty="0"/>
          </a:p>
        </p:txBody>
      </p:sp>
    </p:spTree>
  </p:cSld>
  <p:clrMapOvr>
    <a:masterClrMapping/>
  </p:clrMapOvr>
  <p:transition spd="slow">
    <p:blinds dir="vert"/>
    <p:sndAc>
      <p:stSnd>
        <p:snd r:embed="rId2" name="chimes.wav"/>
      </p:stSnd>
    </p:sndAc>
  </p:transition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solidFill>
            <a:schemeClr val="tx2">
              <a:lumMod val="60000"/>
              <a:lumOff val="40000"/>
            </a:schemeClr>
          </a:solidFill>
        </p:spPr>
        <p:txBody>
          <a:bodyPr>
            <a:normAutofit fontScale="90000"/>
          </a:bodyPr>
          <a:lstStyle/>
          <a:p>
            <a:r>
              <a:rPr lang="ar-SA" dirty="0" smtClean="0"/>
              <a:t>مواضع زيادة </a:t>
            </a:r>
            <a:r>
              <a:rPr lang="ar-SA" dirty="0" err="1" smtClean="0"/>
              <a:t>الأف</a:t>
            </a:r>
            <a:r>
              <a:rPr lang="ar-SA" dirty="0" smtClean="0"/>
              <a:t> والواو:</a:t>
            </a:r>
            <a:r>
              <a:rPr lang="en-US" dirty="0" smtClean="0"/>
              <a:t/>
            </a:r>
            <a:br>
              <a:rPr lang="en-US" dirty="0" smtClean="0"/>
            </a:br>
            <a:endParaRPr lang="ar-SA" dirty="0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/>
          <a:lstStyle/>
          <a:p>
            <a:pPr lvl="0"/>
            <a:r>
              <a:rPr lang="ar-SA" dirty="0" smtClean="0"/>
              <a:t>تزاد الألف بعد واو الجماعة وذلك تسمى الواو(الفارقة) لكي نفرق بين واو الجماعة </a:t>
            </a:r>
            <a:r>
              <a:rPr lang="ar-SA" dirty="0" err="1" smtClean="0"/>
              <a:t>و </a:t>
            </a:r>
            <a:r>
              <a:rPr lang="ar-SA" dirty="0" smtClean="0"/>
              <a:t>"واو </a:t>
            </a:r>
            <a:r>
              <a:rPr lang="ar-SA" dirty="0" err="1" smtClean="0"/>
              <a:t>الفعل”</a:t>
            </a:r>
            <a:r>
              <a:rPr lang="ar-SA" dirty="0" smtClean="0"/>
              <a:t>(قاموا, لتتفوقوا</a:t>
            </a:r>
            <a:r>
              <a:rPr lang="ar-SA" dirty="0" err="1" smtClean="0"/>
              <a:t>)</a:t>
            </a:r>
            <a:endParaRPr lang="en-US" dirty="0" smtClean="0"/>
          </a:p>
          <a:p>
            <a:pPr lvl="0"/>
            <a:r>
              <a:rPr lang="ar-SA" dirty="0" smtClean="0"/>
              <a:t>وتزاد في آخر الكلمة عندما تنون تنوين نصب </a:t>
            </a:r>
            <a:r>
              <a:rPr lang="ar-SA" dirty="0" err="1" smtClean="0"/>
              <a:t>نحو: </a:t>
            </a:r>
            <a:r>
              <a:rPr lang="ar-SA" dirty="0" smtClean="0"/>
              <a:t>(شيء...شيئًا</a:t>
            </a:r>
            <a:r>
              <a:rPr lang="ar-SA" dirty="0" err="1" smtClean="0"/>
              <a:t>) ,</a:t>
            </a:r>
            <a:r>
              <a:rPr lang="ar-SA" dirty="0" smtClean="0"/>
              <a:t>(جزء..جزءًا) ويوضع التنوين على </a:t>
            </a:r>
            <a:r>
              <a:rPr lang="ar-SA" dirty="0" err="1" smtClean="0"/>
              <a:t>ماقبل</a:t>
            </a:r>
            <a:r>
              <a:rPr lang="ar-SA" dirty="0" smtClean="0"/>
              <a:t> الألف وليس على الألف.</a:t>
            </a:r>
            <a:endParaRPr lang="en-US" dirty="0" smtClean="0"/>
          </a:p>
          <a:p>
            <a:pPr lvl="0"/>
            <a:r>
              <a:rPr lang="ar-SA" dirty="0" smtClean="0"/>
              <a:t>تزاد الواو في كلمة(عَمرو) وهذي الواو </a:t>
            </a:r>
            <a:r>
              <a:rPr lang="ar-SA" dirty="0" err="1" smtClean="0"/>
              <a:t>لاتوضع</a:t>
            </a:r>
            <a:r>
              <a:rPr lang="ar-SA" dirty="0" smtClean="0"/>
              <a:t> عليها الحركات إنما توضع على </a:t>
            </a:r>
            <a:r>
              <a:rPr lang="ar-SA" dirty="0" err="1" smtClean="0"/>
              <a:t>ماقبلها</a:t>
            </a:r>
            <a:r>
              <a:rPr lang="ar-SA" dirty="0" smtClean="0"/>
              <a:t> على </a:t>
            </a:r>
            <a:r>
              <a:rPr lang="ar-SA" dirty="0" err="1" smtClean="0"/>
              <a:t>الراء </a:t>
            </a:r>
            <a:r>
              <a:rPr lang="ar-SA" dirty="0" smtClean="0"/>
              <a:t>,للتفريق بينها </a:t>
            </a:r>
            <a:r>
              <a:rPr lang="ar-SA" dirty="0" err="1" smtClean="0"/>
              <a:t>وبين </a:t>
            </a:r>
            <a:r>
              <a:rPr lang="ar-SA" dirty="0" smtClean="0"/>
              <a:t>(عُمر) الممنوعة من الصرف التي </a:t>
            </a:r>
            <a:r>
              <a:rPr lang="ar-SA" dirty="0" err="1" smtClean="0"/>
              <a:t>لاتنون.</a:t>
            </a:r>
            <a:endParaRPr lang="en-US" dirty="0" smtClean="0"/>
          </a:p>
          <a:p>
            <a:pPr>
              <a:buNone/>
            </a:pPr>
            <a:endParaRPr lang="en-US" dirty="0" smtClean="0"/>
          </a:p>
          <a:p>
            <a:endParaRPr lang="ar-SA" dirty="0"/>
          </a:p>
        </p:txBody>
      </p:sp>
    </p:spTree>
  </p:cSld>
  <p:clrMapOvr>
    <a:masterClrMapping/>
  </p:clrMapOvr>
  <p:transition spd="slow">
    <p:comb/>
    <p:sndAc>
      <p:stSnd>
        <p:snd r:embed="rId2" name="chimes.wav"/>
      </p:stSnd>
    </p:sndAc>
  </p:transition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ar-SA" dirty="0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>
          <a:effectLst>
            <a:glow rad="228600">
              <a:schemeClr val="accent1">
                <a:satMod val="175000"/>
                <a:alpha val="40000"/>
              </a:schemeClr>
            </a:glow>
            <a:outerShdw blurRad="50800" dist="25000" dir="5400000" rotWithShape="0">
              <a:schemeClr val="accent1">
                <a:shade val="30000"/>
                <a:satMod val="150000"/>
                <a:alpha val="38000"/>
              </a:schemeClr>
            </a:outerShdw>
          </a:effectLst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>
            <a:normAutofit/>
          </a:bodyPr>
          <a:lstStyle/>
          <a:p>
            <a:r>
              <a:rPr lang="ar-SA" sz="6600" dirty="0" smtClean="0">
                <a:solidFill>
                  <a:schemeClr val="tx2">
                    <a:lumMod val="60000"/>
                    <a:lumOff val="40000"/>
                  </a:schemeClr>
                </a:solidFill>
              </a:rPr>
              <a:t>تم بحمد </a:t>
            </a:r>
            <a:r>
              <a:rPr lang="ar-SA" sz="6600" dirty="0" smtClean="0">
                <a:solidFill>
                  <a:schemeClr val="tx2">
                    <a:lumMod val="60000"/>
                    <a:lumOff val="40000"/>
                  </a:schemeClr>
                </a:solidFill>
              </a:rPr>
              <a:t>الله</a:t>
            </a:r>
          </a:p>
          <a:p>
            <a:r>
              <a:rPr lang="ar-SA" sz="6600" dirty="0" smtClean="0">
                <a:solidFill>
                  <a:schemeClr val="tx2">
                    <a:lumMod val="60000"/>
                    <a:lumOff val="40000"/>
                  </a:schemeClr>
                </a:solidFill>
              </a:rPr>
              <a:t>أ/نوره </a:t>
            </a:r>
            <a:r>
              <a:rPr lang="ar-SA" sz="6600" dirty="0" err="1" smtClean="0">
                <a:solidFill>
                  <a:schemeClr val="tx2">
                    <a:lumMod val="60000"/>
                    <a:lumOff val="40000"/>
                  </a:schemeClr>
                </a:solidFill>
              </a:rPr>
              <a:t>عبدالله</a:t>
            </a:r>
            <a:r>
              <a:rPr lang="ar-SA" sz="6600" dirty="0" smtClean="0">
                <a:solidFill>
                  <a:schemeClr val="tx2">
                    <a:lumMod val="60000"/>
                    <a:lumOff val="40000"/>
                  </a:schemeClr>
                </a:solidFill>
              </a:rPr>
              <a:t> العمر</a:t>
            </a:r>
            <a:endParaRPr lang="ar-SA" sz="6600" dirty="0">
              <a:solidFill>
                <a:schemeClr val="tx2">
                  <a:lumMod val="60000"/>
                  <a:lumOff val="40000"/>
                </a:schemeClr>
              </a:solidFill>
            </a:endParaRPr>
          </a:p>
        </p:txBody>
      </p:sp>
      <p:pic>
        <p:nvPicPr>
          <p:cNvPr id="19459" name="Picture 3"/>
          <p:cNvPicPr>
            <a:picLocks noChangeAspect="1" noChangeArrowheads="1"/>
          </p:cNvPicPr>
          <p:nvPr/>
        </p:nvPicPr>
        <p:blipFill>
          <a:blip r:embed="rId3" cstate="print"/>
          <a:srcRect/>
          <a:stretch>
            <a:fillRect/>
          </a:stretch>
        </p:blipFill>
        <p:spPr bwMode="auto">
          <a:xfrm rot="20417141">
            <a:off x="1892811" y="3992761"/>
            <a:ext cx="1095375" cy="18097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</p:pic>
    </p:spTree>
  </p:cSld>
  <p:clrMapOvr>
    <a:masterClrMapping/>
  </p:clrMapOvr>
  <p:transition spd="slow">
    <p:checker dir="vert"/>
    <p:sndAc>
      <p:stSnd>
        <p:snd r:embed="rId2" name="applause.wav"/>
      </p:stSnd>
    </p:sndAc>
  </p:transition>
  <p:timing>
    <p:tnLst>
      <p:par>
        <p:cTn id="1" dur="indefinite" restart="never" nodeType="tmRoot"/>
      </p:par>
    </p:tnLst>
  </p:timing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وافر">
  <a:themeElements>
    <a:clrScheme name="وافر">
      <a:dk1>
        <a:sysClr val="windowText" lastClr="000000"/>
      </a:dk1>
      <a:lt1>
        <a:sysClr val="window" lastClr="FFFFFF"/>
      </a:lt1>
      <a:dk2>
        <a:srgbClr val="B13F9A"/>
      </a:dk2>
      <a:lt2>
        <a:srgbClr val="F4E7ED"/>
      </a:lt2>
      <a:accent1>
        <a:srgbClr val="B83D68"/>
      </a:accent1>
      <a:accent2>
        <a:srgbClr val="AC66BB"/>
      </a:accent2>
      <a:accent3>
        <a:srgbClr val="DE6C36"/>
      </a:accent3>
      <a:accent4>
        <a:srgbClr val="F9B639"/>
      </a:accent4>
      <a:accent5>
        <a:srgbClr val="CF6DA4"/>
      </a:accent5>
      <a:accent6>
        <a:srgbClr val="FA8D3D"/>
      </a:accent6>
      <a:hlink>
        <a:srgbClr val="FFDE66"/>
      </a:hlink>
      <a:folHlink>
        <a:srgbClr val="D490C5"/>
      </a:folHlink>
    </a:clrScheme>
    <a:fontScheme name="وافر">
      <a:majorFont>
        <a:latin typeface="Trebuchet MS"/>
        <a:ea typeface=""/>
        <a:cs typeface=""/>
        <a:font script="Jpan" typeface="HG丸ｺﾞｼｯｸM-PRO"/>
        <a:font script="Hang" typeface="HY그래픽M"/>
        <a:font script="Hans" typeface="黑体"/>
        <a:font script="Hant" typeface="微軟正黑體"/>
        <a:font script="Arab" typeface="Tahoma"/>
        <a:font script="Hebr" typeface="Gisha"/>
        <a:font script="Thai" typeface="Iris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</a:majorFont>
      <a:minorFont>
        <a:latin typeface="Trebuchet MS"/>
        <a:ea typeface=""/>
        <a:cs typeface=""/>
        <a:font script="Jpan" typeface="HG丸ｺﾞｼｯｸM-PRO"/>
        <a:font script="Hang" typeface="HY그래픽M"/>
        <a:font script="Hans" typeface="华文新魏"/>
        <a:font script="Hant" typeface="微軟正黑體"/>
        <a:font script="Arab" typeface="Tahoma"/>
        <a:font script="Hebr" typeface="Gisha"/>
        <a:font script="Thai" typeface="Iris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وافر">
      <a:fillStyleLst>
        <a:solidFill>
          <a:schemeClr val="phClr"/>
        </a:solidFill>
        <a:gradFill rotWithShape="1">
          <a:gsLst>
            <a:gs pos="0">
              <a:schemeClr val="phClr">
                <a:tint val="15000"/>
                <a:satMod val="250000"/>
              </a:schemeClr>
            </a:gs>
            <a:gs pos="49000">
              <a:schemeClr val="phClr">
                <a:tint val="50000"/>
                <a:satMod val="200000"/>
              </a:schemeClr>
            </a:gs>
            <a:gs pos="49100">
              <a:schemeClr val="phClr">
                <a:tint val="64000"/>
                <a:satMod val="160000"/>
              </a:schemeClr>
            </a:gs>
            <a:gs pos="92000">
              <a:schemeClr val="phClr">
                <a:tint val="50000"/>
                <a:satMod val="200000"/>
              </a:schemeClr>
            </a:gs>
            <a:gs pos="100000">
              <a:schemeClr val="phClr">
                <a:tint val="43000"/>
                <a:satMod val="190000"/>
              </a:schemeClr>
            </a:gs>
          </a:gsLst>
          <a:lin ang="5400000" scaled="1"/>
        </a:gradFill>
        <a:gradFill rotWithShape="1">
          <a:gsLst>
            <a:gs pos="0">
              <a:schemeClr val="phClr">
                <a:tint val="74000"/>
              </a:schemeClr>
            </a:gs>
            <a:gs pos="49000">
              <a:schemeClr val="phClr">
                <a:tint val="96000"/>
                <a:shade val="84000"/>
                <a:satMod val="110000"/>
              </a:schemeClr>
            </a:gs>
            <a:gs pos="49100">
              <a:schemeClr val="phClr">
                <a:shade val="55000"/>
                <a:satMod val="150000"/>
              </a:schemeClr>
            </a:gs>
            <a:gs pos="92000">
              <a:schemeClr val="phClr">
                <a:tint val="98000"/>
                <a:shade val="90000"/>
                <a:satMod val="128000"/>
              </a:schemeClr>
            </a:gs>
            <a:gs pos="100000">
              <a:schemeClr val="phClr">
                <a:tint val="90000"/>
                <a:shade val="97000"/>
                <a:satMod val="128000"/>
              </a:schemeClr>
            </a:gs>
          </a:gsLst>
          <a:lin ang="5400000" scaled="1"/>
        </a:gradFill>
      </a:fillStyleLst>
      <a:lnStyleLst>
        <a:ln w="11430" cap="flat" cmpd="sng" algn="ctr">
          <a:solidFill>
            <a:schemeClr val="phClr"/>
          </a:solidFill>
          <a:prstDash val="solid"/>
        </a:ln>
        <a:ln w="40000" cap="flat" cmpd="sng" algn="ctr">
          <a:solidFill>
            <a:schemeClr val="phClr"/>
          </a:solidFill>
          <a:prstDash val="solid"/>
        </a:ln>
        <a:ln w="318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50800" dist="25000" dir="5400000" rotWithShape="0">
              <a:schemeClr val="phClr">
                <a:shade val="30000"/>
                <a:satMod val="150000"/>
                <a:alpha val="38000"/>
              </a:schemeClr>
            </a:outerShdw>
          </a:effectLst>
        </a:effectStyle>
        <a:effectStyle>
          <a:effectLst>
            <a:outerShdw blurRad="39000" dist="25400" dir="5400000" rotWithShape="0">
              <a:schemeClr val="phClr">
                <a:shade val="33000"/>
                <a:alpha val="83000"/>
              </a:schemeClr>
            </a:outerShdw>
          </a:effectLst>
        </a:effectStyle>
        <a:effectStyle>
          <a:effectLst>
            <a:outerShdw blurRad="39000" dist="25400" dir="5400000" rotWithShape="0">
              <a:schemeClr val="phClr">
                <a:shade val="33000"/>
                <a:alpha val="83000"/>
              </a:schemeClr>
            </a:outerShdw>
          </a:effectLst>
          <a:scene3d>
            <a:camera prst="orthographicFront" fov="0">
              <a:rot lat="0" lon="0" rev="0"/>
            </a:camera>
            <a:lightRig rig="contrasting" dir="t">
              <a:rot lat="0" lon="0" rev="1500000"/>
            </a:lightRig>
          </a:scene3d>
          <a:sp3d extrusionH="127000" prstMaterial="powder">
            <a:bevelT w="50800" h="635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78000"/>
                <a:satMod val="220000"/>
              </a:schemeClr>
            </a:gs>
            <a:gs pos="100000">
              <a:schemeClr val="phClr">
                <a:shade val="35000"/>
                <a:satMod val="155000"/>
              </a:schemeClr>
            </a:gs>
          </a:gsLst>
          <a:path path="circle">
            <a:fillToRect l="50000" t="50000" r="50000" b="50000"/>
          </a:path>
        </a:gradFill>
        <a:blipFill>
          <a:blip xmlns:r="http://schemas.openxmlformats.org/officeDocument/2006/relationships" r:embed="rId1">
            <a:duotone>
              <a:schemeClr val="phClr">
                <a:shade val="60000"/>
                <a:satMod val="180000"/>
              </a:schemeClr>
              <a:schemeClr val="phClr">
                <a:tint val="500"/>
                <a:satMod val="150000"/>
              </a:schemeClr>
            </a:duotone>
          </a:blip>
          <a:tile tx="0" ty="0" sx="50000" sy="50000" flip="none" algn="tl"/>
        </a:blip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Opulent</Template>
  <TotalTime>27</TotalTime>
  <Words>353</Words>
  <Application>Microsoft Office PowerPoint</Application>
  <PresentationFormat>عرض على الشاشة (3:4)‏</PresentationFormat>
  <Paragraphs>28</Paragraphs>
  <Slides>7</Slides>
  <Notes>0</Notes>
  <HiddenSlides>0</HiddenSlides>
  <MMClips>0</MMClips>
  <ScaleCrop>false</ScaleCrop>
  <HeadingPairs>
    <vt:vector size="4" baseType="variant">
      <vt:variant>
        <vt:lpstr>سمة</vt:lpstr>
      </vt:variant>
      <vt:variant>
        <vt:i4>1</vt:i4>
      </vt:variant>
      <vt:variant>
        <vt:lpstr>عناوين الشرائح</vt:lpstr>
      </vt:variant>
      <vt:variant>
        <vt:i4>7</vt:i4>
      </vt:variant>
    </vt:vector>
  </HeadingPairs>
  <TitlesOfParts>
    <vt:vector size="8" baseType="lpstr">
      <vt:lpstr>وافر</vt:lpstr>
      <vt:lpstr>الحذف والزيادة في الحروف.</vt:lpstr>
      <vt:lpstr>أ/مواضع حذف همزة (ابن) وإثباتها: </vt:lpstr>
      <vt:lpstr>ب/ حذف همزة(ابن)</vt:lpstr>
      <vt:lpstr>حذف همزة(اسم) وإثباتها: </vt:lpstr>
      <vt:lpstr>الشريحة 5</vt:lpstr>
      <vt:lpstr>مواضع زيادة الأف والواو: </vt:lpstr>
      <vt:lpstr>الشريحة 7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الحذف والزيادة في الحروف.</dc:title>
  <dc:creator>nona</dc:creator>
  <cp:lastModifiedBy>nona</cp:lastModifiedBy>
  <cp:revision>4</cp:revision>
  <dcterms:created xsi:type="dcterms:W3CDTF">2013-09-05T11:06:53Z</dcterms:created>
  <dcterms:modified xsi:type="dcterms:W3CDTF">2013-09-05T11:40:41Z</dcterms:modified>
</cp:coreProperties>
</file>

<file path=docProps/thumbnail.jpeg>
</file>