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9"/>
  </p:notesMasterIdLst>
  <p:sldIdLst>
    <p:sldId id="406" r:id="rId2"/>
    <p:sldId id="407" r:id="rId3"/>
    <p:sldId id="418" r:id="rId4"/>
    <p:sldId id="372" r:id="rId5"/>
    <p:sldId id="342" r:id="rId6"/>
    <p:sldId id="345" r:id="rId7"/>
    <p:sldId id="414" r:id="rId8"/>
    <p:sldId id="364" r:id="rId9"/>
    <p:sldId id="365" r:id="rId10"/>
    <p:sldId id="366" r:id="rId11"/>
    <p:sldId id="411" r:id="rId12"/>
    <p:sldId id="412" r:id="rId13"/>
    <p:sldId id="413" r:id="rId14"/>
    <p:sldId id="415" r:id="rId15"/>
    <p:sldId id="416" r:id="rId16"/>
    <p:sldId id="367" r:id="rId17"/>
    <p:sldId id="40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03B"/>
    <a:srgbClr val="FF9933"/>
    <a:srgbClr val="FF9900"/>
    <a:srgbClr val="F57E1B"/>
    <a:srgbClr val="79F9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9" d="100"/>
          <a:sy n="49" d="100"/>
        </p:scale>
        <p:origin x="-59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-114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76456D-1B09-4AFF-84EB-2915A41CB67F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0CA5FA6-44D5-4FAC-A885-57A7ACA7C7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A5FA6-44D5-4FAC-A885-57A7ACA7C7C4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4036" name="عنصر نائب لرقم الشريحة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DF8795-54CA-409D-A00C-C62E699C94A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2765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AEA5ED-3080-4F61-B2FF-4545A502386B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A5FA6-44D5-4FAC-A885-57A7ACA7C7C4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028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13964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8957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4678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2557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8653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5570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4404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91965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8266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3766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EBCB5-EAFC-4870-BFEA-E0C9C8D9C87D}" type="datetimeFigureOut">
              <a:rPr lang="ar-SA" smtClean="0"/>
              <a:pPr/>
              <a:t>10/03/37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B94A6-AFCA-4FD2-ABA6-4568F0A831C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5034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6;&#1575;&#1588;&#1610;&#1583;%20&#1575;&#1604;&#1581;&#1604;&#1602;&#1577;/&#1591;&#1610;&#1608;&#1585;_&#1575;&#1604;&#1580;&#1606;&#1577;_-_&#1575;&#1604;&#1601;&#1608;&#1575;&#1603;&#1607;_&#1581;&#1604;&#1608;&#1607;_&#1603;&#1578;&#1610;&#1585;.mp4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571;&#1606;&#1575;&#1588;&#1610;&#1583;%20&#1575;&#1604;&#1581;&#1604;&#1602;&#1577;/&#1575;&#1604;&#1587;&#1604;&#1575;&#1605;%20&#1575;&#1604;&#1605;&#1604;&#1603;&#1610;%20&#1575;&#1604;&#1587;&#1593;&#1608;&#1583;&#1610;%20Royal%20Saudi%20National%20Anthem%20-%20YouTube.fl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772400" cy="1643075"/>
          </a:xfrm>
        </p:spPr>
        <p:txBody>
          <a:bodyPr>
            <a:normAutofit/>
          </a:bodyPr>
          <a:lstStyle/>
          <a:p>
            <a:r>
              <a:rPr lang="ar-SA" sz="9600" dirty="0" smtClean="0">
                <a:solidFill>
                  <a:srgbClr val="7030A0"/>
                </a:solidFill>
              </a:rPr>
              <a:t>حلقة</a:t>
            </a:r>
            <a:endParaRPr lang="ar-SA" sz="9600" dirty="0">
              <a:solidFill>
                <a:srgbClr val="7030A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9144001" cy="50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444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21807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Diagonal Corner Rectangle 2"/>
          <p:cNvSpPr/>
          <p:nvPr/>
        </p:nvSpPr>
        <p:spPr bwMode="auto">
          <a:xfrm>
            <a:off x="179512" y="836712"/>
            <a:ext cx="8670570" cy="5688631"/>
          </a:xfrm>
          <a:prstGeom prst="round2DiagRect">
            <a:avLst/>
          </a:prstGeom>
          <a:solidFill>
            <a:schemeClr val="bg2"/>
          </a:solidFill>
          <a:ln w="76200">
            <a:solidFill>
              <a:schemeClr val="tx1"/>
            </a:solidFill>
          </a:ln>
          <a:effectLst>
            <a:innerShdw blurRad="1104900">
              <a:srgbClr val="00FF00"/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EG"/>
          </a:p>
        </p:txBody>
      </p:sp>
      <p:sp>
        <p:nvSpPr>
          <p:cNvPr id="1026" name="AutoShape 2" descr="http://forum.alfnnan.org/storeimg/img_1268640359_393.jpg"/>
          <p:cNvSpPr>
            <a:spLocks noChangeAspect="1" noChangeArrowheads="1"/>
          </p:cNvSpPr>
          <p:nvPr/>
        </p:nvSpPr>
        <p:spPr bwMode="auto">
          <a:xfrm>
            <a:off x="-61913" y="-136525"/>
            <a:ext cx="6457951" cy="4305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7308304" y="14127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رمــان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308304" y="32129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شمــام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7308304" y="5229200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خــوخ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2987824" y="5157192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جوافة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2987824" y="32129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تــوت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2987824" y="1268760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تــيـــن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67940" name="AutoShape 4" descr="http://www.dllaraby.com/wp-content/uploads/2013/07/cherry-1.jpg"/>
          <p:cNvSpPr>
            <a:spLocks noChangeAspect="1" noChangeArrowheads="1"/>
          </p:cNvSpPr>
          <p:nvPr/>
        </p:nvSpPr>
        <p:spPr bwMode="auto">
          <a:xfrm>
            <a:off x="-61913" y="-136525"/>
            <a:ext cx="6096001" cy="456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67942" name="AutoShape 6" descr="http://www.dllaraby.com/wp-content/uploads/2013/07/cherry-1.jpg"/>
          <p:cNvSpPr>
            <a:spLocks noChangeAspect="1" noChangeArrowheads="1"/>
          </p:cNvSpPr>
          <p:nvPr/>
        </p:nvSpPr>
        <p:spPr bwMode="auto">
          <a:xfrm>
            <a:off x="-61913" y="-136525"/>
            <a:ext cx="6096001" cy="456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67952" name="AutoShape 16" descr="http://upload.wikimedia.org/wikipedia/commons/2/2a/Apricot_and_cross_section.jpg"/>
          <p:cNvSpPr>
            <a:spLocks noChangeAspect="1" noChangeArrowheads="1"/>
          </p:cNvSpPr>
          <p:nvPr/>
        </p:nvSpPr>
        <p:spPr bwMode="auto">
          <a:xfrm>
            <a:off x="-61913" y="-136525"/>
            <a:ext cx="7334251" cy="3790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71010" name="Picture 2" descr="http://www.rubyredpomegranates.co.uk/_downloads/hi-res/Pomegranate_04_300dpi.jpg"/>
          <p:cNvPicPr>
            <a:picLocks noChangeAspect="1" noChangeArrowheads="1"/>
          </p:cNvPicPr>
          <p:nvPr/>
        </p:nvPicPr>
        <p:blipFill>
          <a:blip r:embed="rId2" cstate="print"/>
          <a:srcRect l="9265" t="18791" b="10380"/>
          <a:stretch>
            <a:fillRect/>
          </a:stretch>
        </p:blipFill>
        <p:spPr bwMode="auto">
          <a:xfrm>
            <a:off x="5004048" y="1052736"/>
            <a:ext cx="2088232" cy="1656184"/>
          </a:xfrm>
          <a:prstGeom prst="rect">
            <a:avLst/>
          </a:prstGeom>
          <a:noFill/>
        </p:spPr>
      </p:pic>
      <p:pic>
        <p:nvPicPr>
          <p:cNvPr id="171012" name="Picture 4" descr="http://www.krshak.com/uploads/food_items/1351381546sham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924945"/>
            <a:ext cx="2088232" cy="1728192"/>
          </a:xfrm>
          <a:prstGeom prst="rect">
            <a:avLst/>
          </a:prstGeom>
          <a:noFill/>
        </p:spPr>
      </p:pic>
      <p:pic>
        <p:nvPicPr>
          <p:cNvPr id="171014" name="Picture 6" descr="http://www.zynat.com/upload/recipes/0d09ab925db24cd086bea154316d12d172757.jpg"/>
          <p:cNvPicPr>
            <a:picLocks noChangeAspect="1" noChangeArrowheads="1"/>
          </p:cNvPicPr>
          <p:nvPr/>
        </p:nvPicPr>
        <p:blipFill>
          <a:blip r:embed="rId4" cstate="print"/>
          <a:srcRect r="4274"/>
          <a:stretch>
            <a:fillRect/>
          </a:stretch>
        </p:blipFill>
        <p:spPr bwMode="auto">
          <a:xfrm>
            <a:off x="5004048" y="4797152"/>
            <a:ext cx="2088232" cy="1656184"/>
          </a:xfrm>
          <a:prstGeom prst="rect">
            <a:avLst/>
          </a:prstGeom>
          <a:noFill/>
        </p:spPr>
      </p:pic>
      <p:pic>
        <p:nvPicPr>
          <p:cNvPr id="171016" name="Picture 8" descr="http://amaljaz.com/Fig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980728"/>
            <a:ext cx="2098204" cy="1656184"/>
          </a:xfrm>
          <a:prstGeom prst="rect">
            <a:avLst/>
          </a:prstGeom>
          <a:noFill/>
        </p:spPr>
      </p:pic>
      <p:pic>
        <p:nvPicPr>
          <p:cNvPr id="171018" name="Picture 10" descr="http://www.dllaraby.com/wp-content/uploads/2013/07/mulberry-2.jpg"/>
          <p:cNvPicPr>
            <a:picLocks noChangeAspect="1" noChangeArrowheads="1"/>
          </p:cNvPicPr>
          <p:nvPr/>
        </p:nvPicPr>
        <p:blipFill>
          <a:blip r:embed="rId6" cstate="print"/>
          <a:srcRect l="4747" r="5056" b="5698"/>
          <a:stretch>
            <a:fillRect/>
          </a:stretch>
        </p:blipFill>
        <p:spPr bwMode="auto">
          <a:xfrm>
            <a:off x="683568" y="2852936"/>
            <a:ext cx="2088232" cy="1656184"/>
          </a:xfrm>
          <a:prstGeom prst="rect">
            <a:avLst/>
          </a:prstGeom>
          <a:noFill/>
        </p:spPr>
      </p:pic>
      <p:pic>
        <p:nvPicPr>
          <p:cNvPr id="171020" name="Picture 12" descr="http://1.bp.blogspot.com/-rq1QpsgHpas/Tpb5GJIG4mI/AAAAAAAAD_c/_O6xqE3Zrkg/s1600/guava6.jpg"/>
          <p:cNvPicPr>
            <a:picLocks noChangeAspect="1" noChangeArrowheads="1"/>
          </p:cNvPicPr>
          <p:nvPr/>
        </p:nvPicPr>
        <p:blipFill>
          <a:blip r:embed="rId7" cstate="print"/>
          <a:srcRect l="8400" t="11498" r="9281" b="8016"/>
          <a:stretch>
            <a:fillRect/>
          </a:stretch>
        </p:blipFill>
        <p:spPr bwMode="auto">
          <a:xfrm>
            <a:off x="683568" y="4797152"/>
            <a:ext cx="2088232" cy="1656184"/>
          </a:xfrm>
          <a:prstGeom prst="rect">
            <a:avLst/>
          </a:prstGeom>
          <a:noFill/>
        </p:spPr>
      </p:pic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1967401" y="107921"/>
            <a:ext cx="50528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/>
            <a:r>
              <a:rPr lang="ar-SA" sz="3200" b="1" u="sng" dirty="0" smtClean="0">
                <a:latin typeface="Calibri" pitchFamily="34" charset="0"/>
              </a:rPr>
              <a:t>هيا نتعرف على الفــواكه</a:t>
            </a:r>
            <a:endParaRPr lang="ar-EG" sz="3200" b="1" u="sng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0MPQ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988840"/>
            <a:ext cx="1709951" cy="18494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3" name="صورة 2" descr="imagesCA0MPQ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4786322"/>
            <a:ext cx="1709951" cy="18494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4" name="صورة 3" descr="imagesCABIZAA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988840"/>
            <a:ext cx="1692282" cy="18722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sp>
        <p:nvSpPr>
          <p:cNvPr id="5" name="عنوان 4"/>
          <p:cNvSpPr txBox="1">
            <a:spLocks/>
          </p:cNvSpPr>
          <p:nvPr/>
        </p:nvSpPr>
        <p:spPr>
          <a:xfrm>
            <a:off x="457200" y="320040"/>
            <a:ext cx="724204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طابق صورة التفاحة مع </a:t>
            </a:r>
            <a:r>
              <a:rPr kumimoji="0" lang="ar-SA" sz="2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مايماثلها</a:t>
            </a:r>
            <a:r>
              <a:rPr kumimoji="0" lang="ar-S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..</a:t>
            </a:r>
            <a:endParaRPr kumimoji="0" lang="ar-SA" sz="2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827584" y="4293096"/>
            <a:ext cx="66967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4499992" y="2204864"/>
            <a:ext cx="0" cy="20882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برتقاله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500570"/>
            <a:ext cx="1733892" cy="2071702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3" name="رابط مستقيم 2"/>
          <p:cNvCxnSpPr/>
          <p:nvPr/>
        </p:nvCxnSpPr>
        <p:spPr>
          <a:xfrm rot="5400000">
            <a:off x="3572662" y="3000372"/>
            <a:ext cx="242809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مستقيم 3"/>
          <p:cNvCxnSpPr/>
          <p:nvPr/>
        </p:nvCxnSpPr>
        <p:spPr>
          <a:xfrm flipH="1">
            <a:off x="1357290" y="4214818"/>
            <a:ext cx="66967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 descr="برتقاله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714488"/>
            <a:ext cx="1714512" cy="2026505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" name="صورة 5" descr="imagesCA0MPQ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785926"/>
            <a:ext cx="1709951" cy="18494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sp>
        <p:nvSpPr>
          <p:cNvPr id="7" name="مستطيل 6"/>
          <p:cNvSpPr/>
          <p:nvPr/>
        </p:nvSpPr>
        <p:spPr>
          <a:xfrm>
            <a:off x="3428992" y="357166"/>
            <a:ext cx="48268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ar-SA" sz="2800" u="sng" dirty="0" smtClean="0"/>
              <a:t>طابق صورة البرتقالة مع </a:t>
            </a:r>
            <a:r>
              <a:rPr lang="ar-SA" sz="2800" u="sng" dirty="0" err="1" smtClean="0"/>
              <a:t>مايماثلها</a:t>
            </a:r>
            <a:r>
              <a:rPr lang="ar-SA" sz="2800" u="sng" dirty="0" smtClean="0"/>
              <a:t>..</a:t>
            </a:r>
            <a:endParaRPr lang="ar-SA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37061" y="571480"/>
            <a:ext cx="3563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u="sng" dirty="0" smtClean="0"/>
              <a:t>وصل صورة الموزه مع </a:t>
            </a:r>
            <a:r>
              <a:rPr lang="ar-SA" b="1" u="sng" dirty="0" err="1" smtClean="0"/>
              <a:t>مايماثلها..</a:t>
            </a:r>
            <a:endParaRPr lang="ar-SA" b="1" dirty="0"/>
          </a:p>
        </p:txBody>
      </p:sp>
      <p:pic>
        <p:nvPicPr>
          <p:cNvPr id="3" name="صورة 2" descr="imagesCA0MPQ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28604"/>
            <a:ext cx="1709951" cy="18494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4" name="صورة 3" descr="imagesCABIZAA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4572008"/>
            <a:ext cx="1692282" cy="18722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5" name="صورة 4" descr="برتقاله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2500306"/>
            <a:ext cx="1728192" cy="18722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" name="صورة 5" descr="imagesCABIZAA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1428736"/>
            <a:ext cx="2143125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مستدير الزوايا 8"/>
          <p:cNvSpPr/>
          <p:nvPr/>
        </p:nvSpPr>
        <p:spPr>
          <a:xfrm>
            <a:off x="785786" y="714356"/>
            <a:ext cx="1928826" cy="1857388"/>
          </a:xfrm>
          <a:prstGeom prst="roundRect">
            <a:avLst/>
          </a:prstGeom>
          <a:ln w="666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 txBox="1">
            <a:spLocks/>
          </p:cNvSpPr>
          <p:nvPr/>
        </p:nvSpPr>
        <p:spPr>
          <a:xfrm>
            <a:off x="857224" y="214290"/>
            <a:ext cx="7239000" cy="6429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وصل صورة العنب </a:t>
            </a:r>
            <a:r>
              <a:rPr kumimoji="0" lang="ar-SA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بمايماثلها</a:t>
            </a:r>
            <a:r>
              <a:rPr kumimoji="0" lang="ar-SA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ar-SA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عنصر نائب للمحتوى 5" descr="ييش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1428736"/>
            <a:ext cx="2590008" cy="4534224"/>
          </a:xfrm>
          <a:prstGeom prst="rect">
            <a:avLst/>
          </a:prstGeom>
        </p:spPr>
      </p:pic>
      <p:pic>
        <p:nvPicPr>
          <p:cNvPr id="6" name="عنصر نائب للمحتوى 5" descr="ييش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785794"/>
            <a:ext cx="1571636" cy="1714512"/>
          </a:xfrm>
          <a:prstGeom prst="rect">
            <a:avLst/>
          </a:prstGeom>
        </p:spPr>
      </p:pic>
      <p:pic>
        <p:nvPicPr>
          <p:cNvPr id="7" name="صورة 6" descr="imagesCABIZAA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786322"/>
            <a:ext cx="1785950" cy="18722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0" name="صورة 9" descr="برتقاله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2714620"/>
            <a:ext cx="1728192" cy="1872208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ووو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529408"/>
            <a:ext cx="6768752" cy="532859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786314" y="571480"/>
            <a:ext cx="35719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chemeClr val="accent6">
                    <a:lumMod val="50000"/>
                  </a:schemeClr>
                </a:solidFill>
              </a:rPr>
              <a:t>هيا نلون يا أبطال</a:t>
            </a:r>
            <a:endParaRPr lang="ar-SA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4" name="Picture 4" descr="http://www.mjla.net/upload/recipe/wasfa_32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9" y="908720"/>
            <a:ext cx="8100391" cy="590465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6" name="مستطيل مستدير الزوايا 5"/>
          <p:cNvSpPr/>
          <p:nvPr/>
        </p:nvSpPr>
        <p:spPr>
          <a:xfrm>
            <a:off x="755576" y="161256"/>
            <a:ext cx="7344816" cy="67545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hlinkClick r:id="rId3" action="ppaction://hlinkfile"/>
              </a:rPr>
              <a:t>هيا يا أصدقائي نستمع إلى أنشودة الفواكه</a:t>
            </a:r>
            <a:endParaRPr lang="ar-SA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8100254" cy="472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500298" y="332656"/>
            <a:ext cx="4591982" cy="116751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schemeClr val="accent2">
                    <a:lumMod val="75000"/>
                  </a:schemeClr>
                </a:solidFill>
              </a:rPr>
              <a:t>خلاص خلصنا حلقة</a:t>
            </a:r>
            <a:endParaRPr lang="ar-SA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SPEED\My Documents\مزون\صور ماكتون\to_l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531889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مستطيل 3"/>
          <p:cNvSpPr>
            <a:spLocks noChangeArrowheads="1"/>
          </p:cNvSpPr>
          <p:nvPr/>
        </p:nvSpPr>
        <p:spPr bwMode="auto">
          <a:xfrm>
            <a:off x="2483768" y="476672"/>
            <a:ext cx="3500437" cy="128587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 eaLnBrk="0" hangingPunct="0"/>
            <a:r>
              <a:rPr lang="ar-SA" sz="5400" b="1" dirty="0">
                <a:solidFill>
                  <a:srgbClr val="FF0000"/>
                </a:solidFill>
              </a:rPr>
              <a:t>أيـام الأسـبــوع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6012160" y="1412776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solidFill>
                  <a:srgbClr val="990099"/>
                </a:solidFill>
                <a:latin typeface="Simplified Arabic" pitchFamily="18" charset="-78"/>
                <a:cs typeface="Simplified Arabic" pitchFamily="18" charset="-78"/>
              </a:rPr>
              <a:t>الاحد</a:t>
            </a:r>
            <a:endParaRPr lang="ar-SA" sz="6600" dirty="0">
              <a:solidFill>
                <a:srgbClr val="990099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012160" y="4005064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rgbClr val="FFC000"/>
                </a:solidFill>
              </a:rPr>
              <a:t>الأربعاء</a:t>
            </a:r>
            <a:endParaRPr lang="ar-SA" sz="5400" dirty="0">
              <a:solidFill>
                <a:srgbClr val="FFC000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6012160" y="3140968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rgbClr val="00B0F0"/>
                </a:solidFill>
              </a:rPr>
              <a:t>الثلاثاء</a:t>
            </a:r>
            <a:endParaRPr lang="ar-SA" sz="5400" dirty="0">
              <a:solidFill>
                <a:srgbClr val="00B0F0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012160" y="2276872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chemeClr val="accent2">
                    <a:lumMod val="75000"/>
                  </a:schemeClr>
                </a:solidFill>
              </a:rPr>
              <a:t>الاثنين</a:t>
            </a:r>
            <a:endParaRPr lang="ar-SA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012160" y="4869160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rgbClr val="33CC33"/>
                </a:solidFill>
              </a:rPr>
              <a:t>الخميس</a:t>
            </a:r>
            <a:endParaRPr lang="ar-SA" sz="5400" dirty="0">
              <a:solidFill>
                <a:srgbClr val="33CC33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012160" y="5733256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rgbClr val="CC9900"/>
                </a:solidFill>
              </a:rPr>
              <a:t>الجمعة</a:t>
            </a:r>
            <a:endParaRPr lang="ar-SA" sz="5400" dirty="0">
              <a:solidFill>
                <a:srgbClr val="CC9900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012160" y="548680"/>
            <a:ext cx="273630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solidFill>
                  <a:srgbClr val="006699"/>
                </a:solidFill>
              </a:rPr>
              <a:t>السبت</a:t>
            </a:r>
            <a:endParaRPr lang="ar-SA" sz="6600" dirty="0">
              <a:solidFill>
                <a:srgbClr val="006699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444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الطقس اليوم</a:t>
            </a:r>
            <a:endParaRPr lang="ar-SA" dirty="0"/>
          </a:p>
        </p:txBody>
      </p:sp>
      <p:pic>
        <p:nvPicPr>
          <p:cNvPr id="4" name="عنصر نائب للمحتوى 3" descr="imagesCAPL60L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87" t="4839" r="75000" b="56452"/>
          <a:stretch>
            <a:fillRect/>
          </a:stretch>
        </p:blipFill>
        <p:spPr>
          <a:xfrm>
            <a:off x="5000628" y="1857364"/>
            <a:ext cx="3119002" cy="2571768"/>
          </a:xfrm>
          <a:prstGeom prst="rect">
            <a:avLst/>
          </a:prstGeom>
        </p:spPr>
      </p:pic>
      <p:pic>
        <p:nvPicPr>
          <p:cNvPr id="5" name="صورة 4" descr="imagesCAPL60LV.jpg"/>
          <p:cNvPicPr>
            <a:picLocks noChangeAspect="1"/>
          </p:cNvPicPr>
          <p:nvPr/>
        </p:nvPicPr>
        <p:blipFill>
          <a:blip r:embed="rId2" cstate="print"/>
          <a:srcRect l="1087" t="53226" r="75000" b="8064"/>
          <a:stretch>
            <a:fillRect/>
          </a:stretch>
        </p:blipFill>
        <p:spPr>
          <a:xfrm>
            <a:off x="785786" y="1928802"/>
            <a:ext cx="2972902" cy="2448272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429256" y="5000636"/>
            <a:ext cx="207170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5400" b="1" dirty="0" smtClean="0">
                <a:solidFill>
                  <a:schemeClr val="bg2">
                    <a:lumMod val="10000"/>
                  </a:schemeClr>
                </a:solidFill>
              </a:rPr>
              <a:t>حار</a:t>
            </a:r>
            <a:endParaRPr lang="ar-SA" sz="5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2976" y="4929198"/>
            <a:ext cx="169406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بارد</a:t>
            </a:r>
            <a:endParaRPr lang="ar-SA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8" name="Picture 8" descr="http://articles.slssa.com/images/posts/articles/17012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88640"/>
            <a:ext cx="1656184" cy="1080120"/>
          </a:xfrm>
          <a:prstGeom prst="rect">
            <a:avLst/>
          </a:prstGeom>
          <a:noFill/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قرآن كريم</a:t>
            </a:r>
            <a:endParaRPr kumimoji="0" lang="ar-SA" sz="5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8494" name="Picture 14" descr="http://www.alfetria.com/fichiers/quran-read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412776"/>
            <a:ext cx="8172400" cy="5445224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2555776" y="188640"/>
            <a:ext cx="5184576" cy="10801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48492" name="Picture 12" descr="http://forum.hwaml.com/imgcache2/hwaml.com_1353068342_1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16632"/>
            <a:ext cx="1340457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عنصر نائب للمحتوى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14546" y="1357298"/>
            <a:ext cx="6572250" cy="503078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2928926" y="357166"/>
            <a:ext cx="3786214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دعاء الصباح</a:t>
            </a:r>
          </a:p>
        </p:txBody>
      </p:sp>
      <p:sp>
        <p:nvSpPr>
          <p:cNvPr id="4" name="شكل بيضاوي 3"/>
          <p:cNvSpPr/>
          <p:nvPr/>
        </p:nvSpPr>
        <p:spPr>
          <a:xfrm>
            <a:off x="214282" y="1500174"/>
            <a:ext cx="3143272" cy="507209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ar-SA" sz="2800" b="1" kern="0" dirty="0" smtClean="0">
                <a:solidFill>
                  <a:schemeClr val="accent6">
                    <a:lumMod val="50000"/>
                  </a:schemeClr>
                </a:solidFill>
                <a:latin typeface="Simplified Arabic" pitchFamily="18" charset="-78"/>
              </a:rPr>
              <a:t>أصبحنا وأصبح الملك لله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ar-SA" sz="2800" b="1" kern="0" dirty="0" smtClean="0">
                <a:solidFill>
                  <a:schemeClr val="accent6">
                    <a:lumMod val="50000"/>
                  </a:schemeClr>
                </a:solidFill>
                <a:latin typeface="Simplified Arabic" pitchFamily="18" charset="-78"/>
              </a:rPr>
              <a:t> و الحمد لله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ar-SA" sz="2800" b="1" kern="0" dirty="0" smtClean="0">
                <a:solidFill>
                  <a:schemeClr val="accent6">
                    <a:lumMod val="50000"/>
                  </a:schemeClr>
                </a:solidFill>
                <a:latin typeface="Simplified Arabic" pitchFamily="18" charset="-78"/>
              </a:rPr>
              <a:t>ولا إله إلا الله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ar-SA" sz="2800" b="1" kern="0" dirty="0" smtClean="0">
                <a:solidFill>
                  <a:schemeClr val="accent6">
                    <a:lumMod val="50000"/>
                  </a:schemeClr>
                </a:solidFill>
                <a:latin typeface="Simplified Arabic" pitchFamily="18" charset="-78"/>
              </a:rPr>
              <a:t>ولا حول ولا قوة إلا بالله</a:t>
            </a:r>
            <a:endParaRPr lang="ar-SA" sz="2800" b="1" kern="0" dirty="0">
              <a:solidFill>
                <a:schemeClr val="accent6">
                  <a:lumMod val="50000"/>
                </a:schemeClr>
              </a:solidFill>
              <a:latin typeface="Simplified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وان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ar-SA" sz="6000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2" action="ppaction://hlinkfile"/>
              </a:rPr>
              <a:t>نشيد وطني</a:t>
            </a:r>
            <a:endParaRPr lang="ar-SA" sz="60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C:\Users\Good\Desktop\علم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69667" y="1600200"/>
            <a:ext cx="6404665" cy="4525963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1071538" y="2571744"/>
            <a:ext cx="6929486" cy="3571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9600" b="1" dirty="0" smtClean="0">
                <a:solidFill>
                  <a:srgbClr val="FFC000"/>
                </a:solidFill>
              </a:rPr>
              <a:t>الفواكه</a:t>
            </a:r>
            <a:endParaRPr lang="ar-SA" sz="9600" b="1" dirty="0">
              <a:solidFill>
                <a:srgbClr val="FFC000"/>
              </a:solidFill>
            </a:endParaRPr>
          </a:p>
        </p:txBody>
      </p:sp>
      <p:pic>
        <p:nvPicPr>
          <p:cNvPr id="3" name="صورة 2" descr="imagesCA2TR32S.jpg"/>
          <p:cNvPicPr>
            <a:picLocks noChangeAspect="1"/>
          </p:cNvPicPr>
          <p:nvPr/>
        </p:nvPicPr>
        <p:blipFill>
          <a:blip r:embed="rId2" cstate="print"/>
          <a:srcRect t="28049" r="10366"/>
          <a:stretch>
            <a:fillRect/>
          </a:stretch>
        </p:blipFill>
        <p:spPr>
          <a:xfrm>
            <a:off x="500034" y="1285860"/>
            <a:ext cx="5072098" cy="2571768"/>
          </a:xfrm>
          <a:prstGeom prst="irregularSeal2">
            <a:avLst/>
          </a:prstGeom>
        </p:spPr>
      </p:pic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1835696" y="260648"/>
            <a:ext cx="5904656" cy="150189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 eaLnBrk="0" hangingPunct="0"/>
            <a:r>
              <a:rPr lang="ar-S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حلقتنا اليوم عن ؟</a:t>
            </a:r>
            <a:endParaRPr lang="ar-SA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79512" y="107921"/>
            <a:ext cx="8670570" cy="6417423"/>
            <a:chOff x="428596" y="-353911"/>
            <a:chExt cx="8084205" cy="6177344"/>
          </a:xfrm>
        </p:grpSpPr>
        <p:sp>
          <p:nvSpPr>
            <p:cNvPr id="11" name="Round Diagonal Corner Rectangle 2"/>
            <p:cNvSpPr/>
            <p:nvPr/>
          </p:nvSpPr>
          <p:spPr>
            <a:xfrm>
              <a:off x="428596" y="347617"/>
              <a:ext cx="8084205" cy="5475816"/>
            </a:xfrm>
            <a:prstGeom prst="round2DiagRect">
              <a:avLst/>
            </a:prstGeom>
            <a:solidFill>
              <a:schemeClr val="bg2"/>
            </a:solidFill>
            <a:ln w="76200">
              <a:solidFill>
                <a:schemeClr val="tx1"/>
              </a:solidFill>
            </a:ln>
            <a:effectLst>
              <a:innerShdw blurRad="1104900">
                <a:srgbClr val="00FF00"/>
              </a:inn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EG"/>
            </a:p>
          </p:txBody>
        </p:sp>
        <p:sp>
          <p:nvSpPr>
            <p:cNvPr id="9" name="TextBox 1"/>
            <p:cNvSpPr txBox="1">
              <a:spLocks noChangeArrowheads="1"/>
            </p:cNvSpPr>
            <p:nvPr/>
          </p:nvSpPr>
          <p:spPr bwMode="auto">
            <a:xfrm>
              <a:off x="2039915" y="-353911"/>
              <a:ext cx="4711160" cy="56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1"/>
              <a:r>
                <a:rPr lang="ar-SA" sz="3200" b="1" u="sng" dirty="0" smtClean="0">
                  <a:latin typeface="Calibri" pitchFamily="34" charset="0"/>
                </a:rPr>
                <a:t>هيا نتعرف على الفــواكه</a:t>
              </a:r>
              <a:endParaRPr lang="ar-EG" sz="3200" b="1" u="sng" dirty="0">
                <a:latin typeface="Calibri" pitchFamily="34" charset="0"/>
              </a:endParaRPr>
            </a:p>
          </p:txBody>
        </p:sp>
      </p:grpSp>
      <p:sp>
        <p:nvSpPr>
          <p:cNvPr id="1026" name="AutoShape 2" descr="http://forum.alfnnan.org/storeimg/img_1268640359_393.jpg"/>
          <p:cNvSpPr>
            <a:spLocks noChangeAspect="1" noChangeArrowheads="1"/>
          </p:cNvSpPr>
          <p:nvPr/>
        </p:nvSpPr>
        <p:spPr bwMode="auto">
          <a:xfrm>
            <a:off x="-61913" y="-136525"/>
            <a:ext cx="6457951" cy="4305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8" name="Picture 4" descr="http://forum.alfnnan.org/storeimg/img_1268640359_393.jpg"/>
          <p:cNvPicPr>
            <a:picLocks noChangeAspect="1" noChangeArrowheads="1"/>
          </p:cNvPicPr>
          <p:nvPr/>
        </p:nvPicPr>
        <p:blipFill>
          <a:blip r:embed="rId2" cstate="print"/>
          <a:srcRect l="23818" t="25983" r="17720" b="12307"/>
          <a:stretch>
            <a:fillRect/>
          </a:stretch>
        </p:blipFill>
        <p:spPr bwMode="auto">
          <a:xfrm>
            <a:off x="5148064" y="1052736"/>
            <a:ext cx="1944216" cy="1584176"/>
          </a:xfrm>
          <a:prstGeom prst="rect">
            <a:avLst/>
          </a:prstGeom>
          <a:noFill/>
        </p:spPr>
      </p:pic>
      <p:pic>
        <p:nvPicPr>
          <p:cNvPr id="1030" name="Picture 6" descr="https://encrypted-tbn3.gstatic.com/images?q=tbn:ANd9GcSqov89vhqTr-YZicxAt3CoeySVmYrC-9MkHiPkweMGnWk_nd6X"/>
          <p:cNvPicPr>
            <a:picLocks noChangeAspect="1" noChangeArrowheads="1"/>
          </p:cNvPicPr>
          <p:nvPr/>
        </p:nvPicPr>
        <p:blipFill>
          <a:blip r:embed="rId3" cstate="print"/>
          <a:srcRect t="13636" r="3571" b="13636"/>
          <a:stretch>
            <a:fillRect/>
          </a:stretch>
        </p:blipFill>
        <p:spPr bwMode="auto">
          <a:xfrm>
            <a:off x="5148064" y="2852936"/>
            <a:ext cx="1944216" cy="1656184"/>
          </a:xfrm>
          <a:prstGeom prst="rect">
            <a:avLst/>
          </a:prstGeom>
          <a:noFill/>
        </p:spPr>
      </p:pic>
      <p:pic>
        <p:nvPicPr>
          <p:cNvPr id="1032" name="Picture 8" descr="http://www.sweetphotos.net/wp-content/uploads/2013/07/banana-photo-4.jpg"/>
          <p:cNvPicPr>
            <a:picLocks noChangeAspect="1" noChangeArrowheads="1"/>
          </p:cNvPicPr>
          <p:nvPr/>
        </p:nvPicPr>
        <p:blipFill>
          <a:blip r:embed="rId4" cstate="print"/>
          <a:srcRect t="9091"/>
          <a:stretch>
            <a:fillRect/>
          </a:stretch>
        </p:blipFill>
        <p:spPr bwMode="auto">
          <a:xfrm>
            <a:off x="5148064" y="4797152"/>
            <a:ext cx="1944216" cy="1584176"/>
          </a:xfrm>
          <a:prstGeom prst="rect">
            <a:avLst/>
          </a:prstGeom>
          <a:noFill/>
        </p:spPr>
      </p:pic>
      <p:pic>
        <p:nvPicPr>
          <p:cNvPr id="1034" name="Picture 10" descr="http://www.krshak.com/uploads/food_items/1351428628image_preview.jpg"/>
          <p:cNvPicPr>
            <a:picLocks noChangeAspect="1" noChangeArrowheads="1"/>
          </p:cNvPicPr>
          <p:nvPr/>
        </p:nvPicPr>
        <p:blipFill>
          <a:blip r:embed="rId5" cstate="print"/>
          <a:srcRect l="11111" t="4348" r="7407" b="8696"/>
          <a:stretch>
            <a:fillRect/>
          </a:stretch>
        </p:blipFill>
        <p:spPr bwMode="auto">
          <a:xfrm>
            <a:off x="899592" y="980728"/>
            <a:ext cx="2016224" cy="1656184"/>
          </a:xfrm>
          <a:prstGeom prst="rect">
            <a:avLst/>
          </a:prstGeom>
          <a:noFill/>
        </p:spPr>
      </p:pic>
      <p:pic>
        <p:nvPicPr>
          <p:cNvPr id="1036" name="Picture 12" descr="http://up.arab-x.com/Apr12/qDU4306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780928"/>
            <a:ext cx="2016224" cy="1728192"/>
          </a:xfrm>
          <a:prstGeom prst="rect">
            <a:avLst/>
          </a:prstGeom>
          <a:noFill/>
        </p:spPr>
      </p:pic>
      <p:pic>
        <p:nvPicPr>
          <p:cNvPr id="1038" name="Picture 14" descr="http://www.chefosama.com/adminpanel/Glossary_Image/Image_1276589700.jpg"/>
          <p:cNvPicPr>
            <a:picLocks noChangeAspect="1" noChangeArrowheads="1"/>
          </p:cNvPicPr>
          <p:nvPr/>
        </p:nvPicPr>
        <p:blipFill>
          <a:blip r:embed="rId7" cstate="print"/>
          <a:srcRect l="9861" t="8400" r="12897" b="13901"/>
          <a:stretch>
            <a:fillRect/>
          </a:stretch>
        </p:blipFill>
        <p:spPr bwMode="auto">
          <a:xfrm>
            <a:off x="899592" y="4725144"/>
            <a:ext cx="2016224" cy="1728192"/>
          </a:xfrm>
          <a:prstGeom prst="rect">
            <a:avLst/>
          </a:prstGeom>
          <a:noFill/>
        </p:spPr>
      </p:pic>
      <p:sp>
        <p:nvSpPr>
          <p:cNvPr id="17" name="مستطيل مستدير الزوايا 16"/>
          <p:cNvSpPr/>
          <p:nvPr/>
        </p:nvSpPr>
        <p:spPr>
          <a:xfrm>
            <a:off x="7236296" y="14127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تفاح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236296" y="32129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برتقال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7236296" y="5157192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موز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3059832" y="5157192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كمثرى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2987824" y="32129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بطيخ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2987824" y="1268760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عنب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Diagonal Corner Rectangle 2"/>
          <p:cNvSpPr/>
          <p:nvPr/>
        </p:nvSpPr>
        <p:spPr bwMode="auto">
          <a:xfrm>
            <a:off x="179512" y="836712"/>
            <a:ext cx="8670570" cy="5688631"/>
          </a:xfrm>
          <a:prstGeom prst="round2DiagRect">
            <a:avLst/>
          </a:prstGeom>
          <a:solidFill>
            <a:schemeClr val="bg2"/>
          </a:solidFill>
          <a:ln w="76200">
            <a:solidFill>
              <a:schemeClr val="tx1"/>
            </a:solidFill>
          </a:ln>
          <a:effectLst>
            <a:innerShdw blurRad="1104900">
              <a:srgbClr val="00FF00"/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EG"/>
          </a:p>
        </p:txBody>
      </p:sp>
      <p:sp>
        <p:nvSpPr>
          <p:cNvPr id="1026" name="AutoShape 2" descr="http://forum.alfnnan.org/storeimg/img_1268640359_393.jpg"/>
          <p:cNvSpPr>
            <a:spLocks noChangeAspect="1" noChangeArrowheads="1"/>
          </p:cNvSpPr>
          <p:nvPr/>
        </p:nvSpPr>
        <p:spPr bwMode="auto">
          <a:xfrm>
            <a:off x="-61913" y="-136525"/>
            <a:ext cx="6457951" cy="4305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7236296" y="14127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كرز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236296" y="3140968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مشمش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7308304" y="5229200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فراولة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3059832" y="5157192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>
                <a:solidFill>
                  <a:schemeClr val="tx1"/>
                </a:solidFill>
              </a:rPr>
              <a:t>منجا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2987824" y="3212976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أناناس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2987824" y="1268760"/>
            <a:ext cx="1080120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>
                <a:solidFill>
                  <a:schemeClr val="tx1"/>
                </a:solidFill>
              </a:rPr>
              <a:t>كيوي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167940" name="AutoShape 4" descr="http://www.dllaraby.com/wp-content/uploads/2013/07/cherry-1.jpg"/>
          <p:cNvSpPr>
            <a:spLocks noChangeAspect="1" noChangeArrowheads="1"/>
          </p:cNvSpPr>
          <p:nvPr/>
        </p:nvSpPr>
        <p:spPr bwMode="auto">
          <a:xfrm>
            <a:off x="-61913" y="-136525"/>
            <a:ext cx="6096001" cy="456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67942" name="AutoShape 6" descr="http://www.dllaraby.com/wp-content/uploads/2013/07/cherry-1.jpg"/>
          <p:cNvSpPr>
            <a:spLocks noChangeAspect="1" noChangeArrowheads="1"/>
          </p:cNvSpPr>
          <p:nvPr/>
        </p:nvSpPr>
        <p:spPr bwMode="auto">
          <a:xfrm>
            <a:off x="-61913" y="-136525"/>
            <a:ext cx="6096001" cy="456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67944" name="Picture 8" descr="http://www.dllaraby.com/wp-content/uploads/2013/07/cherry-1.jpg"/>
          <p:cNvPicPr>
            <a:picLocks noChangeAspect="1" noChangeArrowheads="1"/>
          </p:cNvPicPr>
          <p:nvPr/>
        </p:nvPicPr>
        <p:blipFill>
          <a:blip r:embed="rId2" cstate="print"/>
          <a:srcRect l="14175" t="4735" r="14951" b="6882"/>
          <a:stretch>
            <a:fillRect/>
          </a:stretch>
        </p:blipFill>
        <p:spPr bwMode="auto">
          <a:xfrm>
            <a:off x="5076056" y="1052736"/>
            <a:ext cx="2088232" cy="1656184"/>
          </a:xfrm>
          <a:prstGeom prst="rect">
            <a:avLst/>
          </a:prstGeom>
          <a:noFill/>
        </p:spPr>
      </p:pic>
      <p:sp>
        <p:nvSpPr>
          <p:cNvPr id="167952" name="AutoShape 16" descr="http://upload.wikimedia.org/wikipedia/commons/2/2a/Apricot_and_cross_section.jpg"/>
          <p:cNvSpPr>
            <a:spLocks noChangeAspect="1" noChangeArrowheads="1"/>
          </p:cNvSpPr>
          <p:nvPr/>
        </p:nvSpPr>
        <p:spPr bwMode="auto">
          <a:xfrm>
            <a:off x="-61913" y="-136525"/>
            <a:ext cx="7334251" cy="3790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67954" name="Picture 18" descr="http://upload.wikimedia.org/wikipedia/commons/2/2a/Apricot_and_cross_section.jpg"/>
          <p:cNvPicPr>
            <a:picLocks noChangeAspect="1" noChangeArrowheads="1"/>
          </p:cNvPicPr>
          <p:nvPr/>
        </p:nvPicPr>
        <p:blipFill>
          <a:blip r:embed="rId3" cstate="print"/>
          <a:srcRect l="12763" t="13296" r="8692" b="8825"/>
          <a:stretch>
            <a:fillRect/>
          </a:stretch>
        </p:blipFill>
        <p:spPr bwMode="auto">
          <a:xfrm>
            <a:off x="5004048" y="2924944"/>
            <a:ext cx="2160240" cy="1656184"/>
          </a:xfrm>
          <a:prstGeom prst="rect">
            <a:avLst/>
          </a:prstGeom>
          <a:noFill/>
        </p:spPr>
      </p:pic>
      <p:pic>
        <p:nvPicPr>
          <p:cNvPr id="167956" name="Picture 20" descr="http://www.foodnavigator.com/var/plain_site/storage/images/publications/food-beverage-nutrition/foodnavigator.com/science-nutrition/the-true-taste-of-strawberry-researchers-reveal-mechanism-to-allow-biosynthesis-of-key-aroma-compound/8136471-1-eng-GB/The-true-taste-of-strawberry-Researchers-reveal-mechanism-to-allow-biosynthesis-of-key-aroma-comp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797152"/>
            <a:ext cx="2234530" cy="1656184"/>
          </a:xfrm>
          <a:prstGeom prst="rect">
            <a:avLst/>
          </a:prstGeom>
          <a:noFill/>
        </p:spPr>
      </p:pic>
      <p:pic>
        <p:nvPicPr>
          <p:cNvPr id="167958" name="Picture 22" descr="http://upload.wikimedia.org/wikipedia/commons/d/d3/Kiwi_aka.jpg"/>
          <p:cNvPicPr>
            <a:picLocks noChangeAspect="1" noChangeArrowheads="1"/>
          </p:cNvPicPr>
          <p:nvPr/>
        </p:nvPicPr>
        <p:blipFill>
          <a:blip r:embed="rId5" cstate="print"/>
          <a:srcRect l="4718" r="5649" b="5105"/>
          <a:stretch>
            <a:fillRect/>
          </a:stretch>
        </p:blipFill>
        <p:spPr bwMode="auto">
          <a:xfrm>
            <a:off x="755576" y="980728"/>
            <a:ext cx="2088232" cy="1656184"/>
          </a:xfrm>
          <a:prstGeom prst="rect">
            <a:avLst/>
          </a:prstGeom>
          <a:noFill/>
        </p:spPr>
      </p:pic>
      <p:pic>
        <p:nvPicPr>
          <p:cNvPr id="167966" name="Picture 30" descr="http://i272.photobucket.com/albums/jj177/_matt69_/pineapp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2708920"/>
            <a:ext cx="1368152" cy="1944216"/>
          </a:xfrm>
          <a:prstGeom prst="rect">
            <a:avLst/>
          </a:prstGeom>
          <a:noFill/>
        </p:spPr>
      </p:pic>
      <p:pic>
        <p:nvPicPr>
          <p:cNvPr id="167968" name="Picture 32" descr="http://lghttp.5588.nexcesscdn.net/803DC0/magento/media/catalog/product/cache/8/image/9df78eab33525d08d6e5fb8d27136e95/3/1/3121460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4725144"/>
            <a:ext cx="2088231" cy="1728192"/>
          </a:xfrm>
          <a:prstGeom prst="rect">
            <a:avLst/>
          </a:prstGeom>
          <a:noFill/>
        </p:spPr>
      </p:pic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1907704" y="116632"/>
            <a:ext cx="50528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/>
            <a:r>
              <a:rPr lang="ar-SA" sz="3200" b="1" u="sng" dirty="0" smtClean="0">
                <a:latin typeface="Calibri" pitchFamily="34" charset="0"/>
              </a:rPr>
              <a:t>هيا نتعرف على الفــواكه</a:t>
            </a:r>
            <a:endParaRPr lang="ar-EG" sz="3200" b="1" u="sng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7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7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7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7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114</Words>
  <Application>Microsoft Office PowerPoint</Application>
  <PresentationFormat>عرض على الشاشة (3:4)‏</PresentationFormat>
  <Paragraphs>53</Paragraphs>
  <Slides>17</Slides>
  <Notes>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نسق Office</vt:lpstr>
      <vt:lpstr>حلقة</vt:lpstr>
      <vt:lpstr>الشريحة 2</vt:lpstr>
      <vt:lpstr>الطقس اليوم</vt:lpstr>
      <vt:lpstr>الشريحة 4</vt:lpstr>
      <vt:lpstr>الشريحة 5</vt:lpstr>
      <vt:lpstr>نشيد وطني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Company>yum al bahar 09-12-09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حلقة</dc:title>
  <dc:creator>user</dc:creator>
  <cp:lastModifiedBy>auti6</cp:lastModifiedBy>
  <cp:revision>196</cp:revision>
  <dcterms:created xsi:type="dcterms:W3CDTF">2011-11-25T13:44:23Z</dcterms:created>
  <dcterms:modified xsi:type="dcterms:W3CDTF">2015-12-21T09:40:16Z</dcterms:modified>
</cp:coreProperties>
</file>