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5"/>
    <p:restoredTop sz="93676"/>
  </p:normalViewPr>
  <p:slideViewPr>
    <p:cSldViewPr snapToGrid="0" snapToObjects="1">
      <p:cViewPr varScale="1">
        <p:scale>
          <a:sx n="103" d="100"/>
          <a:sy n="103" d="100"/>
        </p:scale>
        <p:origin x="7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 rtl="1" eaLnBrk="1" latinLnBrk="0" hangingPunct="1">
              <a:spcBef>
                <a:spcPct val="0"/>
              </a:spcBef>
              <a:buNone/>
            </a:pPr>
            <a:r>
              <a:rPr lang="ar-SA" dirty="0" smtClean="0"/>
              <a:t>الأنواع المختلفة للحالات الدراسية و خصائصها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١- الحالة التي تقدم معرفة:</a:t>
            </a:r>
            <a:endParaRPr lang="ar-SA" b="1" dirty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تستهدف نقل المعرفة للأفراد المشاركين، وتقديم البيانات و الحقائق لهم من خلال المواقف الواقعية.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 smtClean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سرد أحداث لتجربة ناجحة لمدير أو شركة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تحتوي على تفاصيل كثيرة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err="1" smtClean="0"/>
              <a:t>لاتتطلب</a:t>
            </a:r>
            <a:r>
              <a:rPr lang="ar-SA" dirty="0" smtClean="0"/>
              <a:t> اتخاذ قرار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يطلب من المشاركين إعداد تقرير عن الحالة و الدروس المستفادة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تفيد في حالات تدريب الإدارة العليا</a:t>
            </a:r>
          </a:p>
        </p:txBody>
      </p:sp>
    </p:spTree>
    <p:extLst>
      <p:ext uri="{BB962C8B-B14F-4D97-AF65-F5344CB8AC3E}">
        <p14:creationId xmlns:p14="http://schemas.microsoft.com/office/powerpoint/2010/main" val="150660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٢- حالة التمرين: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تستهدف تقديم بعض الأساليب العلمية التي تتصل بالطرق الكمية و الرياضية، من خلال ربطها بالمواقف الفعلية العلمية بدلا من تقديمها </a:t>
            </a:r>
            <a:r>
              <a:rPr lang="ar-SA" dirty="0" err="1" smtClean="0"/>
              <a:t>كيمارين</a:t>
            </a:r>
            <a:r>
              <a:rPr lang="ar-SA" dirty="0" smtClean="0"/>
              <a:t> نظرية بحتة.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سهلة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تحتوي على بيانات محددة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تتضمن سؤال محدد عن كيفية التعامل مع البيانات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err="1" smtClean="0"/>
              <a:t>لاتتطلب</a:t>
            </a:r>
            <a:r>
              <a:rPr lang="ar-SA" dirty="0" smtClean="0"/>
              <a:t> اتخاذ قرار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لا تحتمل أكثر من حل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تفيد في حالات تدريب المبتدئين و الطلبة الأكاديميين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35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٣- حالة الموقف: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هي الأكثر شيوعا حيث تصف أحداثا واضحة و محددة، و الهدف الأساسي هو تنمية مهارات المشاركين في النقد للأحداث على ضوء البراهين و الأدلة.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b="1" dirty="0" smtClean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بسيطة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محددة المعالم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عادة ما يكون لها قرار أو حل وحيد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تستخدم كحالة افتتاحية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تستغرق وقت أقل في المناقشة و التحليل</a:t>
            </a:r>
          </a:p>
        </p:txBody>
      </p:sp>
    </p:spTree>
    <p:extLst>
      <p:ext uri="{BB962C8B-B14F-4D97-AF65-F5344CB8AC3E}">
        <p14:creationId xmlns:p14="http://schemas.microsoft.com/office/powerpoint/2010/main" val="17361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٣- الحالة المعقدة: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حالة موقف معقدة أحداثه ليس من السهل التعرف عليها من أول وهلة لأن الأحداث تكون تحت كم هائل من البيانات و المعلومات، هدفها الأساسي هو تنمية مهارات المشاركين في التفرقة بين القضايا.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b="1" dirty="0" smtClean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معقدة.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غير محددة المعالم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لها أكثر من قرار أو حل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تستخدم كحالة تحليلية و توضيحية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تستغرق وقت أطول في المناقشة و التحليل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يمكن استخدامها بنجاح في برامج عملية</a:t>
            </a:r>
          </a:p>
        </p:txBody>
      </p:sp>
    </p:spTree>
    <p:extLst>
      <p:ext uri="{BB962C8B-B14F-4D97-AF65-F5344CB8AC3E}">
        <p14:creationId xmlns:p14="http://schemas.microsoft.com/office/powerpoint/2010/main" val="457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٥- حالة القرار: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هدفها التعمق في دراسة الحالة و توضيح مبررات اتخاذ القرار و نتائجه الإيجابية و السلبية؟ و كيف يتماشى القرار مع الاستراتيجية التي تتبعها المنظمة؟ و ماذا يمكن أن نتعلمه من الحالة؟ 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محددة المعالم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لها قرار أو حل وحيد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تستخدم كحالة اختيارية لاختبار مدى قدرة المشارك على تشخيص و حل المشكلات.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تستغرق وقت أقل في المناقشة و التحليل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تفيد في صقل مهارات التبرير المنطقي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٦- الحالة التتابعية: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تعتم على أسلوب التوقف عند نقطة حرجة من القصة ليتولى المشارك التنبؤ بالنتائج أو اقتراح تصرف معين ثم تستأنف رواية القصة و تجرى المقارنة و توضح الفروق.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تعتمد على سلسلة الأفكار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تعطي المعلومات بتدرج للمشارك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يمكن </a:t>
            </a:r>
            <a:r>
              <a:rPr lang="ar-SA" dirty="0" err="1" smtClean="0"/>
              <a:t>استخدأمها</a:t>
            </a:r>
            <a:r>
              <a:rPr lang="ar-SA" dirty="0" smtClean="0"/>
              <a:t> في إعداد المشاريع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/>
              <a:t>الأنواع المختلفة للحالات الدراسية و خصائصها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٧- الحالة الشاملة: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dirty="0" smtClean="0"/>
              <a:t>حالة تحتوي على مشكلة رئيسية ذات فروع و أسباب كثيرة و يتطلب حل كل سبب من الأسباب طريقة معالجة مختلفة و تحتوي على نقاط متعددة.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/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خصائصها: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تحتوي على الخطوط العريضة للمشكلة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تتطلب إعداد شجرة مشكلات و شجرة أهداف</a:t>
            </a:r>
          </a:p>
          <a:p>
            <a:pPr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يمكن استخدامها بنجاح في البرامج المتكاملة في التدريب.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1320800"/>
          </a:xfrm>
        </p:spPr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تصنيفات أخرى للحالات الدراسية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76184"/>
            <a:ext cx="8596668" cy="5609968"/>
          </a:xfrm>
        </p:spPr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من حيث واقعيتها: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حالات حقيقية  واقعية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dirty="0" smtClean="0"/>
              <a:t>حالات افتراضية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dirty="0" smtClean="0"/>
          </a:p>
          <a:p>
            <a:pPr algn="r" rtl="1"/>
            <a:r>
              <a:rPr lang="ar-SA" b="1" dirty="0" smtClean="0"/>
              <a:t>من حيث حجمها: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طويلة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متوسطة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قصيرة</a:t>
            </a:r>
          </a:p>
          <a:p>
            <a:pPr algn="r" rtl="1">
              <a:buFont typeface="+mj-lt"/>
              <a:buAutoNum type="arabicPeriod"/>
            </a:pPr>
            <a:endParaRPr lang="ar-SA" dirty="0" smtClean="0"/>
          </a:p>
          <a:p>
            <a:pPr algn="r" rtl="1"/>
            <a:r>
              <a:rPr lang="ar-SA" b="1" dirty="0" smtClean="0"/>
              <a:t>من حيث مضمونها: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اتخاذ القرارات 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تاريخية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تقويمية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تحليل سير الأحداث</a:t>
            </a:r>
          </a:p>
          <a:p>
            <a:pPr algn="r" rtl="1">
              <a:buFont typeface="+mj-lt"/>
              <a:buAutoNum type="arabicPeriod"/>
            </a:pPr>
            <a:endParaRPr lang="ar-SA" dirty="0" smtClean="0"/>
          </a:p>
          <a:p>
            <a:pPr algn="r" rtl="1">
              <a:buFont typeface="+mj-lt"/>
              <a:buAutoNum type="arabicPeriod"/>
            </a:pPr>
            <a:endParaRPr lang="ar-SA" dirty="0" smtClean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تصنيفات أخرى للحالات الدراسية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من حيث تركيبها:</a:t>
            </a:r>
          </a:p>
          <a:p>
            <a:pPr algn="r" rtl="1">
              <a:buFont typeface="+mj-lt"/>
              <a:buAutoNum type="arabicPeriod"/>
            </a:pPr>
            <a:r>
              <a:rPr lang="ar-SA" dirty="0"/>
              <a:t>حالات السلسلة</a:t>
            </a:r>
          </a:p>
          <a:p>
            <a:pPr algn="r" rtl="1">
              <a:buFont typeface="+mj-lt"/>
              <a:buAutoNum type="arabicPeriod"/>
            </a:pPr>
            <a:r>
              <a:rPr lang="ar-SA" dirty="0"/>
              <a:t>حالات </a:t>
            </a:r>
            <a:r>
              <a:rPr lang="ar-SA" dirty="0" smtClean="0"/>
              <a:t>عنقودية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b="1" dirty="0"/>
              <a:t>من حيث أسلوب عرضها:</a:t>
            </a:r>
          </a:p>
          <a:p>
            <a:pPr algn="r" rtl="1">
              <a:buFont typeface="+mj-lt"/>
              <a:buAutoNum type="arabicPeriod"/>
            </a:pPr>
            <a:r>
              <a:rPr lang="ar-SA" dirty="0"/>
              <a:t>حالات مكتوبة </a:t>
            </a:r>
          </a:p>
          <a:p>
            <a:pPr algn="r" rtl="1">
              <a:buFont typeface="+mj-lt"/>
              <a:buAutoNum type="arabicPeriod"/>
            </a:pPr>
            <a:r>
              <a:rPr lang="ar-SA" dirty="0"/>
              <a:t>حالات </a:t>
            </a:r>
            <a:r>
              <a:rPr lang="ar-SA" dirty="0" smtClean="0"/>
              <a:t>مرتجلة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تقمص الأدوار</a:t>
            </a:r>
          </a:p>
          <a:p>
            <a:pPr algn="r" rtl="1">
              <a:buFont typeface="+mj-lt"/>
              <a:buAutoNum type="arabicPeriod"/>
            </a:pPr>
            <a:r>
              <a:rPr lang="ar-SA" dirty="0" smtClean="0"/>
              <a:t>حالات سمعية و بصرية</a:t>
            </a:r>
            <a:endParaRPr lang="ar-SA" dirty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517</Words>
  <Application>Microsoft Macintosh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Trebuchet MS</vt:lpstr>
      <vt:lpstr>Wingdings 3</vt:lpstr>
      <vt:lpstr>Arial</vt:lpstr>
      <vt:lpstr>Facet</vt:lpstr>
      <vt:lpstr>الأنواع المختلفة للحالات الدراسية و خصائصها </vt:lpstr>
      <vt:lpstr>الأنواع المختلفة للحالات الدراسية و خصائصها</vt:lpstr>
      <vt:lpstr>الأنواع المختلفة للحالات الدراسية و خصائصها</vt:lpstr>
      <vt:lpstr>الأنواع المختلفة للحالات الدراسية و خصائصها</vt:lpstr>
      <vt:lpstr>الأنواع المختلفة للحالات الدراسية و خصائصها</vt:lpstr>
      <vt:lpstr>الأنواع المختلفة للحالات الدراسية و خصائصها</vt:lpstr>
      <vt:lpstr>الأنواع المختلفة للحالات الدراسية و خصائصها</vt:lpstr>
      <vt:lpstr>تصنيفات أخرى للحالات الدراسية</vt:lpstr>
      <vt:lpstr>تصنيفات أخرى للحالات الدراسية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عامة </dc:title>
  <dc:creator>Mashael Al-mugairen</dc:creator>
  <cp:lastModifiedBy>Mashael Al-mugairen</cp:lastModifiedBy>
  <cp:revision>19</cp:revision>
  <dcterms:created xsi:type="dcterms:W3CDTF">2017-09-30T15:58:16Z</dcterms:created>
  <dcterms:modified xsi:type="dcterms:W3CDTF">2017-10-08T07:21:35Z</dcterms:modified>
</cp:coreProperties>
</file>