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4"/>
  </p:sldMasterIdLst>
  <p:notesMasterIdLst>
    <p:notesMasterId r:id="rId68"/>
  </p:notesMasterIdLst>
  <p:sldIdLst>
    <p:sldId id="429" r:id="rId5"/>
    <p:sldId id="260" r:id="rId6"/>
    <p:sldId id="293" r:id="rId7"/>
    <p:sldId id="294" r:id="rId8"/>
    <p:sldId id="296" r:id="rId9"/>
    <p:sldId id="297" r:id="rId10"/>
    <p:sldId id="298" r:id="rId11"/>
    <p:sldId id="299" r:id="rId12"/>
    <p:sldId id="302" r:id="rId13"/>
    <p:sldId id="315" r:id="rId14"/>
    <p:sldId id="303" r:id="rId15"/>
    <p:sldId id="304" r:id="rId16"/>
    <p:sldId id="305" r:id="rId17"/>
    <p:sldId id="384" r:id="rId18"/>
    <p:sldId id="306" r:id="rId19"/>
    <p:sldId id="307" r:id="rId20"/>
    <p:sldId id="385" r:id="rId21"/>
    <p:sldId id="386" r:id="rId22"/>
    <p:sldId id="387" r:id="rId23"/>
    <p:sldId id="388" r:id="rId24"/>
    <p:sldId id="389" r:id="rId25"/>
    <p:sldId id="390" r:id="rId26"/>
    <p:sldId id="391" r:id="rId27"/>
    <p:sldId id="392" r:id="rId28"/>
    <p:sldId id="409" r:id="rId29"/>
    <p:sldId id="310" r:id="rId30"/>
    <p:sldId id="411" r:id="rId31"/>
    <p:sldId id="412" r:id="rId32"/>
    <p:sldId id="413" r:id="rId33"/>
    <p:sldId id="414" r:id="rId34"/>
    <p:sldId id="415" r:id="rId35"/>
    <p:sldId id="416" r:id="rId36"/>
    <p:sldId id="410" r:id="rId37"/>
    <p:sldId id="393" r:id="rId38"/>
    <p:sldId id="394" r:id="rId39"/>
    <p:sldId id="395" r:id="rId40"/>
    <p:sldId id="396" r:id="rId41"/>
    <p:sldId id="397" r:id="rId42"/>
    <p:sldId id="311" r:id="rId43"/>
    <p:sldId id="312" r:id="rId44"/>
    <p:sldId id="313" r:id="rId45"/>
    <p:sldId id="424" r:id="rId46"/>
    <p:sldId id="314" r:id="rId47"/>
    <p:sldId id="316" r:id="rId48"/>
    <p:sldId id="317" r:id="rId49"/>
    <p:sldId id="318" r:id="rId50"/>
    <p:sldId id="322" r:id="rId51"/>
    <p:sldId id="336" r:id="rId52"/>
    <p:sldId id="338" r:id="rId53"/>
    <p:sldId id="339" r:id="rId54"/>
    <p:sldId id="330" r:id="rId55"/>
    <p:sldId id="341" r:id="rId56"/>
    <p:sldId id="340" r:id="rId57"/>
    <p:sldId id="344" r:id="rId58"/>
    <p:sldId id="342" r:id="rId59"/>
    <p:sldId id="343" r:id="rId60"/>
    <p:sldId id="345" r:id="rId61"/>
    <p:sldId id="346" r:id="rId62"/>
    <p:sldId id="425" r:id="rId63"/>
    <p:sldId id="426" r:id="rId64"/>
    <p:sldId id="427" r:id="rId65"/>
    <p:sldId id="348" r:id="rId66"/>
    <p:sldId id="349" r:id="rId67"/>
  </p:sldIdLst>
  <p:sldSz cx="9144000" cy="6858000" type="screen4x3"/>
  <p:notesSz cx="6858000" cy="9144000"/>
  <p:custDataLst>
    <p:tags r:id="rId69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85842" autoAdjust="0"/>
    <p:restoredTop sz="94660"/>
  </p:normalViewPr>
  <p:slideViewPr>
    <p:cSldViewPr>
      <p:cViewPr varScale="1">
        <p:scale>
          <a:sx n="83" d="100"/>
          <a:sy n="83" d="100"/>
        </p:scale>
        <p:origin x="102" y="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ags" Target="tags/tag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0247A7E-2716-4911-A825-D03FF884B5CB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D2C3BC5-F9BE-427C-88A0-A5D51AC56B9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1538" y="2000240"/>
            <a:ext cx="6994223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توصيف الشبكات بأنظمة التشغيل </a:t>
            </a:r>
            <a:r>
              <a:rPr lang="en-US" sz="48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Linux</a:t>
            </a:r>
            <a:endParaRPr lang="ar-SA" sz="48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Old Antic Bold" pitchFamily="2" charset="-78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623831" y="3571876"/>
            <a:ext cx="1955985" cy="29238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48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الجزء الأول</a:t>
            </a:r>
          </a:p>
          <a:p>
            <a:pPr algn="ctr"/>
            <a:endParaRPr lang="ar-SA" sz="48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Old Antic Bold" pitchFamily="2" charset="-78"/>
            </a:endParaRPr>
          </a:p>
          <a:p>
            <a:pPr algn="ctr"/>
            <a:r>
              <a:rPr lang="ar-SA" sz="88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تتمة</a:t>
            </a:r>
            <a:endParaRPr lang="ar-SA" sz="48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Old Antic Bold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serversaustralia.com.au/blog/wp-content/uploads/2011/03/Linux-penguin-huge-7049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52400"/>
            <a:ext cx="5410200" cy="6393872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6858000" y="66410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838200" y="2057400"/>
            <a:ext cx="2362200" cy="3048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905000" y="1752600"/>
            <a:ext cx="2133600" cy="304800"/>
          </a:xfrm>
          <a:prstGeom prst="rect">
            <a:avLst/>
          </a:prstGeom>
          <a:solidFill>
            <a:schemeClr val="accent1">
              <a:alpha val="2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371600" y="1905000"/>
            <a:ext cx="58592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800" dirty="0"/>
              <a:t>الشرائح التالية تبين خطوات تنصيب نظام التشغيل </a:t>
            </a:r>
            <a:endParaRPr lang="en-US" sz="2800" dirty="0"/>
          </a:p>
          <a:p>
            <a:pPr algn="ctr"/>
            <a:r>
              <a:rPr lang="en-US" sz="2800" dirty="0"/>
              <a:t>Linux Ubuntu 11.4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95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324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429000" y="4267200"/>
            <a:ext cx="2895600" cy="381000"/>
          </a:xfrm>
          <a:prstGeom prst="round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990600" y="1981200"/>
            <a:ext cx="69477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800" dirty="0"/>
              <a:t>إعدادات الشبكة في الحاسب </a:t>
            </a:r>
            <a:r>
              <a:rPr lang="en-US" sz="2800" dirty="0"/>
              <a:t>pc3 </a:t>
            </a:r>
            <a:r>
              <a:rPr lang="ar-SA" sz="2800" dirty="0"/>
              <a:t> الذي يعمل بنظام التشغيل </a:t>
            </a:r>
          </a:p>
          <a:p>
            <a:pPr algn="ctr"/>
            <a:r>
              <a:rPr lang="en-US" sz="2800" dirty="0"/>
              <a:t>Linux Ubuntu 11.4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6096000" y="2895600"/>
            <a:ext cx="914400" cy="4572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7010400" y="1981200"/>
            <a:ext cx="1371600" cy="9906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191000" y="1524000"/>
            <a:ext cx="1447800" cy="7620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5257800" y="1066800"/>
            <a:ext cx="21336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038600" y="1371600"/>
            <a:ext cx="1676400" cy="5334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200400" y="1752600"/>
            <a:ext cx="1066800" cy="8382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6324600" y="2514600"/>
            <a:ext cx="990600" cy="7620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3810000" y="3657600"/>
            <a:ext cx="1981200" cy="14478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6324600" y="5867400"/>
            <a:ext cx="1524000" cy="990600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9" name="رابط كسهم مستقيم 8"/>
          <p:cNvCxnSpPr/>
          <p:nvPr/>
        </p:nvCxnSpPr>
        <p:spPr>
          <a:xfrm rot="5400000">
            <a:off x="7010400" y="4953000"/>
            <a:ext cx="1600200" cy="9906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 l="18750" t="27344" r="18750" b="140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>
            <a:off x="2438400" y="1295400"/>
            <a:ext cx="4315968" cy="4315968"/>
            <a:chOff x="1524000" y="422787"/>
            <a:chExt cx="4315968" cy="4315968"/>
          </a:xfrm>
        </p:grpSpPr>
        <p:pic>
          <p:nvPicPr>
            <p:cNvPr id="50180" name="Picture 4" descr="http://www.dodaj.rs/f/1C/QS/1LlASHRP/1301708865238.jpg"/>
            <p:cNvPicPr>
              <a:picLocks noChangeAspect="1" noChangeArrowheads="1"/>
            </p:cNvPicPr>
            <p:nvPr/>
          </p:nvPicPr>
          <p:blipFill>
            <a:blip r:embed="rId2">
              <a:lum bright="40000"/>
            </a:blip>
            <a:srcRect/>
            <a:stretch>
              <a:fillRect/>
            </a:stretch>
          </p:blipFill>
          <p:spPr bwMode="auto">
            <a:xfrm>
              <a:off x="1524000" y="422787"/>
              <a:ext cx="4315968" cy="4315968"/>
            </a:xfrm>
            <a:prstGeom prst="rect">
              <a:avLst/>
            </a:prstGeom>
            <a:noFill/>
            <a:ln>
              <a:noFill/>
              <a:prstDash val="sysDot"/>
            </a:ln>
          </p:spPr>
        </p:pic>
        <p:pic>
          <p:nvPicPr>
            <p:cNvPr id="4" name="Picture 4" descr="http://www.wired.com/geekdad/wp-content/uploads/2011/04/ubuntu-11.04.png"/>
            <p:cNvPicPr>
              <a:picLocks noChangeAspect="1" noChangeArrowheads="1"/>
            </p:cNvPicPr>
            <p:nvPr/>
          </p:nvPicPr>
          <p:blipFill>
            <a:blip r:embed="rId3">
              <a:lum bright="40000"/>
            </a:blip>
            <a:srcRect/>
            <a:stretch>
              <a:fillRect/>
            </a:stretch>
          </p:blipFill>
          <p:spPr bwMode="auto">
            <a:xfrm>
              <a:off x="1981200" y="3284192"/>
              <a:ext cx="1143000" cy="1142999"/>
            </a:xfrm>
            <a:prstGeom prst="rect">
              <a:avLst/>
            </a:prstGeom>
            <a:noFill/>
            <a:ln>
              <a:noFill/>
              <a:prstDash val="sysDot"/>
            </a:ln>
          </p:spPr>
        </p:pic>
      </p:grpSp>
      <p:sp>
        <p:nvSpPr>
          <p:cNvPr id="6" name="مربع نص 5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18750" t="27344" r="18750" b="140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18750" t="27344" r="18750" b="140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600200" y="1981200"/>
            <a:ext cx="58881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400" dirty="0"/>
              <a:t>إعدادات الشبكة في الحسب الخادم الذي يعمل بنظام التشغيل</a:t>
            </a:r>
          </a:p>
          <a:p>
            <a:pPr algn="ctr"/>
            <a:r>
              <a:rPr lang="en-US" sz="2400" dirty="0"/>
              <a:t>Linux Red Hat  enterprise 5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22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5000" t="7813" r="5000" b="78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5000" t="7813" r="5000" b="78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5000" t="7813" r="5000" b="78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 l="5000" t="7813" r="5000" b="78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228600" y="1752600"/>
            <a:ext cx="1066800" cy="1143000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2133600"/>
            <a:ext cx="6858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http://trickstory.info/wp-content/uploads/2011/04/ubuntu-1280x102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616" y="0"/>
            <a:ext cx="8574584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114800" y="2514600"/>
            <a:ext cx="6858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19600" y="2514600"/>
            <a:ext cx="6858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971800" y="2209800"/>
            <a:ext cx="6858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شكل بيضاوي 6"/>
          <p:cNvSpPr/>
          <p:nvPr/>
        </p:nvSpPr>
        <p:spPr>
          <a:xfrm>
            <a:off x="2819400" y="1447800"/>
            <a:ext cx="1524000" cy="17526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286000" y="2133600"/>
            <a:ext cx="44958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800" dirty="0"/>
              <a:t>Restart  Network Service</a:t>
            </a:r>
            <a:endParaRPr lang="ar-SA" sz="48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667000" y="2819400"/>
            <a:ext cx="2133600" cy="381000"/>
          </a:xfrm>
          <a:prstGeom prst="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cdn.freshtutorial.com/wp-content/uploads/2010/11/ubuntu-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2857501" cy="3295650"/>
          </a:xfrm>
          <a:prstGeom prst="rect">
            <a:avLst/>
          </a:prstGeom>
          <a:noFill/>
        </p:spPr>
      </p:pic>
      <p:pic>
        <p:nvPicPr>
          <p:cNvPr id="57348" name="Picture 4" descr="http://www.wired.com/geekdad/wp-content/uploads/2011/04/ubuntu-11.0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1981200"/>
            <a:ext cx="2438401" cy="24384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5754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شكل بيضاوي 5"/>
          <p:cNvSpPr/>
          <p:nvPr/>
        </p:nvSpPr>
        <p:spPr>
          <a:xfrm>
            <a:off x="3048000" y="2438400"/>
            <a:ext cx="762000" cy="838200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5754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324600" y="56388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0" y="0"/>
            <a:ext cx="9144000" cy="6858000"/>
            <a:chOff x="304800" y="0"/>
            <a:chExt cx="8572500" cy="6858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4800" y="0"/>
              <a:ext cx="85725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مستطيل مستدير الزوايا 2"/>
            <p:cNvSpPr/>
            <p:nvPr/>
          </p:nvSpPr>
          <p:spPr>
            <a:xfrm>
              <a:off x="1905000" y="1219200"/>
              <a:ext cx="2819400" cy="228600"/>
            </a:xfrm>
            <a:prstGeom prst="round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5" name="مربع نص 4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1722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rgbClr val="FFFF00"/>
                </a:solidFill>
              </a:rPr>
              <a:t>الدكتور هشام عادل عبهري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cdn.teedoz.com/wp-content/uploads/2011/07/simply-ubunt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981200"/>
            <a:ext cx="3810001" cy="3076575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fc08.deviantart.net/fs71/f/2011/102/5/0/ubuntu_wallpaper_3_by_virtu_axe-d3dusk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317455" cy="4953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2&quot;/&gt;&lt;property id=&quot;20307&quot; value=&quot;260&quot;/&gt;&lt;/object&gt;&lt;object type=&quot;3&quot; unique_id=&quot;10005&quot;&gt;&lt;property id=&quot;20148&quot; value=&quot;5&quot;/&gt;&lt;property id=&quot;20300&quot; value=&quot;Slide 3&quot;/&gt;&lt;property id=&quot;20307&quot; value=&quot;403&quot;/&gt;&lt;/object&gt;&lt;object type=&quot;3&quot; unique_id=&quot;10006&quot;&gt;&lt;property id=&quot;20148&quot; value=&quot;5&quot;/&gt;&lt;property id=&quot;20300&quot; value=&quot;Slide 4&quot;/&gt;&lt;property id=&quot;20307&quot; value=&quot;263&quot;/&gt;&lt;/object&gt;&lt;object type=&quot;3&quot; unique_id=&quot;10007&quot;&gt;&lt;property id=&quot;20148&quot; value=&quot;5&quot;/&gt;&lt;property id=&quot;20300&quot; value=&quot;Slide 5&quot;/&gt;&lt;property id=&quot;20307&quot; value=&quot;264&quot;/&gt;&lt;/object&gt;&lt;object type=&quot;3&quot; unique_id=&quot;10008&quot;&gt;&lt;property id=&quot;20148&quot; value=&quot;5&quot;/&gt;&lt;property id=&quot;20300&quot; value=&quot;Slide 6&quot;/&gt;&lt;property id=&quot;20307&quot; value=&quot;265&quot;/&gt;&lt;/object&gt;&lt;object type=&quot;3&quot; unique_id=&quot;10009&quot;&gt;&lt;property id=&quot;20148&quot; value=&quot;5&quot;/&gt;&lt;property id=&quot;20300&quot; value=&quot;Slide 7&quot;/&gt;&lt;property id=&quot;20307&quot; value=&quot;266&quot;/&gt;&lt;/object&gt;&lt;object type=&quot;3&quot; unique_id=&quot;10010&quot;&gt;&lt;property id=&quot;20148&quot; value=&quot;5&quot;/&gt;&lt;property id=&quot;20300&quot; value=&quot;Slide 8&quot;/&gt;&lt;property id=&quot;20307&quot; value=&quot;267&quot;/&gt;&lt;/object&gt;&lt;object type=&quot;3&quot; unique_id=&quot;10011&quot;&gt;&lt;property id=&quot;20148&quot; value=&quot;5&quot;/&gt;&lt;property id=&quot;20300&quot; value=&quot;Slide 9&quot;/&gt;&lt;property id=&quot;20307&quot; value=&quot;268&quot;/&gt;&lt;/object&gt;&lt;object type=&quot;3&quot; unique_id=&quot;10012&quot;&gt;&lt;property id=&quot;20148&quot; value=&quot;5&quot;/&gt;&lt;property id=&quot;20300&quot; value=&quot;Slide 10&quot;/&gt;&lt;property id=&quot;20307&quot; value=&quot;269&quot;/&gt;&lt;/object&gt;&lt;object type=&quot;3&quot; unique_id=&quot;10013&quot;&gt;&lt;property id=&quot;20148&quot; value=&quot;5&quot;/&gt;&lt;property id=&quot;20300&quot; value=&quot;Slide 11&quot;/&gt;&lt;property id=&quot;20307&quot; value=&quot;270&quot;/&gt;&lt;/object&gt;&lt;object type=&quot;3&quot; unique_id=&quot;10014&quot;&gt;&lt;property id=&quot;20148&quot; value=&quot;5&quot;/&gt;&lt;property id=&quot;20300&quot; value=&quot;Slide 12&quot;/&gt;&lt;property id=&quot;20307&quot; value=&quot;271&quot;/&gt;&lt;/object&gt;&lt;object type=&quot;3&quot; unique_id=&quot;10015&quot;&gt;&lt;property id=&quot;20148&quot; value=&quot;5&quot;/&gt;&lt;property id=&quot;20300&quot; value=&quot;Slide 13&quot;/&gt;&lt;property id=&quot;20307&quot; value=&quot;272&quot;/&gt;&lt;/object&gt;&lt;object type=&quot;3&quot; unique_id=&quot;10016&quot;&gt;&lt;property id=&quot;20148&quot; value=&quot;5&quot;/&gt;&lt;property id=&quot;20300&quot; value=&quot;Slide 14&quot;/&gt;&lt;property id=&quot;20307&quot; value=&quot;273&quot;/&gt;&lt;/object&gt;&lt;object type=&quot;3&quot; unique_id=&quot;10017&quot;&gt;&lt;property id=&quot;20148&quot; value=&quot;5&quot;/&gt;&lt;property id=&quot;20300&quot; value=&quot;Slide 15&quot;/&gt;&lt;property id=&quot;20307&quot; value=&quot;274&quot;/&gt;&lt;/object&gt;&lt;object type=&quot;3&quot; unique_id=&quot;10018&quot;&gt;&lt;property id=&quot;20148&quot; value=&quot;5&quot;/&gt;&lt;property id=&quot;20300&quot; value=&quot;Slide 16&quot;/&gt;&lt;property id=&quot;20307&quot; value=&quot;275&quot;/&gt;&lt;/object&gt;&lt;object type=&quot;3&quot; unique_id=&quot;10019&quot;&gt;&lt;property id=&quot;20148&quot; value=&quot;5&quot;/&gt;&lt;property id=&quot;20300&quot; value=&quot;Slide 17&quot;/&gt;&lt;property id=&quot;20307&quot; value=&quot;405&quot;/&gt;&lt;/object&gt;&lt;object type=&quot;3&quot; unique_id=&quot;10020&quot;&gt;&lt;property id=&quot;20148&quot; value=&quot;5&quot;/&gt;&lt;property id=&quot;20300&quot; value=&quot;Slide 18&quot;/&gt;&lt;property id=&quot;20307&quot; value=&quot;276&quot;/&gt;&lt;/object&gt;&lt;object type=&quot;3&quot; unique_id=&quot;10021&quot;&gt;&lt;property id=&quot;20148&quot; value=&quot;5&quot;/&gt;&lt;property id=&quot;20300&quot; value=&quot;Slide 19&quot;/&gt;&lt;property id=&quot;20307&quot; value=&quot;277&quot;/&gt;&lt;/object&gt;&lt;object type=&quot;3&quot; unique_id=&quot;10022&quot;&gt;&lt;property id=&quot;20148&quot; value=&quot;5&quot;/&gt;&lt;property id=&quot;20300&quot; value=&quot;Slide 20&quot;/&gt;&lt;property id=&quot;20307&quot; value=&quot;278&quot;/&gt;&lt;/object&gt;&lt;object type=&quot;3&quot; unique_id=&quot;10023&quot;&gt;&lt;property id=&quot;20148&quot; value=&quot;5&quot;/&gt;&lt;property id=&quot;20300&quot; value=&quot;Slide 21&quot;/&gt;&lt;property id=&quot;20307&quot; value=&quot;279&quot;/&gt;&lt;/object&gt;&lt;object type=&quot;3&quot; unique_id=&quot;10024&quot;&gt;&lt;property id=&quot;20148&quot; value=&quot;5&quot;/&gt;&lt;property id=&quot;20300&quot; value=&quot;Slide 22&quot;/&gt;&lt;property id=&quot;20307&quot; value=&quot;404&quot;/&gt;&lt;/object&gt;&lt;object type=&quot;3&quot; unique_id=&quot;10025&quot;&gt;&lt;property id=&quot;20148&quot; value=&quot;5&quot;/&gt;&lt;property id=&quot;20300&quot; value=&quot;Slide 23&quot;/&gt;&lt;property id=&quot;20307&quot; value=&quot;280&quot;/&gt;&lt;/object&gt;&lt;object type=&quot;3&quot; unique_id=&quot;10026&quot;&gt;&lt;property id=&quot;20148&quot; value=&quot;5&quot;/&gt;&lt;property id=&quot;20300&quot; value=&quot;Slide 24&quot;/&gt;&lt;property id=&quot;20307&quot; value=&quot;281&quot;/&gt;&lt;/object&gt;&lt;object type=&quot;3&quot; unique_id=&quot;10027&quot;&gt;&lt;property id=&quot;20148&quot; value=&quot;5&quot;/&gt;&lt;property id=&quot;20300&quot; value=&quot;Slide 25&quot;/&gt;&lt;property id=&quot;20307&quot; value=&quot;282&quot;/&gt;&lt;/object&gt;&lt;object type=&quot;3&quot; unique_id=&quot;10028&quot;&gt;&lt;property id=&quot;20148&quot; value=&quot;5&quot;/&gt;&lt;property id=&quot;20300&quot; value=&quot;Slide 26&quot;/&gt;&lt;property id=&quot;20307&quot; value=&quot;283&quot;/&gt;&lt;/object&gt;&lt;object type=&quot;3&quot; unique_id=&quot;10029&quot;&gt;&lt;property id=&quot;20148&quot; value=&quot;5&quot;/&gt;&lt;property id=&quot;20300&quot; value=&quot;Slide 27&quot;/&gt;&lt;property id=&quot;20307&quot; value=&quot;284&quot;/&gt;&lt;/object&gt;&lt;object type=&quot;3&quot; unique_id=&quot;10030&quot;&gt;&lt;property id=&quot;20148&quot; value=&quot;5&quot;/&gt;&lt;property id=&quot;20300&quot; value=&quot;Slide 28&quot;/&gt;&lt;property id=&quot;20307&quot; value=&quot;285&quot;/&gt;&lt;/object&gt;&lt;object type=&quot;3&quot; unique_id=&quot;10031&quot;&gt;&lt;property id=&quot;20148&quot; value=&quot;5&quot;/&gt;&lt;property id=&quot;20300&quot; value=&quot;Slide 29&quot;/&gt;&lt;property id=&quot;20307&quot; value=&quot;286&quot;/&gt;&lt;/object&gt;&lt;object type=&quot;3&quot; unique_id=&quot;10032&quot;&gt;&lt;property id=&quot;20148&quot; value=&quot;5&quot;/&gt;&lt;property id=&quot;20300&quot; value=&quot;Slide 30&quot;/&gt;&lt;property id=&quot;20307&quot; value=&quot;287&quot;/&gt;&lt;/object&gt;&lt;object type=&quot;3&quot; unique_id=&quot;10033&quot;&gt;&lt;property id=&quot;20148&quot; value=&quot;5&quot;/&gt;&lt;property id=&quot;20300&quot; value=&quot;Slide 31&quot;/&gt;&lt;property id=&quot;20307&quot; value=&quot;288&quot;/&gt;&lt;/object&gt;&lt;object type=&quot;3&quot; unique_id=&quot;10034&quot;&gt;&lt;property id=&quot;20148&quot; value=&quot;5&quot;/&gt;&lt;property id=&quot;20300&quot; value=&quot;Slide 32&quot;/&gt;&lt;property id=&quot;20307&quot; value=&quot;289&quot;/&gt;&lt;/object&gt;&lt;object type=&quot;3&quot; unique_id=&quot;10035&quot;&gt;&lt;property id=&quot;20148&quot; value=&quot;5&quot;/&gt;&lt;property id=&quot;20300&quot; value=&quot;Slide 33&quot;/&gt;&lt;property id=&quot;20307&quot; value=&quot;290&quot;/&gt;&lt;/object&gt;&lt;object type=&quot;3&quot; unique_id=&quot;10036&quot;&gt;&lt;property id=&quot;20148&quot; value=&quot;5&quot;/&gt;&lt;property id=&quot;20300&quot; value=&quot;Slide 34&quot;/&gt;&lt;property id=&quot;20307&quot; value=&quot;291&quot;/&gt;&lt;/object&gt;&lt;object type=&quot;3&quot; unique_id=&quot;10037&quot;&gt;&lt;property id=&quot;20148&quot; value=&quot;5&quot;/&gt;&lt;property id=&quot;20300&quot; value=&quot;Slide 35&quot;/&gt;&lt;property id=&quot;20307&quot; value=&quot;292&quot;/&gt;&lt;/object&gt;&lt;object type=&quot;3&quot; unique_id=&quot;10038&quot;&gt;&lt;property id=&quot;20148&quot; value=&quot;5&quot;/&gt;&lt;property id=&quot;20300&quot; value=&quot;Slide 36&quot;/&gt;&lt;property id=&quot;20307&quot; value=&quot;406&quot;/&gt;&lt;/object&gt;&lt;object type=&quot;3&quot; unique_id=&quot;10039&quot;&gt;&lt;property id=&quot;20148&quot; value=&quot;5&quot;/&gt;&lt;property id=&quot;20300&quot; value=&quot;Slide 37&quot;/&gt;&lt;property id=&quot;20307&quot; value=&quot;293&quot;/&gt;&lt;/object&gt;&lt;object type=&quot;3&quot; unique_id=&quot;10040&quot;&gt;&lt;property id=&quot;20148&quot; value=&quot;5&quot;/&gt;&lt;property id=&quot;20300&quot; value=&quot;Slide 38&quot;/&gt;&lt;property id=&quot;20307&quot; value=&quot;294&quot;/&gt;&lt;/object&gt;&lt;object type=&quot;3&quot; unique_id=&quot;10041&quot;&gt;&lt;property id=&quot;20148&quot; value=&quot;5&quot;/&gt;&lt;property id=&quot;20300&quot; value=&quot;Slide 39&quot;/&gt;&lt;property id=&quot;20307&quot; value=&quot;296&quot;/&gt;&lt;/object&gt;&lt;object type=&quot;3&quot; unique_id=&quot;10042&quot;&gt;&lt;property id=&quot;20148&quot; value=&quot;5&quot;/&gt;&lt;property id=&quot;20300&quot; value=&quot;Slide 40&quot;/&gt;&lt;property id=&quot;20307&quot; value=&quot;297&quot;/&gt;&lt;/object&gt;&lt;object type=&quot;3&quot; unique_id=&quot;10043&quot;&gt;&lt;property id=&quot;20148&quot; value=&quot;5&quot;/&gt;&lt;property id=&quot;20300&quot; value=&quot;Slide 41&quot;/&gt;&lt;property id=&quot;20307&quot; value=&quot;298&quot;/&gt;&lt;/object&gt;&lt;object type=&quot;3&quot; unique_id=&quot;10044&quot;&gt;&lt;property id=&quot;20148&quot; value=&quot;5&quot;/&gt;&lt;property id=&quot;20300&quot; value=&quot;Slide 42&quot;/&gt;&lt;property id=&quot;20307&quot; value=&quot;299&quot;/&gt;&lt;/object&gt;&lt;object type=&quot;3&quot; unique_id=&quot;10045&quot;&gt;&lt;property id=&quot;20148&quot; value=&quot;5&quot;/&gt;&lt;property id=&quot;20300&quot; value=&quot;Slide 43&quot;/&gt;&lt;property id=&quot;20307&quot; value=&quot;302&quot;/&gt;&lt;/object&gt;&lt;object type=&quot;3&quot; unique_id=&quot;10046&quot;&gt;&lt;property id=&quot;20148&quot; value=&quot;5&quot;/&gt;&lt;property id=&quot;20300&quot; value=&quot;Slide 44&quot;/&gt;&lt;property id=&quot;20307&quot; value=&quot;315&quot;/&gt;&lt;/object&gt;&lt;object type=&quot;3&quot; unique_id=&quot;10047&quot;&gt;&lt;property id=&quot;20148&quot; value=&quot;5&quot;/&gt;&lt;property id=&quot;20300&quot; value=&quot;Slide 45&quot;/&gt;&lt;property id=&quot;20307&quot; value=&quot;303&quot;/&gt;&lt;/object&gt;&lt;object type=&quot;3&quot; unique_id=&quot;10048&quot;&gt;&lt;property id=&quot;20148&quot; value=&quot;5&quot;/&gt;&lt;property id=&quot;20300&quot; value=&quot;Slide 46&quot;/&gt;&lt;property id=&quot;20307&quot; value=&quot;304&quot;/&gt;&lt;/object&gt;&lt;object type=&quot;3&quot; unique_id=&quot;10049&quot;&gt;&lt;property id=&quot;20148&quot; value=&quot;5&quot;/&gt;&lt;property id=&quot;20300&quot; value=&quot;Slide 47&quot;/&gt;&lt;property id=&quot;20307&quot; value=&quot;305&quot;/&gt;&lt;/object&gt;&lt;object type=&quot;3&quot; unique_id=&quot;10050&quot;&gt;&lt;property id=&quot;20148&quot; value=&quot;5&quot;/&gt;&lt;property id=&quot;20300&quot; value=&quot;Slide 48&quot;/&gt;&lt;property id=&quot;20307&quot; value=&quot;384&quot;/&gt;&lt;/object&gt;&lt;object type=&quot;3&quot; unique_id=&quot;10051&quot;&gt;&lt;property id=&quot;20148&quot; value=&quot;5&quot;/&gt;&lt;property id=&quot;20300&quot; value=&quot;Slide 49&quot;/&gt;&lt;property id=&quot;20307&quot; value=&quot;306&quot;/&gt;&lt;/object&gt;&lt;object type=&quot;3&quot; unique_id=&quot;10052&quot;&gt;&lt;property id=&quot;20148&quot; value=&quot;5&quot;/&gt;&lt;property id=&quot;20300&quot; value=&quot;Slide 50&quot;/&gt;&lt;property id=&quot;20307&quot; value=&quot;307&quot;/&gt;&lt;/object&gt;&lt;object type=&quot;3&quot; unique_id=&quot;10053&quot;&gt;&lt;property id=&quot;20148&quot; value=&quot;5&quot;/&gt;&lt;property id=&quot;20300&quot; value=&quot;Slide 51&quot;/&gt;&lt;property id=&quot;20307&quot; value=&quot;385&quot;/&gt;&lt;/object&gt;&lt;object type=&quot;3&quot; unique_id=&quot;10054&quot;&gt;&lt;property id=&quot;20148&quot; value=&quot;5&quot;/&gt;&lt;property id=&quot;20300&quot; value=&quot;Slide 52&quot;/&gt;&lt;property id=&quot;20307&quot; value=&quot;386&quot;/&gt;&lt;/object&gt;&lt;object type=&quot;3&quot; unique_id=&quot;10055&quot;&gt;&lt;property id=&quot;20148&quot; value=&quot;5&quot;/&gt;&lt;property id=&quot;20300&quot; value=&quot;Slide 53&quot;/&gt;&lt;property id=&quot;20307&quot; value=&quot;387&quot;/&gt;&lt;/object&gt;&lt;object type=&quot;3&quot; unique_id=&quot;10056&quot;&gt;&lt;property id=&quot;20148&quot; value=&quot;5&quot;/&gt;&lt;property id=&quot;20300&quot; value=&quot;Slide 54&quot;/&gt;&lt;property id=&quot;20307&quot; value=&quot;388&quot;/&gt;&lt;/object&gt;&lt;object type=&quot;3&quot; unique_id=&quot;10057&quot;&gt;&lt;property id=&quot;20148&quot; value=&quot;5&quot;/&gt;&lt;property id=&quot;20300&quot; value=&quot;Slide 55&quot;/&gt;&lt;property id=&quot;20307&quot; value=&quot;389&quot;/&gt;&lt;/object&gt;&lt;object type=&quot;3&quot; unique_id=&quot;10058&quot;&gt;&lt;property id=&quot;20148&quot; value=&quot;5&quot;/&gt;&lt;property id=&quot;20300&quot; value=&quot;Slide 56&quot;/&gt;&lt;property id=&quot;20307&quot; value=&quot;390&quot;/&gt;&lt;/object&gt;&lt;object type=&quot;3&quot; unique_id=&quot;10059&quot;&gt;&lt;property id=&quot;20148&quot; value=&quot;5&quot;/&gt;&lt;property id=&quot;20300&quot; value=&quot;Slide 57&quot;/&gt;&lt;property id=&quot;20307&quot; value=&quot;391&quot;/&gt;&lt;/object&gt;&lt;object type=&quot;3&quot; unique_id=&quot;10060&quot;&gt;&lt;property id=&quot;20148&quot; value=&quot;5&quot;/&gt;&lt;property id=&quot;20300&quot; value=&quot;Slide 58&quot;/&gt;&lt;property id=&quot;20307&quot; value=&quot;392&quot;/&gt;&lt;/object&gt;&lt;object type=&quot;3&quot; unique_id=&quot;10061&quot;&gt;&lt;property id=&quot;20148&quot; value=&quot;5&quot;/&gt;&lt;property id=&quot;20300&quot; value=&quot;Slide 59&quot;/&gt;&lt;property id=&quot;20307&quot; value=&quot;409&quot;/&gt;&lt;/object&gt;&lt;object type=&quot;3&quot; unique_id=&quot;10062&quot;&gt;&lt;property id=&quot;20148&quot; value=&quot;5&quot;/&gt;&lt;property id=&quot;20300&quot; value=&quot;Slide 60&quot;/&gt;&lt;property id=&quot;20307&quot; value=&quot;310&quot;/&gt;&lt;/object&gt;&lt;object type=&quot;3&quot; unique_id=&quot;10063&quot;&gt;&lt;property id=&quot;20148&quot; value=&quot;5&quot;/&gt;&lt;property id=&quot;20300&quot; value=&quot;Slide 61&quot;/&gt;&lt;property id=&quot;20307&quot; value=&quot;411&quot;/&gt;&lt;/object&gt;&lt;object type=&quot;3&quot; unique_id=&quot;10064&quot;&gt;&lt;property id=&quot;20148&quot; value=&quot;5&quot;/&gt;&lt;property id=&quot;20300&quot; value=&quot;Slide 62&quot;/&gt;&lt;property id=&quot;20307&quot; value=&quot;412&quot;/&gt;&lt;/object&gt;&lt;object type=&quot;3&quot; unique_id=&quot;10065&quot;&gt;&lt;property id=&quot;20148&quot; value=&quot;5&quot;/&gt;&lt;property id=&quot;20300&quot; value=&quot;Slide 63&quot;/&gt;&lt;property id=&quot;20307&quot; value=&quot;413&quot;/&gt;&lt;/object&gt;&lt;object type=&quot;3&quot; unique_id=&quot;10066&quot;&gt;&lt;property id=&quot;20148&quot; value=&quot;5&quot;/&gt;&lt;property id=&quot;20300&quot; value=&quot;Slide 64&quot;/&gt;&lt;property id=&quot;20307&quot; value=&quot;414&quot;/&gt;&lt;/object&gt;&lt;object type=&quot;3&quot; unique_id=&quot;10067&quot;&gt;&lt;property id=&quot;20148&quot; value=&quot;5&quot;/&gt;&lt;property id=&quot;20300&quot; value=&quot;Slide 65&quot;/&gt;&lt;property id=&quot;20307&quot; value=&quot;415&quot;/&gt;&lt;/object&gt;&lt;object type=&quot;3&quot; unique_id=&quot;10068&quot;&gt;&lt;property id=&quot;20148&quot; value=&quot;5&quot;/&gt;&lt;property id=&quot;20300&quot; value=&quot;Slide 66&quot;/&gt;&lt;property id=&quot;20307&quot; value=&quot;416&quot;/&gt;&lt;/object&gt;&lt;object type=&quot;3&quot; unique_id=&quot;10069&quot;&gt;&lt;property id=&quot;20148&quot; value=&quot;5&quot;/&gt;&lt;property id=&quot;20300&quot; value=&quot;Slide 67&quot;/&gt;&lt;property id=&quot;20307&quot; value=&quot;410&quot;/&gt;&lt;/object&gt;&lt;object type=&quot;3&quot; unique_id=&quot;10070&quot;&gt;&lt;property id=&quot;20148&quot; value=&quot;5&quot;/&gt;&lt;property id=&quot;20300&quot; value=&quot;Slide 68&quot;/&gt;&lt;property id=&quot;20307&quot; value=&quot;393&quot;/&gt;&lt;/object&gt;&lt;object type=&quot;3&quot; unique_id=&quot;10071&quot;&gt;&lt;property id=&quot;20148&quot; value=&quot;5&quot;/&gt;&lt;property id=&quot;20300&quot; value=&quot;Slide 69&quot;/&gt;&lt;property id=&quot;20307&quot; value=&quot;394&quot;/&gt;&lt;/object&gt;&lt;object type=&quot;3&quot; unique_id=&quot;10072&quot;&gt;&lt;property id=&quot;20148&quot; value=&quot;5&quot;/&gt;&lt;property id=&quot;20300&quot; value=&quot;Slide 70&quot;/&gt;&lt;property id=&quot;20307&quot; value=&quot;395&quot;/&gt;&lt;/object&gt;&lt;object type=&quot;3&quot; unique_id=&quot;10073&quot;&gt;&lt;property id=&quot;20148&quot; value=&quot;5&quot;/&gt;&lt;property id=&quot;20300&quot; value=&quot;Slide 71&quot;/&gt;&lt;property id=&quot;20307&quot; value=&quot;396&quot;/&gt;&lt;/object&gt;&lt;object type=&quot;3&quot; unique_id=&quot;10074&quot;&gt;&lt;property id=&quot;20148&quot; value=&quot;5&quot;/&gt;&lt;property id=&quot;20300&quot; value=&quot;Slide 72&quot;/&gt;&lt;property id=&quot;20307&quot; value=&quot;397&quot;/&gt;&lt;/object&gt;&lt;object type=&quot;3&quot; unique_id=&quot;10075&quot;&gt;&lt;property id=&quot;20148&quot; value=&quot;5&quot;/&gt;&lt;property id=&quot;20300&quot; value=&quot;Slide 73&quot;/&gt;&lt;property id=&quot;20307&quot; value=&quot;311&quot;/&gt;&lt;/object&gt;&lt;object type=&quot;3&quot; unique_id=&quot;10076&quot;&gt;&lt;property id=&quot;20148&quot; value=&quot;5&quot;/&gt;&lt;property id=&quot;20300&quot; value=&quot;Slide 74&quot;/&gt;&lt;property id=&quot;20307&quot; value=&quot;312&quot;/&gt;&lt;/object&gt;&lt;object type=&quot;3&quot; unique_id=&quot;10077&quot;&gt;&lt;property id=&quot;20148&quot; value=&quot;5&quot;/&gt;&lt;property id=&quot;20300&quot; value=&quot;Slide 75&quot;/&gt;&lt;property id=&quot;20307&quot; value=&quot;313&quot;/&gt;&lt;/object&gt;&lt;object type=&quot;3&quot; unique_id=&quot;10078&quot;&gt;&lt;property id=&quot;20148&quot; value=&quot;5&quot;/&gt;&lt;property id=&quot;20300&quot; value=&quot;Slide 76&quot;/&gt;&lt;property id=&quot;20307&quot; value=&quot;424&quot;/&gt;&lt;/object&gt;&lt;object type=&quot;3&quot; unique_id=&quot;10079&quot;&gt;&lt;property id=&quot;20148&quot; value=&quot;5&quot;/&gt;&lt;property id=&quot;20300&quot; value=&quot;Slide 77&quot;/&gt;&lt;property id=&quot;20307&quot; value=&quot;314&quot;/&gt;&lt;/object&gt;&lt;object type=&quot;3&quot; unique_id=&quot;10080&quot;&gt;&lt;property id=&quot;20148&quot; value=&quot;5&quot;/&gt;&lt;property id=&quot;20300&quot; value=&quot;Slide 78&quot;/&gt;&lt;property id=&quot;20307&quot; value=&quot;316&quot;/&gt;&lt;/object&gt;&lt;object type=&quot;3&quot; unique_id=&quot;10081&quot;&gt;&lt;property id=&quot;20148&quot; value=&quot;5&quot;/&gt;&lt;property id=&quot;20300&quot; value=&quot;Slide 79&quot;/&gt;&lt;property id=&quot;20307&quot; value=&quot;317&quot;/&gt;&lt;/object&gt;&lt;object type=&quot;3&quot; unique_id=&quot;10082&quot;&gt;&lt;property id=&quot;20148&quot; value=&quot;5&quot;/&gt;&lt;property id=&quot;20300&quot; value=&quot;Slide 80&quot;/&gt;&lt;property id=&quot;20307&quot; value=&quot;318&quot;/&gt;&lt;/object&gt;&lt;object type=&quot;3&quot; unique_id=&quot;10083&quot;&gt;&lt;property id=&quot;20148&quot; value=&quot;5&quot;/&gt;&lt;property id=&quot;20300&quot; value=&quot;Slide 81&quot;/&gt;&lt;property id=&quot;20307&quot; value=&quot;322&quot;/&gt;&lt;/object&gt;&lt;object type=&quot;3&quot; unique_id=&quot;10084&quot;&gt;&lt;property id=&quot;20148&quot; value=&quot;5&quot;/&gt;&lt;property id=&quot;20300&quot; value=&quot;Slide 82&quot;/&gt;&lt;property id=&quot;20307&quot; value=&quot;336&quot;/&gt;&lt;/object&gt;&lt;object type=&quot;3&quot; unique_id=&quot;10085&quot;&gt;&lt;property id=&quot;20148&quot; value=&quot;5&quot;/&gt;&lt;property id=&quot;20300&quot; value=&quot;Slide 83&quot;/&gt;&lt;property id=&quot;20307&quot; value=&quot;338&quot;/&gt;&lt;/object&gt;&lt;object type=&quot;3&quot; unique_id=&quot;10086&quot;&gt;&lt;property id=&quot;20148&quot; value=&quot;5&quot;/&gt;&lt;property id=&quot;20300&quot; value=&quot;Slide 84&quot;/&gt;&lt;property id=&quot;20307&quot; value=&quot;339&quot;/&gt;&lt;/object&gt;&lt;object type=&quot;3&quot; unique_id=&quot;10087&quot;&gt;&lt;property id=&quot;20148&quot; value=&quot;5&quot;/&gt;&lt;property id=&quot;20300&quot; value=&quot;Slide 85&quot;/&gt;&lt;property id=&quot;20307&quot; value=&quot;330&quot;/&gt;&lt;/object&gt;&lt;object type=&quot;3&quot; unique_id=&quot;10088&quot;&gt;&lt;property id=&quot;20148&quot; value=&quot;5&quot;/&gt;&lt;property id=&quot;20300&quot; value=&quot;Slide 86&quot;/&gt;&lt;property id=&quot;20307&quot; value=&quot;341&quot;/&gt;&lt;/object&gt;&lt;object type=&quot;3&quot; unique_id=&quot;10089&quot;&gt;&lt;property id=&quot;20148&quot; value=&quot;5&quot;/&gt;&lt;property id=&quot;20300&quot; value=&quot;Slide 87&quot;/&gt;&lt;property id=&quot;20307&quot; value=&quot;340&quot;/&gt;&lt;/object&gt;&lt;object type=&quot;3&quot; unique_id=&quot;10090&quot;&gt;&lt;property id=&quot;20148&quot; value=&quot;5&quot;/&gt;&lt;property id=&quot;20300&quot; value=&quot;Slide 88&quot;/&gt;&lt;property id=&quot;20307&quot; value=&quot;344&quot;/&gt;&lt;/object&gt;&lt;object type=&quot;3&quot; unique_id=&quot;10091&quot;&gt;&lt;property id=&quot;20148&quot; value=&quot;5&quot;/&gt;&lt;property id=&quot;20300&quot; value=&quot;Slide 89&quot;/&gt;&lt;property id=&quot;20307&quot; value=&quot;342&quot;/&gt;&lt;/object&gt;&lt;object type=&quot;3&quot; unique_id=&quot;10092&quot;&gt;&lt;property id=&quot;20148&quot; value=&quot;5&quot;/&gt;&lt;property id=&quot;20300&quot; value=&quot;Slide 90&quot;/&gt;&lt;property id=&quot;20307&quot; value=&quot;343&quot;/&gt;&lt;/object&gt;&lt;object type=&quot;3&quot; unique_id=&quot;10093&quot;&gt;&lt;property id=&quot;20148&quot; value=&quot;5&quot;/&gt;&lt;property id=&quot;20300&quot; value=&quot;Slide 91&quot;/&gt;&lt;property id=&quot;20307&quot; value=&quot;345&quot;/&gt;&lt;/object&gt;&lt;object type=&quot;3&quot; unique_id=&quot;10094&quot;&gt;&lt;property id=&quot;20148&quot; value=&quot;5&quot;/&gt;&lt;property id=&quot;20300&quot; value=&quot;Slide 92&quot;/&gt;&lt;property id=&quot;20307&quot; value=&quot;346&quot;/&gt;&lt;/object&gt;&lt;object type=&quot;3&quot; unique_id=&quot;10095&quot;&gt;&lt;property id=&quot;20148&quot; value=&quot;5&quot;/&gt;&lt;property id=&quot;20300&quot; value=&quot;Slide 93&quot;/&gt;&lt;property id=&quot;20307&quot; value=&quot;425&quot;/&gt;&lt;/object&gt;&lt;object type=&quot;3&quot; unique_id=&quot;10096&quot;&gt;&lt;property id=&quot;20148&quot; value=&quot;5&quot;/&gt;&lt;property id=&quot;20300&quot; value=&quot;Slide 94&quot;/&gt;&lt;property id=&quot;20307&quot; value=&quot;426&quot;/&gt;&lt;/object&gt;&lt;object type=&quot;3&quot; unique_id=&quot;10097&quot;&gt;&lt;property id=&quot;20148&quot; value=&quot;5&quot;/&gt;&lt;property id=&quot;20300&quot; value=&quot;Slide 95&quot;/&gt;&lt;property id=&quot;20307&quot; value=&quot;427&quot;/&gt;&lt;/object&gt;&lt;object type=&quot;3&quot; unique_id=&quot;10098&quot;&gt;&lt;property id=&quot;20148&quot; value=&quot;5&quot;/&gt;&lt;property id=&quot;20300&quot; value=&quot;Slide 96&quot;/&gt;&lt;property id=&quot;20307&quot; value=&quot;348&quot;/&gt;&lt;/object&gt;&lt;object type=&quot;3&quot; unique_id=&quot;10099&quot;&gt;&lt;property id=&quot;20148&quot; value=&quot;5&quot;/&gt;&lt;property id=&quot;20300&quot; value=&quot;Slide 97&quot;/&gt;&lt;property id=&quot;20307&quot; value=&quot;349&quot;/&gt;&lt;/object&gt;&lt;object type=&quot;3&quot; unique_id=&quot;11981&quot;&gt;&lt;property id=&quot;20148&quot; value=&quot;5&quot;/&gt;&lt;property id=&quot;20300&quot; value=&quot;Slide 1&quot;/&gt;&lt;property id=&quot;20307&quot; value=&quot;42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B67F0C-0505-44C1-94AE-E4C56744FA59}">
  <ds:schemaRefs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AAEB9B9-D1BC-4833-ABBC-29FD3DEF40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628167-3272-44CA-B254-8BEE8E7F16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4411</TotalTime>
  <Words>271</Words>
  <Application>Microsoft Office PowerPoint</Application>
  <PresentationFormat>عرض على الشاشة (4:3)</PresentationFormat>
  <Paragraphs>67</Paragraphs>
  <Slides>63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63</vt:i4>
      </vt:variant>
    </vt:vector>
  </HeadingPairs>
  <TitlesOfParts>
    <vt:vector size="68" baseType="lpstr">
      <vt:lpstr>Arial</vt:lpstr>
      <vt:lpstr>Calibri</vt:lpstr>
      <vt:lpstr>Old Antic Bold</vt:lpstr>
      <vt:lpstr>Times New Roman</vt:lpstr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Dr. Hisham Abhari</dc:creator>
  <cp:lastModifiedBy>Dr. Hisham Abhari</cp:lastModifiedBy>
  <cp:revision>349</cp:revision>
  <dcterms:created xsi:type="dcterms:W3CDTF">2011-07-20T17:32:12Z</dcterms:created>
  <dcterms:modified xsi:type="dcterms:W3CDTF">2017-09-08T10:14:37Z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