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47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65.xml" ContentType="application/vnd.openxmlformats-officedocument.presentationml.slide+xml"/>
  <Override PartName="/ppt/slides/slide64.xml" ContentType="application/vnd.openxmlformats-officedocument.presentationml.slide+xml"/>
  <Override PartName="/ppt/slides/slide63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2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36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8.xml" ContentType="application/vnd.openxmlformats-officedocument.presentationml.slide+xml"/>
  <Override PartName="/ppt/slides/slide24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ags/tag1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73"/>
  </p:notesMasterIdLst>
  <p:sldIdLst>
    <p:sldId id="39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</p:sldIdLst>
  <p:sldSz cx="9144000" cy="6858000" type="screen4x3"/>
  <p:notesSz cx="6858000" cy="9144000"/>
  <p:custDataLst>
    <p:tags r:id="rId74"/>
  </p:custData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106" d="100"/>
          <a:sy n="106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tags" Target="tags/tag1.xml"/><Relationship Id="rId79" Type="http://schemas.openxmlformats.org/officeDocument/2006/relationships/customXml" Target="../customXml/item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customXml" Target="../customXml/item2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8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85B14D0-CB8D-475E-9463-FB5DF16879ED}" type="datetimeFigureOut">
              <a:rPr lang="ar-SA" smtClean="0"/>
              <a:pPr/>
              <a:t>18/04/1433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4F70BE7-C7DE-4BB3-BD38-18C04C8585A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C3BC5-F9BE-427C-88A0-A5D51AC56B9A}" type="slidenum">
              <a:rPr lang="ar-SA" smtClean="0"/>
              <a:pPr/>
              <a:t>32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6328-E26F-45FE-9CE6-5E2454CE8051}" type="datetimeFigureOut">
              <a:rPr lang="ar-SA" smtClean="0"/>
              <a:pPr/>
              <a:t>18/04/1433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6AE7-7F44-48A8-9275-1DCF4F1D6BF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6328-E26F-45FE-9CE6-5E2454CE8051}" type="datetimeFigureOut">
              <a:rPr lang="ar-SA" smtClean="0"/>
              <a:pPr/>
              <a:t>18/04/1433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6AE7-7F44-48A8-9275-1DCF4F1D6BF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6328-E26F-45FE-9CE6-5E2454CE8051}" type="datetimeFigureOut">
              <a:rPr lang="ar-SA" smtClean="0"/>
              <a:pPr/>
              <a:t>18/04/1433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6AE7-7F44-48A8-9275-1DCF4F1D6BF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6328-E26F-45FE-9CE6-5E2454CE8051}" type="datetimeFigureOut">
              <a:rPr lang="ar-SA" smtClean="0"/>
              <a:pPr/>
              <a:t>18/04/1433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6AE7-7F44-48A8-9275-1DCF4F1D6BF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6328-E26F-45FE-9CE6-5E2454CE8051}" type="datetimeFigureOut">
              <a:rPr lang="ar-SA" smtClean="0"/>
              <a:pPr/>
              <a:t>18/04/1433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6AE7-7F44-48A8-9275-1DCF4F1D6BF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6328-E26F-45FE-9CE6-5E2454CE8051}" type="datetimeFigureOut">
              <a:rPr lang="ar-SA" smtClean="0"/>
              <a:pPr/>
              <a:t>18/04/1433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6AE7-7F44-48A8-9275-1DCF4F1D6BF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6328-E26F-45FE-9CE6-5E2454CE8051}" type="datetimeFigureOut">
              <a:rPr lang="ar-SA" smtClean="0"/>
              <a:pPr/>
              <a:t>18/04/1433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6AE7-7F44-48A8-9275-1DCF4F1D6BF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6328-E26F-45FE-9CE6-5E2454CE8051}" type="datetimeFigureOut">
              <a:rPr lang="ar-SA" smtClean="0"/>
              <a:pPr/>
              <a:t>18/04/1433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6AE7-7F44-48A8-9275-1DCF4F1D6BF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6328-E26F-45FE-9CE6-5E2454CE8051}" type="datetimeFigureOut">
              <a:rPr lang="ar-SA" smtClean="0"/>
              <a:pPr/>
              <a:t>18/04/1433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6AE7-7F44-48A8-9275-1DCF4F1D6BF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6328-E26F-45FE-9CE6-5E2454CE8051}" type="datetimeFigureOut">
              <a:rPr lang="ar-SA" smtClean="0"/>
              <a:pPr/>
              <a:t>18/04/1433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6AE7-7F44-48A8-9275-1DCF4F1D6BF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6328-E26F-45FE-9CE6-5E2454CE8051}" type="datetimeFigureOut">
              <a:rPr lang="ar-SA" smtClean="0"/>
              <a:pPr/>
              <a:t>18/04/1433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6AE7-7F44-48A8-9275-1DCF4F1D6BF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56328-E26F-45FE-9CE6-5E2454CE8051}" type="datetimeFigureOut">
              <a:rPr lang="ar-SA" smtClean="0"/>
              <a:pPr/>
              <a:t>18/04/1433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16AE7-7F44-48A8-9275-1DCF4F1D6BF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1538" y="2000240"/>
            <a:ext cx="6994223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Old Antic Bold" pitchFamily="2" charset="-78"/>
              </a:rPr>
              <a:t>توصيف الشبكات بأنظمة التشغيل </a:t>
            </a:r>
            <a:r>
              <a:rPr lang="en-US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Old Antic Bold" pitchFamily="2" charset="-78"/>
              </a:rPr>
              <a:t>Linux</a:t>
            </a:r>
            <a:endParaRPr lang="ar-SA" sz="48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Old Antic Bold" pitchFamily="2" charset="-78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3500430" y="3571876"/>
            <a:ext cx="2079415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Old Antic Bold" pitchFamily="2" charset="-78"/>
              </a:rPr>
              <a:t>الجزء الثاني</a:t>
            </a:r>
            <a:endParaRPr lang="ar-SA" sz="48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Old Antic Bold" pitchFamily="2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209800" y="1447800"/>
            <a:ext cx="685800" cy="9144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971800" y="1524000"/>
            <a:ext cx="36740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1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4876800" y="4191000"/>
            <a:ext cx="1143000" cy="6858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6172200" y="4724400"/>
            <a:ext cx="36740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2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828800" y="1219200"/>
            <a:ext cx="1981200" cy="6858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5867400" y="3810000"/>
            <a:ext cx="1295400" cy="10668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5943600" y="4114800"/>
            <a:ext cx="1371600" cy="8382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438400" y="2209800"/>
            <a:ext cx="5092163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3600" dirty="0" smtClean="0"/>
              <a:t>إعادة تشغيل </a:t>
            </a:r>
            <a:r>
              <a:rPr lang="en-US" sz="3600" dirty="0" smtClean="0"/>
              <a:t>Network service</a:t>
            </a:r>
            <a:endParaRPr lang="ar-SA" sz="3600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0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4114800" y="3352800"/>
            <a:ext cx="3429000" cy="381000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0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0" y="1295400"/>
            <a:ext cx="1219200" cy="1219200"/>
          </a:xfrm>
          <a:prstGeom prst="ellipse">
            <a:avLst/>
          </a:prstGeom>
          <a:solidFill>
            <a:srgbClr val="C00000">
              <a:alpha val="12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0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0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953000" y="1371600"/>
            <a:ext cx="1143000" cy="1066800"/>
          </a:xfrm>
          <a:prstGeom prst="ellipse">
            <a:avLst/>
          </a:prstGeom>
          <a:solidFill>
            <a:srgbClr val="C00000">
              <a:alpha val="13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838200" y="1143000"/>
            <a:ext cx="2971800" cy="3048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33600" y="2514600"/>
            <a:ext cx="5076839" cy="120032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dirty="0" smtClean="0"/>
              <a:t>إعدادات الشبكة للحاسب </a:t>
            </a:r>
            <a:r>
              <a:rPr lang="en-US" sz="3600" dirty="0" smtClean="0"/>
              <a:t>PC2</a:t>
            </a:r>
            <a:r>
              <a:rPr lang="ar-SA" sz="3600" dirty="0" smtClean="0"/>
              <a:t> </a:t>
            </a:r>
          </a:p>
          <a:p>
            <a:r>
              <a:rPr lang="ar-SA" sz="3600" dirty="0" smtClean="0"/>
              <a:t>نظام التشغيل فيه </a:t>
            </a:r>
            <a:r>
              <a:rPr lang="en-US" sz="3600" dirty="0" smtClean="0"/>
              <a:t>Linux Fedora</a:t>
            </a:r>
            <a:endParaRPr lang="ar-SA" sz="3600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838200" y="1143000"/>
            <a:ext cx="2971800" cy="3048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143000" y="1524000"/>
            <a:ext cx="6638356" cy="107721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3200" dirty="0" smtClean="0"/>
              <a:t>إعدادات الشبكة على الحاسب </a:t>
            </a:r>
            <a:r>
              <a:rPr lang="en-US" sz="3200" dirty="0" smtClean="0"/>
              <a:t>PC3</a:t>
            </a:r>
            <a:r>
              <a:rPr lang="ar-SA" sz="3200" dirty="0" smtClean="0"/>
              <a:t> بنظام التشغيل </a:t>
            </a:r>
          </a:p>
          <a:p>
            <a:pPr algn="ctr"/>
            <a:r>
              <a:rPr lang="en-US" sz="3200" dirty="0" smtClean="0"/>
              <a:t>Linux ubunto</a:t>
            </a:r>
            <a:endParaRPr lang="ar-SA" sz="3200" dirty="0"/>
          </a:p>
        </p:txBody>
      </p:sp>
      <p:sp>
        <p:nvSpPr>
          <p:cNvPr id="3" name="مربع نص 2"/>
          <p:cNvSpPr txBox="1"/>
          <p:nvPr/>
        </p:nvSpPr>
        <p:spPr>
          <a:xfrm>
            <a:off x="2209800" y="3276600"/>
            <a:ext cx="4387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لاعتبارات خاصة سوف لن نقوم بحل اسم الحاسب  </a:t>
            </a:r>
            <a:r>
              <a:rPr lang="en-US" dirty="0" smtClean="0"/>
              <a:t>DNS</a:t>
            </a:r>
            <a:r>
              <a:rPr lang="ar-SA" dirty="0" smtClean="0"/>
              <a:t> </a:t>
            </a:r>
            <a:endParaRPr lang="en-US" dirty="0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3124200" y="4038600"/>
            <a:ext cx="3048000" cy="304800"/>
          </a:xfrm>
          <a:prstGeom prst="rect">
            <a:avLst/>
          </a:prstGeom>
          <a:solidFill>
            <a:schemeClr val="accent1">
              <a:alpha val="1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334000" y="1752600"/>
            <a:ext cx="1447800" cy="533400"/>
          </a:xfrm>
          <a:prstGeom prst="ellipse">
            <a:avLst/>
          </a:prstGeom>
          <a:solidFill>
            <a:srgbClr val="C00000">
              <a:alpha val="22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رابط كسهم مستقيم 4"/>
          <p:cNvCxnSpPr/>
          <p:nvPr/>
        </p:nvCxnSpPr>
        <p:spPr>
          <a:xfrm rot="10800000" flipV="1">
            <a:off x="4876800" y="2057400"/>
            <a:ext cx="2209800" cy="6858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RBFAC~1.HIS\AppData\Local\Temp\SNAGHTML295fef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3581400" y="3048000"/>
            <a:ext cx="3124200" cy="381000"/>
          </a:xfrm>
          <a:prstGeom prst="rect">
            <a:avLst/>
          </a:prstGeom>
          <a:solidFill>
            <a:srgbClr val="C00000">
              <a:alpha val="15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6248400" y="1371600"/>
            <a:ext cx="2209800" cy="16764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581400" y="2971800"/>
            <a:ext cx="3276600" cy="533400"/>
          </a:xfrm>
          <a:prstGeom prst="roundRect">
            <a:avLst/>
          </a:prstGeom>
          <a:solidFill>
            <a:srgbClr val="C00000">
              <a:alpha val="12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6553200" y="3962400"/>
            <a:ext cx="1905000" cy="16002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971800" y="3962400"/>
            <a:ext cx="2895600" cy="381000"/>
          </a:xfrm>
          <a:prstGeom prst="roundRect">
            <a:avLst/>
          </a:prstGeom>
          <a:solidFill>
            <a:srgbClr val="C00000">
              <a:alpha val="14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3124200" y="4572000"/>
            <a:ext cx="2133600" cy="533400"/>
          </a:xfrm>
          <a:prstGeom prst="roundRect">
            <a:avLst/>
          </a:prstGeom>
          <a:solidFill>
            <a:srgbClr val="C00000">
              <a:alpha val="14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شكل بيضاوي 4"/>
          <p:cNvSpPr/>
          <p:nvPr/>
        </p:nvSpPr>
        <p:spPr>
          <a:xfrm>
            <a:off x="5486400" y="6019800"/>
            <a:ext cx="1676400" cy="838200"/>
          </a:xfrm>
          <a:prstGeom prst="ellipse">
            <a:avLst/>
          </a:prstGeom>
          <a:solidFill>
            <a:srgbClr val="C00000">
              <a:alpha val="17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4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5562600" y="4191000"/>
            <a:ext cx="1447800" cy="914400"/>
          </a:xfrm>
          <a:prstGeom prst="ellipse">
            <a:avLst/>
          </a:prstGeom>
          <a:solidFill>
            <a:srgbClr val="C00000">
              <a:alpha val="18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8750" t="20313" r="18750" b="20312"/>
          <a:stretch>
            <a:fillRect/>
          </a:stretch>
        </p:blipFill>
        <p:spPr bwMode="auto">
          <a:xfrm>
            <a:off x="44116" y="0"/>
            <a:ext cx="90236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438400" y="2667000"/>
            <a:ext cx="3936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800" dirty="0" smtClean="0"/>
              <a:t>نختبر إعدادات </a:t>
            </a:r>
            <a:r>
              <a:rPr lang="en-US" sz="2800" dirty="0" smtClean="0"/>
              <a:t>Network Card</a:t>
            </a:r>
            <a:endParaRPr lang="en-US" sz="2800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RBFAC~1.HIS\AppData\Local\Temp\SNAGHTML2a54f2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209801" y="2057400"/>
            <a:ext cx="4387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نقوم باختبار إعدادات الشبكة من كل حاسب في هذه الشبكة</a:t>
            </a:r>
          </a:p>
        </p:txBody>
      </p:sp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5173715" y="1676400"/>
            <a:ext cx="1335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فعلى الخادم نجد</a:t>
            </a:r>
            <a:endParaRPr lang="en-US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DRBFAC~1.HIS\AppData\Local\Temp\SNAGHTML2ebe2ce.PNG"/>
          <p:cNvPicPr>
            <a:picLocks noChangeAspect="1" noChangeArrowheads="1"/>
          </p:cNvPicPr>
          <p:nvPr/>
        </p:nvPicPr>
        <p:blipFill>
          <a:blip r:embed="rId2"/>
          <a:srcRect b="7246"/>
          <a:stretch>
            <a:fillRect/>
          </a:stretch>
        </p:blipFill>
        <p:spPr bwMode="auto">
          <a:xfrm>
            <a:off x="0" y="228600"/>
            <a:ext cx="9104115" cy="62484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3352800" y="2133600"/>
            <a:ext cx="1986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وعلى الحاسب </a:t>
            </a:r>
            <a:r>
              <a:rPr lang="en-US" dirty="0" smtClean="0"/>
              <a:t>pc2 </a:t>
            </a:r>
            <a:r>
              <a:rPr lang="ar-SA" dirty="0" smtClean="0"/>
              <a:t> نجد</a:t>
            </a:r>
            <a:endParaRPr lang="en-US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0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3416922" y="2133600"/>
            <a:ext cx="1922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وعلى الحاسب </a:t>
            </a:r>
            <a:r>
              <a:rPr lang="en-US" dirty="0" smtClean="0"/>
              <a:t> pc3</a:t>
            </a:r>
            <a:r>
              <a:rPr lang="ar-SA" dirty="0" smtClean="0"/>
              <a:t>نجد</a:t>
            </a:r>
            <a:endParaRPr lang="en-US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371600" y="2286000"/>
            <a:ext cx="59435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dirty="0" smtClean="0"/>
              <a:t>لنزود الشبكة بخدمة </a:t>
            </a:r>
            <a:r>
              <a:rPr lang="ar-SA" dirty="0" err="1" smtClean="0"/>
              <a:t>الـ</a:t>
            </a:r>
            <a:r>
              <a:rPr lang="ar-SA" dirty="0" smtClean="0"/>
              <a:t> </a:t>
            </a:r>
            <a:r>
              <a:rPr lang="en-US" dirty="0" smtClean="0"/>
              <a:t>web</a:t>
            </a:r>
            <a:r>
              <a:rPr lang="ar-SA" dirty="0" smtClean="0"/>
              <a:t> </a:t>
            </a:r>
          </a:p>
          <a:p>
            <a:pPr algn="ctr"/>
            <a:r>
              <a:rPr lang="ar-SA" dirty="0" smtClean="0"/>
              <a:t>فنزود خادم الشبكة بخدمة </a:t>
            </a:r>
            <a:r>
              <a:rPr lang="ar-SA" dirty="0" err="1" smtClean="0"/>
              <a:t>الـ</a:t>
            </a:r>
            <a:r>
              <a:rPr lang="ar-SA" dirty="0" smtClean="0"/>
              <a:t> </a:t>
            </a:r>
            <a:r>
              <a:rPr lang="en-US" dirty="0" err="1" smtClean="0"/>
              <a:t>httpd</a:t>
            </a:r>
            <a:r>
              <a:rPr lang="en-US" dirty="0" smtClean="0"/>
              <a:t> </a:t>
            </a:r>
            <a:r>
              <a:rPr lang="ar-SA" dirty="0" smtClean="0"/>
              <a:t> </a:t>
            </a:r>
          </a:p>
          <a:p>
            <a:pPr algn="ctr"/>
            <a:r>
              <a:rPr lang="ar-SA" dirty="0" smtClean="0"/>
              <a:t>يزود الخادم بهذه الخدمة البرنامج</a:t>
            </a:r>
          </a:p>
          <a:p>
            <a:pPr algn="ctr"/>
            <a:r>
              <a:rPr lang="ar-SA" dirty="0" smtClean="0"/>
              <a:t> </a:t>
            </a:r>
            <a:r>
              <a:rPr lang="en-US" dirty="0" smtClean="0"/>
              <a:t>httpd-2.2.3-11.el5_1.3.i386.rpm</a:t>
            </a:r>
            <a:endParaRPr lang="ar-SA" dirty="0" smtClean="0"/>
          </a:p>
          <a:p>
            <a:pPr algn="ctr"/>
            <a:r>
              <a:rPr lang="ar-SA" dirty="0" smtClean="0"/>
              <a:t>ونحصل على هذا الملف من القرص </a:t>
            </a:r>
            <a:r>
              <a:rPr lang="ar-SA" dirty="0" err="1" smtClean="0"/>
              <a:t>الليزري</a:t>
            </a:r>
            <a:r>
              <a:rPr lang="ar-SA" dirty="0" smtClean="0"/>
              <a:t> حامل نظام التشغيل</a:t>
            </a:r>
          </a:p>
          <a:p>
            <a:pPr algn="ctr"/>
            <a:r>
              <a:rPr lang="ar-SA" dirty="0" smtClean="0"/>
              <a:t>أو من الإنترنت </a:t>
            </a:r>
            <a:endParaRPr lang="en-US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457200" y="3429000"/>
            <a:ext cx="1143000" cy="9906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685800"/>
            <a:ext cx="9105714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0" y="2971800"/>
            <a:ext cx="1295400" cy="1219200"/>
          </a:xfrm>
          <a:prstGeom prst="ellipse">
            <a:avLst/>
          </a:prstGeom>
          <a:solidFill>
            <a:srgbClr val="FFC000">
              <a:alpha val="14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رابط كسهم مستقيم 5"/>
          <p:cNvCxnSpPr/>
          <p:nvPr/>
        </p:nvCxnSpPr>
        <p:spPr>
          <a:xfrm rot="10800000" flipV="1">
            <a:off x="1295400" y="2057400"/>
            <a:ext cx="2133600" cy="114300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34200" y="4419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533400"/>
            <a:ext cx="910571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581400" y="2667000"/>
            <a:ext cx="1066800" cy="7620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4419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9600"/>
            <a:ext cx="9105714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124200" y="2209800"/>
            <a:ext cx="1219200" cy="1066800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رابط كسهم مستقيم 4"/>
          <p:cNvCxnSpPr/>
          <p:nvPr/>
        </p:nvCxnSpPr>
        <p:spPr>
          <a:xfrm rot="16200000" flipV="1">
            <a:off x="3505200" y="3733800"/>
            <a:ext cx="1828800" cy="9144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600200" y="1981200"/>
            <a:ext cx="60660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3200" dirty="0" smtClean="0"/>
              <a:t>بهذا نكون قد زودنا الخادم بخدمة </a:t>
            </a:r>
            <a:r>
              <a:rPr lang="ar-SA" sz="3200" dirty="0" err="1" smtClean="0"/>
              <a:t>الـ</a:t>
            </a:r>
            <a:r>
              <a:rPr lang="ar-SA" sz="3200" dirty="0" smtClean="0"/>
              <a:t> </a:t>
            </a:r>
            <a:r>
              <a:rPr lang="en-US" sz="3200" dirty="0" smtClean="0"/>
              <a:t>web</a:t>
            </a:r>
            <a:endParaRPr lang="ar-SA" sz="3200" dirty="0" smtClean="0"/>
          </a:p>
          <a:p>
            <a:pPr algn="ctr"/>
            <a:r>
              <a:rPr lang="ar-SA" sz="3200" dirty="0" smtClean="0"/>
              <a:t>ولكن يجب علينا </a:t>
            </a:r>
            <a:r>
              <a:rPr lang="ar-SA" sz="3200" dirty="0" err="1" smtClean="0"/>
              <a:t>تفعيل</a:t>
            </a:r>
            <a:r>
              <a:rPr lang="ar-SA" sz="3200" dirty="0" smtClean="0"/>
              <a:t> هذه الخدمة من ناحية  </a:t>
            </a:r>
          </a:p>
          <a:p>
            <a:pPr algn="ctr"/>
            <a:r>
              <a:rPr lang="ar-SA" sz="3200" dirty="0" smtClean="0"/>
              <a:t>و تشغيل هذه الخدمة من ناحية أخرى</a:t>
            </a:r>
            <a:endParaRPr lang="en-US" sz="3200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9600"/>
            <a:ext cx="9105713" cy="5638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2286000" y="3048000"/>
            <a:ext cx="1752600" cy="228600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رابط كسهم مستقيم 5"/>
          <p:cNvCxnSpPr/>
          <p:nvPr/>
        </p:nvCxnSpPr>
        <p:spPr>
          <a:xfrm rot="16200000" flipV="1">
            <a:off x="3657600" y="3733800"/>
            <a:ext cx="1981200" cy="12192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685800" y="3962400"/>
            <a:ext cx="1905000" cy="228600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99" y="685800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286000" y="3657600"/>
            <a:ext cx="1219200" cy="7620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152400" y="2514600"/>
            <a:ext cx="685800" cy="5334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شكل بيضاوي 7"/>
          <p:cNvSpPr/>
          <p:nvPr/>
        </p:nvSpPr>
        <p:spPr>
          <a:xfrm>
            <a:off x="685800" y="2971800"/>
            <a:ext cx="762000" cy="4572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971800" y="3505200"/>
            <a:ext cx="914400" cy="6096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362200" y="3657600"/>
            <a:ext cx="2590800" cy="533400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رابط كسهم مستقيم 4"/>
          <p:cNvCxnSpPr>
            <a:endCxn id="3" idx="3"/>
          </p:cNvCxnSpPr>
          <p:nvPr/>
        </p:nvCxnSpPr>
        <p:spPr>
          <a:xfrm rot="10800000" flipV="1">
            <a:off x="4953000" y="3048000"/>
            <a:ext cx="2667000" cy="876300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876800" y="3200400"/>
            <a:ext cx="1066800" cy="8382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26250" t="25000" r="10625" b="15625"/>
          <a:stretch>
            <a:fillRect/>
          </a:stretch>
        </p:blipFill>
        <p:spPr bwMode="auto">
          <a:xfrm>
            <a:off x="0" y="0"/>
            <a:ext cx="9144000" cy="6880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607282" y="2286000"/>
            <a:ext cx="5206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ندع إعدادات جدار الحماية </a:t>
            </a:r>
            <a:r>
              <a:rPr lang="ar-SA" dirty="0" err="1" smtClean="0"/>
              <a:t>الى</a:t>
            </a:r>
            <a:r>
              <a:rPr lang="ar-SA" dirty="0" smtClean="0"/>
              <a:t> وقت لاحق ونقوم بإيقاف جدار الحماية</a:t>
            </a:r>
            <a:endParaRPr lang="en-US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286000" y="2590800"/>
            <a:ext cx="1828800" cy="304800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657600" y="2209800"/>
            <a:ext cx="685800" cy="5334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5029200" y="3657600"/>
            <a:ext cx="1066800" cy="9906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410200" y="3657600"/>
            <a:ext cx="914400" cy="6858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209800" y="2286000"/>
            <a:ext cx="500008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3200" dirty="0" smtClean="0"/>
              <a:t>نتأكد من عمل </a:t>
            </a:r>
            <a:r>
              <a:rPr lang="ar-SA" sz="3200" dirty="0" err="1" smtClean="0"/>
              <a:t>الـ</a:t>
            </a:r>
            <a:r>
              <a:rPr lang="ar-SA" sz="3200" dirty="0" smtClean="0"/>
              <a:t> </a:t>
            </a:r>
            <a:r>
              <a:rPr lang="en-US" sz="3200" dirty="0" smtClean="0"/>
              <a:t> </a:t>
            </a:r>
            <a:r>
              <a:rPr lang="ar-SA" sz="3200" dirty="0" smtClean="0"/>
              <a:t> </a:t>
            </a:r>
            <a:r>
              <a:rPr lang="en-US" sz="3200" dirty="0" smtClean="0"/>
              <a:t>web Server</a:t>
            </a:r>
            <a:r>
              <a:rPr lang="ar-SA" sz="3200" dirty="0" smtClean="0"/>
              <a:t> </a:t>
            </a:r>
          </a:p>
          <a:p>
            <a:r>
              <a:rPr lang="ar-SA" sz="3200" dirty="0" smtClean="0"/>
              <a:t>من خلال أحد حواسيب الشبكة وليكن </a:t>
            </a:r>
          </a:p>
          <a:p>
            <a:r>
              <a:rPr lang="ar-SA" sz="3200" dirty="0" smtClean="0"/>
              <a:t>الحاسب </a:t>
            </a:r>
            <a:r>
              <a:rPr lang="en-US" sz="3200" dirty="0" smtClean="0"/>
              <a:t>pc2</a:t>
            </a:r>
            <a:r>
              <a:rPr lang="ar-SA" sz="3200" dirty="0" smtClean="0"/>
              <a:t> على الشكل التالي </a:t>
            </a:r>
            <a:endParaRPr lang="en-US" sz="3200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0285"/>
            <a:ext cx="9121430" cy="548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438400" y="990600"/>
            <a:ext cx="1447800" cy="7620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85800" y="1752600"/>
            <a:ext cx="745178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800" dirty="0" smtClean="0"/>
              <a:t>ومن الجدير بالذكر هنا أن </a:t>
            </a:r>
            <a:r>
              <a:rPr lang="ar-SA" sz="2800" dirty="0" err="1" smtClean="0"/>
              <a:t>الـ</a:t>
            </a:r>
            <a:r>
              <a:rPr lang="ar-SA" sz="2800" dirty="0" smtClean="0"/>
              <a:t> </a:t>
            </a:r>
            <a:r>
              <a:rPr lang="en-US" sz="2800" dirty="0" smtClean="0"/>
              <a:t>web root </a:t>
            </a:r>
            <a:r>
              <a:rPr lang="ar-SA" sz="2800" dirty="0" smtClean="0"/>
              <a:t> في الحالة الافتراضية </a:t>
            </a:r>
          </a:p>
          <a:p>
            <a:pPr algn="ctr"/>
            <a:r>
              <a:rPr lang="en-US" sz="2800" dirty="0" smtClean="0"/>
              <a:t>/</a:t>
            </a:r>
            <a:r>
              <a:rPr lang="en-US" sz="2800" dirty="0" err="1" smtClean="0"/>
              <a:t>var</a:t>
            </a:r>
            <a:r>
              <a:rPr lang="en-US" sz="2800" dirty="0" smtClean="0"/>
              <a:t>/www/html/</a:t>
            </a:r>
          </a:p>
          <a:p>
            <a:pPr algn="ctr"/>
            <a:r>
              <a:rPr lang="ar-SA" sz="2800" dirty="0" smtClean="0"/>
              <a:t>وهذا موثق في </a:t>
            </a:r>
            <a:r>
              <a:rPr lang="ar-SA" sz="2800" dirty="0" err="1" smtClean="0"/>
              <a:t>السكربت</a:t>
            </a:r>
            <a:r>
              <a:rPr lang="ar-SA" sz="2800" dirty="0" smtClean="0"/>
              <a:t> </a:t>
            </a:r>
            <a:r>
              <a:rPr lang="en-US" sz="2800" dirty="0" err="1" smtClean="0"/>
              <a:t>httpd.conf</a:t>
            </a:r>
            <a:r>
              <a:rPr lang="ar-SA" sz="2800" dirty="0" smtClean="0"/>
              <a:t> </a:t>
            </a:r>
          </a:p>
          <a:p>
            <a:pPr algn="ctr"/>
            <a:r>
              <a:rPr lang="ar-SA" sz="2800" dirty="0" smtClean="0"/>
              <a:t>الموجود في العنوان</a:t>
            </a:r>
          </a:p>
          <a:p>
            <a:pPr algn="ctr"/>
            <a:r>
              <a:rPr lang="en-US" sz="2800" dirty="0" smtClean="0"/>
              <a:t>/etc/</a:t>
            </a:r>
            <a:r>
              <a:rPr lang="en-US" sz="2800" dirty="0" err="1" smtClean="0"/>
              <a:t>httpd</a:t>
            </a:r>
            <a:r>
              <a:rPr lang="en-US" sz="2800" dirty="0" smtClean="0"/>
              <a:t>/conf/</a:t>
            </a:r>
            <a:endParaRPr lang="en-US" sz="2800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752600" y="2667000"/>
            <a:ext cx="838200" cy="8382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0" y="3048000"/>
            <a:ext cx="2209800" cy="304800"/>
          </a:xfrm>
          <a:prstGeom prst="rect">
            <a:avLst/>
          </a:prstGeom>
          <a:solidFill>
            <a:srgbClr val="FFC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66800" y="2438400"/>
            <a:ext cx="69835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400" dirty="0" smtClean="0"/>
              <a:t>لنجعل الخادم يتمتع بخدمة </a:t>
            </a:r>
            <a:r>
              <a:rPr lang="ar-SA" sz="2400" dirty="0" err="1" smtClean="0"/>
              <a:t>الـ</a:t>
            </a:r>
            <a:r>
              <a:rPr lang="ar-SA" sz="2400" dirty="0" smtClean="0"/>
              <a:t> </a:t>
            </a:r>
            <a:r>
              <a:rPr lang="en-US" sz="2400" dirty="0" smtClean="0"/>
              <a:t>ftp</a:t>
            </a:r>
            <a:r>
              <a:rPr lang="ar-SA" sz="2400" dirty="0" smtClean="0"/>
              <a:t> لهذا الشأن نحتاج إلى الملف </a:t>
            </a:r>
          </a:p>
          <a:p>
            <a:r>
              <a:rPr lang="en-US" sz="2400" dirty="0" smtClean="0"/>
              <a:t>vsftpd-2.0.5-12.el5.i386.rpm</a:t>
            </a:r>
            <a:r>
              <a:rPr lang="ar-SA" sz="2400" dirty="0" smtClean="0"/>
              <a:t> الذي نجدة على القرص </a:t>
            </a:r>
            <a:r>
              <a:rPr lang="ar-SA" sz="2400" dirty="0" err="1" smtClean="0"/>
              <a:t>الليزري</a:t>
            </a:r>
            <a:r>
              <a:rPr lang="ar-SA" sz="2400" dirty="0" smtClean="0"/>
              <a:t> </a:t>
            </a:r>
          </a:p>
          <a:p>
            <a:r>
              <a:rPr lang="ar-SA" sz="2400" dirty="0" smtClean="0"/>
              <a:t>حامل نظام التشغيل ويمكن الحصول عليه من الإنترنت أيضاً</a:t>
            </a:r>
            <a:endParaRPr lang="en-US" sz="2400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0" y="3733800"/>
            <a:ext cx="1219200" cy="9906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رابط كسهم مستقيم 5"/>
          <p:cNvCxnSpPr/>
          <p:nvPr/>
        </p:nvCxnSpPr>
        <p:spPr>
          <a:xfrm rot="10800000" flipV="1">
            <a:off x="1143000" y="3048000"/>
            <a:ext cx="1143000" cy="914400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209800" y="2514600"/>
            <a:ext cx="530767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800" dirty="0" smtClean="0"/>
              <a:t>نقوم بتنصيب </a:t>
            </a:r>
            <a:r>
              <a:rPr lang="ar-SA" sz="2800" dirty="0" err="1" smtClean="0"/>
              <a:t>الـ</a:t>
            </a:r>
            <a:r>
              <a:rPr lang="ar-SA" sz="2800" dirty="0" smtClean="0"/>
              <a:t> </a:t>
            </a:r>
            <a:r>
              <a:rPr lang="en-US" sz="2800" dirty="0" smtClean="0"/>
              <a:t>ftp –Server </a:t>
            </a:r>
            <a:r>
              <a:rPr lang="ar-SA" sz="2800" dirty="0" smtClean="0"/>
              <a:t> بشكل مشابه </a:t>
            </a:r>
            <a:endParaRPr lang="en-US" sz="2800" dirty="0" smtClean="0"/>
          </a:p>
          <a:p>
            <a:r>
              <a:rPr lang="ar-SA" sz="2800" dirty="0" smtClean="0"/>
              <a:t>لما قمنا </a:t>
            </a:r>
            <a:r>
              <a:rPr lang="ar-SA" sz="2800" dirty="0" err="1" smtClean="0"/>
              <a:t>به</a:t>
            </a:r>
            <a:r>
              <a:rPr lang="ar-SA" sz="2800" dirty="0" smtClean="0"/>
              <a:t> عندما نصبنا </a:t>
            </a:r>
            <a:r>
              <a:rPr lang="ar-SA" sz="2800" dirty="0" err="1" smtClean="0"/>
              <a:t>الـ</a:t>
            </a:r>
            <a:r>
              <a:rPr lang="ar-SA" sz="2800" dirty="0" smtClean="0"/>
              <a:t> </a:t>
            </a:r>
            <a:r>
              <a:rPr lang="en-US" sz="2800" dirty="0" smtClean="0"/>
              <a:t>web Server</a:t>
            </a:r>
            <a:endParaRPr lang="en-US" sz="2800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533400"/>
            <a:ext cx="910571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581400" y="2667000"/>
            <a:ext cx="1066800" cy="762000"/>
          </a:xfrm>
          <a:prstGeom prst="ellipse">
            <a:avLst/>
          </a:prstGeom>
          <a:solidFill>
            <a:srgbClr val="FFC000">
              <a:alpha val="10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ستطيل 3"/>
          <p:cNvSpPr/>
          <p:nvPr/>
        </p:nvSpPr>
        <p:spPr>
          <a:xfrm>
            <a:off x="1066800" y="1752600"/>
            <a:ext cx="1600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8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10000"/>
            <a:ext cx="13906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ربع نص 5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9600"/>
            <a:ext cx="9105714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124200" y="2209800"/>
            <a:ext cx="1219200" cy="1066800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رابط كسهم مستقيم 4"/>
          <p:cNvCxnSpPr/>
          <p:nvPr/>
        </p:nvCxnSpPr>
        <p:spPr>
          <a:xfrm rot="16200000" flipV="1">
            <a:off x="3505200" y="3733800"/>
            <a:ext cx="1828800" cy="9144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ستطيل 5"/>
          <p:cNvSpPr/>
          <p:nvPr/>
        </p:nvSpPr>
        <p:spPr>
          <a:xfrm>
            <a:off x="1052945" y="1874982"/>
            <a:ext cx="277091" cy="792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مربع نص 6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362200" y="2438400"/>
            <a:ext cx="504176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800" dirty="0" smtClean="0"/>
              <a:t>نقوم الآن </a:t>
            </a:r>
            <a:r>
              <a:rPr lang="ar-SA" sz="2800" dirty="0" err="1" smtClean="0"/>
              <a:t>بتفعيل</a:t>
            </a:r>
            <a:r>
              <a:rPr lang="ar-SA" sz="2800" dirty="0" smtClean="0"/>
              <a:t> وتشغيل خدمة رفع الملفات</a:t>
            </a:r>
          </a:p>
          <a:p>
            <a:pPr algn="ctr"/>
            <a:r>
              <a:rPr lang="en-US" sz="2800" dirty="0" err="1" smtClean="0"/>
              <a:t>vsftpd</a:t>
            </a:r>
            <a:endParaRPr lang="en-US" sz="2800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209800" y="3048000"/>
            <a:ext cx="1981200" cy="228600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99" y="609600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1971675" y="3771900"/>
            <a:ext cx="1676400" cy="200025"/>
          </a:xfrm>
          <a:prstGeom prst="rect">
            <a:avLst/>
          </a:prstGeom>
          <a:solidFill>
            <a:srgbClr val="FFC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شكل بيضاوي 4"/>
          <p:cNvSpPr/>
          <p:nvPr/>
        </p:nvSpPr>
        <p:spPr>
          <a:xfrm>
            <a:off x="3733800" y="3505200"/>
            <a:ext cx="1676400" cy="6096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0800000">
            <a:off x="3276600" y="4038600"/>
            <a:ext cx="1143000" cy="762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شكل بيضاوي 4"/>
          <p:cNvSpPr/>
          <p:nvPr/>
        </p:nvSpPr>
        <p:spPr>
          <a:xfrm>
            <a:off x="2057400" y="2895600"/>
            <a:ext cx="685800" cy="3810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419600" y="3429000"/>
            <a:ext cx="762000" cy="6096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810000" y="3352800"/>
            <a:ext cx="1524000" cy="8382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مستدير الزوايا 3"/>
          <p:cNvSpPr/>
          <p:nvPr/>
        </p:nvSpPr>
        <p:spPr>
          <a:xfrm>
            <a:off x="2667000" y="1447800"/>
            <a:ext cx="990600" cy="9144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953000" y="3200400"/>
            <a:ext cx="990600" cy="8382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09600" y="1295400"/>
            <a:ext cx="7836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400" dirty="0" smtClean="0"/>
              <a:t>لنتأكد الآن من عمل خدمة </a:t>
            </a:r>
            <a:r>
              <a:rPr lang="ar-SA" sz="2400" dirty="0" err="1" smtClean="0"/>
              <a:t>الـ</a:t>
            </a:r>
            <a:r>
              <a:rPr lang="ar-SA" sz="2400" dirty="0" smtClean="0"/>
              <a:t> </a:t>
            </a:r>
            <a:r>
              <a:rPr lang="en-US" sz="2400" dirty="0" err="1" smtClean="0"/>
              <a:t>vsftpd</a:t>
            </a:r>
            <a:r>
              <a:rPr lang="ar-SA" sz="2400" dirty="0" smtClean="0"/>
              <a:t> أو </a:t>
            </a:r>
            <a:r>
              <a:rPr lang="ar-SA" sz="2400" dirty="0" err="1" smtClean="0"/>
              <a:t>الـ</a:t>
            </a:r>
            <a:r>
              <a:rPr lang="ar-SA" sz="2400" dirty="0" smtClean="0"/>
              <a:t> </a:t>
            </a:r>
            <a:r>
              <a:rPr lang="en-US" sz="2400" dirty="0" smtClean="0"/>
              <a:t>ftp Server </a:t>
            </a:r>
            <a:r>
              <a:rPr lang="ar-SA" sz="2400" dirty="0" smtClean="0"/>
              <a:t> أو خدمة رفع الملفات</a:t>
            </a:r>
            <a:endParaRPr lang="en-US" sz="2400" dirty="0"/>
          </a:p>
        </p:txBody>
      </p:sp>
      <p:sp>
        <p:nvSpPr>
          <p:cNvPr id="3" name="مربع نص 2"/>
          <p:cNvSpPr txBox="1"/>
          <p:nvPr/>
        </p:nvSpPr>
        <p:spPr>
          <a:xfrm>
            <a:off x="2895600" y="2514600"/>
            <a:ext cx="46043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400" dirty="0" smtClean="0"/>
              <a:t>يمكننا القيام بهذا العمل بطريقين:</a:t>
            </a:r>
          </a:p>
          <a:p>
            <a:endParaRPr lang="ar-SA" sz="2400" dirty="0" smtClean="0"/>
          </a:p>
          <a:p>
            <a:pPr marL="342900" indent="-342900">
              <a:buFont typeface="+mj-lt"/>
              <a:buAutoNum type="arabicPeriod"/>
            </a:pPr>
            <a:r>
              <a:rPr lang="ar-SA" sz="2400" dirty="0" smtClean="0"/>
              <a:t>باستخدام البيئة الرسمية</a:t>
            </a:r>
          </a:p>
          <a:p>
            <a:pPr marL="342900" indent="-342900">
              <a:buFont typeface="+mj-lt"/>
              <a:buAutoNum type="arabicPeriod"/>
            </a:pPr>
            <a:r>
              <a:rPr lang="ar-SA" sz="2400" dirty="0" smtClean="0"/>
              <a:t>باستخدام أوامر البيئة النصية</a:t>
            </a:r>
            <a:endParaRPr lang="en-US" sz="24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447800" y="3810000"/>
            <a:ext cx="3810000" cy="28956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5029200" y="3200400"/>
            <a:ext cx="36740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1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7162800" y="228600"/>
            <a:ext cx="1066800" cy="5334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6629400" y="609600"/>
            <a:ext cx="36740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2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581400" y="2057400"/>
            <a:ext cx="762000" cy="8382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3352800" y="3048000"/>
            <a:ext cx="3352800" cy="22860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2&quot;/&gt;&lt;property id=&quot;20307&quot; value=&quot;257&quot;/&gt;&lt;/object&gt;&lt;object type=&quot;3&quot; unique_id=&quot;10005&quot;&gt;&lt;property id=&quot;20148&quot; value=&quot;5&quot;/&gt;&lt;property id=&quot;20300&quot; value=&quot;Slide 3&quot;/&gt;&lt;property id=&quot;20307&quot; value=&quot;258&quot;/&gt;&lt;/object&gt;&lt;object type=&quot;3&quot; unique_id=&quot;10006&quot;&gt;&lt;property id=&quot;20148&quot; value=&quot;5&quot;/&gt;&lt;property id=&quot;20300&quot; value=&quot;Slide 4&quot;/&gt;&lt;property id=&quot;20307&quot; value=&quot;259&quot;/&gt;&lt;/object&gt;&lt;object type=&quot;3&quot; unique_id=&quot;10007&quot;&gt;&lt;property id=&quot;20148&quot; value=&quot;5&quot;/&gt;&lt;property id=&quot;20300&quot; value=&quot;Slide 5&quot;/&gt;&lt;property id=&quot;20307&quot; value=&quot;260&quot;/&gt;&lt;/object&gt;&lt;object type=&quot;3&quot; unique_id=&quot;10008&quot;&gt;&lt;property id=&quot;20148&quot; value=&quot;5&quot;/&gt;&lt;property id=&quot;20300&quot; value=&quot;Slide 6&quot;/&gt;&lt;property id=&quot;20307&quot; value=&quot;261&quot;/&gt;&lt;/object&gt;&lt;object type=&quot;3&quot; unique_id=&quot;10009&quot;&gt;&lt;property id=&quot;20148&quot; value=&quot;5&quot;/&gt;&lt;property id=&quot;20300&quot; value=&quot;Slide 7&quot;/&gt;&lt;property id=&quot;20307&quot; value=&quot;262&quot;/&gt;&lt;/object&gt;&lt;object type=&quot;3&quot; unique_id=&quot;10010&quot;&gt;&lt;property id=&quot;20148&quot; value=&quot;5&quot;/&gt;&lt;property id=&quot;20300&quot; value=&quot;Slide 8&quot;/&gt;&lt;property id=&quot;20307&quot; value=&quot;263&quot;/&gt;&lt;/object&gt;&lt;object type=&quot;3&quot; unique_id=&quot;10011&quot;&gt;&lt;property id=&quot;20148&quot; value=&quot;5&quot;/&gt;&lt;property id=&quot;20300&quot; value=&quot;Slide 9&quot;/&gt;&lt;property id=&quot;20307&quot; value=&quot;264&quot;/&gt;&lt;/object&gt;&lt;object type=&quot;3&quot; unique_id=&quot;10012&quot;&gt;&lt;property id=&quot;20148&quot; value=&quot;5&quot;/&gt;&lt;property id=&quot;20300&quot; value=&quot;Slide 10&quot;/&gt;&lt;property id=&quot;20307&quot; value=&quot;265&quot;/&gt;&lt;/object&gt;&lt;object type=&quot;3&quot; unique_id=&quot;10013&quot;&gt;&lt;property id=&quot;20148&quot; value=&quot;5&quot;/&gt;&lt;property id=&quot;20300&quot; value=&quot;Slide 11&quot;/&gt;&lt;property id=&quot;20307&quot; value=&quot;266&quot;/&gt;&lt;/object&gt;&lt;object type=&quot;3&quot; unique_id=&quot;10014&quot;&gt;&lt;property id=&quot;20148&quot; value=&quot;5&quot;/&gt;&lt;property id=&quot;20300&quot; value=&quot;Slide 12&quot;/&gt;&lt;property id=&quot;20307&quot; value=&quot;267&quot;/&gt;&lt;/object&gt;&lt;object type=&quot;3&quot; unique_id=&quot;10015&quot;&gt;&lt;property id=&quot;20148&quot; value=&quot;5&quot;/&gt;&lt;property id=&quot;20300&quot; value=&quot;Slide 13&quot;/&gt;&lt;property id=&quot;20307&quot; value=&quot;268&quot;/&gt;&lt;/object&gt;&lt;object type=&quot;3&quot; unique_id=&quot;10016&quot;&gt;&lt;property id=&quot;20148&quot; value=&quot;5&quot;/&gt;&lt;property id=&quot;20300&quot; value=&quot;Slide 14&quot;/&gt;&lt;property id=&quot;20307&quot; value=&quot;269&quot;/&gt;&lt;/object&gt;&lt;object type=&quot;3&quot; unique_id=&quot;10017&quot;&gt;&lt;property id=&quot;20148&quot; value=&quot;5&quot;/&gt;&lt;property id=&quot;20300&quot; value=&quot;Slide 15&quot;/&gt;&lt;property id=&quot;20307&quot; value=&quot;270&quot;/&gt;&lt;/object&gt;&lt;object type=&quot;3&quot; unique_id=&quot;10018&quot;&gt;&lt;property id=&quot;20148&quot; value=&quot;5&quot;/&gt;&lt;property id=&quot;20300&quot; value=&quot;Slide 16&quot;/&gt;&lt;property id=&quot;20307&quot; value=&quot;271&quot;/&gt;&lt;/object&gt;&lt;object type=&quot;3&quot; unique_id=&quot;10019&quot;&gt;&lt;property id=&quot;20148&quot; value=&quot;5&quot;/&gt;&lt;property id=&quot;20300&quot; value=&quot;Slide 17&quot;/&gt;&lt;property id=&quot;20307&quot; value=&quot;272&quot;/&gt;&lt;/object&gt;&lt;object type=&quot;3&quot; unique_id=&quot;10020&quot;&gt;&lt;property id=&quot;20148&quot; value=&quot;5&quot;/&gt;&lt;property id=&quot;20300&quot; value=&quot;Slide 18&quot;/&gt;&lt;property id=&quot;20307&quot; value=&quot;273&quot;/&gt;&lt;/object&gt;&lt;object type=&quot;3&quot; unique_id=&quot;10021&quot;&gt;&lt;property id=&quot;20148&quot; value=&quot;5&quot;/&gt;&lt;property id=&quot;20300&quot; value=&quot;Slide 19&quot;/&gt;&lt;property id=&quot;20307&quot; value=&quot;274&quot;/&gt;&lt;/object&gt;&lt;object type=&quot;3&quot; unique_id=&quot;10022&quot;&gt;&lt;property id=&quot;20148&quot; value=&quot;5&quot;/&gt;&lt;property id=&quot;20300&quot; value=&quot;Slide 20&quot;/&gt;&lt;property id=&quot;20307&quot; value=&quot;275&quot;/&gt;&lt;/object&gt;&lt;object type=&quot;3&quot; unique_id=&quot;10023&quot;&gt;&lt;property id=&quot;20148&quot; value=&quot;5&quot;/&gt;&lt;property id=&quot;20300&quot; value=&quot;Slide 21&quot;/&gt;&lt;property id=&quot;20307&quot; value=&quot;276&quot;/&gt;&lt;/object&gt;&lt;object type=&quot;3&quot; unique_id=&quot;10024&quot;&gt;&lt;property id=&quot;20148&quot; value=&quot;5&quot;/&gt;&lt;property id=&quot;20300&quot; value=&quot;Slide 22&quot;/&gt;&lt;property id=&quot;20307&quot; value=&quot;277&quot;/&gt;&lt;/object&gt;&lt;object type=&quot;3&quot; unique_id=&quot;10025&quot;&gt;&lt;property id=&quot;20148&quot; value=&quot;5&quot;/&gt;&lt;property id=&quot;20300&quot; value=&quot;Slide 23&quot;/&gt;&lt;property id=&quot;20307&quot; value=&quot;278&quot;/&gt;&lt;/object&gt;&lt;object type=&quot;3&quot; unique_id=&quot;10026&quot;&gt;&lt;property id=&quot;20148&quot; value=&quot;5&quot;/&gt;&lt;property id=&quot;20300&quot; value=&quot;Slide 24&quot;/&gt;&lt;property id=&quot;20307&quot; value=&quot;279&quot;/&gt;&lt;/object&gt;&lt;object type=&quot;3&quot; unique_id=&quot;10027&quot;&gt;&lt;property id=&quot;20148&quot; value=&quot;5&quot;/&gt;&lt;property id=&quot;20300&quot; value=&quot;Slide 25&quot;/&gt;&lt;property id=&quot;20307&quot; value=&quot;280&quot;/&gt;&lt;/object&gt;&lt;object type=&quot;3&quot; unique_id=&quot;10028&quot;&gt;&lt;property id=&quot;20148&quot; value=&quot;5&quot;/&gt;&lt;property id=&quot;20300&quot; value=&quot;Slide 26&quot;/&gt;&lt;property id=&quot;20307&quot; value=&quot;281&quot;/&gt;&lt;/object&gt;&lt;object type=&quot;3&quot; unique_id=&quot;10029&quot;&gt;&lt;property id=&quot;20148&quot; value=&quot;5&quot;/&gt;&lt;property id=&quot;20300&quot; value=&quot;Slide 27&quot;/&gt;&lt;property id=&quot;20307&quot; value=&quot;282&quot;/&gt;&lt;/object&gt;&lt;object type=&quot;3&quot; unique_id=&quot;10030&quot;&gt;&lt;property id=&quot;20148&quot; value=&quot;5&quot;/&gt;&lt;property id=&quot;20300&quot; value=&quot;Slide 28&quot;/&gt;&lt;property id=&quot;20307&quot; value=&quot;283&quot;/&gt;&lt;/object&gt;&lt;object type=&quot;3&quot; unique_id=&quot;10031&quot;&gt;&lt;property id=&quot;20148&quot; value=&quot;5&quot;/&gt;&lt;property id=&quot;20300&quot; value=&quot;Slide 29&quot;/&gt;&lt;property id=&quot;20307&quot; value=&quot;284&quot;/&gt;&lt;/object&gt;&lt;object type=&quot;3&quot; unique_id=&quot;10032&quot;&gt;&lt;property id=&quot;20148&quot; value=&quot;5&quot;/&gt;&lt;property id=&quot;20300&quot; value=&quot;Slide 30&quot;/&gt;&lt;property id=&quot;20307&quot; value=&quot;285&quot;/&gt;&lt;/object&gt;&lt;object type=&quot;3&quot; unique_id=&quot;10033&quot;&gt;&lt;property id=&quot;20148&quot; value=&quot;5&quot;/&gt;&lt;property id=&quot;20300&quot; value=&quot;Slide 31&quot;/&gt;&lt;property id=&quot;20307&quot; value=&quot;286&quot;/&gt;&lt;/object&gt;&lt;object type=&quot;3&quot; unique_id=&quot;10034&quot;&gt;&lt;property id=&quot;20148&quot; value=&quot;5&quot;/&gt;&lt;property id=&quot;20300&quot; value=&quot;Slide 32&quot;/&gt;&lt;property id=&quot;20307&quot; value=&quot;287&quot;/&gt;&lt;/object&gt;&lt;object type=&quot;3&quot; unique_id=&quot;10035&quot;&gt;&lt;property id=&quot;20148&quot; value=&quot;5&quot;/&gt;&lt;property id=&quot;20300&quot; value=&quot;Slide 33&quot;/&gt;&lt;property id=&quot;20307&quot; value=&quot;288&quot;/&gt;&lt;/object&gt;&lt;object type=&quot;3&quot; unique_id=&quot;10036&quot;&gt;&lt;property id=&quot;20148&quot; value=&quot;5&quot;/&gt;&lt;property id=&quot;20300&quot; value=&quot;Slide 34&quot;/&gt;&lt;property id=&quot;20307&quot; value=&quot;289&quot;/&gt;&lt;/object&gt;&lt;object type=&quot;3&quot; unique_id=&quot;10037&quot;&gt;&lt;property id=&quot;20148&quot; value=&quot;5&quot;/&gt;&lt;property id=&quot;20300&quot; value=&quot;Slide 35&quot;/&gt;&lt;property id=&quot;20307&quot; value=&quot;290&quot;/&gt;&lt;/object&gt;&lt;object type=&quot;3&quot; unique_id=&quot;10038&quot;&gt;&lt;property id=&quot;20148&quot; value=&quot;5&quot;/&gt;&lt;property id=&quot;20300&quot; value=&quot;Slide 36&quot;/&gt;&lt;property id=&quot;20307&quot; value=&quot;291&quot;/&gt;&lt;/object&gt;&lt;object type=&quot;3&quot; unique_id=&quot;10039&quot;&gt;&lt;property id=&quot;20148&quot; value=&quot;5&quot;/&gt;&lt;property id=&quot;20300&quot; value=&quot;Slide 37&quot;/&gt;&lt;property id=&quot;20307&quot; value=&quot;292&quot;/&gt;&lt;/object&gt;&lt;object type=&quot;3&quot; unique_id=&quot;10040&quot;&gt;&lt;property id=&quot;20148&quot; value=&quot;5&quot;/&gt;&lt;property id=&quot;20300&quot; value=&quot;Slide 38&quot;/&gt;&lt;property id=&quot;20307&quot; value=&quot;293&quot;/&gt;&lt;/object&gt;&lt;object type=&quot;3&quot; unique_id=&quot;10041&quot;&gt;&lt;property id=&quot;20148&quot; value=&quot;5&quot;/&gt;&lt;property id=&quot;20300&quot; value=&quot;Slide 39&quot;/&gt;&lt;property id=&quot;20307&quot; value=&quot;294&quot;/&gt;&lt;/object&gt;&lt;object type=&quot;3&quot; unique_id=&quot;10042&quot;&gt;&lt;property id=&quot;20148&quot; value=&quot;5&quot;/&gt;&lt;property id=&quot;20300&quot; value=&quot;Slide 40&quot;/&gt;&lt;property id=&quot;20307&quot; value=&quot;295&quot;/&gt;&lt;/object&gt;&lt;object type=&quot;3&quot; unique_id=&quot;10043&quot;&gt;&lt;property id=&quot;20148&quot; value=&quot;5&quot;/&gt;&lt;property id=&quot;20300&quot; value=&quot;Slide 41&quot;/&gt;&lt;property id=&quot;20307&quot; value=&quot;296&quot;/&gt;&lt;/object&gt;&lt;object type=&quot;3&quot; unique_id=&quot;10044&quot;&gt;&lt;property id=&quot;20148&quot; value=&quot;5&quot;/&gt;&lt;property id=&quot;20300&quot; value=&quot;Slide 42&quot;/&gt;&lt;property id=&quot;20307&quot; value=&quot;297&quot;/&gt;&lt;/object&gt;&lt;object type=&quot;3&quot; unique_id=&quot;10045&quot;&gt;&lt;property id=&quot;20148&quot; value=&quot;5&quot;/&gt;&lt;property id=&quot;20300&quot; value=&quot;Slide 43&quot;/&gt;&lt;property id=&quot;20307&quot; value=&quot;298&quot;/&gt;&lt;/object&gt;&lt;object type=&quot;3&quot; unique_id=&quot;10046&quot;&gt;&lt;property id=&quot;20148&quot; value=&quot;5&quot;/&gt;&lt;property id=&quot;20300&quot; value=&quot;Slide 44&quot;/&gt;&lt;property id=&quot;20307&quot; value=&quot;299&quot;/&gt;&lt;/object&gt;&lt;object type=&quot;3&quot; unique_id=&quot;10047&quot;&gt;&lt;property id=&quot;20148&quot; value=&quot;5&quot;/&gt;&lt;property id=&quot;20300&quot; value=&quot;Slide 45&quot;/&gt;&lt;property id=&quot;20307&quot; value=&quot;300&quot;/&gt;&lt;/object&gt;&lt;object type=&quot;3&quot; unique_id=&quot;10048&quot;&gt;&lt;property id=&quot;20148&quot; value=&quot;5&quot;/&gt;&lt;property id=&quot;20300&quot; value=&quot;Slide 46&quot;/&gt;&lt;property id=&quot;20307&quot; value=&quot;301&quot;/&gt;&lt;/object&gt;&lt;object type=&quot;3&quot; unique_id=&quot;10049&quot;&gt;&lt;property id=&quot;20148&quot; value=&quot;5&quot;/&gt;&lt;property id=&quot;20300&quot; value=&quot;Slide 47&quot;/&gt;&lt;property id=&quot;20307&quot; value=&quot;302&quot;/&gt;&lt;/object&gt;&lt;object type=&quot;3&quot; unique_id=&quot;10050&quot;&gt;&lt;property id=&quot;20148&quot; value=&quot;5&quot;/&gt;&lt;property id=&quot;20300&quot; value=&quot;Slide 48&quot;/&gt;&lt;property id=&quot;20307&quot; value=&quot;303&quot;/&gt;&lt;/object&gt;&lt;object type=&quot;3&quot; unique_id=&quot;10051&quot;&gt;&lt;property id=&quot;20148&quot; value=&quot;5&quot;/&gt;&lt;property id=&quot;20300&quot; value=&quot;Slide 49&quot;/&gt;&lt;property id=&quot;20307&quot; value=&quot;304&quot;/&gt;&lt;/object&gt;&lt;object type=&quot;3&quot; unique_id=&quot;10052&quot;&gt;&lt;property id=&quot;20148&quot; value=&quot;5&quot;/&gt;&lt;property id=&quot;20300&quot; value=&quot;Slide 50&quot;/&gt;&lt;property id=&quot;20307&quot; value=&quot;305&quot;/&gt;&lt;/object&gt;&lt;object type=&quot;3&quot; unique_id=&quot;10053&quot;&gt;&lt;property id=&quot;20148&quot; value=&quot;5&quot;/&gt;&lt;property id=&quot;20300&quot; value=&quot;Slide 51&quot;/&gt;&lt;property id=&quot;20307&quot; value=&quot;306&quot;/&gt;&lt;/object&gt;&lt;object type=&quot;3&quot; unique_id=&quot;10054&quot;&gt;&lt;property id=&quot;20148&quot; value=&quot;5&quot;/&gt;&lt;property id=&quot;20300&quot; value=&quot;Slide 52&quot;/&gt;&lt;property id=&quot;20307&quot; value=&quot;307&quot;/&gt;&lt;/object&gt;&lt;object type=&quot;3&quot; unique_id=&quot;10055&quot;&gt;&lt;property id=&quot;20148&quot; value=&quot;5&quot;/&gt;&lt;property id=&quot;20300&quot; value=&quot;Slide 53&quot;/&gt;&lt;property id=&quot;20307&quot; value=&quot;308&quot;/&gt;&lt;/object&gt;&lt;object type=&quot;3&quot; unique_id=&quot;10056&quot;&gt;&lt;property id=&quot;20148&quot; value=&quot;5&quot;/&gt;&lt;property id=&quot;20300&quot; value=&quot;Slide 54&quot;/&gt;&lt;property id=&quot;20307&quot; value=&quot;309&quot;/&gt;&lt;/object&gt;&lt;object type=&quot;3&quot; unique_id=&quot;10057&quot;&gt;&lt;property id=&quot;20148&quot; value=&quot;5&quot;/&gt;&lt;property id=&quot;20300&quot; value=&quot;Slide 55&quot;/&gt;&lt;property id=&quot;20307&quot; value=&quot;310&quot;/&gt;&lt;/object&gt;&lt;object type=&quot;3&quot; unique_id=&quot;10058&quot;&gt;&lt;property id=&quot;20148&quot; value=&quot;5&quot;/&gt;&lt;property id=&quot;20300&quot; value=&quot;Slide 56&quot;/&gt;&lt;property id=&quot;20307&quot; value=&quot;311&quot;/&gt;&lt;/object&gt;&lt;object type=&quot;3&quot; unique_id=&quot;10059&quot;&gt;&lt;property id=&quot;20148&quot; value=&quot;5&quot;/&gt;&lt;property id=&quot;20300&quot; value=&quot;Slide 57&quot;/&gt;&lt;property id=&quot;20307&quot; value=&quot;312&quot;/&gt;&lt;/object&gt;&lt;object type=&quot;3&quot; unique_id=&quot;10060&quot;&gt;&lt;property id=&quot;20148&quot; value=&quot;5&quot;/&gt;&lt;property id=&quot;20300&quot; value=&quot;Slide 58&quot;/&gt;&lt;property id=&quot;20307&quot; value=&quot;313&quot;/&gt;&lt;/object&gt;&lt;object type=&quot;3&quot; unique_id=&quot;10061&quot;&gt;&lt;property id=&quot;20148&quot; value=&quot;5&quot;/&gt;&lt;property id=&quot;20300&quot; value=&quot;Slide 59&quot;/&gt;&lt;property id=&quot;20307&quot; value=&quot;314&quot;/&gt;&lt;/object&gt;&lt;object type=&quot;3&quot; unique_id=&quot;10062&quot;&gt;&lt;property id=&quot;20148&quot; value=&quot;5&quot;/&gt;&lt;property id=&quot;20300&quot; value=&quot;Slide 60&quot;/&gt;&lt;property id=&quot;20307&quot; value=&quot;315&quot;/&gt;&lt;/object&gt;&lt;object type=&quot;3&quot; unique_id=&quot;10063&quot;&gt;&lt;property id=&quot;20148&quot; value=&quot;5&quot;/&gt;&lt;property id=&quot;20300&quot; value=&quot;Slide 61&quot;/&gt;&lt;property id=&quot;20307&quot; value=&quot;316&quot;/&gt;&lt;/object&gt;&lt;object type=&quot;3&quot; unique_id=&quot;10064&quot;&gt;&lt;property id=&quot;20148&quot; value=&quot;5&quot;/&gt;&lt;property id=&quot;20300&quot; value=&quot;Slide 62&quot;/&gt;&lt;property id=&quot;20307&quot; value=&quot;317&quot;/&gt;&lt;/object&gt;&lt;object type=&quot;3&quot; unique_id=&quot;10065&quot;&gt;&lt;property id=&quot;20148&quot; value=&quot;5&quot;/&gt;&lt;property id=&quot;20300&quot; value=&quot;Slide 63&quot;/&gt;&lt;property id=&quot;20307&quot; value=&quot;318&quot;/&gt;&lt;/object&gt;&lt;object type=&quot;3&quot; unique_id=&quot;10066&quot;&gt;&lt;property id=&quot;20148&quot; value=&quot;5&quot;/&gt;&lt;property id=&quot;20300&quot; value=&quot;Slide 64&quot;/&gt;&lt;property id=&quot;20307&quot; value=&quot;319&quot;/&gt;&lt;/object&gt;&lt;object type=&quot;3&quot; unique_id=&quot;10067&quot;&gt;&lt;property id=&quot;20148&quot; value=&quot;5&quot;/&gt;&lt;property id=&quot;20300&quot; value=&quot;Slide 65&quot;/&gt;&lt;property id=&quot;20307&quot; value=&quot;320&quot;/&gt;&lt;/object&gt;&lt;object type=&quot;3&quot; unique_id=&quot;10068&quot;&gt;&lt;property id=&quot;20148&quot; value=&quot;5&quot;/&gt;&lt;property id=&quot;20300&quot; value=&quot;Slide 66&quot;/&gt;&lt;property id=&quot;20307&quot; value=&quot;321&quot;/&gt;&lt;/object&gt;&lt;object type=&quot;3&quot; unique_id=&quot;10069&quot;&gt;&lt;property id=&quot;20148&quot; value=&quot;5&quot;/&gt;&lt;property id=&quot;20300&quot; value=&quot;Slide 67&quot;/&gt;&lt;property id=&quot;20307&quot; value=&quot;322&quot;/&gt;&lt;/object&gt;&lt;object type=&quot;3&quot; unique_id=&quot;10070&quot;&gt;&lt;property id=&quot;20148&quot; value=&quot;5&quot;/&gt;&lt;property id=&quot;20300&quot; value=&quot;Slide 68&quot;/&gt;&lt;property id=&quot;20307&quot; value=&quot;323&quot;/&gt;&lt;/object&gt;&lt;object type=&quot;3&quot; unique_id=&quot;10071&quot;&gt;&lt;property id=&quot;20148&quot; value=&quot;5&quot;/&gt;&lt;property id=&quot;20300&quot; value=&quot;Slide 69&quot;/&gt;&lt;property id=&quot;20307&quot; value=&quot;324&quot;/&gt;&lt;/object&gt;&lt;object type=&quot;3&quot; unique_id=&quot;10072&quot;&gt;&lt;property id=&quot;20148&quot; value=&quot;5&quot;/&gt;&lt;property id=&quot;20300&quot; value=&quot;Slide 70&quot;/&gt;&lt;property id=&quot;20307&quot; value=&quot;325&quot;/&gt;&lt;/object&gt;&lt;object type=&quot;3&quot; unique_id=&quot;10073&quot;&gt;&lt;property id=&quot;20148&quot; value=&quot;5&quot;/&gt;&lt;property id=&quot;20300&quot; value=&quot;Slide 71&quot;/&gt;&lt;property id=&quot;20307&quot; value=&quot;326&quot;/&gt;&lt;/object&gt;&lt;object type=&quot;3&quot; unique_id=&quot;11130&quot;&gt;&lt;property id=&quot;20148&quot; value=&quot;5&quot;/&gt;&lt;property id=&quot;20300&quot; value=&quot;Slide 1&quot;/&gt;&lt;property id=&quot;20307&quot; value=&quot;396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5E69F5613B6C47B0158EFA0465A27C" ma:contentTypeVersion="0" ma:contentTypeDescription="Create a new document." ma:contentTypeScope="" ma:versionID="a7cc91187741d58fc58dcb7379d8072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0766955-CDAA-4AEF-9689-E770E572CFAF}"/>
</file>

<file path=customXml/itemProps2.xml><?xml version="1.0" encoding="utf-8"?>
<ds:datastoreItem xmlns:ds="http://schemas.openxmlformats.org/officeDocument/2006/customXml" ds:itemID="{F6238F7C-14A9-4F20-9796-48E88F1EB23E}"/>
</file>

<file path=customXml/itemProps3.xml><?xml version="1.0" encoding="utf-8"?>
<ds:datastoreItem xmlns:ds="http://schemas.openxmlformats.org/officeDocument/2006/customXml" ds:itemID="{BC046FB9-1BED-4F56-8A07-94D6A1A463FA}"/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501</Words>
  <Application>Microsoft Office PowerPoint</Application>
  <PresentationFormat>عرض على الشاشة (3:4)‏</PresentationFormat>
  <Paragraphs>110</Paragraphs>
  <Slides>71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71</vt:i4>
      </vt:variant>
    </vt:vector>
  </HeadingPairs>
  <TitlesOfParts>
    <vt:vector size="7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  <vt:lpstr>الشريحة 67</vt:lpstr>
      <vt:lpstr>الشريحة 68</vt:lpstr>
      <vt:lpstr>الشريحة 69</vt:lpstr>
      <vt:lpstr>الشريحة 70</vt:lpstr>
      <vt:lpstr>الشريحة 71</vt:lpstr>
    </vt:vector>
  </TitlesOfParts>
  <Company>aaaa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aa</dc:creator>
  <cp:lastModifiedBy>aa</cp:lastModifiedBy>
  <cp:revision>3</cp:revision>
  <dcterms:created xsi:type="dcterms:W3CDTF">2012-03-11T14:25:46Z</dcterms:created>
  <dcterms:modified xsi:type="dcterms:W3CDTF">2012-03-11T14:39:35Z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0x010100695E69F5613B6C47B0158EFA0465A27C</vt:lpwstr>
  </property>
</Properties>
</file>