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Lst>
  <p:sldIdLst>
    <p:sldId id="257" r:id="rId3"/>
    <p:sldId id="266" r:id="rId4"/>
    <p:sldId id="265" r:id="rId5"/>
    <p:sldId id="264" r:id="rId6"/>
    <p:sldId id="263" r:id="rId7"/>
    <p:sldId id="275" r:id="rId8"/>
    <p:sldId id="276" r:id="rId9"/>
    <p:sldId id="274" r:id="rId10"/>
    <p:sldId id="277" r:id="rId11"/>
    <p:sldId id="262" r:id="rId12"/>
    <p:sldId id="267" r:id="rId13"/>
    <p:sldId id="271" r:id="rId14"/>
    <p:sldId id="268" r:id="rId15"/>
    <p:sldId id="270" r:id="rId16"/>
    <p:sldId id="269" r:id="rId17"/>
    <p:sldId id="279" r:id="rId18"/>
    <p:sldId id="280" r:id="rId19"/>
    <p:sldId id="278"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2E2224"/>
              </a:solidFill>
            </a:endParaRPr>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solidFill>
                  <a:srgbClr val="CBD8DD"/>
                </a:solidFill>
              </a:rPr>
              <a:pPr/>
              <a:t>22/02/1435</a:t>
            </a:fld>
            <a:endParaRPr lang="ar-SA">
              <a:solidFill>
                <a:srgbClr val="CBD8DD"/>
              </a:solidFill>
            </a:endParaRPr>
          </a:p>
        </p:txBody>
      </p:sp>
      <p:sp>
        <p:nvSpPr>
          <p:cNvPr id="5" name="Footer Placeholder 4"/>
          <p:cNvSpPr>
            <a:spLocks noGrp="1"/>
          </p:cNvSpPr>
          <p:nvPr>
            <p:ph type="ftr" sz="quarter" idx="11"/>
          </p:nvPr>
        </p:nvSpPr>
        <p:spPr/>
        <p:txBody>
          <a:bodyPr/>
          <a:lstStyle/>
          <a:p>
            <a:endParaRPr lang="ar-SA">
              <a:solidFill>
                <a:srgbClr val="48231E"/>
              </a:solidFill>
            </a:endParaRPr>
          </a:p>
        </p:txBody>
      </p:sp>
      <p:sp>
        <p:nvSpPr>
          <p:cNvPr id="6" name="Slide Number Placeholder 5"/>
          <p:cNvSpPr>
            <a:spLocks noGrp="1"/>
          </p:cNvSpPr>
          <p:nvPr>
            <p:ph type="sldNum" sz="quarter" idx="12"/>
          </p:nvPr>
        </p:nvSpPr>
        <p:spPr>
          <a:xfrm>
            <a:off x="7991475" y="6429375"/>
            <a:ext cx="876300" cy="292100"/>
          </a:xfrm>
        </p:spPr>
        <p:txBody>
          <a:bodyPr/>
          <a:lstStyle/>
          <a:p>
            <a:fld id="{0B34F065-1154-456A-91E3-76DE8E75E17B}" type="slidenum">
              <a:rPr lang="ar-SA" smtClean="0">
                <a:solidFill>
                  <a:srgbClr val="48231E"/>
                </a:solidFill>
              </a:rPr>
              <a:pPr/>
              <a:t>‹#›</a:t>
            </a:fld>
            <a:endParaRPr lang="ar-SA">
              <a:solidFill>
                <a:srgbClr val="48231E"/>
              </a:solidFill>
            </a:endParaRPr>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2E2224"/>
              </a:solidFill>
            </a:endParaRPr>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ar-SA" smtClean="0"/>
              <a:t>انقر لتحرير نمط العنوان الرئيسي</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2E2224"/>
              </a:solidFill>
            </a:endParaRPr>
          </a:p>
        </p:txBody>
      </p:sp>
    </p:spTree>
    <p:extLst>
      <p:ext uri="{BB962C8B-B14F-4D97-AF65-F5344CB8AC3E}">
        <p14:creationId xmlns:p14="http://schemas.microsoft.com/office/powerpoint/2010/main" val="4051134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8231E"/>
                </a:solidFill>
              </a:rPr>
              <a:pPr/>
              <a:t>22/02/1435</a:t>
            </a:fld>
            <a:endParaRPr lang="ar-SA">
              <a:solidFill>
                <a:srgbClr val="48231E"/>
              </a:solidFill>
            </a:endParaRPr>
          </a:p>
        </p:txBody>
      </p:sp>
      <p:sp>
        <p:nvSpPr>
          <p:cNvPr id="5" name="Footer Placeholder 4"/>
          <p:cNvSpPr>
            <a:spLocks noGrp="1"/>
          </p:cNvSpPr>
          <p:nvPr>
            <p:ph type="ftr" sz="quarter" idx="11"/>
          </p:nvPr>
        </p:nvSpPr>
        <p:spPr/>
        <p:txBody>
          <a:bodyPr/>
          <a:lstStyle/>
          <a:p>
            <a:endParaRPr lang="ar-SA">
              <a:solidFill>
                <a:srgbClr val="48231E"/>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Tree>
    <p:extLst>
      <p:ext uri="{BB962C8B-B14F-4D97-AF65-F5344CB8AC3E}">
        <p14:creationId xmlns:p14="http://schemas.microsoft.com/office/powerpoint/2010/main" val="2377492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8231E"/>
                </a:solidFill>
              </a:rPr>
              <a:pPr/>
              <a:t>22/02/1435</a:t>
            </a:fld>
            <a:endParaRPr lang="ar-SA">
              <a:solidFill>
                <a:srgbClr val="48231E"/>
              </a:solidFill>
            </a:endParaRPr>
          </a:p>
        </p:txBody>
      </p:sp>
      <p:sp>
        <p:nvSpPr>
          <p:cNvPr id="5" name="Footer Placeholder 4"/>
          <p:cNvSpPr>
            <a:spLocks noGrp="1"/>
          </p:cNvSpPr>
          <p:nvPr>
            <p:ph type="ftr" sz="quarter" idx="11"/>
          </p:nvPr>
        </p:nvSpPr>
        <p:spPr/>
        <p:txBody>
          <a:bodyPr/>
          <a:lstStyle/>
          <a:p>
            <a:endParaRPr lang="ar-SA">
              <a:solidFill>
                <a:srgbClr val="48231E"/>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Tree>
    <p:extLst>
      <p:ext uri="{BB962C8B-B14F-4D97-AF65-F5344CB8AC3E}">
        <p14:creationId xmlns:p14="http://schemas.microsoft.com/office/powerpoint/2010/main" val="761588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2"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defTabSz="914269"/>
            <a:endParaRPr lang="en-US" dirty="0">
              <a:solidFill>
                <a:prstClr val="white"/>
              </a:solidFill>
            </a:endParaRPr>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27" tIns="45714" rIns="91427" bIns="45714" numCol="1" anchor="t" anchorCtr="0" compatLnSpc="1">
            <a:prstTxWarp prst="textNoShape">
              <a:avLst/>
            </a:prstTxWarp>
          </a:bodyPr>
          <a:lstStyle/>
          <a:p>
            <a:pPr defTabSz="914269"/>
            <a:endParaRPr lang="en-US" dirty="0">
              <a:solidFill>
                <a:srgbClr val="2E2224"/>
              </a:solidFill>
            </a:endParaRPr>
          </a:p>
        </p:txBody>
      </p:sp>
      <p:sp>
        <p:nvSpPr>
          <p:cNvPr id="3" name="Subtitle 2"/>
          <p:cNvSpPr>
            <a:spLocks noGrp="1"/>
          </p:cNvSpPr>
          <p:nvPr>
            <p:ph type="subTitle" idx="1"/>
          </p:nvPr>
        </p:nvSpPr>
        <p:spPr>
          <a:xfrm>
            <a:off x="3743324" y="3721476"/>
            <a:ext cx="5120640" cy="1581150"/>
          </a:xfrm>
        </p:spPr>
        <p:txBody>
          <a:bodyPr>
            <a:normAutofit/>
          </a:bodyPr>
          <a:lstStyle>
            <a:lvl1pPr marL="0" indent="0" algn="l">
              <a:buNone/>
              <a:defRPr sz="2400" b="0" i="0" cap="none" spc="120" baseline="0">
                <a:solidFill>
                  <a:schemeClr val="tx2"/>
                </a:solidFill>
              </a:defRPr>
            </a:lvl1pPr>
            <a:lvl2pPr marL="457134" indent="0" algn="ctr">
              <a:buNone/>
              <a:defRPr>
                <a:solidFill>
                  <a:schemeClr val="tx1">
                    <a:tint val="75000"/>
                  </a:schemeClr>
                </a:solidFill>
              </a:defRPr>
            </a:lvl2pPr>
            <a:lvl3pPr marL="914269" indent="0" algn="ctr">
              <a:buNone/>
              <a:defRPr>
                <a:solidFill>
                  <a:schemeClr val="tx1">
                    <a:tint val="75000"/>
                  </a:schemeClr>
                </a:solidFill>
              </a:defRPr>
            </a:lvl3pPr>
            <a:lvl4pPr marL="1371403" indent="0" algn="ctr">
              <a:buNone/>
              <a:defRPr>
                <a:solidFill>
                  <a:schemeClr val="tx1">
                    <a:tint val="75000"/>
                  </a:schemeClr>
                </a:solidFill>
              </a:defRPr>
            </a:lvl4pPr>
            <a:lvl5pPr marL="1828539" indent="0" algn="ctr">
              <a:buNone/>
              <a:defRPr>
                <a:solidFill>
                  <a:schemeClr val="tx1">
                    <a:tint val="75000"/>
                  </a:schemeClr>
                </a:solidFill>
              </a:defRPr>
            </a:lvl5pPr>
            <a:lvl6pPr marL="2285673" indent="0" algn="ctr">
              <a:buNone/>
              <a:defRPr>
                <a:solidFill>
                  <a:schemeClr val="tx1">
                    <a:tint val="75000"/>
                  </a:schemeClr>
                </a:solidFill>
              </a:defRPr>
            </a:lvl6pPr>
            <a:lvl7pPr marL="2742807" indent="0" algn="ctr">
              <a:buNone/>
              <a:defRPr>
                <a:solidFill>
                  <a:schemeClr val="tx1">
                    <a:tint val="75000"/>
                  </a:schemeClr>
                </a:solidFill>
              </a:defRPr>
            </a:lvl7pPr>
            <a:lvl8pPr marL="3199942" indent="0" algn="ctr">
              <a:buNone/>
              <a:defRPr>
                <a:solidFill>
                  <a:schemeClr val="tx1">
                    <a:tint val="75000"/>
                  </a:schemeClr>
                </a:solidFill>
              </a:defRPr>
            </a:lvl8pPr>
            <a:lvl9pPr marL="3657076"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F43601D2-4953-43FF-9985-152AF597DE3D}" type="datetimeFigureOut">
              <a:rPr lang="ar-AE" smtClean="0">
                <a:solidFill>
                  <a:srgbClr val="CBD8DD"/>
                </a:solidFill>
              </a:rPr>
              <a:pPr/>
              <a:t>22/02/1435</a:t>
            </a:fld>
            <a:endParaRPr lang="ar-AE" dirty="0">
              <a:solidFill>
                <a:srgbClr val="CBD8DD"/>
              </a:solidFill>
            </a:endParaRPr>
          </a:p>
        </p:txBody>
      </p:sp>
      <p:sp>
        <p:nvSpPr>
          <p:cNvPr id="5" name="Footer Placeholder 4"/>
          <p:cNvSpPr>
            <a:spLocks noGrp="1"/>
          </p:cNvSpPr>
          <p:nvPr>
            <p:ph type="ftr" sz="quarter" idx="11"/>
          </p:nvPr>
        </p:nvSpPr>
        <p:spPr/>
        <p:txBody>
          <a:bodyPr/>
          <a:lstStyle/>
          <a:p>
            <a:endParaRPr lang="ar-AE" dirty="0">
              <a:solidFill>
                <a:srgbClr val="48231E"/>
              </a:solidFill>
            </a:endParaRPr>
          </a:p>
        </p:txBody>
      </p:sp>
      <p:sp>
        <p:nvSpPr>
          <p:cNvPr id="6" name="Slide Number Placeholder 5"/>
          <p:cNvSpPr>
            <a:spLocks noGrp="1"/>
          </p:cNvSpPr>
          <p:nvPr>
            <p:ph type="sldNum" sz="quarter" idx="12"/>
          </p:nvPr>
        </p:nvSpPr>
        <p:spPr>
          <a:xfrm>
            <a:off x="7991478" y="6429377"/>
            <a:ext cx="876300" cy="292100"/>
          </a:xfrm>
        </p:spPr>
        <p:txBody>
          <a:bodyPr/>
          <a:lstStyle/>
          <a:p>
            <a:fld id="{4728C5FE-8C08-43B7-8EE7-9740B24EAEF3}" type="slidenum">
              <a:rPr lang="ar-AE" smtClean="0">
                <a:solidFill>
                  <a:srgbClr val="48231E"/>
                </a:solidFill>
              </a:rPr>
              <a:pPr/>
              <a:t>‹#›</a:t>
            </a:fld>
            <a:endParaRPr lang="ar-AE" dirty="0">
              <a:solidFill>
                <a:srgbClr val="48231E"/>
              </a:solidFill>
            </a:endParaRPr>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27" tIns="45714" rIns="91427" bIns="45714" numCol="1" anchor="t" anchorCtr="0" compatLnSpc="1">
            <a:prstTxWarp prst="textNoShape">
              <a:avLst/>
            </a:prstTxWarp>
          </a:bodyPr>
          <a:lstStyle/>
          <a:p>
            <a:pPr defTabSz="914269"/>
            <a:endParaRPr lang="en-US" dirty="0">
              <a:solidFill>
                <a:srgbClr val="2E2224"/>
              </a:solidFill>
            </a:endParaRPr>
          </a:p>
        </p:txBody>
      </p:sp>
      <p:sp>
        <p:nvSpPr>
          <p:cNvPr id="10" name="Title 9"/>
          <p:cNvSpPr>
            <a:spLocks noGrp="1"/>
          </p:cNvSpPr>
          <p:nvPr>
            <p:ph type="title"/>
          </p:nvPr>
        </p:nvSpPr>
        <p:spPr>
          <a:xfrm>
            <a:off x="3739897" y="1417322"/>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27" tIns="45714" rIns="91427" bIns="45714" numCol="1" anchor="t" anchorCtr="0" compatLnSpc="1">
            <a:prstTxWarp prst="textNoShape">
              <a:avLst/>
            </a:prstTxWarp>
          </a:bodyPr>
          <a:lstStyle/>
          <a:p>
            <a:pPr defTabSz="914269"/>
            <a:endParaRPr lang="en-US" dirty="0">
              <a:solidFill>
                <a:srgbClr val="2E2224"/>
              </a:solidFill>
            </a:endParaRPr>
          </a:p>
        </p:txBody>
      </p:sp>
    </p:spTree>
    <p:extLst>
      <p:ext uri="{BB962C8B-B14F-4D97-AF65-F5344CB8AC3E}">
        <p14:creationId xmlns:p14="http://schemas.microsoft.com/office/powerpoint/2010/main" val="1300134407"/>
      </p:ext>
    </p:extLst>
  </p:cSld>
  <p:clrMapOvr>
    <a:masterClrMapping/>
  </p:clrMapOvr>
  <p:transition spd="slow">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7"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27" tIns="45714" rIns="91427" bIns="45714" numCol="1" anchor="t" anchorCtr="0" compatLnSpc="1">
            <a:prstTxWarp prst="textNoShape">
              <a:avLst/>
            </a:prstTxWarp>
          </a:bodyPr>
          <a:lstStyle/>
          <a:p>
            <a:pPr defTabSz="914269"/>
            <a:endParaRPr lang="en-US" dirty="0">
              <a:solidFill>
                <a:srgbClr val="2E2224"/>
              </a:solidFill>
            </a:endParaRPr>
          </a:p>
        </p:txBody>
      </p:sp>
      <p:sp>
        <p:nvSpPr>
          <p:cNvPr id="4" name="Date Placeholder 3"/>
          <p:cNvSpPr>
            <a:spLocks noGrp="1"/>
          </p:cNvSpPr>
          <p:nvPr>
            <p:ph type="dt" sz="half" idx="10"/>
          </p:nvPr>
        </p:nvSpPr>
        <p:spPr/>
        <p:txBody>
          <a:bodyPr/>
          <a:lstStyle/>
          <a:p>
            <a:fld id="{F43601D2-4953-43FF-9985-152AF597DE3D}" type="datetimeFigureOut">
              <a:rPr lang="ar-AE" smtClean="0">
                <a:solidFill>
                  <a:srgbClr val="48231E"/>
                </a:solidFill>
              </a:rPr>
              <a:pPr/>
              <a:t>22/02/1435</a:t>
            </a:fld>
            <a:endParaRPr lang="ar-AE" dirty="0">
              <a:solidFill>
                <a:srgbClr val="48231E"/>
              </a:solidFill>
            </a:endParaRPr>
          </a:p>
        </p:txBody>
      </p:sp>
      <p:sp>
        <p:nvSpPr>
          <p:cNvPr id="5" name="Footer Placeholder 4"/>
          <p:cNvSpPr>
            <a:spLocks noGrp="1"/>
          </p:cNvSpPr>
          <p:nvPr>
            <p:ph type="ftr" sz="quarter" idx="11"/>
          </p:nvPr>
        </p:nvSpPr>
        <p:spPr/>
        <p:txBody>
          <a:bodyPr/>
          <a:lstStyle/>
          <a:p>
            <a:endParaRPr lang="ar-AE" dirty="0">
              <a:solidFill>
                <a:srgbClr val="48231E"/>
              </a:solidFill>
            </a:endParaRPr>
          </a:p>
        </p:txBody>
      </p:sp>
      <p:sp>
        <p:nvSpPr>
          <p:cNvPr id="6" name="Slide Number Placeholder 5"/>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
        <p:nvSpPr>
          <p:cNvPr id="25" name="Title Placeholder 1"/>
          <p:cNvSpPr>
            <a:spLocks noGrp="1"/>
          </p:cNvSpPr>
          <p:nvPr>
            <p:ph type="title"/>
          </p:nvPr>
        </p:nvSpPr>
        <p:spPr>
          <a:xfrm>
            <a:off x="276225" y="228604"/>
            <a:ext cx="8591550" cy="1066801"/>
          </a:xfrm>
          <a:prstGeom prst="rect">
            <a:avLst/>
          </a:prstGeom>
        </p:spPr>
        <p:txBody>
          <a:bodyPr vert="horz" lIns="91427" tIns="45714" rIns="91427" bIns="45714"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2" y="1298450"/>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436350"/>
      </p:ext>
    </p:extLst>
  </p:cSld>
  <p:clrMapOvr>
    <a:masterClrMapping/>
  </p:clrMapOvr>
  <p:transition spd="slow">
    <p:split orient="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2"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defTabSz="914269"/>
            <a:endParaRPr lang="en-US" dirty="0">
              <a:solidFill>
                <a:prstClr val="white"/>
              </a:solidFill>
            </a:endParaRPr>
          </a:p>
        </p:txBody>
      </p:sp>
      <p:sp>
        <p:nvSpPr>
          <p:cNvPr id="4" name="Date Placeholder 3"/>
          <p:cNvSpPr>
            <a:spLocks noGrp="1"/>
          </p:cNvSpPr>
          <p:nvPr>
            <p:ph type="dt" sz="half" idx="10"/>
          </p:nvPr>
        </p:nvSpPr>
        <p:spPr/>
        <p:txBody>
          <a:bodyPr/>
          <a:lstStyle>
            <a:lvl1pPr>
              <a:defRPr>
                <a:solidFill>
                  <a:schemeClr val="bg2"/>
                </a:solidFill>
              </a:defRPr>
            </a:lvl1pPr>
          </a:lstStyle>
          <a:p>
            <a:fld id="{F43601D2-4953-43FF-9985-152AF597DE3D}" type="datetimeFigureOut">
              <a:rPr lang="ar-AE" smtClean="0">
                <a:solidFill>
                  <a:srgbClr val="CBD8DD"/>
                </a:solidFill>
              </a:rPr>
              <a:pPr/>
              <a:t>22/02/1435</a:t>
            </a:fld>
            <a:endParaRPr lang="ar-AE" dirty="0">
              <a:solidFill>
                <a:srgbClr val="CBD8DD"/>
              </a:solidFill>
            </a:endParaRPr>
          </a:p>
        </p:txBody>
      </p:sp>
      <p:sp>
        <p:nvSpPr>
          <p:cNvPr id="5" name="Footer Placeholder 4"/>
          <p:cNvSpPr>
            <a:spLocks noGrp="1"/>
          </p:cNvSpPr>
          <p:nvPr>
            <p:ph type="ftr" sz="quarter" idx="11"/>
          </p:nvPr>
        </p:nvSpPr>
        <p:spPr/>
        <p:txBody>
          <a:bodyPr/>
          <a:lstStyle/>
          <a:p>
            <a:endParaRPr lang="ar-AE" dirty="0">
              <a:solidFill>
                <a:srgbClr val="48231E"/>
              </a:solidFill>
            </a:endParaRPr>
          </a:p>
        </p:txBody>
      </p:sp>
      <p:sp>
        <p:nvSpPr>
          <p:cNvPr id="6" name="Slide Number Placeholder 5"/>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
        <p:nvSpPr>
          <p:cNvPr id="15" name="Subtitle 2"/>
          <p:cNvSpPr>
            <a:spLocks noGrp="1"/>
          </p:cNvSpPr>
          <p:nvPr>
            <p:ph type="subTitle" idx="1"/>
          </p:nvPr>
        </p:nvSpPr>
        <p:spPr>
          <a:xfrm>
            <a:off x="3743325" y="1400177"/>
            <a:ext cx="5120640" cy="1476375"/>
          </a:xfrm>
        </p:spPr>
        <p:txBody>
          <a:bodyPr anchor="b" anchorCtr="0">
            <a:normAutofit/>
          </a:bodyPr>
          <a:lstStyle>
            <a:lvl1pPr marL="0" indent="0" algn="l">
              <a:buNone/>
              <a:defRPr sz="2400" b="0" i="0" cap="none" spc="120" baseline="0">
                <a:solidFill>
                  <a:schemeClr val="tx2"/>
                </a:solidFill>
              </a:defRPr>
            </a:lvl1pPr>
            <a:lvl2pPr marL="457134" indent="0" algn="ctr">
              <a:buNone/>
              <a:defRPr>
                <a:solidFill>
                  <a:schemeClr val="tx1">
                    <a:tint val="75000"/>
                  </a:schemeClr>
                </a:solidFill>
              </a:defRPr>
            </a:lvl2pPr>
            <a:lvl3pPr marL="914269" indent="0" algn="ctr">
              <a:buNone/>
              <a:defRPr>
                <a:solidFill>
                  <a:schemeClr val="tx1">
                    <a:tint val="75000"/>
                  </a:schemeClr>
                </a:solidFill>
              </a:defRPr>
            </a:lvl3pPr>
            <a:lvl4pPr marL="1371403" indent="0" algn="ctr">
              <a:buNone/>
              <a:defRPr>
                <a:solidFill>
                  <a:schemeClr val="tx1">
                    <a:tint val="75000"/>
                  </a:schemeClr>
                </a:solidFill>
              </a:defRPr>
            </a:lvl4pPr>
            <a:lvl5pPr marL="1828539" indent="0" algn="ctr">
              <a:buNone/>
              <a:defRPr>
                <a:solidFill>
                  <a:schemeClr val="tx1">
                    <a:tint val="75000"/>
                  </a:schemeClr>
                </a:solidFill>
              </a:defRPr>
            </a:lvl5pPr>
            <a:lvl6pPr marL="2285673" indent="0" algn="ctr">
              <a:buNone/>
              <a:defRPr>
                <a:solidFill>
                  <a:schemeClr val="tx1">
                    <a:tint val="75000"/>
                  </a:schemeClr>
                </a:solidFill>
              </a:defRPr>
            </a:lvl6pPr>
            <a:lvl7pPr marL="2742807" indent="0" algn="ctr">
              <a:buNone/>
              <a:defRPr>
                <a:solidFill>
                  <a:schemeClr val="tx1">
                    <a:tint val="75000"/>
                  </a:schemeClr>
                </a:solidFill>
              </a:defRPr>
            </a:lvl7pPr>
            <a:lvl8pPr marL="3199942" indent="0" algn="ctr">
              <a:buNone/>
              <a:defRPr>
                <a:solidFill>
                  <a:schemeClr val="tx1">
                    <a:tint val="75000"/>
                  </a:schemeClr>
                </a:solidFill>
              </a:defRPr>
            </a:lvl8pPr>
            <a:lvl9pPr marL="3657076"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92" y="136643"/>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27" tIns="45714" rIns="91427" bIns="45714" numCol="1" anchor="t" anchorCtr="0" compatLnSpc="1">
            <a:prstTxWarp prst="textNoShape">
              <a:avLst/>
            </a:prstTxWarp>
          </a:bodyPr>
          <a:lstStyle/>
          <a:p>
            <a:pPr defTabSz="914269"/>
            <a:endParaRPr lang="en-US" dirty="0">
              <a:solidFill>
                <a:srgbClr val="2E2224"/>
              </a:solidFill>
            </a:endParaRPr>
          </a:p>
        </p:txBody>
      </p:sp>
      <p:sp>
        <p:nvSpPr>
          <p:cNvPr id="12" name="Title 11"/>
          <p:cNvSpPr>
            <a:spLocks noGrp="1"/>
          </p:cNvSpPr>
          <p:nvPr>
            <p:ph type="title"/>
          </p:nvPr>
        </p:nvSpPr>
        <p:spPr>
          <a:xfrm>
            <a:off x="3733802" y="2895603"/>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extLst>
      <p:ext uri="{BB962C8B-B14F-4D97-AF65-F5344CB8AC3E}">
        <p14:creationId xmlns:p14="http://schemas.microsoft.com/office/powerpoint/2010/main" val="1944396294"/>
      </p:ext>
    </p:extLst>
  </p:cSld>
  <p:clrMapOvr>
    <a:masterClrMapping/>
  </p:clrMapOvr>
  <p:transition spd="slow">
    <p:split orient="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43601D2-4953-43FF-9985-152AF597DE3D}" type="datetimeFigureOut">
              <a:rPr lang="ar-AE" smtClean="0">
                <a:solidFill>
                  <a:srgbClr val="48231E"/>
                </a:solidFill>
              </a:rPr>
              <a:pPr/>
              <a:t>22/02/1435</a:t>
            </a:fld>
            <a:endParaRPr lang="ar-AE" dirty="0">
              <a:solidFill>
                <a:srgbClr val="48231E"/>
              </a:solidFill>
            </a:endParaRPr>
          </a:p>
        </p:txBody>
      </p:sp>
      <p:sp>
        <p:nvSpPr>
          <p:cNvPr id="6" name="Footer Placeholder 5"/>
          <p:cNvSpPr>
            <a:spLocks noGrp="1"/>
          </p:cNvSpPr>
          <p:nvPr>
            <p:ph type="ftr" sz="quarter" idx="11"/>
          </p:nvPr>
        </p:nvSpPr>
        <p:spPr/>
        <p:txBody>
          <a:bodyPr/>
          <a:lstStyle/>
          <a:p>
            <a:endParaRPr lang="ar-AE" dirty="0">
              <a:solidFill>
                <a:srgbClr val="48231E"/>
              </a:solidFill>
            </a:endParaRPr>
          </a:p>
        </p:txBody>
      </p:sp>
      <p:sp>
        <p:nvSpPr>
          <p:cNvPr id="7" name="Slide Number Placeholder 6"/>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
        <p:nvSpPr>
          <p:cNvPr id="9" name="Title Placeholder 1"/>
          <p:cNvSpPr>
            <a:spLocks noGrp="1"/>
          </p:cNvSpPr>
          <p:nvPr>
            <p:ph type="title"/>
          </p:nvPr>
        </p:nvSpPr>
        <p:spPr>
          <a:xfrm>
            <a:off x="276225" y="228601"/>
            <a:ext cx="8591550" cy="1066800"/>
          </a:xfrm>
          <a:prstGeom prst="rect">
            <a:avLst/>
          </a:prstGeom>
        </p:spPr>
        <p:txBody>
          <a:bodyPr vert="horz" lIns="91427" tIns="45714" rIns="91427" bIns="45714"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6" y="1298450"/>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6" y="1298450"/>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62249060"/>
      </p:ext>
    </p:extLst>
  </p:cSld>
  <p:clrMapOvr>
    <a:masterClrMapping/>
  </p:clrMapOvr>
  <p:transition spd="slow">
    <p:split orient="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F43601D2-4953-43FF-9985-152AF597DE3D}" type="datetimeFigureOut">
              <a:rPr lang="ar-AE" smtClean="0">
                <a:solidFill>
                  <a:srgbClr val="48231E"/>
                </a:solidFill>
              </a:rPr>
              <a:pPr/>
              <a:t>22/02/1435</a:t>
            </a:fld>
            <a:endParaRPr lang="ar-AE" dirty="0">
              <a:solidFill>
                <a:srgbClr val="48231E"/>
              </a:solidFill>
            </a:endParaRPr>
          </a:p>
        </p:txBody>
      </p:sp>
      <p:sp>
        <p:nvSpPr>
          <p:cNvPr id="8" name="Footer Placeholder 7"/>
          <p:cNvSpPr>
            <a:spLocks noGrp="1"/>
          </p:cNvSpPr>
          <p:nvPr>
            <p:ph type="ftr" sz="quarter" idx="11"/>
          </p:nvPr>
        </p:nvSpPr>
        <p:spPr/>
        <p:txBody>
          <a:bodyPr/>
          <a:lstStyle/>
          <a:p>
            <a:endParaRPr lang="ar-AE" dirty="0">
              <a:solidFill>
                <a:srgbClr val="48231E"/>
              </a:solidFill>
            </a:endParaRPr>
          </a:p>
        </p:txBody>
      </p:sp>
      <p:sp>
        <p:nvSpPr>
          <p:cNvPr id="9" name="Slide Number Placeholder 8"/>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
        <p:nvSpPr>
          <p:cNvPr id="12" name="Title Placeholder 1"/>
          <p:cNvSpPr>
            <a:spLocks noGrp="1"/>
          </p:cNvSpPr>
          <p:nvPr>
            <p:ph type="title"/>
          </p:nvPr>
        </p:nvSpPr>
        <p:spPr>
          <a:xfrm>
            <a:off x="276225" y="228601"/>
            <a:ext cx="8591550" cy="1066800"/>
          </a:xfrm>
          <a:prstGeom prst="rect">
            <a:avLst/>
          </a:prstGeom>
        </p:spPr>
        <p:txBody>
          <a:bodyPr vert="horz" lIns="91427" tIns="45714" rIns="91427" bIns="45714"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6" y="1810515"/>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6" y="1810515"/>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6" y="1298452"/>
            <a:ext cx="4248150" cy="509587"/>
          </a:xfrm>
        </p:spPr>
        <p:txBody>
          <a:bodyPr anchor="ctr">
            <a:normAutofit/>
          </a:bodyPr>
          <a:lstStyle>
            <a:lvl1pPr marL="0" indent="0" algn="l">
              <a:buNone/>
              <a:defRPr sz="2000" b="0" i="0" spc="0" baseline="0">
                <a:solidFill>
                  <a:schemeClr val="tx2"/>
                </a:solidFill>
                <a:latin typeface="+mj-lt"/>
              </a:defRPr>
            </a:lvl1pPr>
            <a:lvl2pPr marL="457134" indent="0">
              <a:buNone/>
              <a:defRPr sz="1200"/>
            </a:lvl2pPr>
            <a:lvl3pPr marL="914269" indent="0">
              <a:buNone/>
              <a:defRPr sz="1000"/>
            </a:lvl3pPr>
            <a:lvl4pPr marL="1371403" indent="0">
              <a:buNone/>
              <a:defRPr sz="900"/>
            </a:lvl4pPr>
            <a:lvl5pPr marL="1828539" indent="0">
              <a:buNone/>
              <a:defRPr sz="900"/>
            </a:lvl5pPr>
            <a:lvl6pPr marL="2285673" indent="0">
              <a:buNone/>
              <a:defRPr sz="900"/>
            </a:lvl6pPr>
            <a:lvl7pPr marL="2742807" indent="0">
              <a:buNone/>
              <a:defRPr sz="900"/>
            </a:lvl7pPr>
            <a:lvl8pPr marL="3199942" indent="0">
              <a:buNone/>
              <a:defRPr sz="900"/>
            </a:lvl8pPr>
            <a:lvl9pPr marL="3657076"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7" y="1298452"/>
            <a:ext cx="4248150" cy="509587"/>
          </a:xfrm>
        </p:spPr>
        <p:txBody>
          <a:bodyPr anchor="ctr">
            <a:normAutofit/>
          </a:bodyPr>
          <a:lstStyle>
            <a:lvl1pPr marL="0" indent="0">
              <a:buNone/>
              <a:defRPr sz="2000" b="0" i="0" spc="0" baseline="0">
                <a:solidFill>
                  <a:schemeClr val="tx2"/>
                </a:solidFill>
                <a:latin typeface="+mj-lt"/>
              </a:defRPr>
            </a:lvl1pPr>
            <a:lvl2pPr marL="457134" indent="0">
              <a:buNone/>
              <a:defRPr sz="1200"/>
            </a:lvl2pPr>
            <a:lvl3pPr marL="914269" indent="0">
              <a:buNone/>
              <a:defRPr sz="1000"/>
            </a:lvl3pPr>
            <a:lvl4pPr marL="1371403" indent="0">
              <a:buNone/>
              <a:defRPr sz="900"/>
            </a:lvl4pPr>
            <a:lvl5pPr marL="1828539" indent="0">
              <a:buNone/>
              <a:defRPr sz="900"/>
            </a:lvl5pPr>
            <a:lvl6pPr marL="2285673" indent="0">
              <a:buNone/>
              <a:defRPr sz="900"/>
            </a:lvl6pPr>
            <a:lvl7pPr marL="2742807" indent="0">
              <a:buNone/>
              <a:defRPr sz="900"/>
            </a:lvl7pPr>
            <a:lvl8pPr marL="3199942" indent="0">
              <a:buNone/>
              <a:defRPr sz="900"/>
            </a:lvl8pPr>
            <a:lvl9pPr marL="3657076" indent="0">
              <a:buNone/>
              <a:defRPr sz="900"/>
            </a:lvl9pPr>
          </a:lstStyle>
          <a:p>
            <a:pPr lvl="0"/>
            <a:r>
              <a:rPr lang="en-US" smtClean="0"/>
              <a:t>Click to edit Master text styles</a:t>
            </a:r>
          </a:p>
        </p:txBody>
      </p:sp>
    </p:spTree>
    <p:extLst>
      <p:ext uri="{BB962C8B-B14F-4D97-AF65-F5344CB8AC3E}">
        <p14:creationId xmlns:p14="http://schemas.microsoft.com/office/powerpoint/2010/main" val="1517329484"/>
      </p:ext>
    </p:extLst>
  </p:cSld>
  <p:clrMapOvr>
    <a:masterClrMapping/>
  </p:clrMapOvr>
  <p:transition spd="slow">
    <p:split orient="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F43601D2-4953-43FF-9985-152AF597DE3D}" type="datetimeFigureOut">
              <a:rPr lang="ar-AE" smtClean="0">
                <a:solidFill>
                  <a:srgbClr val="48231E"/>
                </a:solidFill>
              </a:rPr>
              <a:pPr/>
              <a:t>22/02/1435</a:t>
            </a:fld>
            <a:endParaRPr lang="ar-AE" dirty="0">
              <a:solidFill>
                <a:srgbClr val="48231E"/>
              </a:solidFill>
            </a:endParaRPr>
          </a:p>
        </p:txBody>
      </p:sp>
      <p:sp>
        <p:nvSpPr>
          <p:cNvPr id="4" name="Footer Placeholder 3"/>
          <p:cNvSpPr>
            <a:spLocks noGrp="1"/>
          </p:cNvSpPr>
          <p:nvPr>
            <p:ph type="ftr" sz="quarter" idx="11"/>
          </p:nvPr>
        </p:nvSpPr>
        <p:spPr/>
        <p:txBody>
          <a:bodyPr/>
          <a:lstStyle/>
          <a:p>
            <a:endParaRPr lang="ar-AE" dirty="0">
              <a:solidFill>
                <a:srgbClr val="48231E"/>
              </a:solidFill>
            </a:endParaRPr>
          </a:p>
        </p:txBody>
      </p:sp>
      <p:sp>
        <p:nvSpPr>
          <p:cNvPr id="5" name="Slide Number Placeholder 4"/>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
        <p:nvSpPr>
          <p:cNvPr id="17" name="Title Placeholder 1"/>
          <p:cNvSpPr>
            <a:spLocks noGrp="1"/>
          </p:cNvSpPr>
          <p:nvPr>
            <p:ph type="title"/>
          </p:nvPr>
        </p:nvSpPr>
        <p:spPr>
          <a:xfrm>
            <a:off x="276225" y="228601"/>
            <a:ext cx="8591550" cy="1066800"/>
          </a:xfrm>
          <a:prstGeom prst="rect">
            <a:avLst/>
          </a:prstGeom>
        </p:spPr>
        <p:txBody>
          <a:bodyPr vert="horz" lIns="91427" tIns="45714" rIns="91427" bIns="45714" rtlCol="0" anchor="b" anchorCtr="0">
            <a:normAutofit/>
          </a:bodyPr>
          <a:lstStyle/>
          <a:p>
            <a:r>
              <a:rPr lang="en-US" smtClean="0"/>
              <a:t>Click to edit Master title style</a:t>
            </a:r>
            <a:endParaRPr lang="en-US" dirty="0"/>
          </a:p>
        </p:txBody>
      </p:sp>
    </p:spTree>
    <p:extLst>
      <p:ext uri="{BB962C8B-B14F-4D97-AF65-F5344CB8AC3E}">
        <p14:creationId xmlns:p14="http://schemas.microsoft.com/office/powerpoint/2010/main" val="3480946340"/>
      </p:ext>
    </p:extLst>
  </p:cSld>
  <p:clrMapOvr>
    <a:masterClrMapping/>
  </p:clrMapOvr>
  <p:transition spd="slow">
    <p:split orient="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3601D2-4953-43FF-9985-152AF597DE3D}" type="datetimeFigureOut">
              <a:rPr lang="ar-AE" smtClean="0">
                <a:solidFill>
                  <a:srgbClr val="48231E"/>
                </a:solidFill>
              </a:rPr>
              <a:pPr/>
              <a:t>22/02/1435</a:t>
            </a:fld>
            <a:endParaRPr lang="ar-AE" dirty="0">
              <a:solidFill>
                <a:srgbClr val="48231E"/>
              </a:solidFill>
            </a:endParaRPr>
          </a:p>
        </p:txBody>
      </p:sp>
      <p:sp>
        <p:nvSpPr>
          <p:cNvPr id="3" name="Footer Placeholder 2"/>
          <p:cNvSpPr>
            <a:spLocks noGrp="1"/>
          </p:cNvSpPr>
          <p:nvPr>
            <p:ph type="ftr" sz="quarter" idx="11"/>
          </p:nvPr>
        </p:nvSpPr>
        <p:spPr/>
        <p:txBody>
          <a:bodyPr/>
          <a:lstStyle/>
          <a:p>
            <a:endParaRPr lang="ar-AE" dirty="0">
              <a:solidFill>
                <a:srgbClr val="48231E"/>
              </a:solidFill>
            </a:endParaRPr>
          </a:p>
        </p:txBody>
      </p:sp>
      <p:sp>
        <p:nvSpPr>
          <p:cNvPr id="4" name="Slide Number Placeholder 3"/>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Tree>
    <p:extLst>
      <p:ext uri="{BB962C8B-B14F-4D97-AF65-F5344CB8AC3E}">
        <p14:creationId xmlns:p14="http://schemas.microsoft.com/office/powerpoint/2010/main" val="2681398797"/>
      </p:ext>
    </p:extLst>
  </p:cSld>
  <p:clrMapOvr>
    <a:masterClrMapping/>
  </p:clrMapOvr>
  <p:transition spd="slow">
    <p:split orient="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defTabSz="914269"/>
            <a:endParaRPr lang="en-US" dirty="0">
              <a:solidFill>
                <a:prstClr val="white"/>
              </a:solidFill>
            </a:endParaRPr>
          </a:p>
        </p:txBody>
      </p:sp>
      <p:sp>
        <p:nvSpPr>
          <p:cNvPr id="5" name="Date Placeholder 4"/>
          <p:cNvSpPr>
            <a:spLocks noGrp="1"/>
          </p:cNvSpPr>
          <p:nvPr>
            <p:ph type="dt" sz="half" idx="10"/>
          </p:nvPr>
        </p:nvSpPr>
        <p:spPr/>
        <p:txBody>
          <a:bodyPr/>
          <a:lstStyle>
            <a:lvl1pPr>
              <a:defRPr>
                <a:solidFill>
                  <a:schemeClr val="bg2"/>
                </a:solidFill>
              </a:defRPr>
            </a:lvl1pPr>
          </a:lstStyle>
          <a:p>
            <a:fld id="{F43601D2-4953-43FF-9985-152AF597DE3D}" type="datetimeFigureOut">
              <a:rPr lang="ar-AE" smtClean="0">
                <a:solidFill>
                  <a:srgbClr val="CBD8DD"/>
                </a:solidFill>
              </a:rPr>
              <a:pPr/>
              <a:t>22/02/1435</a:t>
            </a:fld>
            <a:endParaRPr lang="ar-AE" dirty="0">
              <a:solidFill>
                <a:srgbClr val="CBD8DD"/>
              </a:solidFill>
            </a:endParaRPr>
          </a:p>
        </p:txBody>
      </p:sp>
      <p:sp>
        <p:nvSpPr>
          <p:cNvPr id="6" name="Footer Placeholder 5"/>
          <p:cNvSpPr>
            <a:spLocks noGrp="1"/>
          </p:cNvSpPr>
          <p:nvPr>
            <p:ph type="ftr" sz="quarter" idx="11"/>
          </p:nvPr>
        </p:nvSpPr>
        <p:spPr/>
        <p:txBody>
          <a:bodyPr/>
          <a:lstStyle/>
          <a:p>
            <a:endParaRPr lang="ar-AE" dirty="0">
              <a:solidFill>
                <a:srgbClr val="48231E"/>
              </a:solidFill>
            </a:endParaRPr>
          </a:p>
        </p:txBody>
      </p:sp>
      <p:sp>
        <p:nvSpPr>
          <p:cNvPr id="7" name="Slide Number Placeholder 6"/>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
        <p:nvSpPr>
          <p:cNvPr id="9" name="Title Placeholder 1"/>
          <p:cNvSpPr>
            <a:spLocks noGrp="1"/>
          </p:cNvSpPr>
          <p:nvPr>
            <p:ph type="title"/>
          </p:nvPr>
        </p:nvSpPr>
        <p:spPr>
          <a:xfrm>
            <a:off x="276226" y="228604"/>
            <a:ext cx="2834640" cy="1298448"/>
          </a:xfrm>
          <a:prstGeom prst="rect">
            <a:avLst/>
          </a:prstGeom>
        </p:spPr>
        <p:txBody>
          <a:bodyPr vert="horz" lIns="91427" tIns="45714" rIns="91427" bIns="45714"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8" y="533402"/>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1"/>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134" indent="0">
              <a:buNone/>
              <a:defRPr sz="1200"/>
            </a:lvl2pPr>
            <a:lvl3pPr marL="914269" indent="0">
              <a:buNone/>
              <a:defRPr sz="1000"/>
            </a:lvl3pPr>
            <a:lvl4pPr marL="1371403" indent="0">
              <a:buNone/>
              <a:defRPr sz="900"/>
            </a:lvl4pPr>
            <a:lvl5pPr marL="1828539" indent="0">
              <a:buNone/>
              <a:defRPr sz="900"/>
            </a:lvl5pPr>
            <a:lvl6pPr marL="2285673" indent="0">
              <a:buNone/>
              <a:defRPr sz="900"/>
            </a:lvl6pPr>
            <a:lvl7pPr marL="2742807" indent="0">
              <a:buNone/>
              <a:defRPr sz="900"/>
            </a:lvl7pPr>
            <a:lvl8pPr marL="3199942" indent="0">
              <a:buNone/>
              <a:defRPr sz="900"/>
            </a:lvl8pPr>
            <a:lvl9pPr marL="3657076" indent="0">
              <a:buNone/>
              <a:defRPr sz="900"/>
            </a:lvl9pPr>
          </a:lstStyle>
          <a:p>
            <a:pPr marL="0" lvl="0" indent="0" algn="l" defTabSz="914269" rtl="0" eaLnBrk="1" latinLnBrk="0" hangingPunct="1">
              <a:spcBef>
                <a:spcPts val="600"/>
              </a:spcBef>
              <a:spcAft>
                <a:spcPts val="0"/>
              </a:spcAft>
              <a:buClr>
                <a:schemeClr val="accent1"/>
              </a:buClr>
              <a:buFont typeface="Arial" pitchFamily="34" charset="0"/>
              <a:buNone/>
            </a:pPr>
            <a:r>
              <a:rPr lang="en-US" dirty="0" smtClean="0"/>
              <a:t>Click to edit Master text styles</a:t>
            </a:r>
          </a:p>
        </p:txBody>
      </p:sp>
    </p:spTree>
    <p:extLst>
      <p:ext uri="{BB962C8B-B14F-4D97-AF65-F5344CB8AC3E}">
        <p14:creationId xmlns:p14="http://schemas.microsoft.com/office/powerpoint/2010/main" val="3986543505"/>
      </p:ext>
    </p:extLst>
  </p:cSld>
  <p:clrMapOvr>
    <a:masterClrMapping/>
  </p:clrMapOvr>
  <p:transition spd="slow">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2E2224"/>
              </a:solidFill>
            </a:endParaRPr>
          </a:p>
        </p:txBody>
      </p:sp>
      <p:sp>
        <p:nvSpPr>
          <p:cNvPr id="4" name="Date Placeholder 3"/>
          <p:cNvSpPr>
            <a:spLocks noGrp="1"/>
          </p:cNvSpPr>
          <p:nvPr>
            <p:ph type="dt" sz="half" idx="10"/>
          </p:nvPr>
        </p:nvSpPr>
        <p:spPr/>
        <p:txBody>
          <a:bodyPr/>
          <a:lstStyle/>
          <a:p>
            <a:fld id="{1B8ABB09-4A1D-463E-8065-109CC2B7EFAA}" type="datetimeFigureOut">
              <a:rPr lang="ar-SA" smtClean="0">
                <a:solidFill>
                  <a:srgbClr val="48231E"/>
                </a:solidFill>
              </a:rPr>
              <a:pPr/>
              <a:t>22/02/1435</a:t>
            </a:fld>
            <a:endParaRPr lang="ar-SA">
              <a:solidFill>
                <a:srgbClr val="48231E"/>
              </a:solidFill>
            </a:endParaRPr>
          </a:p>
        </p:txBody>
      </p:sp>
      <p:sp>
        <p:nvSpPr>
          <p:cNvPr id="5" name="Footer Placeholder 4"/>
          <p:cNvSpPr>
            <a:spLocks noGrp="1"/>
          </p:cNvSpPr>
          <p:nvPr>
            <p:ph type="ftr" sz="quarter" idx="11"/>
          </p:nvPr>
        </p:nvSpPr>
        <p:spPr/>
        <p:txBody>
          <a:bodyPr/>
          <a:lstStyle/>
          <a:p>
            <a:endParaRPr lang="ar-SA">
              <a:solidFill>
                <a:srgbClr val="48231E"/>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37465602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2"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4" rIns="91427" bIns="45714" rtlCol="0" anchor="ctr"/>
          <a:lstStyle/>
          <a:p>
            <a:pPr algn="ctr" defTabSz="914269"/>
            <a:endParaRPr lang="en-US" dirty="0">
              <a:solidFill>
                <a:prstClr val="white"/>
              </a:solidFill>
            </a:endParaRPr>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134" indent="0">
              <a:buNone/>
              <a:defRPr sz="2800"/>
            </a:lvl2pPr>
            <a:lvl3pPr marL="914269" indent="0">
              <a:buNone/>
              <a:defRPr sz="2400"/>
            </a:lvl3pPr>
            <a:lvl4pPr marL="1371403" indent="0">
              <a:buNone/>
              <a:defRPr sz="2000"/>
            </a:lvl4pPr>
            <a:lvl5pPr marL="1828539" indent="0">
              <a:buNone/>
              <a:defRPr sz="2000"/>
            </a:lvl5pPr>
            <a:lvl6pPr marL="2285673" indent="0">
              <a:buNone/>
              <a:defRPr sz="2000"/>
            </a:lvl6pPr>
            <a:lvl7pPr marL="2742807" indent="0">
              <a:buNone/>
              <a:defRPr sz="2000"/>
            </a:lvl7pPr>
            <a:lvl8pPr marL="3199942" indent="0">
              <a:buNone/>
              <a:defRPr sz="2000"/>
            </a:lvl8pPr>
            <a:lvl9pPr marL="3657076"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F43601D2-4953-43FF-9985-152AF597DE3D}" type="datetimeFigureOut">
              <a:rPr lang="ar-AE" smtClean="0">
                <a:solidFill>
                  <a:srgbClr val="CBD8DD"/>
                </a:solidFill>
              </a:rPr>
              <a:pPr/>
              <a:t>22/02/1435</a:t>
            </a:fld>
            <a:endParaRPr lang="ar-AE" dirty="0">
              <a:solidFill>
                <a:srgbClr val="CBD8DD"/>
              </a:solidFill>
            </a:endParaRPr>
          </a:p>
        </p:txBody>
      </p:sp>
      <p:sp>
        <p:nvSpPr>
          <p:cNvPr id="6" name="Footer Placeholder 5"/>
          <p:cNvSpPr>
            <a:spLocks noGrp="1"/>
          </p:cNvSpPr>
          <p:nvPr>
            <p:ph type="ftr" sz="quarter" idx="11"/>
          </p:nvPr>
        </p:nvSpPr>
        <p:spPr/>
        <p:txBody>
          <a:bodyPr/>
          <a:lstStyle/>
          <a:p>
            <a:endParaRPr lang="ar-AE" dirty="0">
              <a:solidFill>
                <a:srgbClr val="48231E"/>
              </a:solidFill>
            </a:endParaRPr>
          </a:p>
        </p:txBody>
      </p:sp>
      <p:sp>
        <p:nvSpPr>
          <p:cNvPr id="7" name="Slide Number Placeholder 6"/>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
        <p:nvSpPr>
          <p:cNvPr id="21" name="Title Placeholder 1"/>
          <p:cNvSpPr>
            <a:spLocks noGrp="1"/>
          </p:cNvSpPr>
          <p:nvPr>
            <p:ph type="title"/>
          </p:nvPr>
        </p:nvSpPr>
        <p:spPr>
          <a:xfrm>
            <a:off x="276224" y="228604"/>
            <a:ext cx="2834640" cy="1295399"/>
          </a:xfrm>
          <a:prstGeom prst="rect">
            <a:avLst/>
          </a:prstGeom>
        </p:spPr>
        <p:txBody>
          <a:bodyPr vert="horz" lIns="91427" tIns="45714" rIns="91427" bIns="45714"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2" y="1536194"/>
            <a:ext cx="2834640" cy="4712208"/>
          </a:xfrm>
        </p:spPr>
        <p:txBody>
          <a:bodyPr>
            <a:normAutofit/>
          </a:bodyPr>
          <a:lstStyle>
            <a:lvl1pPr marL="0" indent="0">
              <a:buNone/>
              <a:defRPr sz="1600">
                <a:solidFill>
                  <a:schemeClr val="bg2"/>
                </a:solidFill>
              </a:defRPr>
            </a:lvl1pPr>
            <a:lvl2pPr marL="171425" indent="1588">
              <a:buNone/>
              <a:defRPr>
                <a:solidFill>
                  <a:schemeClr val="bg2"/>
                </a:solidFill>
              </a:defRPr>
            </a:lvl2pPr>
            <a:lvl3pPr marL="344439" indent="6349">
              <a:buNone/>
              <a:defRPr>
                <a:solidFill>
                  <a:schemeClr val="bg2"/>
                </a:solidFill>
              </a:defRPr>
            </a:lvl3pPr>
            <a:lvl4pPr marL="515864" indent="3175">
              <a:buNone/>
              <a:defRPr>
                <a:solidFill>
                  <a:schemeClr val="bg2"/>
                </a:solidFill>
              </a:defRPr>
            </a:lvl4pPr>
            <a:lvl5pPr marL="688876" indent="-1588">
              <a:buNone/>
              <a:defRPr>
                <a:solidFill>
                  <a:schemeClr val="bg2"/>
                </a:solidFill>
              </a:defRPr>
            </a:lvl5pPr>
          </a:lstStyle>
          <a:p>
            <a:pPr lvl="0"/>
            <a:r>
              <a:rPr lang="en-US" smtClean="0"/>
              <a:t>Click to edit Master text styles</a:t>
            </a:r>
          </a:p>
        </p:txBody>
      </p:sp>
    </p:spTree>
    <p:extLst>
      <p:ext uri="{BB962C8B-B14F-4D97-AF65-F5344CB8AC3E}">
        <p14:creationId xmlns:p14="http://schemas.microsoft.com/office/powerpoint/2010/main" val="338901076"/>
      </p:ext>
    </p:extLst>
  </p:cSld>
  <p:clrMapOvr>
    <a:masterClrMapping/>
  </p:clrMapOvr>
  <p:transition spd="slow">
    <p:split orient="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3601D2-4953-43FF-9985-152AF597DE3D}" type="datetimeFigureOut">
              <a:rPr lang="ar-AE" smtClean="0">
                <a:solidFill>
                  <a:srgbClr val="48231E"/>
                </a:solidFill>
              </a:rPr>
              <a:pPr/>
              <a:t>22/02/1435</a:t>
            </a:fld>
            <a:endParaRPr lang="ar-AE" dirty="0">
              <a:solidFill>
                <a:srgbClr val="48231E"/>
              </a:solidFill>
            </a:endParaRPr>
          </a:p>
        </p:txBody>
      </p:sp>
      <p:sp>
        <p:nvSpPr>
          <p:cNvPr id="5" name="Footer Placeholder 4"/>
          <p:cNvSpPr>
            <a:spLocks noGrp="1"/>
          </p:cNvSpPr>
          <p:nvPr>
            <p:ph type="ftr" sz="quarter" idx="11"/>
          </p:nvPr>
        </p:nvSpPr>
        <p:spPr/>
        <p:txBody>
          <a:bodyPr/>
          <a:lstStyle/>
          <a:p>
            <a:endParaRPr lang="ar-AE" dirty="0">
              <a:solidFill>
                <a:srgbClr val="48231E"/>
              </a:solidFill>
            </a:endParaRPr>
          </a:p>
        </p:txBody>
      </p:sp>
      <p:sp>
        <p:nvSpPr>
          <p:cNvPr id="6" name="Slide Number Placeholder 5"/>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Tree>
    <p:extLst>
      <p:ext uri="{BB962C8B-B14F-4D97-AF65-F5344CB8AC3E}">
        <p14:creationId xmlns:p14="http://schemas.microsoft.com/office/powerpoint/2010/main" val="1373860579"/>
      </p:ext>
    </p:extLst>
  </p:cSld>
  <p:clrMapOvr>
    <a:masterClrMapping/>
  </p:clrMapOvr>
  <p:transition spd="slow">
    <p:split orient="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2"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3601D2-4953-43FF-9985-152AF597DE3D}" type="datetimeFigureOut">
              <a:rPr lang="ar-AE" smtClean="0">
                <a:solidFill>
                  <a:srgbClr val="48231E"/>
                </a:solidFill>
              </a:rPr>
              <a:pPr/>
              <a:t>22/02/1435</a:t>
            </a:fld>
            <a:endParaRPr lang="ar-AE" dirty="0">
              <a:solidFill>
                <a:srgbClr val="48231E"/>
              </a:solidFill>
            </a:endParaRPr>
          </a:p>
        </p:txBody>
      </p:sp>
      <p:sp>
        <p:nvSpPr>
          <p:cNvPr id="5" name="Footer Placeholder 4"/>
          <p:cNvSpPr>
            <a:spLocks noGrp="1"/>
          </p:cNvSpPr>
          <p:nvPr>
            <p:ph type="ftr" sz="quarter" idx="11"/>
          </p:nvPr>
        </p:nvSpPr>
        <p:spPr/>
        <p:txBody>
          <a:bodyPr/>
          <a:lstStyle/>
          <a:p>
            <a:endParaRPr lang="ar-AE" dirty="0">
              <a:solidFill>
                <a:srgbClr val="48231E"/>
              </a:solidFill>
            </a:endParaRPr>
          </a:p>
        </p:txBody>
      </p:sp>
      <p:sp>
        <p:nvSpPr>
          <p:cNvPr id="6" name="Slide Number Placeholder 5"/>
          <p:cNvSpPr>
            <a:spLocks noGrp="1"/>
          </p:cNvSpPr>
          <p:nvPr>
            <p:ph type="sldNum" sz="quarter" idx="12"/>
          </p:nvPr>
        </p:nvSpPr>
        <p:spPr/>
        <p:txBody>
          <a:bodyPr/>
          <a:lstStyle/>
          <a:p>
            <a:fld id="{4728C5FE-8C08-43B7-8EE7-9740B24EAEF3}" type="slidenum">
              <a:rPr lang="ar-AE" smtClean="0">
                <a:solidFill>
                  <a:srgbClr val="48231E"/>
                </a:solidFill>
              </a:rPr>
              <a:pPr/>
              <a:t>‹#›</a:t>
            </a:fld>
            <a:endParaRPr lang="ar-AE" dirty="0">
              <a:solidFill>
                <a:srgbClr val="48231E"/>
              </a:solidFill>
            </a:endParaRPr>
          </a:p>
        </p:txBody>
      </p:sp>
    </p:spTree>
    <p:extLst>
      <p:ext uri="{BB962C8B-B14F-4D97-AF65-F5344CB8AC3E}">
        <p14:creationId xmlns:p14="http://schemas.microsoft.com/office/powerpoint/2010/main" val="3827633930"/>
      </p:ext>
    </p:extLst>
  </p:cSld>
  <p:clrMapOvr>
    <a:masterClrMapping/>
  </p:clrMapOvr>
  <p:transition spd="slow">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solidFill>
                  <a:srgbClr val="CBD8DD"/>
                </a:solidFill>
              </a:rPr>
              <a:pPr/>
              <a:t>22/02/1435</a:t>
            </a:fld>
            <a:endParaRPr lang="ar-SA">
              <a:solidFill>
                <a:srgbClr val="CBD8DD"/>
              </a:solidFill>
            </a:endParaRPr>
          </a:p>
        </p:txBody>
      </p:sp>
      <p:sp>
        <p:nvSpPr>
          <p:cNvPr id="5" name="Footer Placeholder 4"/>
          <p:cNvSpPr>
            <a:spLocks noGrp="1"/>
          </p:cNvSpPr>
          <p:nvPr>
            <p:ph type="ftr" sz="quarter" idx="11"/>
          </p:nvPr>
        </p:nvSpPr>
        <p:spPr/>
        <p:txBody>
          <a:bodyPr/>
          <a:lstStyle/>
          <a:p>
            <a:endParaRPr lang="ar-SA">
              <a:solidFill>
                <a:srgbClr val="48231E"/>
              </a:solidFill>
            </a:endParaRPr>
          </a:p>
        </p:txBody>
      </p:sp>
      <p:sp>
        <p:nvSpPr>
          <p:cNvPr id="6" name="Slide Number Placeholder 5"/>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2E2224"/>
              </a:solidFill>
            </a:endParaRPr>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ar-SA" smtClean="0"/>
              <a:t>انقر لتحرير نمط العنوان الرئيسي</a:t>
            </a:r>
            <a:endParaRPr lang="en-US" dirty="0"/>
          </a:p>
        </p:txBody>
      </p:sp>
    </p:spTree>
    <p:extLst>
      <p:ext uri="{BB962C8B-B14F-4D97-AF65-F5344CB8AC3E}">
        <p14:creationId xmlns:p14="http://schemas.microsoft.com/office/powerpoint/2010/main" val="1206203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8ABB09-4A1D-463E-8065-109CC2B7EFAA}" type="datetimeFigureOut">
              <a:rPr lang="ar-SA" smtClean="0">
                <a:solidFill>
                  <a:srgbClr val="48231E"/>
                </a:solidFill>
              </a:rPr>
              <a:pPr/>
              <a:t>22/02/1435</a:t>
            </a:fld>
            <a:endParaRPr lang="ar-SA">
              <a:solidFill>
                <a:srgbClr val="48231E"/>
              </a:solidFill>
            </a:endParaRPr>
          </a:p>
        </p:txBody>
      </p:sp>
      <p:sp>
        <p:nvSpPr>
          <p:cNvPr id="6" name="Footer Placeholder 5"/>
          <p:cNvSpPr>
            <a:spLocks noGrp="1"/>
          </p:cNvSpPr>
          <p:nvPr>
            <p:ph type="ftr" sz="quarter" idx="11"/>
          </p:nvPr>
        </p:nvSpPr>
        <p:spPr/>
        <p:txBody>
          <a:bodyPr/>
          <a:lstStyle/>
          <a:p>
            <a:endParaRPr lang="ar-SA">
              <a:solidFill>
                <a:srgbClr val="48231E"/>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extLst>
      <p:ext uri="{BB962C8B-B14F-4D97-AF65-F5344CB8AC3E}">
        <p14:creationId xmlns:p14="http://schemas.microsoft.com/office/powerpoint/2010/main" val="1888476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1B8ABB09-4A1D-463E-8065-109CC2B7EFAA}" type="datetimeFigureOut">
              <a:rPr lang="ar-SA" smtClean="0">
                <a:solidFill>
                  <a:srgbClr val="48231E"/>
                </a:solidFill>
              </a:rPr>
              <a:pPr/>
              <a:t>22/02/1435</a:t>
            </a:fld>
            <a:endParaRPr lang="ar-SA">
              <a:solidFill>
                <a:srgbClr val="48231E"/>
              </a:solidFill>
            </a:endParaRPr>
          </a:p>
        </p:txBody>
      </p:sp>
      <p:sp>
        <p:nvSpPr>
          <p:cNvPr id="8" name="Footer Placeholder 7"/>
          <p:cNvSpPr>
            <a:spLocks noGrp="1"/>
          </p:cNvSpPr>
          <p:nvPr>
            <p:ph type="ftr" sz="quarter" idx="11"/>
          </p:nvPr>
        </p:nvSpPr>
        <p:spPr/>
        <p:txBody>
          <a:bodyPr/>
          <a:lstStyle/>
          <a:p>
            <a:endParaRPr lang="ar-SA">
              <a:solidFill>
                <a:srgbClr val="48231E"/>
              </a:solidFill>
            </a:endParaRPr>
          </a:p>
        </p:txBody>
      </p:sp>
      <p:sp>
        <p:nvSpPr>
          <p:cNvPr id="9" name="Slide Number Placeholder 8"/>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extLst>
      <p:ext uri="{BB962C8B-B14F-4D97-AF65-F5344CB8AC3E}">
        <p14:creationId xmlns:p14="http://schemas.microsoft.com/office/powerpoint/2010/main" val="27446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1B8ABB09-4A1D-463E-8065-109CC2B7EFAA}" type="datetimeFigureOut">
              <a:rPr lang="ar-SA" smtClean="0">
                <a:solidFill>
                  <a:srgbClr val="48231E"/>
                </a:solidFill>
              </a:rPr>
              <a:pPr/>
              <a:t>22/02/1435</a:t>
            </a:fld>
            <a:endParaRPr lang="ar-SA">
              <a:solidFill>
                <a:srgbClr val="48231E"/>
              </a:solidFill>
            </a:endParaRPr>
          </a:p>
        </p:txBody>
      </p:sp>
      <p:sp>
        <p:nvSpPr>
          <p:cNvPr id="4" name="Footer Placeholder 3"/>
          <p:cNvSpPr>
            <a:spLocks noGrp="1"/>
          </p:cNvSpPr>
          <p:nvPr>
            <p:ph type="ftr" sz="quarter" idx="11"/>
          </p:nvPr>
        </p:nvSpPr>
        <p:spPr/>
        <p:txBody>
          <a:bodyPr/>
          <a:lstStyle/>
          <a:p>
            <a:endParaRPr lang="ar-SA">
              <a:solidFill>
                <a:srgbClr val="48231E"/>
              </a:solidFill>
            </a:endParaRPr>
          </a:p>
        </p:txBody>
      </p:sp>
      <p:sp>
        <p:nvSpPr>
          <p:cNvPr id="5" name="Slide Number Placeholder 4"/>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Tree>
    <p:extLst>
      <p:ext uri="{BB962C8B-B14F-4D97-AF65-F5344CB8AC3E}">
        <p14:creationId xmlns:p14="http://schemas.microsoft.com/office/powerpoint/2010/main" val="3406435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solidFill>
                  <a:srgbClr val="48231E"/>
                </a:solidFill>
              </a:rPr>
              <a:pPr/>
              <a:t>22/02/1435</a:t>
            </a:fld>
            <a:endParaRPr lang="ar-SA">
              <a:solidFill>
                <a:srgbClr val="48231E"/>
              </a:solidFill>
            </a:endParaRPr>
          </a:p>
        </p:txBody>
      </p:sp>
      <p:sp>
        <p:nvSpPr>
          <p:cNvPr id="3" name="Footer Placeholder 2"/>
          <p:cNvSpPr>
            <a:spLocks noGrp="1"/>
          </p:cNvSpPr>
          <p:nvPr>
            <p:ph type="ftr" sz="quarter" idx="11"/>
          </p:nvPr>
        </p:nvSpPr>
        <p:spPr/>
        <p:txBody>
          <a:bodyPr/>
          <a:lstStyle/>
          <a:p>
            <a:endParaRPr lang="ar-SA">
              <a:solidFill>
                <a:srgbClr val="48231E"/>
              </a:solidFill>
            </a:endParaRPr>
          </a:p>
        </p:txBody>
      </p:sp>
      <p:sp>
        <p:nvSpPr>
          <p:cNvPr id="4" name="Slide Number Placeholder 3"/>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Tree>
    <p:extLst>
      <p:ext uri="{BB962C8B-B14F-4D97-AF65-F5344CB8AC3E}">
        <p14:creationId xmlns:p14="http://schemas.microsoft.com/office/powerpoint/2010/main" val="1585743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solidFill>
                  <a:srgbClr val="CBD8DD"/>
                </a:solidFill>
              </a:rPr>
              <a:pPr/>
              <a:t>22/02/1435</a:t>
            </a:fld>
            <a:endParaRPr lang="ar-SA">
              <a:solidFill>
                <a:srgbClr val="CBD8DD"/>
              </a:solidFill>
            </a:endParaRPr>
          </a:p>
        </p:txBody>
      </p:sp>
      <p:sp>
        <p:nvSpPr>
          <p:cNvPr id="6" name="Footer Placeholder 5"/>
          <p:cNvSpPr>
            <a:spLocks noGrp="1"/>
          </p:cNvSpPr>
          <p:nvPr>
            <p:ph type="ftr" sz="quarter" idx="11"/>
          </p:nvPr>
        </p:nvSpPr>
        <p:spPr/>
        <p:txBody>
          <a:bodyPr/>
          <a:lstStyle/>
          <a:p>
            <a:endParaRPr lang="ar-SA">
              <a:solidFill>
                <a:srgbClr val="48231E"/>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ar-SA" smtClean="0"/>
              <a:t>انقر لتحرير نمط العنوان الرئيسي</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ar-SA" smtClean="0"/>
              <a:t>انقر لتحرير أنماط النص الرئيسي</a:t>
            </a:r>
          </a:p>
        </p:txBody>
      </p:sp>
    </p:spTree>
    <p:extLst>
      <p:ext uri="{BB962C8B-B14F-4D97-AF65-F5344CB8AC3E}">
        <p14:creationId xmlns:p14="http://schemas.microsoft.com/office/powerpoint/2010/main" val="3819316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1B8ABB09-4A1D-463E-8065-109CC2B7EFAA}" type="datetimeFigureOut">
              <a:rPr lang="ar-SA" smtClean="0">
                <a:solidFill>
                  <a:srgbClr val="CBD8DD"/>
                </a:solidFill>
              </a:rPr>
              <a:pPr/>
              <a:t>22/02/1435</a:t>
            </a:fld>
            <a:endParaRPr lang="ar-SA">
              <a:solidFill>
                <a:srgbClr val="CBD8DD"/>
              </a:solidFill>
            </a:endParaRPr>
          </a:p>
        </p:txBody>
      </p:sp>
      <p:sp>
        <p:nvSpPr>
          <p:cNvPr id="6" name="Footer Placeholder 5"/>
          <p:cNvSpPr>
            <a:spLocks noGrp="1"/>
          </p:cNvSpPr>
          <p:nvPr>
            <p:ph type="ftr" sz="quarter" idx="11"/>
          </p:nvPr>
        </p:nvSpPr>
        <p:spPr/>
        <p:txBody>
          <a:bodyPr/>
          <a:lstStyle/>
          <a:p>
            <a:endParaRPr lang="ar-SA">
              <a:solidFill>
                <a:srgbClr val="48231E"/>
              </a:solidFill>
            </a:endParaRPr>
          </a:p>
        </p:txBody>
      </p:sp>
      <p:sp>
        <p:nvSpPr>
          <p:cNvPr id="7" name="Slide Number Placeholder 6"/>
          <p:cNvSpPr>
            <a:spLocks noGrp="1"/>
          </p:cNvSpPr>
          <p:nvPr>
            <p:ph type="sldNum" sz="quarter" idx="12"/>
          </p:nvPr>
        </p:nvSpPr>
        <p:spPr/>
        <p:txBody>
          <a:bodyPr/>
          <a:lstStyle/>
          <a:p>
            <a:fld id="{0B34F065-1154-456A-91E3-76DE8E75E17B}" type="slidenum">
              <a:rPr lang="ar-SA" smtClean="0">
                <a:solidFill>
                  <a:srgbClr val="48231E"/>
                </a:solidFill>
              </a:rPr>
              <a:pPr/>
              <a:t>‹#›</a:t>
            </a:fld>
            <a:endParaRPr lang="ar-SA">
              <a:solidFill>
                <a:srgbClr val="48231E"/>
              </a:solidFill>
            </a:endParaRPr>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ar-SA" smtClean="0"/>
              <a:t>انقر لتحرير نمط العنوان الرئيسي</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ar-SA" smtClean="0"/>
              <a:t>انقر لتحرير أنماط النص الرئيسي</a:t>
            </a:r>
          </a:p>
        </p:txBody>
      </p:sp>
    </p:spTree>
    <p:extLst>
      <p:ext uri="{BB962C8B-B14F-4D97-AF65-F5344CB8AC3E}">
        <p14:creationId xmlns:p14="http://schemas.microsoft.com/office/powerpoint/2010/main" val="3265594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1B8ABB09-4A1D-463E-8065-109CC2B7EFAA}" type="datetimeFigureOut">
              <a:rPr lang="ar-SA" smtClean="0">
                <a:solidFill>
                  <a:srgbClr val="48231E"/>
                </a:solidFill>
              </a:rPr>
              <a:pPr/>
              <a:t>22/02/1435</a:t>
            </a:fld>
            <a:endParaRPr lang="ar-SA">
              <a:solidFill>
                <a:srgbClr val="48231E"/>
              </a:solidFill>
            </a:endParaRPr>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ar-SA">
              <a:solidFill>
                <a:srgbClr val="48231E"/>
              </a:solidFill>
            </a:endParaRPr>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0B34F065-1154-456A-91E3-76DE8E75E17B}" type="slidenum">
              <a:rPr lang="ar-SA" smtClean="0">
                <a:solidFill>
                  <a:srgbClr val="48231E"/>
                </a:solidFill>
              </a:rPr>
              <a:pPr/>
              <a:t>‹#›</a:t>
            </a:fld>
            <a:endParaRPr lang="ar-SA">
              <a:solidFill>
                <a:srgbClr val="48231E"/>
              </a:solidFill>
            </a:endParaRPr>
          </a:p>
        </p:txBody>
      </p:sp>
    </p:spTree>
    <p:extLst>
      <p:ext uri="{BB962C8B-B14F-4D97-AF65-F5344CB8AC3E}">
        <p14:creationId xmlns:p14="http://schemas.microsoft.com/office/powerpoint/2010/main" val="38321027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27" tIns="45714" rIns="91427" bIns="45714"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2"/>
            <a:ext cx="8591550" cy="4933949"/>
          </a:xfrm>
          <a:prstGeom prst="rect">
            <a:avLst/>
          </a:prstGeom>
        </p:spPr>
        <p:txBody>
          <a:bodyPr vert="horz" lIns="91427" tIns="45714" rIns="91427" bIns="45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6" y="6429377"/>
            <a:ext cx="2133600" cy="292100"/>
          </a:xfrm>
          <a:prstGeom prst="rect">
            <a:avLst/>
          </a:prstGeom>
        </p:spPr>
        <p:txBody>
          <a:bodyPr vert="horz" lIns="91427" tIns="45714" rIns="91427" bIns="45714" rtlCol="0" anchor="ctr">
            <a:normAutofit/>
          </a:bodyPr>
          <a:lstStyle>
            <a:lvl1pPr algn="l">
              <a:defRPr sz="1100" b="1">
                <a:solidFill>
                  <a:schemeClr val="tx2"/>
                </a:solidFill>
              </a:defRPr>
            </a:lvl1pPr>
          </a:lstStyle>
          <a:p>
            <a:pPr defTabSz="914269"/>
            <a:fld id="{F43601D2-4953-43FF-9985-152AF597DE3D}" type="datetimeFigureOut">
              <a:rPr lang="ar-AE" smtClean="0">
                <a:solidFill>
                  <a:srgbClr val="48231E"/>
                </a:solidFill>
              </a:rPr>
              <a:pPr defTabSz="914269"/>
              <a:t>22/02/1435</a:t>
            </a:fld>
            <a:endParaRPr lang="ar-AE" dirty="0">
              <a:solidFill>
                <a:srgbClr val="48231E"/>
              </a:solidFill>
            </a:endParaRPr>
          </a:p>
        </p:txBody>
      </p:sp>
      <p:sp>
        <p:nvSpPr>
          <p:cNvPr id="5" name="Footer Placeholder 4"/>
          <p:cNvSpPr>
            <a:spLocks noGrp="1"/>
          </p:cNvSpPr>
          <p:nvPr>
            <p:ph type="ftr" sz="quarter" idx="3"/>
          </p:nvPr>
        </p:nvSpPr>
        <p:spPr>
          <a:xfrm>
            <a:off x="3743326" y="6429377"/>
            <a:ext cx="4086225" cy="292100"/>
          </a:xfrm>
          <a:prstGeom prst="rect">
            <a:avLst/>
          </a:prstGeom>
        </p:spPr>
        <p:txBody>
          <a:bodyPr vert="horz" lIns="91427" tIns="45714" rIns="91427" bIns="45714" rtlCol="0" anchor="ctr">
            <a:normAutofit/>
          </a:bodyPr>
          <a:lstStyle>
            <a:lvl1pPr algn="l">
              <a:defRPr sz="1100" b="1">
                <a:solidFill>
                  <a:schemeClr val="tx2"/>
                </a:solidFill>
              </a:defRPr>
            </a:lvl1pPr>
          </a:lstStyle>
          <a:p>
            <a:pPr defTabSz="914269"/>
            <a:endParaRPr lang="ar-AE" dirty="0">
              <a:solidFill>
                <a:srgbClr val="48231E"/>
              </a:solidFill>
            </a:endParaRPr>
          </a:p>
        </p:txBody>
      </p:sp>
      <p:sp>
        <p:nvSpPr>
          <p:cNvPr id="6" name="Slide Number Placeholder 5"/>
          <p:cNvSpPr>
            <a:spLocks noGrp="1"/>
          </p:cNvSpPr>
          <p:nvPr>
            <p:ph type="sldNum" sz="quarter" idx="4"/>
          </p:nvPr>
        </p:nvSpPr>
        <p:spPr>
          <a:xfrm>
            <a:off x="7991478" y="6429377"/>
            <a:ext cx="876300" cy="292100"/>
          </a:xfrm>
          <a:prstGeom prst="rect">
            <a:avLst/>
          </a:prstGeom>
        </p:spPr>
        <p:txBody>
          <a:bodyPr vert="horz" lIns="91427" tIns="45714" rIns="91427" bIns="45714" rtlCol="0" anchor="ctr">
            <a:normAutofit/>
          </a:bodyPr>
          <a:lstStyle>
            <a:lvl1pPr algn="r">
              <a:defRPr sz="1600" b="1">
                <a:solidFill>
                  <a:schemeClr val="tx2"/>
                </a:solidFill>
              </a:defRPr>
            </a:lvl1pPr>
          </a:lstStyle>
          <a:p>
            <a:pPr defTabSz="914269"/>
            <a:fld id="{4728C5FE-8C08-43B7-8EE7-9740B24EAEF3}" type="slidenum">
              <a:rPr lang="ar-AE" smtClean="0">
                <a:solidFill>
                  <a:srgbClr val="48231E"/>
                </a:solidFill>
              </a:rPr>
              <a:pPr defTabSz="914269"/>
              <a:t>‹#›</a:t>
            </a:fld>
            <a:endParaRPr lang="ar-AE" dirty="0">
              <a:solidFill>
                <a:srgbClr val="48231E"/>
              </a:solidFill>
            </a:endParaRPr>
          </a:p>
        </p:txBody>
      </p:sp>
    </p:spTree>
    <p:extLst>
      <p:ext uri="{BB962C8B-B14F-4D97-AF65-F5344CB8AC3E}">
        <p14:creationId xmlns:p14="http://schemas.microsoft.com/office/powerpoint/2010/main" val="30333529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split orient="vert"/>
  </p:transition>
  <p:txStyles>
    <p:titleStyle>
      <a:lvl1pPr algn="l" defTabSz="914269" rtl="1"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25" indent="-173711" algn="r" defTabSz="914269" rtl="1"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39" indent="-173711" algn="r" defTabSz="914269" rtl="1"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864" indent="-173711" algn="r" defTabSz="914269" rtl="1"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876" indent="-173711" algn="r" defTabSz="914269" rtl="1"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302" indent="-173711" algn="r" defTabSz="914269" rtl="1"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410" indent="-173711" algn="r" defTabSz="914269"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263" indent="-173711" algn="r" defTabSz="914269"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117" indent="-173711" algn="r" defTabSz="914269"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599971" indent="-173711" algn="r" defTabSz="914269" rtl="1"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r" defTabSz="914269" rtl="1" eaLnBrk="1" latinLnBrk="0" hangingPunct="1">
        <a:defRPr sz="1800" kern="1200">
          <a:solidFill>
            <a:schemeClr val="tx1"/>
          </a:solidFill>
          <a:latin typeface="+mn-lt"/>
          <a:ea typeface="+mn-ea"/>
          <a:cs typeface="+mn-cs"/>
        </a:defRPr>
      </a:lvl1pPr>
      <a:lvl2pPr marL="457134" algn="r" defTabSz="914269" rtl="1" eaLnBrk="1" latinLnBrk="0" hangingPunct="1">
        <a:defRPr sz="1800" kern="1200">
          <a:solidFill>
            <a:schemeClr val="tx1"/>
          </a:solidFill>
          <a:latin typeface="+mn-lt"/>
          <a:ea typeface="+mn-ea"/>
          <a:cs typeface="+mn-cs"/>
        </a:defRPr>
      </a:lvl2pPr>
      <a:lvl3pPr marL="914269" algn="r" defTabSz="914269" rtl="1" eaLnBrk="1" latinLnBrk="0" hangingPunct="1">
        <a:defRPr sz="1800" kern="1200">
          <a:solidFill>
            <a:schemeClr val="tx1"/>
          </a:solidFill>
          <a:latin typeface="+mn-lt"/>
          <a:ea typeface="+mn-ea"/>
          <a:cs typeface="+mn-cs"/>
        </a:defRPr>
      </a:lvl3pPr>
      <a:lvl4pPr marL="1371403" algn="r" defTabSz="914269" rtl="1" eaLnBrk="1" latinLnBrk="0" hangingPunct="1">
        <a:defRPr sz="1800" kern="1200">
          <a:solidFill>
            <a:schemeClr val="tx1"/>
          </a:solidFill>
          <a:latin typeface="+mn-lt"/>
          <a:ea typeface="+mn-ea"/>
          <a:cs typeface="+mn-cs"/>
        </a:defRPr>
      </a:lvl4pPr>
      <a:lvl5pPr marL="1828539" algn="r" defTabSz="914269" rtl="1" eaLnBrk="1" latinLnBrk="0" hangingPunct="1">
        <a:defRPr sz="1800" kern="1200">
          <a:solidFill>
            <a:schemeClr val="tx1"/>
          </a:solidFill>
          <a:latin typeface="+mn-lt"/>
          <a:ea typeface="+mn-ea"/>
          <a:cs typeface="+mn-cs"/>
        </a:defRPr>
      </a:lvl5pPr>
      <a:lvl6pPr marL="2285673" algn="r" defTabSz="914269" rtl="1" eaLnBrk="1" latinLnBrk="0" hangingPunct="1">
        <a:defRPr sz="1800" kern="1200">
          <a:solidFill>
            <a:schemeClr val="tx1"/>
          </a:solidFill>
          <a:latin typeface="+mn-lt"/>
          <a:ea typeface="+mn-ea"/>
          <a:cs typeface="+mn-cs"/>
        </a:defRPr>
      </a:lvl6pPr>
      <a:lvl7pPr marL="2742807" algn="r" defTabSz="914269" rtl="1" eaLnBrk="1" latinLnBrk="0" hangingPunct="1">
        <a:defRPr sz="1800" kern="1200">
          <a:solidFill>
            <a:schemeClr val="tx1"/>
          </a:solidFill>
          <a:latin typeface="+mn-lt"/>
          <a:ea typeface="+mn-ea"/>
          <a:cs typeface="+mn-cs"/>
        </a:defRPr>
      </a:lvl7pPr>
      <a:lvl8pPr marL="3199942" algn="r" defTabSz="914269" rtl="1" eaLnBrk="1" latinLnBrk="0" hangingPunct="1">
        <a:defRPr sz="1800" kern="1200">
          <a:solidFill>
            <a:schemeClr val="tx1"/>
          </a:solidFill>
          <a:latin typeface="+mn-lt"/>
          <a:ea typeface="+mn-ea"/>
          <a:cs typeface="+mn-cs"/>
        </a:defRPr>
      </a:lvl8pPr>
      <a:lvl9pPr marL="3657076" algn="r" defTabSz="914269"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muns26\Desktop\التقديمات\mk60581_trip-m-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36" y="-44624"/>
            <a:ext cx="915655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2821361" y="0"/>
            <a:ext cx="3387466" cy="923330"/>
          </a:xfrm>
          <a:prstGeom prst="rect">
            <a:avLst/>
          </a:prstGeom>
          <a:noFill/>
        </p:spPr>
        <p:txBody>
          <a:bodyPr wrap="none" lIns="91440" tIns="45720" rIns="91440" bIns="45720">
            <a:spAutoFit/>
          </a:bodyPr>
          <a:lstStyle/>
          <a:p>
            <a:pPr algn="ctr"/>
            <a:r>
              <a:rPr lang="ar-AE"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ar-AE"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بسم الله الرحمن الرحيم</a:t>
            </a:r>
            <a:endParaRPr lang="ar-SA"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مستطيل 4"/>
          <p:cNvSpPr/>
          <p:nvPr/>
        </p:nvSpPr>
        <p:spPr>
          <a:xfrm>
            <a:off x="2900077" y="836712"/>
            <a:ext cx="3358612" cy="707886"/>
          </a:xfrm>
          <a:prstGeom prst="rect">
            <a:avLst/>
          </a:prstGeom>
          <a:noFill/>
        </p:spPr>
        <p:txBody>
          <a:bodyPr wrap="none" lIns="91440" tIns="45720" rIns="91440" bIns="45720">
            <a:spAutoFit/>
          </a:bodyPr>
          <a:lstStyle/>
          <a:p>
            <a:pPr algn="ctr"/>
            <a:r>
              <a:rPr lang="ar-AE"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جامعة الملك سعود</a:t>
            </a:r>
            <a:endPar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مستطيل 5"/>
          <p:cNvSpPr/>
          <p:nvPr/>
        </p:nvSpPr>
        <p:spPr>
          <a:xfrm>
            <a:off x="1912119" y="1412776"/>
            <a:ext cx="5373587" cy="769441"/>
          </a:xfrm>
          <a:prstGeom prst="rect">
            <a:avLst/>
          </a:prstGeom>
          <a:noFill/>
        </p:spPr>
        <p:txBody>
          <a:bodyPr wrap="none" lIns="91440" tIns="45720" rIns="91440" bIns="45720">
            <a:spAutoFit/>
          </a:bodyPr>
          <a:lstStyle/>
          <a:p>
            <a:pPr algn="ctr"/>
            <a:r>
              <a:rPr lang="ar-AE" sz="4400" b="1" dirty="0" smtClean="0">
                <a:ln w="31550" cmpd="sng">
                  <a:gradFill>
                    <a:gsLst>
                      <a:gs pos="25000">
                        <a:srgbClr val="61625E">
                          <a:shade val="25000"/>
                          <a:satMod val="190000"/>
                        </a:srgbClr>
                      </a:gs>
                      <a:gs pos="80000">
                        <a:srgbClr val="61625E">
                          <a:tint val="75000"/>
                          <a:satMod val="190000"/>
                        </a:srgbClr>
                      </a:gs>
                    </a:gsLst>
                    <a:lin ang="5400000"/>
                  </a:gradFill>
                  <a:prstDash val="solid"/>
                </a:ln>
                <a:solidFill>
                  <a:srgbClr val="00B0F0"/>
                </a:solidFill>
                <a:effectLst>
                  <a:outerShdw blurRad="41275" dist="12700" dir="12000000" algn="tl" rotWithShape="0">
                    <a:srgbClr val="000000">
                      <a:alpha val="40000"/>
                    </a:srgbClr>
                  </a:outerShdw>
                </a:effectLst>
              </a:rPr>
              <a:t>كلية علوم الأغذية و الزراعة</a:t>
            </a:r>
            <a:endParaRPr lang="ar-SA" sz="4400" b="1" dirty="0">
              <a:ln w="31550" cmpd="sng">
                <a:gradFill>
                  <a:gsLst>
                    <a:gs pos="25000">
                      <a:srgbClr val="61625E">
                        <a:shade val="25000"/>
                        <a:satMod val="190000"/>
                      </a:srgbClr>
                    </a:gs>
                    <a:gs pos="80000">
                      <a:srgbClr val="61625E">
                        <a:tint val="75000"/>
                        <a:satMod val="190000"/>
                      </a:srgbClr>
                    </a:gs>
                  </a:gsLst>
                  <a:lin ang="5400000"/>
                </a:gradFill>
                <a:prstDash val="solid"/>
              </a:ln>
              <a:solidFill>
                <a:srgbClr val="00B0F0"/>
              </a:solidFill>
              <a:effectLst>
                <a:outerShdw blurRad="41275" dist="12700" dir="12000000" algn="tl" rotWithShape="0">
                  <a:srgbClr val="000000">
                    <a:alpha val="40000"/>
                  </a:srgbClr>
                </a:outerShdw>
              </a:effectLst>
            </a:endParaRPr>
          </a:p>
        </p:txBody>
      </p:sp>
      <p:sp>
        <p:nvSpPr>
          <p:cNvPr id="7" name="مستطيل 6"/>
          <p:cNvSpPr/>
          <p:nvPr/>
        </p:nvSpPr>
        <p:spPr>
          <a:xfrm>
            <a:off x="2794912" y="2132856"/>
            <a:ext cx="3554178" cy="769441"/>
          </a:xfrm>
          <a:prstGeom prst="rect">
            <a:avLst/>
          </a:prstGeom>
          <a:noFill/>
        </p:spPr>
        <p:txBody>
          <a:bodyPr wrap="none" lIns="91440" tIns="45720" rIns="91440" bIns="45720">
            <a:spAutoFit/>
          </a:bodyPr>
          <a:lstStyle/>
          <a:p>
            <a:pPr algn="ctr"/>
            <a:r>
              <a:rPr lang="ar-AE" sz="4400" b="1" dirty="0" smtClean="0">
                <a:ln w="19050">
                  <a:solidFill>
                    <a:srgbClr val="48231E">
                      <a:tint val="1000"/>
                    </a:srgbClr>
                  </a:solidFill>
                  <a:prstDash val="solid"/>
                </a:ln>
                <a:solidFill>
                  <a:srgbClr val="00B0F0"/>
                </a:solidFill>
                <a:effectLst>
                  <a:outerShdw blurRad="50000" dist="50800" dir="7500000" algn="tl">
                    <a:srgbClr val="000000">
                      <a:shade val="5000"/>
                      <a:alpha val="35000"/>
                    </a:srgbClr>
                  </a:outerShdw>
                </a:effectLst>
              </a:rPr>
              <a:t>قسم الإنتاج النباتي</a:t>
            </a:r>
            <a:endParaRPr lang="ar-SA" sz="4400" b="1" dirty="0">
              <a:ln w="19050">
                <a:solidFill>
                  <a:srgbClr val="48231E">
                    <a:tint val="1000"/>
                  </a:srgbClr>
                </a:solidFill>
                <a:prstDash val="solid"/>
              </a:ln>
              <a:solidFill>
                <a:srgbClr val="00B0F0"/>
              </a:solidFill>
              <a:effectLst>
                <a:outerShdw blurRad="50000" dist="50800" dir="7500000" algn="tl">
                  <a:srgbClr val="000000">
                    <a:shade val="5000"/>
                    <a:alpha val="35000"/>
                  </a:srgbClr>
                </a:outerShdw>
              </a:effectLst>
            </a:endParaRPr>
          </a:p>
        </p:txBody>
      </p:sp>
      <p:sp>
        <p:nvSpPr>
          <p:cNvPr id="8" name="مستطيل 7"/>
          <p:cNvSpPr/>
          <p:nvPr/>
        </p:nvSpPr>
        <p:spPr>
          <a:xfrm>
            <a:off x="179512" y="3197294"/>
            <a:ext cx="8712967" cy="1815882"/>
          </a:xfrm>
          <a:prstGeom prst="rect">
            <a:avLst/>
          </a:prstGeom>
          <a:noFill/>
        </p:spPr>
        <p:txBody>
          <a:bodyPr wrap="square" lIns="91440" tIns="45720" rIns="91440" bIns="45720">
            <a:spAutoFit/>
          </a:bodyPr>
          <a:lstStyle/>
          <a:p>
            <a:pPr algn="ctr"/>
            <a:r>
              <a:rPr lang="ar-AE" sz="3200" b="1" dirty="0" smtClean="0">
                <a:ln w="12700">
                  <a:solidFill>
                    <a:srgbClr val="48231E">
                      <a:satMod val="155000"/>
                    </a:srgbClr>
                  </a:solidFill>
                  <a:prstDash val="solid"/>
                </a:ln>
                <a:solidFill>
                  <a:srgbClr val="FF0000"/>
                </a:solidFill>
                <a:effectLst>
                  <a:outerShdw blurRad="41275" dist="20320" dir="1800000" algn="tl" rotWithShape="0">
                    <a:srgbClr val="000000">
                      <a:alpha val="40000"/>
                    </a:srgbClr>
                  </a:outerShdw>
                </a:effectLst>
              </a:rPr>
              <a:t>سمنار بعنوان </a:t>
            </a:r>
          </a:p>
          <a:p>
            <a:pPr algn="ctr"/>
            <a:r>
              <a:rPr lang="ar-AE" sz="8000" b="1" dirty="0" smtClean="0">
                <a:ln w="12700">
                  <a:solidFill>
                    <a:srgbClr val="48231E">
                      <a:satMod val="155000"/>
                    </a:srgbClr>
                  </a:solidFill>
                  <a:prstDash val="solid"/>
                </a:ln>
                <a:solidFill>
                  <a:srgbClr val="FF0000"/>
                </a:solidFill>
                <a:effectLst>
                  <a:outerShdw blurRad="41275" dist="20320" dir="1800000" algn="tl" rotWithShape="0">
                    <a:srgbClr val="000000">
                      <a:alpha val="40000"/>
                    </a:srgbClr>
                  </a:outerShdw>
                </a:effectLst>
              </a:rPr>
              <a:t>الجفاف وآثاره على النبات</a:t>
            </a:r>
            <a:endParaRPr lang="ar-SA" sz="8000" b="1" dirty="0">
              <a:ln w="12700">
                <a:solidFill>
                  <a:srgbClr val="48231E">
                    <a:satMod val="155000"/>
                  </a:srgbClr>
                </a:solidFill>
                <a:prstDash val="solid"/>
              </a:ln>
              <a:solidFill>
                <a:srgbClr val="FF0000"/>
              </a:solidFill>
              <a:effectLst>
                <a:outerShdw blurRad="41275" dist="20320" dir="1800000" algn="tl" rotWithShape="0">
                  <a:srgbClr val="000000">
                    <a:alpha val="40000"/>
                  </a:srgbClr>
                </a:outerShdw>
              </a:effectLst>
            </a:endParaRPr>
          </a:p>
        </p:txBody>
      </p:sp>
      <p:sp>
        <p:nvSpPr>
          <p:cNvPr id="9" name="مستطيل 8"/>
          <p:cNvSpPr/>
          <p:nvPr/>
        </p:nvSpPr>
        <p:spPr>
          <a:xfrm>
            <a:off x="1014438" y="5315724"/>
            <a:ext cx="7168950" cy="1569660"/>
          </a:xfrm>
          <a:prstGeom prst="rect">
            <a:avLst/>
          </a:prstGeom>
          <a:noFill/>
        </p:spPr>
        <p:txBody>
          <a:bodyPr wrap="none" lIns="91440" tIns="45720" rIns="91440" bIns="45720">
            <a:spAutoFit/>
          </a:bodyPr>
          <a:lstStyle/>
          <a:p>
            <a:pPr algn="ctr"/>
            <a:r>
              <a:rPr lang="ar-AE" sz="4800" b="1" dirty="0" smtClean="0">
                <a:ln w="31550" cmpd="sng">
                  <a:gradFill>
                    <a:gsLst>
                      <a:gs pos="25000">
                        <a:srgbClr val="61625E">
                          <a:shade val="25000"/>
                          <a:satMod val="190000"/>
                        </a:srgbClr>
                      </a:gs>
                      <a:gs pos="80000">
                        <a:srgbClr val="61625E">
                          <a:tint val="75000"/>
                          <a:satMod val="190000"/>
                        </a:srgbClr>
                      </a:gs>
                    </a:gsLst>
                    <a:lin ang="5400000"/>
                  </a:gradFill>
                  <a:prstDash val="solid"/>
                </a:ln>
                <a:solidFill>
                  <a:schemeClr val="bg2"/>
                </a:solidFill>
                <a:effectLst>
                  <a:outerShdw blurRad="41275" dist="12700" dir="12000000" algn="tl" rotWithShape="0">
                    <a:srgbClr val="000000">
                      <a:alpha val="40000"/>
                    </a:srgbClr>
                  </a:outerShdw>
                </a:effectLst>
              </a:rPr>
              <a:t>اعداد : منتصر عبد الرحمن عثمان </a:t>
            </a:r>
          </a:p>
          <a:p>
            <a:pPr algn="ctr"/>
            <a:r>
              <a:rPr lang="ar-AE" sz="4800" b="1" dirty="0" smtClean="0">
                <a:ln w="31550" cmpd="sng">
                  <a:gradFill>
                    <a:gsLst>
                      <a:gs pos="25000">
                        <a:srgbClr val="61625E">
                          <a:shade val="25000"/>
                          <a:satMod val="190000"/>
                        </a:srgbClr>
                      </a:gs>
                      <a:gs pos="80000">
                        <a:srgbClr val="61625E">
                          <a:tint val="75000"/>
                          <a:satMod val="190000"/>
                        </a:srgbClr>
                      </a:gs>
                    </a:gsLst>
                    <a:lin ang="5400000"/>
                  </a:gradFill>
                  <a:prstDash val="solid"/>
                </a:ln>
                <a:solidFill>
                  <a:schemeClr val="bg2"/>
                </a:solidFill>
                <a:effectLst>
                  <a:outerShdw blurRad="41275" dist="12700" dir="12000000" algn="tl" rotWithShape="0">
                    <a:srgbClr val="000000">
                      <a:alpha val="40000"/>
                    </a:srgbClr>
                  </a:outerShdw>
                </a:effectLst>
              </a:rPr>
              <a:t>اشراف : </a:t>
            </a:r>
            <a:r>
              <a:rPr lang="ar-AE" sz="4800" b="1" dirty="0" err="1" smtClean="0">
                <a:ln w="31550" cmpd="sng">
                  <a:gradFill>
                    <a:gsLst>
                      <a:gs pos="25000">
                        <a:srgbClr val="61625E">
                          <a:shade val="25000"/>
                          <a:satMod val="190000"/>
                        </a:srgbClr>
                      </a:gs>
                      <a:gs pos="80000">
                        <a:srgbClr val="61625E">
                          <a:tint val="75000"/>
                          <a:satMod val="190000"/>
                        </a:srgbClr>
                      </a:gs>
                    </a:gsLst>
                    <a:lin ang="5400000"/>
                  </a:gradFill>
                  <a:prstDash val="solid"/>
                </a:ln>
                <a:solidFill>
                  <a:schemeClr val="bg2"/>
                </a:solidFill>
                <a:effectLst>
                  <a:outerShdw blurRad="41275" dist="12700" dir="12000000" algn="tl" rotWithShape="0">
                    <a:srgbClr val="000000">
                      <a:alpha val="40000"/>
                    </a:srgbClr>
                  </a:outerShdw>
                </a:effectLst>
              </a:rPr>
              <a:t>أ.د</a:t>
            </a:r>
            <a:r>
              <a:rPr lang="ar-AE" sz="4800" b="1" dirty="0" smtClean="0">
                <a:ln w="31550" cmpd="sng">
                  <a:gradFill>
                    <a:gsLst>
                      <a:gs pos="25000">
                        <a:srgbClr val="61625E">
                          <a:shade val="25000"/>
                          <a:satMod val="190000"/>
                        </a:srgbClr>
                      </a:gs>
                      <a:gs pos="80000">
                        <a:srgbClr val="61625E">
                          <a:tint val="75000"/>
                          <a:satMod val="190000"/>
                        </a:srgbClr>
                      </a:gs>
                    </a:gsLst>
                    <a:lin ang="5400000"/>
                  </a:gradFill>
                  <a:prstDash val="solid"/>
                </a:ln>
                <a:solidFill>
                  <a:schemeClr val="bg2"/>
                </a:solidFill>
                <a:effectLst>
                  <a:outerShdw blurRad="41275" dist="12700" dir="12000000" algn="tl" rotWithShape="0">
                    <a:srgbClr val="000000">
                      <a:alpha val="40000"/>
                    </a:srgbClr>
                  </a:outerShdw>
                </a:effectLst>
              </a:rPr>
              <a:t> علي عبد الله </a:t>
            </a:r>
            <a:r>
              <a:rPr lang="ar-AE" sz="4800" b="1" dirty="0" err="1" smtClean="0">
                <a:ln w="31550" cmpd="sng">
                  <a:gradFill>
                    <a:gsLst>
                      <a:gs pos="25000">
                        <a:srgbClr val="61625E">
                          <a:shade val="25000"/>
                          <a:satMod val="190000"/>
                        </a:srgbClr>
                      </a:gs>
                      <a:gs pos="80000">
                        <a:srgbClr val="61625E">
                          <a:tint val="75000"/>
                          <a:satMod val="190000"/>
                        </a:srgbClr>
                      </a:gs>
                    </a:gsLst>
                    <a:lin ang="5400000"/>
                  </a:gradFill>
                  <a:prstDash val="solid"/>
                </a:ln>
                <a:solidFill>
                  <a:schemeClr val="bg2"/>
                </a:solidFill>
                <a:effectLst>
                  <a:outerShdw blurRad="41275" dist="12700" dir="12000000" algn="tl" rotWithShape="0">
                    <a:srgbClr val="000000">
                      <a:alpha val="40000"/>
                    </a:srgbClr>
                  </a:outerShdw>
                </a:effectLst>
              </a:rPr>
              <a:t>الدرفاسي</a:t>
            </a:r>
            <a:endParaRPr lang="ar-SA" sz="4800" b="1" dirty="0">
              <a:ln w="31550" cmpd="sng">
                <a:gradFill>
                  <a:gsLst>
                    <a:gs pos="25000">
                      <a:srgbClr val="61625E">
                        <a:shade val="25000"/>
                        <a:satMod val="190000"/>
                      </a:srgbClr>
                    </a:gs>
                    <a:gs pos="80000">
                      <a:srgbClr val="61625E">
                        <a:tint val="75000"/>
                        <a:satMod val="190000"/>
                      </a:srgbClr>
                    </a:gs>
                  </a:gsLst>
                  <a:lin ang="5400000"/>
                </a:gradFill>
                <a:prstDash val="solid"/>
              </a:ln>
              <a:solidFill>
                <a:schemeClr val="bg2"/>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30441229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uns26\Desktop\التقديمات\1-s2.0-S0031942212004189-fx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8280920" cy="6361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8826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uns26\Desktop\التقديمات\F5.lar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46" y="32546"/>
            <a:ext cx="9117154" cy="6825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3454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muns26\Desktop\التقديمات\crop_plans_drought_persists_1_6349342878667200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26004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3974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uns26\Desktop\التقديمات\WATER_11248_2009_9251_Fig3_HTM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2334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muns26\Desktop\التقديمات\F3.lar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2" y="0"/>
            <a:ext cx="9130188" cy="6837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3554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muns26\Desktop\التقديمات\MaizeSoAfricaDrough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32" y="0"/>
            <a:ext cx="911886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7145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muns26\Desktop\التقديمات\Parrys_Agave_Xeriscape_Drought_Tolerant_Pla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678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muns26\Desktop\التقديمات\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080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New Folder\101_FUJI\DSCF104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12316" cy="6881284"/>
          </a:xfrm>
          <a:prstGeom prst="rect">
            <a:avLst/>
          </a:prstGeom>
          <a:noFill/>
          <a:extLst>
            <a:ext uri="{909E8E84-426E-40DD-AFC4-6F175D3DCCD1}">
              <a14:hiddenFill xmlns:a14="http://schemas.microsoft.com/office/drawing/2010/main">
                <a:solidFill>
                  <a:srgbClr val="FFFFFF"/>
                </a:solidFill>
              </a14:hiddenFill>
            </a:ext>
          </a:extLst>
        </p:spPr>
      </p:pic>
      <p:sp>
        <p:nvSpPr>
          <p:cNvPr id="3" name="وسيلة شرح على شكل سحابة 2"/>
          <p:cNvSpPr/>
          <p:nvPr/>
        </p:nvSpPr>
        <p:spPr>
          <a:xfrm>
            <a:off x="-29870" y="159641"/>
            <a:ext cx="5472608" cy="1517975"/>
          </a:xfrm>
          <a:prstGeom prst="cloudCallout">
            <a:avLst>
              <a:gd name="adj1" fmla="val 1898"/>
              <a:gd name="adj2" fmla="val 933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69"/>
            <a:endParaRPr lang="en-US">
              <a:solidFill>
                <a:prstClr val="white"/>
              </a:solidFill>
            </a:endParaRPr>
          </a:p>
        </p:txBody>
      </p:sp>
      <p:sp>
        <p:nvSpPr>
          <p:cNvPr id="14" name="WordArt 3"/>
          <p:cNvSpPr>
            <a:spLocks noChangeArrowheads="1" noChangeShapeType="1" noTextEdit="1"/>
          </p:cNvSpPr>
          <p:nvPr/>
        </p:nvSpPr>
        <p:spPr bwMode="auto">
          <a:xfrm>
            <a:off x="510190" y="504092"/>
            <a:ext cx="4392488" cy="82907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28570"/>
              </a:avLst>
            </a:prstTxWarp>
            <a:scene3d>
              <a:camera prst="legacyPerspectiveFront">
                <a:rot lat="20519999" lon="1080000" rev="0"/>
              </a:camera>
              <a:lightRig rig="legacyHarsh2" dir="b"/>
            </a:scene3d>
            <a:sp3d extrusionH="430200" prstMaterial="legacyMatte">
              <a:extrusionClr>
                <a:srgbClr val="FF6600"/>
              </a:extrusionClr>
            </a:sp3d>
          </a:bodyPr>
          <a:lstStyle/>
          <a:p>
            <a:pPr algn="ctr" defTabSz="914269" fontAlgn="base">
              <a:spcBef>
                <a:spcPct val="0"/>
              </a:spcBef>
              <a:spcAft>
                <a:spcPct val="0"/>
              </a:spcAft>
            </a:pPr>
            <a:r>
              <a:rPr lang="en-US" sz="3600" kern="10" dirty="0" smtClean="0">
                <a:ln w="9525">
                  <a:round/>
                  <a:headEnd/>
                  <a:tailEnd/>
                </a:ln>
                <a:gradFill rotWithShape="0">
                  <a:gsLst>
                    <a:gs pos="0">
                      <a:srgbClr val="FFE701"/>
                    </a:gs>
                    <a:gs pos="100000">
                      <a:srgbClr val="DB3501"/>
                    </a:gs>
                  </a:gsLst>
                  <a:lin ang="4710331" scaled="1"/>
                </a:gradFill>
                <a:latin typeface="Impact"/>
              </a:rPr>
              <a:t>Thank </a:t>
            </a:r>
            <a:r>
              <a:rPr lang="en-US" sz="3600" kern="10" dirty="0">
                <a:ln w="9525">
                  <a:round/>
                  <a:headEnd/>
                  <a:tailEnd/>
                </a:ln>
                <a:gradFill rotWithShape="0">
                  <a:gsLst>
                    <a:gs pos="0">
                      <a:srgbClr val="FFE701"/>
                    </a:gs>
                    <a:gs pos="100000">
                      <a:srgbClr val="DB3501"/>
                    </a:gs>
                  </a:gsLst>
                  <a:lin ang="4710331" scaled="1"/>
                </a:gradFill>
                <a:latin typeface="Impact"/>
              </a:rPr>
              <a:t>YOU</a:t>
            </a:r>
          </a:p>
        </p:txBody>
      </p:sp>
      <p:sp>
        <p:nvSpPr>
          <p:cNvPr id="2" name="وسيلة شرح على شكل سحابة 1"/>
          <p:cNvSpPr/>
          <p:nvPr/>
        </p:nvSpPr>
        <p:spPr>
          <a:xfrm>
            <a:off x="5216768" y="-27384"/>
            <a:ext cx="3819728" cy="1660938"/>
          </a:xfrm>
          <a:prstGeom prst="cloudCallout">
            <a:avLst>
              <a:gd name="adj1" fmla="val -23353"/>
              <a:gd name="adj2" fmla="val 62026"/>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defTabSz="914269" fontAlgn="base">
              <a:spcBef>
                <a:spcPct val="0"/>
              </a:spcBef>
              <a:spcAft>
                <a:spcPct val="0"/>
              </a:spcAft>
            </a:pPr>
            <a:r>
              <a:rPr lang="ar-SA" sz="4400" kern="10" dirty="0" smtClean="0">
                <a:ln w="9525">
                  <a:round/>
                  <a:headEnd/>
                  <a:tailEnd/>
                </a:ln>
                <a:gradFill rotWithShape="0">
                  <a:gsLst>
                    <a:gs pos="0">
                      <a:srgbClr val="FFE701"/>
                    </a:gs>
                    <a:gs pos="100000">
                      <a:srgbClr val="DB3501"/>
                    </a:gs>
                  </a:gsLst>
                  <a:lin ang="4710331" scaled="1"/>
                </a:gradFill>
                <a:latin typeface="Impact"/>
              </a:rPr>
              <a:t> </a:t>
            </a:r>
            <a:r>
              <a:rPr lang="en-US" sz="4800" kern="10" dirty="0" smtClean="0">
                <a:ln w="9525">
                  <a:round/>
                  <a:headEnd/>
                  <a:tailEnd/>
                </a:ln>
                <a:gradFill rotWithShape="0">
                  <a:gsLst>
                    <a:gs pos="0">
                      <a:srgbClr val="FFE701"/>
                    </a:gs>
                    <a:gs pos="100000">
                      <a:srgbClr val="DB3501"/>
                    </a:gs>
                  </a:gsLst>
                  <a:lin ang="4710331" scaled="1"/>
                </a:gradFill>
                <a:latin typeface="Impact"/>
              </a:rPr>
              <a:t>for attention</a:t>
            </a:r>
            <a:r>
              <a:rPr lang="en-US" sz="4400" kern="10" dirty="0" smtClean="0">
                <a:ln w="9525">
                  <a:round/>
                  <a:headEnd/>
                  <a:tailEnd/>
                </a:ln>
                <a:gradFill rotWithShape="0">
                  <a:gsLst>
                    <a:gs pos="0">
                      <a:srgbClr val="FFE701"/>
                    </a:gs>
                    <a:gs pos="100000">
                      <a:srgbClr val="DB3501"/>
                    </a:gs>
                  </a:gsLst>
                  <a:lin ang="4710331" scaled="1"/>
                </a:gradFill>
                <a:latin typeface="Impact"/>
              </a:rPr>
              <a:t> </a:t>
            </a:r>
            <a:endParaRPr lang="en-US" sz="4400" kern="10" dirty="0">
              <a:ln w="9525">
                <a:round/>
                <a:headEnd/>
                <a:tailEnd/>
              </a:ln>
              <a:gradFill rotWithShape="0">
                <a:gsLst>
                  <a:gs pos="0">
                    <a:srgbClr val="FFE701"/>
                  </a:gs>
                  <a:gs pos="100000">
                    <a:srgbClr val="DB3501"/>
                  </a:gs>
                </a:gsLst>
                <a:lin ang="4710331" scaled="1"/>
              </a:gradFill>
              <a:latin typeface="Impact"/>
            </a:endParaRPr>
          </a:p>
        </p:txBody>
      </p:sp>
    </p:spTree>
    <p:extLst>
      <p:ext uri="{BB962C8B-B14F-4D97-AF65-F5344CB8AC3E}">
        <p14:creationId xmlns:p14="http://schemas.microsoft.com/office/powerpoint/2010/main" val="3497534886"/>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AE" dirty="0" smtClean="0"/>
              <a:t>الجفاف</a:t>
            </a:r>
            <a:endParaRPr lang="en-US" dirty="0"/>
          </a:p>
        </p:txBody>
      </p:sp>
      <p:sp>
        <p:nvSpPr>
          <p:cNvPr id="3" name="عنصر نائب للمحتوى 2"/>
          <p:cNvSpPr>
            <a:spLocks noGrp="1"/>
          </p:cNvSpPr>
          <p:nvPr>
            <p:ph sz="quarter" idx="13"/>
          </p:nvPr>
        </p:nvSpPr>
        <p:spPr/>
        <p:txBody>
          <a:bodyPr/>
          <a:lstStyle/>
          <a:p>
            <a:pPr algn="r" rtl="1"/>
            <a:r>
              <a:rPr lang="ar-SA" sz="2400" b="1" dirty="0" smtClean="0">
                <a:latin typeface="Calibri"/>
                <a:ea typeface="Calibri"/>
                <a:cs typeface="Arial"/>
              </a:rPr>
              <a:t>يقصد </a:t>
            </a:r>
            <a:r>
              <a:rPr lang="ar-SA" sz="2400" b="1" dirty="0">
                <a:latin typeface="Calibri"/>
                <a:ea typeface="Calibri"/>
                <a:cs typeface="Arial"/>
              </a:rPr>
              <a:t>بالجفاف نقص ماء التربة الميسور الذي يؤدي إلى نقص كمية الماء الداخلي للنبات بدرجة تقلل من نموه </a:t>
            </a:r>
            <a:r>
              <a:rPr lang="ar-SA" sz="2400" b="1" dirty="0" smtClean="0">
                <a:latin typeface="Calibri"/>
                <a:ea typeface="Calibri"/>
                <a:cs typeface="Arial"/>
              </a:rPr>
              <a:t>.</a:t>
            </a:r>
            <a:endParaRPr lang="ar-AE" sz="2400" b="1" dirty="0" smtClean="0">
              <a:latin typeface="Calibri"/>
              <a:ea typeface="Calibri"/>
              <a:cs typeface="Arial"/>
            </a:endParaRPr>
          </a:p>
          <a:p>
            <a:pPr marL="0" indent="0" algn="r" rtl="1">
              <a:buNone/>
            </a:pPr>
            <a:r>
              <a:rPr lang="ar-SA" sz="2400" b="1" dirty="0" smtClean="0">
                <a:latin typeface="Calibri"/>
                <a:ea typeface="Calibri"/>
                <a:cs typeface="Arial"/>
              </a:rPr>
              <a:t> </a:t>
            </a:r>
            <a:r>
              <a:rPr lang="ar-SA" sz="2400" b="1" dirty="0">
                <a:latin typeface="Calibri"/>
                <a:ea typeface="Calibri"/>
                <a:cs typeface="Arial"/>
              </a:rPr>
              <a:t>وبالرغم من أن ضرر الجفاف يسببه أساسا نقص ماء التربة ألا أن الضرر يزداد بالعوامل الجوية المختلفة مثل درجة الحرارة المرتفعة والرطوبة المنخفضة والرياح </a:t>
            </a:r>
            <a:r>
              <a:rPr lang="ar-SA" sz="2400" b="1" dirty="0" err="1">
                <a:latin typeface="Calibri"/>
                <a:ea typeface="Calibri"/>
                <a:cs typeface="Arial"/>
              </a:rPr>
              <a:t>التى</a:t>
            </a:r>
            <a:r>
              <a:rPr lang="ar-SA" sz="2400" b="1" dirty="0">
                <a:latin typeface="Calibri"/>
                <a:ea typeface="Calibri"/>
                <a:cs typeface="Arial"/>
              </a:rPr>
              <a:t> تزيد من سرعة النتح التي تعجل بدورها من حدوث نقص الماء الداخلي</a:t>
            </a:r>
            <a:r>
              <a:rPr lang="en-US" sz="2400" b="1" dirty="0">
                <a:latin typeface="Calibri"/>
                <a:ea typeface="Calibri"/>
                <a:cs typeface="Arial"/>
              </a:rPr>
              <a:t> </a:t>
            </a:r>
            <a:r>
              <a:rPr lang="en-US" sz="2400" b="1" dirty="0" smtClean="0">
                <a:latin typeface="Calibri"/>
                <a:ea typeface="Calibri"/>
                <a:cs typeface="Arial"/>
              </a:rPr>
              <a:t>.</a:t>
            </a:r>
            <a:endParaRPr lang="ar-AE" sz="2400" b="1" dirty="0" smtClean="0">
              <a:latin typeface="Calibri"/>
              <a:ea typeface="Calibri"/>
              <a:cs typeface="Arial"/>
            </a:endParaRPr>
          </a:p>
          <a:p>
            <a:pPr marL="0" indent="0" algn="r" rtl="1">
              <a:buNone/>
            </a:pPr>
            <a:r>
              <a:rPr lang="en-US" sz="2400" b="1" dirty="0">
                <a:latin typeface="Calibri"/>
                <a:ea typeface="Calibri"/>
                <a:cs typeface="Arial"/>
              </a:rPr>
              <a:t/>
            </a:r>
            <a:br>
              <a:rPr lang="en-US" sz="2400" b="1" dirty="0">
                <a:latin typeface="Calibri"/>
                <a:ea typeface="Calibri"/>
                <a:cs typeface="Arial"/>
              </a:rPr>
            </a:br>
            <a:r>
              <a:rPr lang="ar-SA" sz="2400" b="1" dirty="0">
                <a:latin typeface="Calibri"/>
                <a:ea typeface="Calibri"/>
                <a:cs typeface="Arial"/>
              </a:rPr>
              <a:t>وهناك نوع آخر من الجفاف هو الجفاف الفسيولوجي</a:t>
            </a:r>
            <a:r>
              <a:rPr lang="en-US" sz="2400" b="1" dirty="0">
                <a:latin typeface="Calibri"/>
                <a:ea typeface="Calibri"/>
                <a:cs typeface="Arial"/>
              </a:rPr>
              <a:t> Physiological Drought </a:t>
            </a:r>
            <a:r>
              <a:rPr lang="ar-SA" sz="2400" b="1" dirty="0">
                <a:latin typeface="Calibri"/>
                <a:ea typeface="Calibri"/>
                <a:cs typeface="Arial"/>
              </a:rPr>
              <a:t>ينتج فيها نقص ماء النبات الناتج عن برودة التربة أو ارتفاع الضغط الاسموزي للمحلول او حدوث الغرق وقلة امتصاص الأوكسجين اللازم للتنفس والامتصاص فيقل بذلك امتصاص الماء رغم </a:t>
            </a:r>
            <a:r>
              <a:rPr lang="ar-SA" sz="2400" b="1" dirty="0" err="1">
                <a:latin typeface="Calibri"/>
                <a:ea typeface="Calibri"/>
                <a:cs typeface="Arial"/>
              </a:rPr>
              <a:t>توفرة</a:t>
            </a:r>
            <a:r>
              <a:rPr lang="ar-SA" sz="2400" b="1" dirty="0">
                <a:latin typeface="Calibri"/>
                <a:ea typeface="Calibri"/>
                <a:cs typeface="Arial"/>
              </a:rPr>
              <a:t> </a:t>
            </a:r>
            <a:r>
              <a:rPr lang="ar-SA" sz="2400" b="1" dirty="0" err="1">
                <a:latin typeface="Calibri"/>
                <a:ea typeface="Calibri"/>
                <a:cs typeface="Arial"/>
              </a:rPr>
              <a:t>فى</a:t>
            </a:r>
            <a:r>
              <a:rPr lang="ar-SA" sz="2400" b="1" dirty="0">
                <a:latin typeface="Calibri"/>
                <a:ea typeface="Calibri"/>
                <a:cs typeface="Arial"/>
              </a:rPr>
              <a:t> التربة حيث يعانى النبات الجفاف لعدم قدرته على امتصاصه</a:t>
            </a:r>
            <a:endParaRPr lang="en-US" dirty="0"/>
          </a:p>
        </p:txBody>
      </p:sp>
    </p:spTree>
    <p:extLst>
      <p:ext uri="{BB962C8B-B14F-4D97-AF65-F5344CB8AC3E}">
        <p14:creationId xmlns:p14="http://schemas.microsoft.com/office/powerpoint/2010/main" val="980308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AE" dirty="0"/>
              <a:t>أسباب الجفاف</a:t>
            </a:r>
            <a:endParaRPr lang="en-US" dirty="0"/>
          </a:p>
        </p:txBody>
      </p:sp>
      <p:sp>
        <p:nvSpPr>
          <p:cNvPr id="3" name="عنصر نائب للمحتوى 2"/>
          <p:cNvSpPr>
            <a:spLocks noGrp="1"/>
          </p:cNvSpPr>
          <p:nvPr>
            <p:ph sz="quarter" idx="13"/>
          </p:nvPr>
        </p:nvSpPr>
        <p:spPr/>
        <p:txBody>
          <a:bodyPr/>
          <a:lstStyle/>
          <a:p>
            <a:pPr algn="r" rtl="1"/>
            <a:r>
              <a:rPr lang="ar-AE" dirty="0"/>
              <a:t/>
            </a:r>
            <a:br>
              <a:rPr lang="ar-AE" dirty="0"/>
            </a:br>
            <a:r>
              <a:rPr lang="ar-AE" dirty="0"/>
              <a:t/>
            </a:r>
            <a:br>
              <a:rPr lang="ar-AE" dirty="0"/>
            </a:br>
            <a:r>
              <a:rPr lang="ar-AE" dirty="0"/>
              <a:t>(أ) زيادة برودة الكرة الأرضية في النصف الشمالي منها كسبب للجفاف الممتد في إقليم الساحل .</a:t>
            </a:r>
            <a:br>
              <a:rPr lang="ar-AE" dirty="0"/>
            </a:br>
            <a:r>
              <a:rPr lang="ar-AE" dirty="0"/>
              <a:t>(ب) كان ارتفاع حرارة الجو أساسا لعدة آراء بوصفه سببا لزيادة تكرار موجات الجفاف المرتبطة بالأحوال الجوية.</a:t>
            </a:r>
            <a:br>
              <a:rPr lang="ar-AE" dirty="0"/>
            </a:br>
            <a:r>
              <a:rPr lang="ar-AE" dirty="0"/>
              <a:t>(ج) من شأن العمليات الجوية المسببة للمطر إذا ضعفت نتيجة لانحسار الغطاء النباتي في المناطق الجافة وشبه الجافة أن تؤدي إلى تناقص انعكاسية سطح الأرض.</a:t>
            </a:r>
            <a:br>
              <a:rPr lang="ar-AE" dirty="0"/>
            </a:br>
            <a:r>
              <a:rPr lang="ar-AE" dirty="0"/>
              <a:t>(د) أنماط شتى من الدوران الجوي الضخم في مواقع الأعاصير المضادة أو نظم الضغط المرتفع، فهي إذا استمرت لفترات طويلة يمكن أن تؤدي إلى حالات جوية عاصفة مثل الجفاف والفيضانات وموجات الحرارة والبرودة.</a:t>
            </a:r>
            <a:endParaRPr lang="en-US" dirty="0"/>
          </a:p>
        </p:txBody>
      </p:sp>
    </p:spTree>
    <p:extLst>
      <p:ext uri="{BB962C8B-B14F-4D97-AF65-F5344CB8AC3E}">
        <p14:creationId xmlns:p14="http://schemas.microsoft.com/office/powerpoint/2010/main" val="2116055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AE" dirty="0" smtClean="0"/>
              <a:t>امثلة على الجفاف </a:t>
            </a:r>
            <a:endParaRPr lang="en-US" dirty="0"/>
          </a:p>
        </p:txBody>
      </p:sp>
      <p:sp>
        <p:nvSpPr>
          <p:cNvPr id="3" name="عنصر نائب للمحتوى 2"/>
          <p:cNvSpPr>
            <a:spLocks noGrp="1"/>
          </p:cNvSpPr>
          <p:nvPr>
            <p:ph sz="quarter" idx="13"/>
          </p:nvPr>
        </p:nvSpPr>
        <p:spPr/>
        <p:txBody>
          <a:bodyPr/>
          <a:lstStyle/>
          <a:p>
            <a:pPr algn="r" rtl="1"/>
            <a:r>
              <a:rPr lang="ar-AE" dirty="0"/>
              <a:t>والمثال الواضح على الآثار السلبية للجفاف هو السودان؛ فقد كانت الأراضي الجافة فيه ذات يوم منتجة وغنية بالتنوع البيولوجي الزراعي. ولكن نوبات الجفاف والتصحر التي أصابت مناطق شاسعة من البلد مرة بعد أخرى خلال السبعينيات والثمانينيات والتسعينيات أثرت على نحو لافت للنظر على زراعة الأراضي الجافة في السودان. وكان من نتيجة ذلك أن تعرضت للخطر أنواع المحاصيل وأصناف النباتات التقليدية والمحلية التي تشكل الغذاء الأساسي للسكان في المناطق الجافة من السودان. كما عانت أنواع الذرة الرفيعة، والأصناف المحلية من الفول السوداني، </a:t>
            </a:r>
            <a:r>
              <a:rPr lang="ar-AE" dirty="0" err="1"/>
              <a:t>والكركديه</a:t>
            </a:r>
            <a:r>
              <a:rPr lang="ar-AE" dirty="0"/>
              <a:t>، واللوبيا من التصحر المتسارع نتيجة للتغيرات المناخية في المناطق المتأثرة من البلد. وكانت هناك قائمة طويلة من أنواع الشجر الهامة التي </a:t>
            </a:r>
            <a:r>
              <a:rPr lang="ar-AE" dirty="0" err="1"/>
              <a:t>يتهددها</a:t>
            </a:r>
            <a:r>
              <a:rPr lang="ar-AE" dirty="0"/>
              <a:t> خطر الانقراض بسبب تكرار موجات الجفاف والتصحر في مناطق عديدة من السودان، وخاصة ولايتي </a:t>
            </a:r>
            <a:r>
              <a:rPr lang="ar-AE" dirty="0" err="1"/>
              <a:t>كردفان</a:t>
            </a:r>
            <a:r>
              <a:rPr lang="ar-AE" dirty="0"/>
              <a:t> ودارفور. كما أثر الجفاف تأثيرا مباشرا على إنتاج الصمغ من أشجار الصمغ العربي (</a:t>
            </a:r>
            <a:r>
              <a:rPr lang="ar-AE" dirty="0" err="1"/>
              <a:t>الهشاب</a:t>
            </a:r>
            <a:r>
              <a:rPr lang="ar-AE" dirty="0"/>
              <a:t>).</a:t>
            </a:r>
            <a:endParaRPr lang="en-US" dirty="0"/>
          </a:p>
        </p:txBody>
      </p:sp>
    </p:spTree>
    <p:extLst>
      <p:ext uri="{BB962C8B-B14F-4D97-AF65-F5344CB8AC3E}">
        <p14:creationId xmlns:p14="http://schemas.microsoft.com/office/powerpoint/2010/main" val="3561664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AE" dirty="0" smtClean="0"/>
              <a:t>اثر الجفاف على النبات</a:t>
            </a:r>
            <a:endParaRPr lang="en-US" dirty="0"/>
          </a:p>
        </p:txBody>
      </p:sp>
      <p:sp>
        <p:nvSpPr>
          <p:cNvPr id="3" name="عنصر نائب للمحتوى 2"/>
          <p:cNvSpPr>
            <a:spLocks noGrp="1"/>
          </p:cNvSpPr>
          <p:nvPr>
            <p:ph sz="quarter" idx="13"/>
          </p:nvPr>
        </p:nvSpPr>
        <p:spPr/>
        <p:txBody>
          <a:bodyPr/>
          <a:lstStyle/>
          <a:p>
            <a:pPr algn="r" rtl="1"/>
            <a:r>
              <a:rPr lang="ar-AE" dirty="0" smtClean="0"/>
              <a:t>1- الآثار على المجموع الجذري.</a:t>
            </a:r>
          </a:p>
          <a:p>
            <a:pPr algn="r" rtl="1"/>
            <a:r>
              <a:rPr lang="ar-AE" dirty="0" smtClean="0"/>
              <a:t>2- الآثار على السيقان .</a:t>
            </a:r>
          </a:p>
          <a:p>
            <a:pPr algn="r" rtl="1"/>
            <a:r>
              <a:rPr lang="ar-AE" dirty="0" smtClean="0"/>
              <a:t>3- الآثار على الاوراق .</a:t>
            </a:r>
          </a:p>
          <a:p>
            <a:pPr algn="r" rtl="1"/>
            <a:r>
              <a:rPr lang="ar-AE" dirty="0" smtClean="0"/>
              <a:t>4- الاثار على الازهار .</a:t>
            </a:r>
          </a:p>
          <a:p>
            <a:pPr algn="r" rtl="1"/>
            <a:r>
              <a:rPr lang="ar-AE" dirty="0" smtClean="0"/>
              <a:t>5- الآثار على الاثمار.</a:t>
            </a:r>
          </a:p>
          <a:p>
            <a:pPr algn="r" rtl="1"/>
            <a:r>
              <a:rPr lang="ar-AE" dirty="0" smtClean="0"/>
              <a:t>6- الآثار على الانتاجية .</a:t>
            </a:r>
            <a:endParaRPr lang="en-US" dirty="0"/>
          </a:p>
        </p:txBody>
      </p:sp>
    </p:spTree>
    <p:extLst>
      <p:ext uri="{BB962C8B-B14F-4D97-AF65-F5344CB8AC3E}">
        <p14:creationId xmlns:p14="http://schemas.microsoft.com/office/powerpoint/2010/main" val="933980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1"/>
            <a:r>
              <a:rPr lang="ar-AE" b="1" dirty="0" smtClean="0">
                <a:solidFill>
                  <a:srgbClr val="FF0000"/>
                </a:solidFill>
                <a:latin typeface="Calibri"/>
                <a:ea typeface="Calibri"/>
                <a:cs typeface="Arial"/>
              </a:rPr>
              <a:t>ال</a:t>
            </a:r>
            <a:r>
              <a:rPr lang="ar-SA" b="1" dirty="0" smtClean="0">
                <a:solidFill>
                  <a:srgbClr val="FF0000"/>
                </a:solidFill>
                <a:latin typeface="Calibri"/>
                <a:ea typeface="Calibri"/>
                <a:cs typeface="Arial"/>
              </a:rPr>
              <a:t>مظاهر </a:t>
            </a:r>
            <a:r>
              <a:rPr lang="ar-AE" b="1" dirty="0" smtClean="0">
                <a:solidFill>
                  <a:srgbClr val="FF0000"/>
                </a:solidFill>
                <a:latin typeface="Calibri"/>
                <a:ea typeface="Calibri"/>
                <a:cs typeface="Arial"/>
              </a:rPr>
              <a:t>ال</a:t>
            </a:r>
            <a:r>
              <a:rPr lang="ar-SA" b="1" dirty="0" smtClean="0">
                <a:solidFill>
                  <a:srgbClr val="FF0000"/>
                </a:solidFill>
                <a:latin typeface="Calibri"/>
                <a:ea typeface="Calibri"/>
                <a:cs typeface="Arial"/>
              </a:rPr>
              <a:t>تركيبية</a:t>
            </a:r>
            <a:r>
              <a:rPr lang="ar-AE" b="1" dirty="0" smtClean="0">
                <a:solidFill>
                  <a:srgbClr val="FF0000"/>
                </a:solidFill>
                <a:latin typeface="Calibri"/>
                <a:ea typeface="Calibri"/>
                <a:cs typeface="Arial"/>
              </a:rPr>
              <a:t> الظاهرة على النبات المجهد </a:t>
            </a:r>
            <a:r>
              <a:rPr lang="ar-AE" b="1" dirty="0" err="1" smtClean="0">
                <a:solidFill>
                  <a:srgbClr val="FF0000"/>
                </a:solidFill>
                <a:latin typeface="Calibri"/>
                <a:ea typeface="Calibri"/>
                <a:cs typeface="Arial"/>
              </a:rPr>
              <a:t>جفافياً</a:t>
            </a:r>
            <a:endParaRPr lang="en-US" dirty="0"/>
          </a:p>
        </p:txBody>
      </p:sp>
      <p:sp>
        <p:nvSpPr>
          <p:cNvPr id="3" name="عنصر نائب للمحتوى 2"/>
          <p:cNvSpPr>
            <a:spLocks noGrp="1"/>
          </p:cNvSpPr>
          <p:nvPr>
            <p:ph sz="quarter" idx="13"/>
          </p:nvPr>
        </p:nvSpPr>
        <p:spPr/>
        <p:txBody>
          <a:bodyPr/>
          <a:lstStyle/>
          <a:p>
            <a:pPr algn="r" rtl="1"/>
            <a:r>
              <a:rPr lang="en-US" sz="3200" b="1" dirty="0">
                <a:solidFill>
                  <a:srgbClr val="FF0000"/>
                </a:solidFill>
                <a:latin typeface="Calibri"/>
                <a:ea typeface="Calibri"/>
                <a:cs typeface="Arial"/>
              </a:rPr>
              <a:t/>
            </a:r>
            <a:br>
              <a:rPr lang="en-US" sz="3200" b="1" dirty="0">
                <a:solidFill>
                  <a:srgbClr val="FF0000"/>
                </a:solidFill>
                <a:latin typeface="Calibri"/>
                <a:ea typeface="Calibri"/>
                <a:cs typeface="Arial"/>
              </a:rPr>
            </a:br>
            <a:r>
              <a:rPr lang="ar-SA" sz="2400" b="1" dirty="0">
                <a:latin typeface="Calibri"/>
                <a:ea typeface="Calibri"/>
                <a:cs typeface="Arial"/>
              </a:rPr>
              <a:t>أ ـ اختزال حجم المجموع الخضري</a:t>
            </a:r>
            <a:r>
              <a:rPr lang="en-US" sz="2400" b="1" dirty="0">
                <a:latin typeface="Calibri"/>
                <a:ea typeface="Calibri"/>
                <a:cs typeface="Arial"/>
              </a:rPr>
              <a:t> .</a:t>
            </a:r>
            <a:br>
              <a:rPr lang="en-US" sz="2400" b="1" dirty="0">
                <a:latin typeface="Calibri"/>
                <a:ea typeface="Calibri"/>
                <a:cs typeface="Arial"/>
              </a:rPr>
            </a:br>
            <a:r>
              <a:rPr lang="ar-SA" sz="2400" b="1" dirty="0">
                <a:latin typeface="Calibri"/>
                <a:ea typeface="Calibri"/>
                <a:cs typeface="Arial"/>
              </a:rPr>
              <a:t>ب ـ زيادة حجم المجموع الجذري </a:t>
            </a:r>
            <a:r>
              <a:rPr lang="en-US" sz="2400" b="1" dirty="0">
                <a:latin typeface="Calibri"/>
                <a:ea typeface="Calibri"/>
                <a:cs typeface="Arial"/>
              </a:rPr>
              <a:t/>
            </a:r>
            <a:br>
              <a:rPr lang="en-US" sz="2400" b="1" dirty="0">
                <a:latin typeface="Calibri"/>
                <a:ea typeface="Calibri"/>
                <a:cs typeface="Arial"/>
              </a:rPr>
            </a:br>
            <a:r>
              <a:rPr lang="ar-SA" sz="2400" b="1" dirty="0">
                <a:latin typeface="Calibri"/>
                <a:ea typeface="Calibri"/>
                <a:cs typeface="Arial"/>
              </a:rPr>
              <a:t>ﺠ ـ صغر حجم خلايا الأوراق وصغر مساحة النصل وصغر حجم الثغور وزيادة عدد الشعيرات </a:t>
            </a:r>
            <a:r>
              <a:rPr lang="ar-SA" sz="2400" b="1" dirty="0" err="1">
                <a:latin typeface="Calibri"/>
                <a:ea typeface="Calibri"/>
                <a:cs typeface="Arial"/>
              </a:rPr>
              <a:t>فى</a:t>
            </a:r>
            <a:r>
              <a:rPr lang="ar-SA" sz="2400" b="1" dirty="0">
                <a:latin typeface="Calibri"/>
                <a:ea typeface="Calibri"/>
                <a:cs typeface="Arial"/>
              </a:rPr>
              <a:t> وحدة المساحة</a:t>
            </a:r>
            <a:r>
              <a:rPr lang="en-US" sz="2400" b="1" dirty="0">
                <a:latin typeface="Calibri"/>
                <a:ea typeface="Calibri"/>
                <a:cs typeface="Arial"/>
              </a:rPr>
              <a:t> . </a:t>
            </a:r>
            <a:br>
              <a:rPr lang="en-US" sz="2400" b="1" dirty="0">
                <a:latin typeface="Calibri"/>
                <a:ea typeface="Calibri"/>
                <a:cs typeface="Arial"/>
              </a:rPr>
            </a:br>
            <a:r>
              <a:rPr lang="ar-SA" sz="2400" b="1" dirty="0">
                <a:latin typeface="Calibri"/>
                <a:ea typeface="Calibri"/>
                <a:cs typeface="Arial"/>
              </a:rPr>
              <a:t>د ـ سمك الأدمة وجدر الخلايا وزيادة كمية </a:t>
            </a:r>
            <a:r>
              <a:rPr lang="ar-SA" sz="2400" b="1" dirty="0" err="1">
                <a:latin typeface="Calibri"/>
                <a:ea typeface="Calibri"/>
                <a:cs typeface="Arial"/>
              </a:rPr>
              <a:t>الليبيدات</a:t>
            </a:r>
            <a:r>
              <a:rPr lang="ar-SA" sz="2400" b="1" dirty="0">
                <a:latin typeface="Calibri"/>
                <a:ea typeface="Calibri"/>
                <a:cs typeface="Arial"/>
              </a:rPr>
              <a:t> على الأسطح </a:t>
            </a:r>
            <a:r>
              <a:rPr lang="en-US" sz="2400" b="1" dirty="0">
                <a:latin typeface="Calibri"/>
                <a:ea typeface="Calibri"/>
                <a:cs typeface="Arial"/>
              </a:rPr>
              <a:t/>
            </a:r>
            <a:br>
              <a:rPr lang="en-US" sz="2400" b="1" dirty="0">
                <a:latin typeface="Calibri"/>
                <a:ea typeface="Calibri"/>
                <a:cs typeface="Arial"/>
              </a:rPr>
            </a:br>
            <a:r>
              <a:rPr lang="ar-SA" sz="2400" b="1" dirty="0">
                <a:latin typeface="Calibri"/>
                <a:ea typeface="Calibri"/>
                <a:cs typeface="Arial"/>
              </a:rPr>
              <a:t>ﻫـ -تكون جيد للنسيج </a:t>
            </a:r>
            <a:r>
              <a:rPr lang="ar-SA" sz="2400" b="1" dirty="0" err="1">
                <a:latin typeface="Calibri"/>
                <a:ea typeface="Calibri"/>
                <a:cs typeface="Arial"/>
              </a:rPr>
              <a:t>العمادى</a:t>
            </a:r>
            <a:r>
              <a:rPr lang="ar-SA" sz="2400" b="1" dirty="0">
                <a:latin typeface="Calibri"/>
                <a:ea typeface="Calibri"/>
                <a:cs typeface="Arial"/>
              </a:rPr>
              <a:t> وضعف تكوين النسيج الإسفنجي</a:t>
            </a:r>
            <a:r>
              <a:rPr lang="en-US" sz="2400" b="1" dirty="0">
                <a:latin typeface="Calibri"/>
                <a:ea typeface="Calibri"/>
                <a:cs typeface="Arial"/>
              </a:rPr>
              <a:t>.</a:t>
            </a:r>
            <a:br>
              <a:rPr lang="en-US" sz="2400" b="1" dirty="0">
                <a:latin typeface="Calibri"/>
                <a:ea typeface="Calibri"/>
                <a:cs typeface="Arial"/>
              </a:rPr>
            </a:br>
            <a:r>
              <a:rPr lang="ar-SA" sz="2400" b="1" dirty="0">
                <a:latin typeface="Calibri"/>
                <a:ea typeface="Calibri"/>
                <a:cs typeface="Arial"/>
              </a:rPr>
              <a:t>و-صغر المسافات البينية</a:t>
            </a:r>
            <a:r>
              <a:rPr lang="en-US" sz="2400" b="1" dirty="0">
                <a:latin typeface="Calibri"/>
                <a:ea typeface="Calibri"/>
                <a:cs typeface="Arial"/>
              </a:rPr>
              <a:t>.</a:t>
            </a:r>
            <a:br>
              <a:rPr lang="en-US" sz="2400" b="1" dirty="0">
                <a:latin typeface="Calibri"/>
                <a:ea typeface="Calibri"/>
                <a:cs typeface="Arial"/>
              </a:rPr>
            </a:br>
            <a:r>
              <a:rPr lang="ar-SA" sz="2400" b="1" dirty="0">
                <a:latin typeface="Calibri"/>
                <a:ea typeface="Calibri"/>
                <a:cs typeface="Arial"/>
              </a:rPr>
              <a:t>ز-صغر نسيج الخشب وزيادة نسبة الأنسجة </a:t>
            </a:r>
            <a:r>
              <a:rPr lang="ar-SA" sz="2400" b="1" dirty="0" err="1">
                <a:latin typeface="Calibri"/>
                <a:ea typeface="Calibri"/>
                <a:cs typeface="Arial"/>
              </a:rPr>
              <a:t>الملجننة</a:t>
            </a:r>
            <a:endParaRPr lang="en-US" dirty="0"/>
          </a:p>
        </p:txBody>
      </p:sp>
    </p:spTree>
    <p:extLst>
      <p:ext uri="{BB962C8B-B14F-4D97-AF65-F5344CB8AC3E}">
        <p14:creationId xmlns:p14="http://schemas.microsoft.com/office/powerpoint/2010/main" val="4057015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1"/>
            <a:r>
              <a:rPr lang="ar-AE" b="1" dirty="0" smtClean="0">
                <a:solidFill>
                  <a:srgbClr val="FF0000"/>
                </a:solidFill>
                <a:latin typeface="Times New Roman"/>
                <a:ea typeface="Times New Roman"/>
              </a:rPr>
              <a:t>ال</a:t>
            </a:r>
            <a:r>
              <a:rPr lang="ar-SA" b="1" dirty="0" smtClean="0">
                <a:solidFill>
                  <a:srgbClr val="FF0000"/>
                </a:solidFill>
                <a:latin typeface="Times New Roman"/>
                <a:ea typeface="Times New Roman"/>
              </a:rPr>
              <a:t>مظاهر </a:t>
            </a:r>
            <a:r>
              <a:rPr lang="ar-AE" b="1" dirty="0" smtClean="0">
                <a:solidFill>
                  <a:srgbClr val="FF0000"/>
                </a:solidFill>
                <a:latin typeface="Times New Roman"/>
                <a:ea typeface="Times New Roman"/>
              </a:rPr>
              <a:t>ال</a:t>
            </a:r>
            <a:r>
              <a:rPr lang="ar-SA" b="1" dirty="0" smtClean="0">
                <a:solidFill>
                  <a:srgbClr val="FF0000"/>
                </a:solidFill>
                <a:latin typeface="Times New Roman"/>
                <a:ea typeface="Times New Roman"/>
              </a:rPr>
              <a:t>وظيفية </a:t>
            </a:r>
            <a:endParaRPr lang="en-US" dirty="0"/>
          </a:p>
        </p:txBody>
      </p:sp>
      <p:sp>
        <p:nvSpPr>
          <p:cNvPr id="3" name="عنصر نائب للمحتوى 2"/>
          <p:cNvSpPr>
            <a:spLocks noGrp="1"/>
          </p:cNvSpPr>
          <p:nvPr>
            <p:ph sz="quarter" idx="13"/>
          </p:nvPr>
        </p:nvSpPr>
        <p:spPr/>
        <p:txBody>
          <a:bodyPr/>
          <a:lstStyle/>
          <a:p>
            <a:pPr algn="r" rtl="1"/>
            <a:r>
              <a:rPr lang="en-US" sz="2800" dirty="0"/>
              <a:t/>
            </a:r>
            <a:br>
              <a:rPr lang="en-US" sz="2800" dirty="0"/>
            </a:br>
            <a:r>
              <a:rPr lang="en-US" sz="2800" dirty="0"/>
              <a:t>1- </a:t>
            </a:r>
            <a:r>
              <a:rPr lang="ar-SA" sz="2800" dirty="0"/>
              <a:t>معدل سريع للنتح لوحدة المساحة رغم قلة النتح</a:t>
            </a:r>
            <a:r>
              <a:rPr lang="en-US" sz="2800" dirty="0"/>
              <a:t> .</a:t>
            </a:r>
            <a:br>
              <a:rPr lang="en-US" sz="2800" dirty="0"/>
            </a:br>
            <a:r>
              <a:rPr lang="en-US" sz="2800" dirty="0"/>
              <a:t>2- </a:t>
            </a:r>
            <a:r>
              <a:rPr lang="ar-SA" sz="2800" dirty="0"/>
              <a:t>معدل سريع للبناء الضوئي بالنسبة لوحدة المساحة</a:t>
            </a:r>
            <a:r>
              <a:rPr lang="en-US" sz="2800" dirty="0"/>
              <a:t> .</a:t>
            </a:r>
            <a:br>
              <a:rPr lang="en-US" sz="2800" dirty="0"/>
            </a:br>
            <a:r>
              <a:rPr lang="en-US" sz="2800" dirty="0"/>
              <a:t>3- </a:t>
            </a:r>
            <a:r>
              <a:rPr lang="ar-SA" sz="2800" dirty="0"/>
              <a:t>نسبة قليلة للنشا : السكر </a:t>
            </a:r>
            <a:r>
              <a:rPr lang="en-US" sz="2800" dirty="0"/>
              <a:t/>
            </a:r>
            <a:br>
              <a:rPr lang="en-US" sz="2800" dirty="0"/>
            </a:br>
            <a:r>
              <a:rPr lang="en-US" sz="2800" dirty="0"/>
              <a:t>4- </a:t>
            </a:r>
            <a:r>
              <a:rPr lang="ar-SA" sz="2800" dirty="0"/>
              <a:t>ضغط أسمو زي مرتفع </a:t>
            </a:r>
            <a:r>
              <a:rPr lang="en-US" sz="2800" dirty="0"/>
              <a:t/>
            </a:r>
            <a:br>
              <a:rPr lang="en-US" sz="2800" dirty="0"/>
            </a:br>
            <a:r>
              <a:rPr lang="en-US" sz="2800" dirty="0"/>
              <a:t>5- </a:t>
            </a:r>
            <a:r>
              <a:rPr lang="ar-SA" sz="2800" dirty="0"/>
              <a:t>لزوجة منخفضة </a:t>
            </a:r>
            <a:r>
              <a:rPr lang="ar-SA" sz="2800" dirty="0" err="1"/>
              <a:t>البروتوبلازم</a:t>
            </a:r>
            <a:r>
              <a:rPr lang="ar-SA" sz="2800" dirty="0"/>
              <a:t> </a:t>
            </a:r>
            <a:r>
              <a:rPr lang="en-US" sz="2800" dirty="0"/>
              <a:t/>
            </a:r>
            <a:br>
              <a:rPr lang="en-US" sz="2800" dirty="0"/>
            </a:br>
            <a:r>
              <a:rPr lang="en-US" sz="2800" dirty="0"/>
              <a:t>6- </a:t>
            </a:r>
            <a:r>
              <a:rPr lang="ar-SA" sz="2800" dirty="0"/>
              <a:t>ارتفاع نفاذية </a:t>
            </a:r>
            <a:r>
              <a:rPr lang="ar-SA" sz="2800" dirty="0" err="1"/>
              <a:t>البروتوبلازم</a:t>
            </a:r>
            <a:r>
              <a:rPr lang="ar-SA" sz="2800" dirty="0"/>
              <a:t> </a:t>
            </a:r>
            <a:r>
              <a:rPr lang="en-US" sz="2800" dirty="0"/>
              <a:t/>
            </a:r>
            <a:br>
              <a:rPr lang="en-US" sz="2800" dirty="0"/>
            </a:br>
            <a:r>
              <a:rPr lang="en-US" sz="2800" dirty="0"/>
              <a:t>7- </a:t>
            </a:r>
            <a:r>
              <a:rPr lang="ar-SA" sz="2800" dirty="0"/>
              <a:t>زيادة نسبة الماء الموجودة بوحدة الوزن الجافة للأنسجة </a:t>
            </a:r>
            <a:r>
              <a:rPr lang="en-US" sz="2800" dirty="0"/>
              <a:t/>
            </a:r>
            <a:br>
              <a:rPr lang="en-US" sz="2800" dirty="0"/>
            </a:br>
            <a:r>
              <a:rPr lang="en-US" sz="2800" dirty="0"/>
              <a:t>8- </a:t>
            </a:r>
            <a:r>
              <a:rPr lang="ar-SA" sz="2800" dirty="0"/>
              <a:t>أزهار واثمار مبكر </a:t>
            </a:r>
            <a:endParaRPr lang="en-US" sz="2800" dirty="0"/>
          </a:p>
          <a:p>
            <a:endParaRPr lang="en-US" dirty="0"/>
          </a:p>
        </p:txBody>
      </p:sp>
    </p:spTree>
    <p:extLst>
      <p:ext uri="{BB962C8B-B14F-4D97-AF65-F5344CB8AC3E}">
        <p14:creationId xmlns:p14="http://schemas.microsoft.com/office/powerpoint/2010/main" val="1044028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smtClean="0">
                <a:solidFill>
                  <a:srgbClr val="FF0000"/>
                </a:solidFill>
                <a:latin typeface="Times New Roman"/>
                <a:ea typeface="Times New Roman"/>
              </a:rPr>
              <a:t>تقسيم </a:t>
            </a:r>
            <a:r>
              <a:rPr lang="ar-SA" b="1" dirty="0">
                <a:solidFill>
                  <a:srgbClr val="FF0000"/>
                </a:solidFill>
                <a:latin typeface="Times New Roman"/>
                <a:ea typeface="Times New Roman"/>
              </a:rPr>
              <a:t>انواع ودرجات المقاومة للجفاف </a:t>
            </a:r>
            <a:endParaRPr lang="en-US" dirty="0"/>
          </a:p>
        </p:txBody>
      </p:sp>
      <p:sp>
        <p:nvSpPr>
          <p:cNvPr id="3" name="عنصر نائب للمحتوى 2"/>
          <p:cNvSpPr>
            <a:spLocks noGrp="1"/>
          </p:cNvSpPr>
          <p:nvPr>
            <p:ph sz="quarter" idx="13"/>
          </p:nvPr>
        </p:nvSpPr>
        <p:spPr/>
        <p:txBody>
          <a:bodyPr>
            <a:normAutofit/>
          </a:bodyPr>
          <a:lstStyle/>
          <a:p>
            <a:pPr algn="r" rtl="1"/>
            <a:r>
              <a:rPr lang="en-US" sz="2400" b="1" dirty="0" smtClean="0">
                <a:latin typeface="Calibri"/>
                <a:ea typeface="Calibri"/>
                <a:cs typeface="Arial"/>
              </a:rPr>
              <a:t>1- </a:t>
            </a:r>
            <a:r>
              <a:rPr lang="ar-SA" sz="2400" b="1" dirty="0">
                <a:latin typeface="Calibri"/>
                <a:ea typeface="Calibri"/>
                <a:cs typeface="Arial"/>
              </a:rPr>
              <a:t>بعض النباتات لا تتحمل الجفاف وتتأثر بسرعة او تموت بمجرد نقص الماء وذلك لأنها سريعة الجفاف مثل نباتات الظل</a:t>
            </a:r>
            <a:r>
              <a:rPr lang="en-US" sz="2400" b="1" dirty="0">
                <a:latin typeface="Calibri"/>
                <a:ea typeface="Calibri"/>
                <a:cs typeface="Arial"/>
              </a:rPr>
              <a:t> .</a:t>
            </a:r>
            <a:br>
              <a:rPr lang="en-US" sz="2400" b="1" dirty="0">
                <a:latin typeface="Calibri"/>
                <a:ea typeface="Calibri"/>
                <a:cs typeface="Arial"/>
              </a:rPr>
            </a:br>
            <a:r>
              <a:rPr lang="en-US" sz="2400" b="1" dirty="0">
                <a:latin typeface="Calibri"/>
                <a:ea typeface="Calibri"/>
                <a:cs typeface="Arial"/>
              </a:rPr>
              <a:t>2- </a:t>
            </a:r>
            <a:r>
              <a:rPr lang="ar-SA" sz="2400" b="1" dirty="0">
                <a:latin typeface="Calibri"/>
                <a:ea typeface="Calibri"/>
                <a:cs typeface="Arial"/>
              </a:rPr>
              <a:t>نباتات كالصبار وغيرها من النباتات العصارية تختزن كميات كبيرة من الماء وفى نفس الوقت يفقد منها الماء ببطء لصغر سطحها الى حجمها وسمك </a:t>
            </a:r>
            <a:r>
              <a:rPr lang="ar-SA" sz="2400" b="1" dirty="0" err="1">
                <a:latin typeface="Calibri"/>
                <a:ea typeface="Calibri"/>
                <a:cs typeface="Arial"/>
              </a:rPr>
              <a:t>الكيوتين</a:t>
            </a:r>
            <a:r>
              <a:rPr lang="ar-SA" sz="2400" b="1" dirty="0">
                <a:latin typeface="Calibri"/>
                <a:ea typeface="Calibri"/>
                <a:cs typeface="Arial"/>
              </a:rPr>
              <a:t> وقلة الثغور فتكون مقاومتها للجفاف عالية</a:t>
            </a:r>
            <a:r>
              <a:rPr lang="en-US" sz="2400" b="1" dirty="0">
                <a:latin typeface="Calibri"/>
                <a:ea typeface="Calibri"/>
                <a:cs typeface="Arial"/>
              </a:rPr>
              <a:t>.</a:t>
            </a:r>
            <a:br>
              <a:rPr lang="en-US" sz="2400" b="1" dirty="0">
                <a:latin typeface="Calibri"/>
                <a:ea typeface="Calibri"/>
                <a:cs typeface="Arial"/>
              </a:rPr>
            </a:br>
            <a:r>
              <a:rPr lang="en-US" sz="2400" b="1" dirty="0">
                <a:latin typeface="Calibri"/>
                <a:ea typeface="Calibri"/>
                <a:cs typeface="Arial"/>
              </a:rPr>
              <a:t>3- </a:t>
            </a:r>
            <a:r>
              <a:rPr lang="ar-SA" sz="2400" b="1" dirty="0">
                <a:latin typeface="Calibri"/>
                <a:ea typeface="Calibri"/>
                <a:cs typeface="Arial"/>
              </a:rPr>
              <a:t>نباتات تتحمل الجفاف لان </a:t>
            </a:r>
            <a:r>
              <a:rPr lang="ar-SA" sz="2400" b="1" dirty="0" err="1">
                <a:latin typeface="Calibri"/>
                <a:ea typeface="Calibri"/>
                <a:cs typeface="Arial"/>
              </a:rPr>
              <a:t>بروتوبلازم</a:t>
            </a:r>
            <a:r>
              <a:rPr lang="ar-SA" sz="2400" b="1" dirty="0">
                <a:latin typeface="Calibri"/>
                <a:ea typeface="Calibri"/>
                <a:cs typeface="Arial"/>
              </a:rPr>
              <a:t> خلاياها يمكن تجفيفه بدون حدوث ضرر مستديم مثل الحزازيات وبعض النباتات البذرية</a:t>
            </a:r>
            <a:r>
              <a:rPr lang="en-US" sz="2400" b="1" dirty="0">
                <a:latin typeface="Calibri"/>
                <a:ea typeface="Calibri"/>
                <a:cs typeface="Arial"/>
              </a:rPr>
              <a:t> .</a:t>
            </a:r>
            <a:br>
              <a:rPr lang="en-US" sz="2400" b="1" dirty="0">
                <a:latin typeface="Calibri"/>
                <a:ea typeface="Calibri"/>
                <a:cs typeface="Arial"/>
              </a:rPr>
            </a:br>
            <a:r>
              <a:rPr lang="en-US" sz="2400" b="1" dirty="0">
                <a:latin typeface="Calibri"/>
                <a:ea typeface="Calibri"/>
                <a:cs typeface="Arial"/>
              </a:rPr>
              <a:t>4- </a:t>
            </a:r>
            <a:r>
              <a:rPr lang="ar-SA" sz="2400" b="1" dirty="0">
                <a:latin typeface="Calibri"/>
                <a:ea typeface="Calibri"/>
                <a:cs typeface="Arial"/>
              </a:rPr>
              <a:t>نباتات ذات مقدرة معتدلة او محدودة لمقاومة الجفاف مصحوبة بميزات تركيبية تقلل من سرعة فقد الماء حيث تزيد الماء الممتص وبذلك تؤجل حدوث نقص حرج </a:t>
            </a:r>
            <a:r>
              <a:rPr lang="ar-SA" sz="2400" b="1" dirty="0" err="1">
                <a:latin typeface="Calibri"/>
                <a:ea typeface="Calibri"/>
                <a:cs typeface="Arial"/>
              </a:rPr>
              <a:t>فى</a:t>
            </a:r>
            <a:r>
              <a:rPr lang="ar-SA" sz="2400" b="1" dirty="0">
                <a:latin typeface="Calibri"/>
                <a:ea typeface="Calibri"/>
                <a:cs typeface="Arial"/>
              </a:rPr>
              <a:t> الماء الداخلي وتضم هذه المجموعة معظم المحاصيل </a:t>
            </a:r>
            <a:r>
              <a:rPr lang="en-US" sz="2400" b="1" dirty="0">
                <a:latin typeface="Calibri"/>
                <a:ea typeface="Calibri"/>
                <a:cs typeface="Arial"/>
              </a:rPr>
              <a:t/>
            </a:r>
            <a:br>
              <a:rPr lang="en-US" sz="2400" b="1" dirty="0">
                <a:latin typeface="Calibri"/>
                <a:ea typeface="Calibri"/>
                <a:cs typeface="Arial"/>
              </a:rPr>
            </a:br>
            <a:endParaRPr lang="en-US" dirty="0"/>
          </a:p>
        </p:txBody>
      </p:sp>
    </p:spTree>
    <p:extLst>
      <p:ext uri="{BB962C8B-B14F-4D97-AF65-F5344CB8AC3E}">
        <p14:creationId xmlns:p14="http://schemas.microsoft.com/office/powerpoint/2010/main" val="32419452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1"/>
            <a:r>
              <a:rPr lang="ar-SA" b="1" dirty="0">
                <a:solidFill>
                  <a:srgbClr val="FF0000"/>
                </a:solidFill>
                <a:latin typeface="Calibri"/>
                <a:ea typeface="Calibri"/>
                <a:cs typeface="Arial"/>
              </a:rPr>
              <a:t>العوامل المختلفة التي تعمل </a:t>
            </a:r>
            <a:r>
              <a:rPr lang="ar-SA" b="1" dirty="0" smtClean="0">
                <a:solidFill>
                  <a:srgbClr val="FF0000"/>
                </a:solidFill>
                <a:latin typeface="Calibri"/>
                <a:ea typeface="Calibri"/>
                <a:cs typeface="Arial"/>
              </a:rPr>
              <a:t>عل</a:t>
            </a:r>
            <a:r>
              <a:rPr lang="ar-AE" b="1" dirty="0" smtClean="0">
                <a:solidFill>
                  <a:srgbClr val="FF0000"/>
                </a:solidFill>
                <a:latin typeface="Calibri"/>
                <a:ea typeface="Calibri"/>
                <a:cs typeface="Arial"/>
              </a:rPr>
              <a:t>ى</a:t>
            </a:r>
            <a:r>
              <a:rPr lang="ar-SA" b="1" dirty="0" smtClean="0">
                <a:solidFill>
                  <a:srgbClr val="FF0000"/>
                </a:solidFill>
                <a:latin typeface="Calibri"/>
                <a:ea typeface="Calibri"/>
                <a:cs typeface="Arial"/>
              </a:rPr>
              <a:t> </a:t>
            </a:r>
            <a:r>
              <a:rPr lang="ar-SA" b="1" dirty="0">
                <a:solidFill>
                  <a:srgbClr val="FF0000"/>
                </a:solidFill>
                <a:latin typeface="Calibri"/>
                <a:ea typeface="Calibri"/>
                <a:cs typeface="Arial"/>
              </a:rPr>
              <a:t>مقاومة النبات للجفاف </a:t>
            </a:r>
            <a:endParaRPr lang="en-US" dirty="0"/>
          </a:p>
        </p:txBody>
      </p:sp>
      <p:sp>
        <p:nvSpPr>
          <p:cNvPr id="3" name="عنصر نائب للمحتوى 2"/>
          <p:cNvSpPr>
            <a:spLocks noGrp="1"/>
          </p:cNvSpPr>
          <p:nvPr>
            <p:ph sz="quarter" idx="13"/>
          </p:nvPr>
        </p:nvSpPr>
        <p:spPr/>
        <p:txBody>
          <a:bodyPr/>
          <a:lstStyle/>
          <a:p>
            <a:pPr algn="r" rtl="1"/>
            <a:r>
              <a:rPr lang="ar-AE" dirty="0"/>
              <a:t>أ-تحمل </a:t>
            </a:r>
            <a:r>
              <a:rPr lang="ar-AE" dirty="0" err="1"/>
              <a:t>البروتوبلازم</a:t>
            </a:r>
            <a:r>
              <a:rPr lang="ar-AE" dirty="0"/>
              <a:t> للتجفيف :-</a:t>
            </a:r>
            <a:r>
              <a:rPr lang="en-US" dirty="0"/>
              <a:t>Desiccation </a:t>
            </a:r>
            <a:r>
              <a:rPr lang="en-US" dirty="0" smtClean="0"/>
              <a:t>Tolerance</a:t>
            </a:r>
            <a:endParaRPr lang="ar-AE" dirty="0" smtClean="0"/>
          </a:p>
          <a:p>
            <a:pPr algn="r" rtl="1"/>
            <a:r>
              <a:rPr lang="ar-AE" dirty="0"/>
              <a:t>ب- تجنب الجفاف او تأخير حدوثه </a:t>
            </a:r>
          </a:p>
          <a:p>
            <a:pPr algn="r" rtl="1"/>
            <a:r>
              <a:rPr lang="ar-AE" dirty="0"/>
              <a:t>وذلك كما في حالة الكثير من الحوليات التي تنمو وتزهر خلال اسابيع قليلة ، فبعد نزول الأمطار علي سطح التربة لا يلبث النبات أن ينمو ويكتمل نموه ويزهر ويكمل حياته قبل أن يحدث النقص الشديد في الماء </a:t>
            </a:r>
            <a:r>
              <a:rPr lang="en-US" dirty="0"/>
              <a:t>Water Stress </a:t>
            </a:r>
            <a:r>
              <a:rPr lang="ar-AE" dirty="0"/>
              <a:t>وبذلك أمكن للنبات أن يقاوم الجفاف </a:t>
            </a:r>
            <a:endParaRPr lang="ar-AE" dirty="0" smtClean="0"/>
          </a:p>
          <a:p>
            <a:pPr algn="r" rtl="1"/>
            <a:r>
              <a:rPr lang="ar-AE" dirty="0" smtClean="0"/>
              <a:t>د-المجموع </a:t>
            </a:r>
            <a:r>
              <a:rPr lang="ar-AE" dirty="0"/>
              <a:t>الجذري المنتشر </a:t>
            </a:r>
          </a:p>
          <a:p>
            <a:pPr algn="r" rtl="1"/>
            <a:r>
              <a:rPr lang="ar-AE" dirty="0"/>
              <a:t>ﻫ-التحكم في معدل </a:t>
            </a:r>
            <a:r>
              <a:rPr lang="ar-AE" dirty="0" smtClean="0"/>
              <a:t>النتح</a:t>
            </a:r>
            <a:endParaRPr lang="ar-AE" dirty="0"/>
          </a:p>
          <a:p>
            <a:pPr algn="r" rtl="1"/>
            <a:endParaRPr lang="ar-AE" dirty="0" smtClean="0"/>
          </a:p>
          <a:p>
            <a:pPr algn="r" rtl="1">
              <a:buFont typeface="Wingdings" pitchFamily="2" charset="2"/>
              <a:buChar char="v"/>
            </a:pPr>
            <a:r>
              <a:rPr lang="ar-SA" sz="2400" b="1" dirty="0">
                <a:solidFill>
                  <a:srgbClr val="FF0000"/>
                </a:solidFill>
                <a:latin typeface="Calibri"/>
                <a:ea typeface="Calibri"/>
                <a:cs typeface="Arial"/>
              </a:rPr>
              <a:t>التقسية </a:t>
            </a:r>
            <a:endParaRPr lang="en-US" dirty="0"/>
          </a:p>
        </p:txBody>
      </p:sp>
    </p:spTree>
    <p:extLst>
      <p:ext uri="{BB962C8B-B14F-4D97-AF65-F5344CB8AC3E}">
        <p14:creationId xmlns:p14="http://schemas.microsoft.com/office/powerpoint/2010/main" val="35321849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1_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875</TotalTime>
  <Words>398</Words>
  <Application>Microsoft Office PowerPoint</Application>
  <PresentationFormat>عرض على الشاشة (3:4)‏</PresentationFormat>
  <Paragraphs>39</Paragraphs>
  <Slides>18</Slides>
  <Notes>0</Notes>
  <HiddenSlides>0</HiddenSlides>
  <MMClips>0</MMClips>
  <ScaleCrop>false</ScaleCrop>
  <HeadingPairs>
    <vt:vector size="4" baseType="variant">
      <vt:variant>
        <vt:lpstr>نسق</vt:lpstr>
      </vt:variant>
      <vt:variant>
        <vt:i4>2</vt:i4>
      </vt:variant>
      <vt:variant>
        <vt:lpstr>عناوين الشرائح</vt:lpstr>
      </vt:variant>
      <vt:variant>
        <vt:i4>18</vt:i4>
      </vt:variant>
    </vt:vector>
  </HeadingPairs>
  <TitlesOfParts>
    <vt:vector size="20" baseType="lpstr">
      <vt:lpstr>Soho</vt:lpstr>
      <vt:lpstr>1_Soho</vt:lpstr>
      <vt:lpstr>عرض تقديمي في PowerPoint</vt:lpstr>
      <vt:lpstr>الجفاف</vt:lpstr>
      <vt:lpstr>أسباب الجفاف</vt:lpstr>
      <vt:lpstr>امثلة على الجفاف </vt:lpstr>
      <vt:lpstr>اثر الجفاف على النبات</vt:lpstr>
      <vt:lpstr>المظاهر التركيبية الظاهرة على النبات المجهد جفافياً</vt:lpstr>
      <vt:lpstr>المظاهر الوظيفية </vt:lpstr>
      <vt:lpstr>تقسيم انواع ودرجات المقاومة للجفاف </vt:lpstr>
      <vt:lpstr>العوامل المختلفة التي تعمل على مقاومة النبات للجفاف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muns26</dc:creator>
  <cp:lastModifiedBy>muns26</cp:lastModifiedBy>
  <cp:revision>7</cp:revision>
  <dcterms:created xsi:type="dcterms:W3CDTF">2013-12-25T13:41:15Z</dcterms:created>
  <dcterms:modified xsi:type="dcterms:W3CDTF">2013-12-26T04:27:56Z</dcterms:modified>
</cp:coreProperties>
</file>