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23" r:id="rId1"/>
  </p:sldMasterIdLst>
  <p:sldIdLst>
    <p:sldId id="256" r:id="rId2"/>
    <p:sldId id="257" r:id="rId3"/>
    <p:sldId id="258" r:id="rId4"/>
    <p:sldId id="260" r:id="rId5"/>
    <p:sldId id="262" r:id="rId6"/>
    <p:sldId id="263" r:id="rId7"/>
    <p:sldId id="261" r:id="rId8"/>
    <p:sldId id="264" r:id="rId9"/>
    <p:sldId id="265" r:id="rId10"/>
    <p:sldId id="266" r:id="rId11"/>
    <p:sldId id="267" r:id="rId12"/>
    <p:sldId id="268" r:id="rId13"/>
    <p:sldId id="269" r:id="rId14"/>
    <p:sldId id="270" r:id="rId15"/>
    <p:sldId id="271" r:id="rId16"/>
    <p:sldId id="272" r:id="rId17"/>
    <p:sldId id="273" r:id="rId18"/>
    <p:sldId id="274" r:id="rId19"/>
  </p:sldIdLst>
  <p:sldSz cx="12192000" cy="6858000"/>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5005" autoAdjust="0"/>
    <p:restoredTop sz="93512" autoAdjust="0"/>
  </p:normalViewPr>
  <p:slideViewPr>
    <p:cSldViewPr snapToGrid="0">
      <p:cViewPr varScale="1">
        <p:scale>
          <a:sx n="70" d="100"/>
          <a:sy n="70" d="100"/>
        </p:scale>
        <p:origin x="738"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142FF2F-5AAA-402E-B469-0E4A04A84855}" type="doc">
      <dgm:prSet loTypeId="urn:microsoft.com/office/officeart/2005/8/layout/hierarchy6" loCatId="hierarchy" qsTypeId="urn:microsoft.com/office/officeart/2005/8/quickstyle/simple1" qsCatId="simple" csTypeId="urn:microsoft.com/office/officeart/2005/8/colors/colorful5" csCatId="colorful" phldr="1"/>
      <dgm:spPr/>
      <dgm:t>
        <a:bodyPr/>
        <a:lstStyle/>
        <a:p>
          <a:pPr rtl="1"/>
          <a:endParaRPr lang="ar-SA"/>
        </a:p>
      </dgm:t>
    </dgm:pt>
    <dgm:pt modelId="{1C0D5481-6142-43D4-A137-B2661A6C69E6}">
      <dgm:prSet phldrT="[نص]" custT="1"/>
      <dgm:spPr/>
      <dgm:t>
        <a:bodyPr/>
        <a:lstStyle/>
        <a:p>
          <a:pPr rtl="1"/>
          <a:r>
            <a:rPr lang="ar-SA" sz="4400" dirty="0" smtClean="0"/>
            <a:t>الهيكل العظمي</a:t>
          </a:r>
          <a:endParaRPr lang="ar-SA" sz="4400" dirty="0"/>
        </a:p>
      </dgm:t>
    </dgm:pt>
    <dgm:pt modelId="{85452A2E-17B2-42DC-86AE-F9FE0B1FFB38}" type="parTrans" cxnId="{9B1577E7-9AEC-4ECD-B70A-4CAFB587BF9A}">
      <dgm:prSet/>
      <dgm:spPr/>
      <dgm:t>
        <a:bodyPr/>
        <a:lstStyle/>
        <a:p>
          <a:pPr rtl="1"/>
          <a:endParaRPr lang="ar-SA"/>
        </a:p>
      </dgm:t>
    </dgm:pt>
    <dgm:pt modelId="{571F6A1B-4BF7-497A-AC1D-827B5E14887D}" type="sibTrans" cxnId="{9B1577E7-9AEC-4ECD-B70A-4CAFB587BF9A}">
      <dgm:prSet/>
      <dgm:spPr/>
      <dgm:t>
        <a:bodyPr/>
        <a:lstStyle/>
        <a:p>
          <a:pPr rtl="1"/>
          <a:endParaRPr lang="ar-SA"/>
        </a:p>
      </dgm:t>
    </dgm:pt>
    <dgm:pt modelId="{36F515C3-2A8A-4458-A505-229F2DB867DC}">
      <dgm:prSet phldrT="[نص]" custT="1"/>
      <dgm:spPr/>
      <dgm:t>
        <a:bodyPr/>
        <a:lstStyle/>
        <a:p>
          <a:pPr rtl="1"/>
          <a:r>
            <a:rPr lang="ar-SA" sz="3600" b="1" dirty="0" smtClean="0"/>
            <a:t>الطرفي</a:t>
          </a:r>
          <a:endParaRPr lang="ar-SA" sz="3600" b="1" dirty="0"/>
        </a:p>
      </dgm:t>
    </dgm:pt>
    <dgm:pt modelId="{07862183-E346-4139-9967-64716F43A74A}" type="parTrans" cxnId="{5F8A90FF-E0B7-4A25-8491-62630A9CA47A}">
      <dgm:prSet/>
      <dgm:spPr/>
      <dgm:t>
        <a:bodyPr/>
        <a:lstStyle/>
        <a:p>
          <a:pPr rtl="1"/>
          <a:endParaRPr lang="ar-SA"/>
        </a:p>
      </dgm:t>
    </dgm:pt>
    <dgm:pt modelId="{F99EDB4E-5327-41C0-8604-211E1502ADB9}" type="sibTrans" cxnId="{5F8A90FF-E0B7-4A25-8491-62630A9CA47A}">
      <dgm:prSet/>
      <dgm:spPr/>
      <dgm:t>
        <a:bodyPr/>
        <a:lstStyle/>
        <a:p>
          <a:pPr rtl="1"/>
          <a:endParaRPr lang="ar-SA"/>
        </a:p>
      </dgm:t>
    </dgm:pt>
    <dgm:pt modelId="{5E9DFB0A-F694-420C-A0C7-D362C699ACBC}">
      <dgm:prSet phldrT="[نص]"/>
      <dgm:spPr/>
      <dgm:t>
        <a:bodyPr/>
        <a:lstStyle/>
        <a:p>
          <a:pPr rtl="1"/>
          <a:r>
            <a:rPr lang="ar-SA" dirty="0" smtClean="0"/>
            <a:t>عظام الطرف السفلي</a:t>
          </a:r>
          <a:endParaRPr lang="ar-SA" dirty="0"/>
        </a:p>
      </dgm:t>
    </dgm:pt>
    <dgm:pt modelId="{E3756A6E-5BB8-4CBD-AB76-A528428B9F85}" type="parTrans" cxnId="{66E83BC1-143B-4862-9261-A75E112A590C}">
      <dgm:prSet/>
      <dgm:spPr/>
      <dgm:t>
        <a:bodyPr/>
        <a:lstStyle/>
        <a:p>
          <a:pPr rtl="1"/>
          <a:endParaRPr lang="ar-SA"/>
        </a:p>
      </dgm:t>
    </dgm:pt>
    <dgm:pt modelId="{10E5F9F0-8EA6-4C23-9733-C071D6A7D308}" type="sibTrans" cxnId="{66E83BC1-143B-4862-9261-A75E112A590C}">
      <dgm:prSet/>
      <dgm:spPr/>
      <dgm:t>
        <a:bodyPr/>
        <a:lstStyle/>
        <a:p>
          <a:pPr rtl="1"/>
          <a:endParaRPr lang="ar-SA"/>
        </a:p>
      </dgm:t>
    </dgm:pt>
    <dgm:pt modelId="{5A541E30-8AE9-4C5B-97C0-05A3B1E1903E}">
      <dgm:prSet phldrT="[نص]"/>
      <dgm:spPr/>
      <dgm:t>
        <a:bodyPr/>
        <a:lstStyle/>
        <a:p>
          <a:pPr rtl="1"/>
          <a:r>
            <a:rPr lang="ar-SA" dirty="0" smtClean="0"/>
            <a:t>عظام الطرف العلوي</a:t>
          </a:r>
          <a:endParaRPr lang="ar-SA" dirty="0"/>
        </a:p>
      </dgm:t>
    </dgm:pt>
    <dgm:pt modelId="{039FAE29-570A-44AE-B665-860803A1F171}" type="parTrans" cxnId="{15234EE5-0DA3-493B-925A-CBC81320F83E}">
      <dgm:prSet/>
      <dgm:spPr/>
      <dgm:t>
        <a:bodyPr/>
        <a:lstStyle/>
        <a:p>
          <a:pPr rtl="1"/>
          <a:endParaRPr lang="ar-SA"/>
        </a:p>
      </dgm:t>
    </dgm:pt>
    <dgm:pt modelId="{25A2C7DE-C8E5-4A5E-84EE-8D7578EEA25B}" type="sibTrans" cxnId="{15234EE5-0DA3-493B-925A-CBC81320F83E}">
      <dgm:prSet/>
      <dgm:spPr/>
      <dgm:t>
        <a:bodyPr/>
        <a:lstStyle/>
        <a:p>
          <a:pPr rtl="1"/>
          <a:endParaRPr lang="ar-SA"/>
        </a:p>
      </dgm:t>
    </dgm:pt>
    <dgm:pt modelId="{933EEA6C-8DF1-4B64-B703-CFC08159E16A}">
      <dgm:prSet phldrT="[نص]" custT="1"/>
      <dgm:spPr/>
      <dgm:t>
        <a:bodyPr/>
        <a:lstStyle/>
        <a:p>
          <a:pPr rtl="1"/>
          <a:r>
            <a:rPr lang="ar-SA" sz="4400" b="1" dirty="0" smtClean="0"/>
            <a:t>المحوري</a:t>
          </a:r>
          <a:endParaRPr lang="ar-SA" sz="4400" b="1" dirty="0"/>
        </a:p>
      </dgm:t>
    </dgm:pt>
    <dgm:pt modelId="{949CFCCE-4441-4F69-9B5E-0560C2D61E01}" type="parTrans" cxnId="{27584DBC-DCE6-4985-A11F-BF9D612DDD79}">
      <dgm:prSet/>
      <dgm:spPr/>
      <dgm:t>
        <a:bodyPr/>
        <a:lstStyle/>
        <a:p>
          <a:pPr rtl="1"/>
          <a:endParaRPr lang="ar-SA"/>
        </a:p>
      </dgm:t>
    </dgm:pt>
    <dgm:pt modelId="{442477F8-EC5B-4DD1-92B0-576703BE22B9}" type="sibTrans" cxnId="{27584DBC-DCE6-4985-A11F-BF9D612DDD79}">
      <dgm:prSet/>
      <dgm:spPr/>
      <dgm:t>
        <a:bodyPr/>
        <a:lstStyle/>
        <a:p>
          <a:pPr rtl="1"/>
          <a:endParaRPr lang="ar-SA"/>
        </a:p>
      </dgm:t>
    </dgm:pt>
    <dgm:pt modelId="{ABED077D-AA07-4B2B-ABD0-5063D8762758}">
      <dgm:prSet phldrT="[نص]"/>
      <dgm:spPr/>
      <dgm:t>
        <a:bodyPr/>
        <a:lstStyle/>
        <a:p>
          <a:pPr rtl="1"/>
          <a:r>
            <a:rPr lang="ar-SA" dirty="0" smtClean="0"/>
            <a:t>الجمجمة</a:t>
          </a:r>
        </a:p>
        <a:p>
          <a:pPr rtl="1"/>
          <a:r>
            <a:rPr lang="ar-SA" dirty="0" smtClean="0"/>
            <a:t>العمود الفقري</a:t>
          </a:r>
        </a:p>
        <a:p>
          <a:pPr rtl="1"/>
          <a:r>
            <a:rPr lang="ar-SA" dirty="0" smtClean="0"/>
            <a:t>القفص الصدري</a:t>
          </a:r>
        </a:p>
        <a:p>
          <a:pPr rtl="1"/>
          <a:r>
            <a:rPr lang="ar-SA" dirty="0" smtClean="0"/>
            <a:t>الحوض</a:t>
          </a:r>
          <a:endParaRPr lang="ar-SA" dirty="0"/>
        </a:p>
      </dgm:t>
    </dgm:pt>
    <dgm:pt modelId="{CD4CE90F-9DC9-4B8F-A6C1-B8DAFC7AAB91}" type="parTrans" cxnId="{3F633B77-50AC-4E7E-BE2B-D4743124035D}">
      <dgm:prSet/>
      <dgm:spPr/>
      <dgm:t>
        <a:bodyPr/>
        <a:lstStyle/>
        <a:p>
          <a:pPr rtl="1"/>
          <a:endParaRPr lang="ar-SA"/>
        </a:p>
      </dgm:t>
    </dgm:pt>
    <dgm:pt modelId="{E0CAC2D4-E9B9-453E-8404-DA1103451670}" type="sibTrans" cxnId="{3F633B77-50AC-4E7E-BE2B-D4743124035D}">
      <dgm:prSet/>
      <dgm:spPr/>
      <dgm:t>
        <a:bodyPr/>
        <a:lstStyle/>
        <a:p>
          <a:pPr rtl="1"/>
          <a:endParaRPr lang="ar-SA"/>
        </a:p>
      </dgm:t>
    </dgm:pt>
    <dgm:pt modelId="{5D28A5CB-F513-4AF9-BF04-07F27D3C95EE}" type="pres">
      <dgm:prSet presAssocID="{3142FF2F-5AAA-402E-B469-0E4A04A84855}" presName="mainComposite" presStyleCnt="0">
        <dgm:presLayoutVars>
          <dgm:chPref val="1"/>
          <dgm:dir/>
          <dgm:animOne val="branch"/>
          <dgm:animLvl val="lvl"/>
          <dgm:resizeHandles val="exact"/>
        </dgm:presLayoutVars>
      </dgm:prSet>
      <dgm:spPr/>
      <dgm:t>
        <a:bodyPr/>
        <a:lstStyle/>
        <a:p>
          <a:pPr rtl="1"/>
          <a:endParaRPr lang="ar-SA"/>
        </a:p>
      </dgm:t>
    </dgm:pt>
    <dgm:pt modelId="{D1CD4699-B2E2-49B9-8EB8-1608418F87CF}" type="pres">
      <dgm:prSet presAssocID="{3142FF2F-5AAA-402E-B469-0E4A04A84855}" presName="hierFlow" presStyleCnt="0"/>
      <dgm:spPr/>
    </dgm:pt>
    <dgm:pt modelId="{626FBDD2-2012-4E35-8149-F0149C33E443}" type="pres">
      <dgm:prSet presAssocID="{3142FF2F-5AAA-402E-B469-0E4A04A84855}" presName="hierChild1" presStyleCnt="0">
        <dgm:presLayoutVars>
          <dgm:chPref val="1"/>
          <dgm:animOne val="branch"/>
          <dgm:animLvl val="lvl"/>
        </dgm:presLayoutVars>
      </dgm:prSet>
      <dgm:spPr/>
    </dgm:pt>
    <dgm:pt modelId="{D5DCDC31-AF36-4FC8-A484-C35F34093D60}" type="pres">
      <dgm:prSet presAssocID="{1C0D5481-6142-43D4-A137-B2661A6C69E6}" presName="Name14" presStyleCnt="0"/>
      <dgm:spPr/>
    </dgm:pt>
    <dgm:pt modelId="{7DB1F81B-F993-449A-99B0-5E2BF36EF6EC}" type="pres">
      <dgm:prSet presAssocID="{1C0D5481-6142-43D4-A137-B2661A6C69E6}" presName="level1Shape" presStyleLbl="node0" presStyleIdx="0" presStyleCnt="1" custScaleX="508566" custLinFactNeighborX="916" custLinFactNeighborY="4121">
        <dgm:presLayoutVars>
          <dgm:chPref val="3"/>
        </dgm:presLayoutVars>
      </dgm:prSet>
      <dgm:spPr/>
      <dgm:t>
        <a:bodyPr/>
        <a:lstStyle/>
        <a:p>
          <a:pPr rtl="1"/>
          <a:endParaRPr lang="ar-SA"/>
        </a:p>
      </dgm:t>
    </dgm:pt>
    <dgm:pt modelId="{F297C695-4747-40F3-B576-29426EF58B5D}" type="pres">
      <dgm:prSet presAssocID="{1C0D5481-6142-43D4-A137-B2661A6C69E6}" presName="hierChild2" presStyleCnt="0"/>
      <dgm:spPr/>
    </dgm:pt>
    <dgm:pt modelId="{3B31259E-B683-4F9B-A526-ACC4D5A3AD5C}" type="pres">
      <dgm:prSet presAssocID="{07862183-E346-4139-9967-64716F43A74A}" presName="Name19" presStyleLbl="parChTrans1D2" presStyleIdx="0" presStyleCnt="2"/>
      <dgm:spPr/>
      <dgm:t>
        <a:bodyPr/>
        <a:lstStyle/>
        <a:p>
          <a:pPr rtl="1"/>
          <a:endParaRPr lang="ar-SA"/>
        </a:p>
      </dgm:t>
    </dgm:pt>
    <dgm:pt modelId="{ED64C8C0-B9F9-49EE-A082-FA909F2B5C9B}" type="pres">
      <dgm:prSet presAssocID="{36F515C3-2A8A-4458-A505-229F2DB867DC}" presName="Name21" presStyleCnt="0"/>
      <dgm:spPr/>
    </dgm:pt>
    <dgm:pt modelId="{DB219001-8F33-4AAB-8BAC-0D4CC03ACCFF}" type="pres">
      <dgm:prSet presAssocID="{36F515C3-2A8A-4458-A505-229F2DB867DC}" presName="level2Shape" presStyleLbl="node2" presStyleIdx="0" presStyleCnt="2" custScaleX="306460" custLinFactNeighborX="916" custLinFactNeighborY="-4120"/>
      <dgm:spPr/>
      <dgm:t>
        <a:bodyPr/>
        <a:lstStyle/>
        <a:p>
          <a:pPr rtl="1"/>
          <a:endParaRPr lang="ar-SA"/>
        </a:p>
      </dgm:t>
    </dgm:pt>
    <dgm:pt modelId="{289F5363-31A1-4824-9FB0-3143F29E5E58}" type="pres">
      <dgm:prSet presAssocID="{36F515C3-2A8A-4458-A505-229F2DB867DC}" presName="hierChild3" presStyleCnt="0"/>
      <dgm:spPr/>
    </dgm:pt>
    <dgm:pt modelId="{7D329266-0118-498C-A16A-8BD95DF43B04}" type="pres">
      <dgm:prSet presAssocID="{E3756A6E-5BB8-4CBD-AB76-A528428B9F85}" presName="Name19" presStyleLbl="parChTrans1D3" presStyleIdx="0" presStyleCnt="3"/>
      <dgm:spPr/>
      <dgm:t>
        <a:bodyPr/>
        <a:lstStyle/>
        <a:p>
          <a:pPr rtl="1"/>
          <a:endParaRPr lang="ar-SA"/>
        </a:p>
      </dgm:t>
    </dgm:pt>
    <dgm:pt modelId="{2ED1C553-8418-447B-A3C7-9217A645E926}" type="pres">
      <dgm:prSet presAssocID="{5E9DFB0A-F694-420C-A0C7-D362C699ACBC}" presName="Name21" presStyleCnt="0"/>
      <dgm:spPr/>
    </dgm:pt>
    <dgm:pt modelId="{CBC80DBE-16A9-4AC7-8E1F-B7B6C32A849B}" type="pres">
      <dgm:prSet presAssocID="{5E9DFB0A-F694-420C-A0C7-D362C699ACBC}" presName="level2Shape" presStyleLbl="node3" presStyleIdx="0" presStyleCnt="3" custScaleY="265180" custLinFactNeighborX="4355" custLinFactNeighborY="2178"/>
      <dgm:spPr/>
      <dgm:t>
        <a:bodyPr/>
        <a:lstStyle/>
        <a:p>
          <a:pPr rtl="1"/>
          <a:endParaRPr lang="ar-SA"/>
        </a:p>
      </dgm:t>
    </dgm:pt>
    <dgm:pt modelId="{2C5CC4D8-BC91-41AE-94DD-26F8585DFB70}" type="pres">
      <dgm:prSet presAssocID="{5E9DFB0A-F694-420C-A0C7-D362C699ACBC}" presName="hierChild3" presStyleCnt="0"/>
      <dgm:spPr/>
    </dgm:pt>
    <dgm:pt modelId="{C65E8ACD-54DF-447B-8620-59902934ED03}" type="pres">
      <dgm:prSet presAssocID="{039FAE29-570A-44AE-B665-860803A1F171}" presName="Name19" presStyleLbl="parChTrans1D3" presStyleIdx="1" presStyleCnt="3"/>
      <dgm:spPr/>
      <dgm:t>
        <a:bodyPr/>
        <a:lstStyle/>
        <a:p>
          <a:pPr rtl="1"/>
          <a:endParaRPr lang="ar-SA"/>
        </a:p>
      </dgm:t>
    </dgm:pt>
    <dgm:pt modelId="{8D36883C-C108-4134-8AA4-633A95BC10F7}" type="pres">
      <dgm:prSet presAssocID="{5A541E30-8AE9-4C5B-97C0-05A3B1E1903E}" presName="Name21" presStyleCnt="0"/>
      <dgm:spPr/>
    </dgm:pt>
    <dgm:pt modelId="{2335A884-4534-4B66-B3CC-3005491AB969}" type="pres">
      <dgm:prSet presAssocID="{5A541E30-8AE9-4C5B-97C0-05A3B1E1903E}" presName="level2Shape" presStyleLbl="node3" presStyleIdx="1" presStyleCnt="3" custScaleY="254826" custLinFactNeighborX="1157" custLinFactNeighborY="8676"/>
      <dgm:spPr/>
      <dgm:t>
        <a:bodyPr/>
        <a:lstStyle/>
        <a:p>
          <a:pPr rtl="1"/>
          <a:endParaRPr lang="ar-SA"/>
        </a:p>
      </dgm:t>
    </dgm:pt>
    <dgm:pt modelId="{C672CED0-8321-46F6-B3D8-A775997E7EB4}" type="pres">
      <dgm:prSet presAssocID="{5A541E30-8AE9-4C5B-97C0-05A3B1E1903E}" presName="hierChild3" presStyleCnt="0"/>
      <dgm:spPr/>
    </dgm:pt>
    <dgm:pt modelId="{49099D17-5B7D-4A84-8EAF-2C261ECEC774}" type="pres">
      <dgm:prSet presAssocID="{949CFCCE-4441-4F69-9B5E-0560C2D61E01}" presName="Name19" presStyleLbl="parChTrans1D2" presStyleIdx="1" presStyleCnt="2"/>
      <dgm:spPr/>
      <dgm:t>
        <a:bodyPr/>
        <a:lstStyle/>
        <a:p>
          <a:pPr rtl="1"/>
          <a:endParaRPr lang="ar-SA"/>
        </a:p>
      </dgm:t>
    </dgm:pt>
    <dgm:pt modelId="{5F51CCB6-4B12-47A2-9B40-7BA38CF83AF9}" type="pres">
      <dgm:prSet presAssocID="{933EEA6C-8DF1-4B64-B703-CFC08159E16A}" presName="Name21" presStyleCnt="0"/>
      <dgm:spPr/>
    </dgm:pt>
    <dgm:pt modelId="{1F2C514D-500D-4AEA-BC20-734E7E3BB1B8}" type="pres">
      <dgm:prSet presAssocID="{933EEA6C-8DF1-4B64-B703-CFC08159E16A}" presName="level2Shape" presStyleLbl="node2" presStyleIdx="1" presStyleCnt="2" custScaleX="306430"/>
      <dgm:spPr/>
      <dgm:t>
        <a:bodyPr/>
        <a:lstStyle/>
        <a:p>
          <a:pPr rtl="1"/>
          <a:endParaRPr lang="ar-SA"/>
        </a:p>
      </dgm:t>
    </dgm:pt>
    <dgm:pt modelId="{A9510728-0643-4CDB-A183-C7B0FE529D3D}" type="pres">
      <dgm:prSet presAssocID="{933EEA6C-8DF1-4B64-B703-CFC08159E16A}" presName="hierChild3" presStyleCnt="0"/>
      <dgm:spPr/>
    </dgm:pt>
    <dgm:pt modelId="{0B65E456-008D-461B-994C-ADA302857D5D}" type="pres">
      <dgm:prSet presAssocID="{CD4CE90F-9DC9-4B8F-A6C1-B8DAFC7AAB91}" presName="Name19" presStyleLbl="parChTrans1D3" presStyleIdx="2" presStyleCnt="3"/>
      <dgm:spPr/>
      <dgm:t>
        <a:bodyPr/>
        <a:lstStyle/>
        <a:p>
          <a:pPr rtl="1"/>
          <a:endParaRPr lang="ar-SA"/>
        </a:p>
      </dgm:t>
    </dgm:pt>
    <dgm:pt modelId="{FF6DB5E7-FA0E-4298-8963-86657C8830CB}" type="pres">
      <dgm:prSet presAssocID="{ABED077D-AA07-4B2B-ABD0-5063D8762758}" presName="Name21" presStyleCnt="0"/>
      <dgm:spPr/>
    </dgm:pt>
    <dgm:pt modelId="{28AFE594-EAE6-4333-A81C-DD324E62919A}" type="pres">
      <dgm:prSet presAssocID="{ABED077D-AA07-4B2B-ABD0-5063D8762758}" presName="level2Shape" presStyleLbl="node3" presStyleIdx="2" presStyleCnt="3" custScaleX="197024" custScaleY="302999"/>
      <dgm:spPr/>
      <dgm:t>
        <a:bodyPr/>
        <a:lstStyle/>
        <a:p>
          <a:pPr rtl="1"/>
          <a:endParaRPr lang="ar-SA"/>
        </a:p>
      </dgm:t>
    </dgm:pt>
    <dgm:pt modelId="{39F3FEA8-2893-4F34-9211-F930A2AF1C32}" type="pres">
      <dgm:prSet presAssocID="{ABED077D-AA07-4B2B-ABD0-5063D8762758}" presName="hierChild3" presStyleCnt="0"/>
      <dgm:spPr/>
    </dgm:pt>
    <dgm:pt modelId="{2591D224-6449-4DE6-B9B9-F572639ECEE3}" type="pres">
      <dgm:prSet presAssocID="{3142FF2F-5AAA-402E-B469-0E4A04A84855}" presName="bgShapesFlow" presStyleCnt="0"/>
      <dgm:spPr/>
    </dgm:pt>
  </dgm:ptLst>
  <dgm:cxnLst>
    <dgm:cxn modelId="{15A616FC-4125-4E42-95F3-69CBA0B0E4E3}" type="presOf" srcId="{E3756A6E-5BB8-4CBD-AB76-A528428B9F85}" destId="{7D329266-0118-498C-A16A-8BD95DF43B04}" srcOrd="0" destOrd="0" presId="urn:microsoft.com/office/officeart/2005/8/layout/hierarchy6"/>
    <dgm:cxn modelId="{3F633B77-50AC-4E7E-BE2B-D4743124035D}" srcId="{933EEA6C-8DF1-4B64-B703-CFC08159E16A}" destId="{ABED077D-AA07-4B2B-ABD0-5063D8762758}" srcOrd="0" destOrd="0" parTransId="{CD4CE90F-9DC9-4B8F-A6C1-B8DAFC7AAB91}" sibTransId="{E0CAC2D4-E9B9-453E-8404-DA1103451670}"/>
    <dgm:cxn modelId="{F6D22FC5-4662-4CB6-A16B-92F11CDEBB54}" type="presOf" srcId="{949CFCCE-4441-4F69-9B5E-0560C2D61E01}" destId="{49099D17-5B7D-4A84-8EAF-2C261ECEC774}" srcOrd="0" destOrd="0" presId="urn:microsoft.com/office/officeart/2005/8/layout/hierarchy6"/>
    <dgm:cxn modelId="{B73F2BCD-8E51-4254-82AF-F66B569FA437}" type="presOf" srcId="{36F515C3-2A8A-4458-A505-229F2DB867DC}" destId="{DB219001-8F33-4AAB-8BAC-0D4CC03ACCFF}" srcOrd="0" destOrd="0" presId="urn:microsoft.com/office/officeart/2005/8/layout/hierarchy6"/>
    <dgm:cxn modelId="{15234EE5-0DA3-493B-925A-CBC81320F83E}" srcId="{36F515C3-2A8A-4458-A505-229F2DB867DC}" destId="{5A541E30-8AE9-4C5B-97C0-05A3B1E1903E}" srcOrd="1" destOrd="0" parTransId="{039FAE29-570A-44AE-B665-860803A1F171}" sibTransId="{25A2C7DE-C8E5-4A5E-84EE-8D7578EEA25B}"/>
    <dgm:cxn modelId="{78120B76-BC23-4DD6-A0F4-00593CAC7417}" type="presOf" srcId="{3142FF2F-5AAA-402E-B469-0E4A04A84855}" destId="{5D28A5CB-F513-4AF9-BF04-07F27D3C95EE}" srcOrd="0" destOrd="0" presId="urn:microsoft.com/office/officeart/2005/8/layout/hierarchy6"/>
    <dgm:cxn modelId="{1A993DAF-9ACD-4A41-97DC-7EC0F367BE6F}" type="presOf" srcId="{5E9DFB0A-F694-420C-A0C7-D362C699ACBC}" destId="{CBC80DBE-16A9-4AC7-8E1F-B7B6C32A849B}" srcOrd="0" destOrd="0" presId="urn:microsoft.com/office/officeart/2005/8/layout/hierarchy6"/>
    <dgm:cxn modelId="{5F8A90FF-E0B7-4A25-8491-62630A9CA47A}" srcId="{1C0D5481-6142-43D4-A137-B2661A6C69E6}" destId="{36F515C3-2A8A-4458-A505-229F2DB867DC}" srcOrd="0" destOrd="0" parTransId="{07862183-E346-4139-9967-64716F43A74A}" sibTransId="{F99EDB4E-5327-41C0-8604-211E1502ADB9}"/>
    <dgm:cxn modelId="{D8D3D279-E716-48C1-9908-DB04026F47F7}" type="presOf" srcId="{1C0D5481-6142-43D4-A137-B2661A6C69E6}" destId="{7DB1F81B-F993-449A-99B0-5E2BF36EF6EC}" srcOrd="0" destOrd="0" presId="urn:microsoft.com/office/officeart/2005/8/layout/hierarchy6"/>
    <dgm:cxn modelId="{8D635FB8-D727-4C04-8D04-814C35D65FB0}" type="presOf" srcId="{ABED077D-AA07-4B2B-ABD0-5063D8762758}" destId="{28AFE594-EAE6-4333-A81C-DD324E62919A}" srcOrd="0" destOrd="0" presId="urn:microsoft.com/office/officeart/2005/8/layout/hierarchy6"/>
    <dgm:cxn modelId="{66E83BC1-143B-4862-9261-A75E112A590C}" srcId="{36F515C3-2A8A-4458-A505-229F2DB867DC}" destId="{5E9DFB0A-F694-420C-A0C7-D362C699ACBC}" srcOrd="0" destOrd="0" parTransId="{E3756A6E-5BB8-4CBD-AB76-A528428B9F85}" sibTransId="{10E5F9F0-8EA6-4C23-9733-C071D6A7D308}"/>
    <dgm:cxn modelId="{1E1C8E3F-03C5-48D6-A95D-3BCF4702EC43}" type="presOf" srcId="{933EEA6C-8DF1-4B64-B703-CFC08159E16A}" destId="{1F2C514D-500D-4AEA-BC20-734E7E3BB1B8}" srcOrd="0" destOrd="0" presId="urn:microsoft.com/office/officeart/2005/8/layout/hierarchy6"/>
    <dgm:cxn modelId="{8F6E7485-18B4-4D8D-A1B3-82D52A73CB7E}" type="presOf" srcId="{039FAE29-570A-44AE-B665-860803A1F171}" destId="{C65E8ACD-54DF-447B-8620-59902934ED03}" srcOrd="0" destOrd="0" presId="urn:microsoft.com/office/officeart/2005/8/layout/hierarchy6"/>
    <dgm:cxn modelId="{7E03F00E-0A9A-4ADA-8E86-B30B7664F0F8}" type="presOf" srcId="{CD4CE90F-9DC9-4B8F-A6C1-B8DAFC7AAB91}" destId="{0B65E456-008D-461B-994C-ADA302857D5D}" srcOrd="0" destOrd="0" presId="urn:microsoft.com/office/officeart/2005/8/layout/hierarchy6"/>
    <dgm:cxn modelId="{D6C44E5B-A57A-4390-A9C8-D7EF3E5C8A54}" type="presOf" srcId="{07862183-E346-4139-9967-64716F43A74A}" destId="{3B31259E-B683-4F9B-A526-ACC4D5A3AD5C}" srcOrd="0" destOrd="0" presId="urn:microsoft.com/office/officeart/2005/8/layout/hierarchy6"/>
    <dgm:cxn modelId="{9B1577E7-9AEC-4ECD-B70A-4CAFB587BF9A}" srcId="{3142FF2F-5AAA-402E-B469-0E4A04A84855}" destId="{1C0D5481-6142-43D4-A137-B2661A6C69E6}" srcOrd="0" destOrd="0" parTransId="{85452A2E-17B2-42DC-86AE-F9FE0B1FFB38}" sibTransId="{571F6A1B-4BF7-497A-AC1D-827B5E14887D}"/>
    <dgm:cxn modelId="{7FADF946-0A51-44AB-A1CB-D1BB65402249}" type="presOf" srcId="{5A541E30-8AE9-4C5B-97C0-05A3B1E1903E}" destId="{2335A884-4534-4B66-B3CC-3005491AB969}" srcOrd="0" destOrd="0" presId="urn:microsoft.com/office/officeart/2005/8/layout/hierarchy6"/>
    <dgm:cxn modelId="{27584DBC-DCE6-4985-A11F-BF9D612DDD79}" srcId="{1C0D5481-6142-43D4-A137-B2661A6C69E6}" destId="{933EEA6C-8DF1-4B64-B703-CFC08159E16A}" srcOrd="1" destOrd="0" parTransId="{949CFCCE-4441-4F69-9B5E-0560C2D61E01}" sibTransId="{442477F8-EC5B-4DD1-92B0-576703BE22B9}"/>
    <dgm:cxn modelId="{9BB024E6-12F0-4317-87E3-0B338B504089}" type="presParOf" srcId="{5D28A5CB-F513-4AF9-BF04-07F27D3C95EE}" destId="{D1CD4699-B2E2-49B9-8EB8-1608418F87CF}" srcOrd="0" destOrd="0" presId="urn:microsoft.com/office/officeart/2005/8/layout/hierarchy6"/>
    <dgm:cxn modelId="{1973DFB4-FBF0-49EC-9DEC-3A736B1FB6C5}" type="presParOf" srcId="{D1CD4699-B2E2-49B9-8EB8-1608418F87CF}" destId="{626FBDD2-2012-4E35-8149-F0149C33E443}" srcOrd="0" destOrd="0" presId="urn:microsoft.com/office/officeart/2005/8/layout/hierarchy6"/>
    <dgm:cxn modelId="{FE8D16DA-F940-40A8-AF50-E9B099BEFE09}" type="presParOf" srcId="{626FBDD2-2012-4E35-8149-F0149C33E443}" destId="{D5DCDC31-AF36-4FC8-A484-C35F34093D60}" srcOrd="0" destOrd="0" presId="urn:microsoft.com/office/officeart/2005/8/layout/hierarchy6"/>
    <dgm:cxn modelId="{2B054350-2BB4-4802-8D1F-F4F91A3C6A9B}" type="presParOf" srcId="{D5DCDC31-AF36-4FC8-A484-C35F34093D60}" destId="{7DB1F81B-F993-449A-99B0-5E2BF36EF6EC}" srcOrd="0" destOrd="0" presId="urn:microsoft.com/office/officeart/2005/8/layout/hierarchy6"/>
    <dgm:cxn modelId="{C176CDC3-62B4-473D-A1E9-068BE05208BE}" type="presParOf" srcId="{D5DCDC31-AF36-4FC8-A484-C35F34093D60}" destId="{F297C695-4747-40F3-B576-29426EF58B5D}" srcOrd="1" destOrd="0" presId="urn:microsoft.com/office/officeart/2005/8/layout/hierarchy6"/>
    <dgm:cxn modelId="{998F3A41-FC3D-43FE-96B8-F9DA7E3F0E8B}" type="presParOf" srcId="{F297C695-4747-40F3-B576-29426EF58B5D}" destId="{3B31259E-B683-4F9B-A526-ACC4D5A3AD5C}" srcOrd="0" destOrd="0" presId="urn:microsoft.com/office/officeart/2005/8/layout/hierarchy6"/>
    <dgm:cxn modelId="{7F2715A2-C490-40F4-9E4F-FB7E7F44FBFE}" type="presParOf" srcId="{F297C695-4747-40F3-B576-29426EF58B5D}" destId="{ED64C8C0-B9F9-49EE-A082-FA909F2B5C9B}" srcOrd="1" destOrd="0" presId="urn:microsoft.com/office/officeart/2005/8/layout/hierarchy6"/>
    <dgm:cxn modelId="{67CC57C2-DF09-44C4-8404-81925C11520D}" type="presParOf" srcId="{ED64C8C0-B9F9-49EE-A082-FA909F2B5C9B}" destId="{DB219001-8F33-4AAB-8BAC-0D4CC03ACCFF}" srcOrd="0" destOrd="0" presId="urn:microsoft.com/office/officeart/2005/8/layout/hierarchy6"/>
    <dgm:cxn modelId="{CF094C9F-8BFE-45E9-97CD-BE0DC42B7069}" type="presParOf" srcId="{ED64C8C0-B9F9-49EE-A082-FA909F2B5C9B}" destId="{289F5363-31A1-4824-9FB0-3143F29E5E58}" srcOrd="1" destOrd="0" presId="urn:microsoft.com/office/officeart/2005/8/layout/hierarchy6"/>
    <dgm:cxn modelId="{CA631C00-88B8-427E-943E-B418910FF1FB}" type="presParOf" srcId="{289F5363-31A1-4824-9FB0-3143F29E5E58}" destId="{7D329266-0118-498C-A16A-8BD95DF43B04}" srcOrd="0" destOrd="0" presId="urn:microsoft.com/office/officeart/2005/8/layout/hierarchy6"/>
    <dgm:cxn modelId="{380D052B-7277-47DE-9894-B30FCC3CDB12}" type="presParOf" srcId="{289F5363-31A1-4824-9FB0-3143F29E5E58}" destId="{2ED1C553-8418-447B-A3C7-9217A645E926}" srcOrd="1" destOrd="0" presId="urn:microsoft.com/office/officeart/2005/8/layout/hierarchy6"/>
    <dgm:cxn modelId="{FC100247-0366-40EB-8419-522BD297382D}" type="presParOf" srcId="{2ED1C553-8418-447B-A3C7-9217A645E926}" destId="{CBC80DBE-16A9-4AC7-8E1F-B7B6C32A849B}" srcOrd="0" destOrd="0" presId="urn:microsoft.com/office/officeart/2005/8/layout/hierarchy6"/>
    <dgm:cxn modelId="{4300817F-F4FD-4ABB-8E47-14A93920D251}" type="presParOf" srcId="{2ED1C553-8418-447B-A3C7-9217A645E926}" destId="{2C5CC4D8-BC91-41AE-94DD-26F8585DFB70}" srcOrd="1" destOrd="0" presId="urn:microsoft.com/office/officeart/2005/8/layout/hierarchy6"/>
    <dgm:cxn modelId="{0708C201-7737-4DAF-A733-2F6FB64D6897}" type="presParOf" srcId="{289F5363-31A1-4824-9FB0-3143F29E5E58}" destId="{C65E8ACD-54DF-447B-8620-59902934ED03}" srcOrd="2" destOrd="0" presId="urn:microsoft.com/office/officeart/2005/8/layout/hierarchy6"/>
    <dgm:cxn modelId="{FE449CAF-9D8A-4E42-8BC3-229F54BF1CC9}" type="presParOf" srcId="{289F5363-31A1-4824-9FB0-3143F29E5E58}" destId="{8D36883C-C108-4134-8AA4-633A95BC10F7}" srcOrd="3" destOrd="0" presId="urn:microsoft.com/office/officeart/2005/8/layout/hierarchy6"/>
    <dgm:cxn modelId="{ADC4BBBF-9F13-485E-89AE-E3EBAD0F3863}" type="presParOf" srcId="{8D36883C-C108-4134-8AA4-633A95BC10F7}" destId="{2335A884-4534-4B66-B3CC-3005491AB969}" srcOrd="0" destOrd="0" presId="urn:microsoft.com/office/officeart/2005/8/layout/hierarchy6"/>
    <dgm:cxn modelId="{F152D1B5-71A3-43F5-BA00-0C1398320A0A}" type="presParOf" srcId="{8D36883C-C108-4134-8AA4-633A95BC10F7}" destId="{C672CED0-8321-46F6-B3D8-A775997E7EB4}" srcOrd="1" destOrd="0" presId="urn:microsoft.com/office/officeart/2005/8/layout/hierarchy6"/>
    <dgm:cxn modelId="{8B11F94B-E78C-4125-A533-17162D8C122A}" type="presParOf" srcId="{F297C695-4747-40F3-B576-29426EF58B5D}" destId="{49099D17-5B7D-4A84-8EAF-2C261ECEC774}" srcOrd="2" destOrd="0" presId="urn:microsoft.com/office/officeart/2005/8/layout/hierarchy6"/>
    <dgm:cxn modelId="{42455F8E-E22B-4BFC-B8A0-FEAD30E711C3}" type="presParOf" srcId="{F297C695-4747-40F3-B576-29426EF58B5D}" destId="{5F51CCB6-4B12-47A2-9B40-7BA38CF83AF9}" srcOrd="3" destOrd="0" presId="urn:microsoft.com/office/officeart/2005/8/layout/hierarchy6"/>
    <dgm:cxn modelId="{8CD5A623-DF31-414E-83F0-0FFE90A7A792}" type="presParOf" srcId="{5F51CCB6-4B12-47A2-9B40-7BA38CF83AF9}" destId="{1F2C514D-500D-4AEA-BC20-734E7E3BB1B8}" srcOrd="0" destOrd="0" presId="urn:microsoft.com/office/officeart/2005/8/layout/hierarchy6"/>
    <dgm:cxn modelId="{7E7C7AA6-D3A7-41A1-8BEE-A8AC6D26D525}" type="presParOf" srcId="{5F51CCB6-4B12-47A2-9B40-7BA38CF83AF9}" destId="{A9510728-0643-4CDB-A183-C7B0FE529D3D}" srcOrd="1" destOrd="0" presId="urn:microsoft.com/office/officeart/2005/8/layout/hierarchy6"/>
    <dgm:cxn modelId="{2A371DB1-1299-46A9-A446-218FCD3A78D7}" type="presParOf" srcId="{A9510728-0643-4CDB-A183-C7B0FE529D3D}" destId="{0B65E456-008D-461B-994C-ADA302857D5D}" srcOrd="0" destOrd="0" presId="urn:microsoft.com/office/officeart/2005/8/layout/hierarchy6"/>
    <dgm:cxn modelId="{8E5ACBC2-7BA3-42B6-AAF1-0D2DF91700AD}" type="presParOf" srcId="{A9510728-0643-4CDB-A183-C7B0FE529D3D}" destId="{FF6DB5E7-FA0E-4298-8963-86657C8830CB}" srcOrd="1" destOrd="0" presId="urn:microsoft.com/office/officeart/2005/8/layout/hierarchy6"/>
    <dgm:cxn modelId="{0529247E-2E65-4350-84DC-AD1762D35BD6}" type="presParOf" srcId="{FF6DB5E7-FA0E-4298-8963-86657C8830CB}" destId="{28AFE594-EAE6-4333-A81C-DD324E62919A}" srcOrd="0" destOrd="0" presId="urn:microsoft.com/office/officeart/2005/8/layout/hierarchy6"/>
    <dgm:cxn modelId="{13AF15E6-C85F-46D7-8164-02B722B0E4B7}" type="presParOf" srcId="{FF6DB5E7-FA0E-4298-8963-86657C8830CB}" destId="{39F3FEA8-2893-4F34-9211-F930A2AF1C32}" srcOrd="1" destOrd="0" presId="urn:microsoft.com/office/officeart/2005/8/layout/hierarchy6"/>
    <dgm:cxn modelId="{23BD433D-835E-4495-BF5E-C4B547A1A111}" type="presParOf" srcId="{5D28A5CB-F513-4AF9-BF04-07F27D3C95EE}" destId="{2591D224-6449-4DE6-B9B9-F572639ECEE3}" srcOrd="1" destOrd="0" presId="urn:microsoft.com/office/officeart/2005/8/layout/hierarchy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ierarchy6">
  <dgm:title val=""/>
  <dgm:desc val=""/>
  <dgm:catLst>
    <dgm:cat type="hierarchy" pri="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aram type="vertAlign" val="mid"/>
      <dgm:param type="horzAlign" val="ctr"/>
    </dgm:alg>
    <dgm:shape xmlns:r="http://schemas.openxmlformats.org/officeDocument/2006/relationships" r:blip="">
      <dgm:adjLst/>
    </dgm:shape>
    <dgm:presOf/>
    <dgm:choose name="Name0">
      <dgm:if name="Name1" axis="ch" ptType="node" func="cnt" op="gte" val="2">
        <dgm:choose name="Name2">
          <dgm:if name="Name3" func="var" arg="dir" op="equ" val="norm">
            <dgm:constrLst>
              <dgm:constr type="l" for="ch" forName="hierFlow" refType="w" fact="0.3"/>
              <dgm:constr type="t" for="ch" forName="hierFlow"/>
              <dgm:constr type="r" for="ch" forName="hierFlow" refType="w" fact="0.98"/>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if>
          <dgm:else name="Name4">
            <dgm:constrLst>
              <dgm:constr type="l" for="ch" forName="hierFlow" refType="w" fact="0.02"/>
              <dgm:constr type="t" for="ch" forName="hierFlow"/>
              <dgm:constr type="r" for="ch" forName="hierFlow" refType="w" fact="0.7"/>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ruleLst/>
    <dgm:layoutNode name="hierFlow">
      <dgm:alg type="lin">
        <dgm:param type="linDir" val="fromT"/>
        <dgm:param type="nodeVertAlign" val="t"/>
        <dgm:param type="vertAlign" val="t"/>
        <dgm:param type="nodeHorzAlign" val="ctr"/>
        <dgm:param type="fallback" val="2D"/>
      </dgm:alg>
      <dgm:shape xmlns:r="http://schemas.openxmlformats.org/officeDocument/2006/relationships" r:blip="">
        <dgm:adjLst/>
      </dgm:shape>
      <dgm:presOf/>
      <dgm:constrLst/>
      <dgm:ruleLst/>
      <dgm:choose name="Name6">
        <dgm:if name="Name7" axis="ch" ptType="node" func="cnt" op="gte" val="2">
          <dgm:layoutNode name="firstBuf">
            <dgm:alg type="sp"/>
            <dgm:shape xmlns:r="http://schemas.openxmlformats.org/officeDocument/2006/relationships" r:blip="">
              <dgm:adjLst/>
            </dgm:shape>
            <dgm:presOf/>
            <dgm:constrLst/>
            <dgm:ruleLst/>
          </dgm:layoutNode>
        </dgm:if>
        <dgm:else name="Name8"/>
      </dgm:choose>
      <dgm:layoutNode name="hierChild1">
        <dgm:varLst>
          <dgm:chPref val="1"/>
          <dgm:animOne val="branch"/>
          <dgm:animLvl val="lvl"/>
        </dgm:varLst>
        <dgm:choose name="Name9">
          <dgm:if name="Name10" func="var" arg="dir" op="equ" val="norm">
            <dgm:alg type="hierChild">
              <dgm:param type="linDir" val="fromL"/>
              <dgm:param type="vertAlign" val="t"/>
            </dgm:alg>
          </dgm:if>
          <dgm:else name="Name11">
            <dgm:alg type="hierChild">
              <dgm:param type="linDir" val="fromR"/>
              <dgm:param type="vertAlign" val="t"/>
            </dgm:alg>
          </dgm:else>
        </dgm:choose>
        <dgm:shape xmlns:r="http://schemas.openxmlformats.org/officeDocument/2006/relationships" r:blip="">
          <dgm:adjLst/>
        </dgm:shape>
        <dgm:presOf/>
        <dgm:constrLst>
          <dgm:constr type="primFontSz" for="des" ptType="node" op="equ"/>
        </dgm:constrLst>
        <dgm:ruleLst/>
        <dgm:forEach name="Name12" axis="ch" cnt="3">
          <dgm:forEach name="Name13" axis="self" ptType="node">
            <dgm:layoutNode name="Name14">
              <dgm:alg type="hierRoot"/>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2">
                <dgm:choose name="Name15">
                  <dgm:if name="Name16" func="var" arg="dir" op="equ" val="norm">
                    <dgm:alg type="hierChild">
                      <dgm:param type="linDir" val="fromL"/>
                    </dgm:alg>
                  </dgm:if>
                  <dgm:else name="Name17">
                    <dgm:alg type="hierChild">
                      <dgm:param type="linDir" val="fromR"/>
                    </dgm:alg>
                  </dgm:else>
                </dgm:choose>
                <dgm:shape xmlns:r="http://schemas.openxmlformats.org/officeDocument/2006/relationships" r:blip="">
                  <dgm:adjLst/>
                </dgm:shape>
                <dgm:presOf/>
                <dgm:constrLst/>
                <dgm:ruleLst/>
                <dgm:forEach name="repeat" axis="ch">
                  <dgm:forEach name="Name18" axis="self" ptType="parTrans" cnt="1">
                    <dgm:layoutNode name="Name19">
                      <dgm:alg type="conn">
                        <dgm:param type="dim" val="1D"/>
                        <dgm:param type="endSty" val="noArr"/>
                        <dgm:param type="connRout" val="bend"/>
                        <dgm:param type="begPts" val="bCtr"/>
                        <dgm:param type="endPts" val="tCtr"/>
                      </dgm:alg>
                      <dgm:shape xmlns:r="http://schemas.openxmlformats.org/officeDocument/2006/relationships" type="conn" r:blip="">
                        <dgm:adjLst/>
                      </dgm:shape>
                      <dgm:presOf axis="self"/>
                      <dgm:constrLst>
                        <dgm:constr type="w" val="1"/>
                        <dgm:constr type="h" val="1"/>
                        <dgm:constr type="begPad"/>
                        <dgm:constr type="endPad"/>
                      </dgm:constrLst>
                      <dgm:ruleLst/>
                    </dgm:layoutNode>
                  </dgm:forEach>
                  <dgm:forEach name="Name20" axis="self" ptType="node">
                    <dgm:layoutNode name="Name21">
                      <dgm:alg type="hierRoot"/>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3">
                        <dgm:choose name="Name22">
                          <dgm:if name="Name23" func="var" arg="dir" op="equ" val="norm">
                            <dgm:alg type="hierChild">
                              <dgm:param type="linDir" val="fromL"/>
                            </dgm:alg>
                          </dgm:if>
                          <dgm:else name="Name24">
                            <dgm:alg type="hierChild">
                              <dgm:param type="linDir" val="fromR"/>
                            </dgm:alg>
                          </dgm:else>
                        </dgm:choose>
                        <dgm:shape xmlns:r="http://schemas.openxmlformats.org/officeDocument/2006/relationships" r:blip="">
                          <dgm:adjLst/>
                        </dgm:shape>
                        <dgm:presOf/>
                        <dgm:constrLst/>
                        <dgm:ruleLst/>
                        <dgm:forEach name="Name25" ref="repeat"/>
                      </dgm:layoutNode>
                    </dgm:layoutNode>
                  </dgm:forEach>
                </dgm:forEach>
              </dgm:layoutNode>
            </dgm:layoutNode>
          </dgm:forEach>
        </dgm:forEach>
      </dgm:layoutNode>
    </dgm:layoutNode>
    <dgm:layoutNode name="bgShapesFlow">
      <dgm:alg type="lin">
        <dgm:param type="linDir" val="fromT"/>
        <dgm:param type="nodeVertAlign" val="t"/>
        <dgm:param type="vertAlign" val="t"/>
        <dgm:param type="nodeHorzAlign" val="ctr"/>
      </dgm:alg>
      <dgm:shape xmlns:r="http://schemas.openxmlformats.org/officeDocument/2006/relationships" r:blip="">
        <dgm:adjLst/>
      </dgm:shape>
      <dgm:presOf/>
      <dgm:constrLst>
        <dgm:constr type="userB"/>
        <dgm:constr type="w" for="ch" forName="rectComp" refType="w"/>
        <dgm:constr type="h" for="ch" forName="rectComp" refType="h"/>
        <dgm:constr type="w" for="des" forName="bgRect" refType="w"/>
        <dgm:constr type="primFontSz" for="des" forName="bgRectTx" op="equ"/>
      </dgm:constrLst>
      <dgm:ruleLst/>
      <dgm:forEach name="Name26" axis="ch" ptType="node" st="2">
        <dgm:layoutNode name="rectComp">
          <dgm:alg type="composite">
            <dgm:param type="vertAlign" val="t"/>
            <dgm:param type="horzAlign" val="ctr"/>
          </dgm:alg>
          <dgm:shape xmlns:r="http://schemas.openxmlformats.org/officeDocument/2006/relationships" r:blip="">
            <dgm:adjLst/>
          </dgm:shape>
          <dgm:presOf/>
          <dgm:choose name="Name27">
            <dgm:if name="Name28" func="var" arg="dir" op="equ" val="norm">
              <dgm:constrLst>
                <dgm:constr type="userA"/>
                <dgm:constr type="l" for="ch" forName="bgRect"/>
                <dgm:constr type="t" for="ch" forName="bgRect"/>
                <dgm:constr type="h" for="ch" forName="bgRect" refType="userA" fact="1.2"/>
                <dgm:constr type="l" for="ch" forName="bgRectTx"/>
                <dgm:constr type="t" for="ch" forName="bgRectTx"/>
                <dgm:constr type="w" for="ch" forName="bgRectTx" refType="w" refFor="ch" refForName="bgRect" fact="0.3"/>
                <dgm:constr type="h" for="ch" forName="bgRectTx" refType="h" refFor="ch" refForName="bgRect" op="equ"/>
              </dgm:constrLst>
            </dgm:if>
            <dgm:else name="Name29">
              <dgm:constrLst>
                <dgm:constr type="userA"/>
                <dgm:constr type="l" for="ch" forName="bgRect"/>
                <dgm:constr type="t" for="ch" forName="bgRect"/>
                <dgm:constr type="h" for="ch" forName="bgRect" refType="userA" fact="1.2"/>
                <dgm:constr type="r" for="ch" forName="bgRectTx" refType="w"/>
                <dgm:constr type="t" for="ch" forName="bgRectTx"/>
                <dgm:constr type="w" for="ch" forName="bgRectTx" refType="w" refFor="ch" refForName="bgRect" fact="0.3"/>
                <dgm:constr type="h" for="ch" forName="bgRectTx" refType="h" refFor="ch" refForName="bgRect" op="equ"/>
              </dgm:constrLst>
            </dgm:else>
          </dgm:choose>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presOf axis="desOrSelf" ptType="node"/>
            <dgm:shape xmlns:r="http://schemas.openxmlformats.org/officeDocument/2006/relationships" type="rect" r:blip="" zOrderOff="-999" hideGeom="1">
              <dgm:adjLst/>
            </dgm:shape>
            <dgm:constrLst>
              <dgm:constr type="primFontSz" val="65"/>
            </dgm:constrLst>
            <dgm:ruleLst>
              <dgm:rule type="primFontSz" val="5" fact="NaN" max="NaN"/>
            </dgm:ruleLst>
          </dgm:layoutNode>
        </dgm:layoutNode>
        <dgm:choose name="Name30">
          <dgm:if name="Name31" axis="self" ptType="node" func="revPos" op="gte" val="2">
            <dgm:layoutNode name="spComp">
              <dgm:alg type="composite">
                <dgm:param type="vertAlign" val="t"/>
                <dgm:param type="horzAlign" val="ctr"/>
              </dgm:alg>
              <dgm:shape xmlns:r="http://schemas.openxmlformats.org/officeDocument/2006/relationships" r:blip="">
                <dgm:adjLst/>
              </dgm:shape>
              <dgm:presOf/>
              <dgm:constrLst>
                <dgm:constr type="userA"/>
                <dgm:constr type="userB"/>
                <dgm:constr type="l" for="ch" forName="vSp"/>
                <dgm:constr type="t" for="ch" forName="vSp"/>
                <dgm:constr type="h" for="ch" forName="vSp" refType="userB"/>
                <dgm:constr type="hOff" for="ch" forName="vSp" refType="userA" fact="-0.2"/>
              </dgm:constrLst>
              <dgm:ruleLst/>
              <dgm:layoutNode name="vSp">
                <dgm:alg type="sp"/>
                <dgm:shape xmlns:r="http://schemas.openxmlformats.org/officeDocument/2006/relationships" r:blip="">
                  <dgm:adjLst/>
                </dgm:shape>
                <dgm:presOf/>
                <dgm:constrLst/>
                <dgm:ruleLst/>
              </dgm:layoutNode>
            </dgm:layoutNode>
          </dgm:if>
          <dgm:else name="Name32"/>
        </dgm:choos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DF1D31E2-2FC2-4BAF-8796-9FF943F4C34F}" type="datetimeFigureOut">
              <a:rPr lang="ar-SA" smtClean="0"/>
              <a:t>18/04/36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4CF00928-4B16-462A-9ACA-7C3FD242D3BC}" type="slidenum">
              <a:rPr lang="ar-SA" smtClean="0"/>
              <a:t>‹#›</a:t>
            </a:fld>
            <a:endParaRPr lang="ar-SA"/>
          </a:p>
        </p:txBody>
      </p:sp>
    </p:spTree>
    <p:extLst>
      <p:ext uri="{BB962C8B-B14F-4D97-AF65-F5344CB8AC3E}">
        <p14:creationId xmlns:p14="http://schemas.microsoft.com/office/powerpoint/2010/main" val="21918638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صورة بانورامي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ar-SA" smtClean="0"/>
              <a:t>انقر لتحرير نمط العنوان الرئيسي</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DF1D31E2-2FC2-4BAF-8796-9FF943F4C34F}" type="datetimeFigureOut">
              <a:rPr lang="ar-SA" smtClean="0"/>
              <a:t>18/04/36</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4CF00928-4B16-462A-9ACA-7C3FD242D3BC}" type="slidenum">
              <a:rPr lang="ar-SA" smtClean="0"/>
              <a:t>‹#›</a:t>
            </a:fld>
            <a:endParaRPr lang="ar-SA"/>
          </a:p>
        </p:txBody>
      </p:sp>
    </p:spTree>
    <p:extLst>
      <p:ext uri="{BB962C8B-B14F-4D97-AF65-F5344CB8AC3E}">
        <p14:creationId xmlns:p14="http://schemas.microsoft.com/office/powerpoint/2010/main" val="6034416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العنوان والتسمية ال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ar-SA" smtClean="0"/>
              <a:t>انقر لتحرير نمط العنوان الرئيسي</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DF1D31E2-2FC2-4BAF-8796-9FF943F4C34F}" type="datetimeFigureOut">
              <a:rPr lang="ar-SA" smtClean="0"/>
              <a:t>18/04/36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4CF00928-4B16-462A-9ACA-7C3FD242D3BC}" type="slidenum">
              <a:rPr lang="ar-SA" smtClean="0"/>
              <a:t>‹#›</a:t>
            </a:fld>
            <a:endParaRPr lang="ar-SA"/>
          </a:p>
        </p:txBody>
      </p:sp>
    </p:spTree>
    <p:extLst>
      <p:ext uri="{BB962C8B-B14F-4D97-AF65-F5344CB8AC3E}">
        <p14:creationId xmlns:p14="http://schemas.microsoft.com/office/powerpoint/2010/main" val="77132659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اقتباس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ar-SA" smtClean="0"/>
              <a:t>انقر لتحرير نمط العنوان الرئيسي</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ar-SA" smtClean="0"/>
              <a:t>انقر لتحرير أنماط النص الرئيسي</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DF1D31E2-2FC2-4BAF-8796-9FF943F4C34F}" type="datetimeFigureOut">
              <a:rPr lang="ar-SA" smtClean="0"/>
              <a:t>18/04/36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4CF00928-4B16-462A-9ACA-7C3FD242D3BC}" type="slidenum">
              <a:rPr lang="ar-SA" smtClean="0"/>
              <a:t>‹#›</a:t>
            </a:fld>
            <a:endParaRPr lang="ar-SA"/>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17584469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بطاقة اسم">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DF1D31E2-2FC2-4BAF-8796-9FF943F4C34F}" type="datetimeFigureOut">
              <a:rPr lang="ar-SA" smtClean="0"/>
              <a:t>18/04/36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4CF00928-4B16-462A-9ACA-7C3FD242D3BC}" type="slidenum">
              <a:rPr lang="ar-SA" smtClean="0"/>
              <a:t>‹#›</a:t>
            </a:fld>
            <a:endParaRPr lang="ar-SA"/>
          </a:p>
        </p:txBody>
      </p:sp>
    </p:spTree>
    <p:extLst>
      <p:ext uri="{BB962C8B-B14F-4D97-AF65-F5344CB8AC3E}">
        <p14:creationId xmlns:p14="http://schemas.microsoft.com/office/powerpoint/2010/main" val="81545162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أعمد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DF1D31E2-2FC2-4BAF-8796-9FF943F4C34F}" type="datetimeFigureOut">
              <a:rPr lang="ar-SA" smtClean="0"/>
              <a:t>18/04/36</a:t>
            </a:fld>
            <a:endParaRPr lang="ar-SA"/>
          </a:p>
        </p:txBody>
      </p:sp>
      <p:sp>
        <p:nvSpPr>
          <p:cNvPr id="4"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4CF00928-4B16-462A-9ACA-7C3FD242D3BC}" type="slidenum">
              <a:rPr lang="ar-SA" smtClean="0"/>
              <a:t>‹#›</a:t>
            </a:fld>
            <a:endParaRPr lang="ar-SA"/>
          </a:p>
        </p:txBody>
      </p:sp>
    </p:spTree>
    <p:extLst>
      <p:ext uri="{BB962C8B-B14F-4D97-AF65-F5344CB8AC3E}">
        <p14:creationId xmlns:p14="http://schemas.microsoft.com/office/powerpoint/2010/main" val="411996450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أعمدة صور">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DF1D31E2-2FC2-4BAF-8796-9FF943F4C34F}" type="datetimeFigureOut">
              <a:rPr lang="ar-SA" smtClean="0"/>
              <a:t>18/04/36</a:t>
            </a:fld>
            <a:endParaRPr lang="ar-SA"/>
          </a:p>
        </p:txBody>
      </p:sp>
      <p:sp>
        <p:nvSpPr>
          <p:cNvPr id="4"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4CF00928-4B16-462A-9ACA-7C3FD242D3BC}" type="slidenum">
              <a:rPr lang="ar-SA" smtClean="0"/>
              <a:t>‹#›</a:t>
            </a:fld>
            <a:endParaRPr lang="ar-SA"/>
          </a:p>
        </p:txBody>
      </p:sp>
    </p:spTree>
    <p:extLst>
      <p:ext uri="{BB962C8B-B14F-4D97-AF65-F5344CB8AC3E}">
        <p14:creationId xmlns:p14="http://schemas.microsoft.com/office/powerpoint/2010/main" val="110386030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p:txBody>
          <a:bodyPr vert="eaVert" anchor="t" anchorCtr="0"/>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DF1D31E2-2FC2-4BAF-8796-9FF943F4C34F}" type="datetimeFigureOut">
              <a:rPr lang="ar-SA" smtClean="0"/>
              <a:t>18/04/36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4CF00928-4B16-462A-9ACA-7C3FD242D3BC}" type="slidenum">
              <a:rPr lang="ar-SA" smtClean="0"/>
              <a:t>‹#›</a:t>
            </a:fld>
            <a:endParaRPr lang="ar-SA"/>
          </a:p>
        </p:txBody>
      </p:sp>
    </p:spTree>
    <p:extLst>
      <p:ext uri="{BB962C8B-B14F-4D97-AF65-F5344CB8AC3E}">
        <p14:creationId xmlns:p14="http://schemas.microsoft.com/office/powerpoint/2010/main" val="292318841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DF1D31E2-2FC2-4BAF-8796-9FF943F4C34F}" type="datetimeFigureOut">
              <a:rPr lang="ar-SA" smtClean="0"/>
              <a:t>18/04/36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4CF00928-4B16-462A-9ACA-7C3FD242D3BC}" type="slidenum">
              <a:rPr lang="ar-SA" smtClean="0"/>
              <a:t>‹#›</a:t>
            </a:fld>
            <a:endParaRPr lang="ar-SA"/>
          </a:p>
        </p:txBody>
      </p:sp>
    </p:spTree>
    <p:extLst>
      <p:ext uri="{BB962C8B-B14F-4D97-AF65-F5344CB8AC3E}">
        <p14:creationId xmlns:p14="http://schemas.microsoft.com/office/powerpoint/2010/main" val="42159336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3"/>
          <p:cNvSpPr>
            <a:spLocks noGrp="1"/>
          </p:cNvSpPr>
          <p:nvPr>
            <p:ph type="dt" sz="half" idx="10"/>
          </p:nvPr>
        </p:nvSpPr>
        <p:spPr/>
        <p:txBody>
          <a:bodyPr/>
          <a:lstStyle/>
          <a:p>
            <a:fld id="{DF1D31E2-2FC2-4BAF-8796-9FF943F4C34F}" type="datetimeFigureOut">
              <a:rPr lang="ar-SA" smtClean="0"/>
              <a:t>18/04/36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4CF00928-4B16-462A-9ACA-7C3FD242D3BC}" type="slidenum">
              <a:rPr lang="ar-SA" smtClean="0"/>
              <a:t>‹#›</a:t>
            </a:fld>
            <a:endParaRPr lang="ar-SA"/>
          </a:p>
        </p:txBody>
      </p:sp>
    </p:spTree>
    <p:extLst>
      <p:ext uri="{BB962C8B-B14F-4D97-AF65-F5344CB8AC3E}">
        <p14:creationId xmlns:p14="http://schemas.microsoft.com/office/powerpoint/2010/main" val="27062459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DF1D31E2-2FC2-4BAF-8796-9FF943F4C34F}" type="datetimeFigureOut">
              <a:rPr lang="ar-SA" smtClean="0"/>
              <a:t>18/04/36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4CF00928-4B16-462A-9ACA-7C3FD242D3BC}" type="slidenum">
              <a:rPr lang="ar-SA" smtClean="0"/>
              <a:t>‹#›</a:t>
            </a:fld>
            <a:endParaRPr lang="ar-SA"/>
          </a:p>
        </p:txBody>
      </p:sp>
    </p:spTree>
    <p:extLst>
      <p:ext uri="{BB962C8B-B14F-4D97-AF65-F5344CB8AC3E}">
        <p14:creationId xmlns:p14="http://schemas.microsoft.com/office/powerpoint/2010/main" val="18061334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DF1D31E2-2FC2-4BAF-8796-9FF943F4C34F}" type="datetimeFigureOut">
              <a:rPr lang="ar-SA" smtClean="0"/>
              <a:t>18/04/36</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4CF00928-4B16-462A-9ACA-7C3FD242D3BC}" type="slidenum">
              <a:rPr lang="ar-SA" smtClean="0"/>
              <a:t>‹#›</a:t>
            </a:fld>
            <a:endParaRPr lang="ar-SA"/>
          </a:p>
        </p:txBody>
      </p:sp>
    </p:spTree>
    <p:extLst>
      <p:ext uri="{BB962C8B-B14F-4D97-AF65-F5344CB8AC3E}">
        <p14:creationId xmlns:p14="http://schemas.microsoft.com/office/powerpoint/2010/main" val="29240429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DF1D31E2-2FC2-4BAF-8796-9FF943F4C34F}" type="datetimeFigureOut">
              <a:rPr lang="ar-SA" smtClean="0"/>
              <a:t>18/04/36</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4CF00928-4B16-462A-9ACA-7C3FD242D3BC}" type="slidenum">
              <a:rPr lang="ar-SA" smtClean="0"/>
              <a:t>‹#›</a:t>
            </a:fld>
            <a:endParaRPr lang="ar-SA"/>
          </a:p>
        </p:txBody>
      </p:sp>
    </p:spTree>
    <p:extLst>
      <p:ext uri="{BB962C8B-B14F-4D97-AF65-F5344CB8AC3E}">
        <p14:creationId xmlns:p14="http://schemas.microsoft.com/office/powerpoint/2010/main" val="18166517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7" name="Date Placeholder 2"/>
          <p:cNvSpPr>
            <a:spLocks noGrp="1"/>
          </p:cNvSpPr>
          <p:nvPr>
            <p:ph type="dt" sz="half" idx="10"/>
          </p:nvPr>
        </p:nvSpPr>
        <p:spPr/>
        <p:txBody>
          <a:bodyPr/>
          <a:lstStyle/>
          <a:p>
            <a:fld id="{DF1D31E2-2FC2-4BAF-8796-9FF943F4C34F}" type="datetimeFigureOut">
              <a:rPr lang="ar-SA" smtClean="0"/>
              <a:t>18/04/36</a:t>
            </a:fld>
            <a:endParaRPr lang="ar-SA"/>
          </a:p>
        </p:txBody>
      </p:sp>
      <p:sp>
        <p:nvSpPr>
          <p:cNvPr id="5" name="Footer Placeholder 3"/>
          <p:cNvSpPr>
            <a:spLocks noGrp="1"/>
          </p:cNvSpPr>
          <p:nvPr>
            <p:ph type="ftr" sz="quarter" idx="11"/>
          </p:nvPr>
        </p:nvSpPr>
        <p:spPr/>
        <p:txBody>
          <a:bodyPr/>
          <a:lstStyle/>
          <a:p>
            <a:endParaRPr lang="ar-SA"/>
          </a:p>
        </p:txBody>
      </p:sp>
      <p:sp>
        <p:nvSpPr>
          <p:cNvPr id="6" name="Slide Number Placeholder 4"/>
          <p:cNvSpPr>
            <a:spLocks noGrp="1"/>
          </p:cNvSpPr>
          <p:nvPr>
            <p:ph type="sldNum" sz="quarter" idx="12"/>
          </p:nvPr>
        </p:nvSpPr>
        <p:spPr/>
        <p:txBody>
          <a:bodyPr/>
          <a:lstStyle/>
          <a:p>
            <a:fld id="{4CF00928-4B16-462A-9ACA-7C3FD242D3BC}" type="slidenum">
              <a:rPr lang="ar-SA" smtClean="0"/>
              <a:t>‹#›</a:t>
            </a:fld>
            <a:endParaRPr lang="ar-SA"/>
          </a:p>
        </p:txBody>
      </p:sp>
    </p:spTree>
    <p:extLst>
      <p:ext uri="{BB962C8B-B14F-4D97-AF65-F5344CB8AC3E}">
        <p14:creationId xmlns:p14="http://schemas.microsoft.com/office/powerpoint/2010/main" val="19522610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DF1D31E2-2FC2-4BAF-8796-9FF943F4C34F}" type="datetimeFigureOut">
              <a:rPr lang="ar-SA" smtClean="0"/>
              <a:t>18/04/36</a:t>
            </a:fld>
            <a:endParaRPr lang="ar-SA"/>
          </a:p>
        </p:txBody>
      </p:sp>
      <p:sp>
        <p:nvSpPr>
          <p:cNvPr id="5" name="Footer Placeholder 2"/>
          <p:cNvSpPr>
            <a:spLocks noGrp="1"/>
          </p:cNvSpPr>
          <p:nvPr>
            <p:ph type="ftr" sz="quarter" idx="11"/>
          </p:nvPr>
        </p:nvSpPr>
        <p:spPr/>
        <p:txBody>
          <a:bodyPr/>
          <a:lstStyle/>
          <a:p>
            <a:endParaRPr lang="ar-SA"/>
          </a:p>
        </p:txBody>
      </p:sp>
      <p:sp>
        <p:nvSpPr>
          <p:cNvPr id="6" name="Slide Number Placeholder 3"/>
          <p:cNvSpPr>
            <a:spLocks noGrp="1"/>
          </p:cNvSpPr>
          <p:nvPr>
            <p:ph type="sldNum" sz="quarter" idx="12"/>
          </p:nvPr>
        </p:nvSpPr>
        <p:spPr/>
        <p:txBody>
          <a:bodyPr/>
          <a:lstStyle/>
          <a:p>
            <a:fld id="{4CF00928-4B16-462A-9ACA-7C3FD242D3BC}" type="slidenum">
              <a:rPr lang="ar-SA" smtClean="0"/>
              <a:t>‹#›</a:t>
            </a:fld>
            <a:endParaRPr lang="ar-SA"/>
          </a:p>
        </p:txBody>
      </p:sp>
    </p:spTree>
    <p:extLst>
      <p:ext uri="{BB962C8B-B14F-4D97-AF65-F5344CB8AC3E}">
        <p14:creationId xmlns:p14="http://schemas.microsoft.com/office/powerpoint/2010/main" val="28675161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7" name="Date Placeholder 4"/>
          <p:cNvSpPr>
            <a:spLocks noGrp="1"/>
          </p:cNvSpPr>
          <p:nvPr>
            <p:ph type="dt" sz="half" idx="10"/>
          </p:nvPr>
        </p:nvSpPr>
        <p:spPr/>
        <p:txBody>
          <a:bodyPr/>
          <a:lstStyle/>
          <a:p>
            <a:fld id="{DF1D31E2-2FC2-4BAF-8796-9FF943F4C34F}" type="datetimeFigureOut">
              <a:rPr lang="ar-SA" smtClean="0"/>
              <a:t>18/04/36</a:t>
            </a:fld>
            <a:endParaRPr lang="ar-SA"/>
          </a:p>
        </p:txBody>
      </p:sp>
      <p:sp>
        <p:nvSpPr>
          <p:cNvPr id="5" name="Footer Placeholder 5"/>
          <p:cNvSpPr>
            <a:spLocks noGrp="1"/>
          </p:cNvSpPr>
          <p:nvPr>
            <p:ph type="ftr" sz="quarter" idx="11"/>
          </p:nvPr>
        </p:nvSpPr>
        <p:spPr/>
        <p:txBody>
          <a:bodyPr/>
          <a:lstStyle/>
          <a:p>
            <a:endParaRPr lang="ar-SA"/>
          </a:p>
        </p:txBody>
      </p:sp>
      <p:sp>
        <p:nvSpPr>
          <p:cNvPr id="6" name="Slide Number Placeholder 6"/>
          <p:cNvSpPr>
            <a:spLocks noGrp="1"/>
          </p:cNvSpPr>
          <p:nvPr>
            <p:ph type="sldNum" sz="quarter" idx="12"/>
          </p:nvPr>
        </p:nvSpPr>
        <p:spPr/>
        <p:txBody>
          <a:bodyPr/>
          <a:lstStyle/>
          <a:p>
            <a:fld id="{4CF00928-4B16-462A-9ACA-7C3FD242D3BC}" type="slidenum">
              <a:rPr lang="ar-SA" smtClean="0"/>
              <a:t>‹#›</a:t>
            </a:fld>
            <a:endParaRPr lang="ar-SA"/>
          </a:p>
        </p:txBody>
      </p:sp>
    </p:spTree>
    <p:extLst>
      <p:ext uri="{BB962C8B-B14F-4D97-AF65-F5344CB8AC3E}">
        <p14:creationId xmlns:p14="http://schemas.microsoft.com/office/powerpoint/2010/main" val="26308836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ar-SA" smtClean="0"/>
              <a:t>انقر لتحرير نمط العنوان الرئيسي</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DF1D31E2-2FC2-4BAF-8796-9FF943F4C34F}" type="datetimeFigureOut">
              <a:rPr lang="ar-SA" smtClean="0"/>
              <a:t>18/04/36</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4CF00928-4B16-462A-9ACA-7C3FD242D3BC}" type="slidenum">
              <a:rPr lang="ar-SA" smtClean="0"/>
              <a:t>‹#›</a:t>
            </a:fld>
            <a:endParaRPr lang="ar-SA"/>
          </a:p>
        </p:txBody>
      </p:sp>
    </p:spTree>
    <p:extLst>
      <p:ext uri="{BB962C8B-B14F-4D97-AF65-F5344CB8AC3E}">
        <p14:creationId xmlns:p14="http://schemas.microsoft.com/office/powerpoint/2010/main" val="16150825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DF1D31E2-2FC2-4BAF-8796-9FF943F4C34F}" type="datetimeFigureOut">
              <a:rPr lang="ar-SA" smtClean="0"/>
              <a:t>18/04/36</a:t>
            </a:fld>
            <a:endParaRPr lang="ar-SA"/>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ar-SA"/>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4CF00928-4B16-462A-9ACA-7C3FD242D3BC}" type="slidenum">
              <a:rPr lang="ar-SA" smtClean="0"/>
              <a:t>‹#›</a:t>
            </a:fld>
            <a:endParaRPr lang="ar-SA"/>
          </a:p>
        </p:txBody>
      </p:sp>
    </p:spTree>
    <p:extLst>
      <p:ext uri="{BB962C8B-B14F-4D97-AF65-F5344CB8AC3E}">
        <p14:creationId xmlns:p14="http://schemas.microsoft.com/office/powerpoint/2010/main" val="3949681445"/>
      </p:ext>
    </p:extLst>
  </p:cSld>
  <p:clrMap bg1="dk1" tx1="lt1" bg2="dk2" tx2="lt2" accent1="accent1" accent2="accent2" accent3="accent3" accent4="accent4" accent5="accent5" accent6="accent6" hlink="hlink" folHlink="folHlink"/>
  <p:sldLayoutIdLst>
    <p:sldLayoutId id="2147483724" r:id="rId1"/>
    <p:sldLayoutId id="2147483725" r:id="rId2"/>
    <p:sldLayoutId id="2147483726" r:id="rId3"/>
    <p:sldLayoutId id="2147483727" r:id="rId4"/>
    <p:sldLayoutId id="2147483728" r:id="rId5"/>
    <p:sldLayoutId id="2147483729" r:id="rId6"/>
    <p:sldLayoutId id="2147483730" r:id="rId7"/>
    <p:sldLayoutId id="2147483731" r:id="rId8"/>
    <p:sldLayoutId id="2147483732" r:id="rId9"/>
    <p:sldLayoutId id="2147483733" r:id="rId10"/>
    <p:sldLayoutId id="2147483734" r:id="rId11"/>
    <p:sldLayoutId id="2147483735" r:id="rId12"/>
    <p:sldLayoutId id="2147483736" r:id="rId13"/>
    <p:sldLayoutId id="2147483737" r:id="rId14"/>
    <p:sldLayoutId id="2147483738" r:id="rId15"/>
    <p:sldLayoutId id="2147483739" r:id="rId16"/>
    <p:sldLayoutId id="2147483740" r:id="rId17"/>
  </p:sldLayoutIdLst>
  <p:txStyles>
    <p:titleStyle>
      <a:lvl1pPr algn="l" defTabSz="457200" rtl="1" eaLnBrk="1" latinLnBrk="0" hangingPunct="1">
        <a:spcBef>
          <a:spcPct val="0"/>
        </a:spcBef>
        <a:buNone/>
        <a:defRPr sz="4200" b="0" i="0" kern="1200">
          <a:solidFill>
            <a:schemeClr val="tx2"/>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SA" dirty="0" smtClean="0"/>
              <a:t>الجهاز العظمي</a:t>
            </a:r>
            <a:endParaRPr lang="ar-SA" dirty="0"/>
          </a:p>
        </p:txBody>
      </p:sp>
      <p:sp>
        <p:nvSpPr>
          <p:cNvPr id="3" name="عنوان فرعي 2"/>
          <p:cNvSpPr>
            <a:spLocks noGrp="1"/>
          </p:cNvSpPr>
          <p:nvPr>
            <p:ph type="subTitle" idx="1"/>
          </p:nvPr>
        </p:nvSpPr>
        <p:spPr/>
        <p:txBody>
          <a:bodyPr/>
          <a:lstStyle/>
          <a:p>
            <a:r>
              <a:rPr lang="ar-SA" dirty="0" smtClean="0"/>
              <a:t>الفصل الرابع</a:t>
            </a:r>
            <a:endParaRPr lang="ar-SA" dirty="0"/>
          </a:p>
        </p:txBody>
      </p:sp>
    </p:spTree>
    <p:extLst>
      <p:ext uri="{BB962C8B-B14F-4D97-AF65-F5344CB8AC3E}">
        <p14:creationId xmlns:p14="http://schemas.microsoft.com/office/powerpoint/2010/main" val="325275628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dirty="0" smtClean="0"/>
              <a:t>الحوض </a:t>
            </a:r>
            <a:endParaRPr lang="ar-SA" b="1" dirty="0"/>
          </a:p>
        </p:txBody>
      </p:sp>
      <p:sp>
        <p:nvSpPr>
          <p:cNvPr id="3" name="عنصر نائب للمحتوى 2"/>
          <p:cNvSpPr>
            <a:spLocks noGrp="1"/>
          </p:cNvSpPr>
          <p:nvPr>
            <p:ph idx="1"/>
          </p:nvPr>
        </p:nvSpPr>
        <p:spPr/>
        <p:txBody>
          <a:bodyPr>
            <a:noAutofit/>
          </a:bodyPr>
          <a:lstStyle/>
          <a:p>
            <a:pPr marL="0" indent="0">
              <a:lnSpc>
                <a:spcPct val="200000"/>
              </a:lnSpc>
              <a:buNone/>
            </a:pPr>
            <a:r>
              <a:rPr lang="ar-SA" sz="2800" b="1" dirty="0" smtClean="0"/>
              <a:t>يقع الحوض أسفل منطقة البطن ،ويحمل الجذع والعمود الفقري  ويتربع على عظمتي </a:t>
            </a:r>
            <a:r>
              <a:rPr lang="ar-SA" sz="2800" b="1" dirty="0" err="1" smtClean="0"/>
              <a:t>الفخذ،ويتكون</a:t>
            </a:r>
            <a:r>
              <a:rPr lang="ar-SA" sz="2800" b="1" dirty="0" smtClean="0"/>
              <a:t> من عظمتين كبيرتين على كل </a:t>
            </a:r>
            <a:r>
              <a:rPr lang="ar-SA" sz="2800" b="1" dirty="0" err="1" smtClean="0"/>
              <a:t>جانب،ومن</a:t>
            </a:r>
            <a:r>
              <a:rPr lang="ar-SA" sz="2800" b="1" dirty="0" smtClean="0"/>
              <a:t> الخلف العجز والعصعص. وأثناء الوقوف يكون وضع الحوض في الجسم مائلا بحيث يعمل مستوى مدخل الحوض مع المستوى الأفقي زاوية مقدارها 60 درجة.</a:t>
            </a:r>
            <a:endParaRPr lang="ar-SA" sz="2800" b="1" dirty="0"/>
          </a:p>
        </p:txBody>
      </p:sp>
    </p:spTree>
    <p:extLst>
      <p:ext uri="{BB962C8B-B14F-4D97-AF65-F5344CB8AC3E}">
        <p14:creationId xmlns:p14="http://schemas.microsoft.com/office/powerpoint/2010/main" val="69044626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dirty="0" smtClean="0"/>
              <a:t>وظيفة الحوض</a:t>
            </a:r>
            <a:endParaRPr lang="ar-SA" b="1" dirty="0"/>
          </a:p>
        </p:txBody>
      </p:sp>
      <p:sp>
        <p:nvSpPr>
          <p:cNvPr id="3" name="عنصر نائب للمحتوى 2"/>
          <p:cNvSpPr>
            <a:spLocks noGrp="1"/>
          </p:cNvSpPr>
          <p:nvPr>
            <p:ph idx="1"/>
          </p:nvPr>
        </p:nvSpPr>
        <p:spPr>
          <a:xfrm>
            <a:off x="1209637" y="1989122"/>
            <a:ext cx="8946541" cy="4195481"/>
          </a:xfrm>
        </p:spPr>
        <p:txBody>
          <a:bodyPr>
            <a:noAutofit/>
          </a:bodyPr>
          <a:lstStyle/>
          <a:p>
            <a:pPr marL="0" indent="0">
              <a:lnSpc>
                <a:spcPct val="200000"/>
              </a:lnSpc>
              <a:buNone/>
            </a:pPr>
            <a:r>
              <a:rPr lang="ar-SA" sz="2800" b="1" dirty="0" smtClean="0"/>
              <a:t>حمل وزن الجسم </a:t>
            </a:r>
            <a:r>
              <a:rPr lang="ar-SA" sz="2800" b="1" dirty="0" err="1" smtClean="0"/>
              <a:t>وتوزيعة</a:t>
            </a:r>
            <a:r>
              <a:rPr lang="ar-SA" sz="2800" b="1" dirty="0" smtClean="0"/>
              <a:t> على الطرفين </a:t>
            </a:r>
            <a:r>
              <a:rPr lang="ar-SA" sz="2800" b="1" dirty="0" err="1" smtClean="0"/>
              <a:t>السفليين،ويحتوي</a:t>
            </a:r>
            <a:r>
              <a:rPr lang="ar-SA" sz="2800" b="1" dirty="0" smtClean="0"/>
              <a:t> الحوض على أعضاء مهمة مثل: المثانة ،</a:t>
            </a:r>
            <a:r>
              <a:rPr lang="ar-SA" sz="2800" b="1" dirty="0" err="1" smtClean="0"/>
              <a:t>المستقيم،الرحم.إن</a:t>
            </a:r>
            <a:r>
              <a:rPr lang="ar-SA" sz="2800" b="1" dirty="0" smtClean="0"/>
              <a:t> عظام الحوض تحرك عظام الرجلين فالحزام الحوضي يستقبل دائما هزات الحركة والمشي والجري </a:t>
            </a:r>
            <a:r>
              <a:rPr lang="ar-SA" sz="2800" b="1" dirty="0" err="1" smtClean="0"/>
              <a:t>والإصطدام</a:t>
            </a:r>
            <a:r>
              <a:rPr lang="ar-SA" sz="2800" dirty="0" smtClean="0"/>
              <a:t>.</a:t>
            </a:r>
            <a:endParaRPr lang="ar-SA" sz="2800" dirty="0"/>
          </a:p>
        </p:txBody>
      </p:sp>
    </p:spTree>
    <p:extLst>
      <p:ext uri="{BB962C8B-B14F-4D97-AF65-F5344CB8AC3E}">
        <p14:creationId xmlns:p14="http://schemas.microsoft.com/office/powerpoint/2010/main" val="113775090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dirty="0" smtClean="0"/>
              <a:t>تتكون عظام الحوض من ثلاثة أجزاء هي:</a:t>
            </a:r>
            <a:endParaRPr lang="ar-SA" b="1" dirty="0"/>
          </a:p>
        </p:txBody>
      </p:sp>
      <p:sp>
        <p:nvSpPr>
          <p:cNvPr id="3" name="عنصر نائب للمحتوى 2"/>
          <p:cNvSpPr>
            <a:spLocks noGrp="1"/>
          </p:cNvSpPr>
          <p:nvPr>
            <p:ph idx="1"/>
          </p:nvPr>
        </p:nvSpPr>
        <p:spPr/>
        <p:txBody>
          <a:bodyPr/>
          <a:lstStyle/>
          <a:p>
            <a:pPr marL="514350" indent="-514350">
              <a:buFont typeface="+mj-lt"/>
              <a:buAutoNum type="arabicParenR"/>
            </a:pPr>
            <a:r>
              <a:rPr lang="ar-SA" sz="3200" b="1" dirty="0" smtClean="0"/>
              <a:t>عظمة الحرقفة.</a:t>
            </a:r>
          </a:p>
          <a:p>
            <a:pPr marL="514350" indent="-514350">
              <a:buFont typeface="+mj-lt"/>
              <a:buAutoNum type="arabicParenR"/>
            </a:pPr>
            <a:r>
              <a:rPr lang="ar-SA" sz="3200" b="1" dirty="0" smtClean="0"/>
              <a:t>عظم العانة.</a:t>
            </a:r>
          </a:p>
          <a:p>
            <a:pPr marL="514350" indent="-514350">
              <a:buFont typeface="+mj-lt"/>
              <a:buAutoNum type="arabicParenR"/>
            </a:pPr>
            <a:r>
              <a:rPr lang="ar-SA" sz="3200" b="1" dirty="0" smtClean="0"/>
              <a:t>عظم الورك</a:t>
            </a:r>
            <a:r>
              <a:rPr lang="ar-SA" sz="3200" dirty="0" smtClean="0"/>
              <a:t>.</a:t>
            </a:r>
          </a:p>
          <a:p>
            <a:pPr marL="0" indent="0">
              <a:buNone/>
            </a:pPr>
            <a:endParaRPr lang="ar-SA" dirty="0"/>
          </a:p>
        </p:txBody>
      </p:sp>
      <p:pic>
        <p:nvPicPr>
          <p:cNvPr id="5" name="صورة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51382" y="1825625"/>
            <a:ext cx="4729040" cy="3448258"/>
          </a:xfrm>
          <a:prstGeom prst="roundRect">
            <a:avLst>
              <a:gd name="adj" fmla="val 8594"/>
            </a:avLst>
          </a:prstGeom>
          <a:solidFill>
            <a:srgbClr val="FFFFFF">
              <a:shade val="85000"/>
            </a:srgbClr>
          </a:solidFill>
          <a:ln>
            <a:noFill/>
          </a:ln>
          <a:effectLst>
            <a:reflection blurRad="12700" stA="38000" endPos="28000" dist="5000" dir="5400000" sy="-100000" algn="bl" rotWithShape="0"/>
            <a:softEdge rad="31750"/>
          </a:effectLst>
        </p:spPr>
      </p:pic>
    </p:spTree>
    <p:extLst>
      <p:ext uri="{BB962C8B-B14F-4D97-AF65-F5344CB8AC3E}">
        <p14:creationId xmlns:p14="http://schemas.microsoft.com/office/powerpoint/2010/main" val="63607365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74220" y="250699"/>
            <a:ext cx="9404723" cy="1400530"/>
          </a:xfrm>
        </p:spPr>
        <p:txBody>
          <a:bodyPr/>
          <a:lstStyle/>
          <a:p>
            <a:pPr algn="r"/>
            <a:r>
              <a:rPr lang="ar-SA" b="1" dirty="0" err="1" smtClean="0"/>
              <a:t>الإختلاف</a:t>
            </a:r>
            <a:r>
              <a:rPr lang="ar-SA" b="1" dirty="0" smtClean="0"/>
              <a:t> بين حوض المرأة والرجل</a:t>
            </a:r>
            <a:endParaRPr lang="ar-SA" b="1" dirty="0"/>
          </a:p>
        </p:txBody>
      </p:sp>
      <p:sp>
        <p:nvSpPr>
          <p:cNvPr id="3" name="عنصر نائب للمحتوى 2"/>
          <p:cNvSpPr>
            <a:spLocks noGrp="1"/>
          </p:cNvSpPr>
          <p:nvPr>
            <p:ph idx="1"/>
          </p:nvPr>
        </p:nvSpPr>
        <p:spPr>
          <a:xfrm>
            <a:off x="1890121" y="1553188"/>
            <a:ext cx="8946541" cy="4195481"/>
          </a:xfrm>
        </p:spPr>
        <p:txBody>
          <a:bodyPr>
            <a:noAutofit/>
          </a:bodyPr>
          <a:lstStyle/>
          <a:p>
            <a:pPr marL="514350" indent="-514350">
              <a:lnSpc>
                <a:spcPct val="150000"/>
              </a:lnSpc>
              <a:buFont typeface="+mj-lt"/>
              <a:buAutoNum type="arabicParenR"/>
            </a:pPr>
            <a:r>
              <a:rPr lang="ar-SA" sz="2800" b="1" dirty="0" smtClean="0"/>
              <a:t>حوض المرأة تجده قصيرا لتقل مسافة مرور الطفل عند الولادة</a:t>
            </a:r>
          </a:p>
          <a:p>
            <a:pPr marL="514350" indent="-514350">
              <a:lnSpc>
                <a:spcPct val="150000"/>
              </a:lnSpc>
              <a:buFont typeface="+mj-lt"/>
              <a:buAutoNum type="arabicParenR"/>
            </a:pPr>
            <a:r>
              <a:rPr lang="ar-SA" sz="2800" b="1" dirty="0" smtClean="0"/>
              <a:t>تتجه الشوكة الحرقفية والحدبة الحرقفية إلى الخارج في </a:t>
            </a:r>
            <a:r>
              <a:rPr lang="ar-SA" sz="2800" b="1" dirty="0" err="1" smtClean="0"/>
              <a:t>المرأ</a:t>
            </a:r>
            <a:r>
              <a:rPr lang="ar-SA" sz="2800" b="1" dirty="0" smtClean="0"/>
              <a:t> وإلى الداخل في الرجل .</a:t>
            </a:r>
          </a:p>
          <a:p>
            <a:pPr marL="514350" indent="-514350">
              <a:lnSpc>
                <a:spcPct val="150000"/>
              </a:lnSpc>
              <a:buFont typeface="+mj-lt"/>
              <a:buAutoNum type="arabicParenR"/>
            </a:pPr>
            <a:r>
              <a:rPr lang="ar-SA" sz="2800" b="1" dirty="0" smtClean="0"/>
              <a:t>حوض المرأة أخف وزن من حوض الرجل.</a:t>
            </a:r>
          </a:p>
          <a:p>
            <a:pPr marL="514350" indent="-514350">
              <a:lnSpc>
                <a:spcPct val="150000"/>
              </a:lnSpc>
              <a:buFont typeface="+mj-lt"/>
              <a:buAutoNum type="arabicParenR"/>
            </a:pPr>
            <a:r>
              <a:rPr lang="ar-SA" sz="2800" b="1" dirty="0" smtClean="0"/>
              <a:t>يكون زاوية حادة عند الرجل وزاوية منفرجة عند المرأة.</a:t>
            </a:r>
          </a:p>
          <a:p>
            <a:pPr marL="514350" indent="-514350">
              <a:lnSpc>
                <a:spcPct val="150000"/>
              </a:lnSpc>
              <a:buFont typeface="+mj-lt"/>
              <a:buAutoNum type="arabicParenR"/>
            </a:pPr>
            <a:r>
              <a:rPr lang="ar-SA" sz="2800" b="1" dirty="0" smtClean="0"/>
              <a:t>مدخل الحوض مستدير أو بيضاوي عند المرأة وكمثري عند الرجل.</a:t>
            </a:r>
            <a:endParaRPr lang="ar-SA" sz="2800" b="1" dirty="0"/>
          </a:p>
        </p:txBody>
      </p:sp>
    </p:spTree>
    <p:extLst>
      <p:ext uri="{BB962C8B-B14F-4D97-AF65-F5344CB8AC3E}">
        <p14:creationId xmlns:p14="http://schemas.microsoft.com/office/powerpoint/2010/main" val="171396854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dirty="0" smtClean="0"/>
              <a:t>الهيكل العظمي الطرفي</a:t>
            </a:r>
            <a:endParaRPr lang="ar-SA" b="1" dirty="0"/>
          </a:p>
        </p:txBody>
      </p:sp>
      <p:sp>
        <p:nvSpPr>
          <p:cNvPr id="3" name="عنصر نائب للمحتوى 2"/>
          <p:cNvSpPr>
            <a:spLocks noGrp="1"/>
          </p:cNvSpPr>
          <p:nvPr>
            <p:ph idx="1"/>
          </p:nvPr>
        </p:nvSpPr>
        <p:spPr/>
        <p:txBody>
          <a:bodyPr>
            <a:normAutofit lnSpcReduction="10000"/>
          </a:bodyPr>
          <a:lstStyle/>
          <a:p>
            <a:pPr marL="514350" indent="-514350">
              <a:buFont typeface="+mj-lt"/>
              <a:buAutoNum type="arabicParenR"/>
            </a:pPr>
            <a:r>
              <a:rPr lang="ar-SA" b="1" dirty="0" smtClean="0"/>
              <a:t>عظام الأطراف العليا</a:t>
            </a:r>
          </a:p>
          <a:p>
            <a:pPr marL="0" indent="0">
              <a:buNone/>
            </a:pPr>
            <a:r>
              <a:rPr lang="ar-SA" b="1" dirty="0" smtClean="0"/>
              <a:t>هما طرفان متصلان بالجزء العلوي من القفص الصدري ويتكون كل منهما من:</a:t>
            </a:r>
          </a:p>
          <a:p>
            <a:pPr>
              <a:buFont typeface="Wingdings" panose="05000000000000000000" pitchFamily="2" charset="2"/>
              <a:buChar char="v"/>
            </a:pPr>
            <a:r>
              <a:rPr lang="ar-SA" b="1" dirty="0" smtClean="0"/>
              <a:t>عظم الترقوة.</a:t>
            </a:r>
          </a:p>
          <a:p>
            <a:pPr>
              <a:buFont typeface="Wingdings" panose="05000000000000000000" pitchFamily="2" charset="2"/>
              <a:buChar char="v"/>
            </a:pPr>
            <a:r>
              <a:rPr lang="ar-SA" b="1" dirty="0" smtClean="0"/>
              <a:t>عظم الكتف.</a:t>
            </a:r>
          </a:p>
          <a:p>
            <a:pPr>
              <a:buFont typeface="Wingdings" panose="05000000000000000000" pitchFamily="2" charset="2"/>
              <a:buChar char="v"/>
            </a:pPr>
            <a:r>
              <a:rPr lang="ar-SA" b="1" dirty="0" smtClean="0"/>
              <a:t>العضد(الذراع)</a:t>
            </a:r>
          </a:p>
          <a:p>
            <a:pPr>
              <a:buFont typeface="Wingdings" panose="05000000000000000000" pitchFamily="2" charset="2"/>
              <a:buChar char="v"/>
            </a:pPr>
            <a:r>
              <a:rPr lang="ar-SA" b="1" dirty="0" smtClean="0"/>
              <a:t>الكعبرة.</a:t>
            </a:r>
          </a:p>
          <a:p>
            <a:pPr>
              <a:buFont typeface="Wingdings" panose="05000000000000000000" pitchFamily="2" charset="2"/>
              <a:buChar char="v"/>
            </a:pPr>
            <a:r>
              <a:rPr lang="ar-SA" b="1" dirty="0" smtClean="0"/>
              <a:t>الزند.</a:t>
            </a:r>
          </a:p>
          <a:p>
            <a:pPr>
              <a:buFont typeface="Wingdings" panose="05000000000000000000" pitchFamily="2" charset="2"/>
              <a:buChar char="v"/>
            </a:pPr>
            <a:r>
              <a:rPr lang="ar-SA" b="1" dirty="0" smtClean="0"/>
              <a:t>عظام الرسغ.</a:t>
            </a:r>
          </a:p>
          <a:p>
            <a:pPr>
              <a:buFont typeface="Wingdings" panose="05000000000000000000" pitchFamily="2" charset="2"/>
              <a:buChar char="v"/>
            </a:pPr>
            <a:r>
              <a:rPr lang="ar-SA" b="1" dirty="0" smtClean="0"/>
              <a:t>عظام مشط اليد.</a:t>
            </a:r>
          </a:p>
          <a:p>
            <a:pPr>
              <a:buFont typeface="Wingdings" panose="05000000000000000000" pitchFamily="2" charset="2"/>
              <a:buChar char="v"/>
            </a:pPr>
            <a:r>
              <a:rPr lang="ar-SA" b="1" dirty="0" smtClean="0"/>
              <a:t>سلاميات الأصابع.</a:t>
            </a:r>
          </a:p>
          <a:p>
            <a:pPr marL="0" indent="0">
              <a:buNone/>
            </a:pPr>
            <a:endParaRPr lang="ar-SA" b="1" dirty="0"/>
          </a:p>
        </p:txBody>
      </p:sp>
    </p:spTree>
    <p:extLst>
      <p:ext uri="{BB962C8B-B14F-4D97-AF65-F5344CB8AC3E}">
        <p14:creationId xmlns:p14="http://schemas.microsoft.com/office/powerpoint/2010/main" val="389084561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dirty="0" smtClean="0"/>
              <a:t>عظام الأطراف السفلية</a:t>
            </a:r>
            <a:endParaRPr lang="ar-SA" b="1" dirty="0"/>
          </a:p>
        </p:txBody>
      </p:sp>
      <p:sp>
        <p:nvSpPr>
          <p:cNvPr id="3" name="عنصر نائب للمحتوى 2"/>
          <p:cNvSpPr>
            <a:spLocks noGrp="1"/>
          </p:cNvSpPr>
          <p:nvPr>
            <p:ph idx="1"/>
          </p:nvPr>
        </p:nvSpPr>
        <p:spPr>
          <a:xfrm>
            <a:off x="178279" y="1385416"/>
            <a:ext cx="11591963" cy="4195481"/>
          </a:xfrm>
        </p:spPr>
        <p:txBody>
          <a:bodyPr>
            <a:noAutofit/>
          </a:bodyPr>
          <a:lstStyle/>
          <a:p>
            <a:pPr marL="0" indent="0">
              <a:lnSpc>
                <a:spcPct val="200000"/>
              </a:lnSpc>
              <a:buNone/>
            </a:pPr>
            <a:r>
              <a:rPr lang="ar-SA" sz="2400" b="1" dirty="0" smtClean="0"/>
              <a:t>الطرف السفلي يحمل الجسم كله ، ويتحرك به أثناء المشي والجري والقفز ويتكون من الفخذ مفصل الركبة والساق والقدم بالإضافة إلى الشرايين والأوردة والأعصاب وأهمها العصب الوركي الكبير (عرق النساء)</a:t>
            </a:r>
          </a:p>
          <a:p>
            <a:pPr>
              <a:lnSpc>
                <a:spcPct val="200000"/>
              </a:lnSpc>
              <a:buFont typeface="Wingdings" panose="05000000000000000000" pitchFamily="2" charset="2"/>
              <a:buChar char="v"/>
            </a:pPr>
            <a:r>
              <a:rPr lang="ar-SA" sz="2400" b="1" dirty="0" smtClean="0"/>
              <a:t>عظمة الفخذ:</a:t>
            </a:r>
          </a:p>
          <a:p>
            <a:pPr marL="0" indent="0">
              <a:lnSpc>
                <a:spcPct val="200000"/>
              </a:lnSpc>
              <a:buNone/>
            </a:pPr>
            <a:r>
              <a:rPr lang="ar-SA" sz="2400" b="1" dirty="0" smtClean="0"/>
              <a:t>أطول وأكبر عظام الجسم جميعا </a:t>
            </a:r>
            <a:r>
              <a:rPr lang="ar-SA" sz="2400" b="1" dirty="0" err="1" smtClean="0"/>
              <a:t>وأقواها</a:t>
            </a:r>
            <a:r>
              <a:rPr lang="ar-SA" sz="2400" b="1" dirty="0" smtClean="0"/>
              <a:t> ويمتد </a:t>
            </a:r>
            <a:r>
              <a:rPr lang="ar-SA" sz="2400" b="1" dirty="0" err="1" smtClean="0"/>
              <a:t>مابين</a:t>
            </a:r>
            <a:r>
              <a:rPr lang="ar-SA" sz="2400" b="1" dirty="0" smtClean="0"/>
              <a:t> مفصل الورك ومفصل الركبة ويشكل حوالي ربع الهيكل العظمي عند الإنسان يتألف عظم الفخذ من الطرف العلوي يتكن من رأس مستديرة وعنق والطرف السفلي وهو أكبر من العلوي وهو عريض ويدخل مع عظمة </a:t>
            </a:r>
            <a:r>
              <a:rPr lang="ar-SA" sz="2400" b="1" dirty="0" err="1" smtClean="0"/>
              <a:t>السالق</a:t>
            </a:r>
            <a:r>
              <a:rPr lang="ar-SA" sz="2400" b="1" dirty="0" smtClean="0"/>
              <a:t> في تكوين مفصل الركبة وتحيط بعظمة الفخذ </a:t>
            </a:r>
            <a:r>
              <a:rPr lang="ar-SA" sz="2400" b="1" dirty="0" err="1" smtClean="0"/>
              <a:t>عظلات</a:t>
            </a:r>
            <a:r>
              <a:rPr lang="ar-SA" sz="2400" b="1" dirty="0" smtClean="0"/>
              <a:t> قوية سميكة من كل الجهات وأهمها العضلة الرباعية التي تبسط الركبة وتحافظ على وضع الإنسان قائما كما تستخدم في المشي وصعود السلالم.</a:t>
            </a:r>
            <a:endParaRPr lang="ar-SA" sz="2400" b="1" dirty="0"/>
          </a:p>
        </p:txBody>
      </p:sp>
    </p:spTree>
    <p:extLst>
      <p:ext uri="{BB962C8B-B14F-4D97-AF65-F5344CB8AC3E}">
        <p14:creationId xmlns:p14="http://schemas.microsoft.com/office/powerpoint/2010/main" val="162882533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dirty="0" smtClean="0"/>
              <a:t>عظم الساق القصبة</a:t>
            </a:r>
            <a:endParaRPr lang="ar-SA" b="1" dirty="0"/>
          </a:p>
        </p:txBody>
      </p:sp>
      <p:sp>
        <p:nvSpPr>
          <p:cNvPr id="3" name="عنصر نائب للمحتوى 2"/>
          <p:cNvSpPr>
            <a:spLocks noGrp="1"/>
          </p:cNvSpPr>
          <p:nvPr>
            <p:ph idx="1"/>
          </p:nvPr>
        </p:nvSpPr>
        <p:spPr/>
        <p:txBody>
          <a:bodyPr>
            <a:noAutofit/>
          </a:bodyPr>
          <a:lstStyle/>
          <a:p>
            <a:pPr marL="0" indent="0">
              <a:lnSpc>
                <a:spcPct val="200000"/>
              </a:lnSpc>
              <a:buNone/>
            </a:pPr>
            <a:r>
              <a:rPr lang="ar-SA" sz="2800" b="1" dirty="0" smtClean="0"/>
              <a:t>عظم الساق هو عظم طويل وهو من حيث الطول ثاني أطول عظام جسم  الإنسان ويقوم بنقل وزن الجسم من النهاية السفلى لعظم الفخذ ويوصله بدوره إلى عظام القدم .</a:t>
            </a:r>
            <a:endParaRPr lang="ar-SA" sz="2800" b="1" dirty="0"/>
          </a:p>
        </p:txBody>
      </p:sp>
    </p:spTree>
    <p:extLst>
      <p:ext uri="{BB962C8B-B14F-4D97-AF65-F5344CB8AC3E}">
        <p14:creationId xmlns:p14="http://schemas.microsoft.com/office/powerpoint/2010/main" val="372250655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dirty="0" smtClean="0"/>
              <a:t>عظام رسغ القدم</a:t>
            </a:r>
            <a:endParaRPr lang="ar-SA" b="1" dirty="0"/>
          </a:p>
        </p:txBody>
      </p:sp>
      <p:sp>
        <p:nvSpPr>
          <p:cNvPr id="3" name="عنصر نائب للمحتوى 2"/>
          <p:cNvSpPr>
            <a:spLocks noGrp="1"/>
          </p:cNvSpPr>
          <p:nvPr>
            <p:ph idx="1"/>
          </p:nvPr>
        </p:nvSpPr>
        <p:spPr>
          <a:xfrm>
            <a:off x="1305330" y="1563821"/>
            <a:ext cx="8946541" cy="4195481"/>
          </a:xfrm>
        </p:spPr>
        <p:txBody>
          <a:bodyPr>
            <a:noAutofit/>
          </a:bodyPr>
          <a:lstStyle/>
          <a:p>
            <a:pPr marL="0" indent="0">
              <a:lnSpc>
                <a:spcPct val="200000"/>
              </a:lnSpc>
              <a:buNone/>
            </a:pPr>
            <a:r>
              <a:rPr lang="ar-SA" sz="3200" b="1" dirty="0" smtClean="0"/>
              <a:t>تتكون من مجموعة من العظام الصغيرة عددا سبع عظام واحد منها فقط مرتبط بعظام الساق </a:t>
            </a:r>
            <a:r>
              <a:rPr lang="ar-SA" sz="3200" b="1" dirty="0" err="1" smtClean="0"/>
              <a:t>إرتباطا</a:t>
            </a:r>
            <a:r>
              <a:rPr lang="ar-SA" sz="3200" b="1" dirty="0" smtClean="0"/>
              <a:t> مفصليا ويعتبر عظم العقب أكبر عظام رسغ القدم وهو يحمل ثقل الجسم الواقع على نهاية القوس الطولي للقدم أما عظام الرسغ الخمسة الباقية فهي صغيرة وتكون سوية مع عظام مشط القدم</a:t>
            </a:r>
          </a:p>
          <a:p>
            <a:pPr marL="0" indent="0">
              <a:lnSpc>
                <a:spcPct val="200000"/>
              </a:lnSpc>
              <a:buNone/>
            </a:pPr>
            <a:endParaRPr lang="ar-SA" sz="3200" b="1" dirty="0"/>
          </a:p>
        </p:txBody>
      </p:sp>
    </p:spTree>
    <p:extLst>
      <p:ext uri="{BB962C8B-B14F-4D97-AF65-F5344CB8AC3E}">
        <p14:creationId xmlns:p14="http://schemas.microsoft.com/office/powerpoint/2010/main" val="407139397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smtClean="0"/>
              <a:t>مشط القدم</a:t>
            </a:r>
            <a:endParaRPr lang="ar-SA" dirty="0"/>
          </a:p>
        </p:txBody>
      </p:sp>
      <p:sp>
        <p:nvSpPr>
          <p:cNvPr id="3" name="عنصر نائب للمحتوى 2"/>
          <p:cNvSpPr>
            <a:spLocks noGrp="1"/>
          </p:cNvSpPr>
          <p:nvPr>
            <p:ph idx="1"/>
          </p:nvPr>
        </p:nvSpPr>
        <p:spPr>
          <a:xfrm>
            <a:off x="1560512" y="1553188"/>
            <a:ext cx="8946541" cy="4195481"/>
          </a:xfrm>
        </p:spPr>
        <p:txBody>
          <a:bodyPr>
            <a:noAutofit/>
          </a:bodyPr>
          <a:lstStyle/>
          <a:p>
            <a:pPr marL="0" indent="0">
              <a:lnSpc>
                <a:spcPct val="200000"/>
              </a:lnSpc>
              <a:buNone/>
            </a:pPr>
            <a:r>
              <a:rPr lang="ar-SA" sz="2800" b="1" dirty="0" smtClean="0"/>
              <a:t>عبارة عن خمسة عظام طويلة في كل مشط يتصل به أصبع مكون من ثلاث </a:t>
            </a:r>
            <a:r>
              <a:rPr lang="ar-SA" sz="2800" b="1" smtClean="0"/>
              <a:t>سلاميات ماعدا </a:t>
            </a:r>
            <a:r>
              <a:rPr lang="ar-SA" sz="2800" b="1" dirty="0" smtClean="0"/>
              <a:t>الإبهام ففيه سلاميتان ووظيفة القدم تعتبر قاصرة على المشي فقط وتحمي شرايين القدم وأعصابه في باطن قوس القدم مرونة يستفيد منها الإنسان في الحركة </a:t>
            </a:r>
            <a:r>
              <a:rPr lang="ar-SA" sz="2800" b="1" dirty="0" err="1" smtClean="0"/>
              <a:t>الرشيقة.وفي</a:t>
            </a:r>
            <a:r>
              <a:rPr lang="ar-SA" sz="2800" b="1" dirty="0" smtClean="0"/>
              <a:t> الجري والقفز فهو بمثابة وسائد تمتص الصدمات وتخففها.</a:t>
            </a:r>
          </a:p>
        </p:txBody>
      </p:sp>
    </p:spTree>
    <p:extLst>
      <p:ext uri="{BB962C8B-B14F-4D97-AF65-F5344CB8AC3E}">
        <p14:creationId xmlns:p14="http://schemas.microsoft.com/office/powerpoint/2010/main" val="123614721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وظائف الجهاز العظمي</a:t>
            </a:r>
            <a:endParaRPr lang="ar-SA" dirty="0"/>
          </a:p>
        </p:txBody>
      </p:sp>
      <p:sp>
        <p:nvSpPr>
          <p:cNvPr id="3" name="عنصر نائب للمحتوى 2"/>
          <p:cNvSpPr>
            <a:spLocks noGrp="1"/>
          </p:cNvSpPr>
          <p:nvPr>
            <p:ph idx="1"/>
          </p:nvPr>
        </p:nvSpPr>
        <p:spPr/>
        <p:txBody>
          <a:bodyPr/>
          <a:lstStyle/>
          <a:p>
            <a:r>
              <a:rPr lang="ar-SA" dirty="0" smtClean="0"/>
              <a:t>يعد المحور الأساسي للجسم </a:t>
            </a:r>
          </a:p>
          <a:p>
            <a:r>
              <a:rPr lang="ar-SA" dirty="0" smtClean="0"/>
              <a:t>يكسب الجسم شكله وقوامه </a:t>
            </a:r>
          </a:p>
          <a:p>
            <a:r>
              <a:rPr lang="ar-SA" dirty="0" smtClean="0"/>
              <a:t>حماية الأحشاء والأعضاء الداخلية</a:t>
            </a:r>
          </a:p>
          <a:p>
            <a:r>
              <a:rPr lang="ar-SA" dirty="0" smtClean="0"/>
              <a:t>تتصل عضلات الجسم الإرادية بعظامه </a:t>
            </a:r>
          </a:p>
          <a:p>
            <a:r>
              <a:rPr lang="ar-SA" dirty="0" smtClean="0"/>
              <a:t>يعد مصدرا لأملاح الكالسيوم في الجسم  </a:t>
            </a:r>
          </a:p>
          <a:p>
            <a:r>
              <a:rPr lang="ar-SA" dirty="0" smtClean="0"/>
              <a:t>تحتوي عظامه على نخاع العظم الأحمر والذي تتكون فيه وتنضج كرات الدم المختلفة</a:t>
            </a:r>
          </a:p>
          <a:p>
            <a:pPr marL="0" indent="0">
              <a:buNone/>
            </a:pPr>
            <a:endParaRPr lang="ar-SA" dirty="0"/>
          </a:p>
        </p:txBody>
      </p:sp>
    </p:spTree>
    <p:extLst>
      <p:ext uri="{BB962C8B-B14F-4D97-AF65-F5344CB8AC3E}">
        <p14:creationId xmlns:p14="http://schemas.microsoft.com/office/powerpoint/2010/main" val="222794628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رسم تخطيطي 1"/>
          <p:cNvGraphicFramePr/>
          <p:nvPr>
            <p:extLst>
              <p:ext uri="{D42A27DB-BD31-4B8C-83A1-F6EECF244321}">
                <p14:modId xmlns:p14="http://schemas.microsoft.com/office/powerpoint/2010/main" val="1113963584"/>
              </p:ext>
            </p:extLst>
          </p:nvPr>
        </p:nvGraphicFramePr>
        <p:xfrm>
          <a:off x="2032000" y="719666"/>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20544948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smtClean="0">
                <a:solidFill>
                  <a:srgbClr val="92D050"/>
                </a:solidFill>
              </a:rPr>
              <a:t>الهيكل العظمي المحوري</a:t>
            </a:r>
            <a:br>
              <a:rPr lang="ar-SA" dirty="0" smtClean="0">
                <a:solidFill>
                  <a:srgbClr val="92D050"/>
                </a:solidFill>
              </a:rPr>
            </a:br>
            <a:r>
              <a:rPr lang="ar-SA" dirty="0" smtClean="0">
                <a:solidFill>
                  <a:srgbClr val="92D050"/>
                </a:solidFill>
              </a:rPr>
              <a:t>(1) الجمجمة:</a:t>
            </a:r>
            <a:endParaRPr lang="ar-SA" dirty="0">
              <a:solidFill>
                <a:srgbClr val="92D050"/>
              </a:solidFill>
            </a:endParaRPr>
          </a:p>
        </p:txBody>
      </p:sp>
      <p:sp>
        <p:nvSpPr>
          <p:cNvPr id="3" name="عنصر نائب للمحتوى 2"/>
          <p:cNvSpPr>
            <a:spLocks noGrp="1"/>
          </p:cNvSpPr>
          <p:nvPr>
            <p:ph idx="1"/>
          </p:nvPr>
        </p:nvSpPr>
        <p:spPr/>
        <p:txBody>
          <a:bodyPr/>
          <a:lstStyle/>
          <a:p>
            <a:r>
              <a:rPr lang="ar-SA" b="1" dirty="0" smtClean="0"/>
              <a:t>تقع الجمجمة أعلى العمود الفقري وترتبط به ارتباطا وثيق وهي تحمي المخ في مكان محكم أمين ومبطنة بغشاء متين هو (الأم الجافية )وبين هذا الغشاء وبين الجمجمة توجد أوعية دموية كثيرة قد تتمزق إذا كسرت الجمجمة وينتج عن هذا تجمع دموي قد يضغط على المخ.</a:t>
            </a:r>
          </a:p>
          <a:p>
            <a:r>
              <a:rPr lang="ar-SA" b="1" dirty="0" smtClean="0"/>
              <a:t>عظام الجمجمة تتألف من عظام مترابطة بشكل وثيق تنعدم معه الحركة باستثناء عظام الفك السفلي .</a:t>
            </a:r>
          </a:p>
          <a:p>
            <a:r>
              <a:rPr lang="ar-SA" b="1" dirty="0" smtClean="0"/>
              <a:t>عظام الجمجمة تتكون من قشرتين بينهما نسيج عظمي يساعد على تحمل الصدمات الخارجية .</a:t>
            </a:r>
          </a:p>
          <a:p>
            <a:r>
              <a:rPr lang="ar-SA" b="1" dirty="0" smtClean="0"/>
              <a:t>بالجمجمة تجويف للعينين والأذنين والأنف وبها ثقب كبير يسمى الثقب الأعظم يخرج منه النخاع الشوكي .</a:t>
            </a:r>
          </a:p>
          <a:p>
            <a:endParaRPr lang="ar-SA" b="1" dirty="0"/>
          </a:p>
        </p:txBody>
      </p:sp>
    </p:spTree>
    <p:extLst>
      <p:ext uri="{BB962C8B-B14F-4D97-AF65-F5344CB8AC3E}">
        <p14:creationId xmlns:p14="http://schemas.microsoft.com/office/powerpoint/2010/main" val="102819392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solidFill>
                  <a:srgbClr val="00B050"/>
                </a:solidFill>
              </a:rPr>
              <a:t>تتألف عظام الجمجمة من مجموعتين هما :</a:t>
            </a:r>
            <a:endParaRPr lang="ar-SA" dirty="0">
              <a:solidFill>
                <a:srgbClr val="00B050"/>
              </a:solidFill>
            </a:endParaRPr>
          </a:p>
        </p:txBody>
      </p:sp>
      <p:sp>
        <p:nvSpPr>
          <p:cNvPr id="3" name="عنصر نائب للمحتوى 2"/>
          <p:cNvSpPr>
            <a:spLocks noGrp="1"/>
          </p:cNvSpPr>
          <p:nvPr>
            <p:ph idx="1"/>
          </p:nvPr>
        </p:nvSpPr>
        <p:spPr/>
        <p:txBody>
          <a:bodyPr>
            <a:normAutofit/>
          </a:bodyPr>
          <a:lstStyle/>
          <a:p>
            <a:pPr marL="514350" indent="-514350">
              <a:buAutoNum type="arabicParenBoth"/>
            </a:pPr>
            <a:r>
              <a:rPr lang="ar-SA" b="1" dirty="0" smtClean="0"/>
              <a:t>عظام القحف :</a:t>
            </a:r>
          </a:p>
          <a:p>
            <a:pPr marL="0" indent="0">
              <a:buNone/>
            </a:pPr>
            <a:r>
              <a:rPr lang="ar-SA" b="1" dirty="0" smtClean="0"/>
              <a:t>وهي مسطحة الشكل تؤلف صندوقا يضم في داخله الدماغ وعظام القحف تتألف من : العظم الجبهي ،العظم </a:t>
            </a:r>
            <a:r>
              <a:rPr lang="ar-SA" b="1" dirty="0" err="1" smtClean="0"/>
              <a:t>الغربالي</a:t>
            </a:r>
            <a:r>
              <a:rPr lang="ar-SA" b="1" dirty="0" smtClean="0"/>
              <a:t> ، العظم الوتدي، العظمان الجداريان ،العظمان الصدغيان .</a:t>
            </a:r>
          </a:p>
          <a:p>
            <a:pPr marL="514350" indent="-514350">
              <a:buAutoNum type="arabicParenBoth"/>
            </a:pPr>
            <a:r>
              <a:rPr lang="ar-SA" b="1" dirty="0" smtClean="0"/>
              <a:t>عظام الوجه :</a:t>
            </a:r>
          </a:p>
          <a:p>
            <a:pPr marL="0" indent="0">
              <a:buNone/>
            </a:pPr>
            <a:r>
              <a:rPr lang="ar-SA" b="1" dirty="0" smtClean="0"/>
              <a:t>تتألف م 14 عظمة تشكل هيكل الوجه الذي ينقسم إلى مجموعتين أساسيتين :</a:t>
            </a:r>
          </a:p>
          <a:p>
            <a:pPr>
              <a:buFontTx/>
              <a:buChar char="-"/>
            </a:pPr>
            <a:r>
              <a:rPr lang="ar-SA" b="1" dirty="0" smtClean="0"/>
              <a:t>الفك العلوي ويضم 13 عظمة .</a:t>
            </a:r>
          </a:p>
          <a:p>
            <a:pPr>
              <a:buFontTx/>
              <a:buChar char="-"/>
            </a:pPr>
            <a:r>
              <a:rPr lang="ar-SA" b="1" dirty="0" smtClean="0"/>
              <a:t>الفك السفلي ويقع في أسفل الوجه .</a:t>
            </a:r>
          </a:p>
          <a:p>
            <a:pPr marL="0" indent="0">
              <a:buNone/>
            </a:pPr>
            <a:r>
              <a:rPr lang="ar-SA" b="1" dirty="0" smtClean="0">
                <a:solidFill>
                  <a:srgbClr val="FF0000"/>
                </a:solidFill>
              </a:rPr>
              <a:t>( إن الوظيفة الأساسية لعظام الجمجمة هو حماية الدماغ والحفاظ عليه من أي مؤثرات أو صدمات خارجية بالإضافة إلى أنها تشكل الهيكل الأساسي للوجه والرأس ).</a:t>
            </a:r>
            <a:endParaRPr lang="ar-SA" b="1" dirty="0">
              <a:solidFill>
                <a:srgbClr val="FF0000"/>
              </a:solidFill>
            </a:endParaRPr>
          </a:p>
        </p:txBody>
      </p:sp>
    </p:spTree>
    <p:extLst>
      <p:ext uri="{BB962C8B-B14F-4D97-AF65-F5344CB8AC3E}">
        <p14:creationId xmlns:p14="http://schemas.microsoft.com/office/powerpoint/2010/main" val="100173788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smtClean="0"/>
              <a:t>(2) العمود الفقري :</a:t>
            </a:r>
            <a:endParaRPr lang="ar-SA" dirty="0"/>
          </a:p>
        </p:txBody>
      </p:sp>
      <p:sp>
        <p:nvSpPr>
          <p:cNvPr id="3" name="عنصر نائب للمحتوى 2"/>
          <p:cNvSpPr>
            <a:spLocks noGrp="1"/>
          </p:cNvSpPr>
          <p:nvPr>
            <p:ph idx="1"/>
          </p:nvPr>
        </p:nvSpPr>
        <p:spPr/>
        <p:txBody>
          <a:bodyPr>
            <a:normAutofit/>
          </a:bodyPr>
          <a:lstStyle/>
          <a:p>
            <a:r>
              <a:rPr lang="ar-SA" b="1" dirty="0" smtClean="0"/>
              <a:t>عبارة عن ساق طويلة تقع ي منتصف القسم الخلفي من العنق والجذع .</a:t>
            </a:r>
          </a:p>
          <a:p>
            <a:r>
              <a:rPr lang="ar-SA" b="1" dirty="0" smtClean="0"/>
              <a:t>يشكل العمود الفقري المحور الرئيسي في جسم الانسان فهو الذي يعطيه الانتصاب العلوي والمحافظة على القوام .</a:t>
            </a:r>
          </a:p>
          <a:p>
            <a:r>
              <a:rPr lang="ar-SA" b="1" dirty="0" smtClean="0"/>
              <a:t>يعتبر الوعاء الواقي للنخاع الشوكي وما يحيط به من أغشية وأعصاب وأوعية دموية إذ أنها تمر عبر القناة الفقرية .</a:t>
            </a:r>
          </a:p>
          <a:p>
            <a:r>
              <a:rPr lang="ar-SA" b="1" dirty="0" smtClean="0"/>
              <a:t>العمود الفقري هو المكان الذي تتصل به الأضلاع لتكوين القفص الصدري وهو الذي يحمل الرأس من الأعلى ويعطي الانسان الشكل المعتاد .</a:t>
            </a:r>
          </a:p>
          <a:p>
            <a:r>
              <a:rPr lang="ar-SA" b="1" dirty="0" smtClean="0"/>
              <a:t>طول العمود الفقري 70سم عند الرجال و60سم عند النساء .</a:t>
            </a:r>
          </a:p>
          <a:p>
            <a:r>
              <a:rPr lang="ar-SA" b="1" dirty="0" smtClean="0"/>
              <a:t>يتألف العمود الفقري من فقرات عظمية يبلغ عددها بين 33-35 فقرة وهي تقسم إلى خمس مناطق تشريحية ووظيفية .</a:t>
            </a:r>
          </a:p>
          <a:p>
            <a:pPr marL="0" indent="0">
              <a:buNone/>
            </a:pPr>
            <a:endParaRPr lang="ar-SA" dirty="0" smtClean="0"/>
          </a:p>
        </p:txBody>
      </p:sp>
    </p:spTree>
    <p:extLst>
      <p:ext uri="{BB962C8B-B14F-4D97-AF65-F5344CB8AC3E}">
        <p14:creationId xmlns:p14="http://schemas.microsoft.com/office/powerpoint/2010/main" val="205362836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smtClean="0"/>
              <a:t>السمات العامة للعمود الفقري :</a:t>
            </a:r>
            <a:endParaRPr lang="ar-SA" dirty="0"/>
          </a:p>
        </p:txBody>
      </p:sp>
      <p:sp>
        <p:nvSpPr>
          <p:cNvPr id="3" name="عنصر نائب للمحتوى 2"/>
          <p:cNvSpPr>
            <a:spLocks noGrp="1"/>
          </p:cNvSpPr>
          <p:nvPr>
            <p:ph idx="1"/>
          </p:nvPr>
        </p:nvSpPr>
        <p:spPr/>
        <p:txBody>
          <a:bodyPr>
            <a:normAutofit/>
          </a:bodyPr>
          <a:lstStyle/>
          <a:p>
            <a:pPr marL="514350" indent="-514350">
              <a:buFont typeface="+mj-lt"/>
              <a:buAutoNum type="arabicParenR"/>
            </a:pPr>
            <a:r>
              <a:rPr lang="ar-SA" sz="2800" b="1" dirty="0" smtClean="0"/>
              <a:t>تتصل الفقرات بواسطة أربطة </a:t>
            </a:r>
            <a:r>
              <a:rPr lang="ar-SA" sz="2800" b="1" dirty="0" err="1" smtClean="0"/>
              <a:t>عديدة،ويفصل</a:t>
            </a:r>
            <a:r>
              <a:rPr lang="ar-SA" sz="2800" b="1" dirty="0" smtClean="0"/>
              <a:t> بين تلك الفقرات أقراص ليفية غضروفية.</a:t>
            </a:r>
          </a:p>
          <a:p>
            <a:pPr marL="514350" indent="-514350">
              <a:buFont typeface="+mj-lt"/>
              <a:buAutoNum type="arabicParenR"/>
            </a:pPr>
            <a:r>
              <a:rPr lang="ar-SA" sz="2800" b="1" dirty="0" smtClean="0"/>
              <a:t>يوجد بالعمود الفقري القناة الفقارية التي تحتوي على النخاع الشوكي </a:t>
            </a:r>
            <a:r>
              <a:rPr lang="ar-SA" sz="2800" b="1" dirty="0" err="1" smtClean="0"/>
              <a:t>وأغشيتة</a:t>
            </a:r>
            <a:r>
              <a:rPr lang="ar-SA" sz="2800" b="1" dirty="0" smtClean="0"/>
              <a:t> والأعصاب الشوكية عند بدايتها .</a:t>
            </a:r>
          </a:p>
          <a:p>
            <a:pPr marL="514350" indent="-514350">
              <a:buFont typeface="+mj-lt"/>
              <a:buAutoNum type="arabicParenR"/>
            </a:pPr>
            <a:r>
              <a:rPr lang="ar-SA" sz="2800" b="1" dirty="0" smtClean="0"/>
              <a:t>يوجد على كل جانب من العمود الفقري ثقوب صغيرة تعرف ب(الثقوب بين الفقرات).</a:t>
            </a:r>
          </a:p>
        </p:txBody>
      </p:sp>
    </p:spTree>
    <p:extLst>
      <p:ext uri="{BB962C8B-B14F-4D97-AF65-F5344CB8AC3E}">
        <p14:creationId xmlns:p14="http://schemas.microsoft.com/office/powerpoint/2010/main" val="360409267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smtClean="0"/>
              <a:t>الهيكل الصدري</a:t>
            </a:r>
            <a:endParaRPr lang="ar-SA" dirty="0"/>
          </a:p>
        </p:txBody>
      </p:sp>
      <p:sp>
        <p:nvSpPr>
          <p:cNvPr id="3" name="عنصر نائب للمحتوى 2"/>
          <p:cNvSpPr>
            <a:spLocks noGrp="1"/>
          </p:cNvSpPr>
          <p:nvPr>
            <p:ph idx="1"/>
          </p:nvPr>
        </p:nvSpPr>
        <p:spPr/>
        <p:txBody>
          <a:bodyPr>
            <a:normAutofit/>
          </a:bodyPr>
          <a:lstStyle/>
          <a:p>
            <a:r>
              <a:rPr lang="ar-SA" sz="3200" b="1" dirty="0" smtClean="0"/>
              <a:t>او </a:t>
            </a:r>
            <a:r>
              <a:rPr lang="ar-SA" sz="3200" b="1" dirty="0" err="1" smtClean="0"/>
              <a:t>مايعرف</a:t>
            </a:r>
            <a:r>
              <a:rPr lang="ar-SA" sz="3200" b="1" dirty="0" smtClean="0"/>
              <a:t> بالقفص الصدري ،وهو عبارة عن قفص عظمي </a:t>
            </a:r>
            <a:r>
              <a:rPr lang="ar-SA" sz="3200" b="1" dirty="0" err="1" smtClean="0"/>
              <a:t>غضرفي</a:t>
            </a:r>
            <a:r>
              <a:rPr lang="ar-SA" sz="3200" b="1" dirty="0" smtClean="0"/>
              <a:t> مخروطي </a:t>
            </a:r>
            <a:r>
              <a:rPr lang="ar-SA" sz="3200" b="1" dirty="0" err="1" smtClean="0"/>
              <a:t>الشكل،ضيق</a:t>
            </a:r>
            <a:r>
              <a:rPr lang="ar-SA" sz="3200" b="1" dirty="0" smtClean="0"/>
              <a:t> من أعلى ويتسع تدريجيا إلى أسفل ن يحده من الأمام عظم </a:t>
            </a:r>
            <a:r>
              <a:rPr lang="ar-SA" sz="3200" b="1" dirty="0" err="1" smtClean="0"/>
              <a:t>القص،وغضاريف</a:t>
            </a:r>
            <a:r>
              <a:rPr lang="ar-SA" sz="3200" b="1" dirty="0" smtClean="0"/>
              <a:t> الأضلاع السبعة العليا،، ويعتبر حده الأمامي اقصر أجزاءه، من الخلف فيتكون من فقرات </a:t>
            </a:r>
            <a:r>
              <a:rPr lang="ar-SA" sz="3200" b="1" dirty="0" err="1" smtClean="0"/>
              <a:t>الأثنى</a:t>
            </a:r>
            <a:r>
              <a:rPr lang="ar-SA" sz="3200" b="1" dirty="0" smtClean="0"/>
              <a:t> عشرة من الوسط وأجسام الأضلاع </a:t>
            </a:r>
            <a:r>
              <a:rPr lang="ar-SA" sz="3200" b="1" dirty="0" err="1" smtClean="0"/>
              <a:t>الأثنى</a:t>
            </a:r>
            <a:r>
              <a:rPr lang="ar-SA" sz="3200" b="1" dirty="0" smtClean="0"/>
              <a:t> عشر المتصلة بها من كل ناحية بما في ذلك العلات بين الأضلاع، أما من أسفل فتوجد عضة الحجاب الحاجز، </a:t>
            </a:r>
            <a:endParaRPr lang="ar-SA" sz="3200" b="1" dirty="0"/>
          </a:p>
        </p:txBody>
      </p:sp>
    </p:spTree>
    <p:extLst>
      <p:ext uri="{BB962C8B-B14F-4D97-AF65-F5344CB8AC3E}">
        <p14:creationId xmlns:p14="http://schemas.microsoft.com/office/powerpoint/2010/main" val="336909116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smtClean="0"/>
              <a:t> </a:t>
            </a:r>
            <a:r>
              <a:rPr lang="ar-SA" b="1" dirty="0" smtClean="0"/>
              <a:t>أجزاء الهيكل الصدري:</a:t>
            </a:r>
            <a:endParaRPr lang="ar-SA" b="1" dirty="0"/>
          </a:p>
        </p:txBody>
      </p:sp>
      <p:sp>
        <p:nvSpPr>
          <p:cNvPr id="3" name="عنصر نائب للمحتوى 2"/>
          <p:cNvSpPr>
            <a:spLocks noGrp="1"/>
          </p:cNvSpPr>
          <p:nvPr>
            <p:ph idx="1"/>
          </p:nvPr>
        </p:nvSpPr>
        <p:spPr/>
        <p:txBody>
          <a:bodyPr>
            <a:normAutofit/>
          </a:bodyPr>
          <a:lstStyle/>
          <a:p>
            <a:pPr marL="514350" indent="-514350">
              <a:buFont typeface="+mj-cs"/>
              <a:buAutoNum type="arabic2Minus"/>
            </a:pPr>
            <a:r>
              <a:rPr lang="ar-SA" sz="2800" b="1" dirty="0" smtClean="0">
                <a:solidFill>
                  <a:srgbClr val="FF0000"/>
                </a:solidFill>
              </a:rPr>
              <a:t>عظم القص: </a:t>
            </a:r>
            <a:r>
              <a:rPr lang="ar-SA" sz="2800" b="1" dirty="0" smtClean="0"/>
              <a:t>عظم مستطيل  يوجد في وسط ومقدمة الهيكل الصدري وهو عريض من أعلى وضيق من أسفل وله سطحان أحدهما أمامي والآخر خلفي .</a:t>
            </a:r>
          </a:p>
          <a:p>
            <a:pPr marL="514350" indent="-514350">
              <a:buFont typeface="+mj-lt"/>
              <a:buAutoNum type="arabicParenR"/>
            </a:pPr>
            <a:r>
              <a:rPr lang="ar-SA" sz="2800" b="1" dirty="0" smtClean="0"/>
              <a:t>يد القص</a:t>
            </a:r>
          </a:p>
          <a:p>
            <a:pPr marL="514350" indent="-514350">
              <a:buFont typeface="+mj-lt"/>
              <a:buAutoNum type="arabicParenR"/>
            </a:pPr>
            <a:r>
              <a:rPr lang="ar-SA" sz="2800" b="1" dirty="0" smtClean="0"/>
              <a:t>جسم القص</a:t>
            </a:r>
          </a:p>
          <a:p>
            <a:pPr marL="514350" indent="-514350">
              <a:buFont typeface="+mj-lt"/>
              <a:buAutoNum type="arabicParenR"/>
            </a:pPr>
            <a:r>
              <a:rPr lang="ar-SA" sz="2800" b="1" dirty="0" err="1" smtClean="0"/>
              <a:t>النتؤ</a:t>
            </a:r>
            <a:r>
              <a:rPr lang="ar-SA" sz="2800" b="1" dirty="0" smtClean="0"/>
              <a:t> الخنجري</a:t>
            </a:r>
          </a:p>
          <a:p>
            <a:pPr marL="514350" indent="-514350">
              <a:buFont typeface="+mj-lt"/>
              <a:buAutoNum type="arabicParenR"/>
            </a:pPr>
            <a:r>
              <a:rPr lang="ar-SA" sz="2800" b="1" dirty="0" smtClean="0"/>
              <a:t>الأضلاع الحقيقية </a:t>
            </a:r>
          </a:p>
          <a:p>
            <a:pPr marL="514350" indent="-514350">
              <a:buFont typeface="+mj-lt"/>
              <a:buAutoNum type="arabicParenR"/>
            </a:pPr>
            <a:r>
              <a:rPr lang="ar-SA" sz="2800" b="1" dirty="0" smtClean="0">
                <a:solidFill>
                  <a:srgbClr val="FF0000"/>
                </a:solidFill>
              </a:rPr>
              <a:t>ب- الأضلاع:</a:t>
            </a:r>
            <a:r>
              <a:rPr lang="ar-SA" sz="2800" b="1" dirty="0"/>
              <a:t> عددها 12 ضلعا على جانبي الهيكل الصدري .</a:t>
            </a:r>
          </a:p>
          <a:p>
            <a:pPr marL="0" indent="0">
              <a:buNone/>
            </a:pPr>
            <a:endParaRPr lang="ar-SA" sz="2800" dirty="0"/>
          </a:p>
        </p:txBody>
      </p:sp>
    </p:spTree>
    <p:extLst>
      <p:ext uri="{BB962C8B-B14F-4D97-AF65-F5344CB8AC3E}">
        <p14:creationId xmlns:p14="http://schemas.microsoft.com/office/powerpoint/2010/main" val="223838016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أيون">
  <a:themeElements>
    <a:clrScheme name="أيون">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أيون">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أيون">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328</TotalTime>
  <Words>963</Words>
  <Application>Microsoft Office PowerPoint</Application>
  <PresentationFormat>ملء الشاشة</PresentationFormat>
  <Paragraphs>86</Paragraphs>
  <Slides>18</Slides>
  <Notes>0</Notes>
  <HiddenSlides>0</HiddenSlides>
  <MMClips>0</MMClips>
  <ScaleCrop>false</ScaleCrop>
  <HeadingPairs>
    <vt:vector size="6" baseType="variant">
      <vt:variant>
        <vt:lpstr>الخطوط المستخدمة</vt:lpstr>
      </vt:variant>
      <vt:variant>
        <vt:i4>5</vt:i4>
      </vt:variant>
      <vt:variant>
        <vt:lpstr>نسق</vt:lpstr>
      </vt:variant>
      <vt:variant>
        <vt:i4>1</vt:i4>
      </vt:variant>
      <vt:variant>
        <vt:lpstr>عناوين الشرائح</vt:lpstr>
      </vt:variant>
      <vt:variant>
        <vt:i4>18</vt:i4>
      </vt:variant>
    </vt:vector>
  </HeadingPairs>
  <TitlesOfParts>
    <vt:vector size="24" baseType="lpstr">
      <vt:lpstr>Arial</vt:lpstr>
      <vt:lpstr>Century Gothic</vt:lpstr>
      <vt:lpstr>Times New Roman</vt:lpstr>
      <vt:lpstr>Wingdings</vt:lpstr>
      <vt:lpstr>Wingdings 3</vt:lpstr>
      <vt:lpstr>أيون</vt:lpstr>
      <vt:lpstr>الجهاز العظمي</vt:lpstr>
      <vt:lpstr>وظائف الجهاز العظمي</vt:lpstr>
      <vt:lpstr>عرض تقديمي في PowerPoint</vt:lpstr>
      <vt:lpstr>الهيكل العظمي المحوري (1) الجمجمة:</vt:lpstr>
      <vt:lpstr>تتألف عظام الجمجمة من مجموعتين هما :</vt:lpstr>
      <vt:lpstr>(2) العمود الفقري :</vt:lpstr>
      <vt:lpstr>السمات العامة للعمود الفقري :</vt:lpstr>
      <vt:lpstr>الهيكل الصدري</vt:lpstr>
      <vt:lpstr> أجزاء الهيكل الصدري:</vt:lpstr>
      <vt:lpstr>الحوض </vt:lpstr>
      <vt:lpstr>وظيفة الحوض</vt:lpstr>
      <vt:lpstr>تتكون عظام الحوض من ثلاثة أجزاء هي:</vt:lpstr>
      <vt:lpstr>الإختلاف بين حوض المرأة والرجل</vt:lpstr>
      <vt:lpstr>الهيكل العظمي الطرفي</vt:lpstr>
      <vt:lpstr>عظام الأطراف السفلية</vt:lpstr>
      <vt:lpstr>عظم الساق القصبة</vt:lpstr>
      <vt:lpstr>عظام رسغ القدم</vt:lpstr>
      <vt:lpstr>مشط القدم</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الجهاز العظمي</dc:title>
  <dc:creator>alsahman</dc:creator>
  <cp:lastModifiedBy>LENOVO</cp:lastModifiedBy>
  <cp:revision>88</cp:revision>
  <dcterms:created xsi:type="dcterms:W3CDTF">2014-04-05T11:45:38Z</dcterms:created>
  <dcterms:modified xsi:type="dcterms:W3CDTF">2015-02-07T09:43:09Z</dcterms:modified>
</cp:coreProperties>
</file>