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  <p:sldMasterId id="2147483651" r:id="rId2"/>
    <p:sldMasterId id="2147483652" r:id="rId3"/>
    <p:sldMasterId id="2147483653" r:id="rId4"/>
    <p:sldMasterId id="2147483744" r:id="rId5"/>
  </p:sldMasterIdLst>
  <p:notesMasterIdLst>
    <p:notesMasterId r:id="rId30"/>
  </p:notesMasterIdLst>
  <p:sldIdLst>
    <p:sldId id="373" r:id="rId6"/>
    <p:sldId id="452" r:id="rId7"/>
    <p:sldId id="442" r:id="rId8"/>
    <p:sldId id="376" r:id="rId9"/>
    <p:sldId id="443" r:id="rId10"/>
    <p:sldId id="453" r:id="rId11"/>
    <p:sldId id="427" r:id="rId12"/>
    <p:sldId id="462" r:id="rId13"/>
    <p:sldId id="461" r:id="rId14"/>
    <p:sldId id="463" r:id="rId15"/>
    <p:sldId id="464" r:id="rId16"/>
    <p:sldId id="465" r:id="rId17"/>
    <p:sldId id="459" r:id="rId18"/>
    <p:sldId id="444" r:id="rId19"/>
    <p:sldId id="445" r:id="rId20"/>
    <p:sldId id="466" r:id="rId21"/>
    <p:sldId id="468" r:id="rId22"/>
    <p:sldId id="467" r:id="rId23"/>
    <p:sldId id="451" r:id="rId24"/>
    <p:sldId id="469" r:id="rId25"/>
    <p:sldId id="470" r:id="rId26"/>
    <p:sldId id="471" r:id="rId27"/>
    <p:sldId id="472" r:id="rId28"/>
    <p:sldId id="473" r:id="rId29"/>
  </p:sldIdLst>
  <p:sldSz cx="9144000" cy="6858000" type="screen4x3"/>
  <p:notesSz cx="6858000" cy="9144000"/>
  <p:defaultTextStyle>
    <a:defPPr>
      <a:defRPr lang="en-GB"/>
    </a:defPPr>
    <a:lvl1pPr algn="r" defTabSz="449263" rtl="1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1pPr>
    <a:lvl2pPr marL="742950" indent="-285750" algn="r" defTabSz="449263" rtl="1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2pPr>
    <a:lvl3pPr marL="1143000" indent="-228600" algn="r" defTabSz="449263" rtl="1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3pPr>
    <a:lvl4pPr marL="1600200" indent="-228600" algn="r" defTabSz="449263" rtl="1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4pPr>
    <a:lvl5pPr marL="2057400" indent="-228600" algn="r" defTabSz="449263" rtl="1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900"/>
    <a:srgbClr val="CCFF33"/>
    <a:srgbClr val="CC0000"/>
    <a:srgbClr val="FFCC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441" autoAdjust="0"/>
    <p:restoredTop sz="94660" autoAdjust="0"/>
  </p:normalViewPr>
  <p:slideViewPr>
    <p:cSldViewPr>
      <p:cViewPr varScale="1">
        <p:scale>
          <a:sx n="73" d="100"/>
          <a:sy n="73" d="100"/>
        </p:scale>
        <p:origin x="690" y="5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3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hyperlink" Target="&#1575;&#1604;&#1605;&#1585;&#1601;&#1602;&#1575;&#1578;/3-%20&#1605;&#1580;&#1575;&#1604;&#1575;&#1578;%20&#1575;&#1604;&#1576;&#1581;&#1579;%20&#1601;&#1610;&#1583;&#1610;&#1608;%20&#1578;&#1581;&#1601;&#1610;&#1586;&#1610;.wmv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338EFA-9581-42D2-85A2-8740D29105E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4F1600B-60F0-433B-B762-A92A7BD3A59E}">
      <dgm:prSet phldrT="[نص]" custT="1"/>
      <dgm:spPr>
        <a:solidFill>
          <a:schemeClr val="tx1"/>
        </a:solidFill>
        <a:ln w="38100">
          <a:solidFill>
            <a:schemeClr val="bg1">
              <a:lumMod val="95000"/>
              <a:lumOff val="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r" rtl="1"/>
          <a:r>
            <a:rPr lang="ar-SA" sz="2800" b="1" smtClean="0">
              <a:solidFill>
                <a:schemeClr val="bg1">
                  <a:lumMod val="85000"/>
                  <a:lumOff val="1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الوصول إلى مصادر المعلومات في مجالاتها المختلفة.</a:t>
          </a:r>
          <a:endParaRPr lang="ar-SA" sz="2800" dirty="0">
            <a:solidFill>
              <a:schemeClr val="bg1">
                <a:lumMod val="85000"/>
                <a:lumOff val="1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06D540F4-82C8-4288-B428-D619ABC8CAE8}" type="parTrans" cxnId="{6AE9E220-1D14-4B22-BA84-4F4E0F8825F3}">
      <dgm:prSet/>
      <dgm:spPr/>
      <dgm:t>
        <a:bodyPr/>
        <a:lstStyle/>
        <a:p>
          <a:pPr rtl="1"/>
          <a:endParaRPr lang="ar-SA"/>
        </a:p>
      </dgm:t>
    </dgm:pt>
    <dgm:pt modelId="{EA593DF7-06AC-4DA7-827E-D751031D5919}" type="sibTrans" cxnId="{6AE9E220-1D14-4B22-BA84-4F4E0F8825F3}">
      <dgm:prSet/>
      <dgm:spPr/>
      <dgm:t>
        <a:bodyPr/>
        <a:lstStyle/>
        <a:p>
          <a:pPr rtl="1"/>
          <a:endParaRPr lang="ar-SA"/>
        </a:p>
      </dgm:t>
    </dgm:pt>
    <dgm:pt modelId="{85950A6B-9E67-439E-BE55-9B1C3A883029}">
      <dgm:prSet custT="1"/>
      <dgm:spPr>
        <a:solidFill>
          <a:schemeClr val="tx1"/>
        </a:solidFill>
        <a:ln w="38100">
          <a:solidFill>
            <a:schemeClr val="bg1">
              <a:lumMod val="95000"/>
              <a:lumOff val="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r" rtl="1"/>
          <a:r>
            <a:rPr lang="ar-SA" sz="2800" b="1" smtClean="0">
              <a:solidFill>
                <a:schemeClr val="bg1">
                  <a:lumMod val="85000"/>
                  <a:lumOff val="1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ممارسة مهارة البحث في مكتبة الملك سلمان المركزية.</a:t>
          </a:r>
          <a:endParaRPr lang="ar-SA" sz="2800" b="1" dirty="0">
            <a:solidFill>
              <a:schemeClr val="bg1">
                <a:lumMod val="85000"/>
                <a:lumOff val="1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24A23FA2-EBE5-4437-A68B-A5C3A1A050BE}" type="parTrans" cxnId="{FCA50F8D-3C31-47BA-B3AF-063753646E74}">
      <dgm:prSet/>
      <dgm:spPr/>
      <dgm:t>
        <a:bodyPr/>
        <a:lstStyle/>
        <a:p>
          <a:pPr rtl="1"/>
          <a:endParaRPr lang="ar-SA"/>
        </a:p>
      </dgm:t>
    </dgm:pt>
    <dgm:pt modelId="{A8E4164A-0EE2-4987-B24F-6DF75923A45A}" type="sibTrans" cxnId="{FCA50F8D-3C31-47BA-B3AF-063753646E74}">
      <dgm:prSet/>
      <dgm:spPr/>
      <dgm:t>
        <a:bodyPr/>
        <a:lstStyle/>
        <a:p>
          <a:pPr rtl="1"/>
          <a:endParaRPr lang="ar-SA"/>
        </a:p>
      </dgm:t>
    </dgm:pt>
    <dgm:pt modelId="{9D3BD67C-BC26-4D8A-994C-FBF607A7156B}">
      <dgm:prSet custT="1"/>
      <dgm:spPr>
        <a:solidFill>
          <a:schemeClr val="tx1"/>
        </a:solidFill>
        <a:ln w="38100">
          <a:solidFill>
            <a:schemeClr val="bg1">
              <a:lumMod val="95000"/>
              <a:lumOff val="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r" rtl="1"/>
          <a:r>
            <a:rPr lang="ar-SA" sz="2800" b="1" smtClean="0">
              <a:solidFill>
                <a:schemeClr val="bg1">
                  <a:lumMod val="85000"/>
                  <a:lumOff val="1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استخدام محركات البحث على الإنترنت والتفريق بينها.</a:t>
          </a:r>
          <a:endParaRPr lang="ar-SA" sz="2800" b="1" dirty="0">
            <a:solidFill>
              <a:schemeClr val="bg1">
                <a:lumMod val="85000"/>
                <a:lumOff val="1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B6FBF766-0693-41F5-8C2F-29042ED74EC4}" type="parTrans" cxnId="{43A85ABE-A86F-4931-A4D6-3001797262A9}">
      <dgm:prSet/>
      <dgm:spPr/>
      <dgm:t>
        <a:bodyPr/>
        <a:lstStyle/>
        <a:p>
          <a:pPr rtl="1"/>
          <a:endParaRPr lang="ar-SA"/>
        </a:p>
      </dgm:t>
    </dgm:pt>
    <dgm:pt modelId="{C80B746D-6DDA-40D5-A289-3C9D77461C38}" type="sibTrans" cxnId="{43A85ABE-A86F-4931-A4D6-3001797262A9}">
      <dgm:prSet/>
      <dgm:spPr/>
      <dgm:t>
        <a:bodyPr/>
        <a:lstStyle/>
        <a:p>
          <a:pPr rtl="1"/>
          <a:endParaRPr lang="ar-SA"/>
        </a:p>
      </dgm:t>
    </dgm:pt>
    <dgm:pt modelId="{79D2A3A4-9409-4210-93F0-64F3365AA0C1}">
      <dgm:prSet custT="1"/>
      <dgm:spPr>
        <a:solidFill>
          <a:schemeClr val="tx1"/>
        </a:solidFill>
        <a:ln w="38100">
          <a:solidFill>
            <a:schemeClr val="bg1">
              <a:lumMod val="95000"/>
              <a:lumOff val="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r" rtl="1"/>
          <a:r>
            <a:rPr lang="ar-SA" sz="2400" b="1" smtClean="0">
              <a:solidFill>
                <a:schemeClr val="bg1">
                  <a:lumMod val="85000"/>
                  <a:lumOff val="1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ممارسة التطبيقات العملية للبحث عن المعلومات في محركات البحث.</a:t>
          </a:r>
          <a:endParaRPr lang="ar-SA" sz="2400" b="1" dirty="0">
            <a:solidFill>
              <a:schemeClr val="bg1">
                <a:lumMod val="85000"/>
                <a:lumOff val="1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D3F25B10-5305-4685-8E12-7244C2BA28DA}" type="parTrans" cxnId="{856BF358-CE7A-4CAE-918C-2F7CF44ED331}">
      <dgm:prSet/>
      <dgm:spPr/>
      <dgm:t>
        <a:bodyPr/>
        <a:lstStyle/>
        <a:p>
          <a:pPr rtl="1"/>
          <a:endParaRPr lang="ar-SA"/>
        </a:p>
      </dgm:t>
    </dgm:pt>
    <dgm:pt modelId="{48C151FC-3DCB-44A7-B6A5-2098DA0A390E}" type="sibTrans" cxnId="{856BF358-CE7A-4CAE-918C-2F7CF44ED331}">
      <dgm:prSet/>
      <dgm:spPr/>
      <dgm:t>
        <a:bodyPr/>
        <a:lstStyle/>
        <a:p>
          <a:pPr rtl="1"/>
          <a:endParaRPr lang="ar-SA"/>
        </a:p>
      </dgm:t>
    </dgm:pt>
    <dgm:pt modelId="{9E58EFB4-1599-4867-A29A-E508A630E3D1}">
      <dgm:prSet custT="1"/>
      <dgm:spPr>
        <a:solidFill>
          <a:schemeClr val="tx1"/>
        </a:solidFill>
        <a:ln w="38100">
          <a:solidFill>
            <a:schemeClr val="bg1">
              <a:lumMod val="95000"/>
              <a:lumOff val="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just" rtl="1"/>
          <a:r>
            <a:rPr lang="ar-SA" sz="2200" b="1" dirty="0" smtClean="0">
              <a:solidFill>
                <a:schemeClr val="bg1">
                  <a:lumMod val="85000"/>
                  <a:lumOff val="1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تطبيق الدخول إلى قواعد المعلومات العربية والأجنبية في مكتبة الملك سلمان</a:t>
          </a:r>
          <a:endParaRPr lang="ar-SA" sz="2200" b="1" dirty="0">
            <a:solidFill>
              <a:schemeClr val="bg1">
                <a:lumMod val="85000"/>
                <a:lumOff val="1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93EDF18C-E539-4D92-B20C-D7E18E01E01C}" type="parTrans" cxnId="{C1E27724-55E3-4310-B30F-A41AEDC9DF6C}">
      <dgm:prSet/>
      <dgm:spPr/>
      <dgm:t>
        <a:bodyPr/>
        <a:lstStyle/>
        <a:p>
          <a:endParaRPr lang="en-US"/>
        </a:p>
      </dgm:t>
    </dgm:pt>
    <dgm:pt modelId="{6C5CB0F0-4425-4B89-8B9F-57F3BBFC8EF6}" type="sibTrans" cxnId="{C1E27724-55E3-4310-B30F-A41AEDC9DF6C}">
      <dgm:prSet/>
      <dgm:spPr/>
      <dgm:t>
        <a:bodyPr/>
        <a:lstStyle/>
        <a:p>
          <a:endParaRPr lang="en-US"/>
        </a:p>
      </dgm:t>
    </dgm:pt>
    <dgm:pt modelId="{421A8CAF-CE67-41D6-B40A-EB26C6B0EBED}" type="pres">
      <dgm:prSet presAssocID="{67338EFA-9581-42D2-85A2-8740D29105E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0D17DC4-C772-4E5F-AC95-8BA0ED47E65B}" type="pres">
      <dgm:prSet presAssocID="{64F1600B-60F0-433B-B762-A92A7BD3A59E}" presName="parentLin" presStyleCnt="0"/>
      <dgm:spPr/>
      <dgm:t>
        <a:bodyPr/>
        <a:lstStyle/>
        <a:p>
          <a:endParaRPr lang="en-US"/>
        </a:p>
      </dgm:t>
    </dgm:pt>
    <dgm:pt modelId="{78B58DD1-1CC1-40AE-B820-182BDAC59A28}" type="pres">
      <dgm:prSet presAssocID="{64F1600B-60F0-433B-B762-A92A7BD3A59E}" presName="parentLeftMargin" presStyleLbl="node1" presStyleIdx="0" presStyleCnt="5"/>
      <dgm:spPr/>
      <dgm:t>
        <a:bodyPr/>
        <a:lstStyle/>
        <a:p>
          <a:pPr rtl="1"/>
          <a:endParaRPr lang="ar-SA"/>
        </a:p>
      </dgm:t>
    </dgm:pt>
    <dgm:pt modelId="{6F58D640-87AA-4EC6-BB1A-D48D831BD8CE}" type="pres">
      <dgm:prSet presAssocID="{64F1600B-60F0-433B-B762-A92A7BD3A59E}" presName="parentText" presStyleLbl="node1" presStyleIdx="0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F14A17D-ADBA-4890-9967-8EAB6F5AFF1E}" type="pres">
      <dgm:prSet presAssocID="{64F1600B-60F0-433B-B762-A92A7BD3A59E}" presName="negativeSpace" presStyleCnt="0"/>
      <dgm:spPr/>
      <dgm:t>
        <a:bodyPr/>
        <a:lstStyle/>
        <a:p>
          <a:endParaRPr lang="en-US"/>
        </a:p>
      </dgm:t>
    </dgm:pt>
    <dgm:pt modelId="{C03E4CD8-88CC-473C-86C9-D16E5A4F0E98}" type="pres">
      <dgm:prSet presAssocID="{64F1600B-60F0-433B-B762-A92A7BD3A59E}" presName="childText" presStyleLbl="conFgAcc1" presStyleIdx="0" presStyleCnt="5">
        <dgm:presLayoutVars>
          <dgm:bulletEnabled val="1"/>
        </dgm:presLayoutVars>
      </dgm:prSet>
      <dgm:spPr>
        <a:solidFill>
          <a:srgbClr val="FFC000">
            <a:alpha val="90000"/>
          </a:srgb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endParaRPr lang="ar-SA"/>
        </a:p>
      </dgm:t>
    </dgm:pt>
    <dgm:pt modelId="{C5A9E8DA-8947-4B37-A11D-B52D78AE960D}" type="pres">
      <dgm:prSet presAssocID="{EA593DF7-06AC-4DA7-827E-D751031D5919}" presName="spaceBetweenRectangles" presStyleCnt="0"/>
      <dgm:spPr/>
      <dgm:t>
        <a:bodyPr/>
        <a:lstStyle/>
        <a:p>
          <a:endParaRPr lang="en-US"/>
        </a:p>
      </dgm:t>
    </dgm:pt>
    <dgm:pt modelId="{A8B11E39-F3AA-452E-992B-9B20E0B374C4}" type="pres">
      <dgm:prSet presAssocID="{85950A6B-9E67-439E-BE55-9B1C3A883029}" presName="parentLin" presStyleCnt="0"/>
      <dgm:spPr/>
      <dgm:t>
        <a:bodyPr/>
        <a:lstStyle/>
        <a:p>
          <a:endParaRPr lang="en-US"/>
        </a:p>
      </dgm:t>
    </dgm:pt>
    <dgm:pt modelId="{5CD4572F-2D73-4004-9827-7CEC0964CE5A}" type="pres">
      <dgm:prSet presAssocID="{85950A6B-9E67-439E-BE55-9B1C3A883029}" presName="parentLeftMargin" presStyleLbl="node1" presStyleIdx="0" presStyleCnt="5"/>
      <dgm:spPr/>
      <dgm:t>
        <a:bodyPr/>
        <a:lstStyle/>
        <a:p>
          <a:pPr rtl="1"/>
          <a:endParaRPr lang="ar-SA"/>
        </a:p>
      </dgm:t>
    </dgm:pt>
    <dgm:pt modelId="{005048BB-B649-4E7F-82F7-8C7FC757366D}" type="pres">
      <dgm:prSet presAssocID="{85950A6B-9E67-439E-BE55-9B1C3A883029}" presName="parentText" presStyleLbl="node1" presStyleIdx="1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D6E5BE7-64C9-4393-B309-9871A99DB4D0}" type="pres">
      <dgm:prSet presAssocID="{85950A6B-9E67-439E-BE55-9B1C3A883029}" presName="negativeSpace" presStyleCnt="0"/>
      <dgm:spPr/>
      <dgm:t>
        <a:bodyPr/>
        <a:lstStyle/>
        <a:p>
          <a:endParaRPr lang="en-US"/>
        </a:p>
      </dgm:t>
    </dgm:pt>
    <dgm:pt modelId="{A524715E-0E5D-4883-8747-65E80CEAF42F}" type="pres">
      <dgm:prSet presAssocID="{85950A6B-9E67-439E-BE55-9B1C3A883029}" presName="childText" presStyleLbl="conFgAcc1" presStyleIdx="1" presStyleCnt="5">
        <dgm:presLayoutVars>
          <dgm:bulletEnabled val="1"/>
        </dgm:presLayoutVars>
      </dgm:prSet>
      <dgm:spPr>
        <a:solidFill>
          <a:srgbClr val="FFC000">
            <a:alpha val="90000"/>
          </a:srgb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endParaRPr lang="ar-SA"/>
        </a:p>
      </dgm:t>
    </dgm:pt>
    <dgm:pt modelId="{E547C087-6788-4CC2-AEC6-422394C4E612}" type="pres">
      <dgm:prSet presAssocID="{A8E4164A-0EE2-4987-B24F-6DF75923A45A}" presName="spaceBetweenRectangles" presStyleCnt="0"/>
      <dgm:spPr/>
      <dgm:t>
        <a:bodyPr/>
        <a:lstStyle/>
        <a:p>
          <a:endParaRPr lang="en-US"/>
        </a:p>
      </dgm:t>
    </dgm:pt>
    <dgm:pt modelId="{8BB1F2F4-04FB-4078-912B-7125A690FDE4}" type="pres">
      <dgm:prSet presAssocID="{9E58EFB4-1599-4867-A29A-E508A630E3D1}" presName="parentLin" presStyleCnt="0"/>
      <dgm:spPr/>
      <dgm:t>
        <a:bodyPr/>
        <a:lstStyle/>
        <a:p>
          <a:endParaRPr lang="en-US"/>
        </a:p>
      </dgm:t>
    </dgm:pt>
    <dgm:pt modelId="{0F25CE74-BAB4-462E-A8BD-61A987EBFAB2}" type="pres">
      <dgm:prSet presAssocID="{9E58EFB4-1599-4867-A29A-E508A630E3D1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11E8E10D-12AF-4C4D-A9D9-8C5612FE0B38}" type="pres">
      <dgm:prSet presAssocID="{9E58EFB4-1599-4867-A29A-E508A630E3D1}" presName="parentText" presStyleLbl="node1" presStyleIdx="2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5ECA6B-3B09-4982-9B77-50A0D3916BE1}" type="pres">
      <dgm:prSet presAssocID="{9E58EFB4-1599-4867-A29A-E508A630E3D1}" presName="negativeSpace" presStyleCnt="0"/>
      <dgm:spPr/>
      <dgm:t>
        <a:bodyPr/>
        <a:lstStyle/>
        <a:p>
          <a:endParaRPr lang="en-US"/>
        </a:p>
      </dgm:t>
    </dgm:pt>
    <dgm:pt modelId="{3FFF2D32-9E62-4C74-AEA4-B69CC71E497C}" type="pres">
      <dgm:prSet presAssocID="{9E58EFB4-1599-4867-A29A-E508A630E3D1}" presName="childText" presStyleLbl="conFgAcc1" presStyleIdx="2" presStyleCnt="5">
        <dgm:presLayoutVars>
          <dgm:bulletEnabled val="1"/>
        </dgm:presLayoutVars>
      </dgm:prSet>
      <dgm:spPr>
        <a:solidFill>
          <a:srgbClr val="FFC000">
            <a:alpha val="90000"/>
          </a:srgbClr>
        </a:solidFill>
      </dgm:spPr>
      <dgm:t>
        <a:bodyPr/>
        <a:lstStyle/>
        <a:p>
          <a:endParaRPr lang="en-US"/>
        </a:p>
      </dgm:t>
    </dgm:pt>
    <dgm:pt modelId="{C2E8EBF5-BC27-47FA-AA93-9806DBD1C1F7}" type="pres">
      <dgm:prSet presAssocID="{6C5CB0F0-4425-4B89-8B9F-57F3BBFC8EF6}" presName="spaceBetweenRectangles" presStyleCnt="0"/>
      <dgm:spPr/>
      <dgm:t>
        <a:bodyPr/>
        <a:lstStyle/>
        <a:p>
          <a:endParaRPr lang="en-US"/>
        </a:p>
      </dgm:t>
    </dgm:pt>
    <dgm:pt modelId="{84186A2A-6A1E-4F18-9782-EA44274FDFFF}" type="pres">
      <dgm:prSet presAssocID="{9D3BD67C-BC26-4D8A-994C-FBF607A7156B}" presName="parentLin" presStyleCnt="0"/>
      <dgm:spPr/>
      <dgm:t>
        <a:bodyPr/>
        <a:lstStyle/>
        <a:p>
          <a:endParaRPr lang="en-US"/>
        </a:p>
      </dgm:t>
    </dgm:pt>
    <dgm:pt modelId="{5D9294E5-D016-46D8-AD3F-76E5CAA365BB}" type="pres">
      <dgm:prSet presAssocID="{9D3BD67C-BC26-4D8A-994C-FBF607A7156B}" presName="parentLeftMargin" presStyleLbl="node1" presStyleIdx="2" presStyleCnt="5"/>
      <dgm:spPr/>
      <dgm:t>
        <a:bodyPr/>
        <a:lstStyle/>
        <a:p>
          <a:pPr rtl="1"/>
          <a:endParaRPr lang="ar-SA"/>
        </a:p>
      </dgm:t>
    </dgm:pt>
    <dgm:pt modelId="{98563178-8EB1-4371-9B5B-ACDF01838B6C}" type="pres">
      <dgm:prSet presAssocID="{9D3BD67C-BC26-4D8A-994C-FBF607A7156B}" presName="parentText" presStyleLbl="node1" presStyleIdx="3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7E3D379-8E33-491B-ACC5-3BCF44A2D2AB}" type="pres">
      <dgm:prSet presAssocID="{9D3BD67C-BC26-4D8A-994C-FBF607A7156B}" presName="negativeSpace" presStyleCnt="0"/>
      <dgm:spPr/>
      <dgm:t>
        <a:bodyPr/>
        <a:lstStyle/>
        <a:p>
          <a:endParaRPr lang="en-US"/>
        </a:p>
      </dgm:t>
    </dgm:pt>
    <dgm:pt modelId="{C8FFB625-3B2D-4778-8799-B692376146CF}" type="pres">
      <dgm:prSet presAssocID="{9D3BD67C-BC26-4D8A-994C-FBF607A7156B}" presName="childText" presStyleLbl="conFgAcc1" presStyleIdx="3" presStyleCnt="5">
        <dgm:presLayoutVars>
          <dgm:bulletEnabled val="1"/>
        </dgm:presLayoutVars>
      </dgm:prSet>
      <dgm:spPr>
        <a:solidFill>
          <a:srgbClr val="FFC000">
            <a:alpha val="90000"/>
          </a:srgb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endParaRPr lang="ar-SA"/>
        </a:p>
      </dgm:t>
    </dgm:pt>
    <dgm:pt modelId="{EBAA63F9-BDD9-4AF5-8D49-DACBB6F39A01}" type="pres">
      <dgm:prSet presAssocID="{C80B746D-6DDA-40D5-A289-3C9D77461C38}" presName="spaceBetweenRectangles" presStyleCnt="0"/>
      <dgm:spPr/>
      <dgm:t>
        <a:bodyPr/>
        <a:lstStyle/>
        <a:p>
          <a:endParaRPr lang="en-US"/>
        </a:p>
      </dgm:t>
    </dgm:pt>
    <dgm:pt modelId="{C51FC433-6D78-476C-B2F7-38ABC5130A51}" type="pres">
      <dgm:prSet presAssocID="{79D2A3A4-9409-4210-93F0-64F3365AA0C1}" presName="parentLin" presStyleCnt="0"/>
      <dgm:spPr/>
      <dgm:t>
        <a:bodyPr/>
        <a:lstStyle/>
        <a:p>
          <a:endParaRPr lang="en-US"/>
        </a:p>
      </dgm:t>
    </dgm:pt>
    <dgm:pt modelId="{B34716A9-C923-4277-B044-C1A612F8FF18}" type="pres">
      <dgm:prSet presAssocID="{79D2A3A4-9409-4210-93F0-64F3365AA0C1}" presName="parentLeftMargin" presStyleLbl="node1" presStyleIdx="3" presStyleCnt="5"/>
      <dgm:spPr/>
      <dgm:t>
        <a:bodyPr/>
        <a:lstStyle/>
        <a:p>
          <a:pPr rtl="1"/>
          <a:endParaRPr lang="ar-SA"/>
        </a:p>
      </dgm:t>
    </dgm:pt>
    <dgm:pt modelId="{A2933C20-9859-4213-AA91-49B77E0C54BE}" type="pres">
      <dgm:prSet presAssocID="{79D2A3A4-9409-4210-93F0-64F3365AA0C1}" presName="parentText" presStyleLbl="node1" presStyleIdx="4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544728E-2CEC-4B07-9BDC-E77AEA946845}" type="pres">
      <dgm:prSet presAssocID="{79D2A3A4-9409-4210-93F0-64F3365AA0C1}" presName="negativeSpace" presStyleCnt="0"/>
      <dgm:spPr/>
      <dgm:t>
        <a:bodyPr/>
        <a:lstStyle/>
        <a:p>
          <a:endParaRPr lang="en-US"/>
        </a:p>
      </dgm:t>
    </dgm:pt>
    <dgm:pt modelId="{603DD04A-8216-41DD-82E4-3449521A11C4}" type="pres">
      <dgm:prSet presAssocID="{79D2A3A4-9409-4210-93F0-64F3365AA0C1}" presName="childText" presStyleLbl="conFgAcc1" presStyleIdx="4" presStyleCnt="5">
        <dgm:presLayoutVars>
          <dgm:bulletEnabled val="1"/>
        </dgm:presLayoutVars>
      </dgm:prSet>
      <dgm:spPr>
        <a:solidFill>
          <a:srgbClr val="FFC000">
            <a:alpha val="90000"/>
          </a:srgb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endParaRPr lang="ar-SA"/>
        </a:p>
      </dgm:t>
    </dgm:pt>
  </dgm:ptLst>
  <dgm:cxnLst>
    <dgm:cxn modelId="{97824423-FA56-4943-B899-2517F680D43C}" type="presOf" srcId="{85950A6B-9E67-439E-BE55-9B1C3A883029}" destId="{005048BB-B649-4E7F-82F7-8C7FC757366D}" srcOrd="1" destOrd="0" presId="urn:microsoft.com/office/officeart/2005/8/layout/list1"/>
    <dgm:cxn modelId="{952CBC12-791C-4359-B5A8-F978F15A8A27}" type="presOf" srcId="{79D2A3A4-9409-4210-93F0-64F3365AA0C1}" destId="{A2933C20-9859-4213-AA91-49B77E0C54BE}" srcOrd="1" destOrd="0" presId="urn:microsoft.com/office/officeart/2005/8/layout/list1"/>
    <dgm:cxn modelId="{1A9730B4-CCD6-4D4C-B09C-FF2C8B6BCAB0}" type="presOf" srcId="{9D3BD67C-BC26-4D8A-994C-FBF607A7156B}" destId="{5D9294E5-D016-46D8-AD3F-76E5CAA365BB}" srcOrd="0" destOrd="0" presId="urn:microsoft.com/office/officeart/2005/8/layout/list1"/>
    <dgm:cxn modelId="{85E24F1F-5942-484B-AD30-DE5BF7BD3FE5}" type="presOf" srcId="{9E58EFB4-1599-4867-A29A-E508A630E3D1}" destId="{11E8E10D-12AF-4C4D-A9D9-8C5612FE0B38}" srcOrd="1" destOrd="0" presId="urn:microsoft.com/office/officeart/2005/8/layout/list1"/>
    <dgm:cxn modelId="{A979CAA0-D898-4E9A-B67F-24B9F5473825}" type="presOf" srcId="{79D2A3A4-9409-4210-93F0-64F3365AA0C1}" destId="{B34716A9-C923-4277-B044-C1A612F8FF18}" srcOrd="0" destOrd="0" presId="urn:microsoft.com/office/officeart/2005/8/layout/list1"/>
    <dgm:cxn modelId="{C1E27724-55E3-4310-B30F-A41AEDC9DF6C}" srcId="{67338EFA-9581-42D2-85A2-8740D29105E6}" destId="{9E58EFB4-1599-4867-A29A-E508A630E3D1}" srcOrd="2" destOrd="0" parTransId="{93EDF18C-E539-4D92-B20C-D7E18E01E01C}" sibTransId="{6C5CB0F0-4425-4B89-8B9F-57F3BBFC8EF6}"/>
    <dgm:cxn modelId="{7C66AFC0-6CDB-474E-A166-9EAD9A05E9D7}" type="presOf" srcId="{67338EFA-9581-42D2-85A2-8740D29105E6}" destId="{421A8CAF-CE67-41D6-B40A-EB26C6B0EBED}" srcOrd="0" destOrd="0" presId="urn:microsoft.com/office/officeart/2005/8/layout/list1"/>
    <dgm:cxn modelId="{6AE9E220-1D14-4B22-BA84-4F4E0F8825F3}" srcId="{67338EFA-9581-42D2-85A2-8740D29105E6}" destId="{64F1600B-60F0-433B-B762-A92A7BD3A59E}" srcOrd="0" destOrd="0" parTransId="{06D540F4-82C8-4288-B428-D619ABC8CAE8}" sibTransId="{EA593DF7-06AC-4DA7-827E-D751031D5919}"/>
    <dgm:cxn modelId="{FCA50F8D-3C31-47BA-B3AF-063753646E74}" srcId="{67338EFA-9581-42D2-85A2-8740D29105E6}" destId="{85950A6B-9E67-439E-BE55-9B1C3A883029}" srcOrd="1" destOrd="0" parTransId="{24A23FA2-EBE5-4437-A68B-A5C3A1A050BE}" sibTransId="{A8E4164A-0EE2-4987-B24F-6DF75923A45A}"/>
    <dgm:cxn modelId="{D594FE0A-2E6C-476F-B6D7-87B33267AE73}" type="presOf" srcId="{64F1600B-60F0-433B-B762-A92A7BD3A59E}" destId="{78B58DD1-1CC1-40AE-B820-182BDAC59A28}" srcOrd="0" destOrd="0" presId="urn:microsoft.com/office/officeart/2005/8/layout/list1"/>
    <dgm:cxn modelId="{ECF7CF5A-F874-448C-851B-6D21DDFFEAE6}" type="presOf" srcId="{9E58EFB4-1599-4867-A29A-E508A630E3D1}" destId="{0F25CE74-BAB4-462E-A8BD-61A987EBFAB2}" srcOrd="0" destOrd="0" presId="urn:microsoft.com/office/officeart/2005/8/layout/list1"/>
    <dgm:cxn modelId="{24FE8441-45A1-4684-A7AF-22896EE95831}" type="presOf" srcId="{9D3BD67C-BC26-4D8A-994C-FBF607A7156B}" destId="{98563178-8EB1-4371-9B5B-ACDF01838B6C}" srcOrd="1" destOrd="0" presId="urn:microsoft.com/office/officeart/2005/8/layout/list1"/>
    <dgm:cxn modelId="{43A85ABE-A86F-4931-A4D6-3001797262A9}" srcId="{67338EFA-9581-42D2-85A2-8740D29105E6}" destId="{9D3BD67C-BC26-4D8A-994C-FBF607A7156B}" srcOrd="3" destOrd="0" parTransId="{B6FBF766-0693-41F5-8C2F-29042ED74EC4}" sibTransId="{C80B746D-6DDA-40D5-A289-3C9D77461C38}"/>
    <dgm:cxn modelId="{856BF358-CE7A-4CAE-918C-2F7CF44ED331}" srcId="{67338EFA-9581-42D2-85A2-8740D29105E6}" destId="{79D2A3A4-9409-4210-93F0-64F3365AA0C1}" srcOrd="4" destOrd="0" parTransId="{D3F25B10-5305-4685-8E12-7244C2BA28DA}" sibTransId="{48C151FC-3DCB-44A7-B6A5-2098DA0A390E}"/>
    <dgm:cxn modelId="{FD2D7502-F454-44FB-A7A9-54CCEA31D672}" type="presOf" srcId="{85950A6B-9E67-439E-BE55-9B1C3A883029}" destId="{5CD4572F-2D73-4004-9827-7CEC0964CE5A}" srcOrd="0" destOrd="0" presId="urn:microsoft.com/office/officeart/2005/8/layout/list1"/>
    <dgm:cxn modelId="{A6C94740-CD32-4576-BC0D-21BBF065BA9C}" type="presOf" srcId="{64F1600B-60F0-433B-B762-A92A7BD3A59E}" destId="{6F58D640-87AA-4EC6-BB1A-D48D831BD8CE}" srcOrd="1" destOrd="0" presId="urn:microsoft.com/office/officeart/2005/8/layout/list1"/>
    <dgm:cxn modelId="{07984B49-F2E1-42DA-9A9F-9AA11DAC176B}" type="presParOf" srcId="{421A8CAF-CE67-41D6-B40A-EB26C6B0EBED}" destId="{10D17DC4-C772-4E5F-AC95-8BA0ED47E65B}" srcOrd="0" destOrd="0" presId="urn:microsoft.com/office/officeart/2005/8/layout/list1"/>
    <dgm:cxn modelId="{9F3DA856-298C-43C6-8EA3-D397EBA3604B}" type="presParOf" srcId="{10D17DC4-C772-4E5F-AC95-8BA0ED47E65B}" destId="{78B58DD1-1CC1-40AE-B820-182BDAC59A28}" srcOrd="0" destOrd="0" presId="urn:microsoft.com/office/officeart/2005/8/layout/list1"/>
    <dgm:cxn modelId="{402C2BCF-FCC3-418B-95B4-7DFDAADB94DA}" type="presParOf" srcId="{10D17DC4-C772-4E5F-AC95-8BA0ED47E65B}" destId="{6F58D640-87AA-4EC6-BB1A-D48D831BD8CE}" srcOrd="1" destOrd="0" presId="urn:microsoft.com/office/officeart/2005/8/layout/list1"/>
    <dgm:cxn modelId="{3AF1F7DA-647E-482D-A584-F597F8C83D3B}" type="presParOf" srcId="{421A8CAF-CE67-41D6-B40A-EB26C6B0EBED}" destId="{8F14A17D-ADBA-4890-9967-8EAB6F5AFF1E}" srcOrd="1" destOrd="0" presId="urn:microsoft.com/office/officeart/2005/8/layout/list1"/>
    <dgm:cxn modelId="{A7C2591A-094B-4A1E-8782-4D68C0BDC45D}" type="presParOf" srcId="{421A8CAF-CE67-41D6-B40A-EB26C6B0EBED}" destId="{C03E4CD8-88CC-473C-86C9-D16E5A4F0E98}" srcOrd="2" destOrd="0" presId="urn:microsoft.com/office/officeart/2005/8/layout/list1"/>
    <dgm:cxn modelId="{1D390AF8-86C2-47C7-87EB-8CCBF9EEC019}" type="presParOf" srcId="{421A8CAF-CE67-41D6-B40A-EB26C6B0EBED}" destId="{C5A9E8DA-8947-4B37-A11D-B52D78AE960D}" srcOrd="3" destOrd="0" presId="urn:microsoft.com/office/officeart/2005/8/layout/list1"/>
    <dgm:cxn modelId="{BAB41DF5-F979-4416-BA83-5705584C9773}" type="presParOf" srcId="{421A8CAF-CE67-41D6-B40A-EB26C6B0EBED}" destId="{A8B11E39-F3AA-452E-992B-9B20E0B374C4}" srcOrd="4" destOrd="0" presId="urn:microsoft.com/office/officeart/2005/8/layout/list1"/>
    <dgm:cxn modelId="{B3C94158-A52B-4D4F-A48F-BBE7D74CD96D}" type="presParOf" srcId="{A8B11E39-F3AA-452E-992B-9B20E0B374C4}" destId="{5CD4572F-2D73-4004-9827-7CEC0964CE5A}" srcOrd="0" destOrd="0" presId="urn:microsoft.com/office/officeart/2005/8/layout/list1"/>
    <dgm:cxn modelId="{0B68A227-BE61-4DA3-8E91-A059BC6160D6}" type="presParOf" srcId="{A8B11E39-F3AA-452E-992B-9B20E0B374C4}" destId="{005048BB-B649-4E7F-82F7-8C7FC757366D}" srcOrd="1" destOrd="0" presId="urn:microsoft.com/office/officeart/2005/8/layout/list1"/>
    <dgm:cxn modelId="{BA6AA39C-879A-4356-8FC6-E9404697D3DC}" type="presParOf" srcId="{421A8CAF-CE67-41D6-B40A-EB26C6B0EBED}" destId="{4D6E5BE7-64C9-4393-B309-9871A99DB4D0}" srcOrd="5" destOrd="0" presId="urn:microsoft.com/office/officeart/2005/8/layout/list1"/>
    <dgm:cxn modelId="{C434E276-7EDA-41B5-A599-A33E89173DB6}" type="presParOf" srcId="{421A8CAF-CE67-41D6-B40A-EB26C6B0EBED}" destId="{A524715E-0E5D-4883-8747-65E80CEAF42F}" srcOrd="6" destOrd="0" presId="urn:microsoft.com/office/officeart/2005/8/layout/list1"/>
    <dgm:cxn modelId="{5032C376-C490-4194-815C-73444BDE1C26}" type="presParOf" srcId="{421A8CAF-CE67-41D6-B40A-EB26C6B0EBED}" destId="{E547C087-6788-4CC2-AEC6-422394C4E612}" srcOrd="7" destOrd="0" presId="urn:microsoft.com/office/officeart/2005/8/layout/list1"/>
    <dgm:cxn modelId="{8B379114-A1DA-46E0-9956-64A9B9061005}" type="presParOf" srcId="{421A8CAF-CE67-41D6-B40A-EB26C6B0EBED}" destId="{8BB1F2F4-04FB-4078-912B-7125A690FDE4}" srcOrd="8" destOrd="0" presId="urn:microsoft.com/office/officeart/2005/8/layout/list1"/>
    <dgm:cxn modelId="{DAA4F78B-693D-4F8E-95CC-12122540EDF9}" type="presParOf" srcId="{8BB1F2F4-04FB-4078-912B-7125A690FDE4}" destId="{0F25CE74-BAB4-462E-A8BD-61A987EBFAB2}" srcOrd="0" destOrd="0" presId="urn:microsoft.com/office/officeart/2005/8/layout/list1"/>
    <dgm:cxn modelId="{FF36F1A1-0C42-4364-8F89-59FD97EC604B}" type="presParOf" srcId="{8BB1F2F4-04FB-4078-912B-7125A690FDE4}" destId="{11E8E10D-12AF-4C4D-A9D9-8C5612FE0B38}" srcOrd="1" destOrd="0" presId="urn:microsoft.com/office/officeart/2005/8/layout/list1"/>
    <dgm:cxn modelId="{19C70EA5-2DAD-42EF-B680-CDC24464649C}" type="presParOf" srcId="{421A8CAF-CE67-41D6-B40A-EB26C6B0EBED}" destId="{AD5ECA6B-3B09-4982-9B77-50A0D3916BE1}" srcOrd="9" destOrd="0" presId="urn:microsoft.com/office/officeart/2005/8/layout/list1"/>
    <dgm:cxn modelId="{164CD503-92D4-468F-A5CB-2F6B8A0E43BC}" type="presParOf" srcId="{421A8CAF-CE67-41D6-B40A-EB26C6B0EBED}" destId="{3FFF2D32-9E62-4C74-AEA4-B69CC71E497C}" srcOrd="10" destOrd="0" presId="urn:microsoft.com/office/officeart/2005/8/layout/list1"/>
    <dgm:cxn modelId="{F9B13300-BF70-4418-A31E-CC9D0B63315A}" type="presParOf" srcId="{421A8CAF-CE67-41D6-B40A-EB26C6B0EBED}" destId="{C2E8EBF5-BC27-47FA-AA93-9806DBD1C1F7}" srcOrd="11" destOrd="0" presId="urn:microsoft.com/office/officeart/2005/8/layout/list1"/>
    <dgm:cxn modelId="{73BE9C5F-48E8-4DBE-A4FE-8A7487CEA94D}" type="presParOf" srcId="{421A8CAF-CE67-41D6-B40A-EB26C6B0EBED}" destId="{84186A2A-6A1E-4F18-9782-EA44274FDFFF}" srcOrd="12" destOrd="0" presId="urn:microsoft.com/office/officeart/2005/8/layout/list1"/>
    <dgm:cxn modelId="{9CEC42E4-334F-4C24-B399-EC2C553A3739}" type="presParOf" srcId="{84186A2A-6A1E-4F18-9782-EA44274FDFFF}" destId="{5D9294E5-D016-46D8-AD3F-76E5CAA365BB}" srcOrd="0" destOrd="0" presId="urn:microsoft.com/office/officeart/2005/8/layout/list1"/>
    <dgm:cxn modelId="{4AD2D7AC-0BB4-4825-9B4C-45062EE42076}" type="presParOf" srcId="{84186A2A-6A1E-4F18-9782-EA44274FDFFF}" destId="{98563178-8EB1-4371-9B5B-ACDF01838B6C}" srcOrd="1" destOrd="0" presId="urn:microsoft.com/office/officeart/2005/8/layout/list1"/>
    <dgm:cxn modelId="{4CF27A29-96D6-434F-83CF-FD73006EE45C}" type="presParOf" srcId="{421A8CAF-CE67-41D6-B40A-EB26C6B0EBED}" destId="{57E3D379-8E33-491B-ACC5-3BCF44A2D2AB}" srcOrd="13" destOrd="0" presId="urn:microsoft.com/office/officeart/2005/8/layout/list1"/>
    <dgm:cxn modelId="{FE9819B1-E90F-4C0B-8248-4DB74ABC9218}" type="presParOf" srcId="{421A8CAF-CE67-41D6-B40A-EB26C6B0EBED}" destId="{C8FFB625-3B2D-4778-8799-B692376146CF}" srcOrd="14" destOrd="0" presId="urn:microsoft.com/office/officeart/2005/8/layout/list1"/>
    <dgm:cxn modelId="{6D8129D8-9227-4126-9722-40BAD37C9BE4}" type="presParOf" srcId="{421A8CAF-CE67-41D6-B40A-EB26C6B0EBED}" destId="{EBAA63F9-BDD9-4AF5-8D49-DACBB6F39A01}" srcOrd="15" destOrd="0" presId="urn:microsoft.com/office/officeart/2005/8/layout/list1"/>
    <dgm:cxn modelId="{20B18FE3-073A-4D21-A381-97277FB7C7D1}" type="presParOf" srcId="{421A8CAF-CE67-41D6-B40A-EB26C6B0EBED}" destId="{C51FC433-6D78-476C-B2F7-38ABC5130A51}" srcOrd="16" destOrd="0" presId="urn:microsoft.com/office/officeart/2005/8/layout/list1"/>
    <dgm:cxn modelId="{08608509-95A2-43A5-910F-FBB72516B30E}" type="presParOf" srcId="{C51FC433-6D78-476C-B2F7-38ABC5130A51}" destId="{B34716A9-C923-4277-B044-C1A612F8FF18}" srcOrd="0" destOrd="0" presId="urn:microsoft.com/office/officeart/2005/8/layout/list1"/>
    <dgm:cxn modelId="{3E6C62C4-DA0C-4A22-8225-1EDFFE35D651}" type="presParOf" srcId="{C51FC433-6D78-476C-B2F7-38ABC5130A51}" destId="{A2933C20-9859-4213-AA91-49B77E0C54BE}" srcOrd="1" destOrd="0" presId="urn:microsoft.com/office/officeart/2005/8/layout/list1"/>
    <dgm:cxn modelId="{3D0B90B5-BA08-4A6D-8F3E-5C2D8BAA8172}" type="presParOf" srcId="{421A8CAF-CE67-41D6-B40A-EB26C6B0EBED}" destId="{0544728E-2CEC-4B07-9BDC-E77AEA946845}" srcOrd="17" destOrd="0" presId="urn:microsoft.com/office/officeart/2005/8/layout/list1"/>
    <dgm:cxn modelId="{EE84C688-322B-4DE8-BE0C-DF609526A4D4}" type="presParOf" srcId="{421A8CAF-CE67-41D6-B40A-EB26C6B0EBED}" destId="{603DD04A-8216-41DD-82E4-3449521A11C4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45976F8-51BF-48D0-A2CA-EE8A318EF735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C3B15C7-5642-4576-8F1A-84E596E077E3}">
      <dgm:prSet phldrT="[نص]" custT="1"/>
      <dgm:spPr>
        <a:solidFill>
          <a:srgbClr val="FFC000">
            <a:alpha val="90000"/>
          </a:srgbClr>
        </a:solidFill>
        <a:ln>
          <a:solidFill>
            <a:srgbClr val="00B0F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4400" b="1" dirty="0" smtClean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مجالات البحث عن المعلومات</a:t>
          </a:r>
          <a:endParaRPr lang="ar-SA" sz="4400" b="1" dirty="0">
            <a:solidFill>
              <a:schemeClr val="tx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file"/>
          </dgm14:cNvPr>
        </a:ext>
      </dgm:extLst>
    </dgm:pt>
    <dgm:pt modelId="{F12ED974-571A-4F7F-8797-1481426A4CA2}" type="parTrans" cxnId="{C4536D98-CFB9-4C7C-BA83-1603E4716159}">
      <dgm:prSet/>
      <dgm:spPr/>
      <dgm:t>
        <a:bodyPr/>
        <a:lstStyle/>
        <a:p>
          <a:pPr rtl="1"/>
          <a:endParaRPr lang="ar-SA"/>
        </a:p>
      </dgm:t>
    </dgm:pt>
    <dgm:pt modelId="{1C3DDB67-4C93-45B1-8A85-5EED3DF6ED10}" type="sibTrans" cxnId="{C4536D98-CFB9-4C7C-BA83-1603E4716159}">
      <dgm:prSet/>
      <dgm:spPr/>
      <dgm:t>
        <a:bodyPr/>
        <a:lstStyle/>
        <a:p>
          <a:pPr rtl="1"/>
          <a:endParaRPr lang="ar-SA"/>
        </a:p>
      </dgm:t>
    </dgm:pt>
    <dgm:pt modelId="{A3B0CCF1-3516-4586-A577-259BDB18327A}">
      <dgm:prSet phldrT="[نص]" custT="1"/>
      <dgm:spPr>
        <a:ln>
          <a:solidFill>
            <a:schemeClr val="bg1">
              <a:lumMod val="95000"/>
              <a:lumOff val="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EG" sz="36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محركات البحث على ال</a:t>
          </a:r>
          <a:r>
            <a:rPr lang="ar-SA" sz="36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</a:t>
          </a:r>
          <a:r>
            <a:rPr lang="ar-EG" sz="3600" b="1" dirty="0" err="1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نترنت</a:t>
          </a:r>
          <a:endParaRPr lang="ar-SA" sz="36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7BCE1686-25DA-4C67-888E-D35F9868F1A8}" type="parTrans" cxnId="{1338D08F-F906-4EFE-BFE3-B305207A4607}">
      <dgm:prSet>
        <dgm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dgm:style>
      </dgm:prSet>
      <dgm:spPr>
        <a:ln/>
      </dgm:spPr>
      <dgm:t>
        <a:bodyPr/>
        <a:lstStyle/>
        <a:p>
          <a:pPr rtl="1"/>
          <a:endParaRPr lang="ar-SA"/>
        </a:p>
      </dgm:t>
    </dgm:pt>
    <dgm:pt modelId="{580F530E-B886-413B-B836-393DF25A99F8}" type="sibTrans" cxnId="{1338D08F-F906-4EFE-BFE3-B305207A4607}">
      <dgm:prSet/>
      <dgm:spPr/>
      <dgm:t>
        <a:bodyPr/>
        <a:lstStyle/>
        <a:p>
          <a:pPr rtl="1"/>
          <a:endParaRPr lang="ar-SA"/>
        </a:p>
      </dgm:t>
    </dgm:pt>
    <dgm:pt modelId="{751D2A33-7C37-460B-808C-F3D6AB488592}">
      <dgm:prSet phldrT="[نص]" custT="1"/>
      <dgm:spPr>
        <a:ln>
          <a:solidFill>
            <a:schemeClr val="bg1">
              <a:lumMod val="95000"/>
              <a:lumOff val="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36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المكتبات ومراكز المعلومات </a:t>
          </a:r>
          <a:endParaRPr lang="ar-SA" sz="36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3C41BC8F-3070-4E9B-AA96-BCAAF34287B0}" type="parTrans" cxnId="{B5D24C69-44DC-4DC5-ACB8-747C8564C2BF}">
      <dgm:prSet>
        <dgm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dgm:style>
      </dgm:prSet>
      <dgm:spPr>
        <a:ln/>
      </dgm:spPr>
      <dgm:t>
        <a:bodyPr/>
        <a:lstStyle/>
        <a:p>
          <a:pPr rtl="1"/>
          <a:endParaRPr lang="ar-SA"/>
        </a:p>
      </dgm:t>
    </dgm:pt>
    <dgm:pt modelId="{AF524906-FA55-42FB-B34B-28F663317CD9}" type="sibTrans" cxnId="{B5D24C69-44DC-4DC5-ACB8-747C8564C2BF}">
      <dgm:prSet/>
      <dgm:spPr/>
      <dgm:t>
        <a:bodyPr/>
        <a:lstStyle/>
        <a:p>
          <a:pPr rtl="1"/>
          <a:endParaRPr lang="ar-SA"/>
        </a:p>
      </dgm:t>
    </dgm:pt>
    <dgm:pt modelId="{D3DC055E-5E9A-4453-A119-8F21FA5EE990}" type="pres">
      <dgm:prSet presAssocID="{245976F8-51BF-48D0-A2CA-EE8A318EF73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EAFAE821-335D-4B40-B19D-7A645B7A4C8C}" type="pres">
      <dgm:prSet presAssocID="{7C3B15C7-5642-4576-8F1A-84E596E077E3}" presName="hierRoot1" presStyleCnt="0"/>
      <dgm:spPr/>
    </dgm:pt>
    <dgm:pt modelId="{7A395845-26AE-4409-9F18-61AAA6A3A350}" type="pres">
      <dgm:prSet presAssocID="{7C3B15C7-5642-4576-8F1A-84E596E077E3}" presName="composite" presStyleCnt="0"/>
      <dgm:spPr/>
    </dgm:pt>
    <dgm:pt modelId="{90713DEE-40BF-46C9-B1FE-F066004A802B}" type="pres">
      <dgm:prSet presAssocID="{7C3B15C7-5642-4576-8F1A-84E596E077E3}" presName="background" presStyleLbl="node0" presStyleIdx="0" presStyleCnt="1"/>
      <dgm:spPr>
        <a:solidFill>
          <a:schemeClr val="tx1"/>
        </a:solidFill>
        <a:ln w="38100">
          <a:solidFill>
            <a:schemeClr val="bg1">
              <a:lumMod val="95000"/>
              <a:lumOff val="5000"/>
            </a:schemeClr>
          </a:solidFill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rtl="1"/>
          <a:endParaRPr lang="ar-SA"/>
        </a:p>
      </dgm:t>
    </dgm:pt>
    <dgm:pt modelId="{7E42FC88-2A5F-481C-93C4-F9E0D8A7C4B7}" type="pres">
      <dgm:prSet presAssocID="{7C3B15C7-5642-4576-8F1A-84E596E077E3}" presName="text" presStyleLbl="fgAcc0" presStyleIdx="0" presStyleCnt="1" custScaleX="232492" custScaleY="5890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1AF99F7-20DA-4378-B2F4-81705B3729B8}" type="pres">
      <dgm:prSet presAssocID="{7C3B15C7-5642-4576-8F1A-84E596E077E3}" presName="hierChild2" presStyleCnt="0"/>
      <dgm:spPr/>
    </dgm:pt>
    <dgm:pt modelId="{BD4F2E0D-A04C-40B0-ADBF-79CA3059382A}" type="pres">
      <dgm:prSet presAssocID="{7BCE1686-25DA-4C67-888E-D35F9868F1A8}" presName="Name10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6921A528-49BE-41EC-9A5D-C354BE4F3437}" type="pres">
      <dgm:prSet presAssocID="{A3B0CCF1-3516-4586-A577-259BDB18327A}" presName="hierRoot2" presStyleCnt="0"/>
      <dgm:spPr/>
    </dgm:pt>
    <dgm:pt modelId="{C575F97F-06B9-41D3-B6AC-EB43AF354FFF}" type="pres">
      <dgm:prSet presAssocID="{A3B0CCF1-3516-4586-A577-259BDB18327A}" presName="composite2" presStyleCnt="0"/>
      <dgm:spPr/>
    </dgm:pt>
    <dgm:pt modelId="{8844ADEB-2AB8-4CFA-B42D-E63116AF0E5F}" type="pres">
      <dgm:prSet presAssocID="{A3B0CCF1-3516-4586-A577-259BDB18327A}" presName="background2" presStyleLbl="node2" presStyleIdx="0" presStyleCnt="2"/>
      <dgm:spPr>
        <a:solidFill>
          <a:srgbClr val="FFC000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en-US"/>
        </a:p>
      </dgm:t>
    </dgm:pt>
    <dgm:pt modelId="{4C65FE70-6C97-4D5B-9E1E-C5503A61E965}" type="pres">
      <dgm:prSet presAssocID="{A3B0CCF1-3516-4586-A577-259BDB18327A}" presName="text2" presStyleLbl="fgAcc2" presStyleIdx="0" presStyleCnt="2" custLinFactNeighborX="-35585" custLinFactNeighborY="63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4982A0F-27DF-4D02-8DC9-D11DB95FE3C7}" type="pres">
      <dgm:prSet presAssocID="{A3B0CCF1-3516-4586-A577-259BDB18327A}" presName="hierChild3" presStyleCnt="0"/>
      <dgm:spPr/>
    </dgm:pt>
    <dgm:pt modelId="{F243E5FC-26E6-4BAE-B8FB-7CD162A3B18D}" type="pres">
      <dgm:prSet presAssocID="{3C41BC8F-3070-4E9B-AA96-BCAAF34287B0}" presName="Name10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7A15001A-B67E-479C-8DA2-6A5D68D15FB5}" type="pres">
      <dgm:prSet presAssocID="{751D2A33-7C37-460B-808C-F3D6AB488592}" presName="hierRoot2" presStyleCnt="0"/>
      <dgm:spPr/>
    </dgm:pt>
    <dgm:pt modelId="{30368021-8AFA-4265-B2D7-67E1F62199A2}" type="pres">
      <dgm:prSet presAssocID="{751D2A33-7C37-460B-808C-F3D6AB488592}" presName="composite2" presStyleCnt="0"/>
      <dgm:spPr/>
    </dgm:pt>
    <dgm:pt modelId="{70376925-0871-46EE-8A98-56DC4B364CFC}" type="pres">
      <dgm:prSet presAssocID="{751D2A33-7C37-460B-808C-F3D6AB488592}" presName="background2" presStyleLbl="node2" presStyleIdx="1" presStyleCnt="2"/>
      <dgm:spPr>
        <a:solidFill>
          <a:srgbClr val="FFC000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en-US"/>
        </a:p>
      </dgm:t>
    </dgm:pt>
    <dgm:pt modelId="{6BEDF832-BB3B-4797-8A05-027F155E6B8D}" type="pres">
      <dgm:prSet presAssocID="{751D2A33-7C37-460B-808C-F3D6AB488592}" presName="text2" presStyleLbl="fgAcc2" presStyleIdx="1" presStyleCnt="2" custLinFactNeighborX="34030" custLinFactNeighborY="63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881305A-8206-411C-851F-EFCBD29F875B}" type="pres">
      <dgm:prSet presAssocID="{751D2A33-7C37-460B-808C-F3D6AB488592}" presName="hierChild3" presStyleCnt="0"/>
      <dgm:spPr/>
    </dgm:pt>
  </dgm:ptLst>
  <dgm:cxnLst>
    <dgm:cxn modelId="{FDDAAD76-5434-4FCA-820C-922E7B071471}" type="presOf" srcId="{751D2A33-7C37-460B-808C-F3D6AB488592}" destId="{6BEDF832-BB3B-4797-8A05-027F155E6B8D}" srcOrd="0" destOrd="0" presId="urn:microsoft.com/office/officeart/2005/8/layout/hierarchy1"/>
    <dgm:cxn modelId="{C4536D98-CFB9-4C7C-BA83-1603E4716159}" srcId="{245976F8-51BF-48D0-A2CA-EE8A318EF735}" destId="{7C3B15C7-5642-4576-8F1A-84E596E077E3}" srcOrd="0" destOrd="0" parTransId="{F12ED974-571A-4F7F-8797-1481426A4CA2}" sibTransId="{1C3DDB67-4C93-45B1-8A85-5EED3DF6ED10}"/>
    <dgm:cxn modelId="{986C9A40-E490-4DB3-A4C0-359695717634}" type="presOf" srcId="{3C41BC8F-3070-4E9B-AA96-BCAAF34287B0}" destId="{F243E5FC-26E6-4BAE-B8FB-7CD162A3B18D}" srcOrd="0" destOrd="0" presId="urn:microsoft.com/office/officeart/2005/8/layout/hierarchy1"/>
    <dgm:cxn modelId="{B5D24C69-44DC-4DC5-ACB8-747C8564C2BF}" srcId="{7C3B15C7-5642-4576-8F1A-84E596E077E3}" destId="{751D2A33-7C37-460B-808C-F3D6AB488592}" srcOrd="1" destOrd="0" parTransId="{3C41BC8F-3070-4E9B-AA96-BCAAF34287B0}" sibTransId="{AF524906-FA55-42FB-B34B-28F663317CD9}"/>
    <dgm:cxn modelId="{1338D08F-F906-4EFE-BFE3-B305207A4607}" srcId="{7C3B15C7-5642-4576-8F1A-84E596E077E3}" destId="{A3B0CCF1-3516-4586-A577-259BDB18327A}" srcOrd="0" destOrd="0" parTransId="{7BCE1686-25DA-4C67-888E-D35F9868F1A8}" sibTransId="{580F530E-B886-413B-B836-393DF25A99F8}"/>
    <dgm:cxn modelId="{45ABA583-1F19-4082-83FB-77260504F8E5}" type="presOf" srcId="{245976F8-51BF-48D0-A2CA-EE8A318EF735}" destId="{D3DC055E-5E9A-4453-A119-8F21FA5EE990}" srcOrd="0" destOrd="0" presId="urn:microsoft.com/office/officeart/2005/8/layout/hierarchy1"/>
    <dgm:cxn modelId="{1A24F070-AA12-419C-808D-B242CC50B46F}" type="presOf" srcId="{7BCE1686-25DA-4C67-888E-D35F9868F1A8}" destId="{BD4F2E0D-A04C-40B0-ADBF-79CA3059382A}" srcOrd="0" destOrd="0" presId="urn:microsoft.com/office/officeart/2005/8/layout/hierarchy1"/>
    <dgm:cxn modelId="{3F6E3B7C-8190-4AE6-816D-2F7150559DC4}" type="presOf" srcId="{7C3B15C7-5642-4576-8F1A-84E596E077E3}" destId="{7E42FC88-2A5F-481C-93C4-F9E0D8A7C4B7}" srcOrd="0" destOrd="0" presId="urn:microsoft.com/office/officeart/2005/8/layout/hierarchy1"/>
    <dgm:cxn modelId="{553784B9-C170-4BEE-8FBB-C20B149610C3}" type="presOf" srcId="{A3B0CCF1-3516-4586-A577-259BDB18327A}" destId="{4C65FE70-6C97-4D5B-9E1E-C5503A61E965}" srcOrd="0" destOrd="0" presId="urn:microsoft.com/office/officeart/2005/8/layout/hierarchy1"/>
    <dgm:cxn modelId="{1E83BB43-16D8-4647-9443-75AA496CD7E7}" type="presParOf" srcId="{D3DC055E-5E9A-4453-A119-8F21FA5EE990}" destId="{EAFAE821-335D-4B40-B19D-7A645B7A4C8C}" srcOrd="0" destOrd="0" presId="urn:microsoft.com/office/officeart/2005/8/layout/hierarchy1"/>
    <dgm:cxn modelId="{D8DE5E65-6019-49E8-962A-B7063C21634D}" type="presParOf" srcId="{EAFAE821-335D-4B40-B19D-7A645B7A4C8C}" destId="{7A395845-26AE-4409-9F18-61AAA6A3A350}" srcOrd="0" destOrd="0" presId="urn:microsoft.com/office/officeart/2005/8/layout/hierarchy1"/>
    <dgm:cxn modelId="{62C26F85-8BAA-4C78-BAD2-F329C2F3A927}" type="presParOf" srcId="{7A395845-26AE-4409-9F18-61AAA6A3A350}" destId="{90713DEE-40BF-46C9-B1FE-F066004A802B}" srcOrd="0" destOrd="0" presId="urn:microsoft.com/office/officeart/2005/8/layout/hierarchy1"/>
    <dgm:cxn modelId="{01808C1C-91E2-406A-A27D-D23559F6DAF5}" type="presParOf" srcId="{7A395845-26AE-4409-9F18-61AAA6A3A350}" destId="{7E42FC88-2A5F-481C-93C4-F9E0D8A7C4B7}" srcOrd="1" destOrd="0" presId="urn:microsoft.com/office/officeart/2005/8/layout/hierarchy1"/>
    <dgm:cxn modelId="{ADC2D6C7-FC4E-4A5C-BCA2-86E3C4806D6A}" type="presParOf" srcId="{EAFAE821-335D-4B40-B19D-7A645B7A4C8C}" destId="{F1AF99F7-20DA-4378-B2F4-81705B3729B8}" srcOrd="1" destOrd="0" presId="urn:microsoft.com/office/officeart/2005/8/layout/hierarchy1"/>
    <dgm:cxn modelId="{E4D51321-114E-44A8-8BDB-C8F387BB5BA9}" type="presParOf" srcId="{F1AF99F7-20DA-4378-B2F4-81705B3729B8}" destId="{BD4F2E0D-A04C-40B0-ADBF-79CA3059382A}" srcOrd="0" destOrd="0" presId="urn:microsoft.com/office/officeart/2005/8/layout/hierarchy1"/>
    <dgm:cxn modelId="{3400712E-D4F1-4F3A-99EA-7015F05F9BA5}" type="presParOf" srcId="{F1AF99F7-20DA-4378-B2F4-81705B3729B8}" destId="{6921A528-49BE-41EC-9A5D-C354BE4F3437}" srcOrd="1" destOrd="0" presId="urn:microsoft.com/office/officeart/2005/8/layout/hierarchy1"/>
    <dgm:cxn modelId="{09C45097-BA50-481F-85AD-E28FD75910DE}" type="presParOf" srcId="{6921A528-49BE-41EC-9A5D-C354BE4F3437}" destId="{C575F97F-06B9-41D3-B6AC-EB43AF354FFF}" srcOrd="0" destOrd="0" presId="urn:microsoft.com/office/officeart/2005/8/layout/hierarchy1"/>
    <dgm:cxn modelId="{2409A4E2-4CA1-4EF1-9B25-6EFC55DE53D6}" type="presParOf" srcId="{C575F97F-06B9-41D3-B6AC-EB43AF354FFF}" destId="{8844ADEB-2AB8-4CFA-B42D-E63116AF0E5F}" srcOrd="0" destOrd="0" presId="urn:microsoft.com/office/officeart/2005/8/layout/hierarchy1"/>
    <dgm:cxn modelId="{214705B5-62F6-41FA-AD36-9D00436E7BCB}" type="presParOf" srcId="{C575F97F-06B9-41D3-B6AC-EB43AF354FFF}" destId="{4C65FE70-6C97-4D5B-9E1E-C5503A61E965}" srcOrd="1" destOrd="0" presId="urn:microsoft.com/office/officeart/2005/8/layout/hierarchy1"/>
    <dgm:cxn modelId="{DD202E4C-4BB7-4115-B298-CDBD5759DC46}" type="presParOf" srcId="{6921A528-49BE-41EC-9A5D-C354BE4F3437}" destId="{94982A0F-27DF-4D02-8DC9-D11DB95FE3C7}" srcOrd="1" destOrd="0" presId="urn:microsoft.com/office/officeart/2005/8/layout/hierarchy1"/>
    <dgm:cxn modelId="{9CDAD8BB-97D0-4BCE-AC8F-2A5C75289AFC}" type="presParOf" srcId="{F1AF99F7-20DA-4378-B2F4-81705B3729B8}" destId="{F243E5FC-26E6-4BAE-B8FB-7CD162A3B18D}" srcOrd="2" destOrd="0" presId="urn:microsoft.com/office/officeart/2005/8/layout/hierarchy1"/>
    <dgm:cxn modelId="{A1882457-05CA-4804-AA04-BD33251C203B}" type="presParOf" srcId="{F1AF99F7-20DA-4378-B2F4-81705B3729B8}" destId="{7A15001A-B67E-479C-8DA2-6A5D68D15FB5}" srcOrd="3" destOrd="0" presId="urn:microsoft.com/office/officeart/2005/8/layout/hierarchy1"/>
    <dgm:cxn modelId="{0779E378-B9C6-4154-B025-B30FB57DCA05}" type="presParOf" srcId="{7A15001A-B67E-479C-8DA2-6A5D68D15FB5}" destId="{30368021-8AFA-4265-B2D7-67E1F62199A2}" srcOrd="0" destOrd="0" presId="urn:microsoft.com/office/officeart/2005/8/layout/hierarchy1"/>
    <dgm:cxn modelId="{2A2B9A1A-FD9B-40B0-AF72-687D45C66B84}" type="presParOf" srcId="{30368021-8AFA-4265-B2D7-67E1F62199A2}" destId="{70376925-0871-46EE-8A98-56DC4B364CFC}" srcOrd="0" destOrd="0" presId="urn:microsoft.com/office/officeart/2005/8/layout/hierarchy1"/>
    <dgm:cxn modelId="{A559BE9B-82AC-466E-BC85-261525976EEE}" type="presParOf" srcId="{30368021-8AFA-4265-B2D7-67E1F62199A2}" destId="{6BEDF832-BB3B-4797-8A05-027F155E6B8D}" srcOrd="1" destOrd="0" presId="urn:microsoft.com/office/officeart/2005/8/layout/hierarchy1"/>
    <dgm:cxn modelId="{DF29654E-EFA5-46AE-8AF8-E224E4AFAD7D}" type="presParOf" srcId="{7A15001A-B67E-479C-8DA2-6A5D68D15FB5}" destId="{A881305A-8206-411C-851F-EFCBD29F875B}" srcOrd="1" destOrd="0" presId="urn:microsoft.com/office/officeart/2005/8/layout/hierarchy1"/>
  </dgm:cxnLst>
  <dgm:bg>
    <a:solidFill>
      <a:schemeClr val="tx1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09E91B3-EA1C-4134-9C70-BB0A10DD8D8F}" type="doc">
      <dgm:prSet loTypeId="urn:microsoft.com/office/officeart/2005/8/layout/StepDownProcess" loCatId="process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34728C5-0E33-4D65-85DF-533B6C87654C}">
      <dgm:prSet phldrT="[نص]" custT="1"/>
      <dgm:spPr>
        <a:solidFill>
          <a:schemeClr val="accent5">
            <a:lumMod val="75000"/>
          </a:schemeClr>
        </a:solidFill>
      </dgm:spPr>
      <dgm:t>
        <a:bodyPr/>
        <a:lstStyle/>
        <a:p>
          <a:pPr rtl="1"/>
          <a:r>
            <a:rPr lang="ar-SA" sz="2800" b="1" dirty="0" smtClean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الكتب الأجنبية</a:t>
          </a:r>
          <a:endParaRPr lang="ar-SA" sz="2800" b="1" dirty="0">
            <a:solidFill>
              <a:schemeClr val="bg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6F38AE92-39E3-4063-B291-5E6765841A7B}" type="parTrans" cxnId="{14E93193-2ECC-4690-A05F-F1D0735DA84B}">
      <dgm:prSet/>
      <dgm:spPr/>
      <dgm:t>
        <a:bodyPr/>
        <a:lstStyle/>
        <a:p>
          <a:pPr rtl="1"/>
          <a:endParaRPr lang="ar-SA"/>
        </a:p>
      </dgm:t>
    </dgm:pt>
    <dgm:pt modelId="{8D482286-E388-4E18-8F17-905CBB608357}" type="sibTrans" cxnId="{14E93193-2ECC-4690-A05F-F1D0735DA84B}">
      <dgm:prSet/>
      <dgm:spPr/>
      <dgm:t>
        <a:bodyPr/>
        <a:lstStyle/>
        <a:p>
          <a:pPr rtl="1"/>
          <a:endParaRPr lang="ar-SA"/>
        </a:p>
      </dgm:t>
    </dgm:pt>
    <dgm:pt modelId="{FE74BC5E-BE06-463D-B214-B66AAB455CBE}">
      <dgm:prSet phldrT="[نص]" custT="1"/>
      <dgm:spPr>
        <a:solidFill>
          <a:schemeClr val="accent4">
            <a:lumMod val="75000"/>
          </a:schemeClr>
        </a:solidFill>
      </dgm:spPr>
      <dgm:t>
        <a:bodyPr/>
        <a:lstStyle/>
        <a:p>
          <a:pPr rtl="1"/>
          <a:r>
            <a:rPr lang="ar-SA" sz="2800" b="1" dirty="0" smtClean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الكتب العربية</a:t>
          </a:r>
          <a:endParaRPr lang="ar-SA" sz="2800" b="1" dirty="0">
            <a:solidFill>
              <a:schemeClr val="bg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C50BCD25-5D29-445A-B9B5-02E5C8472039}" type="parTrans" cxnId="{33D6433F-3A64-4B96-ABE9-2C824CF65DBD}">
      <dgm:prSet/>
      <dgm:spPr/>
      <dgm:t>
        <a:bodyPr/>
        <a:lstStyle/>
        <a:p>
          <a:pPr rtl="1"/>
          <a:endParaRPr lang="ar-SA"/>
        </a:p>
      </dgm:t>
    </dgm:pt>
    <dgm:pt modelId="{9576954B-60B4-4FF6-9E72-0197826BA7B8}" type="sibTrans" cxnId="{33D6433F-3A64-4B96-ABE9-2C824CF65DBD}">
      <dgm:prSet/>
      <dgm:spPr/>
      <dgm:t>
        <a:bodyPr/>
        <a:lstStyle/>
        <a:p>
          <a:pPr rtl="1"/>
          <a:endParaRPr lang="ar-SA"/>
        </a:p>
      </dgm:t>
    </dgm:pt>
    <dgm:pt modelId="{484480DD-1D09-41D3-B75B-9F196DFAC615}">
      <dgm:prSet phldrT="[نص]" custT="1"/>
      <dgm:spPr>
        <a:solidFill>
          <a:schemeClr val="accent3">
            <a:lumMod val="75000"/>
          </a:schemeClr>
        </a:solidFill>
      </dgm:spPr>
      <dgm:t>
        <a:bodyPr/>
        <a:lstStyle/>
        <a:p>
          <a:pPr rtl="1"/>
          <a:r>
            <a:rPr lang="ar-SA" sz="2800" b="1" dirty="0" smtClean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الدوريات العلمية</a:t>
          </a:r>
          <a:endParaRPr lang="ar-SA" sz="2800" b="1" dirty="0">
            <a:solidFill>
              <a:schemeClr val="bg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  <dgm:extLst/>
    </dgm:pt>
    <dgm:pt modelId="{B3A8A7EF-11D6-4E2B-87AC-D57BB37F141F}" type="parTrans" cxnId="{86B46FC5-33E8-42BD-A0AE-5BBD746FFFF2}">
      <dgm:prSet/>
      <dgm:spPr/>
      <dgm:t>
        <a:bodyPr/>
        <a:lstStyle/>
        <a:p>
          <a:pPr rtl="1"/>
          <a:endParaRPr lang="ar-SA"/>
        </a:p>
      </dgm:t>
    </dgm:pt>
    <dgm:pt modelId="{0A178DE8-5EBA-4C68-8CC3-D593773703F5}" type="sibTrans" cxnId="{86B46FC5-33E8-42BD-A0AE-5BBD746FFFF2}">
      <dgm:prSet/>
      <dgm:spPr/>
      <dgm:t>
        <a:bodyPr/>
        <a:lstStyle/>
        <a:p>
          <a:pPr rtl="1"/>
          <a:endParaRPr lang="ar-SA"/>
        </a:p>
      </dgm:t>
    </dgm:pt>
    <dgm:pt modelId="{126174B7-EB8A-4C76-A17F-7389828D68E8}">
      <dgm:prSet phldrT="[نص]" custT="1"/>
      <dgm:spPr>
        <a:solidFill>
          <a:schemeClr val="accent2">
            <a:lumMod val="75000"/>
          </a:schemeClr>
        </a:solidFill>
      </dgm:spPr>
      <dgm:t>
        <a:bodyPr/>
        <a:lstStyle/>
        <a:p>
          <a:pPr rtl="1"/>
          <a:r>
            <a:rPr lang="ar-SA" sz="2400" b="1" dirty="0" smtClean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الوسائل والمخطوطات</a:t>
          </a:r>
          <a:endParaRPr lang="ar-SA" sz="2400" b="1" dirty="0">
            <a:solidFill>
              <a:schemeClr val="bg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6D850C25-2D2C-4C47-9B6A-9E2F1788A5AA}" type="parTrans" cxnId="{E7C1AB89-320B-40A4-918F-9648306872FF}">
      <dgm:prSet/>
      <dgm:spPr/>
      <dgm:t>
        <a:bodyPr/>
        <a:lstStyle/>
        <a:p>
          <a:pPr rtl="1"/>
          <a:endParaRPr lang="ar-SA"/>
        </a:p>
      </dgm:t>
    </dgm:pt>
    <dgm:pt modelId="{EF604468-3BE0-4D6D-9A19-9069D8507927}" type="sibTrans" cxnId="{E7C1AB89-320B-40A4-918F-9648306872FF}">
      <dgm:prSet/>
      <dgm:spPr/>
      <dgm:t>
        <a:bodyPr/>
        <a:lstStyle/>
        <a:p>
          <a:pPr rtl="1"/>
          <a:endParaRPr lang="ar-SA"/>
        </a:p>
      </dgm:t>
    </dgm:pt>
    <dgm:pt modelId="{EB92B126-81D5-4155-9F0E-C71D0C7C68E4}">
      <dgm:prSet phldrT="[نص]" custT="1"/>
      <dgm:spPr>
        <a:solidFill>
          <a:schemeClr val="accent6">
            <a:lumMod val="75000"/>
          </a:schemeClr>
        </a:solidFill>
      </dgm:spPr>
      <dgm:t>
        <a:bodyPr/>
        <a:lstStyle/>
        <a:p>
          <a:pPr rtl="1"/>
          <a:r>
            <a:rPr lang="ar-SA" sz="2800" b="1" dirty="0" smtClean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خدمات بحثية</a:t>
          </a:r>
          <a:endParaRPr lang="ar-SA" sz="2800" b="1" dirty="0">
            <a:solidFill>
              <a:schemeClr val="bg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D482BBB6-C961-4775-ABBB-F4B0657F8FF5}" type="parTrans" cxnId="{3BFA89FE-9C99-4695-A6F9-BBD9F713F1D8}">
      <dgm:prSet/>
      <dgm:spPr/>
      <dgm:t>
        <a:bodyPr/>
        <a:lstStyle/>
        <a:p>
          <a:pPr rtl="1"/>
          <a:endParaRPr lang="ar-SA"/>
        </a:p>
      </dgm:t>
    </dgm:pt>
    <dgm:pt modelId="{7BA3373A-A0F7-4C76-B156-CFE891ADB1A7}" type="sibTrans" cxnId="{3BFA89FE-9C99-4695-A6F9-BBD9F713F1D8}">
      <dgm:prSet/>
      <dgm:spPr/>
      <dgm:t>
        <a:bodyPr/>
        <a:lstStyle/>
        <a:p>
          <a:pPr rtl="1"/>
          <a:endParaRPr lang="ar-SA"/>
        </a:p>
      </dgm:t>
    </dgm:pt>
    <dgm:pt modelId="{2BC7B288-928D-421E-ABAC-6C7B59454C2D}">
      <dgm:prSet phldrT="[نص]" custT="1"/>
      <dgm:spPr>
        <a:solidFill>
          <a:schemeClr val="bg2">
            <a:lumMod val="60000"/>
            <a:lumOff val="40000"/>
          </a:schemeClr>
        </a:solidFill>
      </dgm:spPr>
      <dgm:t>
        <a:bodyPr/>
        <a:lstStyle/>
        <a:p>
          <a:pPr rtl="1"/>
          <a:r>
            <a:rPr lang="ar-SA" sz="2800" b="1" dirty="0" smtClean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خدمات إدارية </a:t>
          </a:r>
          <a:endParaRPr lang="ar-SA" sz="2800" b="1" dirty="0">
            <a:solidFill>
              <a:schemeClr val="bg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43E5AD56-65B6-4420-B470-9DC91A69B74E}" type="parTrans" cxnId="{02D60A4E-C277-4BFC-AE47-FF2FB0DE3900}">
      <dgm:prSet/>
      <dgm:spPr/>
      <dgm:t>
        <a:bodyPr/>
        <a:lstStyle/>
        <a:p>
          <a:pPr rtl="1"/>
          <a:endParaRPr lang="ar-SA"/>
        </a:p>
      </dgm:t>
    </dgm:pt>
    <dgm:pt modelId="{E4829229-AC84-417D-8CF5-3391DA9C0324}" type="sibTrans" cxnId="{02D60A4E-C277-4BFC-AE47-FF2FB0DE3900}">
      <dgm:prSet/>
      <dgm:spPr/>
      <dgm:t>
        <a:bodyPr/>
        <a:lstStyle/>
        <a:p>
          <a:pPr rtl="1"/>
          <a:endParaRPr lang="ar-SA"/>
        </a:p>
      </dgm:t>
    </dgm:pt>
    <dgm:pt modelId="{2A7615FC-25BA-4A0E-B3F4-FE1AB1433799}" type="pres">
      <dgm:prSet presAssocID="{709E91B3-EA1C-4134-9C70-BB0A10DD8D8F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95111C84-C399-4CDB-ACEF-D98239A45711}" type="pres">
      <dgm:prSet presAssocID="{634728C5-0E33-4D65-85DF-533B6C87654C}" presName="composite" presStyleCnt="0"/>
      <dgm:spPr/>
    </dgm:pt>
    <dgm:pt modelId="{39AC4C5A-C93E-4125-89D3-674D59CE76A4}" type="pres">
      <dgm:prSet presAssocID="{634728C5-0E33-4D65-85DF-533B6C87654C}" presName="bentUpArrow1" presStyleLbl="alignImgPlace1" presStyleIdx="0" presStyleCnt="5"/>
      <dgm:spPr>
        <a:solidFill>
          <a:schemeClr val="bg1">
            <a:lumMod val="85000"/>
            <a:lumOff val="1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61C77EB7-FB86-4AAD-8BE0-804748DD357F}" type="pres">
      <dgm:prSet presAssocID="{634728C5-0E33-4D65-85DF-533B6C87654C}" presName="ParentText" presStyleLbl="node1" presStyleIdx="0" presStyleCnt="6" custScaleX="17830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9F0A478-D57F-49B9-BB90-C4C22985997D}" type="pres">
      <dgm:prSet presAssocID="{634728C5-0E33-4D65-85DF-533B6C87654C}" presName="ChildText" presStyleLbl="revTx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B9A2C52-0A2C-44F0-993D-03C49547C0B2}" type="pres">
      <dgm:prSet presAssocID="{8D482286-E388-4E18-8F17-905CBB608357}" presName="sibTrans" presStyleCnt="0"/>
      <dgm:spPr/>
    </dgm:pt>
    <dgm:pt modelId="{7EEB8E81-336D-4FF7-9232-76E1F8921BD8}" type="pres">
      <dgm:prSet presAssocID="{FE74BC5E-BE06-463D-B214-B66AAB455CBE}" presName="composite" presStyleCnt="0"/>
      <dgm:spPr/>
    </dgm:pt>
    <dgm:pt modelId="{2C49F6AD-D19C-43CD-BD1E-BC9975BD4100}" type="pres">
      <dgm:prSet presAssocID="{FE74BC5E-BE06-463D-B214-B66AAB455CBE}" presName="bentUpArrow1" presStyleLbl="alignImgPlace1" presStyleIdx="1" presStyleCnt="5"/>
      <dgm:spPr>
        <a:solidFill>
          <a:schemeClr val="bg1">
            <a:lumMod val="85000"/>
            <a:lumOff val="1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BBA80E5B-78A2-4B4D-A308-8722E2171B2F}" type="pres">
      <dgm:prSet presAssocID="{FE74BC5E-BE06-463D-B214-B66AAB455CBE}" presName="ParentText" presStyleLbl="node1" presStyleIdx="1" presStyleCnt="6" custScaleX="17830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2C7893B-8B0A-458C-AA44-0358DE6E3BFA}" type="pres">
      <dgm:prSet presAssocID="{FE74BC5E-BE06-463D-B214-B66AAB455CBE}" presName="ChildText" presStyleLbl="revTx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3F01864-063E-4B5A-8F0B-378CE82C90AD}" type="pres">
      <dgm:prSet presAssocID="{9576954B-60B4-4FF6-9E72-0197826BA7B8}" presName="sibTrans" presStyleCnt="0"/>
      <dgm:spPr/>
    </dgm:pt>
    <dgm:pt modelId="{13C32BDF-08C2-42B9-A6F8-84E1F995355A}" type="pres">
      <dgm:prSet presAssocID="{484480DD-1D09-41D3-B75B-9F196DFAC615}" presName="composite" presStyleCnt="0"/>
      <dgm:spPr/>
    </dgm:pt>
    <dgm:pt modelId="{D082E72D-8EA3-423C-AF7E-50D8515D0822}" type="pres">
      <dgm:prSet presAssocID="{484480DD-1D09-41D3-B75B-9F196DFAC615}" presName="bentUpArrow1" presStyleLbl="alignImgPlace1" presStyleIdx="2" presStyleCnt="5"/>
      <dgm:spPr>
        <a:solidFill>
          <a:schemeClr val="bg1">
            <a:lumMod val="85000"/>
            <a:lumOff val="1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8E6B7AE9-F3A0-4814-B45B-FB5D90E89FC3}" type="pres">
      <dgm:prSet presAssocID="{484480DD-1D09-41D3-B75B-9F196DFAC615}" presName="ParentText" presStyleLbl="node1" presStyleIdx="2" presStyleCnt="6" custScaleX="17830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DAA565A-E6C3-498C-B460-794DAF609F6E}" type="pres">
      <dgm:prSet presAssocID="{484480DD-1D09-41D3-B75B-9F196DFAC615}" presName="ChildText" presStyleLbl="revTx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E45739F-B4F3-47C2-B75E-DC6EB9607403}" type="pres">
      <dgm:prSet presAssocID="{0A178DE8-5EBA-4C68-8CC3-D593773703F5}" presName="sibTrans" presStyleCnt="0"/>
      <dgm:spPr/>
    </dgm:pt>
    <dgm:pt modelId="{250D4C8E-5988-4747-B9B7-B01D3ADFD671}" type="pres">
      <dgm:prSet presAssocID="{126174B7-EB8A-4C76-A17F-7389828D68E8}" presName="composite" presStyleCnt="0"/>
      <dgm:spPr/>
    </dgm:pt>
    <dgm:pt modelId="{DAB9164A-BD4B-49A6-AE99-B37A2AE554E1}" type="pres">
      <dgm:prSet presAssocID="{126174B7-EB8A-4C76-A17F-7389828D68E8}" presName="bentUpArrow1" presStyleLbl="alignImgPlace1" presStyleIdx="3" presStyleCnt="5"/>
      <dgm:spPr>
        <a:solidFill>
          <a:schemeClr val="bg1">
            <a:lumMod val="85000"/>
            <a:lumOff val="1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A788F9EA-2473-4ACE-9006-1DCC5C84C953}" type="pres">
      <dgm:prSet presAssocID="{126174B7-EB8A-4C76-A17F-7389828D68E8}" presName="ParentText" presStyleLbl="node1" presStyleIdx="3" presStyleCnt="6" custScaleX="20668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B2F2F77-2C1B-4C9A-BCC9-E51EEEE4F3B2}" type="pres">
      <dgm:prSet presAssocID="{126174B7-EB8A-4C76-A17F-7389828D68E8}" presName="ChildText" presStyleLbl="revTx" presStyleIdx="3" presStyleCnt="5">
        <dgm:presLayoutVars>
          <dgm:chMax val="0"/>
          <dgm:chPref val="0"/>
          <dgm:bulletEnabled val="1"/>
        </dgm:presLayoutVars>
      </dgm:prSet>
      <dgm:spPr/>
    </dgm:pt>
    <dgm:pt modelId="{BDB0397E-DAD2-46C3-9263-48C5D3BB7E78}" type="pres">
      <dgm:prSet presAssocID="{EF604468-3BE0-4D6D-9A19-9069D8507927}" presName="sibTrans" presStyleCnt="0"/>
      <dgm:spPr/>
    </dgm:pt>
    <dgm:pt modelId="{AE3F1B71-0EA7-4177-A8D3-D4CF95AA1C96}" type="pres">
      <dgm:prSet presAssocID="{2BC7B288-928D-421E-ABAC-6C7B59454C2D}" presName="composite" presStyleCnt="0"/>
      <dgm:spPr/>
    </dgm:pt>
    <dgm:pt modelId="{44767085-3A8B-46B7-A806-7980B64E5726}" type="pres">
      <dgm:prSet presAssocID="{2BC7B288-928D-421E-ABAC-6C7B59454C2D}" presName="bentUpArrow1" presStyleLbl="alignImgPlace1" presStyleIdx="4" presStyleCnt="5"/>
      <dgm:spPr>
        <a:solidFill>
          <a:schemeClr val="bg1">
            <a:lumMod val="85000"/>
            <a:lumOff val="1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1D228BB7-8611-41BC-B549-34B6B78469C8}" type="pres">
      <dgm:prSet presAssocID="{2BC7B288-928D-421E-ABAC-6C7B59454C2D}" presName="ParentText" presStyleLbl="node1" presStyleIdx="4" presStyleCnt="6" custScaleX="17830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FF03C74-5AF3-4759-A3B9-F83FEDBD59B5}" type="pres">
      <dgm:prSet presAssocID="{2BC7B288-928D-421E-ABAC-6C7B59454C2D}" presName="ChildText" presStyleLbl="revTx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98475B6-3BD2-4345-AAFA-3549F53DDB56}" type="pres">
      <dgm:prSet presAssocID="{E4829229-AC84-417D-8CF5-3391DA9C0324}" presName="sibTrans" presStyleCnt="0"/>
      <dgm:spPr/>
    </dgm:pt>
    <dgm:pt modelId="{53204D79-7AE4-4C24-97C3-064B3FB048D1}" type="pres">
      <dgm:prSet presAssocID="{EB92B126-81D5-4155-9F0E-C71D0C7C68E4}" presName="composite" presStyleCnt="0"/>
      <dgm:spPr/>
    </dgm:pt>
    <dgm:pt modelId="{95B22086-71AF-460E-BC8E-725A20D926C7}" type="pres">
      <dgm:prSet presAssocID="{EB92B126-81D5-4155-9F0E-C71D0C7C68E4}" presName="ParentText" presStyleLbl="node1" presStyleIdx="5" presStyleCnt="6" custScaleX="17830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F34A899-3073-492F-AFDA-10A7A42F0F9A}" type="presOf" srcId="{FE74BC5E-BE06-463D-B214-B66AAB455CBE}" destId="{BBA80E5B-78A2-4B4D-A308-8722E2171B2F}" srcOrd="0" destOrd="0" presId="urn:microsoft.com/office/officeart/2005/8/layout/StepDownProcess"/>
    <dgm:cxn modelId="{3BFA89FE-9C99-4695-A6F9-BBD9F713F1D8}" srcId="{709E91B3-EA1C-4134-9C70-BB0A10DD8D8F}" destId="{EB92B126-81D5-4155-9F0E-C71D0C7C68E4}" srcOrd="5" destOrd="0" parTransId="{D482BBB6-C961-4775-ABBB-F4B0657F8FF5}" sibTransId="{7BA3373A-A0F7-4C76-B156-CFE891ADB1A7}"/>
    <dgm:cxn modelId="{F1E8C9F3-F39E-4BC3-878A-0184B059DFDE}" type="presOf" srcId="{2BC7B288-928D-421E-ABAC-6C7B59454C2D}" destId="{1D228BB7-8611-41BC-B549-34B6B78469C8}" srcOrd="0" destOrd="0" presId="urn:microsoft.com/office/officeart/2005/8/layout/StepDownProcess"/>
    <dgm:cxn modelId="{E7C1AB89-320B-40A4-918F-9648306872FF}" srcId="{709E91B3-EA1C-4134-9C70-BB0A10DD8D8F}" destId="{126174B7-EB8A-4C76-A17F-7389828D68E8}" srcOrd="3" destOrd="0" parTransId="{6D850C25-2D2C-4C47-9B6A-9E2F1788A5AA}" sibTransId="{EF604468-3BE0-4D6D-9A19-9069D8507927}"/>
    <dgm:cxn modelId="{94A89DFE-AEE6-4896-B819-E7950983E118}" type="presOf" srcId="{484480DD-1D09-41D3-B75B-9F196DFAC615}" destId="{8E6B7AE9-F3A0-4814-B45B-FB5D90E89FC3}" srcOrd="0" destOrd="0" presId="urn:microsoft.com/office/officeart/2005/8/layout/StepDownProcess"/>
    <dgm:cxn modelId="{02D60A4E-C277-4BFC-AE47-FF2FB0DE3900}" srcId="{709E91B3-EA1C-4134-9C70-BB0A10DD8D8F}" destId="{2BC7B288-928D-421E-ABAC-6C7B59454C2D}" srcOrd="4" destOrd="0" parTransId="{43E5AD56-65B6-4420-B470-9DC91A69B74E}" sibTransId="{E4829229-AC84-417D-8CF5-3391DA9C0324}"/>
    <dgm:cxn modelId="{33D6433F-3A64-4B96-ABE9-2C824CF65DBD}" srcId="{709E91B3-EA1C-4134-9C70-BB0A10DD8D8F}" destId="{FE74BC5E-BE06-463D-B214-B66AAB455CBE}" srcOrd="1" destOrd="0" parTransId="{C50BCD25-5D29-445A-B9B5-02E5C8472039}" sibTransId="{9576954B-60B4-4FF6-9E72-0197826BA7B8}"/>
    <dgm:cxn modelId="{14E93193-2ECC-4690-A05F-F1D0735DA84B}" srcId="{709E91B3-EA1C-4134-9C70-BB0A10DD8D8F}" destId="{634728C5-0E33-4D65-85DF-533B6C87654C}" srcOrd="0" destOrd="0" parTransId="{6F38AE92-39E3-4063-B291-5E6765841A7B}" sibTransId="{8D482286-E388-4E18-8F17-905CBB608357}"/>
    <dgm:cxn modelId="{22331CA5-1B58-41BC-9F10-681E83CA4411}" type="presOf" srcId="{634728C5-0E33-4D65-85DF-533B6C87654C}" destId="{61C77EB7-FB86-4AAD-8BE0-804748DD357F}" srcOrd="0" destOrd="0" presId="urn:microsoft.com/office/officeart/2005/8/layout/StepDownProcess"/>
    <dgm:cxn modelId="{CF0DADEA-84E1-4BFF-B81E-5B8513E7543C}" type="presOf" srcId="{126174B7-EB8A-4C76-A17F-7389828D68E8}" destId="{A788F9EA-2473-4ACE-9006-1DCC5C84C953}" srcOrd="0" destOrd="0" presId="urn:microsoft.com/office/officeart/2005/8/layout/StepDownProcess"/>
    <dgm:cxn modelId="{9B6640FC-DFE6-4BF4-B4F7-A690BFF0DAF5}" type="presOf" srcId="{EB92B126-81D5-4155-9F0E-C71D0C7C68E4}" destId="{95B22086-71AF-460E-BC8E-725A20D926C7}" srcOrd="0" destOrd="0" presId="urn:microsoft.com/office/officeart/2005/8/layout/StepDownProcess"/>
    <dgm:cxn modelId="{86B46FC5-33E8-42BD-A0AE-5BBD746FFFF2}" srcId="{709E91B3-EA1C-4134-9C70-BB0A10DD8D8F}" destId="{484480DD-1D09-41D3-B75B-9F196DFAC615}" srcOrd="2" destOrd="0" parTransId="{B3A8A7EF-11D6-4E2B-87AC-D57BB37F141F}" sibTransId="{0A178DE8-5EBA-4C68-8CC3-D593773703F5}"/>
    <dgm:cxn modelId="{20E0BFDC-4E1C-4806-89D4-D0BBFC20C4C9}" type="presOf" srcId="{709E91B3-EA1C-4134-9C70-BB0A10DD8D8F}" destId="{2A7615FC-25BA-4A0E-B3F4-FE1AB1433799}" srcOrd="0" destOrd="0" presId="urn:microsoft.com/office/officeart/2005/8/layout/StepDownProcess"/>
    <dgm:cxn modelId="{FC4F80C5-BDB5-444C-8301-B547F87A1D9E}" type="presParOf" srcId="{2A7615FC-25BA-4A0E-B3F4-FE1AB1433799}" destId="{95111C84-C399-4CDB-ACEF-D98239A45711}" srcOrd="0" destOrd="0" presId="urn:microsoft.com/office/officeart/2005/8/layout/StepDownProcess"/>
    <dgm:cxn modelId="{081438F0-4B24-4FAF-86F6-7A6B43F57755}" type="presParOf" srcId="{95111C84-C399-4CDB-ACEF-D98239A45711}" destId="{39AC4C5A-C93E-4125-89D3-674D59CE76A4}" srcOrd="0" destOrd="0" presId="urn:microsoft.com/office/officeart/2005/8/layout/StepDownProcess"/>
    <dgm:cxn modelId="{61AFE082-1D02-46E6-9E83-5230E6D39B70}" type="presParOf" srcId="{95111C84-C399-4CDB-ACEF-D98239A45711}" destId="{61C77EB7-FB86-4AAD-8BE0-804748DD357F}" srcOrd="1" destOrd="0" presId="urn:microsoft.com/office/officeart/2005/8/layout/StepDownProcess"/>
    <dgm:cxn modelId="{BAD31660-F8CF-46E7-8577-F339842C62EE}" type="presParOf" srcId="{95111C84-C399-4CDB-ACEF-D98239A45711}" destId="{49F0A478-D57F-49B9-BB90-C4C22985997D}" srcOrd="2" destOrd="0" presId="urn:microsoft.com/office/officeart/2005/8/layout/StepDownProcess"/>
    <dgm:cxn modelId="{B83222D4-60CA-4F38-A076-3CACBB5CC386}" type="presParOf" srcId="{2A7615FC-25BA-4A0E-B3F4-FE1AB1433799}" destId="{AB9A2C52-0A2C-44F0-993D-03C49547C0B2}" srcOrd="1" destOrd="0" presId="urn:microsoft.com/office/officeart/2005/8/layout/StepDownProcess"/>
    <dgm:cxn modelId="{7E4FF107-43D7-4F20-807F-F1ADCD8D1358}" type="presParOf" srcId="{2A7615FC-25BA-4A0E-B3F4-FE1AB1433799}" destId="{7EEB8E81-336D-4FF7-9232-76E1F8921BD8}" srcOrd="2" destOrd="0" presId="urn:microsoft.com/office/officeart/2005/8/layout/StepDownProcess"/>
    <dgm:cxn modelId="{E4CA1D75-D6FF-426B-881A-6FEAA7C2019D}" type="presParOf" srcId="{7EEB8E81-336D-4FF7-9232-76E1F8921BD8}" destId="{2C49F6AD-D19C-43CD-BD1E-BC9975BD4100}" srcOrd="0" destOrd="0" presId="urn:microsoft.com/office/officeart/2005/8/layout/StepDownProcess"/>
    <dgm:cxn modelId="{34A4DB28-661C-4199-861B-16C5CAD21F9D}" type="presParOf" srcId="{7EEB8E81-336D-4FF7-9232-76E1F8921BD8}" destId="{BBA80E5B-78A2-4B4D-A308-8722E2171B2F}" srcOrd="1" destOrd="0" presId="urn:microsoft.com/office/officeart/2005/8/layout/StepDownProcess"/>
    <dgm:cxn modelId="{4FD3612E-7824-4E7E-9430-E6281CBF7FEE}" type="presParOf" srcId="{7EEB8E81-336D-4FF7-9232-76E1F8921BD8}" destId="{32C7893B-8B0A-458C-AA44-0358DE6E3BFA}" srcOrd="2" destOrd="0" presId="urn:microsoft.com/office/officeart/2005/8/layout/StepDownProcess"/>
    <dgm:cxn modelId="{C9074AA6-AB25-45BF-9A6E-98F756D5CBA2}" type="presParOf" srcId="{2A7615FC-25BA-4A0E-B3F4-FE1AB1433799}" destId="{13F01864-063E-4B5A-8F0B-378CE82C90AD}" srcOrd="3" destOrd="0" presId="urn:microsoft.com/office/officeart/2005/8/layout/StepDownProcess"/>
    <dgm:cxn modelId="{1F8AE290-FE7B-4104-9D8B-28B3459CACD6}" type="presParOf" srcId="{2A7615FC-25BA-4A0E-B3F4-FE1AB1433799}" destId="{13C32BDF-08C2-42B9-A6F8-84E1F995355A}" srcOrd="4" destOrd="0" presId="urn:microsoft.com/office/officeart/2005/8/layout/StepDownProcess"/>
    <dgm:cxn modelId="{905BAEE6-008D-4270-B40E-79D781A4B285}" type="presParOf" srcId="{13C32BDF-08C2-42B9-A6F8-84E1F995355A}" destId="{D082E72D-8EA3-423C-AF7E-50D8515D0822}" srcOrd="0" destOrd="0" presId="urn:microsoft.com/office/officeart/2005/8/layout/StepDownProcess"/>
    <dgm:cxn modelId="{664D9425-01FB-4140-BA3F-12E654C4E85F}" type="presParOf" srcId="{13C32BDF-08C2-42B9-A6F8-84E1F995355A}" destId="{8E6B7AE9-F3A0-4814-B45B-FB5D90E89FC3}" srcOrd="1" destOrd="0" presId="urn:microsoft.com/office/officeart/2005/8/layout/StepDownProcess"/>
    <dgm:cxn modelId="{B8B0544F-0580-49AB-A86D-D88CE4FD72AD}" type="presParOf" srcId="{13C32BDF-08C2-42B9-A6F8-84E1F995355A}" destId="{EDAA565A-E6C3-498C-B460-794DAF609F6E}" srcOrd="2" destOrd="0" presId="urn:microsoft.com/office/officeart/2005/8/layout/StepDownProcess"/>
    <dgm:cxn modelId="{EAFC23A1-E369-43A3-A1AF-24EBCF6D353F}" type="presParOf" srcId="{2A7615FC-25BA-4A0E-B3F4-FE1AB1433799}" destId="{1E45739F-B4F3-47C2-B75E-DC6EB9607403}" srcOrd="5" destOrd="0" presId="urn:microsoft.com/office/officeart/2005/8/layout/StepDownProcess"/>
    <dgm:cxn modelId="{976B2D70-E9A7-4620-9C0C-17F638582A85}" type="presParOf" srcId="{2A7615FC-25BA-4A0E-B3F4-FE1AB1433799}" destId="{250D4C8E-5988-4747-B9B7-B01D3ADFD671}" srcOrd="6" destOrd="0" presId="urn:microsoft.com/office/officeart/2005/8/layout/StepDownProcess"/>
    <dgm:cxn modelId="{A1CBA8CD-E8C3-4408-8FCE-18638A4C81BD}" type="presParOf" srcId="{250D4C8E-5988-4747-B9B7-B01D3ADFD671}" destId="{DAB9164A-BD4B-49A6-AE99-B37A2AE554E1}" srcOrd="0" destOrd="0" presId="urn:microsoft.com/office/officeart/2005/8/layout/StepDownProcess"/>
    <dgm:cxn modelId="{5EC9594A-7520-425A-A532-EBAE320C6E1E}" type="presParOf" srcId="{250D4C8E-5988-4747-B9B7-B01D3ADFD671}" destId="{A788F9EA-2473-4ACE-9006-1DCC5C84C953}" srcOrd="1" destOrd="0" presId="urn:microsoft.com/office/officeart/2005/8/layout/StepDownProcess"/>
    <dgm:cxn modelId="{FE042541-325C-4EA5-902F-A153892BB1E8}" type="presParOf" srcId="{250D4C8E-5988-4747-B9B7-B01D3ADFD671}" destId="{FB2F2F77-2C1B-4C9A-BCC9-E51EEEE4F3B2}" srcOrd="2" destOrd="0" presId="urn:microsoft.com/office/officeart/2005/8/layout/StepDownProcess"/>
    <dgm:cxn modelId="{C37FA518-A292-405F-87FA-455EFBF07CC6}" type="presParOf" srcId="{2A7615FC-25BA-4A0E-B3F4-FE1AB1433799}" destId="{BDB0397E-DAD2-46C3-9263-48C5D3BB7E78}" srcOrd="7" destOrd="0" presId="urn:microsoft.com/office/officeart/2005/8/layout/StepDownProcess"/>
    <dgm:cxn modelId="{89496742-06D7-4A5A-AA2E-8B22D2507A97}" type="presParOf" srcId="{2A7615FC-25BA-4A0E-B3F4-FE1AB1433799}" destId="{AE3F1B71-0EA7-4177-A8D3-D4CF95AA1C96}" srcOrd="8" destOrd="0" presId="urn:microsoft.com/office/officeart/2005/8/layout/StepDownProcess"/>
    <dgm:cxn modelId="{22D3E9AF-6362-4F2B-9C31-C1A43561F86C}" type="presParOf" srcId="{AE3F1B71-0EA7-4177-A8D3-D4CF95AA1C96}" destId="{44767085-3A8B-46B7-A806-7980B64E5726}" srcOrd="0" destOrd="0" presId="urn:microsoft.com/office/officeart/2005/8/layout/StepDownProcess"/>
    <dgm:cxn modelId="{E32BB5F2-606F-46C7-9B32-EDE14C88BC62}" type="presParOf" srcId="{AE3F1B71-0EA7-4177-A8D3-D4CF95AA1C96}" destId="{1D228BB7-8611-41BC-B549-34B6B78469C8}" srcOrd="1" destOrd="0" presId="urn:microsoft.com/office/officeart/2005/8/layout/StepDownProcess"/>
    <dgm:cxn modelId="{434DF4DD-EED7-4C7E-96A2-32A244518114}" type="presParOf" srcId="{AE3F1B71-0EA7-4177-A8D3-D4CF95AA1C96}" destId="{1FF03C74-5AF3-4759-A3B9-F83FEDBD59B5}" srcOrd="2" destOrd="0" presId="urn:microsoft.com/office/officeart/2005/8/layout/StepDownProcess"/>
    <dgm:cxn modelId="{B6ECFDA8-1CF4-4130-B353-C0A23C484855}" type="presParOf" srcId="{2A7615FC-25BA-4A0E-B3F4-FE1AB1433799}" destId="{498475B6-3BD2-4345-AAFA-3549F53DDB56}" srcOrd="9" destOrd="0" presId="urn:microsoft.com/office/officeart/2005/8/layout/StepDownProcess"/>
    <dgm:cxn modelId="{642E8B8A-F90B-4F2E-AC98-4A49A540A112}" type="presParOf" srcId="{2A7615FC-25BA-4A0E-B3F4-FE1AB1433799}" destId="{53204D79-7AE4-4C24-97C3-064B3FB048D1}" srcOrd="10" destOrd="0" presId="urn:microsoft.com/office/officeart/2005/8/layout/StepDownProcess"/>
    <dgm:cxn modelId="{5A85BEC2-8949-4B21-8B47-F33083F4BDD4}" type="presParOf" srcId="{53204D79-7AE4-4C24-97C3-064B3FB048D1}" destId="{95B22086-71AF-460E-BC8E-725A20D926C7}" srcOrd="0" destOrd="0" presId="urn:microsoft.com/office/officeart/2005/8/layout/StepDownProcess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C4626CD-8D1B-492C-9601-19219FC598DB}" type="doc">
      <dgm:prSet loTypeId="urn:microsoft.com/office/officeart/2005/8/layout/chevron2" loCatId="list" qsTypeId="urn:microsoft.com/office/officeart/2005/8/quickstyle/3d7" qsCatId="3D" csTypeId="urn:microsoft.com/office/officeart/2005/8/colors/accent1_2" csCatId="accent1" phldr="1"/>
      <dgm:spPr/>
    </dgm:pt>
    <dgm:pt modelId="{31543C5A-60F5-44FB-B195-0BF5A69BB7B9}">
      <dgm:prSet phldrT="[نص]" custT="1"/>
      <dgm:spPr>
        <a:solidFill>
          <a:srgbClr val="FFC000"/>
        </a:solidFill>
      </dgm:spPr>
      <dgm:t>
        <a:bodyPr/>
        <a:lstStyle/>
        <a:p>
          <a:pPr rtl="1"/>
          <a:r>
            <a:rPr lang="en-US" sz="24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pdf</a:t>
          </a:r>
          <a:endParaRPr lang="ar-SA" sz="24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B4FE6B9F-E939-4536-99A7-4A967EC43DA8}" type="parTrans" cxnId="{BB2169C2-B629-48D5-9F36-F2A350021AE4}">
      <dgm:prSet/>
      <dgm:spPr/>
      <dgm:t>
        <a:bodyPr/>
        <a:lstStyle/>
        <a:p>
          <a:pPr rtl="1"/>
          <a:endParaRPr lang="ar-SA"/>
        </a:p>
      </dgm:t>
    </dgm:pt>
    <dgm:pt modelId="{DAE043EC-F4BF-47BA-8751-C6EC7BA887A6}" type="sibTrans" cxnId="{BB2169C2-B629-48D5-9F36-F2A350021AE4}">
      <dgm:prSet/>
      <dgm:spPr/>
      <dgm:t>
        <a:bodyPr/>
        <a:lstStyle/>
        <a:p>
          <a:pPr rtl="1"/>
          <a:endParaRPr lang="ar-SA"/>
        </a:p>
      </dgm:t>
    </dgm:pt>
    <dgm:pt modelId="{3ABDA869-4A6E-4BEE-8821-85B9F97641FF}">
      <dgm:prSet phldrT="[نص]" custT="1"/>
      <dgm:spPr>
        <a:solidFill>
          <a:srgbClr val="FFC000"/>
        </a:solidFill>
      </dgm:spPr>
      <dgm:t>
        <a:bodyPr/>
        <a:lstStyle/>
        <a:p>
          <a:pPr rtl="1"/>
          <a:r>
            <a:rPr lang="en-US" sz="24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doc</a:t>
          </a:r>
          <a:endParaRPr lang="ar-SA" sz="24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35945CC3-AB93-4E05-9855-3D3DDFEDC1A1}" type="parTrans" cxnId="{A2A2CC6A-9325-431A-8BBA-9E8DE4234A1E}">
      <dgm:prSet/>
      <dgm:spPr/>
      <dgm:t>
        <a:bodyPr/>
        <a:lstStyle/>
        <a:p>
          <a:pPr rtl="1"/>
          <a:endParaRPr lang="ar-SA"/>
        </a:p>
      </dgm:t>
    </dgm:pt>
    <dgm:pt modelId="{03A671DA-EB53-4F4A-B2B2-4639C248D2D1}" type="sibTrans" cxnId="{A2A2CC6A-9325-431A-8BBA-9E8DE4234A1E}">
      <dgm:prSet/>
      <dgm:spPr/>
      <dgm:t>
        <a:bodyPr/>
        <a:lstStyle/>
        <a:p>
          <a:pPr rtl="1"/>
          <a:endParaRPr lang="ar-SA"/>
        </a:p>
      </dgm:t>
    </dgm:pt>
    <dgm:pt modelId="{78FB9072-7A80-4129-86C1-55AA6FB4C99D}">
      <dgm:prSet phldrT="[نص]"/>
      <dgm:spPr>
        <a:solidFill>
          <a:srgbClr val="FFC000"/>
        </a:solidFill>
      </dgm:spPr>
      <dgm:t>
        <a:bodyPr/>
        <a:lstStyle/>
        <a:p>
          <a:pPr rtl="1"/>
          <a:r>
            <a:rPr lang="en-US" b="1" dirty="0" err="1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ppt</a:t>
          </a:r>
          <a:endParaRPr lang="ar-SA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B122A891-AF7B-4FC4-843C-0BFF3CC47AB6}" type="parTrans" cxnId="{EF0525EB-9CFD-4E3A-9AC7-BF0F77D53167}">
      <dgm:prSet/>
      <dgm:spPr/>
      <dgm:t>
        <a:bodyPr/>
        <a:lstStyle/>
        <a:p>
          <a:pPr rtl="1"/>
          <a:endParaRPr lang="ar-SA"/>
        </a:p>
      </dgm:t>
    </dgm:pt>
    <dgm:pt modelId="{AD34F0B2-3183-446C-A064-5D0E0FD68504}" type="sibTrans" cxnId="{EF0525EB-9CFD-4E3A-9AC7-BF0F77D53167}">
      <dgm:prSet/>
      <dgm:spPr/>
      <dgm:t>
        <a:bodyPr/>
        <a:lstStyle/>
        <a:p>
          <a:pPr rtl="1"/>
          <a:endParaRPr lang="ar-SA"/>
        </a:p>
      </dgm:t>
    </dgm:pt>
    <dgm:pt modelId="{391F3E3D-5F50-4A8D-9BED-AA86ACDEAC3C}">
      <dgm:prSet phldrT="[نص]"/>
      <dgm:spPr>
        <a:solidFill>
          <a:srgbClr val="FFC000"/>
        </a:solidFill>
      </dgm:spPr>
      <dgm:t>
        <a:bodyPr/>
        <a:lstStyle/>
        <a:p>
          <a:pPr rtl="1"/>
          <a:r>
            <a:rPr lang="en-US" b="1" dirty="0" err="1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pps</a:t>
          </a:r>
          <a:endParaRPr lang="ar-SA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003E2AC0-8DB1-4634-81DD-EDA5F7D0F7F3}" type="parTrans" cxnId="{45DE4683-303A-4603-A565-F830C238DD81}">
      <dgm:prSet/>
      <dgm:spPr/>
      <dgm:t>
        <a:bodyPr/>
        <a:lstStyle/>
        <a:p>
          <a:pPr rtl="1"/>
          <a:endParaRPr lang="ar-SA"/>
        </a:p>
      </dgm:t>
    </dgm:pt>
    <dgm:pt modelId="{81A7458A-CB27-4591-BEAF-CABE8DA935C6}" type="sibTrans" cxnId="{45DE4683-303A-4603-A565-F830C238DD81}">
      <dgm:prSet/>
      <dgm:spPr/>
      <dgm:t>
        <a:bodyPr/>
        <a:lstStyle/>
        <a:p>
          <a:pPr rtl="1"/>
          <a:endParaRPr lang="ar-SA"/>
        </a:p>
      </dgm:t>
    </dgm:pt>
    <dgm:pt modelId="{36C7A5B4-D307-467E-ABDD-B34D3FF0D64F}">
      <dgm:prSet custT="1"/>
      <dgm:spPr/>
      <dgm:t>
        <a:bodyPr/>
        <a:lstStyle/>
        <a:p>
          <a:pPr rtl="1"/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تشير لملفات الأكروبات</a:t>
          </a:r>
          <a:endParaRPr lang="ar-SA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D89FA61F-1082-407B-9CB8-1F040D7C7E3B}" type="parTrans" cxnId="{F2BC3729-566F-4854-B619-043FFB1236F5}">
      <dgm:prSet/>
      <dgm:spPr/>
      <dgm:t>
        <a:bodyPr/>
        <a:lstStyle/>
        <a:p>
          <a:pPr rtl="1"/>
          <a:endParaRPr lang="ar-SA"/>
        </a:p>
      </dgm:t>
    </dgm:pt>
    <dgm:pt modelId="{683E9CED-38D0-4354-92F9-F1BC85C572AA}" type="sibTrans" cxnId="{F2BC3729-566F-4854-B619-043FFB1236F5}">
      <dgm:prSet/>
      <dgm:spPr/>
      <dgm:t>
        <a:bodyPr/>
        <a:lstStyle/>
        <a:p>
          <a:pPr rtl="1"/>
          <a:endParaRPr lang="ar-SA"/>
        </a:p>
      </dgm:t>
    </dgm:pt>
    <dgm:pt modelId="{3991C93D-FC98-4588-AFCD-890E8327D3F4}">
      <dgm:prSet custT="1"/>
      <dgm:spPr/>
      <dgm:t>
        <a:bodyPr/>
        <a:lstStyle/>
        <a:p>
          <a:pPr rtl="1"/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تشير إلى ملفات الورد</a:t>
          </a:r>
          <a:endParaRPr lang="ar-SA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35411332-469D-4FC6-BC34-C04F55740B72}" type="parTrans" cxnId="{90DF66F7-AAF5-4EB3-9546-DC66F72A59E0}">
      <dgm:prSet/>
      <dgm:spPr/>
      <dgm:t>
        <a:bodyPr/>
        <a:lstStyle/>
        <a:p>
          <a:pPr rtl="1"/>
          <a:endParaRPr lang="ar-SA"/>
        </a:p>
      </dgm:t>
    </dgm:pt>
    <dgm:pt modelId="{7578B372-EAAF-4D02-A6C4-02022AD7E416}" type="sibTrans" cxnId="{90DF66F7-AAF5-4EB3-9546-DC66F72A59E0}">
      <dgm:prSet/>
      <dgm:spPr/>
      <dgm:t>
        <a:bodyPr/>
        <a:lstStyle/>
        <a:p>
          <a:pPr rtl="1"/>
          <a:endParaRPr lang="ar-SA"/>
        </a:p>
      </dgm:t>
    </dgm:pt>
    <dgm:pt modelId="{97375F50-F09C-4049-ACB2-60B0EFBCC09A}">
      <dgm:prSet custT="1"/>
      <dgm:spPr/>
      <dgm:t>
        <a:bodyPr/>
        <a:lstStyle/>
        <a:p>
          <a:pPr rtl="1"/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تشير لملفات البوربوينت</a:t>
          </a:r>
          <a:endParaRPr lang="ar-SA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3CDDCAC1-9AE2-44DE-8364-E2ACD917047B}" type="parTrans" cxnId="{5FC2B7F8-A098-4716-8886-5A8266F05E34}">
      <dgm:prSet/>
      <dgm:spPr/>
      <dgm:t>
        <a:bodyPr/>
        <a:lstStyle/>
        <a:p>
          <a:pPr rtl="1"/>
          <a:endParaRPr lang="ar-SA"/>
        </a:p>
      </dgm:t>
    </dgm:pt>
    <dgm:pt modelId="{A7D46FF3-7BDD-422F-A8B5-68302D47457E}" type="sibTrans" cxnId="{5FC2B7F8-A098-4716-8886-5A8266F05E34}">
      <dgm:prSet/>
      <dgm:spPr/>
      <dgm:t>
        <a:bodyPr/>
        <a:lstStyle/>
        <a:p>
          <a:pPr rtl="1"/>
          <a:endParaRPr lang="ar-SA"/>
        </a:p>
      </dgm:t>
    </dgm:pt>
    <dgm:pt modelId="{FD74AB63-8240-49E5-8C1D-6EC1FA87DD8B}">
      <dgm:prSet phldrT="[نص]"/>
      <dgm:spPr>
        <a:solidFill>
          <a:srgbClr val="FFC000"/>
        </a:solidFill>
      </dgm:spPr>
      <dgm:t>
        <a:bodyPr/>
        <a:lstStyle/>
        <a:p>
          <a:pPr rtl="1"/>
          <a:r>
            <a:rPr lang="en-US" b="1" dirty="0" err="1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xls</a:t>
          </a:r>
          <a:endParaRPr lang="ar-SA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7B167AC3-3695-4503-92A9-B6BD9E089778}" type="parTrans" cxnId="{FA8C37B3-CDCB-4062-9299-82C46B548931}">
      <dgm:prSet/>
      <dgm:spPr/>
      <dgm:t>
        <a:bodyPr/>
        <a:lstStyle/>
        <a:p>
          <a:pPr rtl="1"/>
          <a:endParaRPr lang="ar-SA"/>
        </a:p>
      </dgm:t>
    </dgm:pt>
    <dgm:pt modelId="{448020D8-4099-4C4B-AC07-57888D4E1DD5}" type="sibTrans" cxnId="{FA8C37B3-CDCB-4062-9299-82C46B548931}">
      <dgm:prSet/>
      <dgm:spPr/>
      <dgm:t>
        <a:bodyPr/>
        <a:lstStyle/>
        <a:p>
          <a:pPr rtl="1"/>
          <a:endParaRPr lang="ar-SA"/>
        </a:p>
      </dgm:t>
    </dgm:pt>
    <dgm:pt modelId="{393961DF-5569-4019-AFF7-85C7ABDA7F01}">
      <dgm:prSet custT="1"/>
      <dgm:spPr/>
      <dgm:t>
        <a:bodyPr/>
        <a:lstStyle/>
        <a:p>
          <a:pPr rtl="1">
            <a:lnSpc>
              <a:spcPct val="100000"/>
            </a:lnSpc>
          </a:pPr>
          <a:r>
            <a:rPr lang="ar-SA" sz="26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تشير لملفات البوربوينت ذات العروض التقديمية</a:t>
          </a:r>
          <a:endParaRPr lang="ar-SA" sz="26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69DBD8E8-AB83-44D5-AC5A-C38EE3CA9E61}" type="parTrans" cxnId="{8B1D3926-D79C-4C33-81CB-5E4C380339CD}">
      <dgm:prSet/>
      <dgm:spPr/>
      <dgm:t>
        <a:bodyPr/>
        <a:lstStyle/>
        <a:p>
          <a:pPr rtl="1"/>
          <a:endParaRPr lang="ar-SA"/>
        </a:p>
      </dgm:t>
    </dgm:pt>
    <dgm:pt modelId="{46CCF4E2-EA3E-4744-89A8-EBF00B571D60}" type="sibTrans" cxnId="{8B1D3926-D79C-4C33-81CB-5E4C380339CD}">
      <dgm:prSet/>
      <dgm:spPr/>
      <dgm:t>
        <a:bodyPr/>
        <a:lstStyle/>
        <a:p>
          <a:pPr rtl="1"/>
          <a:endParaRPr lang="ar-SA"/>
        </a:p>
      </dgm:t>
    </dgm:pt>
    <dgm:pt modelId="{0C83D723-9E9A-4EE5-813F-9A5484559FE1}">
      <dgm:prSet custT="1"/>
      <dgm:spPr/>
      <dgm:t>
        <a:bodyPr/>
        <a:lstStyle/>
        <a:p>
          <a:pPr rtl="1"/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تشير لملفات </a:t>
          </a:r>
          <a:r>
            <a:rPr lang="ar-SA" sz="3200" b="1" dirty="0" err="1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الإكسل</a:t>
          </a:r>
          <a:endParaRPr lang="ar-SA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12991250-4A37-4FB8-BCD0-0C6102CD714B}" type="parTrans" cxnId="{3ABA3658-2ADE-4E15-9ADC-C666B407AF90}">
      <dgm:prSet/>
      <dgm:spPr/>
      <dgm:t>
        <a:bodyPr/>
        <a:lstStyle/>
        <a:p>
          <a:pPr rtl="1"/>
          <a:endParaRPr lang="ar-SA"/>
        </a:p>
      </dgm:t>
    </dgm:pt>
    <dgm:pt modelId="{557E12E0-979C-4A68-8EB0-7CABD2C314DA}" type="sibTrans" cxnId="{3ABA3658-2ADE-4E15-9ADC-C666B407AF90}">
      <dgm:prSet/>
      <dgm:spPr/>
      <dgm:t>
        <a:bodyPr/>
        <a:lstStyle/>
        <a:p>
          <a:pPr rtl="1"/>
          <a:endParaRPr lang="ar-SA"/>
        </a:p>
      </dgm:t>
    </dgm:pt>
    <dgm:pt modelId="{38447655-FDBD-430E-8308-A8F8DF95B0F7}" type="pres">
      <dgm:prSet presAssocID="{5C4626CD-8D1B-492C-9601-19219FC598DB}" presName="linearFlow" presStyleCnt="0">
        <dgm:presLayoutVars>
          <dgm:dir/>
          <dgm:animLvl val="lvl"/>
          <dgm:resizeHandles val="exact"/>
        </dgm:presLayoutVars>
      </dgm:prSet>
      <dgm:spPr/>
    </dgm:pt>
    <dgm:pt modelId="{5F274B33-B913-400D-A27B-3D73BA50739F}" type="pres">
      <dgm:prSet presAssocID="{31543C5A-60F5-44FB-B195-0BF5A69BB7B9}" presName="composite" presStyleCnt="0"/>
      <dgm:spPr/>
    </dgm:pt>
    <dgm:pt modelId="{3D3F601E-EE3A-4DE0-B77C-3A5186D20150}" type="pres">
      <dgm:prSet presAssocID="{31543C5A-60F5-44FB-B195-0BF5A69BB7B9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9745BF6-A796-4693-ACA5-41B4E98E4110}" type="pres">
      <dgm:prSet presAssocID="{31543C5A-60F5-44FB-B195-0BF5A69BB7B9}" presName="descendantText" presStyleLbl="alignAcc1" presStyleIdx="0" presStyleCnt="5" custLinFactNeighborX="477" custLinFactNeighborY="-1722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BDF5B79-0FDA-4A75-B152-1491DF96CD76}" type="pres">
      <dgm:prSet presAssocID="{DAE043EC-F4BF-47BA-8751-C6EC7BA887A6}" presName="sp" presStyleCnt="0"/>
      <dgm:spPr/>
    </dgm:pt>
    <dgm:pt modelId="{E5237874-79DD-478C-89D7-EED77B95E684}" type="pres">
      <dgm:prSet presAssocID="{3ABDA869-4A6E-4BEE-8821-85B9F97641FF}" presName="composite" presStyleCnt="0"/>
      <dgm:spPr/>
    </dgm:pt>
    <dgm:pt modelId="{72A668E6-5C25-418B-85EF-E6E3A3D06EF5}" type="pres">
      <dgm:prSet presAssocID="{3ABDA869-4A6E-4BEE-8821-85B9F97641FF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6908A5C-AA4A-4E38-97FC-616A1F45A59F}" type="pres">
      <dgm:prSet presAssocID="{3ABDA869-4A6E-4BEE-8821-85B9F97641FF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AFA7F79-2E12-47C3-8215-21137B215125}" type="pres">
      <dgm:prSet presAssocID="{03A671DA-EB53-4F4A-B2B2-4639C248D2D1}" presName="sp" presStyleCnt="0"/>
      <dgm:spPr/>
    </dgm:pt>
    <dgm:pt modelId="{A03B94FA-D843-4143-ADD7-0E75FEA93D98}" type="pres">
      <dgm:prSet presAssocID="{78FB9072-7A80-4129-86C1-55AA6FB4C99D}" presName="composite" presStyleCnt="0"/>
      <dgm:spPr/>
    </dgm:pt>
    <dgm:pt modelId="{DC23B66B-643F-4158-8C27-0DEA168C4B53}" type="pres">
      <dgm:prSet presAssocID="{78FB9072-7A80-4129-86C1-55AA6FB4C99D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F380F85-3079-47E0-862C-3FE3B4E61EFD}" type="pres">
      <dgm:prSet presAssocID="{78FB9072-7A80-4129-86C1-55AA6FB4C99D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8D1D7E8-9E03-4B20-B927-E6B541DDBCB0}" type="pres">
      <dgm:prSet presAssocID="{AD34F0B2-3183-446C-A064-5D0E0FD68504}" presName="sp" presStyleCnt="0"/>
      <dgm:spPr/>
    </dgm:pt>
    <dgm:pt modelId="{24E74372-F240-4DEB-BF66-BB239FEC68B5}" type="pres">
      <dgm:prSet presAssocID="{391F3E3D-5F50-4A8D-9BED-AA86ACDEAC3C}" presName="composite" presStyleCnt="0"/>
      <dgm:spPr/>
    </dgm:pt>
    <dgm:pt modelId="{6AB724E8-16D0-4218-A75D-B4F3F67C143A}" type="pres">
      <dgm:prSet presAssocID="{391F3E3D-5F50-4A8D-9BED-AA86ACDEAC3C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5046027-8C81-4410-BF99-A780DD65E934}" type="pres">
      <dgm:prSet presAssocID="{391F3E3D-5F50-4A8D-9BED-AA86ACDEAC3C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89192E7-AB96-485A-B584-3AD10BA6869E}" type="pres">
      <dgm:prSet presAssocID="{81A7458A-CB27-4591-BEAF-CABE8DA935C6}" presName="sp" presStyleCnt="0"/>
      <dgm:spPr/>
    </dgm:pt>
    <dgm:pt modelId="{5EE0B7F2-B38D-4A8D-A371-837A2079FAB4}" type="pres">
      <dgm:prSet presAssocID="{FD74AB63-8240-49E5-8C1D-6EC1FA87DD8B}" presName="composite" presStyleCnt="0"/>
      <dgm:spPr/>
    </dgm:pt>
    <dgm:pt modelId="{3448AE9F-F546-4825-A89A-488B04627265}" type="pres">
      <dgm:prSet presAssocID="{FD74AB63-8240-49E5-8C1D-6EC1FA87DD8B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929CAE8-B5D0-43D1-83F2-23B41439B13F}" type="pres">
      <dgm:prSet presAssocID="{FD74AB63-8240-49E5-8C1D-6EC1FA87DD8B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C111A21-244B-485B-B2E9-DDF4D1FA2B14}" type="presOf" srcId="{31543C5A-60F5-44FB-B195-0BF5A69BB7B9}" destId="{3D3F601E-EE3A-4DE0-B77C-3A5186D20150}" srcOrd="0" destOrd="0" presId="urn:microsoft.com/office/officeart/2005/8/layout/chevron2"/>
    <dgm:cxn modelId="{3ABA3658-2ADE-4E15-9ADC-C666B407AF90}" srcId="{FD74AB63-8240-49E5-8C1D-6EC1FA87DD8B}" destId="{0C83D723-9E9A-4EE5-813F-9A5484559FE1}" srcOrd="0" destOrd="0" parTransId="{12991250-4A37-4FB8-BCD0-0C6102CD714B}" sibTransId="{557E12E0-979C-4A68-8EB0-7CABD2C314DA}"/>
    <dgm:cxn modelId="{8B1D3926-D79C-4C33-81CB-5E4C380339CD}" srcId="{391F3E3D-5F50-4A8D-9BED-AA86ACDEAC3C}" destId="{393961DF-5569-4019-AFF7-85C7ABDA7F01}" srcOrd="0" destOrd="0" parTransId="{69DBD8E8-AB83-44D5-AC5A-C38EE3CA9E61}" sibTransId="{46CCF4E2-EA3E-4744-89A8-EBF00B571D60}"/>
    <dgm:cxn modelId="{FA8C37B3-CDCB-4062-9299-82C46B548931}" srcId="{5C4626CD-8D1B-492C-9601-19219FC598DB}" destId="{FD74AB63-8240-49E5-8C1D-6EC1FA87DD8B}" srcOrd="4" destOrd="0" parTransId="{7B167AC3-3695-4503-92A9-B6BD9E089778}" sibTransId="{448020D8-4099-4C4B-AC07-57888D4E1DD5}"/>
    <dgm:cxn modelId="{63C40F32-D692-4316-B5B4-37742CE4F402}" type="presOf" srcId="{36C7A5B4-D307-467E-ABDD-B34D3FF0D64F}" destId="{49745BF6-A796-4693-ACA5-41B4E98E4110}" srcOrd="0" destOrd="0" presId="urn:microsoft.com/office/officeart/2005/8/layout/chevron2"/>
    <dgm:cxn modelId="{43878FA5-9E98-4C26-ABF6-5071DD3BCBDA}" type="presOf" srcId="{3ABDA869-4A6E-4BEE-8821-85B9F97641FF}" destId="{72A668E6-5C25-418B-85EF-E6E3A3D06EF5}" srcOrd="0" destOrd="0" presId="urn:microsoft.com/office/officeart/2005/8/layout/chevron2"/>
    <dgm:cxn modelId="{0369B56C-6127-44BA-BD6F-6EF43B8DAA24}" type="presOf" srcId="{391F3E3D-5F50-4A8D-9BED-AA86ACDEAC3C}" destId="{6AB724E8-16D0-4218-A75D-B4F3F67C143A}" srcOrd="0" destOrd="0" presId="urn:microsoft.com/office/officeart/2005/8/layout/chevron2"/>
    <dgm:cxn modelId="{3F3AE9C0-257C-48DB-B712-0754907654A9}" type="presOf" srcId="{FD74AB63-8240-49E5-8C1D-6EC1FA87DD8B}" destId="{3448AE9F-F546-4825-A89A-488B04627265}" srcOrd="0" destOrd="0" presId="urn:microsoft.com/office/officeart/2005/8/layout/chevron2"/>
    <dgm:cxn modelId="{180F2D1A-A289-4CD0-B5D4-81B825C5A2DB}" type="presOf" srcId="{3991C93D-FC98-4588-AFCD-890E8327D3F4}" destId="{56908A5C-AA4A-4E38-97FC-616A1F45A59F}" srcOrd="0" destOrd="0" presId="urn:microsoft.com/office/officeart/2005/8/layout/chevron2"/>
    <dgm:cxn modelId="{45DE4683-303A-4603-A565-F830C238DD81}" srcId="{5C4626CD-8D1B-492C-9601-19219FC598DB}" destId="{391F3E3D-5F50-4A8D-9BED-AA86ACDEAC3C}" srcOrd="3" destOrd="0" parTransId="{003E2AC0-8DB1-4634-81DD-EDA5F7D0F7F3}" sibTransId="{81A7458A-CB27-4591-BEAF-CABE8DA935C6}"/>
    <dgm:cxn modelId="{18341D9A-544F-4288-87C0-46008CEFE9F9}" type="presOf" srcId="{5C4626CD-8D1B-492C-9601-19219FC598DB}" destId="{38447655-FDBD-430E-8308-A8F8DF95B0F7}" srcOrd="0" destOrd="0" presId="urn:microsoft.com/office/officeart/2005/8/layout/chevron2"/>
    <dgm:cxn modelId="{5FC2B7F8-A098-4716-8886-5A8266F05E34}" srcId="{78FB9072-7A80-4129-86C1-55AA6FB4C99D}" destId="{97375F50-F09C-4049-ACB2-60B0EFBCC09A}" srcOrd="0" destOrd="0" parTransId="{3CDDCAC1-9AE2-44DE-8364-E2ACD917047B}" sibTransId="{A7D46FF3-7BDD-422F-A8B5-68302D47457E}"/>
    <dgm:cxn modelId="{9C0DBB0A-47D6-4BE2-9BE8-6D2496467964}" type="presOf" srcId="{97375F50-F09C-4049-ACB2-60B0EFBCC09A}" destId="{6F380F85-3079-47E0-862C-3FE3B4E61EFD}" srcOrd="0" destOrd="0" presId="urn:microsoft.com/office/officeart/2005/8/layout/chevron2"/>
    <dgm:cxn modelId="{EF0525EB-9CFD-4E3A-9AC7-BF0F77D53167}" srcId="{5C4626CD-8D1B-492C-9601-19219FC598DB}" destId="{78FB9072-7A80-4129-86C1-55AA6FB4C99D}" srcOrd="2" destOrd="0" parTransId="{B122A891-AF7B-4FC4-843C-0BFF3CC47AB6}" sibTransId="{AD34F0B2-3183-446C-A064-5D0E0FD68504}"/>
    <dgm:cxn modelId="{DF21F0E6-13A4-4BB9-B6A9-5F904FC35866}" type="presOf" srcId="{78FB9072-7A80-4129-86C1-55AA6FB4C99D}" destId="{DC23B66B-643F-4158-8C27-0DEA168C4B53}" srcOrd="0" destOrd="0" presId="urn:microsoft.com/office/officeart/2005/8/layout/chevron2"/>
    <dgm:cxn modelId="{17DFA429-0299-4858-B4F5-122F44E64388}" type="presOf" srcId="{393961DF-5569-4019-AFF7-85C7ABDA7F01}" destId="{65046027-8C81-4410-BF99-A780DD65E934}" srcOrd="0" destOrd="0" presId="urn:microsoft.com/office/officeart/2005/8/layout/chevron2"/>
    <dgm:cxn modelId="{F2BC3729-566F-4854-B619-043FFB1236F5}" srcId="{31543C5A-60F5-44FB-B195-0BF5A69BB7B9}" destId="{36C7A5B4-D307-467E-ABDD-B34D3FF0D64F}" srcOrd="0" destOrd="0" parTransId="{D89FA61F-1082-407B-9CB8-1F040D7C7E3B}" sibTransId="{683E9CED-38D0-4354-92F9-F1BC85C572AA}"/>
    <dgm:cxn modelId="{64BD3D4C-AC9D-4703-A70B-4F28DB9CE09D}" type="presOf" srcId="{0C83D723-9E9A-4EE5-813F-9A5484559FE1}" destId="{8929CAE8-B5D0-43D1-83F2-23B41439B13F}" srcOrd="0" destOrd="0" presId="urn:microsoft.com/office/officeart/2005/8/layout/chevron2"/>
    <dgm:cxn modelId="{BB2169C2-B629-48D5-9F36-F2A350021AE4}" srcId="{5C4626CD-8D1B-492C-9601-19219FC598DB}" destId="{31543C5A-60F5-44FB-B195-0BF5A69BB7B9}" srcOrd="0" destOrd="0" parTransId="{B4FE6B9F-E939-4536-99A7-4A967EC43DA8}" sibTransId="{DAE043EC-F4BF-47BA-8751-C6EC7BA887A6}"/>
    <dgm:cxn modelId="{A2A2CC6A-9325-431A-8BBA-9E8DE4234A1E}" srcId="{5C4626CD-8D1B-492C-9601-19219FC598DB}" destId="{3ABDA869-4A6E-4BEE-8821-85B9F97641FF}" srcOrd="1" destOrd="0" parTransId="{35945CC3-AB93-4E05-9855-3D3DDFEDC1A1}" sibTransId="{03A671DA-EB53-4F4A-B2B2-4639C248D2D1}"/>
    <dgm:cxn modelId="{90DF66F7-AAF5-4EB3-9546-DC66F72A59E0}" srcId="{3ABDA869-4A6E-4BEE-8821-85B9F97641FF}" destId="{3991C93D-FC98-4588-AFCD-890E8327D3F4}" srcOrd="0" destOrd="0" parTransId="{35411332-469D-4FC6-BC34-C04F55740B72}" sibTransId="{7578B372-EAAF-4D02-A6C4-02022AD7E416}"/>
    <dgm:cxn modelId="{4EE38A46-8C09-4941-80D0-201888647976}" type="presParOf" srcId="{38447655-FDBD-430E-8308-A8F8DF95B0F7}" destId="{5F274B33-B913-400D-A27B-3D73BA50739F}" srcOrd="0" destOrd="0" presId="urn:microsoft.com/office/officeart/2005/8/layout/chevron2"/>
    <dgm:cxn modelId="{0828D8E0-A4D8-4FE1-B3C2-BA2DB26ECAEE}" type="presParOf" srcId="{5F274B33-B913-400D-A27B-3D73BA50739F}" destId="{3D3F601E-EE3A-4DE0-B77C-3A5186D20150}" srcOrd="0" destOrd="0" presId="urn:microsoft.com/office/officeart/2005/8/layout/chevron2"/>
    <dgm:cxn modelId="{B6024B28-FBBF-43AC-B009-944F2A550544}" type="presParOf" srcId="{5F274B33-B913-400D-A27B-3D73BA50739F}" destId="{49745BF6-A796-4693-ACA5-41B4E98E4110}" srcOrd="1" destOrd="0" presId="urn:microsoft.com/office/officeart/2005/8/layout/chevron2"/>
    <dgm:cxn modelId="{9D3A3474-4CFC-4F9B-B358-956FCDB6C26B}" type="presParOf" srcId="{38447655-FDBD-430E-8308-A8F8DF95B0F7}" destId="{7BDF5B79-0FDA-4A75-B152-1491DF96CD76}" srcOrd="1" destOrd="0" presId="urn:microsoft.com/office/officeart/2005/8/layout/chevron2"/>
    <dgm:cxn modelId="{43F436E3-1000-4CC5-8A65-85A7500399CE}" type="presParOf" srcId="{38447655-FDBD-430E-8308-A8F8DF95B0F7}" destId="{E5237874-79DD-478C-89D7-EED77B95E684}" srcOrd="2" destOrd="0" presId="urn:microsoft.com/office/officeart/2005/8/layout/chevron2"/>
    <dgm:cxn modelId="{1EB1BB02-A91B-4A83-B355-191463A43493}" type="presParOf" srcId="{E5237874-79DD-478C-89D7-EED77B95E684}" destId="{72A668E6-5C25-418B-85EF-E6E3A3D06EF5}" srcOrd="0" destOrd="0" presId="urn:microsoft.com/office/officeart/2005/8/layout/chevron2"/>
    <dgm:cxn modelId="{04994D6B-7DD1-4A90-BDEC-E5850FD03312}" type="presParOf" srcId="{E5237874-79DD-478C-89D7-EED77B95E684}" destId="{56908A5C-AA4A-4E38-97FC-616A1F45A59F}" srcOrd="1" destOrd="0" presId="urn:microsoft.com/office/officeart/2005/8/layout/chevron2"/>
    <dgm:cxn modelId="{7A2828E7-7703-4BE2-BFBB-F299D943B2EB}" type="presParOf" srcId="{38447655-FDBD-430E-8308-A8F8DF95B0F7}" destId="{FAFA7F79-2E12-47C3-8215-21137B215125}" srcOrd="3" destOrd="0" presId="urn:microsoft.com/office/officeart/2005/8/layout/chevron2"/>
    <dgm:cxn modelId="{440A1E9D-9C7C-4470-9F0C-E76AC6DB1912}" type="presParOf" srcId="{38447655-FDBD-430E-8308-A8F8DF95B0F7}" destId="{A03B94FA-D843-4143-ADD7-0E75FEA93D98}" srcOrd="4" destOrd="0" presId="urn:microsoft.com/office/officeart/2005/8/layout/chevron2"/>
    <dgm:cxn modelId="{1B48E76D-8763-4E26-9C2F-117B7DC5C9F6}" type="presParOf" srcId="{A03B94FA-D843-4143-ADD7-0E75FEA93D98}" destId="{DC23B66B-643F-4158-8C27-0DEA168C4B53}" srcOrd="0" destOrd="0" presId="urn:microsoft.com/office/officeart/2005/8/layout/chevron2"/>
    <dgm:cxn modelId="{502BD77C-FBE1-4CB3-BDD6-3C5A47422DA2}" type="presParOf" srcId="{A03B94FA-D843-4143-ADD7-0E75FEA93D98}" destId="{6F380F85-3079-47E0-862C-3FE3B4E61EFD}" srcOrd="1" destOrd="0" presId="urn:microsoft.com/office/officeart/2005/8/layout/chevron2"/>
    <dgm:cxn modelId="{6B23EC99-E989-4E4B-983E-B66360BE5CB1}" type="presParOf" srcId="{38447655-FDBD-430E-8308-A8F8DF95B0F7}" destId="{28D1D7E8-9E03-4B20-B927-E6B541DDBCB0}" srcOrd="5" destOrd="0" presId="urn:microsoft.com/office/officeart/2005/8/layout/chevron2"/>
    <dgm:cxn modelId="{55DABF70-117A-44E8-9F95-FEA08263713E}" type="presParOf" srcId="{38447655-FDBD-430E-8308-A8F8DF95B0F7}" destId="{24E74372-F240-4DEB-BF66-BB239FEC68B5}" srcOrd="6" destOrd="0" presId="urn:microsoft.com/office/officeart/2005/8/layout/chevron2"/>
    <dgm:cxn modelId="{869B23D4-8EEF-4954-9632-A8124EE6F0B2}" type="presParOf" srcId="{24E74372-F240-4DEB-BF66-BB239FEC68B5}" destId="{6AB724E8-16D0-4218-A75D-B4F3F67C143A}" srcOrd="0" destOrd="0" presId="urn:microsoft.com/office/officeart/2005/8/layout/chevron2"/>
    <dgm:cxn modelId="{7FADDE17-2781-430F-8D9B-51EAEB312A6A}" type="presParOf" srcId="{24E74372-F240-4DEB-BF66-BB239FEC68B5}" destId="{65046027-8C81-4410-BF99-A780DD65E934}" srcOrd="1" destOrd="0" presId="urn:microsoft.com/office/officeart/2005/8/layout/chevron2"/>
    <dgm:cxn modelId="{85976E51-5938-462A-BA0F-B456904CB184}" type="presParOf" srcId="{38447655-FDBD-430E-8308-A8F8DF95B0F7}" destId="{089192E7-AB96-485A-B584-3AD10BA6869E}" srcOrd="7" destOrd="0" presId="urn:microsoft.com/office/officeart/2005/8/layout/chevron2"/>
    <dgm:cxn modelId="{F194FCA2-A048-44F5-90EC-DA83F04B0B25}" type="presParOf" srcId="{38447655-FDBD-430E-8308-A8F8DF95B0F7}" destId="{5EE0B7F2-B38D-4A8D-A371-837A2079FAB4}" srcOrd="8" destOrd="0" presId="urn:microsoft.com/office/officeart/2005/8/layout/chevron2"/>
    <dgm:cxn modelId="{B4727F5C-95F1-40BE-8EF4-2981FDF1F2CB}" type="presParOf" srcId="{5EE0B7F2-B38D-4A8D-A371-837A2079FAB4}" destId="{3448AE9F-F546-4825-A89A-488B04627265}" srcOrd="0" destOrd="0" presId="urn:microsoft.com/office/officeart/2005/8/layout/chevron2"/>
    <dgm:cxn modelId="{170C3807-CF6F-4D66-8B81-880A185A8D75}" type="presParOf" srcId="{5EE0B7F2-B38D-4A8D-A371-837A2079FAB4}" destId="{8929CAE8-B5D0-43D1-83F2-23B41439B13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F476665-D793-438E-B2AA-59277A34F2F5}" type="doc">
      <dgm:prSet loTypeId="urn:microsoft.com/office/officeart/2008/layout/VerticalCurvedList" loCatId="list" qsTypeId="urn:microsoft.com/office/officeart/2005/8/quickstyle/3d7" qsCatId="3D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A9B9C7B8-C782-463A-B1FF-CABD01745E0E}">
      <dgm:prSet phldrT="[نص]" custT="1"/>
      <dgm:spPr/>
      <dgm:t>
        <a:bodyPr/>
        <a:lstStyle/>
        <a:p>
          <a:pPr algn="ctr" rtl="1"/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علامة الاستفهام (؟)</a:t>
          </a:r>
          <a:endParaRPr lang="ar-SA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9176D6CE-7167-48D0-8526-6D0FDB1B471D}" type="parTrans" cxnId="{341A5790-C780-4C64-81F9-E4C1596610B5}">
      <dgm:prSet/>
      <dgm:spPr/>
      <dgm:t>
        <a:bodyPr/>
        <a:lstStyle/>
        <a:p>
          <a:pPr rtl="1"/>
          <a:endParaRPr lang="ar-SA"/>
        </a:p>
      </dgm:t>
    </dgm:pt>
    <dgm:pt modelId="{E40F5C57-0E72-44CA-9952-CD792A932D21}" type="sibTrans" cxnId="{341A5790-C780-4C64-81F9-E4C1596610B5}">
      <dgm:prSet/>
      <dgm:spPr/>
      <dgm:t>
        <a:bodyPr/>
        <a:lstStyle/>
        <a:p>
          <a:pPr rtl="1"/>
          <a:endParaRPr lang="ar-SA"/>
        </a:p>
      </dgm:t>
    </dgm:pt>
    <dgm:pt modelId="{DB1AED9C-4188-4F73-8708-938DEB5098E7}">
      <dgm:prSet phldrT="[نص]" custT="1"/>
      <dgm:spPr/>
      <dgm:t>
        <a:bodyPr/>
        <a:lstStyle/>
        <a:p>
          <a:pPr algn="ctr" rtl="1"/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علامة الجمع (+) أو </a:t>
          </a:r>
          <a:r>
            <a:rPr lang="en-US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AND</a:t>
          </a:r>
          <a:endParaRPr lang="ar-SA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70CE308C-69EF-4BC4-A489-E87F50783D1E}" type="parTrans" cxnId="{97125A44-CA43-4C68-9ECB-1F94096A74AF}">
      <dgm:prSet/>
      <dgm:spPr/>
      <dgm:t>
        <a:bodyPr/>
        <a:lstStyle/>
        <a:p>
          <a:pPr rtl="1"/>
          <a:endParaRPr lang="ar-SA"/>
        </a:p>
      </dgm:t>
    </dgm:pt>
    <dgm:pt modelId="{2B8C1C7B-A996-4ABD-9F34-9A06F21BC613}" type="sibTrans" cxnId="{97125A44-CA43-4C68-9ECB-1F94096A74AF}">
      <dgm:prSet/>
      <dgm:spPr/>
      <dgm:t>
        <a:bodyPr/>
        <a:lstStyle/>
        <a:p>
          <a:pPr rtl="1"/>
          <a:endParaRPr lang="ar-SA"/>
        </a:p>
      </dgm:t>
    </dgm:pt>
    <dgm:pt modelId="{949EC783-4678-461A-AB84-504092BB88F4}">
      <dgm:prSet custT="1"/>
      <dgm:spPr/>
      <dgm:t>
        <a:bodyPr/>
        <a:lstStyle/>
        <a:p>
          <a:pPr algn="ctr" rtl="1"/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علامة الطرح (-) أو </a:t>
          </a:r>
          <a:r>
            <a:rPr lang="en-US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NOT</a:t>
          </a:r>
          <a:endParaRPr lang="en-US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88B4F0F3-4C39-4ED0-91E2-AF3D6025BEFA}" type="parTrans" cxnId="{5A5BD92B-2C8E-465D-811E-0C8CFBA0426E}">
      <dgm:prSet/>
      <dgm:spPr/>
      <dgm:t>
        <a:bodyPr/>
        <a:lstStyle/>
        <a:p>
          <a:pPr rtl="1"/>
          <a:endParaRPr lang="ar-SA"/>
        </a:p>
      </dgm:t>
    </dgm:pt>
    <dgm:pt modelId="{08F7E1BF-2969-4736-B236-9874E770D39F}" type="sibTrans" cxnId="{5A5BD92B-2C8E-465D-811E-0C8CFBA0426E}">
      <dgm:prSet/>
      <dgm:spPr/>
      <dgm:t>
        <a:bodyPr/>
        <a:lstStyle/>
        <a:p>
          <a:pPr rtl="1"/>
          <a:endParaRPr lang="ar-SA"/>
        </a:p>
      </dgm:t>
    </dgm:pt>
    <dgm:pt modelId="{965CAA71-E316-4C20-B887-998CB85936B3}">
      <dgm:prSet custT="1"/>
      <dgm:spPr/>
      <dgm:t>
        <a:bodyPr/>
        <a:lstStyle/>
        <a:p>
          <a:pPr algn="ctr" rtl="1"/>
          <a:r>
            <a:rPr lang="ar-SA" sz="28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وضع العبارة بين علامتي التنصيص «.........»</a:t>
          </a:r>
        </a:p>
      </dgm:t>
    </dgm:pt>
    <dgm:pt modelId="{D813CCD8-AC05-4FF0-ABEA-2D5A2BA8E9A7}" type="parTrans" cxnId="{1F7B9949-BC9D-49F1-A46E-049D2E04DDF5}">
      <dgm:prSet/>
      <dgm:spPr/>
      <dgm:t>
        <a:bodyPr/>
        <a:lstStyle/>
        <a:p>
          <a:pPr rtl="1"/>
          <a:endParaRPr lang="ar-SA"/>
        </a:p>
      </dgm:t>
    </dgm:pt>
    <dgm:pt modelId="{196C3035-4F15-4DA8-B484-B3D57E4BB293}" type="sibTrans" cxnId="{1F7B9949-BC9D-49F1-A46E-049D2E04DDF5}">
      <dgm:prSet/>
      <dgm:spPr/>
      <dgm:t>
        <a:bodyPr/>
        <a:lstStyle/>
        <a:p>
          <a:pPr rtl="1"/>
          <a:endParaRPr lang="ar-SA"/>
        </a:p>
      </dgm:t>
    </dgm:pt>
    <dgm:pt modelId="{03806EB0-C209-432A-BBFA-EE5E845F3963}" type="pres">
      <dgm:prSet presAssocID="{CF476665-D793-438E-B2AA-59277A34F2F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pPr rtl="1"/>
          <a:endParaRPr lang="ar-SA"/>
        </a:p>
      </dgm:t>
    </dgm:pt>
    <dgm:pt modelId="{3B020963-375B-4024-9CD5-DA2084C76B2D}" type="pres">
      <dgm:prSet presAssocID="{CF476665-D793-438E-B2AA-59277A34F2F5}" presName="Name1" presStyleCnt="0"/>
      <dgm:spPr/>
      <dgm:t>
        <a:bodyPr/>
        <a:lstStyle/>
        <a:p>
          <a:endParaRPr lang="en-US"/>
        </a:p>
      </dgm:t>
    </dgm:pt>
    <dgm:pt modelId="{650D9BEE-9878-4FB8-83D7-2ECEC9081B8B}" type="pres">
      <dgm:prSet presAssocID="{CF476665-D793-438E-B2AA-59277A34F2F5}" presName="cycle" presStyleCnt="0"/>
      <dgm:spPr/>
      <dgm:t>
        <a:bodyPr/>
        <a:lstStyle/>
        <a:p>
          <a:endParaRPr lang="en-US"/>
        </a:p>
      </dgm:t>
    </dgm:pt>
    <dgm:pt modelId="{9CA10352-C779-497D-9AAE-6CD9F912DAB4}" type="pres">
      <dgm:prSet presAssocID="{CF476665-D793-438E-B2AA-59277A34F2F5}" presName="srcNode" presStyleLbl="node1" presStyleIdx="0" presStyleCnt="4"/>
      <dgm:spPr/>
      <dgm:t>
        <a:bodyPr/>
        <a:lstStyle/>
        <a:p>
          <a:endParaRPr lang="en-US"/>
        </a:p>
      </dgm:t>
    </dgm:pt>
    <dgm:pt modelId="{FAF8DD96-E275-4F1E-A911-1BDC21A96E83}" type="pres">
      <dgm:prSet presAssocID="{CF476665-D793-438E-B2AA-59277A34F2F5}" presName="conn" presStyleLbl="parChTrans1D2" presStyleIdx="0" presStyleCnt="1"/>
      <dgm:spPr/>
      <dgm:t>
        <a:bodyPr/>
        <a:lstStyle/>
        <a:p>
          <a:pPr rtl="1"/>
          <a:endParaRPr lang="ar-SA"/>
        </a:p>
      </dgm:t>
    </dgm:pt>
    <dgm:pt modelId="{E5E5157B-8E08-461A-833A-0F484410DDC5}" type="pres">
      <dgm:prSet presAssocID="{CF476665-D793-438E-B2AA-59277A34F2F5}" presName="extraNode" presStyleLbl="node1" presStyleIdx="0" presStyleCnt="4"/>
      <dgm:spPr/>
      <dgm:t>
        <a:bodyPr/>
        <a:lstStyle/>
        <a:p>
          <a:endParaRPr lang="en-US"/>
        </a:p>
      </dgm:t>
    </dgm:pt>
    <dgm:pt modelId="{94187845-F51F-48B9-A22D-64365C21ECF2}" type="pres">
      <dgm:prSet presAssocID="{CF476665-D793-438E-B2AA-59277A34F2F5}" presName="dstNode" presStyleLbl="node1" presStyleIdx="0" presStyleCnt="4"/>
      <dgm:spPr/>
      <dgm:t>
        <a:bodyPr/>
        <a:lstStyle/>
        <a:p>
          <a:endParaRPr lang="en-US"/>
        </a:p>
      </dgm:t>
    </dgm:pt>
    <dgm:pt modelId="{9FF3ADF3-FCE9-4627-B43F-7B9FF6F1CE5F}" type="pres">
      <dgm:prSet presAssocID="{A9B9C7B8-C782-463A-B1FF-CABD01745E0E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5770496-16A7-4CE7-846B-BF7763BD4A26}" type="pres">
      <dgm:prSet presAssocID="{A9B9C7B8-C782-463A-B1FF-CABD01745E0E}" presName="accent_1" presStyleCnt="0"/>
      <dgm:spPr/>
      <dgm:t>
        <a:bodyPr/>
        <a:lstStyle/>
        <a:p>
          <a:endParaRPr lang="en-US"/>
        </a:p>
      </dgm:t>
    </dgm:pt>
    <dgm:pt modelId="{6A8B857A-2560-4684-A597-1E78EF046B86}" type="pres">
      <dgm:prSet presAssocID="{A9B9C7B8-C782-463A-B1FF-CABD01745E0E}" presName="accentRepeatNode" presStyleLbl="solidFgAcc1" presStyleIdx="0" presStyleCnt="4"/>
      <dgm:spPr>
        <a:solidFill>
          <a:srgbClr val="FFC000"/>
        </a:solidFill>
      </dgm:spPr>
      <dgm:t>
        <a:bodyPr/>
        <a:lstStyle/>
        <a:p>
          <a:endParaRPr lang="en-US"/>
        </a:p>
      </dgm:t>
    </dgm:pt>
    <dgm:pt modelId="{8C7C47A7-B925-419D-99F2-5839E60D6090}" type="pres">
      <dgm:prSet presAssocID="{DB1AED9C-4188-4F73-8708-938DEB5098E7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A5D5E86-5A57-426B-98B2-A5FA26B564EE}" type="pres">
      <dgm:prSet presAssocID="{DB1AED9C-4188-4F73-8708-938DEB5098E7}" presName="accent_2" presStyleCnt="0"/>
      <dgm:spPr/>
      <dgm:t>
        <a:bodyPr/>
        <a:lstStyle/>
        <a:p>
          <a:endParaRPr lang="en-US"/>
        </a:p>
      </dgm:t>
    </dgm:pt>
    <dgm:pt modelId="{FC5244FF-0B3A-4C15-BC2B-C9663741FC5E}" type="pres">
      <dgm:prSet presAssocID="{DB1AED9C-4188-4F73-8708-938DEB5098E7}" presName="accentRepeatNode" presStyleLbl="solidFgAcc1" presStyleIdx="1" presStyleCnt="4"/>
      <dgm:spPr>
        <a:solidFill>
          <a:srgbClr val="FFC000"/>
        </a:solidFill>
      </dgm:spPr>
      <dgm:t>
        <a:bodyPr/>
        <a:lstStyle/>
        <a:p>
          <a:endParaRPr lang="en-US"/>
        </a:p>
      </dgm:t>
    </dgm:pt>
    <dgm:pt modelId="{0800C2FB-B454-4BE8-B435-80E41BF041B6}" type="pres">
      <dgm:prSet presAssocID="{949EC783-4678-461A-AB84-504092BB88F4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E573E5E-17D3-48A1-86DA-A4889E6D6397}" type="pres">
      <dgm:prSet presAssocID="{949EC783-4678-461A-AB84-504092BB88F4}" presName="accent_3" presStyleCnt="0"/>
      <dgm:spPr/>
      <dgm:t>
        <a:bodyPr/>
        <a:lstStyle/>
        <a:p>
          <a:endParaRPr lang="en-US"/>
        </a:p>
      </dgm:t>
    </dgm:pt>
    <dgm:pt modelId="{910076EE-645C-416F-98A2-0207863CFECD}" type="pres">
      <dgm:prSet presAssocID="{949EC783-4678-461A-AB84-504092BB88F4}" presName="accentRepeatNode" presStyleLbl="solidFgAcc1" presStyleIdx="2" presStyleCnt="4"/>
      <dgm:spPr>
        <a:solidFill>
          <a:srgbClr val="FFC000"/>
        </a:solidFill>
      </dgm:spPr>
      <dgm:t>
        <a:bodyPr/>
        <a:lstStyle/>
        <a:p>
          <a:endParaRPr lang="en-US"/>
        </a:p>
      </dgm:t>
    </dgm:pt>
    <dgm:pt modelId="{8EB65EB4-185D-4A49-A647-28CCAF493E1B}" type="pres">
      <dgm:prSet presAssocID="{965CAA71-E316-4C20-B887-998CB85936B3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66C91B2-B677-42A4-B02B-2DBD5FAB23CA}" type="pres">
      <dgm:prSet presAssocID="{965CAA71-E316-4C20-B887-998CB85936B3}" presName="accent_4" presStyleCnt="0"/>
      <dgm:spPr/>
      <dgm:t>
        <a:bodyPr/>
        <a:lstStyle/>
        <a:p>
          <a:endParaRPr lang="en-US"/>
        </a:p>
      </dgm:t>
    </dgm:pt>
    <dgm:pt modelId="{39A0F045-60E9-47E8-9A96-D42879FF4D34}" type="pres">
      <dgm:prSet presAssocID="{965CAA71-E316-4C20-B887-998CB85936B3}" presName="accentRepeatNode" presStyleLbl="solidFgAcc1" presStyleIdx="3" presStyleCnt="4"/>
      <dgm:spPr>
        <a:solidFill>
          <a:srgbClr val="FFC000"/>
        </a:solidFill>
      </dgm:spPr>
      <dgm:t>
        <a:bodyPr/>
        <a:lstStyle/>
        <a:p>
          <a:endParaRPr lang="en-US"/>
        </a:p>
      </dgm:t>
    </dgm:pt>
  </dgm:ptLst>
  <dgm:cxnLst>
    <dgm:cxn modelId="{64651B95-6964-44E4-AE8C-0F83CAF589FE}" type="presOf" srcId="{949EC783-4678-461A-AB84-504092BB88F4}" destId="{0800C2FB-B454-4BE8-B435-80E41BF041B6}" srcOrd="0" destOrd="0" presId="urn:microsoft.com/office/officeart/2008/layout/VerticalCurvedList"/>
    <dgm:cxn modelId="{C3DEA6BC-6CDD-473B-98AA-25AFA1FD5CC1}" type="presOf" srcId="{E40F5C57-0E72-44CA-9952-CD792A932D21}" destId="{FAF8DD96-E275-4F1E-A911-1BDC21A96E83}" srcOrd="0" destOrd="0" presId="urn:microsoft.com/office/officeart/2008/layout/VerticalCurvedList"/>
    <dgm:cxn modelId="{341A5790-C780-4C64-81F9-E4C1596610B5}" srcId="{CF476665-D793-438E-B2AA-59277A34F2F5}" destId="{A9B9C7B8-C782-463A-B1FF-CABD01745E0E}" srcOrd="0" destOrd="0" parTransId="{9176D6CE-7167-48D0-8526-6D0FDB1B471D}" sibTransId="{E40F5C57-0E72-44CA-9952-CD792A932D21}"/>
    <dgm:cxn modelId="{06FEA35F-41EC-446A-8BE9-A2CD7576EE96}" type="presOf" srcId="{DB1AED9C-4188-4F73-8708-938DEB5098E7}" destId="{8C7C47A7-B925-419D-99F2-5839E60D6090}" srcOrd="0" destOrd="0" presId="urn:microsoft.com/office/officeart/2008/layout/VerticalCurvedList"/>
    <dgm:cxn modelId="{D50DC39D-6A8E-41F3-9E3E-B96EA7DFD16A}" type="presOf" srcId="{CF476665-D793-438E-B2AA-59277A34F2F5}" destId="{03806EB0-C209-432A-BBFA-EE5E845F3963}" srcOrd="0" destOrd="0" presId="urn:microsoft.com/office/officeart/2008/layout/VerticalCurvedList"/>
    <dgm:cxn modelId="{1F7B9949-BC9D-49F1-A46E-049D2E04DDF5}" srcId="{CF476665-D793-438E-B2AA-59277A34F2F5}" destId="{965CAA71-E316-4C20-B887-998CB85936B3}" srcOrd="3" destOrd="0" parTransId="{D813CCD8-AC05-4FF0-ABEA-2D5A2BA8E9A7}" sibTransId="{196C3035-4F15-4DA8-B484-B3D57E4BB293}"/>
    <dgm:cxn modelId="{0B7E0175-9ACE-4AB4-A860-723833584751}" type="presOf" srcId="{965CAA71-E316-4C20-B887-998CB85936B3}" destId="{8EB65EB4-185D-4A49-A647-28CCAF493E1B}" srcOrd="0" destOrd="0" presId="urn:microsoft.com/office/officeart/2008/layout/VerticalCurvedList"/>
    <dgm:cxn modelId="{5A5BD92B-2C8E-465D-811E-0C8CFBA0426E}" srcId="{CF476665-D793-438E-B2AA-59277A34F2F5}" destId="{949EC783-4678-461A-AB84-504092BB88F4}" srcOrd="2" destOrd="0" parTransId="{88B4F0F3-4C39-4ED0-91E2-AF3D6025BEFA}" sibTransId="{08F7E1BF-2969-4736-B236-9874E770D39F}"/>
    <dgm:cxn modelId="{5DE3D726-41CC-4A21-B12C-51D818D58255}" type="presOf" srcId="{A9B9C7B8-C782-463A-B1FF-CABD01745E0E}" destId="{9FF3ADF3-FCE9-4627-B43F-7B9FF6F1CE5F}" srcOrd="0" destOrd="0" presId="urn:microsoft.com/office/officeart/2008/layout/VerticalCurvedList"/>
    <dgm:cxn modelId="{97125A44-CA43-4C68-9ECB-1F94096A74AF}" srcId="{CF476665-D793-438E-B2AA-59277A34F2F5}" destId="{DB1AED9C-4188-4F73-8708-938DEB5098E7}" srcOrd="1" destOrd="0" parTransId="{70CE308C-69EF-4BC4-A489-E87F50783D1E}" sibTransId="{2B8C1C7B-A996-4ABD-9F34-9A06F21BC613}"/>
    <dgm:cxn modelId="{2C634534-6687-4EF1-BF6F-DC0FB7C7C89B}" type="presParOf" srcId="{03806EB0-C209-432A-BBFA-EE5E845F3963}" destId="{3B020963-375B-4024-9CD5-DA2084C76B2D}" srcOrd="0" destOrd="0" presId="urn:microsoft.com/office/officeart/2008/layout/VerticalCurvedList"/>
    <dgm:cxn modelId="{F57EEFC6-7EAF-41DC-B100-990DE3DE1FF4}" type="presParOf" srcId="{3B020963-375B-4024-9CD5-DA2084C76B2D}" destId="{650D9BEE-9878-4FB8-83D7-2ECEC9081B8B}" srcOrd="0" destOrd="0" presId="urn:microsoft.com/office/officeart/2008/layout/VerticalCurvedList"/>
    <dgm:cxn modelId="{D22A43DA-E64B-45FB-B026-346A0BC2B292}" type="presParOf" srcId="{650D9BEE-9878-4FB8-83D7-2ECEC9081B8B}" destId="{9CA10352-C779-497D-9AAE-6CD9F912DAB4}" srcOrd="0" destOrd="0" presId="urn:microsoft.com/office/officeart/2008/layout/VerticalCurvedList"/>
    <dgm:cxn modelId="{E302444B-D222-44F8-A43C-66F58713B9E1}" type="presParOf" srcId="{650D9BEE-9878-4FB8-83D7-2ECEC9081B8B}" destId="{FAF8DD96-E275-4F1E-A911-1BDC21A96E83}" srcOrd="1" destOrd="0" presId="urn:microsoft.com/office/officeart/2008/layout/VerticalCurvedList"/>
    <dgm:cxn modelId="{E6FC4E9A-8F16-4E59-B81D-5EE760E65DAD}" type="presParOf" srcId="{650D9BEE-9878-4FB8-83D7-2ECEC9081B8B}" destId="{E5E5157B-8E08-461A-833A-0F484410DDC5}" srcOrd="2" destOrd="0" presId="urn:microsoft.com/office/officeart/2008/layout/VerticalCurvedList"/>
    <dgm:cxn modelId="{E9C84A82-8FE8-4FFF-828C-8BE91109108C}" type="presParOf" srcId="{650D9BEE-9878-4FB8-83D7-2ECEC9081B8B}" destId="{94187845-F51F-48B9-A22D-64365C21ECF2}" srcOrd="3" destOrd="0" presId="urn:microsoft.com/office/officeart/2008/layout/VerticalCurvedList"/>
    <dgm:cxn modelId="{E682FFD6-1771-48A4-8945-BAC6BA912B14}" type="presParOf" srcId="{3B020963-375B-4024-9CD5-DA2084C76B2D}" destId="{9FF3ADF3-FCE9-4627-B43F-7B9FF6F1CE5F}" srcOrd="1" destOrd="0" presId="urn:microsoft.com/office/officeart/2008/layout/VerticalCurvedList"/>
    <dgm:cxn modelId="{EBD782A5-74B0-46FB-BA50-A5AE263E84C4}" type="presParOf" srcId="{3B020963-375B-4024-9CD5-DA2084C76B2D}" destId="{85770496-16A7-4CE7-846B-BF7763BD4A26}" srcOrd="2" destOrd="0" presId="urn:microsoft.com/office/officeart/2008/layout/VerticalCurvedList"/>
    <dgm:cxn modelId="{79CE0F54-5D28-4969-B0AE-0A19D159C7B5}" type="presParOf" srcId="{85770496-16A7-4CE7-846B-BF7763BD4A26}" destId="{6A8B857A-2560-4684-A597-1E78EF046B86}" srcOrd="0" destOrd="0" presId="urn:microsoft.com/office/officeart/2008/layout/VerticalCurvedList"/>
    <dgm:cxn modelId="{07BA8499-DA2E-48EB-BCDE-113EB9429A5D}" type="presParOf" srcId="{3B020963-375B-4024-9CD5-DA2084C76B2D}" destId="{8C7C47A7-B925-419D-99F2-5839E60D6090}" srcOrd="3" destOrd="0" presId="urn:microsoft.com/office/officeart/2008/layout/VerticalCurvedList"/>
    <dgm:cxn modelId="{6B6C34D7-880D-41CC-9A8E-E1ED74042F93}" type="presParOf" srcId="{3B020963-375B-4024-9CD5-DA2084C76B2D}" destId="{7A5D5E86-5A57-426B-98B2-A5FA26B564EE}" srcOrd="4" destOrd="0" presId="urn:microsoft.com/office/officeart/2008/layout/VerticalCurvedList"/>
    <dgm:cxn modelId="{A1562DD5-E6B2-47CB-A6F7-24AD60845F52}" type="presParOf" srcId="{7A5D5E86-5A57-426B-98B2-A5FA26B564EE}" destId="{FC5244FF-0B3A-4C15-BC2B-C9663741FC5E}" srcOrd="0" destOrd="0" presId="urn:microsoft.com/office/officeart/2008/layout/VerticalCurvedList"/>
    <dgm:cxn modelId="{35F1E8B6-7519-4FB1-B809-1FF0CDB78E89}" type="presParOf" srcId="{3B020963-375B-4024-9CD5-DA2084C76B2D}" destId="{0800C2FB-B454-4BE8-B435-80E41BF041B6}" srcOrd="5" destOrd="0" presId="urn:microsoft.com/office/officeart/2008/layout/VerticalCurvedList"/>
    <dgm:cxn modelId="{577C9B66-87E8-4A5B-8450-06747AEAE892}" type="presParOf" srcId="{3B020963-375B-4024-9CD5-DA2084C76B2D}" destId="{AE573E5E-17D3-48A1-86DA-A4889E6D6397}" srcOrd="6" destOrd="0" presId="urn:microsoft.com/office/officeart/2008/layout/VerticalCurvedList"/>
    <dgm:cxn modelId="{90FAA457-E7A0-4E60-8F1D-891FF6500D16}" type="presParOf" srcId="{AE573E5E-17D3-48A1-86DA-A4889E6D6397}" destId="{910076EE-645C-416F-98A2-0207863CFECD}" srcOrd="0" destOrd="0" presId="urn:microsoft.com/office/officeart/2008/layout/VerticalCurvedList"/>
    <dgm:cxn modelId="{47432E32-C2FD-4A55-9035-4CFACA78B4C4}" type="presParOf" srcId="{3B020963-375B-4024-9CD5-DA2084C76B2D}" destId="{8EB65EB4-185D-4A49-A647-28CCAF493E1B}" srcOrd="7" destOrd="0" presId="urn:microsoft.com/office/officeart/2008/layout/VerticalCurvedList"/>
    <dgm:cxn modelId="{E52ED6DF-3115-4825-BE07-438194D6F7FD}" type="presParOf" srcId="{3B020963-375B-4024-9CD5-DA2084C76B2D}" destId="{B66C91B2-B677-42A4-B02B-2DBD5FAB23CA}" srcOrd="8" destOrd="0" presId="urn:microsoft.com/office/officeart/2008/layout/VerticalCurvedList"/>
    <dgm:cxn modelId="{B64BFFD6-8F58-4830-A509-7486FAFB16D0}" type="presParOf" srcId="{B66C91B2-B677-42A4-B02B-2DBD5FAB23CA}" destId="{39A0F045-60E9-47E8-9A96-D42879FF4D3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3E4CD8-88CC-473C-86C9-D16E5A4F0E98}">
      <dsp:nvSpPr>
        <dsp:cNvPr id="0" name=""/>
        <dsp:cNvSpPr/>
      </dsp:nvSpPr>
      <dsp:spPr>
        <a:xfrm>
          <a:off x="0" y="359908"/>
          <a:ext cx="6397079" cy="579600"/>
        </a:xfrm>
        <a:prstGeom prst="rect">
          <a:avLst/>
        </a:prstGeom>
        <a:solidFill>
          <a:srgbClr val="FFC000">
            <a:alpha val="90000"/>
          </a:srgbClr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58D640-87AA-4EC6-BB1A-D48D831BD8CE}">
      <dsp:nvSpPr>
        <dsp:cNvPr id="0" name=""/>
        <dsp:cNvSpPr/>
      </dsp:nvSpPr>
      <dsp:spPr>
        <a:xfrm>
          <a:off x="304548" y="20428"/>
          <a:ext cx="6090962" cy="678960"/>
        </a:xfrm>
        <a:prstGeom prst="roundRect">
          <a:avLst/>
        </a:prstGeom>
        <a:solidFill>
          <a:schemeClr val="tx1"/>
        </a:solidFill>
        <a:ln w="38100" cap="flat" cmpd="sng" algn="ctr">
          <a:solidFill>
            <a:schemeClr val="bg1">
              <a:lumMod val="95000"/>
              <a:lumOff val="5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9256" tIns="0" rIns="169256" bIns="0" numCol="1" spcCol="1270" anchor="ctr" anchorCtr="0">
          <a:noAutofit/>
        </a:bodyPr>
        <a:lstStyle/>
        <a:p>
          <a:pPr lvl="0" algn="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smtClean="0">
              <a:solidFill>
                <a:schemeClr val="bg1">
                  <a:lumMod val="85000"/>
                  <a:lumOff val="1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الوصول إلى مصادر المعلومات في مجالاتها المختلفة.</a:t>
          </a:r>
          <a:endParaRPr lang="ar-SA" sz="2800" kern="1200" dirty="0">
            <a:solidFill>
              <a:schemeClr val="bg1">
                <a:lumMod val="85000"/>
                <a:lumOff val="1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37692" y="53572"/>
        <a:ext cx="6024674" cy="612672"/>
      </dsp:txXfrm>
    </dsp:sp>
    <dsp:sp modelId="{A524715E-0E5D-4883-8747-65E80CEAF42F}">
      <dsp:nvSpPr>
        <dsp:cNvPr id="0" name=""/>
        <dsp:cNvSpPr/>
      </dsp:nvSpPr>
      <dsp:spPr>
        <a:xfrm>
          <a:off x="0" y="1403188"/>
          <a:ext cx="6397079" cy="579600"/>
        </a:xfrm>
        <a:prstGeom prst="rect">
          <a:avLst/>
        </a:prstGeom>
        <a:solidFill>
          <a:srgbClr val="FFC000">
            <a:alpha val="90000"/>
          </a:srgbClr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5048BB-B649-4E7F-82F7-8C7FC757366D}">
      <dsp:nvSpPr>
        <dsp:cNvPr id="0" name=""/>
        <dsp:cNvSpPr/>
      </dsp:nvSpPr>
      <dsp:spPr>
        <a:xfrm>
          <a:off x="304548" y="1063708"/>
          <a:ext cx="6090962" cy="678960"/>
        </a:xfrm>
        <a:prstGeom prst="roundRect">
          <a:avLst/>
        </a:prstGeom>
        <a:solidFill>
          <a:schemeClr val="tx1"/>
        </a:solidFill>
        <a:ln w="38100" cap="flat" cmpd="sng" algn="ctr">
          <a:solidFill>
            <a:schemeClr val="bg1">
              <a:lumMod val="95000"/>
              <a:lumOff val="5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9256" tIns="0" rIns="169256" bIns="0" numCol="1" spcCol="1270" anchor="ctr" anchorCtr="0">
          <a:noAutofit/>
        </a:bodyPr>
        <a:lstStyle/>
        <a:p>
          <a:pPr lvl="0" algn="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smtClean="0">
              <a:solidFill>
                <a:schemeClr val="bg1">
                  <a:lumMod val="85000"/>
                  <a:lumOff val="1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ممارسة مهارة البحث في مكتبة الملك سلمان المركزية.</a:t>
          </a:r>
          <a:endParaRPr lang="ar-SA" sz="2800" b="1" kern="1200" dirty="0">
            <a:solidFill>
              <a:schemeClr val="bg1">
                <a:lumMod val="85000"/>
                <a:lumOff val="1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37692" y="1096852"/>
        <a:ext cx="6024674" cy="612672"/>
      </dsp:txXfrm>
    </dsp:sp>
    <dsp:sp modelId="{3FFF2D32-9E62-4C74-AEA4-B69CC71E497C}">
      <dsp:nvSpPr>
        <dsp:cNvPr id="0" name=""/>
        <dsp:cNvSpPr/>
      </dsp:nvSpPr>
      <dsp:spPr>
        <a:xfrm>
          <a:off x="0" y="2446468"/>
          <a:ext cx="6397079" cy="579600"/>
        </a:xfrm>
        <a:prstGeom prst="rect">
          <a:avLst/>
        </a:prstGeom>
        <a:solidFill>
          <a:srgbClr val="FFC000">
            <a:alpha val="9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E8E10D-12AF-4C4D-A9D9-8C5612FE0B38}">
      <dsp:nvSpPr>
        <dsp:cNvPr id="0" name=""/>
        <dsp:cNvSpPr/>
      </dsp:nvSpPr>
      <dsp:spPr>
        <a:xfrm>
          <a:off x="304548" y="2106988"/>
          <a:ext cx="6090962" cy="678960"/>
        </a:xfrm>
        <a:prstGeom prst="roundRect">
          <a:avLst/>
        </a:prstGeom>
        <a:solidFill>
          <a:schemeClr val="tx1"/>
        </a:solidFill>
        <a:ln w="38100" cap="flat" cmpd="sng" algn="ctr">
          <a:solidFill>
            <a:schemeClr val="bg1">
              <a:lumMod val="95000"/>
              <a:lumOff val="5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9256" tIns="0" rIns="169256" bIns="0" numCol="1" spcCol="1270" anchor="ctr" anchorCtr="0">
          <a:noAutofit/>
        </a:bodyPr>
        <a:lstStyle/>
        <a:p>
          <a:pPr lvl="0" algn="just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b="1" kern="1200" dirty="0" smtClean="0">
              <a:solidFill>
                <a:schemeClr val="bg1">
                  <a:lumMod val="85000"/>
                  <a:lumOff val="1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تطبيق الدخول إلى قواعد المعلومات العربية والأجنبية في مكتبة الملك سلمان</a:t>
          </a:r>
          <a:endParaRPr lang="ar-SA" sz="2200" b="1" kern="1200" dirty="0">
            <a:solidFill>
              <a:schemeClr val="bg1">
                <a:lumMod val="85000"/>
                <a:lumOff val="1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37692" y="2140132"/>
        <a:ext cx="6024674" cy="612672"/>
      </dsp:txXfrm>
    </dsp:sp>
    <dsp:sp modelId="{C8FFB625-3B2D-4778-8799-B692376146CF}">
      <dsp:nvSpPr>
        <dsp:cNvPr id="0" name=""/>
        <dsp:cNvSpPr/>
      </dsp:nvSpPr>
      <dsp:spPr>
        <a:xfrm>
          <a:off x="0" y="3489748"/>
          <a:ext cx="6397079" cy="579600"/>
        </a:xfrm>
        <a:prstGeom prst="rect">
          <a:avLst/>
        </a:prstGeom>
        <a:solidFill>
          <a:srgbClr val="FFC000">
            <a:alpha val="90000"/>
          </a:srgbClr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563178-8EB1-4371-9B5B-ACDF01838B6C}">
      <dsp:nvSpPr>
        <dsp:cNvPr id="0" name=""/>
        <dsp:cNvSpPr/>
      </dsp:nvSpPr>
      <dsp:spPr>
        <a:xfrm>
          <a:off x="304548" y="3150268"/>
          <a:ext cx="6090962" cy="678960"/>
        </a:xfrm>
        <a:prstGeom prst="roundRect">
          <a:avLst/>
        </a:prstGeom>
        <a:solidFill>
          <a:schemeClr val="tx1"/>
        </a:solidFill>
        <a:ln w="38100" cap="flat" cmpd="sng" algn="ctr">
          <a:solidFill>
            <a:schemeClr val="bg1">
              <a:lumMod val="95000"/>
              <a:lumOff val="5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9256" tIns="0" rIns="169256" bIns="0" numCol="1" spcCol="1270" anchor="ctr" anchorCtr="0">
          <a:noAutofit/>
        </a:bodyPr>
        <a:lstStyle/>
        <a:p>
          <a:pPr lvl="0" algn="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smtClean="0">
              <a:solidFill>
                <a:schemeClr val="bg1">
                  <a:lumMod val="85000"/>
                  <a:lumOff val="1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استخدام محركات البحث على الإنترنت والتفريق بينها.</a:t>
          </a:r>
          <a:endParaRPr lang="ar-SA" sz="2800" b="1" kern="1200" dirty="0">
            <a:solidFill>
              <a:schemeClr val="bg1">
                <a:lumMod val="85000"/>
                <a:lumOff val="1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37692" y="3183412"/>
        <a:ext cx="6024674" cy="612672"/>
      </dsp:txXfrm>
    </dsp:sp>
    <dsp:sp modelId="{603DD04A-8216-41DD-82E4-3449521A11C4}">
      <dsp:nvSpPr>
        <dsp:cNvPr id="0" name=""/>
        <dsp:cNvSpPr/>
      </dsp:nvSpPr>
      <dsp:spPr>
        <a:xfrm>
          <a:off x="0" y="4533028"/>
          <a:ext cx="6397079" cy="579600"/>
        </a:xfrm>
        <a:prstGeom prst="rect">
          <a:avLst/>
        </a:prstGeom>
        <a:solidFill>
          <a:srgbClr val="FFC000">
            <a:alpha val="90000"/>
          </a:srgbClr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933C20-9859-4213-AA91-49B77E0C54BE}">
      <dsp:nvSpPr>
        <dsp:cNvPr id="0" name=""/>
        <dsp:cNvSpPr/>
      </dsp:nvSpPr>
      <dsp:spPr>
        <a:xfrm>
          <a:off x="304548" y="4193548"/>
          <a:ext cx="6090962" cy="678960"/>
        </a:xfrm>
        <a:prstGeom prst="roundRect">
          <a:avLst/>
        </a:prstGeom>
        <a:solidFill>
          <a:schemeClr val="tx1"/>
        </a:solidFill>
        <a:ln w="38100" cap="flat" cmpd="sng" algn="ctr">
          <a:solidFill>
            <a:schemeClr val="bg1">
              <a:lumMod val="95000"/>
              <a:lumOff val="5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9256" tIns="0" rIns="169256" bIns="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smtClean="0">
              <a:solidFill>
                <a:schemeClr val="bg1">
                  <a:lumMod val="85000"/>
                  <a:lumOff val="1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ممارسة التطبيقات العملية للبحث عن المعلومات في محركات البحث.</a:t>
          </a:r>
          <a:endParaRPr lang="ar-SA" sz="2400" b="1" kern="1200" dirty="0">
            <a:solidFill>
              <a:schemeClr val="bg1">
                <a:lumMod val="85000"/>
                <a:lumOff val="15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37692" y="4226692"/>
        <a:ext cx="6024674" cy="61267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43E5FC-26E6-4BAE-B8FB-7CD162A3B18D}">
      <dsp:nvSpPr>
        <dsp:cNvPr id="0" name=""/>
        <dsp:cNvSpPr/>
      </dsp:nvSpPr>
      <dsp:spPr>
        <a:xfrm>
          <a:off x="3685048" y="886841"/>
          <a:ext cx="2249865" cy="6900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0991"/>
              </a:lnTo>
              <a:lnTo>
                <a:pt x="2249865" y="470991"/>
              </a:lnTo>
              <a:lnTo>
                <a:pt x="2249865" y="690061"/>
              </a:lnTo>
            </a:path>
          </a:pathLst>
        </a:custGeom>
        <a:noFill/>
        <a:ln w="25400" cap="flat" cmpd="sng" algn="ctr">
          <a:solidFill>
            <a:schemeClr val="dk1"/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dsp:style>
    </dsp:sp>
    <dsp:sp modelId="{BD4F2E0D-A04C-40B0-ADBF-79CA3059382A}">
      <dsp:nvSpPr>
        <dsp:cNvPr id="0" name=""/>
        <dsp:cNvSpPr/>
      </dsp:nvSpPr>
      <dsp:spPr>
        <a:xfrm>
          <a:off x="1398410" y="886841"/>
          <a:ext cx="2286637" cy="690061"/>
        </a:xfrm>
        <a:custGeom>
          <a:avLst/>
          <a:gdLst/>
          <a:ahLst/>
          <a:cxnLst/>
          <a:rect l="0" t="0" r="0" b="0"/>
          <a:pathLst>
            <a:path>
              <a:moveTo>
                <a:pt x="2286637" y="0"/>
              </a:moveTo>
              <a:lnTo>
                <a:pt x="2286637" y="470991"/>
              </a:lnTo>
              <a:lnTo>
                <a:pt x="0" y="470991"/>
              </a:lnTo>
              <a:lnTo>
                <a:pt x="0" y="690061"/>
              </a:lnTo>
            </a:path>
          </a:pathLst>
        </a:custGeom>
        <a:noFill/>
        <a:ln w="25400" cap="flat" cmpd="sng" algn="ctr">
          <a:solidFill>
            <a:schemeClr val="dk1"/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dsp:style>
    </dsp:sp>
    <dsp:sp modelId="{90713DEE-40BF-46C9-B1FE-F066004A802B}">
      <dsp:nvSpPr>
        <dsp:cNvPr id="0" name=""/>
        <dsp:cNvSpPr/>
      </dsp:nvSpPr>
      <dsp:spPr>
        <a:xfrm>
          <a:off x="936101" y="2308"/>
          <a:ext cx="5497893" cy="884533"/>
        </a:xfrm>
        <a:prstGeom prst="roundRect">
          <a:avLst>
            <a:gd name="adj" fmla="val 10000"/>
          </a:avLst>
        </a:prstGeom>
        <a:solidFill>
          <a:schemeClr val="tx1"/>
        </a:solidFill>
        <a:ln w="38100" cap="flat" cmpd="sng" algn="ctr">
          <a:solidFill>
            <a:schemeClr val="bg1">
              <a:lumMod val="95000"/>
              <a:lumOff val="5000"/>
            </a:schemeClr>
          </a:solidFill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42FC88-2A5F-481C-93C4-F9E0D8A7C4B7}">
      <dsp:nvSpPr>
        <dsp:cNvPr id="0" name=""/>
        <dsp:cNvSpPr/>
      </dsp:nvSpPr>
      <dsp:spPr>
        <a:xfrm>
          <a:off x="1198853" y="251922"/>
          <a:ext cx="5497893" cy="884533"/>
        </a:xfrm>
        <a:prstGeom prst="roundRect">
          <a:avLst>
            <a:gd name="adj" fmla="val 10000"/>
          </a:avLst>
        </a:prstGeom>
        <a:solidFill>
          <a:srgbClr val="FFC000">
            <a:alpha val="90000"/>
          </a:srgbClr>
        </a:solidFill>
        <a:ln w="25400" cap="flat" cmpd="sng" algn="ctr">
          <a:solidFill>
            <a:srgbClr val="00B0F0"/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kern="1200" dirty="0" smtClean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مجالات البحث عن المعلومات</a:t>
          </a:r>
          <a:endParaRPr lang="ar-SA" sz="4400" b="1" kern="1200" dirty="0">
            <a:solidFill>
              <a:schemeClr val="tx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224760" y="277829"/>
        <a:ext cx="5446079" cy="832719"/>
      </dsp:txXfrm>
    </dsp:sp>
    <dsp:sp modelId="{8844ADEB-2AB8-4CFA-B42D-E63116AF0E5F}">
      <dsp:nvSpPr>
        <dsp:cNvPr id="0" name=""/>
        <dsp:cNvSpPr/>
      </dsp:nvSpPr>
      <dsp:spPr>
        <a:xfrm>
          <a:off x="216027" y="1576902"/>
          <a:ext cx="2364766" cy="1501626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65FE70-6C97-4D5B-9E1E-C5503A61E965}">
      <dsp:nvSpPr>
        <dsp:cNvPr id="0" name=""/>
        <dsp:cNvSpPr/>
      </dsp:nvSpPr>
      <dsp:spPr>
        <a:xfrm>
          <a:off x="478779" y="1826517"/>
          <a:ext cx="2364766" cy="15016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>
              <a:lumMod val="95000"/>
              <a:lumOff val="5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36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محركات البحث على ال</a:t>
          </a:r>
          <a:r>
            <a:rPr lang="ar-SA" sz="36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</a:t>
          </a:r>
          <a:r>
            <a:rPr lang="ar-EG" sz="3600" b="1" kern="1200" dirty="0" err="1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نترنت</a:t>
          </a:r>
          <a:endParaRPr lang="ar-SA" sz="36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522760" y="1870498"/>
        <a:ext cx="2276804" cy="1413664"/>
      </dsp:txXfrm>
    </dsp:sp>
    <dsp:sp modelId="{70376925-0871-46EE-8A98-56DC4B364CFC}">
      <dsp:nvSpPr>
        <dsp:cNvPr id="0" name=""/>
        <dsp:cNvSpPr/>
      </dsp:nvSpPr>
      <dsp:spPr>
        <a:xfrm>
          <a:off x="4752530" y="1576902"/>
          <a:ext cx="2364766" cy="1501626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EDF832-BB3B-4797-8A05-027F155E6B8D}">
      <dsp:nvSpPr>
        <dsp:cNvPr id="0" name=""/>
        <dsp:cNvSpPr/>
      </dsp:nvSpPr>
      <dsp:spPr>
        <a:xfrm>
          <a:off x="5015281" y="1826517"/>
          <a:ext cx="2364766" cy="15016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>
              <a:lumMod val="95000"/>
              <a:lumOff val="5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المكتبات ومراكز المعلومات </a:t>
          </a:r>
          <a:endParaRPr lang="ar-SA" sz="36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5059262" y="1870498"/>
        <a:ext cx="2276804" cy="141366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AC4C5A-C93E-4125-89D3-674D59CE76A4}">
      <dsp:nvSpPr>
        <dsp:cNvPr id="0" name=""/>
        <dsp:cNvSpPr/>
      </dsp:nvSpPr>
      <dsp:spPr>
        <a:xfrm rot="5400000">
          <a:off x="582859" y="730372"/>
          <a:ext cx="628686" cy="715737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bg1">
            <a:lumMod val="85000"/>
            <a:lumOff val="1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1C77EB7-FB86-4AAD-8BE0-804748DD357F}">
      <dsp:nvSpPr>
        <dsp:cNvPr id="0" name=""/>
        <dsp:cNvSpPr/>
      </dsp:nvSpPr>
      <dsp:spPr>
        <a:xfrm>
          <a:off x="1918" y="33460"/>
          <a:ext cx="1887091" cy="740802"/>
        </a:xfrm>
        <a:prstGeom prst="roundRect">
          <a:avLst>
            <a:gd name="adj" fmla="val 16670"/>
          </a:avLst>
        </a:prstGeom>
        <a:solidFill>
          <a:schemeClr val="accent5">
            <a:lumMod val="75000"/>
          </a:schemeClr>
        </a:soli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الكتب الأجنبية</a:t>
          </a:r>
          <a:endParaRPr lang="ar-SA" sz="2800" b="1" kern="1200" dirty="0">
            <a:solidFill>
              <a:schemeClr val="bg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8087" y="69629"/>
        <a:ext cx="1814753" cy="668464"/>
      </dsp:txXfrm>
    </dsp:sp>
    <dsp:sp modelId="{49F0A478-D57F-49B9-BB90-C4C22985997D}">
      <dsp:nvSpPr>
        <dsp:cNvPr id="0" name=""/>
        <dsp:cNvSpPr/>
      </dsp:nvSpPr>
      <dsp:spPr>
        <a:xfrm>
          <a:off x="1474633" y="104112"/>
          <a:ext cx="769734" cy="598749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49F6AD-D19C-43CD-BD1E-BC9975BD4100}">
      <dsp:nvSpPr>
        <dsp:cNvPr id="0" name=""/>
        <dsp:cNvSpPr/>
      </dsp:nvSpPr>
      <dsp:spPr>
        <a:xfrm rot="5400000">
          <a:off x="1659234" y="1562537"/>
          <a:ext cx="628686" cy="715737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bg1">
            <a:lumMod val="85000"/>
            <a:lumOff val="1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BA80E5B-78A2-4B4D-A308-8722E2171B2F}">
      <dsp:nvSpPr>
        <dsp:cNvPr id="0" name=""/>
        <dsp:cNvSpPr/>
      </dsp:nvSpPr>
      <dsp:spPr>
        <a:xfrm>
          <a:off x="1078294" y="865626"/>
          <a:ext cx="1887091" cy="740802"/>
        </a:xfrm>
        <a:prstGeom prst="roundRect">
          <a:avLst>
            <a:gd name="adj" fmla="val 16670"/>
          </a:avLst>
        </a:prstGeom>
        <a:solidFill>
          <a:schemeClr val="accent4">
            <a:lumMod val="75000"/>
          </a:schemeClr>
        </a:soli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الكتب العربية</a:t>
          </a:r>
          <a:endParaRPr lang="ar-SA" sz="2800" b="1" kern="1200" dirty="0">
            <a:solidFill>
              <a:schemeClr val="bg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114463" y="901795"/>
        <a:ext cx="1814753" cy="668464"/>
      </dsp:txXfrm>
    </dsp:sp>
    <dsp:sp modelId="{32C7893B-8B0A-458C-AA44-0358DE6E3BFA}">
      <dsp:nvSpPr>
        <dsp:cNvPr id="0" name=""/>
        <dsp:cNvSpPr/>
      </dsp:nvSpPr>
      <dsp:spPr>
        <a:xfrm>
          <a:off x="2551009" y="936278"/>
          <a:ext cx="769734" cy="598749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82E72D-8EA3-423C-AF7E-50D8515D0822}">
      <dsp:nvSpPr>
        <dsp:cNvPr id="0" name=""/>
        <dsp:cNvSpPr/>
      </dsp:nvSpPr>
      <dsp:spPr>
        <a:xfrm rot="5400000">
          <a:off x="2735610" y="2394703"/>
          <a:ext cx="628686" cy="715737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bg1">
            <a:lumMod val="85000"/>
            <a:lumOff val="1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E6B7AE9-F3A0-4814-B45B-FB5D90E89FC3}">
      <dsp:nvSpPr>
        <dsp:cNvPr id="0" name=""/>
        <dsp:cNvSpPr/>
      </dsp:nvSpPr>
      <dsp:spPr>
        <a:xfrm>
          <a:off x="2154670" y="1697791"/>
          <a:ext cx="1887091" cy="740802"/>
        </a:xfrm>
        <a:prstGeom prst="roundRect">
          <a:avLst>
            <a:gd name="adj" fmla="val 16670"/>
          </a:avLst>
        </a:prstGeom>
        <a:solidFill>
          <a:schemeClr val="accent3">
            <a:lumMod val="75000"/>
          </a:schemeClr>
        </a:soli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الدوريات العلمية</a:t>
          </a:r>
          <a:endParaRPr lang="ar-SA" sz="2800" b="1" kern="1200" dirty="0">
            <a:solidFill>
              <a:schemeClr val="bg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190839" y="1733960"/>
        <a:ext cx="1814753" cy="668464"/>
      </dsp:txXfrm>
    </dsp:sp>
    <dsp:sp modelId="{EDAA565A-E6C3-498C-B460-794DAF609F6E}">
      <dsp:nvSpPr>
        <dsp:cNvPr id="0" name=""/>
        <dsp:cNvSpPr/>
      </dsp:nvSpPr>
      <dsp:spPr>
        <a:xfrm>
          <a:off x="3627385" y="1768444"/>
          <a:ext cx="769734" cy="598749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B9164A-BD4B-49A6-AE99-B37A2AE554E1}">
      <dsp:nvSpPr>
        <dsp:cNvPr id="0" name=""/>
        <dsp:cNvSpPr/>
      </dsp:nvSpPr>
      <dsp:spPr>
        <a:xfrm rot="5400000">
          <a:off x="3962159" y="3226869"/>
          <a:ext cx="628686" cy="715737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bg1">
            <a:lumMod val="85000"/>
            <a:lumOff val="1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788F9EA-2473-4ACE-9006-1DCC5C84C953}">
      <dsp:nvSpPr>
        <dsp:cNvPr id="0" name=""/>
        <dsp:cNvSpPr/>
      </dsp:nvSpPr>
      <dsp:spPr>
        <a:xfrm>
          <a:off x="3231046" y="2529957"/>
          <a:ext cx="2187437" cy="740802"/>
        </a:xfrm>
        <a:prstGeom prst="roundRect">
          <a:avLst>
            <a:gd name="adj" fmla="val 16670"/>
          </a:avLst>
        </a:prstGeom>
        <a:solidFill>
          <a:schemeClr val="accent2">
            <a:lumMod val="75000"/>
          </a:schemeClr>
        </a:soli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الوسائل والمخطوطات</a:t>
          </a:r>
          <a:endParaRPr lang="ar-SA" sz="2400" b="1" kern="1200" dirty="0">
            <a:solidFill>
              <a:schemeClr val="bg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267215" y="2566126"/>
        <a:ext cx="2115099" cy="668464"/>
      </dsp:txXfrm>
    </dsp:sp>
    <dsp:sp modelId="{FB2F2F77-2C1B-4C9A-BCC9-E51EEEE4F3B2}">
      <dsp:nvSpPr>
        <dsp:cNvPr id="0" name=""/>
        <dsp:cNvSpPr/>
      </dsp:nvSpPr>
      <dsp:spPr>
        <a:xfrm>
          <a:off x="4853934" y="2600610"/>
          <a:ext cx="769734" cy="598749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767085-3A8B-46B7-A806-7980B64E5726}">
      <dsp:nvSpPr>
        <dsp:cNvPr id="0" name=""/>
        <dsp:cNvSpPr/>
      </dsp:nvSpPr>
      <dsp:spPr>
        <a:xfrm rot="5400000">
          <a:off x="4888362" y="4059035"/>
          <a:ext cx="628686" cy="715737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bg1">
            <a:lumMod val="85000"/>
            <a:lumOff val="1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D228BB7-8611-41BC-B549-34B6B78469C8}">
      <dsp:nvSpPr>
        <dsp:cNvPr id="0" name=""/>
        <dsp:cNvSpPr/>
      </dsp:nvSpPr>
      <dsp:spPr>
        <a:xfrm>
          <a:off x="4307421" y="3362123"/>
          <a:ext cx="1887091" cy="740802"/>
        </a:xfrm>
        <a:prstGeom prst="roundRect">
          <a:avLst>
            <a:gd name="adj" fmla="val 16670"/>
          </a:avLst>
        </a:prstGeom>
        <a:solidFill>
          <a:schemeClr val="bg2">
            <a:lumMod val="60000"/>
            <a:lumOff val="40000"/>
          </a:schemeClr>
        </a:soli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خدمات إدارية </a:t>
          </a:r>
          <a:endParaRPr lang="ar-SA" sz="2800" b="1" kern="1200" dirty="0">
            <a:solidFill>
              <a:schemeClr val="bg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4343590" y="3398292"/>
        <a:ext cx="1814753" cy="668464"/>
      </dsp:txXfrm>
    </dsp:sp>
    <dsp:sp modelId="{1FF03C74-5AF3-4759-A3B9-F83FEDBD59B5}">
      <dsp:nvSpPr>
        <dsp:cNvPr id="0" name=""/>
        <dsp:cNvSpPr/>
      </dsp:nvSpPr>
      <dsp:spPr>
        <a:xfrm>
          <a:off x="5780136" y="3432775"/>
          <a:ext cx="769734" cy="598749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B22086-71AF-460E-BC8E-725A20D926C7}">
      <dsp:nvSpPr>
        <dsp:cNvPr id="0" name=""/>
        <dsp:cNvSpPr/>
      </dsp:nvSpPr>
      <dsp:spPr>
        <a:xfrm>
          <a:off x="5383797" y="4194289"/>
          <a:ext cx="1887091" cy="740802"/>
        </a:xfrm>
        <a:prstGeom prst="roundRect">
          <a:avLst>
            <a:gd name="adj" fmla="val 16670"/>
          </a:avLst>
        </a:prstGeom>
        <a:solidFill>
          <a:schemeClr val="accent6">
            <a:lumMod val="75000"/>
          </a:schemeClr>
        </a:soli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خدمات بحثية</a:t>
          </a:r>
          <a:endParaRPr lang="ar-SA" sz="2800" b="1" kern="1200" dirty="0">
            <a:solidFill>
              <a:schemeClr val="bg1"/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5419966" y="4230458"/>
        <a:ext cx="1814753" cy="66846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3F601E-EE3A-4DE0-B77C-3A5186D20150}">
      <dsp:nvSpPr>
        <dsp:cNvPr id="0" name=""/>
        <dsp:cNvSpPr/>
      </dsp:nvSpPr>
      <dsp:spPr>
        <a:xfrm rot="5400000">
          <a:off x="-177792" y="182923"/>
          <a:ext cx="1185285" cy="829699"/>
        </a:xfrm>
        <a:prstGeom prst="chevron">
          <a:avLst/>
        </a:prstGeom>
        <a:solidFill>
          <a:srgbClr val="FFC000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pdf</a:t>
          </a:r>
          <a:endParaRPr lang="ar-SA" sz="24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 rot="-5400000">
        <a:off x="2" y="419980"/>
        <a:ext cx="829699" cy="355586"/>
      </dsp:txXfrm>
    </dsp:sp>
    <dsp:sp modelId="{49745BF6-A796-4693-ACA5-41B4E98E4110}">
      <dsp:nvSpPr>
        <dsp:cNvPr id="0" name=""/>
        <dsp:cNvSpPr/>
      </dsp:nvSpPr>
      <dsp:spPr>
        <a:xfrm rot="5400000">
          <a:off x="3227919" y="-2398219"/>
          <a:ext cx="770840" cy="55672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r" defTabSz="14224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تشير لملفات الأكروبات</a:t>
          </a:r>
          <a:endParaRPr lang="ar-SA" sz="3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 rot="-5400000">
        <a:off x="829700" y="37629"/>
        <a:ext cx="5529651" cy="695582"/>
      </dsp:txXfrm>
    </dsp:sp>
    <dsp:sp modelId="{72A668E6-5C25-418B-85EF-E6E3A3D06EF5}">
      <dsp:nvSpPr>
        <dsp:cNvPr id="0" name=""/>
        <dsp:cNvSpPr/>
      </dsp:nvSpPr>
      <dsp:spPr>
        <a:xfrm rot="5400000">
          <a:off x="-177792" y="1252188"/>
          <a:ext cx="1185285" cy="829699"/>
        </a:xfrm>
        <a:prstGeom prst="chevron">
          <a:avLst/>
        </a:prstGeom>
        <a:solidFill>
          <a:srgbClr val="FFC000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doc</a:t>
          </a:r>
          <a:endParaRPr lang="ar-SA" sz="24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 rot="-5400000">
        <a:off x="2" y="1489245"/>
        <a:ext cx="829699" cy="355586"/>
      </dsp:txXfrm>
    </dsp:sp>
    <dsp:sp modelId="{56908A5C-AA4A-4E38-97FC-616A1F45A59F}">
      <dsp:nvSpPr>
        <dsp:cNvPr id="0" name=""/>
        <dsp:cNvSpPr/>
      </dsp:nvSpPr>
      <dsp:spPr>
        <a:xfrm rot="5400000">
          <a:off x="3228122" y="-1324026"/>
          <a:ext cx="770435" cy="55672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r" defTabSz="14224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تشير إلى ملفات الورد</a:t>
          </a:r>
          <a:endParaRPr lang="ar-SA" sz="3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 rot="-5400000">
        <a:off x="829700" y="1112006"/>
        <a:ext cx="5529670" cy="695215"/>
      </dsp:txXfrm>
    </dsp:sp>
    <dsp:sp modelId="{DC23B66B-643F-4158-8C27-0DEA168C4B53}">
      <dsp:nvSpPr>
        <dsp:cNvPr id="0" name=""/>
        <dsp:cNvSpPr/>
      </dsp:nvSpPr>
      <dsp:spPr>
        <a:xfrm rot="5400000">
          <a:off x="-177792" y="2321454"/>
          <a:ext cx="1185285" cy="829699"/>
        </a:xfrm>
        <a:prstGeom prst="chevron">
          <a:avLst/>
        </a:prstGeom>
        <a:solidFill>
          <a:srgbClr val="FFC000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err="1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ppt</a:t>
          </a:r>
          <a:endParaRPr lang="ar-SA" sz="18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 rot="-5400000">
        <a:off x="2" y="2558511"/>
        <a:ext cx="829699" cy="355586"/>
      </dsp:txXfrm>
    </dsp:sp>
    <dsp:sp modelId="{6F380F85-3079-47E0-862C-3FE3B4E61EFD}">
      <dsp:nvSpPr>
        <dsp:cNvPr id="0" name=""/>
        <dsp:cNvSpPr/>
      </dsp:nvSpPr>
      <dsp:spPr>
        <a:xfrm rot="5400000">
          <a:off x="3228122" y="-254761"/>
          <a:ext cx="770435" cy="55672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r" defTabSz="14224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تشير لملفات البوربوينت</a:t>
          </a:r>
          <a:endParaRPr lang="ar-SA" sz="3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 rot="-5400000">
        <a:off x="829700" y="2181271"/>
        <a:ext cx="5529670" cy="695215"/>
      </dsp:txXfrm>
    </dsp:sp>
    <dsp:sp modelId="{6AB724E8-16D0-4218-A75D-B4F3F67C143A}">
      <dsp:nvSpPr>
        <dsp:cNvPr id="0" name=""/>
        <dsp:cNvSpPr/>
      </dsp:nvSpPr>
      <dsp:spPr>
        <a:xfrm rot="5400000">
          <a:off x="-177792" y="3390719"/>
          <a:ext cx="1185285" cy="829699"/>
        </a:xfrm>
        <a:prstGeom prst="chevron">
          <a:avLst/>
        </a:prstGeom>
        <a:solidFill>
          <a:srgbClr val="FFC000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err="1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pps</a:t>
          </a:r>
          <a:endParaRPr lang="ar-SA" sz="18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 rot="-5400000">
        <a:off x="2" y="3627776"/>
        <a:ext cx="829699" cy="355586"/>
      </dsp:txXfrm>
    </dsp:sp>
    <dsp:sp modelId="{65046027-8C81-4410-BF99-A780DD65E934}">
      <dsp:nvSpPr>
        <dsp:cNvPr id="0" name=""/>
        <dsp:cNvSpPr/>
      </dsp:nvSpPr>
      <dsp:spPr>
        <a:xfrm rot="5400000">
          <a:off x="3228122" y="814504"/>
          <a:ext cx="770435" cy="55672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r" defTabSz="1155700" rt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6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تشير لملفات البوربوينت ذات العروض التقديمية</a:t>
          </a:r>
          <a:endParaRPr lang="ar-SA" sz="26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 rot="-5400000">
        <a:off x="829700" y="3250536"/>
        <a:ext cx="5529670" cy="695215"/>
      </dsp:txXfrm>
    </dsp:sp>
    <dsp:sp modelId="{3448AE9F-F546-4825-A89A-488B04627265}">
      <dsp:nvSpPr>
        <dsp:cNvPr id="0" name=""/>
        <dsp:cNvSpPr/>
      </dsp:nvSpPr>
      <dsp:spPr>
        <a:xfrm rot="5400000">
          <a:off x="-177792" y="4459984"/>
          <a:ext cx="1185285" cy="829699"/>
        </a:xfrm>
        <a:prstGeom prst="chevron">
          <a:avLst/>
        </a:prstGeom>
        <a:solidFill>
          <a:srgbClr val="FFC000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err="1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xls</a:t>
          </a:r>
          <a:endParaRPr lang="ar-SA" sz="18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 rot="-5400000">
        <a:off x="2" y="4697041"/>
        <a:ext cx="829699" cy="355586"/>
      </dsp:txXfrm>
    </dsp:sp>
    <dsp:sp modelId="{8929CAE8-B5D0-43D1-83F2-23B41439B13F}">
      <dsp:nvSpPr>
        <dsp:cNvPr id="0" name=""/>
        <dsp:cNvSpPr/>
      </dsp:nvSpPr>
      <dsp:spPr>
        <a:xfrm rot="5400000">
          <a:off x="3228122" y="1883769"/>
          <a:ext cx="770435" cy="55672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r" defTabSz="14224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تشير لملفات </a:t>
          </a:r>
          <a:r>
            <a:rPr lang="ar-SA" sz="3200" b="1" kern="1200" dirty="0" err="1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الإكسل</a:t>
          </a:r>
          <a:endParaRPr lang="ar-SA" sz="3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 rot="-5400000">
        <a:off x="829700" y="4319801"/>
        <a:ext cx="5529670" cy="69521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F8DD96-E275-4F1E-A911-1BDC21A96E83}">
      <dsp:nvSpPr>
        <dsp:cNvPr id="0" name=""/>
        <dsp:cNvSpPr/>
      </dsp:nvSpPr>
      <dsp:spPr>
        <a:xfrm>
          <a:off x="-6434700" y="-984192"/>
          <a:ext cx="7659036" cy="7659036"/>
        </a:xfrm>
        <a:prstGeom prst="blockArc">
          <a:avLst>
            <a:gd name="adj1" fmla="val 18900000"/>
            <a:gd name="adj2" fmla="val 2700000"/>
            <a:gd name="adj3" fmla="val 282"/>
          </a:avLst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F3ADF3-FCE9-4627-B43F-7B9FF6F1CE5F}">
      <dsp:nvSpPr>
        <dsp:cNvPr id="0" name=""/>
        <dsp:cNvSpPr/>
      </dsp:nvSpPr>
      <dsp:spPr>
        <a:xfrm>
          <a:off x="640696" y="437497"/>
          <a:ext cx="5831153" cy="87544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4888" tIns="81280" rIns="81280" bIns="8128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علامة الاستفهام (؟)</a:t>
          </a:r>
          <a:endParaRPr lang="ar-SA" sz="3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640696" y="437497"/>
        <a:ext cx="5831153" cy="875449"/>
      </dsp:txXfrm>
    </dsp:sp>
    <dsp:sp modelId="{6A8B857A-2560-4684-A597-1E78EF046B86}">
      <dsp:nvSpPr>
        <dsp:cNvPr id="0" name=""/>
        <dsp:cNvSpPr/>
      </dsp:nvSpPr>
      <dsp:spPr>
        <a:xfrm>
          <a:off x="93540" y="328066"/>
          <a:ext cx="1094312" cy="1094312"/>
        </a:xfrm>
        <a:prstGeom prst="ellipse">
          <a:avLst/>
        </a:prstGeom>
        <a:solidFill>
          <a:srgbClr val="FFC000"/>
        </a:solidFill>
        <a:ln>
          <a:noFill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7C47A7-B925-419D-99F2-5839E60D6090}">
      <dsp:nvSpPr>
        <dsp:cNvPr id="0" name=""/>
        <dsp:cNvSpPr/>
      </dsp:nvSpPr>
      <dsp:spPr>
        <a:xfrm>
          <a:off x="1142612" y="1750899"/>
          <a:ext cx="5329237" cy="87544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4888" tIns="81280" rIns="81280" bIns="8128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علامة الجمع (+) أو </a:t>
          </a:r>
          <a:r>
            <a:rPr lang="en-US" sz="3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AND</a:t>
          </a:r>
          <a:endParaRPr lang="ar-SA" sz="3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142612" y="1750899"/>
        <a:ext cx="5329237" cy="875449"/>
      </dsp:txXfrm>
    </dsp:sp>
    <dsp:sp modelId="{FC5244FF-0B3A-4C15-BC2B-C9663741FC5E}">
      <dsp:nvSpPr>
        <dsp:cNvPr id="0" name=""/>
        <dsp:cNvSpPr/>
      </dsp:nvSpPr>
      <dsp:spPr>
        <a:xfrm>
          <a:off x="595456" y="1641468"/>
          <a:ext cx="1094312" cy="1094312"/>
        </a:xfrm>
        <a:prstGeom prst="ellipse">
          <a:avLst/>
        </a:prstGeom>
        <a:solidFill>
          <a:srgbClr val="FFC000"/>
        </a:solidFill>
        <a:ln>
          <a:noFill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00C2FB-B454-4BE8-B435-80E41BF041B6}">
      <dsp:nvSpPr>
        <dsp:cNvPr id="0" name=""/>
        <dsp:cNvSpPr/>
      </dsp:nvSpPr>
      <dsp:spPr>
        <a:xfrm>
          <a:off x="1142612" y="3064302"/>
          <a:ext cx="5329237" cy="87544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4888" tIns="81280" rIns="81280" bIns="8128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علامة الطرح (-) أو </a:t>
          </a:r>
          <a:r>
            <a:rPr lang="en-US" sz="3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NOT</a:t>
          </a:r>
          <a:endParaRPr lang="en-US" sz="3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142612" y="3064302"/>
        <a:ext cx="5329237" cy="875449"/>
      </dsp:txXfrm>
    </dsp:sp>
    <dsp:sp modelId="{910076EE-645C-416F-98A2-0207863CFECD}">
      <dsp:nvSpPr>
        <dsp:cNvPr id="0" name=""/>
        <dsp:cNvSpPr/>
      </dsp:nvSpPr>
      <dsp:spPr>
        <a:xfrm>
          <a:off x="595456" y="2954871"/>
          <a:ext cx="1094312" cy="1094312"/>
        </a:xfrm>
        <a:prstGeom prst="ellipse">
          <a:avLst/>
        </a:prstGeom>
        <a:solidFill>
          <a:srgbClr val="FFC000"/>
        </a:solidFill>
        <a:ln>
          <a:noFill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B65EB4-185D-4A49-A647-28CCAF493E1B}">
      <dsp:nvSpPr>
        <dsp:cNvPr id="0" name=""/>
        <dsp:cNvSpPr/>
      </dsp:nvSpPr>
      <dsp:spPr>
        <a:xfrm>
          <a:off x="640696" y="4377704"/>
          <a:ext cx="5831153" cy="87544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4888" tIns="71120" rIns="71120" bIns="7112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وضع العبارة بين علامتي التنصيص «.........»</a:t>
          </a:r>
        </a:p>
      </dsp:txBody>
      <dsp:txXfrm>
        <a:off x="640696" y="4377704"/>
        <a:ext cx="5831153" cy="875449"/>
      </dsp:txXfrm>
    </dsp:sp>
    <dsp:sp modelId="{39A0F045-60E9-47E8-9A96-D42879FF4D34}">
      <dsp:nvSpPr>
        <dsp:cNvPr id="0" name=""/>
        <dsp:cNvSpPr/>
      </dsp:nvSpPr>
      <dsp:spPr>
        <a:xfrm>
          <a:off x="93540" y="4268273"/>
          <a:ext cx="1094312" cy="1094312"/>
        </a:xfrm>
        <a:prstGeom prst="ellipse">
          <a:avLst/>
        </a:prstGeom>
        <a:solidFill>
          <a:srgbClr val="FFC000"/>
        </a:solidFill>
        <a:ln>
          <a:noFill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63491" name="Text Box 2"/>
          <p:cNvSpPr txBox="1">
            <a:spLocks noChangeArrowheads="1"/>
          </p:cNvSpPr>
          <p:nvPr/>
        </p:nvSpPr>
        <p:spPr bwMode="auto">
          <a:xfrm>
            <a:off x="0" y="0"/>
            <a:ext cx="29718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Calibri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3493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63495" name="Text Box 6"/>
          <p:cNvSpPr txBox="1">
            <a:spLocks noChangeArrowheads="1"/>
          </p:cNvSpPr>
          <p:nvPr/>
        </p:nvSpPr>
        <p:spPr bwMode="auto">
          <a:xfrm>
            <a:off x="0" y="8683625"/>
            <a:ext cx="29718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Calibri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fld id="{2ACB44A8-74FE-47C8-B539-A2D6F2486E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8049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9EC951-E5DD-4FE7-8717-4D8CF1F181D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597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3F5360-2846-4BB1-9E80-0ADDB97190F0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468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057900" y="98425"/>
            <a:ext cx="1865313" cy="602615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8425"/>
            <a:ext cx="5448300" cy="602615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CC7747-9016-45CE-B457-B190F8C0C3DD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4660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973972-5B83-4521-82BF-D65A1944984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57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6EC2D6-246B-487D-B9AB-77A3D003EB96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187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B464FC-A598-414C-A4A2-82C3FDD037F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173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6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5613" y="1600200"/>
            <a:ext cx="3657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5D0FD6-64E2-47E5-AB84-A3E39560C399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827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6DAB3F-AE7E-42A3-AAB5-656F769A13A1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615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E991E-862F-458D-AFD0-411E53C9A609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515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034A0C-85D9-4D71-9E13-BDF3093DA479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477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55BDA-F129-4B1E-AE5B-01353EC9AAA2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739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8317D5-413C-44B1-ADDB-14332B37130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01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dirty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9F083E-01BF-4A86-9124-709AC40C5A3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07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2157E-DED1-40C6-904A-10C87B5D916C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937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057900" y="98425"/>
            <a:ext cx="1865313" cy="602615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8425"/>
            <a:ext cx="5448300" cy="602615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54F9F2-C70F-40D9-8FCF-C16344844ABF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013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CEC7A-230F-46AE-95E8-E2D7F7D72DEC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376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D960D-2885-4A08-A351-88D5BA1781EE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150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C1557B-FED7-4B6A-8070-4F8B8709900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326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6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5613" y="1600200"/>
            <a:ext cx="3657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81CB1-8E8D-424F-92A8-CBE186BE5FDD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839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7B372-9B2C-4D8E-9023-DF6081D17B7E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690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CAE6FD-B649-426E-9D93-9ECE7E03706E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950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67563C-1BC2-4A59-BF7A-FE160FC305DF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900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D3BA4-6A39-4835-9810-B573B8E3234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4785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0DDBFC-3F10-4401-8328-0AC489E0E40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58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dirty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A0962E-A7B7-47F6-AD7C-F91E11CAC1FA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150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EFB639-B682-4337-BBEC-8F10C8438D14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532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057900" y="98425"/>
            <a:ext cx="1865313" cy="602615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8425"/>
            <a:ext cx="5448300" cy="602615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03675-9250-4AEE-9B40-B7F8E6FB9E98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173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26B2BD-3AD6-4925-A4F5-93516EBA63AB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800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301BB-92BF-4AA1-8FF8-E337359283B2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66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628F39-C5DA-4920-B348-34EC0C26B104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094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6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5613" y="1600200"/>
            <a:ext cx="3657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D8F5B-C67D-4132-9BED-CEDD8C75B292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710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7DAAD-FA55-4362-890A-BCD7C4A5AFE8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8462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72D525-DAB4-4AB6-996A-D43E483BFFC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40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6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5613" y="1600200"/>
            <a:ext cx="3657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CA54D-DA88-44F7-86AB-B3BC19B39E99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861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CF7BB-AAD2-4B63-8EEF-0077B56F2D6A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856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536E94-696B-4498-A4E3-6E4FEA4FD414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406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dirty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5E80D-73C9-4267-9BD0-17ED3189F938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992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1967B-C8D1-46E0-BB47-07909080BF3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535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057900" y="98425"/>
            <a:ext cx="1865313" cy="602615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8425"/>
            <a:ext cx="5448300" cy="602615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0F9410-CF59-49CC-8C61-6CC3515654D6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734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02152" y="4489034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925AF-FEE0-4C04-B072-D86A1F753A92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2" name="صورة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392"/>
            <a:ext cx="1619672" cy="861496"/>
          </a:xfrm>
          <a:prstGeom prst="rect">
            <a:avLst/>
          </a:prstGeom>
        </p:spPr>
      </p:pic>
      <p:sp>
        <p:nvSpPr>
          <p:cNvPr id="3" name="مستطيل 2"/>
          <p:cNvSpPr/>
          <p:nvPr userDrawn="1"/>
        </p:nvSpPr>
        <p:spPr>
          <a:xfrm>
            <a:off x="260077" y="1477824"/>
            <a:ext cx="8763000" cy="116265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مستطيل 11"/>
          <p:cNvSpPr/>
          <p:nvPr userDrawn="1"/>
        </p:nvSpPr>
        <p:spPr>
          <a:xfrm>
            <a:off x="361528" y="4428311"/>
            <a:ext cx="8763000" cy="116265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ستطيل 10"/>
          <p:cNvSpPr/>
          <p:nvPr userDrawn="1"/>
        </p:nvSpPr>
        <p:spPr>
          <a:xfrm>
            <a:off x="514350" y="692696"/>
            <a:ext cx="8629650" cy="57606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17845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32775" y="664527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7BE6E-B00E-4516-85F4-2961B7255BA8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مستطيل 2"/>
          <p:cNvSpPr/>
          <p:nvPr userDrawn="1"/>
        </p:nvSpPr>
        <p:spPr>
          <a:xfrm>
            <a:off x="372096" y="835398"/>
            <a:ext cx="8748464" cy="64807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0" name="صورة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97" y="-4542"/>
            <a:ext cx="1678383" cy="892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24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ABFCD-1AC4-41D3-9AAB-9A6BAA3317CB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مستطيل 9"/>
          <p:cNvSpPr/>
          <p:nvPr userDrawn="1"/>
        </p:nvSpPr>
        <p:spPr>
          <a:xfrm>
            <a:off x="372096" y="835398"/>
            <a:ext cx="8748464" cy="64807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2" name="صورة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419"/>
            <a:ext cx="1691680" cy="615304"/>
          </a:xfrm>
          <a:prstGeom prst="rect">
            <a:avLst/>
          </a:prstGeom>
        </p:spPr>
      </p:pic>
      <p:sp>
        <p:nvSpPr>
          <p:cNvPr id="13" name="مربع نص 12"/>
          <p:cNvSpPr txBox="1"/>
          <p:nvPr userDrawn="1"/>
        </p:nvSpPr>
        <p:spPr>
          <a:xfrm rot="16200000">
            <a:off x="6712840" y="3969640"/>
            <a:ext cx="4392489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200" b="1" dirty="0" smtClean="0">
                <a:solidFill>
                  <a:srgbClr val="002060"/>
                </a:solidFill>
                <a:cs typeface="DecoType Naskh" panose="02010400000000000000" pitchFamily="2" charset="-78"/>
              </a:rPr>
              <a:t>مهارات</a:t>
            </a:r>
            <a:r>
              <a:rPr lang="ar-SA" sz="2200" b="1" baseline="0" dirty="0" smtClean="0">
                <a:solidFill>
                  <a:srgbClr val="002060"/>
                </a:solidFill>
                <a:cs typeface="DecoType Naskh" panose="02010400000000000000" pitchFamily="2" charset="-78"/>
              </a:rPr>
              <a:t> التعلم والتفكير والبحث</a:t>
            </a:r>
            <a:endParaRPr lang="ar-SA" sz="2200" b="1" dirty="0">
              <a:solidFill>
                <a:srgbClr val="002060"/>
              </a:solidFill>
              <a:cs typeface="DecoType Naskh" panose="0201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83549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22C6D-2BEE-4184-9C46-B4EA661714AA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058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0F2C6-B6A2-4939-84C6-ABF2025C76CE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036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ECDE03-D5A1-470B-99C4-EBD41A2460B3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4497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55687-1384-4EC0-A9E4-CC8A1DE79894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041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A3544-97AA-453B-8BDF-71738E6BB37E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902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DE862-18D7-4CB6-9E4F-432CC92C9924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436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70405-5A36-4355-A8D2-632CEADF3331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035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9FD6F-AB86-47C0-9A9F-F2349D624660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مستطيل 6"/>
          <p:cNvSpPr/>
          <p:nvPr userDrawn="1"/>
        </p:nvSpPr>
        <p:spPr>
          <a:xfrm>
            <a:off x="323528" y="908720"/>
            <a:ext cx="8820472" cy="64807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40844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5A3C3-4CE0-4592-8A00-2462E48AA91C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مستطيل 6"/>
          <p:cNvSpPr/>
          <p:nvPr userDrawn="1"/>
        </p:nvSpPr>
        <p:spPr>
          <a:xfrm>
            <a:off x="323528" y="908720"/>
            <a:ext cx="8820472" cy="64807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7114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7DA377-0052-4357-9DB4-078BE3B8C833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851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087C25-B7AF-435D-958A-B3B128FC944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7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EAEC0A-7C3F-44B5-A73C-5F292F0BA9F8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87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dirty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8712E8-0D36-43BD-9130-42A9DDCC0D8F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634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"/>
          <p:cNvSpPr>
            <a:spLocks noChangeArrowheads="1"/>
          </p:cNvSpPr>
          <p:nvPr/>
        </p:nvSpPr>
        <p:spPr bwMode="auto">
          <a:xfrm>
            <a:off x="0" y="4751388"/>
            <a:ext cx="9144000" cy="2112962"/>
          </a:xfrm>
          <a:custGeom>
            <a:avLst/>
            <a:gdLst>
              <a:gd name="T0" fmla="*/ 0 w 5760"/>
              <a:gd name="T1" fmla="*/ 2147483647 h 1331"/>
              <a:gd name="T2" fmla="*/ 0 w 5760"/>
              <a:gd name="T3" fmla="*/ 2147483647 h 1331"/>
              <a:gd name="T4" fmla="*/ 2147483647 w 5760"/>
              <a:gd name="T5" fmla="*/ 2147483647 h 1331"/>
              <a:gd name="T6" fmla="*/ 2147483647 w 5760"/>
              <a:gd name="T7" fmla="*/ 0 h 1331"/>
              <a:gd name="T8" fmla="*/ 0 w 5760"/>
              <a:gd name="T9" fmla="*/ 2147483647 h 1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331"/>
              <a:gd name="T17" fmla="*/ 5760 w 5760"/>
              <a:gd name="T18" fmla="*/ 1331 h 13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rgbClr val="7C7C7C">
              <a:alpha val="45097"/>
            </a:srgbClr>
          </a:solidFill>
          <a:ln>
            <a:noFill/>
          </a:ln>
          <a:effectLst>
            <a:outerShdw dist="44280" dir="16200000" algn="ctr" rotWithShape="0">
              <a:srgbClr val="000000">
                <a:alpha val="35036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27" name="AutoShape 2"/>
          <p:cNvSpPr>
            <a:spLocks noChangeArrowheads="1"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T0" fmla="*/ 2147483647 w 1914"/>
              <a:gd name="T1" fmla="*/ 2147483647 h 4329"/>
              <a:gd name="T2" fmla="*/ 2147483647 w 1914"/>
              <a:gd name="T3" fmla="*/ 2147483647 h 4329"/>
              <a:gd name="T4" fmla="*/ 2147483647 w 1914"/>
              <a:gd name="T5" fmla="*/ 2147483647 h 4329"/>
              <a:gd name="T6" fmla="*/ 0 w 1914"/>
              <a:gd name="T7" fmla="*/ 0 h 4329"/>
              <a:gd name="T8" fmla="*/ 2147483647 w 1914"/>
              <a:gd name="T9" fmla="*/ 2147483647 h 43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14"/>
              <a:gd name="T16" fmla="*/ 0 h 4329"/>
              <a:gd name="T17" fmla="*/ 1914 w 1914"/>
              <a:gd name="T18" fmla="*/ 4329 h 432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rgbClr val="595959">
              <a:alpha val="39999"/>
            </a:srgbClr>
          </a:solidFill>
          <a:ln>
            <a:noFill/>
          </a:ln>
          <a:effectLst>
            <a:outerShdw dist="50760" dir="10800000" algn="ctr" rotWithShape="0">
              <a:srgbClr val="000000">
                <a:alpha val="4502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8425"/>
            <a:ext cx="7466013" cy="149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5720" tIns="46800" rIns="4572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6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4198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0" numCol="1" anchor="b" anchorCtr="0" compatLnSpc="1">
            <a:prstTxWarp prst="textNoShape">
              <a:avLst/>
            </a:prstTxWarp>
          </a:bodyPr>
          <a:lstStyle>
            <a:lvl1pPr algn="l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1" name="Text Box 6"/>
          <p:cNvSpPr txBox="1">
            <a:spLocks noChangeArrowheads="1"/>
          </p:cNvSpPr>
          <p:nvPr/>
        </p:nvSpPr>
        <p:spPr bwMode="auto">
          <a:xfrm>
            <a:off x="3124200" y="6373813"/>
            <a:ext cx="28956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8153400" y="6419850"/>
            <a:ext cx="7604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34C4163C-6BBF-4D68-9A49-1949D7BC644B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6" r:id="rId1"/>
    <p:sldLayoutId id="2147484197" r:id="rId2"/>
    <p:sldLayoutId id="2147484198" r:id="rId3"/>
    <p:sldLayoutId id="2147484199" r:id="rId4"/>
    <p:sldLayoutId id="2147484200" r:id="rId5"/>
    <p:sldLayoutId id="2147484201" r:id="rId6"/>
    <p:sldLayoutId id="2147484202" r:id="rId7"/>
    <p:sldLayoutId id="2147484203" r:id="rId8"/>
    <p:sldLayoutId id="2147484204" r:id="rId9"/>
    <p:sldLayoutId id="2147484205" r:id="rId10"/>
    <p:sldLayoutId id="2147484206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2pPr>
      <a:lvl3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3pPr>
      <a:lvl4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4pPr>
      <a:lvl5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5pPr>
      <a:lvl6pPr marL="25146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6pPr>
      <a:lvl7pPr marL="29718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7pPr>
      <a:lvl8pPr marL="34290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8pPr>
      <a:lvl9pPr marL="38862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9pPr>
    </p:titleStyle>
    <p:bodyStyle>
      <a:lvl1pPr marL="342900" indent="-342900" algn="r" defTabSz="449263" rtl="1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0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r" defTabSz="449263" rtl="1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600">
          <a:solidFill>
            <a:srgbClr val="FFFFFF"/>
          </a:solidFill>
          <a:latin typeface="+mn-lt"/>
          <a:cs typeface="+mn-cs"/>
        </a:defRPr>
      </a:lvl2pPr>
      <a:lvl3pPr marL="1143000" indent="-228600" algn="r" defTabSz="449263" rtl="1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FFFFFF"/>
          </a:solidFill>
          <a:latin typeface="+mn-lt"/>
          <a:cs typeface="+mn-cs"/>
        </a:defRPr>
      </a:lvl3pPr>
      <a:lvl4pPr marL="1600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FFFFFF"/>
          </a:solidFill>
          <a:latin typeface="+mn-lt"/>
          <a:cs typeface="+mn-cs"/>
        </a:defRPr>
      </a:lvl4pPr>
      <a:lvl5pPr marL="20574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FFFFFF"/>
          </a:solidFill>
          <a:latin typeface="+mn-lt"/>
          <a:cs typeface="+mn-cs"/>
        </a:defRPr>
      </a:lvl5pPr>
      <a:lvl6pPr marL="25146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6pPr>
      <a:lvl7pPr marL="29718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7pPr>
      <a:lvl8pPr marL="34290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8pPr>
      <a:lvl9pPr marL="3886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8425"/>
            <a:ext cx="7466013" cy="149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5720" tIns="46800" rIns="4572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6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4198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0" numCol="1" anchor="b" anchorCtr="0" compatLnSpc="1">
            <a:prstTxWarp prst="textNoShape">
              <a:avLst/>
            </a:prstTxWarp>
          </a:bodyPr>
          <a:lstStyle>
            <a:lvl1pPr algn="l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053" name="Text Box 4"/>
          <p:cNvSpPr txBox="1">
            <a:spLocks noChangeArrowheads="1"/>
          </p:cNvSpPr>
          <p:nvPr/>
        </p:nvSpPr>
        <p:spPr bwMode="auto">
          <a:xfrm>
            <a:off x="3124200" y="6373813"/>
            <a:ext cx="28956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153400" y="6419850"/>
            <a:ext cx="7604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C29FF1D7-FA6E-4296-BD7C-DFCFF1F0616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7" r:id="rId1"/>
    <p:sldLayoutId id="2147484208" r:id="rId2"/>
    <p:sldLayoutId id="2147484209" r:id="rId3"/>
    <p:sldLayoutId id="2147484210" r:id="rId4"/>
    <p:sldLayoutId id="2147484211" r:id="rId5"/>
    <p:sldLayoutId id="2147484212" r:id="rId6"/>
    <p:sldLayoutId id="2147484213" r:id="rId7"/>
    <p:sldLayoutId id="2147484214" r:id="rId8"/>
    <p:sldLayoutId id="2147484215" r:id="rId9"/>
    <p:sldLayoutId id="2147484216" r:id="rId10"/>
    <p:sldLayoutId id="2147484217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2pPr>
      <a:lvl3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3pPr>
      <a:lvl4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4pPr>
      <a:lvl5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5pPr>
      <a:lvl6pPr marL="25146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6pPr>
      <a:lvl7pPr marL="29718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7pPr>
      <a:lvl8pPr marL="34290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8pPr>
      <a:lvl9pPr marL="38862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9pPr>
    </p:titleStyle>
    <p:bodyStyle>
      <a:lvl1pPr marL="342900" indent="-342900" algn="r" defTabSz="449263" rtl="1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0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r" defTabSz="449263" rtl="1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600">
          <a:solidFill>
            <a:srgbClr val="FFFFFF"/>
          </a:solidFill>
          <a:latin typeface="+mn-lt"/>
          <a:cs typeface="+mn-cs"/>
        </a:defRPr>
      </a:lvl2pPr>
      <a:lvl3pPr marL="1143000" indent="-228600" algn="r" defTabSz="449263" rtl="1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FFFFFF"/>
          </a:solidFill>
          <a:latin typeface="+mn-lt"/>
          <a:cs typeface="+mn-cs"/>
        </a:defRPr>
      </a:lvl3pPr>
      <a:lvl4pPr marL="1600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FFFFFF"/>
          </a:solidFill>
          <a:latin typeface="+mn-lt"/>
          <a:cs typeface="+mn-cs"/>
        </a:defRPr>
      </a:lvl4pPr>
      <a:lvl5pPr marL="20574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FFFFFF"/>
          </a:solidFill>
          <a:latin typeface="+mn-lt"/>
          <a:cs typeface="+mn-cs"/>
        </a:defRPr>
      </a:lvl5pPr>
      <a:lvl6pPr marL="25146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6pPr>
      <a:lvl7pPr marL="29718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7pPr>
      <a:lvl8pPr marL="34290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8pPr>
      <a:lvl9pPr marL="3886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1"/>
          <p:cNvSpPr>
            <a:spLocks noChangeArrowheads="1"/>
          </p:cNvSpPr>
          <p:nvPr/>
        </p:nvSpPr>
        <p:spPr bwMode="auto">
          <a:xfrm>
            <a:off x="0" y="4751388"/>
            <a:ext cx="9144000" cy="2112962"/>
          </a:xfrm>
          <a:custGeom>
            <a:avLst/>
            <a:gdLst>
              <a:gd name="T0" fmla="*/ 0 w 5760"/>
              <a:gd name="T1" fmla="*/ 2147483647 h 1331"/>
              <a:gd name="T2" fmla="*/ 0 w 5760"/>
              <a:gd name="T3" fmla="*/ 2147483647 h 1331"/>
              <a:gd name="T4" fmla="*/ 2147483647 w 5760"/>
              <a:gd name="T5" fmla="*/ 2147483647 h 1331"/>
              <a:gd name="T6" fmla="*/ 2147483647 w 5760"/>
              <a:gd name="T7" fmla="*/ 0 h 1331"/>
              <a:gd name="T8" fmla="*/ 0 w 5760"/>
              <a:gd name="T9" fmla="*/ 2147483647 h 1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331"/>
              <a:gd name="T17" fmla="*/ 5760 w 5760"/>
              <a:gd name="T18" fmla="*/ 1331 h 13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rgbClr val="7C7C7C">
              <a:alpha val="45097"/>
            </a:srgbClr>
          </a:solidFill>
          <a:ln>
            <a:noFill/>
          </a:ln>
          <a:effectLst>
            <a:outerShdw dist="44280" dir="16200000" algn="ctr" rotWithShape="0">
              <a:srgbClr val="000000">
                <a:alpha val="35036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75" name="AutoShape 2"/>
          <p:cNvSpPr>
            <a:spLocks noChangeArrowheads="1"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T0" fmla="*/ 2147483647 w 1914"/>
              <a:gd name="T1" fmla="*/ 2147483647 h 4329"/>
              <a:gd name="T2" fmla="*/ 2147483647 w 1914"/>
              <a:gd name="T3" fmla="*/ 2147483647 h 4329"/>
              <a:gd name="T4" fmla="*/ 2147483647 w 1914"/>
              <a:gd name="T5" fmla="*/ 2147483647 h 4329"/>
              <a:gd name="T6" fmla="*/ 0 w 1914"/>
              <a:gd name="T7" fmla="*/ 0 h 4329"/>
              <a:gd name="T8" fmla="*/ 2147483647 w 1914"/>
              <a:gd name="T9" fmla="*/ 2147483647 h 43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14"/>
              <a:gd name="T16" fmla="*/ 0 h 4329"/>
              <a:gd name="T17" fmla="*/ 1914 w 1914"/>
              <a:gd name="T18" fmla="*/ 4329 h 432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rgbClr val="595959">
              <a:alpha val="39999"/>
            </a:srgbClr>
          </a:solidFill>
          <a:ln>
            <a:noFill/>
          </a:ln>
          <a:effectLst>
            <a:outerShdw dist="50760" dir="10800000" algn="ctr" rotWithShape="0">
              <a:srgbClr val="000000">
                <a:alpha val="4502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8425"/>
            <a:ext cx="7466013" cy="149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5720" tIns="46800" rIns="4572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307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6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4198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0" numCol="1" anchor="b" anchorCtr="0" compatLnSpc="1">
            <a:prstTxWarp prst="textNoShape">
              <a:avLst/>
            </a:prstTxWarp>
          </a:bodyPr>
          <a:lstStyle>
            <a:lvl1pPr algn="l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9" name="Text Box 6"/>
          <p:cNvSpPr txBox="1">
            <a:spLocks noChangeArrowheads="1"/>
          </p:cNvSpPr>
          <p:nvPr/>
        </p:nvSpPr>
        <p:spPr bwMode="auto">
          <a:xfrm>
            <a:off x="3124200" y="6373813"/>
            <a:ext cx="28956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8156575" y="6419850"/>
            <a:ext cx="7604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25C0C118-FDD8-44B1-8776-CB9E32F6E1EF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8" r:id="rId1"/>
    <p:sldLayoutId id="2147484219" r:id="rId2"/>
    <p:sldLayoutId id="2147484220" r:id="rId3"/>
    <p:sldLayoutId id="2147484221" r:id="rId4"/>
    <p:sldLayoutId id="2147484222" r:id="rId5"/>
    <p:sldLayoutId id="2147484223" r:id="rId6"/>
    <p:sldLayoutId id="2147484224" r:id="rId7"/>
    <p:sldLayoutId id="2147484225" r:id="rId8"/>
    <p:sldLayoutId id="2147484226" r:id="rId9"/>
    <p:sldLayoutId id="2147484227" r:id="rId10"/>
    <p:sldLayoutId id="2147484228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2pPr>
      <a:lvl3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3pPr>
      <a:lvl4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4pPr>
      <a:lvl5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5pPr>
      <a:lvl6pPr marL="25146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6pPr>
      <a:lvl7pPr marL="29718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7pPr>
      <a:lvl8pPr marL="34290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8pPr>
      <a:lvl9pPr marL="38862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9pPr>
    </p:titleStyle>
    <p:bodyStyle>
      <a:lvl1pPr marL="342900" indent="-342900" algn="r" defTabSz="449263" rtl="1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0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r" defTabSz="449263" rtl="1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600">
          <a:solidFill>
            <a:srgbClr val="FFFFFF"/>
          </a:solidFill>
          <a:latin typeface="+mn-lt"/>
          <a:cs typeface="+mn-cs"/>
        </a:defRPr>
      </a:lvl2pPr>
      <a:lvl3pPr marL="1143000" indent="-228600" algn="r" defTabSz="449263" rtl="1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FFFFFF"/>
          </a:solidFill>
          <a:latin typeface="+mn-lt"/>
          <a:cs typeface="+mn-cs"/>
        </a:defRPr>
      </a:lvl3pPr>
      <a:lvl4pPr marL="1600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FFFFFF"/>
          </a:solidFill>
          <a:latin typeface="+mn-lt"/>
          <a:cs typeface="+mn-cs"/>
        </a:defRPr>
      </a:lvl4pPr>
      <a:lvl5pPr marL="20574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FFFFFF"/>
          </a:solidFill>
          <a:latin typeface="+mn-lt"/>
          <a:cs typeface="+mn-cs"/>
        </a:defRPr>
      </a:lvl5pPr>
      <a:lvl6pPr marL="25146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6pPr>
      <a:lvl7pPr marL="29718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7pPr>
      <a:lvl8pPr marL="34290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8pPr>
      <a:lvl9pPr marL="3886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8425"/>
            <a:ext cx="7466013" cy="149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5720" tIns="46800" rIns="4572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6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4198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0" numCol="1" anchor="b" anchorCtr="0" compatLnSpc="1">
            <a:prstTxWarp prst="textNoShape">
              <a:avLst/>
            </a:prstTxWarp>
          </a:bodyPr>
          <a:lstStyle>
            <a:lvl1pPr algn="l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3124200" y="6373813"/>
            <a:ext cx="28956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153400" y="6419850"/>
            <a:ext cx="7604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64DB9662-7C11-4BCA-B7C9-1BA50B1C537A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9" r:id="rId1"/>
    <p:sldLayoutId id="2147484230" r:id="rId2"/>
    <p:sldLayoutId id="2147484231" r:id="rId3"/>
    <p:sldLayoutId id="2147484232" r:id="rId4"/>
    <p:sldLayoutId id="2147484233" r:id="rId5"/>
    <p:sldLayoutId id="2147484234" r:id="rId6"/>
    <p:sldLayoutId id="2147484235" r:id="rId7"/>
    <p:sldLayoutId id="2147484236" r:id="rId8"/>
    <p:sldLayoutId id="2147484237" r:id="rId9"/>
    <p:sldLayoutId id="2147484238" r:id="rId10"/>
    <p:sldLayoutId id="214748423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2pPr>
      <a:lvl3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3pPr>
      <a:lvl4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4pPr>
      <a:lvl5pPr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5pPr>
      <a:lvl6pPr marL="25146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6pPr>
      <a:lvl7pPr marL="29718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7pPr>
      <a:lvl8pPr marL="34290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8pPr>
      <a:lvl9pPr marL="3886200" indent="-228600" algn="l" defTabSz="449263" rtl="1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9pPr>
    </p:titleStyle>
    <p:bodyStyle>
      <a:lvl1pPr marL="342900" indent="-342900" algn="r" defTabSz="449263" rtl="1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0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r" defTabSz="449263" rtl="1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600">
          <a:solidFill>
            <a:srgbClr val="FFFFFF"/>
          </a:solidFill>
          <a:latin typeface="+mn-lt"/>
          <a:cs typeface="+mn-cs"/>
        </a:defRPr>
      </a:lvl2pPr>
      <a:lvl3pPr marL="1143000" indent="-228600" algn="r" defTabSz="449263" rtl="1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FFFFFF"/>
          </a:solidFill>
          <a:latin typeface="+mn-lt"/>
          <a:cs typeface="+mn-cs"/>
        </a:defRPr>
      </a:lvl3pPr>
      <a:lvl4pPr marL="1600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FFFFFF"/>
          </a:solidFill>
          <a:latin typeface="+mn-lt"/>
          <a:cs typeface="+mn-cs"/>
        </a:defRPr>
      </a:lvl4pPr>
      <a:lvl5pPr marL="20574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FFFFFF"/>
          </a:solidFill>
          <a:latin typeface="+mn-lt"/>
          <a:cs typeface="+mn-cs"/>
        </a:defRPr>
      </a:lvl5pPr>
      <a:lvl6pPr marL="25146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6pPr>
      <a:lvl7pPr marL="29718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7pPr>
      <a:lvl8pPr marL="34290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8pPr>
      <a:lvl9pPr marL="3886200" indent="-228600" algn="r" defTabSz="449263" rtl="1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25" name="Text Placehold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rtl="0" eaLnBrk="1" latinLnBrk="0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 kumimoji="0" sz="1200">
                <a:solidFill>
                  <a:schemeClr val="accent1">
                    <a:shade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rtl="0" eaLnBrk="1" latinLnBrk="0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 kumimoji="0" sz="1200">
                <a:solidFill>
                  <a:schemeClr val="accent1">
                    <a:shade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rtl="0" eaLnBrk="1" latinLnBrk="0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 kumimoji="0" sz="1200">
                <a:solidFill>
                  <a:schemeClr val="accent1">
                    <a:shade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DF58750-C003-40DD-BE2C-0185385CE133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52" r:id="rId1"/>
    <p:sldLayoutId id="2147484253" r:id="rId2"/>
    <p:sldLayoutId id="2147484254" r:id="rId3"/>
    <p:sldLayoutId id="2147484240" r:id="rId4"/>
    <p:sldLayoutId id="2147484255" r:id="rId5"/>
    <p:sldLayoutId id="2147484241" r:id="rId6"/>
    <p:sldLayoutId id="2147484256" r:id="rId7"/>
    <p:sldLayoutId id="2147484257" r:id="rId8"/>
    <p:sldLayoutId id="2147484258" r:id="rId9"/>
    <p:sldLayoutId id="2147484242" r:id="rId10"/>
    <p:sldLayoutId id="21474842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hf hdr="0" ftr="0" dt="0"/>
  <p:txStyles>
    <p:titleStyle>
      <a:lvl1pPr algn="l" rtl="1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1" Type="http://schemas.openxmlformats.org/officeDocument/2006/relationships/slideLayout" Target="../slideLayouts/slideLayout4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1" Type="http://schemas.openxmlformats.org/officeDocument/2006/relationships/slideLayout" Target="../slideLayouts/slideLayout4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1" Type="http://schemas.openxmlformats.org/officeDocument/2006/relationships/slideLayout" Target="../slideLayouts/slideLayout4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1" Type="http://schemas.openxmlformats.org/officeDocument/2006/relationships/slideLayout" Target="../slideLayouts/slideLayout4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hyperlink" Target="&#1575;&#1604;&#1605;&#1585;&#1601;&#1602;&#1575;&#1578;/5-%20&#1575;&#1605;&#1578;&#1583;&#1575;&#1583;%20&#1575;&#1604;&#1605;&#1604;&#1601;&#1575;&#1578;.pptx" TargetMode="External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openxmlformats.org/officeDocument/2006/relationships/image" Target="../media/image27.png"/><Relationship Id="rId2" Type="http://schemas.openxmlformats.org/officeDocument/2006/relationships/hyperlink" Target="5-%20&#1575;&#1605;&#1578;&#1583;&#1575;&#1583;%20&#1575;&#1604;&#1605;&#1604;&#1601;&#1575;&#1578;.pptx" TargetMode="External"/><Relationship Id="rId1" Type="http://schemas.openxmlformats.org/officeDocument/2006/relationships/slideLayout" Target="../slideLayouts/slideLayout46.xml"/><Relationship Id="rId6" Type="http://schemas.openxmlformats.org/officeDocument/2006/relationships/diagramColors" Target="../diagrams/colors4.xml"/><Relationship Id="rId11" Type="http://schemas.openxmlformats.org/officeDocument/2006/relationships/image" Target="../media/image26.jpeg"/><Relationship Id="rId5" Type="http://schemas.openxmlformats.org/officeDocument/2006/relationships/diagramQuickStyle" Target="../diagrams/quickStyle4.xml"/><Relationship Id="rId10" Type="http://schemas.openxmlformats.org/officeDocument/2006/relationships/image" Target="../media/image25.png"/><Relationship Id="rId4" Type="http://schemas.openxmlformats.org/officeDocument/2006/relationships/diagramLayout" Target="../diagrams/layout4.xml"/><Relationship Id="rId9" Type="http://schemas.openxmlformats.org/officeDocument/2006/relationships/image" Target="../media/image24.png"/><Relationship Id="rId14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2" Type="http://schemas.openxmlformats.org/officeDocument/2006/relationships/hyperlink" Target="http://e.ggtimer.com/" TargetMode="External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30.JPG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3" Type="http://schemas.openxmlformats.org/officeDocument/2006/relationships/diagramLayout" Target="../diagrams/layout1.xml"/><Relationship Id="rId7" Type="http://schemas.openxmlformats.org/officeDocument/2006/relationships/hyperlink" Target="&#1575;&#1604;&#1605;&#1585;&#1601;&#1602;&#1575;&#1578;/1-%20&#1575;&#1604;&#1571;&#1607;&#1583;&#1575;&#1601;%20kwl.docx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2" Type="http://schemas.openxmlformats.org/officeDocument/2006/relationships/hyperlink" Target="http://e.ggtimer.com/" TargetMode="External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31.JPG"/><Relationship Id="rId4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2" Type="http://schemas.openxmlformats.org/officeDocument/2006/relationships/hyperlink" Target="http://e.ggtimer.com/" TargetMode="External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32.JPG"/><Relationship Id="rId4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2" Type="http://schemas.openxmlformats.org/officeDocument/2006/relationships/hyperlink" Target="http://e.ggtimer.com/" TargetMode="External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33.JPG"/><Relationship Id="rId4" Type="http://schemas.openxmlformats.org/officeDocument/2006/relationships/image" Target="../media/image2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2" Type="http://schemas.openxmlformats.org/officeDocument/2006/relationships/hyperlink" Target="http://e.ggtimer.com/" TargetMode="External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34.JPG"/><Relationship Id="rId4" Type="http://schemas.openxmlformats.org/officeDocument/2006/relationships/image" Target="../media/image29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1" Type="http://schemas.openxmlformats.org/officeDocument/2006/relationships/slideLayout" Target="../slideLayouts/slideLayout4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9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&#1575;&#1604;&#1605;&#1585;&#1601;&#1602;&#1575;&#1578;/4-%20&#1605;&#1603;&#1578;&#1576;&#1577;%20&#1575;&#1604;&#1605;&#1604;&#1603;%20&#1587;&#1604;&#1605;&#1575;&#1606;%20&#1575;&#1576;&#1581;&#1579;%20&#1601;&#1610;%20&#1580;&#1608;&#1575;&#1604;&#1603;.docx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6.xml"/><Relationship Id="rId4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3" Type="http://schemas.openxmlformats.org/officeDocument/2006/relationships/diagramLayout" Target="../diagrams/layout3.xml"/><Relationship Id="rId7" Type="http://schemas.openxmlformats.org/officeDocument/2006/relationships/hyperlink" Target="&#1575;&#1604;&#1605;&#1585;&#1601;&#1602;&#1575;&#1578;/4-%20&#1605;&#1603;&#1578;&#1576;&#1577;%20&#1575;&#1604;&#1605;&#1604;&#1603;%20&#1587;&#1604;&#1605;&#1575;&#1606;%20&#1575;&#1603;&#1578;&#1588;&#1575;&#1601;%20&#1605;&#1608;&#1580;&#1607;.docx" TargetMode="Externa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1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hyperlink" Target="../(1)%20&#1605;&#1601;&#1607;&#1608;&#1605;%20&#1575;&#1604;&#1576;&#1581;&#1579;%20&#1575;&#1604;&#1593;&#1604;&#1605;&#1610;/&#1575;&#1604;&#1605;&#1585;&#1601;&#1602;&#1575;&#1578;/&#1602;&#1608;&#1575;&#1593;&#1583;%20&#1575;&#1604;&#1593;&#1605;&#1604;.pptx" TargetMode="External"/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C925AF-FEE0-4C04-B072-D86A1F753A92}" type="slidenum">
              <a:rPr lang="ar-SA" smtClean="0"/>
              <a:pPr>
                <a:defRPr/>
              </a:pPr>
              <a:t>1</a:t>
            </a:fld>
            <a:endParaRPr lang="en-US" dirty="0"/>
          </a:p>
        </p:txBody>
      </p:sp>
      <p:grpSp>
        <p:nvGrpSpPr>
          <p:cNvPr id="9" name="مجموعة 8"/>
          <p:cNvGrpSpPr/>
          <p:nvPr/>
        </p:nvGrpSpPr>
        <p:grpSpPr>
          <a:xfrm>
            <a:off x="1619672" y="727297"/>
            <a:ext cx="6548658" cy="908652"/>
            <a:chOff x="38519" y="-53344"/>
            <a:chExt cx="6552728" cy="789104"/>
          </a:xfrm>
          <a:solidFill>
            <a:srgbClr val="FFC000"/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10" name="مستطيل مستدير الزوايا 9"/>
            <p:cNvSpPr/>
            <p:nvPr/>
          </p:nvSpPr>
          <p:spPr>
            <a:xfrm>
              <a:off x="38519" y="-53344"/>
              <a:ext cx="6552728" cy="789104"/>
            </a:xfrm>
            <a:prstGeom prst="roundRect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1" name="مستطيل 10"/>
            <p:cNvSpPr/>
            <p:nvPr/>
          </p:nvSpPr>
          <p:spPr>
            <a:xfrm>
              <a:off x="38519" y="41675"/>
              <a:ext cx="6475686" cy="578032"/>
            </a:xfrm>
            <a:prstGeom prst="rect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52400" tIns="152400" rIns="152400" bIns="152400" numCol="1" spcCol="1270" anchor="ctr" anchorCtr="0">
              <a:noAutofit/>
            </a:bodyPr>
            <a:lstStyle/>
            <a:p>
              <a:pPr lvl="0" algn="ctr" defTabSz="17780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4400" b="1" kern="1200" dirty="0" smtClean="0">
                  <a:solidFill>
                    <a:schemeClr val="tx1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الجلسة التدريبية الخامسة</a:t>
              </a:r>
              <a:endParaRPr lang="ar-SA" sz="4400" b="1" kern="1200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grpSp>
        <p:nvGrpSpPr>
          <p:cNvPr id="12" name="مجموعة 11"/>
          <p:cNvGrpSpPr/>
          <p:nvPr/>
        </p:nvGrpSpPr>
        <p:grpSpPr>
          <a:xfrm>
            <a:off x="1547664" y="5373216"/>
            <a:ext cx="6984776" cy="914561"/>
            <a:chOff x="38519" y="-58476"/>
            <a:chExt cx="6552728" cy="794236"/>
          </a:xfrm>
          <a:solidFill>
            <a:srgbClr val="FFC000"/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13" name="مستطيل مستدير الزوايا 12"/>
            <p:cNvSpPr/>
            <p:nvPr/>
          </p:nvSpPr>
          <p:spPr>
            <a:xfrm>
              <a:off x="38519" y="-53344"/>
              <a:ext cx="6552728" cy="789104"/>
            </a:xfrm>
            <a:prstGeom prst="roundRect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4" name="مستطيل 13"/>
            <p:cNvSpPr/>
            <p:nvPr/>
          </p:nvSpPr>
          <p:spPr>
            <a:xfrm>
              <a:off x="38519" y="-58476"/>
              <a:ext cx="6475686" cy="678183"/>
            </a:xfrm>
            <a:prstGeom prst="rect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52400" tIns="152400" rIns="152400" bIns="152400" numCol="1" spcCol="1270" anchor="ctr" anchorCtr="0">
              <a:noAutofit/>
            </a:bodyPr>
            <a:lstStyle/>
            <a:p>
              <a:pPr lvl="0" algn="ctr"/>
              <a:r>
                <a:rPr lang="ar-JO" sz="4000" b="1" dirty="0" smtClean="0">
                  <a:solidFill>
                    <a:schemeClr val="tx1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مجالات </a:t>
              </a:r>
              <a:r>
                <a:rPr lang="ar-JO" sz="4000" b="1" dirty="0">
                  <a:solidFill>
                    <a:schemeClr val="tx1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البحث عن </a:t>
              </a:r>
              <a:r>
                <a:rPr lang="ar-JO" sz="4000" b="1" dirty="0" smtClean="0">
                  <a:solidFill>
                    <a:schemeClr val="tx1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المعلومات</a:t>
              </a:r>
              <a:r>
                <a:rPr lang="ar-SA" sz="4000" b="1" dirty="0" smtClean="0">
                  <a:solidFill>
                    <a:schemeClr val="tx1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 من مصادرها</a:t>
              </a:r>
              <a:endParaRPr lang="ar-SA" sz="40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sp>
        <p:nvSpPr>
          <p:cNvPr id="3" name="مستطيل 2">
            <a:hlinkClick r:id="rId2" action="ppaction://hlinkpres?slideindex=1&amp;slidetitle="/>
          </p:cNvPr>
          <p:cNvSpPr/>
          <p:nvPr/>
        </p:nvSpPr>
        <p:spPr>
          <a:xfrm>
            <a:off x="0" y="6357183"/>
            <a:ext cx="539552" cy="48093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2050" name="Picture 2" descr="http://islam-iea.net/wp-content/uploads/109195521244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060848"/>
            <a:ext cx="2880320" cy="30575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massanet.ru/wp-content/uploads/2011/12/657654324565235423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060848"/>
            <a:ext cx="3096344" cy="30847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6068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32" name="AutoShape 20" descr="data:image/jpeg;base64,/9j/4AAQSkZJRgABAQAAAQABAAD/2wBDAAkGBwgHBgkIBwgKCgkLDRYPDQwMDRsUFRAWIB0iIiAdHx8kKDQsJCYxJx8fLT0tMTU3Ojo6Iys/RD84QzQ5Ojf/2wBDAQoKCg0MDRoPDxo3JR8lNzc3Nzc3Nzc3Nzc3Nzc3Nzc3Nzc3Nzc3Nzc3Nzc3Nzc3Nzc3Nzc3Nzc3Nzc3Nzc3Nzf/wAARCACUAIQDASIAAhEBAxEB/8QAHAAAAQUBAQEAAAAAAAAAAAAAAAMEBQYHAgEI/8QAQRAAAgEDAgMEBwQHBwUBAAAAAQIDAAQRBSEGEjETQVFhByJxgZGhsRQyQlIVI2JyksHRJDNTgqKy4TRUk5TC8P/EABkBAAIDAQAAAAAAAAAAAAAAAAIDAAEEBf/EACERAAICAgIDAQEBAAAAAAAAAAABAhEDIRIxMkFRIhNS/9oADAMBAAIRAxEAPwDcAa9pENXYYVdFHhniEwhLqJSpYJkcxA6nHhuKUrOfS1ImjtpPE1ndxwanp84VYWkCm6hYjnjx37b+W5q08J8VaXxVYtdaVOW7PCzROOV4mIzgj+fQ4qiydoooqECiiioQKKKKhAoooqECiiioQKKKKhAoooqEGSvUZxTqtxpHD19qFnAs80EZYIxwB4k+QGT7qdK9dPySxtHIoZHUqykbEHqKa4ilI+XNd1G/1e/kudSmM9wzH12G+PAeA26VMej/AF654T16DUZCwsZiIrtCesZP3seKnce8d9OuLdAk0HWWjeI9kG5oyRkNHnY578dKiruXtVKQrzAjc+FVQVn1NDKksSSRsrI4DKynIIPQ0pWR+irjeGGwtuH9TL9pCSlvOfu9nj1Vbwx09mK1lXBGeo8aX7D9Wd0V4DXtQgUVU/SNreoaPo0KaIrNqV5OIYQkfaMBgsxC75IUGswOoeki7ye21XlO+ypHj5CoQ3qvGdV+8wHtOK+dbjSuOr4sXutTXDAN2mpsB8A9NJeBOLLt8TXMJBB9Wa/d8geOxq+LIfRVzq+mWgJutRs4QOpknVfqaipeO+EovvcSaUf3LpG+hrEbP0WXs0SiWewiZxnmHM+P9IqN1/gy80N5US4W+7CHtrlooiiwKTgZJJyTucdwGfCiWOUukC5Jdm4XPpR4Nt1JOsxy4/wYnk+gqOl9MnCaZ7Jr+bwK2rAH44rHOHuHLfWraeU3ksbQy9myJGD3Ag59/wAqW1bhix0jRLrUDPO/IVWHmIHMS2Mnbp1+Gat45JWyKaZ9D8McSWXE2ljUdPWVIjI0ZWZeVgR1opj6NdM/RPBGlW7LyyPD20g/ac8x+tFLCHCvSqvTFZKVWStbiZeRXvSDZQappZxGWubclkKrnb8S/wD7vxWOy25BKgZVT3dcVu98m+YvvEZIFUHjjsZJLYw2hjmAYSuY8ZG2xyN6RykpUzRxi4WikW3PZ3KzRjdDzAdxU9R861PgfiSW3iAuWaTT5PWVixZoPH3eXdWayR4A9UgdR5VNcJarHp5ltrtmWGUZQ4yFb+hoMsH5R7DxTT/EujeYpVkRXRgysAQynIIpUNVR4H1NJ7B7MuC9s3qnxjO4/mKsNzeLbx5O7HZV8atK0DLTor1+73vGrSoSI9MtDCpzsZpeVm28QgXf9ugt2MzK2wdsYH4SenupSYgTGQKqvKxdsDHMfE+7HwqK166P2I3AYgQsEkI/CG6N7mx8adjiKm9DyRAxd1wO0RT/AJhkU3smE8skw3UuUX90bfXNEE5fRUlY+uEOfbXmkLyWER7yM/GrkqZcXaO4TiOEZ/G0Z9uNv5Vm/H2uq73OmWIwGbmvZcbySDu8wNh7gO6rlxRqP6J0S/uEIEqMGgz3ucAfOsWmkJjYsxc9SzHOT3n5/OtGCPbYjPKqSLL6NOeeS9tFfl7TDHxGNsjzwaleOgt1eaTokKgLc3ccfJjblyqAfFz8KYeiiDm1K+kycrAMD2nf6CpzhmAaz6XrVH9ZNOiacjwYAf8A1IPgKz5XWh+NaNxhjWKFI02VFCj2Ciuh0orMNKer0qr0yV6UV66LRz1IcuofBJwR31D6nBM57X1WiTcjpmpNXpK6tUuI2AYoT3ik5MdjseWjNtWgEt3JNHEI0Y7IBtUXJb9+Kvt3oUuSQhfzG9Q1xpGXDAAIeo76DrQb27RzwLqT6XqgeZS1uymLJOMEkYq/zahDeyf3gRgfukVQo7JpJY+QBYY2ByfxEeHjT25zzFlODy42oox9kb9FrvbqIRMzNgrvzEjAqpapqpn06/gUIRKnKSrZHXupB7udY+XmJGN18RUTco0k6TRtyIWxIvjTIx2BJlv02VjoLq2cjI3qSs5OWziA6cg+lQlhMp07s1PcfjTmzuP7Mq53Xb4UM1bCg6RTfSnqPa3Fnp8ZHqJ28o9uVUf7viKocxIXpgeVTHEV3+kNau7nPMhcqn7o2H0zULOmxx3eVaI/mNCJPlKzQvRNAqWep3rbLzBMnpyqMn61YfQRbm9veIddk3M0ywocdBkuR8GUe6q9pudJ9FV7K7ckl0rorDrlzyj5b1pfod082HAOnNIAJLrnuW9jsSv+nlrBldyNeNaLrRRRShhQAxrsNSdAOK6tHLscK9KK9NQ1dBwKFoJMeB6a3llBOC3ZDnJ6gCgSr3muhcqPH3UNBJkLc27wPh2Vsn1SBTV4S2R0zU5cmOblOSOXORjrUVLctEci35vEFsfyqmEmMZLOR2RIlJcnCgDc0nq2mGxYROQZGHMwXu8qmrbiBLbGLAA95WTJ+lReo6lFeXLzOjrzHpttVJ0y7ErEGOELvvuaR1G6exsLp02crhD4E7A/zpzFqFkoAZnGP2M/SoviKeC6SJLZ+ZQSW2I9nWoqsJtpFLa3wMDfHjTV4AWUeO1T0sAHnXGmWRudUtoQM80gFNk9Co9kxxqkh4c0HQoDia6kGPacIM++T5VvNhbpZ2UFrEAI4Y1jUeQGKx62gGr+lHTbfIMOnL2pUjYhBn/c6/CtiD1z5rZti9C+aKTDUUFBWUSilvstx/gSfwmvPs0/fDJ/Ca6do5nFiVFKGCYdYn/hrlo3XAZSCemau0Smc7eFefqz1OK75G/Ka5KZHSoQAsRx61MrpArkYB8DmnDReVJNC3QLVUXZGSxKc5xTOWFT0qaa1c/hHxFcHT2P3nRfac0DQaZXZYBv6pppJbt3L86tTaSh3kuEUHypOTRrfP8A10aDzA/rS2g0yoNbufD3HNJLZSzSrFCGeRmwqquSTVxGjaeD6+pL/Gg/nUlosWj6bciSK4hlmIwGedSR7KBqhiY24A4cvtKvLq/v4hDM8fYxrzBmxnLHbpnC/CryJJvzn4UxTVrE7m7t17vXlVf50quraf8A9/Z/+wn9aB19DVjznn/OfhRTYatp+Nr+z/8AOn9aKHRdskOTI7qjNS1SxsMrcTDtO6NPWY+4dPfUVx/Lq6wwJo0zqjZEyQ/f8t+oHsquaIbVImOpxyxXKneJwRzee9TpWEycl1q5u2K2cPZKduY7tj6D50xuYZlKytIWl6/eyadwm5vBy2cAhh7nI6inaaMRu0zFu8lRTYTESgJW1z2sKmVcSd+K9Zh4Gu5LRojgTAgeC4NJSCQA8oz03B3rSqESPCRXlcE4Jz1/KRvXvTuxRAA1ISOe6ljXDKG26GqaCTGkyiSMjvG4qLnQMCGGRUrISj77Y6imd3EAeZeh3pEkaYvVkO9tbdZOZvInApEyxowihUICcZjUKPj1p66Ak7dNy3hUdPIDIoRSxJ2xWea+jo1Vns1gHuDGqsztjAxnJrhNJWUEkxoFznmOM7E4x17qk5onEyyrygKgIPNggjakxfLGoVJQCBgi3XmPQjcjyJrDkUvQ+LE7fSrJVKzm4DAjHLGMEEA9/topGSdyxP2Od/2mdQfmc0UjhP6Mo0viHTrq1jFxavzqPvjvFeaF9n1q3eG8VWddwGHTzo1PXFmh/VOGR1yD4iqgupTafedtbOVPgK7ai+NMwXbLvNZXWmNzRyGSE/m3xTe9vbrlYrChTl3YEkjx27/jSOlcWidRFdqDkYJpW/7a2X7bpsZu7UjMtup/WL5p4/un3eBkY15IGT+DAy4VpUlIRByBrg5b3D8PvFevKcgOzW4C5HMQWbz6V3G9lqcX2uylXtBt2qqOdD4EHofI0LEQxeaQyyHvI2HsFPQmSE05nUZUBfEkkmvcBelezSpGMuwA+tNhM8zYQbUQuhY0m3Su8FRynurlhVlDeQZGDSDLzxsneOgpzIKbsSrg0uSHY5Uxi8QEW2PXON++mhQRZPNy48CF/wCamtSKvaW6KAuC1Qk8K8pJ6+dZpRNCYlPFIeVhFGQRkFgW+tNJYLuRcNK5X8q7D4CrE8Ya1tTkKXGFHjtn+tL/AGZBGoVULhskgk5GKw5NGiGylPo7FiTGSfE4zRWhx9n62V5QWJAWJcfOisv9Jf5H0vpXYLGfRI10qeWSVIx+omfqw/LTG5YknJ+NXHiWzbsliulBbGVdRjfxHhVDuL+LtLiGVuWW3/vOYYJGOorvy2uSMEe6Ysl8LXLyOEVepNew+kOa1k7PT7cyY2LynA9wqq3c73Ll3JVR91fy/wDNQ1ldLJeTxJLynmIB5SwAHft1q01HyLcTUtN1CfWrqe9tzFZ6ggBzCDyTDO4ZSd/b591Szavd9hiSwmimXPO3KSgx3g94qi8NCf8AtNtoSXN3dyoBPOduUDJA22XvwBuastvpOp2tvZNzSxyXM2I4nyDIcbu3sJGB5Gr5L0LlAlrC0u79u1m5408WHrH2CpuO2SBQiACqst9dIkYMzuhfAOT6wXq3vNLw3rvjtMkkLn6n50VMS0TcuOc4rg1xbEtAhbqRShohQk603kQ07aksZZRjqaGSDiNbtMgjbKGo8WQeblmLcoHMRkD3ZqWcq7N5sRUVcXE8bMYl9dTj7oO3wpEkaW+mSRuoYIhEFtlQdA8u/wAgaRbUwmezeNc90dszH47U8tEabT45J+btMnORjH0pVbRCM7fCsORD8bIo6vMT9++/ywRgfA0VLfYV8TRWWh9lm4ktYptKnZweZBzKQehFYdxnGqLb3YH60SrET+ZWPQ+zqPCiiuxg8WZZdlMvJZLvVGspHKwBgCqHHN7amNB0+C91m001w0dvK3rdkeU/Giiq9sOJ9EcMaNp+l2KQWNqkUa9AB18z4mpK7VeUsVUldxkZwaKKzxeypFeuLO2fH6mNQoOAqAYz1psNOtV6RL3d1FFaoszSEWRYm5EGFHdXlFFaEZ32cGuPxe6iiqZcRAbQOw6hgPpUfqbtHI7IcHAHyoopT7HR8SU0+aR9HDs2X7VRzEZJywH0NSyRqaKKxzHQFOQDaiiisw4//9k="/>
          <p:cNvSpPr>
            <a:spLocks noChangeAspect="1" noChangeArrowheads="1"/>
          </p:cNvSpPr>
          <p:nvPr/>
        </p:nvSpPr>
        <p:spPr bwMode="auto">
          <a:xfrm>
            <a:off x="9017000" y="-638175"/>
            <a:ext cx="1162050" cy="13049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3334" name="AutoShape 22" descr="data:image/jpeg;base64,/9j/4AAQSkZJRgABAQAAAQABAAD/2wBDAAkGBwgHBgkIBwgKCgkLDRYPDQwMDRsUFRAWIB0iIiAdHx8kKDQsJCYxJx8fLT0tMTU3Ojo6Iys/RD84QzQ5Ojf/2wBDAQoKCg0MDRoPDxo3JR8lNzc3Nzc3Nzc3Nzc3Nzc3Nzc3Nzc3Nzc3Nzc3Nzc3Nzc3Nzc3Nzc3Nzc3Nzc3Nzc3Nzf/wAARCACUAIQDASIAAhEBAxEB/8QAHAAAAQUBAQEAAAAAAAAAAAAAAAMEBQYHAgEI/8QAQRAAAgEDAgMEBwQHBwUBAAAAAQIDAAQRBSEGEjETQVFhByJxgZGhsRQyQlIVI2JyksHRJDNTgqKy4TRUk5TC8P/EABkBAAIDAQAAAAAAAAAAAAAAAAIDAAEEBf/EACERAAICAgIDAQEBAAAAAAAAAAABAhEDIRIxMkFRIhNS/9oADAMBAAIRAxEAPwDcAa9pENXYYVdFHhniEwhLqJSpYJkcxA6nHhuKUrOfS1ImjtpPE1ndxwanp84VYWkCm6hYjnjx37b+W5q08J8VaXxVYtdaVOW7PCzROOV4mIzgj+fQ4qiydoooqECiiioQKKKKhAoooqECiiioQKKKKhAoooqEGSvUZxTqtxpHD19qFnAs80EZYIxwB4k+QGT7qdK9dPySxtHIoZHUqykbEHqKa4ilI+XNd1G/1e/kudSmM9wzH12G+PAeA26VMej/AF654T16DUZCwsZiIrtCesZP3seKnce8d9OuLdAk0HWWjeI9kG5oyRkNHnY578dKiruXtVKQrzAjc+FVQVn1NDKksSSRsrI4DKynIIPQ0pWR+irjeGGwtuH9TL9pCSlvOfu9nj1Vbwx09mK1lXBGeo8aX7D9Wd0V4DXtQgUVU/SNreoaPo0KaIrNqV5OIYQkfaMBgsxC75IUGswOoeki7ye21XlO+ypHj5CoQ3qvGdV+8wHtOK+dbjSuOr4sXutTXDAN2mpsB8A9NJeBOLLt8TXMJBB9Wa/d8geOxq+LIfRVzq+mWgJutRs4QOpknVfqaipeO+EovvcSaUf3LpG+hrEbP0WXs0SiWewiZxnmHM+P9IqN1/gy80N5US4W+7CHtrlooiiwKTgZJJyTucdwGfCiWOUukC5Jdm4XPpR4Nt1JOsxy4/wYnk+gqOl9MnCaZ7Jr+bwK2rAH44rHOHuHLfWraeU3ksbQy9myJGD3Ag59/wAqW1bhix0jRLrUDPO/IVWHmIHMS2Mnbp1+Gat45JWyKaZ9D8McSWXE2ljUdPWVIjI0ZWZeVgR1opj6NdM/RPBGlW7LyyPD20g/ac8x+tFLCHCvSqvTFZKVWStbiZeRXvSDZQappZxGWubclkKrnb8S/wD7vxWOy25BKgZVT3dcVu98m+YvvEZIFUHjjsZJLYw2hjmAYSuY8ZG2xyN6RykpUzRxi4WikW3PZ3KzRjdDzAdxU9R861PgfiSW3iAuWaTT5PWVixZoPH3eXdWayR4A9UgdR5VNcJarHp5ltrtmWGUZQ4yFb+hoMsH5R7DxTT/EujeYpVkRXRgysAQynIIpUNVR4H1NJ7B7MuC9s3qnxjO4/mKsNzeLbx5O7HZV8atK0DLTor1+73vGrSoSI9MtDCpzsZpeVm28QgXf9ugt2MzK2wdsYH4SenupSYgTGQKqvKxdsDHMfE+7HwqK166P2I3AYgQsEkI/CG6N7mx8adjiKm9DyRAxd1wO0RT/AJhkU3smE8skw3UuUX90bfXNEE5fRUlY+uEOfbXmkLyWER7yM/GrkqZcXaO4TiOEZ/G0Z9uNv5Vm/H2uq73OmWIwGbmvZcbySDu8wNh7gO6rlxRqP6J0S/uEIEqMGgz3ucAfOsWmkJjYsxc9SzHOT3n5/OtGCPbYjPKqSLL6NOeeS9tFfl7TDHxGNsjzwaleOgt1eaTokKgLc3ccfJjblyqAfFz8KYeiiDm1K+kycrAMD2nf6CpzhmAaz6XrVH9ZNOiacjwYAf8A1IPgKz5XWh+NaNxhjWKFI02VFCj2Ciuh0orMNKer0qr0yV6UV66LRz1IcuofBJwR31D6nBM57X1WiTcjpmpNXpK6tUuI2AYoT3ik5MdjseWjNtWgEt3JNHEI0Y7IBtUXJb9+Kvt3oUuSQhfzG9Q1xpGXDAAIeo76DrQb27RzwLqT6XqgeZS1uymLJOMEkYq/zahDeyf3gRgfukVQo7JpJY+QBYY2ByfxEeHjT25zzFlODy42oox9kb9FrvbqIRMzNgrvzEjAqpapqpn06/gUIRKnKSrZHXupB7udY+XmJGN18RUTco0k6TRtyIWxIvjTIx2BJlv02VjoLq2cjI3qSs5OWziA6cg+lQlhMp07s1PcfjTmzuP7Mq53Xb4UM1bCg6RTfSnqPa3Fnp8ZHqJ28o9uVUf7viKocxIXpgeVTHEV3+kNau7nPMhcqn7o2H0zULOmxx3eVaI/mNCJPlKzQvRNAqWep3rbLzBMnpyqMn61YfQRbm9veIddk3M0ywocdBkuR8GUe6q9pudJ9FV7K7ckl0rorDrlzyj5b1pfod082HAOnNIAJLrnuW9jsSv+nlrBldyNeNaLrRRRShhQAxrsNSdAOK6tHLscK9KK9NQ1dBwKFoJMeB6a3llBOC3ZDnJ6gCgSr3muhcqPH3UNBJkLc27wPh2Vsn1SBTV4S2R0zU5cmOblOSOXORjrUVLctEci35vEFsfyqmEmMZLOR2RIlJcnCgDc0nq2mGxYROQZGHMwXu8qmrbiBLbGLAA95WTJ+lReo6lFeXLzOjrzHpttVJ0y7ErEGOELvvuaR1G6exsLp02crhD4E7A/zpzFqFkoAZnGP2M/SoviKeC6SJLZ+ZQSW2I9nWoqsJtpFLa3wMDfHjTV4AWUeO1T0sAHnXGmWRudUtoQM80gFNk9Co9kxxqkh4c0HQoDia6kGPacIM++T5VvNhbpZ2UFrEAI4Y1jUeQGKx62gGr+lHTbfIMOnL2pUjYhBn/c6/CtiD1z5rZti9C+aKTDUUFBWUSilvstx/gSfwmvPs0/fDJ/Ca6do5nFiVFKGCYdYn/hrlo3XAZSCemau0Smc7eFefqz1OK75G/Ka5KZHSoQAsRx61MrpArkYB8DmnDReVJNC3QLVUXZGSxKc5xTOWFT0qaa1c/hHxFcHT2P3nRfac0DQaZXZYBv6pppJbt3L86tTaSh3kuEUHypOTRrfP8A10aDzA/rS2g0yoNbufD3HNJLZSzSrFCGeRmwqquSTVxGjaeD6+pL/Gg/nUlosWj6bciSK4hlmIwGedSR7KBqhiY24A4cvtKvLq/v4hDM8fYxrzBmxnLHbpnC/CryJJvzn4UxTVrE7m7t17vXlVf50quraf8A9/Z/+wn9aB19DVjznn/OfhRTYatp+Nr+z/8AOn9aKHRdskOTI7qjNS1SxsMrcTDtO6NPWY+4dPfUVx/Lq6wwJo0zqjZEyQ/f8t+oHsquaIbVImOpxyxXKneJwRzee9TpWEycl1q5u2K2cPZKduY7tj6D50xuYZlKytIWl6/eyadwm5vBy2cAhh7nI6inaaMRu0zFu8lRTYTESgJW1z2sKmVcSd+K9Zh4Gu5LRojgTAgeC4NJSCQA8oz03B3rSqESPCRXlcE4Jz1/KRvXvTuxRAA1ISOe6ljXDKG26GqaCTGkyiSMjvG4qLnQMCGGRUrISj77Y6imd3EAeZeh3pEkaYvVkO9tbdZOZvInApEyxowihUICcZjUKPj1p66Ak7dNy3hUdPIDIoRSxJ2xWea+jo1Vns1gHuDGqsztjAxnJrhNJWUEkxoFznmOM7E4x17qk5onEyyrygKgIPNggjakxfLGoVJQCBgi3XmPQjcjyJrDkUvQ+LE7fSrJVKzm4DAjHLGMEEA9/topGSdyxP2Od/2mdQfmc0UjhP6Mo0viHTrq1jFxavzqPvjvFeaF9n1q3eG8VWddwGHTzo1PXFmh/VOGR1yD4iqgupTafedtbOVPgK7ai+NMwXbLvNZXWmNzRyGSE/m3xTe9vbrlYrChTl3YEkjx27/jSOlcWidRFdqDkYJpW/7a2X7bpsZu7UjMtup/WL5p4/un3eBkY15IGT+DAy4VpUlIRByBrg5b3D8PvFevKcgOzW4C5HMQWbz6V3G9lqcX2uylXtBt2qqOdD4EHofI0LEQxeaQyyHvI2HsFPQmSE05nUZUBfEkkmvcBelezSpGMuwA+tNhM8zYQbUQuhY0m3Su8FRynurlhVlDeQZGDSDLzxsneOgpzIKbsSrg0uSHY5Uxi8QEW2PXON++mhQRZPNy48CF/wCamtSKvaW6KAuC1Qk8K8pJ6+dZpRNCYlPFIeVhFGQRkFgW+tNJYLuRcNK5X8q7D4CrE8Ya1tTkKXGFHjtn+tL/AGZBGoVULhskgk5GKw5NGiGylPo7FiTGSfE4zRWhx9n62V5QWJAWJcfOisv9Jf5H0vpXYLGfRI10qeWSVIx+omfqw/LTG5YknJ+NXHiWzbsliulBbGVdRjfxHhVDuL+LtLiGVuWW3/vOYYJGOorvy2uSMEe6Ysl8LXLyOEVepNew+kOa1k7PT7cyY2LynA9wqq3c73Ll3JVR91fy/wDNQ1ldLJeTxJLynmIB5SwAHft1q01HyLcTUtN1CfWrqe9tzFZ6ggBzCDyTDO4ZSd/b591Szavd9hiSwmimXPO3KSgx3g94qi8NCf8AtNtoSXN3dyoBPOduUDJA22XvwBuastvpOp2tvZNzSxyXM2I4nyDIcbu3sJGB5Gr5L0LlAlrC0u79u1m5408WHrH2CpuO2SBQiACqst9dIkYMzuhfAOT6wXq3vNLw3rvjtMkkLn6n50VMS0TcuOc4rg1xbEtAhbqRShohQk603kQ07aksZZRjqaGSDiNbtMgjbKGo8WQeblmLcoHMRkD3ZqWcq7N5sRUVcXE8bMYl9dTj7oO3wpEkaW+mSRuoYIhEFtlQdA8u/wAgaRbUwmezeNc90dszH47U8tEabT45J+btMnORjH0pVbRCM7fCsORD8bIo6vMT9++/ywRgfA0VLfYV8TRWWh9lm4ktYptKnZweZBzKQehFYdxnGqLb3YH60SrET+ZWPQ+zqPCiiuxg8WZZdlMvJZLvVGspHKwBgCqHHN7amNB0+C91m001w0dvK3rdkeU/Giiq9sOJ9EcMaNp+l2KQWNqkUa9AB18z4mpK7VeUsVUldxkZwaKKzxeypFeuLO2fH6mNQoOAqAYz1psNOtV6RL3d1FFaoszSEWRYm5EGFHdXlFFaEZ32cGuPxe6iiqZcRAbQOw6hgPpUfqbtHI7IcHAHyoopT7HR8SU0+aR9HDs2X7VRzEZJywH0NSyRqaKKxzHQFOQDaiiisw4//9k="/>
          <p:cNvSpPr>
            <a:spLocks noChangeAspect="1" noChangeArrowheads="1"/>
          </p:cNvSpPr>
          <p:nvPr/>
        </p:nvSpPr>
        <p:spPr bwMode="auto">
          <a:xfrm>
            <a:off x="9017000" y="-638175"/>
            <a:ext cx="1162050" cy="13049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11" name="مستطيل 10">
            <a:hlinkClick r:id="rId2" action="ppaction://hlinkpres?slideindex=1&amp;slidetitle="/>
          </p:cNvPr>
          <p:cNvSpPr/>
          <p:nvPr/>
        </p:nvSpPr>
        <p:spPr>
          <a:xfrm>
            <a:off x="0" y="6357183"/>
            <a:ext cx="539552" cy="48093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7452320" y="188640"/>
            <a:ext cx="1368152" cy="792072"/>
          </a:xfrm>
          <a:prstGeom prst="roundRect">
            <a:avLst/>
          </a:prstGeom>
          <a:solidFill>
            <a:srgbClr val="FFC000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lvl="0" algn="ctr"/>
            <a:r>
              <a:rPr lang="ar-SA" sz="42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ثالثاً </a:t>
            </a:r>
            <a:endParaRPr lang="ar-SA" sz="42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1124744"/>
            <a:ext cx="8424936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659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32" name="AutoShape 20" descr="data:image/jpeg;base64,/9j/4AAQSkZJRgABAQAAAQABAAD/2wBDAAkGBwgHBgkIBwgKCgkLDRYPDQwMDRsUFRAWIB0iIiAdHx8kKDQsJCYxJx8fLT0tMTU3Ojo6Iys/RD84QzQ5Ojf/2wBDAQoKCg0MDRoPDxo3JR8lNzc3Nzc3Nzc3Nzc3Nzc3Nzc3Nzc3Nzc3Nzc3Nzc3Nzc3Nzc3Nzc3Nzc3Nzc3Nzc3Nzf/wAARCACUAIQDASIAAhEBAxEB/8QAHAAAAQUBAQEAAAAAAAAAAAAAAAMEBQYHAgEI/8QAQRAAAgEDAgMEBwQHBwUBAAAAAQIDAAQRBSEGEjETQVFhByJxgZGhsRQyQlIVI2JyksHRJDNTgqKy4TRUk5TC8P/EABkBAAIDAQAAAAAAAAAAAAAAAAIDAAEEBf/EACERAAICAgIDAQEBAAAAAAAAAAABAhEDIRIxMkFRIhNS/9oADAMBAAIRAxEAPwDcAa9pENXYYVdFHhniEwhLqJSpYJkcxA6nHhuKUrOfS1ImjtpPE1ndxwanp84VYWkCm6hYjnjx37b+W5q08J8VaXxVYtdaVOW7PCzROOV4mIzgj+fQ4qiydoooqECiiioQKKKKhAoooqECiiioQKKKKhAoooqEGSvUZxTqtxpHD19qFnAs80EZYIxwB4k+QGT7qdK9dPySxtHIoZHUqykbEHqKa4ilI+XNd1G/1e/kudSmM9wzH12G+PAeA26VMej/AF654T16DUZCwsZiIrtCesZP3seKnce8d9OuLdAk0HWWjeI9kG5oyRkNHnY578dKiruXtVKQrzAjc+FVQVn1NDKksSSRsrI4DKynIIPQ0pWR+irjeGGwtuH9TL9pCSlvOfu9nj1Vbwx09mK1lXBGeo8aX7D9Wd0V4DXtQgUVU/SNreoaPo0KaIrNqV5OIYQkfaMBgsxC75IUGswOoeki7ye21XlO+ypHj5CoQ3qvGdV+8wHtOK+dbjSuOr4sXutTXDAN2mpsB8A9NJeBOLLt8TXMJBB9Wa/d8geOxq+LIfRVzq+mWgJutRs4QOpknVfqaipeO+EovvcSaUf3LpG+hrEbP0WXs0SiWewiZxnmHM+P9IqN1/gy80N5US4W+7CHtrlooiiwKTgZJJyTucdwGfCiWOUukC5Jdm4XPpR4Nt1JOsxy4/wYnk+gqOl9MnCaZ7Jr+bwK2rAH44rHOHuHLfWraeU3ksbQy9myJGD3Ag59/wAqW1bhix0jRLrUDPO/IVWHmIHMS2Mnbp1+Gat45JWyKaZ9D8McSWXE2ljUdPWVIjI0ZWZeVgR1opj6NdM/RPBGlW7LyyPD20g/ac8x+tFLCHCvSqvTFZKVWStbiZeRXvSDZQappZxGWubclkKrnb8S/wD7vxWOy25BKgZVT3dcVu98m+YvvEZIFUHjjsZJLYw2hjmAYSuY8ZG2xyN6RykpUzRxi4WikW3PZ3KzRjdDzAdxU9R861PgfiSW3iAuWaTT5PWVixZoPH3eXdWayR4A9UgdR5VNcJarHp5ltrtmWGUZQ4yFb+hoMsH5R7DxTT/EujeYpVkRXRgysAQynIIpUNVR4H1NJ7B7MuC9s3qnxjO4/mKsNzeLbx5O7HZV8atK0DLTor1+73vGrSoSI9MtDCpzsZpeVm28QgXf9ugt2MzK2wdsYH4SenupSYgTGQKqvKxdsDHMfE+7HwqK166P2I3AYgQsEkI/CG6N7mx8adjiKm9DyRAxd1wO0RT/AJhkU3smE8skw3UuUX90bfXNEE5fRUlY+uEOfbXmkLyWER7yM/GrkqZcXaO4TiOEZ/G0Z9uNv5Vm/H2uq73OmWIwGbmvZcbySDu8wNh7gO6rlxRqP6J0S/uEIEqMGgz3ucAfOsWmkJjYsxc9SzHOT3n5/OtGCPbYjPKqSLL6NOeeS9tFfl7TDHxGNsjzwaleOgt1eaTokKgLc3ccfJjblyqAfFz8KYeiiDm1K+kycrAMD2nf6CpzhmAaz6XrVH9ZNOiacjwYAf8A1IPgKz5XWh+NaNxhjWKFI02VFCj2Ciuh0orMNKer0qr0yV6UV66LRz1IcuofBJwR31D6nBM57X1WiTcjpmpNXpK6tUuI2AYoT3ik5MdjseWjNtWgEt3JNHEI0Y7IBtUXJb9+Kvt3oUuSQhfzG9Q1xpGXDAAIeo76DrQb27RzwLqT6XqgeZS1uymLJOMEkYq/zahDeyf3gRgfukVQo7JpJY+QBYY2ByfxEeHjT25zzFlODy42oox9kb9FrvbqIRMzNgrvzEjAqpapqpn06/gUIRKnKSrZHXupB7udY+XmJGN18RUTco0k6TRtyIWxIvjTIx2BJlv02VjoLq2cjI3qSs5OWziA6cg+lQlhMp07s1PcfjTmzuP7Mq53Xb4UM1bCg6RTfSnqPa3Fnp8ZHqJ28o9uVUf7viKocxIXpgeVTHEV3+kNau7nPMhcqn7o2H0zULOmxx3eVaI/mNCJPlKzQvRNAqWep3rbLzBMnpyqMn61YfQRbm9veIddk3M0ywocdBkuR8GUe6q9pudJ9FV7K7ckl0rorDrlzyj5b1pfod082HAOnNIAJLrnuW9jsSv+nlrBldyNeNaLrRRRShhQAxrsNSdAOK6tHLscK9KK9NQ1dBwKFoJMeB6a3llBOC3ZDnJ6gCgSr3muhcqPH3UNBJkLc27wPh2Vsn1SBTV4S2R0zU5cmOblOSOXORjrUVLctEci35vEFsfyqmEmMZLOR2RIlJcnCgDc0nq2mGxYROQZGHMwXu8qmrbiBLbGLAA95WTJ+lReo6lFeXLzOjrzHpttVJ0y7ErEGOELvvuaR1G6exsLp02crhD4E7A/zpzFqFkoAZnGP2M/SoviKeC6SJLZ+ZQSW2I9nWoqsJtpFLa3wMDfHjTV4AWUeO1T0sAHnXGmWRudUtoQM80gFNk9Co9kxxqkh4c0HQoDia6kGPacIM++T5VvNhbpZ2UFrEAI4Y1jUeQGKx62gGr+lHTbfIMOnL2pUjYhBn/c6/CtiD1z5rZti9C+aKTDUUFBWUSilvstx/gSfwmvPs0/fDJ/Ca6do5nFiVFKGCYdYn/hrlo3XAZSCemau0Smc7eFefqz1OK75G/Ka5KZHSoQAsRx61MrpArkYB8DmnDReVJNC3QLVUXZGSxKc5xTOWFT0qaa1c/hHxFcHT2P3nRfac0DQaZXZYBv6pppJbt3L86tTaSh3kuEUHypOTRrfP8A10aDzA/rS2g0yoNbufD3HNJLZSzSrFCGeRmwqquSTVxGjaeD6+pL/Gg/nUlosWj6bciSK4hlmIwGedSR7KBqhiY24A4cvtKvLq/v4hDM8fYxrzBmxnLHbpnC/CryJJvzn4UxTVrE7m7t17vXlVf50quraf8A9/Z/+wn9aB19DVjznn/OfhRTYatp+Nr+z/8AOn9aKHRdskOTI7qjNS1SxsMrcTDtO6NPWY+4dPfUVx/Lq6wwJo0zqjZEyQ/f8t+oHsquaIbVImOpxyxXKneJwRzee9TpWEycl1q5u2K2cPZKduY7tj6D50xuYZlKytIWl6/eyadwm5vBy2cAhh7nI6inaaMRu0zFu8lRTYTESgJW1z2sKmVcSd+K9Zh4Gu5LRojgTAgeC4NJSCQA8oz03B3rSqESPCRXlcE4Jz1/KRvXvTuxRAA1ISOe6ljXDKG26GqaCTGkyiSMjvG4qLnQMCGGRUrISj77Y6imd3EAeZeh3pEkaYvVkO9tbdZOZvInApEyxowihUICcZjUKPj1p66Ak7dNy3hUdPIDIoRSxJ2xWea+jo1Vns1gHuDGqsztjAxnJrhNJWUEkxoFznmOM7E4x17qk5onEyyrygKgIPNggjakxfLGoVJQCBgi3XmPQjcjyJrDkUvQ+LE7fSrJVKzm4DAjHLGMEEA9/topGSdyxP2Od/2mdQfmc0UjhP6Mo0viHTrq1jFxavzqPvjvFeaF9n1q3eG8VWddwGHTzo1PXFmh/VOGR1yD4iqgupTafedtbOVPgK7ai+NMwXbLvNZXWmNzRyGSE/m3xTe9vbrlYrChTl3YEkjx27/jSOlcWidRFdqDkYJpW/7a2X7bpsZu7UjMtup/WL5p4/un3eBkY15IGT+DAy4VpUlIRByBrg5b3D8PvFevKcgOzW4C5HMQWbz6V3G9lqcX2uylXtBt2qqOdD4EHofI0LEQxeaQyyHvI2HsFPQmSE05nUZUBfEkkmvcBelezSpGMuwA+tNhM8zYQbUQuhY0m3Su8FRynurlhVlDeQZGDSDLzxsneOgpzIKbsSrg0uSHY5Uxi8QEW2PXON++mhQRZPNy48CF/wCamtSKvaW6KAuC1Qk8K8pJ6+dZpRNCYlPFIeVhFGQRkFgW+tNJYLuRcNK5X8q7D4CrE8Ya1tTkKXGFHjtn+tL/AGZBGoVULhskgk5GKw5NGiGylPo7FiTGSfE4zRWhx9n62V5QWJAWJcfOisv9Jf5H0vpXYLGfRI10qeWSVIx+omfqw/LTG5YknJ+NXHiWzbsliulBbGVdRjfxHhVDuL+LtLiGVuWW3/vOYYJGOorvy2uSMEe6Ysl8LXLyOEVepNew+kOa1k7PT7cyY2LynA9wqq3c73Ll3JVR91fy/wDNQ1ldLJeTxJLynmIB5SwAHft1q01HyLcTUtN1CfWrqe9tzFZ6ggBzCDyTDO4ZSd/b591Szavd9hiSwmimXPO3KSgx3g94qi8NCf8AtNtoSXN3dyoBPOduUDJA22XvwBuastvpOp2tvZNzSxyXM2I4nyDIcbu3sJGB5Gr5L0LlAlrC0u79u1m5408WHrH2CpuO2SBQiACqst9dIkYMzuhfAOT6wXq3vNLw3rvjtMkkLn6n50VMS0TcuOc4rg1xbEtAhbqRShohQk603kQ07aksZZRjqaGSDiNbtMgjbKGo8WQeblmLcoHMRkD3ZqWcq7N5sRUVcXE8bMYl9dTj7oO3wpEkaW+mSRuoYIhEFtlQdA8u/wAgaRbUwmezeNc90dszH47U8tEabT45J+btMnORjH0pVbRCM7fCsORD8bIo6vMT9++/ywRgfA0VLfYV8TRWWh9lm4ktYptKnZweZBzKQehFYdxnGqLb3YH60SrET+ZWPQ+zqPCiiuxg8WZZdlMvJZLvVGspHKwBgCqHHN7amNB0+C91m001w0dvK3rdkeU/Giiq9sOJ9EcMaNp+l2KQWNqkUa9AB18z4mpK7VeUsVUldxkZwaKKzxeypFeuLO2fH6mNQoOAqAYz1psNOtV6RL3d1FFaoszSEWRYm5EGFHdXlFFaEZ32cGuPxe6iiqZcRAbQOw6hgPpUfqbtHI7IcHAHyoopT7HR8SU0+aR9HDs2X7VRzEZJywH0NSyRqaKKxzHQFOQDaiiisw4//9k="/>
          <p:cNvSpPr>
            <a:spLocks noChangeAspect="1" noChangeArrowheads="1"/>
          </p:cNvSpPr>
          <p:nvPr/>
        </p:nvSpPr>
        <p:spPr bwMode="auto">
          <a:xfrm>
            <a:off x="9017000" y="-638175"/>
            <a:ext cx="1162050" cy="13049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3334" name="AutoShape 22" descr="data:image/jpeg;base64,/9j/4AAQSkZJRgABAQAAAQABAAD/2wBDAAkGBwgHBgkIBwgKCgkLDRYPDQwMDRsUFRAWIB0iIiAdHx8kKDQsJCYxJx8fLT0tMTU3Ojo6Iys/RD84QzQ5Ojf/2wBDAQoKCg0MDRoPDxo3JR8lNzc3Nzc3Nzc3Nzc3Nzc3Nzc3Nzc3Nzc3Nzc3Nzc3Nzc3Nzc3Nzc3Nzc3Nzc3Nzc3Nzf/wAARCACUAIQDASIAAhEBAxEB/8QAHAAAAQUBAQEAAAAAAAAAAAAAAAMEBQYHAgEI/8QAQRAAAgEDAgMEBwQHBwUBAAAAAQIDAAQRBSEGEjETQVFhByJxgZGhsRQyQlIVI2JyksHRJDNTgqKy4TRUk5TC8P/EABkBAAIDAQAAAAAAAAAAAAAAAAIDAAEEBf/EACERAAICAgIDAQEBAAAAAAAAAAABAhEDIRIxMkFRIhNS/9oADAMBAAIRAxEAPwDcAa9pENXYYVdFHhniEwhLqJSpYJkcxA6nHhuKUrOfS1ImjtpPE1ndxwanp84VYWkCm6hYjnjx37b+W5q08J8VaXxVYtdaVOW7PCzROOV4mIzgj+fQ4qiydoooqECiiioQKKKKhAoooqECiiioQKKKKhAoooqEGSvUZxTqtxpHD19qFnAs80EZYIxwB4k+QGT7qdK9dPySxtHIoZHUqykbEHqKa4ilI+XNd1G/1e/kudSmM9wzH12G+PAeA26VMej/AF654T16DUZCwsZiIrtCesZP3seKnce8d9OuLdAk0HWWjeI9kG5oyRkNHnY578dKiruXtVKQrzAjc+FVQVn1NDKksSSRsrI4DKynIIPQ0pWR+irjeGGwtuH9TL9pCSlvOfu9nj1Vbwx09mK1lXBGeo8aX7D9Wd0V4DXtQgUVU/SNreoaPo0KaIrNqV5OIYQkfaMBgsxC75IUGswOoeki7ye21XlO+ypHj5CoQ3qvGdV+8wHtOK+dbjSuOr4sXutTXDAN2mpsB8A9NJeBOLLt8TXMJBB9Wa/d8geOxq+LIfRVzq+mWgJutRs4QOpknVfqaipeO+EovvcSaUf3LpG+hrEbP0WXs0SiWewiZxnmHM+P9IqN1/gy80N5US4W+7CHtrlooiiwKTgZJJyTucdwGfCiWOUukC5Jdm4XPpR4Nt1JOsxy4/wYnk+gqOl9MnCaZ7Jr+bwK2rAH44rHOHuHLfWraeU3ksbQy9myJGD3Ag59/wAqW1bhix0jRLrUDPO/IVWHmIHMS2Mnbp1+Gat45JWyKaZ9D8McSWXE2ljUdPWVIjI0ZWZeVgR1opj6NdM/RPBGlW7LyyPD20g/ac8x+tFLCHCvSqvTFZKVWStbiZeRXvSDZQappZxGWubclkKrnb8S/wD7vxWOy25BKgZVT3dcVu98m+YvvEZIFUHjjsZJLYw2hjmAYSuY8ZG2xyN6RykpUzRxi4WikW3PZ3KzRjdDzAdxU9R861PgfiSW3iAuWaTT5PWVixZoPH3eXdWayR4A9UgdR5VNcJarHp5ltrtmWGUZQ4yFb+hoMsH5R7DxTT/EujeYpVkRXRgysAQynIIpUNVR4H1NJ7B7MuC9s3qnxjO4/mKsNzeLbx5O7HZV8atK0DLTor1+73vGrSoSI9MtDCpzsZpeVm28QgXf9ugt2MzK2wdsYH4SenupSYgTGQKqvKxdsDHMfE+7HwqK166P2I3AYgQsEkI/CG6N7mx8adjiKm9DyRAxd1wO0RT/AJhkU3smE8skw3UuUX90bfXNEE5fRUlY+uEOfbXmkLyWER7yM/GrkqZcXaO4TiOEZ/G0Z9uNv5Vm/H2uq73OmWIwGbmvZcbySDu8wNh7gO6rlxRqP6J0S/uEIEqMGgz3ucAfOsWmkJjYsxc9SzHOT3n5/OtGCPbYjPKqSLL6NOeeS9tFfl7TDHxGNsjzwaleOgt1eaTokKgLc3ccfJjblyqAfFz8KYeiiDm1K+kycrAMD2nf6CpzhmAaz6XrVH9ZNOiacjwYAf8A1IPgKz5XWh+NaNxhjWKFI02VFCj2Ciuh0orMNKer0qr0yV6UV66LRz1IcuofBJwR31D6nBM57X1WiTcjpmpNXpK6tUuI2AYoT3ik5MdjseWjNtWgEt3JNHEI0Y7IBtUXJb9+Kvt3oUuSQhfzG9Q1xpGXDAAIeo76DrQb27RzwLqT6XqgeZS1uymLJOMEkYq/zahDeyf3gRgfukVQo7JpJY+QBYY2ByfxEeHjT25zzFlODy42oox9kb9FrvbqIRMzNgrvzEjAqpapqpn06/gUIRKnKSrZHXupB7udY+XmJGN18RUTco0k6TRtyIWxIvjTIx2BJlv02VjoLq2cjI3qSs5OWziA6cg+lQlhMp07s1PcfjTmzuP7Mq53Xb4UM1bCg6RTfSnqPa3Fnp8ZHqJ28o9uVUf7viKocxIXpgeVTHEV3+kNau7nPMhcqn7o2H0zULOmxx3eVaI/mNCJPlKzQvRNAqWep3rbLzBMnpyqMn61YfQRbm9veIddk3M0ywocdBkuR8GUe6q9pudJ9FV7K7ckl0rorDrlzyj5b1pfod082HAOnNIAJLrnuW9jsSv+nlrBldyNeNaLrRRRShhQAxrsNSdAOK6tHLscK9KK9NQ1dBwKFoJMeB6a3llBOC3ZDnJ6gCgSr3muhcqPH3UNBJkLc27wPh2Vsn1SBTV4S2R0zU5cmOblOSOXORjrUVLctEci35vEFsfyqmEmMZLOR2RIlJcnCgDc0nq2mGxYROQZGHMwXu8qmrbiBLbGLAA95WTJ+lReo6lFeXLzOjrzHpttVJ0y7ErEGOELvvuaR1G6exsLp02crhD4E7A/zpzFqFkoAZnGP2M/SoviKeC6SJLZ+ZQSW2I9nWoqsJtpFLa3wMDfHjTV4AWUeO1T0sAHnXGmWRudUtoQM80gFNk9Co9kxxqkh4c0HQoDia6kGPacIM++T5VvNhbpZ2UFrEAI4Y1jUeQGKx62gGr+lHTbfIMOnL2pUjYhBn/c6/CtiD1z5rZti9C+aKTDUUFBWUSilvstx/gSfwmvPs0/fDJ/Ca6do5nFiVFKGCYdYn/hrlo3XAZSCemau0Smc7eFefqz1OK75G/Ka5KZHSoQAsRx61MrpArkYB8DmnDReVJNC3QLVUXZGSxKc5xTOWFT0qaa1c/hHxFcHT2P3nRfac0DQaZXZYBv6pppJbt3L86tTaSh3kuEUHypOTRrfP8A10aDzA/rS2g0yoNbufD3HNJLZSzSrFCGeRmwqquSTVxGjaeD6+pL/Gg/nUlosWj6bciSK4hlmIwGedSR7KBqhiY24A4cvtKvLq/v4hDM8fYxrzBmxnLHbpnC/CryJJvzn4UxTVrE7m7t17vXlVf50quraf8A9/Z/+wn9aB19DVjznn/OfhRTYatp+Nr+z/8AOn9aKHRdskOTI7qjNS1SxsMrcTDtO6NPWY+4dPfUVx/Lq6wwJo0zqjZEyQ/f8t+oHsquaIbVImOpxyxXKneJwRzee9TpWEycl1q5u2K2cPZKduY7tj6D50xuYZlKytIWl6/eyadwm5vBy2cAhh7nI6inaaMRu0zFu8lRTYTESgJW1z2sKmVcSd+K9Zh4Gu5LRojgTAgeC4NJSCQA8oz03B3rSqESPCRXlcE4Jz1/KRvXvTuxRAA1ISOe6ljXDKG26GqaCTGkyiSMjvG4qLnQMCGGRUrISj77Y6imd3EAeZeh3pEkaYvVkO9tbdZOZvInApEyxowihUICcZjUKPj1p66Ak7dNy3hUdPIDIoRSxJ2xWea+jo1Vns1gHuDGqsztjAxnJrhNJWUEkxoFznmOM7E4x17qk5onEyyrygKgIPNggjakxfLGoVJQCBgi3XmPQjcjyJrDkUvQ+LE7fSrJVKzm4DAjHLGMEEA9/topGSdyxP2Od/2mdQfmc0UjhP6Mo0viHTrq1jFxavzqPvjvFeaF9n1q3eG8VWddwGHTzo1PXFmh/VOGR1yD4iqgupTafedtbOVPgK7ai+NMwXbLvNZXWmNzRyGSE/m3xTe9vbrlYrChTl3YEkjx27/jSOlcWidRFdqDkYJpW/7a2X7bpsZu7UjMtup/WL5p4/un3eBkY15IGT+DAy4VpUlIRByBrg5b3D8PvFevKcgOzW4C5HMQWbz6V3G9lqcX2uylXtBt2qqOdD4EHofI0LEQxeaQyyHvI2HsFPQmSE05nUZUBfEkkmvcBelezSpGMuwA+tNhM8zYQbUQuhY0m3Su8FRynurlhVlDeQZGDSDLzxsneOgpzIKbsSrg0uSHY5Uxi8QEW2PXON++mhQRZPNy48CF/wCamtSKvaW6KAuC1Qk8K8pJ6+dZpRNCYlPFIeVhFGQRkFgW+tNJYLuRcNK5X8q7D4CrE8Ya1tTkKXGFHjtn+tL/AGZBGoVULhskgk5GKw5NGiGylPo7FiTGSfE4zRWhx9n62V5QWJAWJcfOisv9Jf5H0vpXYLGfRI10qeWSVIx+omfqw/LTG5YknJ+NXHiWzbsliulBbGVdRjfxHhVDuL+LtLiGVuWW3/vOYYJGOorvy2uSMEe6Ysl8LXLyOEVepNew+kOa1k7PT7cyY2LynA9wqq3c73Ll3JVR91fy/wDNQ1ldLJeTxJLynmIB5SwAHft1q01HyLcTUtN1CfWrqe9tzFZ6ggBzCDyTDO4ZSd/b591Szavd9hiSwmimXPO3KSgx3g94qi8NCf8AtNtoSXN3dyoBPOduUDJA22XvwBuastvpOp2tvZNzSxyXM2I4nyDIcbu3sJGB5Gr5L0LlAlrC0u79u1m5408WHrH2CpuO2SBQiACqst9dIkYMzuhfAOT6wXq3vNLw3rvjtMkkLn6n50VMS0TcuOc4rg1xbEtAhbqRShohQk603kQ07aksZZRjqaGSDiNbtMgjbKGo8WQeblmLcoHMRkD3ZqWcq7N5sRUVcXE8bMYl9dTj7oO3wpEkaW+mSRuoYIhEFtlQdA8u/wAgaRbUwmezeNc90dszH47U8tEabT45J+btMnORjH0pVbRCM7fCsORD8bIo6vMT9++/ywRgfA0VLfYV8TRWWh9lm4ktYptKnZweZBzKQehFYdxnGqLb3YH60SrET+ZWPQ+zqPCiiuxg8WZZdlMvJZLvVGspHKwBgCqHHN7amNB0+C91m001w0dvK3rdkeU/Giiq9sOJ9EcMaNp+l2KQWNqkUa9AB18z4mpK7VeUsVUldxkZwaKKzxeypFeuLO2fH6mNQoOAqAYz1psNOtV6RL3d1FFaoszSEWRYm5EGFHdXlFFaEZ32cGuPxe6iiqZcRAbQOw6hgPpUfqbtHI7IcHAHyoopT7HR8SU0+aR9HDs2X7VRzEZJywH0NSyRqaKKxzHQFOQDaiiisw4//9k="/>
          <p:cNvSpPr>
            <a:spLocks noChangeAspect="1" noChangeArrowheads="1"/>
          </p:cNvSpPr>
          <p:nvPr/>
        </p:nvSpPr>
        <p:spPr bwMode="auto">
          <a:xfrm>
            <a:off x="9017000" y="-638175"/>
            <a:ext cx="1162050" cy="13049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835696" y="260648"/>
            <a:ext cx="7308304" cy="792072"/>
          </a:xfrm>
          <a:prstGeom prst="roundRect">
            <a:avLst/>
          </a:prstGeom>
          <a:solidFill>
            <a:srgbClr val="FFC000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lvl="0" algn="ctr"/>
            <a:r>
              <a:rPr lang="ar-SA" sz="32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خطوات الاستفادة من قواعد المعلومات (في مكتبة الملك سلمان)</a:t>
            </a:r>
            <a:endParaRPr lang="ar-SA" sz="32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11" name="مستطيل 10">
            <a:hlinkClick r:id="rId2" action="ppaction://hlinkpres?slideindex=1&amp;slidetitle="/>
          </p:cNvPr>
          <p:cNvSpPr/>
          <p:nvPr/>
        </p:nvSpPr>
        <p:spPr>
          <a:xfrm>
            <a:off x="0" y="6357183"/>
            <a:ext cx="539552" cy="48093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2" y="1362074"/>
            <a:ext cx="7991475" cy="5019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218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32" name="AutoShape 20" descr="data:image/jpeg;base64,/9j/4AAQSkZJRgABAQAAAQABAAD/2wBDAAkGBwgHBgkIBwgKCgkLDRYPDQwMDRsUFRAWIB0iIiAdHx8kKDQsJCYxJx8fLT0tMTU3Ojo6Iys/RD84QzQ5Ojf/2wBDAQoKCg0MDRoPDxo3JR8lNzc3Nzc3Nzc3Nzc3Nzc3Nzc3Nzc3Nzc3Nzc3Nzc3Nzc3Nzc3Nzc3Nzc3Nzc3Nzc3Nzf/wAARCACUAIQDASIAAhEBAxEB/8QAHAAAAQUBAQEAAAAAAAAAAAAAAAMEBQYHAgEI/8QAQRAAAgEDAgMEBwQHBwUBAAAAAQIDAAQRBSEGEjETQVFhByJxgZGhsRQyQlIVI2JyksHRJDNTgqKy4TRUk5TC8P/EABkBAAIDAQAAAAAAAAAAAAAAAAIDAAEEBf/EACERAAICAgIDAQEBAAAAAAAAAAABAhEDIRIxMkFRIhNS/9oADAMBAAIRAxEAPwDcAa9pENXYYVdFHhniEwhLqJSpYJkcxA6nHhuKUrOfS1ImjtpPE1ndxwanp84VYWkCm6hYjnjx37b+W5q08J8VaXxVYtdaVOW7PCzROOV4mIzgj+fQ4qiydoooqECiiioQKKKKhAoooqECiiioQKKKKhAoooqEGSvUZxTqtxpHD19qFnAs80EZYIxwB4k+QGT7qdK9dPySxtHIoZHUqykbEHqKa4ilI+XNd1G/1e/kudSmM9wzH12G+PAeA26VMej/AF654T16DUZCwsZiIrtCesZP3seKnce8d9OuLdAk0HWWjeI9kG5oyRkNHnY578dKiruXtVKQrzAjc+FVQVn1NDKksSSRsrI4DKynIIPQ0pWR+irjeGGwtuH9TL9pCSlvOfu9nj1Vbwx09mK1lXBGeo8aX7D9Wd0V4DXtQgUVU/SNreoaPo0KaIrNqV5OIYQkfaMBgsxC75IUGswOoeki7ye21XlO+ypHj5CoQ3qvGdV+8wHtOK+dbjSuOr4sXutTXDAN2mpsB8A9NJeBOLLt8TXMJBB9Wa/d8geOxq+LIfRVzq+mWgJutRs4QOpknVfqaipeO+EovvcSaUf3LpG+hrEbP0WXs0SiWewiZxnmHM+P9IqN1/gy80N5US4W+7CHtrlooiiwKTgZJJyTucdwGfCiWOUukC5Jdm4XPpR4Nt1JOsxy4/wYnk+gqOl9MnCaZ7Jr+bwK2rAH44rHOHuHLfWraeU3ksbQy9myJGD3Ag59/wAqW1bhix0jRLrUDPO/IVWHmIHMS2Mnbp1+Gat45JWyKaZ9D8McSWXE2ljUdPWVIjI0ZWZeVgR1opj6NdM/RPBGlW7LyyPD20g/ac8x+tFLCHCvSqvTFZKVWStbiZeRXvSDZQappZxGWubclkKrnb8S/wD7vxWOy25BKgZVT3dcVu98m+YvvEZIFUHjjsZJLYw2hjmAYSuY8ZG2xyN6RykpUzRxi4WikW3PZ3KzRjdDzAdxU9R861PgfiSW3iAuWaTT5PWVixZoPH3eXdWayR4A9UgdR5VNcJarHp5ltrtmWGUZQ4yFb+hoMsH5R7DxTT/EujeYpVkRXRgysAQynIIpUNVR4H1NJ7B7MuC9s3qnxjO4/mKsNzeLbx5O7HZV8atK0DLTor1+73vGrSoSI9MtDCpzsZpeVm28QgXf9ugt2MzK2wdsYH4SenupSYgTGQKqvKxdsDHMfE+7HwqK166P2I3AYgQsEkI/CG6N7mx8adjiKm9DyRAxd1wO0RT/AJhkU3smE8skw3UuUX90bfXNEE5fRUlY+uEOfbXmkLyWER7yM/GrkqZcXaO4TiOEZ/G0Z9uNv5Vm/H2uq73OmWIwGbmvZcbySDu8wNh7gO6rlxRqP6J0S/uEIEqMGgz3ucAfOsWmkJjYsxc9SzHOT3n5/OtGCPbYjPKqSLL6NOeeS9tFfl7TDHxGNsjzwaleOgt1eaTokKgLc3ccfJjblyqAfFz8KYeiiDm1K+kycrAMD2nf6CpzhmAaz6XrVH9ZNOiacjwYAf8A1IPgKz5XWh+NaNxhjWKFI02VFCj2Ciuh0orMNKer0qr0yV6UV66LRz1IcuofBJwR31D6nBM57X1WiTcjpmpNXpK6tUuI2AYoT3ik5MdjseWjNtWgEt3JNHEI0Y7IBtUXJb9+Kvt3oUuSQhfzG9Q1xpGXDAAIeo76DrQb27RzwLqT6XqgeZS1uymLJOMEkYq/zahDeyf3gRgfukVQo7JpJY+QBYY2ByfxEeHjT25zzFlODy42oox9kb9FrvbqIRMzNgrvzEjAqpapqpn06/gUIRKnKSrZHXupB7udY+XmJGN18RUTco0k6TRtyIWxIvjTIx2BJlv02VjoLq2cjI3qSs5OWziA6cg+lQlhMp07s1PcfjTmzuP7Mq53Xb4UM1bCg6RTfSnqPa3Fnp8ZHqJ28o9uVUf7viKocxIXpgeVTHEV3+kNau7nPMhcqn7o2H0zULOmxx3eVaI/mNCJPlKzQvRNAqWep3rbLzBMnpyqMn61YfQRbm9veIddk3M0ywocdBkuR8GUe6q9pudJ9FV7K7ckl0rorDrlzyj5b1pfod082HAOnNIAJLrnuW9jsSv+nlrBldyNeNaLrRRRShhQAxrsNSdAOK6tHLscK9KK9NQ1dBwKFoJMeB6a3llBOC3ZDnJ6gCgSr3muhcqPH3UNBJkLc27wPh2Vsn1SBTV4S2R0zU5cmOblOSOXORjrUVLctEci35vEFsfyqmEmMZLOR2RIlJcnCgDc0nq2mGxYROQZGHMwXu8qmrbiBLbGLAA95WTJ+lReo6lFeXLzOjrzHpttVJ0y7ErEGOELvvuaR1G6exsLp02crhD4E7A/zpzFqFkoAZnGP2M/SoviKeC6SJLZ+ZQSW2I9nWoqsJtpFLa3wMDfHjTV4AWUeO1T0sAHnXGmWRudUtoQM80gFNk9Co9kxxqkh4c0HQoDia6kGPacIM++T5VvNhbpZ2UFrEAI4Y1jUeQGKx62gGr+lHTbfIMOnL2pUjYhBn/c6/CtiD1z5rZti9C+aKTDUUFBWUSilvstx/gSfwmvPs0/fDJ/Ca6do5nFiVFKGCYdYn/hrlo3XAZSCemau0Smc7eFefqz1OK75G/Ka5KZHSoQAsRx61MrpArkYB8DmnDReVJNC3QLVUXZGSxKc5xTOWFT0qaa1c/hHxFcHT2P3nRfac0DQaZXZYBv6pppJbt3L86tTaSh3kuEUHypOTRrfP8A10aDzA/rS2g0yoNbufD3HNJLZSzSrFCGeRmwqquSTVxGjaeD6+pL/Gg/nUlosWj6bciSK4hlmIwGedSR7KBqhiY24A4cvtKvLq/v4hDM8fYxrzBmxnLHbpnC/CryJJvzn4UxTVrE7m7t17vXlVf50quraf8A9/Z/+wn9aB19DVjznn/OfhRTYatp+Nr+z/8AOn9aKHRdskOTI7qjNS1SxsMrcTDtO6NPWY+4dPfUVx/Lq6wwJo0zqjZEyQ/f8t+oHsquaIbVImOpxyxXKneJwRzee9TpWEycl1q5u2K2cPZKduY7tj6D50xuYZlKytIWl6/eyadwm5vBy2cAhh7nI6inaaMRu0zFu8lRTYTESgJW1z2sKmVcSd+K9Zh4Gu5LRojgTAgeC4NJSCQA8oz03B3rSqESPCRXlcE4Jz1/KRvXvTuxRAA1ISOe6ljXDKG26GqaCTGkyiSMjvG4qLnQMCGGRUrISj77Y6imd3EAeZeh3pEkaYvVkO9tbdZOZvInApEyxowihUICcZjUKPj1p66Ak7dNy3hUdPIDIoRSxJ2xWea+jo1Vns1gHuDGqsztjAxnJrhNJWUEkxoFznmOM7E4x17qk5onEyyrygKgIPNggjakxfLGoVJQCBgi3XmPQjcjyJrDkUvQ+LE7fSrJVKzm4DAjHLGMEEA9/topGSdyxP2Od/2mdQfmc0UjhP6Mo0viHTrq1jFxavzqPvjvFeaF9n1q3eG8VWddwGHTzo1PXFmh/VOGR1yD4iqgupTafedtbOVPgK7ai+NMwXbLvNZXWmNzRyGSE/m3xTe9vbrlYrChTl3YEkjx27/jSOlcWidRFdqDkYJpW/7a2X7bpsZu7UjMtup/WL5p4/un3eBkY15IGT+DAy4VpUlIRByBrg5b3D8PvFevKcgOzW4C5HMQWbz6V3G9lqcX2uylXtBt2qqOdD4EHofI0LEQxeaQyyHvI2HsFPQmSE05nUZUBfEkkmvcBelezSpGMuwA+tNhM8zYQbUQuhY0m3Su8FRynurlhVlDeQZGDSDLzxsneOgpzIKbsSrg0uSHY5Uxi8QEW2PXON++mhQRZPNy48CF/wCamtSKvaW6KAuC1Qk8K8pJ6+dZpRNCYlPFIeVhFGQRkFgW+tNJYLuRcNK5X8q7D4CrE8Ya1tTkKXGFHjtn+tL/AGZBGoVULhskgk5GKw5NGiGylPo7FiTGSfE4zRWhx9n62V5QWJAWJcfOisv9Jf5H0vpXYLGfRI10qeWSVIx+omfqw/LTG5YknJ+NXHiWzbsliulBbGVdRjfxHhVDuL+LtLiGVuWW3/vOYYJGOorvy2uSMEe6Ysl8LXLyOEVepNew+kOa1k7PT7cyY2LynA9wqq3c73Ll3JVR91fy/wDNQ1ldLJeTxJLynmIB5SwAHft1q01HyLcTUtN1CfWrqe9tzFZ6ggBzCDyTDO4ZSd/b591Szavd9hiSwmimXPO3KSgx3g94qi8NCf8AtNtoSXN3dyoBPOduUDJA22XvwBuastvpOp2tvZNzSxyXM2I4nyDIcbu3sJGB5Gr5L0LlAlrC0u79u1m5408WHrH2CpuO2SBQiACqst9dIkYMzuhfAOT6wXq3vNLw3rvjtMkkLn6n50VMS0TcuOc4rg1xbEtAhbqRShohQk603kQ07aksZZRjqaGSDiNbtMgjbKGo8WQeblmLcoHMRkD3ZqWcq7N5sRUVcXE8bMYl9dTj7oO3wpEkaW+mSRuoYIhEFtlQdA8u/wAgaRbUwmezeNc90dszH47U8tEabT45J+btMnORjH0pVbRCM7fCsORD8bIo6vMT9++/ywRgfA0VLfYV8TRWWh9lm4ktYptKnZweZBzKQehFYdxnGqLb3YH60SrET+ZWPQ+zqPCiiuxg8WZZdlMvJZLvVGspHKwBgCqHHN7amNB0+C91m001w0dvK3rdkeU/Giiq9sOJ9EcMaNp+l2KQWNqkUa9AB18z4mpK7VeUsVUldxkZwaKKzxeypFeuLO2fH6mNQoOAqAYz1psNOtV6RL3d1FFaoszSEWRYm5EGFHdXlFFaEZ32cGuPxe6iiqZcRAbQOw6hgPpUfqbtHI7IcHAHyoopT7HR8SU0+aR9HDs2X7VRzEZJywH0NSyRqaKKxzHQFOQDaiiisw4//9k="/>
          <p:cNvSpPr>
            <a:spLocks noChangeAspect="1" noChangeArrowheads="1"/>
          </p:cNvSpPr>
          <p:nvPr/>
        </p:nvSpPr>
        <p:spPr bwMode="auto">
          <a:xfrm>
            <a:off x="9017000" y="-638175"/>
            <a:ext cx="1162050" cy="13049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3334" name="AutoShape 22" descr="data:image/jpeg;base64,/9j/4AAQSkZJRgABAQAAAQABAAD/2wBDAAkGBwgHBgkIBwgKCgkLDRYPDQwMDRsUFRAWIB0iIiAdHx8kKDQsJCYxJx8fLT0tMTU3Ojo6Iys/RD84QzQ5Ojf/2wBDAQoKCg0MDRoPDxo3JR8lNzc3Nzc3Nzc3Nzc3Nzc3Nzc3Nzc3Nzc3Nzc3Nzc3Nzc3Nzc3Nzc3Nzc3Nzc3Nzc3Nzf/wAARCACUAIQDASIAAhEBAxEB/8QAHAAAAQUBAQEAAAAAAAAAAAAAAAMEBQYHAgEI/8QAQRAAAgEDAgMEBwQHBwUBAAAAAQIDAAQRBSEGEjETQVFhByJxgZGhsRQyQlIVI2JyksHRJDNTgqKy4TRUk5TC8P/EABkBAAIDAQAAAAAAAAAAAAAAAAIDAAEEBf/EACERAAICAgIDAQEBAAAAAAAAAAABAhEDIRIxMkFRIhNS/9oADAMBAAIRAxEAPwDcAa9pENXYYVdFHhniEwhLqJSpYJkcxA6nHhuKUrOfS1ImjtpPE1ndxwanp84VYWkCm6hYjnjx37b+W5q08J8VaXxVYtdaVOW7PCzROOV4mIzgj+fQ4qiydoooqECiiioQKKKKhAoooqECiiioQKKKKhAoooqEGSvUZxTqtxpHD19qFnAs80EZYIxwB4k+QGT7qdK9dPySxtHIoZHUqykbEHqKa4ilI+XNd1G/1e/kudSmM9wzH12G+PAeA26VMej/AF654T16DUZCwsZiIrtCesZP3seKnce8d9OuLdAk0HWWjeI9kG5oyRkNHnY578dKiruXtVKQrzAjc+FVQVn1NDKksSSRsrI4DKynIIPQ0pWR+irjeGGwtuH9TL9pCSlvOfu9nj1Vbwx09mK1lXBGeo8aX7D9Wd0V4DXtQgUVU/SNreoaPo0KaIrNqV5OIYQkfaMBgsxC75IUGswOoeki7ye21XlO+ypHj5CoQ3qvGdV+8wHtOK+dbjSuOr4sXutTXDAN2mpsB8A9NJeBOLLt8TXMJBB9Wa/d8geOxq+LIfRVzq+mWgJutRs4QOpknVfqaipeO+EovvcSaUf3LpG+hrEbP0WXs0SiWewiZxnmHM+P9IqN1/gy80N5US4W+7CHtrlooiiwKTgZJJyTucdwGfCiWOUukC5Jdm4XPpR4Nt1JOsxy4/wYnk+gqOl9MnCaZ7Jr+bwK2rAH44rHOHuHLfWraeU3ksbQy9myJGD3Ag59/wAqW1bhix0jRLrUDPO/IVWHmIHMS2Mnbp1+Gat45JWyKaZ9D8McSWXE2ljUdPWVIjI0ZWZeVgR1opj6NdM/RPBGlW7LyyPD20g/ac8x+tFLCHCvSqvTFZKVWStbiZeRXvSDZQappZxGWubclkKrnb8S/wD7vxWOy25BKgZVT3dcVu98m+YvvEZIFUHjjsZJLYw2hjmAYSuY8ZG2xyN6RykpUzRxi4WikW3PZ3KzRjdDzAdxU9R861PgfiSW3iAuWaTT5PWVixZoPH3eXdWayR4A9UgdR5VNcJarHp5ltrtmWGUZQ4yFb+hoMsH5R7DxTT/EujeYpVkRXRgysAQynIIpUNVR4H1NJ7B7MuC9s3qnxjO4/mKsNzeLbx5O7HZV8atK0DLTor1+73vGrSoSI9MtDCpzsZpeVm28QgXf9ugt2MzK2wdsYH4SenupSYgTGQKqvKxdsDHMfE+7HwqK166P2I3AYgQsEkI/CG6N7mx8adjiKm9DyRAxd1wO0RT/AJhkU3smE8skw3UuUX90bfXNEE5fRUlY+uEOfbXmkLyWER7yM/GrkqZcXaO4TiOEZ/G0Z9uNv5Vm/H2uq73OmWIwGbmvZcbySDu8wNh7gO6rlxRqP6J0S/uEIEqMGgz3ucAfOsWmkJjYsxc9SzHOT3n5/OtGCPbYjPKqSLL6NOeeS9tFfl7TDHxGNsjzwaleOgt1eaTokKgLc3ccfJjblyqAfFz8KYeiiDm1K+kycrAMD2nf6CpzhmAaz6XrVH9ZNOiacjwYAf8A1IPgKz5XWh+NaNxhjWKFI02VFCj2Ciuh0orMNKer0qr0yV6UV66LRz1IcuofBJwR31D6nBM57X1WiTcjpmpNXpK6tUuI2AYoT3ik5MdjseWjNtWgEt3JNHEI0Y7IBtUXJb9+Kvt3oUuSQhfzG9Q1xpGXDAAIeo76DrQb27RzwLqT6XqgeZS1uymLJOMEkYq/zahDeyf3gRgfukVQo7JpJY+QBYY2ByfxEeHjT25zzFlODy42oox9kb9FrvbqIRMzNgrvzEjAqpapqpn06/gUIRKnKSrZHXupB7udY+XmJGN18RUTco0k6TRtyIWxIvjTIx2BJlv02VjoLq2cjI3qSs5OWziA6cg+lQlhMp07s1PcfjTmzuP7Mq53Xb4UM1bCg6RTfSnqPa3Fnp8ZHqJ28o9uVUf7viKocxIXpgeVTHEV3+kNau7nPMhcqn7o2H0zULOmxx3eVaI/mNCJPlKzQvRNAqWep3rbLzBMnpyqMn61YfQRbm9veIddk3M0ywocdBkuR8GUe6q9pudJ9FV7K7ckl0rorDrlzyj5b1pfod082HAOnNIAJLrnuW9jsSv+nlrBldyNeNaLrRRRShhQAxrsNSdAOK6tHLscK9KK9NQ1dBwKFoJMeB6a3llBOC3ZDnJ6gCgSr3muhcqPH3UNBJkLc27wPh2Vsn1SBTV4S2R0zU5cmOblOSOXORjrUVLctEci35vEFsfyqmEmMZLOR2RIlJcnCgDc0nq2mGxYROQZGHMwXu8qmrbiBLbGLAA95WTJ+lReo6lFeXLzOjrzHpttVJ0y7ErEGOELvvuaR1G6exsLp02crhD4E7A/zpzFqFkoAZnGP2M/SoviKeC6SJLZ+ZQSW2I9nWoqsJtpFLa3wMDfHjTV4AWUeO1T0sAHnXGmWRudUtoQM80gFNk9Co9kxxqkh4c0HQoDia6kGPacIM++T5VvNhbpZ2UFrEAI4Y1jUeQGKx62gGr+lHTbfIMOnL2pUjYhBn/c6/CtiD1z5rZti9C+aKTDUUFBWUSilvstx/gSfwmvPs0/fDJ/Ca6do5nFiVFKGCYdYn/hrlo3XAZSCemau0Smc7eFefqz1OK75G/Ka5KZHSoQAsRx61MrpArkYB8DmnDReVJNC3QLVUXZGSxKc5xTOWFT0qaa1c/hHxFcHT2P3nRfac0DQaZXZYBv6pppJbt3L86tTaSh3kuEUHypOTRrfP8A10aDzA/rS2g0yoNbufD3HNJLZSzSrFCGeRmwqquSTVxGjaeD6+pL/Gg/nUlosWj6bciSK4hlmIwGedSR7KBqhiY24A4cvtKvLq/v4hDM8fYxrzBmxnLHbpnC/CryJJvzn4UxTVrE7m7t17vXlVf50quraf8A9/Z/+wn9aB19DVjznn/OfhRTYatp+Nr+z/8AOn9aKHRdskOTI7qjNS1SxsMrcTDtO6NPWY+4dPfUVx/Lq6wwJo0zqjZEyQ/f8t+oHsquaIbVImOpxyxXKneJwRzee9TpWEycl1q5u2K2cPZKduY7tj6D50xuYZlKytIWl6/eyadwm5vBy2cAhh7nI6inaaMRu0zFu8lRTYTESgJW1z2sKmVcSd+K9Zh4Gu5LRojgTAgeC4NJSCQA8oz03B3rSqESPCRXlcE4Jz1/KRvXvTuxRAA1ISOe6ljXDKG26GqaCTGkyiSMjvG4qLnQMCGGRUrISj77Y6imd3EAeZeh3pEkaYvVkO9tbdZOZvInApEyxowihUICcZjUKPj1p66Ak7dNy3hUdPIDIoRSxJ2xWea+jo1Vns1gHuDGqsztjAxnJrhNJWUEkxoFznmOM7E4x17qk5onEyyrygKgIPNggjakxfLGoVJQCBgi3XmPQjcjyJrDkUvQ+LE7fSrJVKzm4DAjHLGMEEA9/topGSdyxP2Od/2mdQfmc0UjhP6Mo0viHTrq1jFxavzqPvjvFeaF9n1q3eG8VWddwGHTzo1PXFmh/VOGR1yD4iqgupTafedtbOVPgK7ai+NMwXbLvNZXWmNzRyGSE/m3xTe9vbrlYrChTl3YEkjx27/jSOlcWidRFdqDkYJpW/7a2X7bpsZu7UjMtup/WL5p4/un3eBkY15IGT+DAy4VpUlIRByBrg5b3D8PvFevKcgOzW4C5HMQWbz6V3G9lqcX2uylXtBt2qqOdD4EHofI0LEQxeaQyyHvI2HsFPQmSE05nUZUBfEkkmvcBelezSpGMuwA+tNhM8zYQbUQuhY0m3Su8FRynurlhVlDeQZGDSDLzxsneOgpzIKbsSrg0uSHY5Uxi8QEW2PXON++mhQRZPNy48CF/wCamtSKvaW6KAuC1Qk8K8pJ6+dZpRNCYlPFIeVhFGQRkFgW+tNJYLuRcNK5X8q7D4CrE8Ya1tTkKXGFHjtn+tL/AGZBGoVULhskgk5GKw5NGiGylPo7FiTGSfE4zRWhx9n62V5QWJAWJcfOisv9Jf5H0vpXYLGfRI10qeWSVIx+omfqw/LTG5YknJ+NXHiWzbsliulBbGVdRjfxHhVDuL+LtLiGVuWW3/vOYYJGOorvy2uSMEe6Ysl8LXLyOEVepNew+kOa1k7PT7cyY2LynA9wqq3c73Ll3JVR91fy/wDNQ1ldLJeTxJLynmIB5SwAHft1q01HyLcTUtN1CfWrqe9tzFZ6ggBzCDyTDO4ZSd/b591Szavd9hiSwmimXPO3KSgx3g94qi8NCf8AtNtoSXN3dyoBPOduUDJA22XvwBuastvpOp2tvZNzSxyXM2I4nyDIcbu3sJGB5Gr5L0LlAlrC0u79u1m5408WHrH2CpuO2SBQiACqst9dIkYMzuhfAOT6wXq3vNLw3rvjtMkkLn6n50VMS0TcuOc4rg1xbEtAhbqRShohQk603kQ07aksZZRjqaGSDiNbtMgjbKGo8WQeblmLcoHMRkD3ZqWcq7N5sRUVcXE8bMYl9dTj7oO3wpEkaW+mSRuoYIhEFtlQdA8u/wAgaRbUwmezeNc90dszH47U8tEabT45J+btMnORjH0pVbRCM7fCsORD8bIo6vMT9++/ywRgfA0VLfYV8TRWWh9lm4ktYptKnZweZBzKQehFYdxnGqLb3YH60SrET+ZWPQ+zqPCiiuxg8WZZdlMvJZLvVGspHKwBgCqHHN7amNB0+C91m001w0dvK3rdkeU/Giiq9sOJ9EcMaNp+l2KQWNqkUa9AB18z4mpK7VeUsVUldxkZwaKKzxeypFeuLO2fH6mNQoOAqAYz1psNOtV6RL3d1FFaoszSEWRYm5EGFHdXlFFaEZ32cGuPxe6iiqZcRAbQOw6hgPpUfqbtHI7IcHAHyoopT7HR8SU0+aR9HDs2X7VRzEZJywH0NSyRqaKKxzHQFOQDaiiisw4//9k="/>
          <p:cNvSpPr>
            <a:spLocks noChangeAspect="1" noChangeArrowheads="1"/>
          </p:cNvSpPr>
          <p:nvPr/>
        </p:nvSpPr>
        <p:spPr bwMode="auto">
          <a:xfrm>
            <a:off x="9017000" y="-638175"/>
            <a:ext cx="1162050" cy="13049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11" name="مستطيل 10">
            <a:hlinkClick r:id="rId2" action="ppaction://hlinkpres?slideindex=1&amp;slidetitle="/>
          </p:cNvPr>
          <p:cNvSpPr/>
          <p:nvPr/>
        </p:nvSpPr>
        <p:spPr>
          <a:xfrm>
            <a:off x="0" y="6357183"/>
            <a:ext cx="539552" cy="48093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908720"/>
            <a:ext cx="7992888" cy="56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385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28662" y="1000108"/>
            <a:ext cx="6929486" cy="4429156"/>
          </a:xfrm>
          <a:prstGeom prst="rect">
            <a:avLst/>
          </a:prstGeom>
          <a:noFill/>
        </p:spPr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44" name="مستطيل مستدير الزوايا 43"/>
          <p:cNvSpPr/>
          <p:nvPr/>
        </p:nvSpPr>
        <p:spPr>
          <a:xfrm>
            <a:off x="1835696" y="476672"/>
            <a:ext cx="6272941" cy="792072"/>
          </a:xfrm>
          <a:prstGeom prst="roundRect">
            <a:avLst/>
          </a:prstGeom>
          <a:solidFill>
            <a:srgbClr val="FFC000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lvl="0" algn="ctr"/>
            <a:r>
              <a:rPr lang="ar-SA" sz="4400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raditional Arabic" panose="02020603050405020304" pitchFamily="18" charset="-78"/>
                <a:cs typeface="Traditional Arabic" panose="02020603050405020304" pitchFamily="18" charset="-78"/>
              </a:rPr>
              <a:t>ثانياً: محركات البحث على الانترنت</a:t>
            </a:r>
          </a:p>
        </p:txBody>
      </p:sp>
      <p:sp>
        <p:nvSpPr>
          <p:cNvPr id="45" name="مستطيل 44">
            <a:hlinkClick r:id="rId2" action="ppaction://hlinkpres?slideindex=1&amp;slidetitle="/>
          </p:cNvPr>
          <p:cNvSpPr/>
          <p:nvPr/>
        </p:nvSpPr>
        <p:spPr>
          <a:xfrm>
            <a:off x="-27118" y="6368296"/>
            <a:ext cx="539552" cy="48093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6" name="مستطيل مستدير الزوايا 45"/>
          <p:cNvSpPr/>
          <p:nvPr/>
        </p:nvSpPr>
        <p:spPr>
          <a:xfrm>
            <a:off x="2411760" y="5589240"/>
            <a:ext cx="4872566" cy="792072"/>
          </a:xfrm>
          <a:prstGeom prst="roundRect">
            <a:avLst/>
          </a:prstGeom>
          <a:solidFill>
            <a:srgbClr val="FFC000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lvl="0" algn="ctr"/>
            <a:r>
              <a:rPr lang="ar-SA" sz="44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raditional Arabic" panose="02020603050405020304" pitchFamily="18" charset="-78"/>
                <a:cs typeface="Traditional Arabic" panose="02020603050405020304" pitchFamily="18" charset="-78"/>
              </a:rPr>
              <a:t>مفهوم محركات البحث</a:t>
            </a:r>
            <a:endParaRPr lang="ar-SA" sz="44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pic>
        <p:nvPicPr>
          <p:cNvPr id="5" name="Picture 2" descr="http://socialevo.net/wp-content/uploads/98-ot-marketing-specqlistite-shte-izpolzvat-seo-prez-201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772816"/>
            <a:ext cx="6408711" cy="35873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7188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691680" y="1988840"/>
            <a:ext cx="59625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800" dirty="0">
                <a:ln w="1905">
                  <a:solidFill>
                    <a:srgbClr val="FF0000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raditional Arabic" panose="02020603050405020304" pitchFamily="18" charset="-78"/>
                <a:cs typeface="Traditional Arabic" panose="02020603050405020304" pitchFamily="18" charset="-78"/>
              </a:rPr>
              <a:t>1- من خلال الرابط التالي : </a:t>
            </a:r>
            <a:r>
              <a:rPr lang="en-US" sz="2800" dirty="0">
                <a:ln w="1905">
                  <a:solidFill>
                    <a:srgbClr val="FF0000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raditional Arabic" panose="02020603050405020304" pitchFamily="18" charset="-78"/>
                <a:cs typeface="Traditional Arabic" panose="02020603050405020304" pitchFamily="18" charset="-78"/>
              </a:rPr>
              <a:t>www.Google.com.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564904"/>
            <a:ext cx="7560840" cy="36724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مستطيل مستدير الزوايا 5"/>
          <p:cNvSpPr/>
          <p:nvPr/>
        </p:nvSpPr>
        <p:spPr>
          <a:xfrm>
            <a:off x="1979712" y="476672"/>
            <a:ext cx="6552728" cy="792072"/>
          </a:xfrm>
          <a:prstGeom prst="roundRect">
            <a:avLst/>
          </a:prstGeom>
          <a:solidFill>
            <a:srgbClr val="FFC000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lvl="0" algn="ctr"/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تطبيق  على </a:t>
            </a:r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محرك (</a:t>
            </a:r>
            <a:r>
              <a:rPr lang="en-US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Google</a:t>
            </a:r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) المعرّب</a:t>
            </a:r>
            <a:endParaRPr lang="ar-SA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7" name="مستطيل 6">
            <a:hlinkClick r:id="rId3" action="ppaction://hlinkpres?slideindex=1&amp;slidetitle="/>
          </p:cNvPr>
          <p:cNvSpPr/>
          <p:nvPr/>
        </p:nvSpPr>
        <p:spPr>
          <a:xfrm>
            <a:off x="0" y="6357183"/>
            <a:ext cx="539552" cy="48093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29291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71600" y="836712"/>
            <a:ext cx="74168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ar-SA" sz="2800" dirty="0" smtClean="0">
                <a:ln w="1905">
                  <a:solidFill>
                    <a:srgbClr val="FF0000"/>
                  </a:solidFill>
                </a:ln>
                <a:latin typeface="Traditional Arabic" panose="02020603050405020304" pitchFamily="18" charset="-78"/>
                <a:cs typeface="Traditional Arabic" panose="02020603050405020304" pitchFamily="18" charset="-78"/>
              </a:rPr>
              <a:t>2- عند الرغبة </a:t>
            </a:r>
            <a:r>
              <a:rPr lang="ar-SA" sz="2800" dirty="0">
                <a:ln w="1905">
                  <a:solidFill>
                    <a:srgbClr val="FF0000"/>
                  </a:solidFill>
                </a:ln>
                <a:latin typeface="Traditional Arabic" panose="02020603050405020304" pitchFamily="18" charset="-78"/>
                <a:cs typeface="Traditional Arabic" panose="02020603050405020304" pitchFamily="18" charset="-78"/>
              </a:rPr>
              <a:t>في </a:t>
            </a:r>
            <a:r>
              <a:rPr lang="ar-SA" sz="2800" dirty="0" smtClean="0">
                <a:ln w="1905">
                  <a:solidFill>
                    <a:srgbClr val="FF0000"/>
                  </a:solidFill>
                </a:ln>
                <a:latin typeface="Traditional Arabic" panose="02020603050405020304" pitchFamily="18" charset="-78"/>
                <a:cs typeface="Traditional Arabic" panose="02020603050405020304" pitchFamily="18" charset="-78"/>
              </a:rPr>
              <a:t>إجراء  </a:t>
            </a:r>
            <a:r>
              <a:rPr lang="ar-SA" sz="2800" dirty="0">
                <a:ln w="1905">
                  <a:solidFill>
                    <a:srgbClr val="FF0000"/>
                  </a:solidFill>
                </a:ln>
                <a:latin typeface="Traditional Arabic" panose="02020603050405020304" pitchFamily="18" charset="-78"/>
                <a:cs typeface="Traditional Arabic" panose="02020603050405020304" pitchFamily="18" charset="-78"/>
              </a:rPr>
              <a:t>بحث متقدم يتم الضغط على كلمة بحث متقدم، ليتم فتح نافذة أخرى كما هو موضح بالخطوة</a:t>
            </a:r>
            <a:r>
              <a:rPr lang="ar-EG" sz="2800" dirty="0">
                <a:ln w="1905">
                  <a:solidFill>
                    <a:srgbClr val="FF0000"/>
                  </a:solidFill>
                </a:ln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EG" sz="2800" dirty="0" smtClean="0">
                <a:ln w="1905">
                  <a:solidFill>
                    <a:srgbClr val="FF0000"/>
                  </a:solidFill>
                </a:ln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التالية</a:t>
            </a:r>
            <a:r>
              <a:rPr lang="ar-SA" sz="2800" dirty="0">
                <a:ln w="1905">
                  <a:solidFill>
                    <a:srgbClr val="FF0000"/>
                  </a:solidFill>
                </a:ln>
                <a:latin typeface="Traditional Arabic" panose="02020603050405020304" pitchFamily="18" charset="-78"/>
                <a:cs typeface="Traditional Arabic" panose="02020603050405020304" pitchFamily="18" charset="-78"/>
              </a:rPr>
              <a:t>:</a:t>
            </a:r>
            <a:endParaRPr lang="en-US" sz="2800" dirty="0">
              <a:ln w="1905">
                <a:solidFill>
                  <a:srgbClr val="FF0000"/>
                </a:solidFill>
              </a:ln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447" y="2060848"/>
            <a:ext cx="7370993" cy="37757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مستطيل 4">
            <a:hlinkClick r:id="rId3" action="ppaction://hlinkpres?slideindex=1&amp;slidetitle="/>
          </p:cNvPr>
          <p:cNvSpPr/>
          <p:nvPr/>
        </p:nvSpPr>
        <p:spPr>
          <a:xfrm>
            <a:off x="0" y="6357183"/>
            <a:ext cx="539552" cy="48093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78634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16</a:t>
            </a:fld>
            <a:endParaRPr lang="en-US" dirty="0"/>
          </a:p>
        </p:txBody>
      </p:sp>
      <p:graphicFrame>
        <p:nvGraphicFramePr>
          <p:cNvPr id="2" name="رسم تخطيطي 1">
            <a:hlinkClick r:id="rId2" action="ppaction://hlinkpres?slideindex=1&amp;slidetitle="/>
          </p:cNvPr>
          <p:cNvGraphicFramePr/>
          <p:nvPr>
            <p:extLst>
              <p:ext uri="{D42A27DB-BD31-4B8C-83A1-F6EECF244321}">
                <p14:modId xmlns:p14="http://schemas.microsoft.com/office/powerpoint/2010/main" val="2780186675"/>
              </p:ext>
            </p:extLst>
          </p:nvPr>
        </p:nvGraphicFramePr>
        <p:xfrm>
          <a:off x="1" y="1135225"/>
          <a:ext cx="6396980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050" name="Picture 2" descr="http://ioeassessment.cisco.com/sites/default/files/styles/image_text_tile/public/link_tiles/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3388" y="1173487"/>
            <a:ext cx="1716212" cy="7495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</p:pic>
      <p:pic>
        <p:nvPicPr>
          <p:cNvPr id="2052" name="Picture 4" descr="https://www.millerfallprotection.com/images/module/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274489"/>
            <a:ext cx="1720705" cy="7000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</p:pic>
      <p:pic>
        <p:nvPicPr>
          <p:cNvPr id="2054" name="Picture 6" descr="http://sonic.northwestern.edu/wp-content/uploads/2013/10/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3387" y="3325922"/>
            <a:ext cx="1716209" cy="72374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</p:pic>
      <p:pic>
        <p:nvPicPr>
          <p:cNvPr id="9" name="صورة 8" descr="C:\Users\HP\Desktop\sz.JPG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3387" y="4370052"/>
            <a:ext cx="1716209" cy="7482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AutoShape 10" descr="data:image/jpeg;base64,/9j/4AAQSkZJRgABAQAAAQABAAD/2wCEAAkGBxQQEBUPEg8WEBAQFhcQEBAPERQODw8PFBQXFhQUFxcYHCgsGBolHBUUITEhJSkrLi4xGCAzODMsNygtLisBCgoKDg0OGxAQGy4mHyArLDcrLzQsNywsLDItLywsLDEuLCwsLCwsLDYsLC0rLywsNCwsLzcsLCwsLCw0LCwsLP/AABEIAMwAzAMBIgACEQEDEQH/xAAbAAABBQEBAAAAAAAAAAAAAAAEAAIDBQYHAf/EAEoQAAIBAgAHCQ0GBgEDBQAAAAECAAMRBAUSITFRUwYTFSJBYZOy0RQyM1JxcoGCkZKx0tMHIzRCouI1YnOhwcKjFiVEVGN0w/D/xAAaAQEAAwEBAQAAAAAAAAAAAAAAAQIEAwUG/8QALhEAAgIABQMCBQMFAAAAAAAAAAECAwQREhMxIUFRFVIFIjJxsRRC8SOBodHw/9oADAMBAAIRAxEAPwDuMUUUAUUFwzD0pZmbjHOFHGYjXbVAzj5PEb9PbKuUVyxmW0UEGGk5xScg6O97Yu6zsX/T2ywC4oL3Wdi/6e2DVscqjZLIwI0ji5r+mQ2lyCzilTw8niN+ntklHHCuclabknk4vbK7kX3IzRZRQbulti/6e2Lulti/6e2XJCYoN3S2xf8AT2xd0tsX/T2wAmKDd0tsX/T2xd0tsX/T2wAmKDd1NsX/AE9s87qbYv8Ap7YAVFBe6zsX/T2xd1nYv+ntgBUUE7sOxf8AT2xd2HYv+ntgBcUDOMAO+RkGsrcDy2vC1YEXBuDnBGcEQD2KKKAKDYxwneqTVLZRUcVfGbQB7bQmVm6LwB85esIBzrCcbO5LZV2bOx1mC92Nrh+6DF29OKijiVc/Mr8o9On2ypnyuJdkbGpPqZJZ59Tebi8ZmrSNJjx6JsNbUj3p9Gcega5pBOW4jxh3NXSr+S+RV/ptpPozH0TqSz3cBfu1LPldGaK5ZoHxnhwwei9Zs4QXA5WbQqjnJsPTOYVMYVHYuzXZiWa2i51c0vd3OM98qjBlPEo8aofGrEZh6oPtbmmZnm/EsS5T24vovycrZdcifuxvGnQdxuLmp0t+qeEq5wD+Wnyek6fZMjuUxR3TXGUPuqdmqc+pfT8Lzp4E7fDKG/6sv7E1R7sFqV3yyiIpyVViWcp3xYWsFPi/3nuXV2dPpW+nFT8M/mU/jUhM9k7gdbCKqKXNNLKCc1Vicwzfkj8urs6fSt9OLGXgX80/CEwAbLq7On0rfTjBhFUsVFNLqATeq1s99HE5oZBqPhankT/aAeFquzp9K305FWrVFUsaaWAvmqsTfk/JD4LjHwTeT/IgEZar4lPpW+nGl6viU+lb6cLaMMAD32oSVCJxbX+8bSdXEnhar4idI3yQimvHb1fhJGWAVtetUUXKLa4BtUYnOQPE557i2vkVd6/JUuQPFcZzbmIv6RzyTGI4h8q9YQFfxVPzj1TANJFFFAFKzdH4A+cnWEs5V7o/AHzk6wgAFbARXwc0jyjinxXGgznlakUYowsykqw1ETp2A96Jm92uLNGEqP5ao6rf49k8r4nh9Udxcrn7HG2OazMlNtiTH2Ti93axqYMN7UE9+SPub8xvY+aZiZ6HIBUNZWsWXkYr3p9Fz7Z5eFxLok35X8HKEtIixJJJymYlmY6WY5yZ7TQswVRdmIVQNJJNgI2bDcHijKY4U4zLdaV+VvzN6NHtnOiqV9ij55IitTyNPufxWMFoLT0seNUbxnOn0DR6JZRRT6uEFCKjHhGtLIBdXNZsh1XiJcPTL8tS1iHHPJN7rbWn0LfVntPwz+ZT+NSEyxJX4YlTe3y6iFclr5NFg2g2teprtJt7rbWn0LfVnuMvAv5p+EJgAu91trT6FvqyFEqb41qiZVlyr0mKnvrW+8zZpYQaj4Wp5E/2gHm91trT6FvqyDDEqb22VUQrb8tJgb8mmprtLGDYx8E3o+IgEZSrtKfQt9WeBKnLUT0UWH/2QtowwCGmDlHjC+a/ENtHJxpI4PjD3Sf9pFTbjv6vwkjNAAcOU5Ju4tdbgUzfvhy5cCH4qn5x6ph2MDxD5V64gP8A5VLzj1TANJFFFAFKvdJ4A+cnWEtJV7pPw585OuIBHgPeiNxvXp06FRquenkkMvK18wUc5NrR2A96Ji912Nd/q70p+6onPbQ9bQT5F0DnvzTPiro1VuT/AJKzlkiiEUUJ7ibeO6PyF969IW9/JyT5VRb4MgNOr7nMKp1cGptSFkAycnlRlzMp57zlEvtx2OO5q+9sbUa5CseRKuhG9OZSfJqm/wCG3qu3J/uOlUsmdLiiin0ZpAXVzWbIdV4iXy6ZflqWtZxzyTe621p9C31Z7T8M/mU/jUhMAr8MSpvb5dRCuS1wtJg2g2teoeW0m3uttafQt9We4y8C/mn4QmAC73W2tPoW+rIUSpvjWqJlWXKvSYqe+tb7zNm8ssINR8LU8if7QDze621p9C31ZDhiVN7bKqIVt+WkwN+TTU1ywg2MfBN6PiIAwpV2lPoW+rGlKu0p9C31YW0YYAAqvltaot+LlXpEgm2a33mbNHFKm0ToW+rH0/CVPV6skMAAwtGyeNUUi63C0iCeMOU1DaC/+VS849Vodh/eHyr1hAT+Kpeceq0A0sUUUAUqt0v4c+enXEtZTbrawTBWdjZVZGY6gGEApMe427noBENq1YFUtpRfzP6Li3ORMSosLDkj6+GNXc1WzFsyr4iDvV/ufSTGz5nHYnes6cLgy2S1MfQol2VFF2chVGsk2nSXxIpwPuQci5m/93Tle2Z/cNi25OEsMy8Snflb8zejR7ZthPQ+HYVbbnJfV+DpVDpm+5x+rTKMVYWZSVYaiNMYRfNrms3dYsyXGEqOLU4tS3JUGg+kfDnmUnkX1OmxwfY4yWTyOkbjMc90Ud7c/fUbK2t0/K/+Dzg6xNDOQ4pxi2DVlrrnyczr49I98vl5RzgTrWDV1qItRDlI4DKRoIOcT6DA4ner68rn/ZprlqQKysazZDqvES+WhflqWtZhzyTIq7Wn0LfUntPwz+ZT+NSEzaXK/DUqb2+VUUrkm4WkQ2jku8myKu0p9C31J7jLwL+afhCYALkVdrT6FvqSFEqb41qiZVlyr0iQe+tbj5s0sINR8LU8if7QDzIq7Wn0LfUkOGJU3tsqopW35aRBvyaX1ywg2MvBN5P8iAMKVdonQt9SNKVdonQt9SFtIzAAVR8trVFB4uVekSCbZrcfNmjilTaL0J+pH0/CP6vVjzAAcLRsnjVARdbgUiCeMOXLMFP4ql5x6rQ7D+8PlXrCAN+Kpeeeo0A00UUUAUz2738BV9XrCaGUm7GiHwRkJsGZFJGkXcSs1nFpeCHwcswfRC8DwZqtRaSjjObDm1nyAZ5p8E3IUivhX9iy2xPiCngzmorM7EZIygBkjltaeBD4bc5rUunfqZ1U8+pa4Fgy0qa01HFQWHPzwkSMR4n0CSSyRpIcY4Gtek9JtDiwPityH0Gcpwmg1N2psLMhKkc4nXxKTHG5inhNTfS7IxADZIBDEaDn5bWHonn4/CO5KUOV+DlZDVwc3mw3A44yScDc5mu9C/IdL0x/dgPOhf8A0LT27+xY5Nw6KQy4Q6spDKwC3VgbgzHhcJiabFLLp369ikISi8y/ZWNZ8hgvES+UhflqWtZhzyTe6u1Toj88bQvvr3znIp3IzAm9SFz3TQV+Go+9vlVFK5JuFpkNo5CXk+91dqnRH54sZeBfzT8ITABt7q7VOiPzyFEffGtUUNZcommSD31rcfND4NR8LU8if7QBb3V2qdEfnkGGI+9tlVFItoWmQebS+uHmC4x8E3k/yIB4UqbVOiPzxhSptV6I/PCmkZgAao2W1qgBsuVencE2zW4+bNPSj7ReiPzxyeEf1erJDAAsLVsk5Tgi63Ap2J4w5cuBt+Lo+eeo0Pw/vD5V6wle34uj556jQDURRRQBSo3U/h/Xp9cS3lRup/D+vT64gA9Gpk0mfxVLewXhWQ+0HR/ugLfh6n9N+qZZQBoR9oOj/dPFL5ZTfBmVWvvfjFxbvv5D7ZMJEnhm/p0+vWgEgSptV6L98bXNREZ98U5Clrb1pyRe3f8ANCAZDjA/c1f6b9QwCTe6m1Xoj8893urtV6I/PJrz0GABJTffWtUXKyEyjveYi72txvLJ97q7VeiPzzykfvn8yn8akKgAGGo+9vlVAVyTcLTsdGvKk291dqvRH54sZeBfzT8ITABt7q7VeiPzyFEffGtUAay5RNO4PfWtxs0OvBqR+9qeRP8AaAeFKm1Xoj88gwtHyGyqgItoWnY835ocTBcYeDbyf5EARSptV6L98aUfajov3QhjGGABhGy2tUANlyr07gmxtbjZo4o+0HR/unqd+/q/CPMADwtTk53uLrcBLE8YcuVBG/F0fPPUaHYd3h8q9YQBvxdHzz1GgGpiiigClPuq/D+vT64lxKbdX+G9en1xABc28PfRkNe2m2SYZkNtP+MdsBb8O/8ATfqmWV4A0I20/wCMdsYEbfDZ+NvaXOQCCMurbNfNy/2k4MjTwrf06fXrQCQI+1HR/ukeFo29VMqpdd7e4CAG2QdBvCAZFh5+5qf036hgEu91NqOj/dPd7qbUdF+6SXnoMAFVH3xrVAGyEyjkXB41S1hfNyybe6m1HRfujaZ+9fzKfWqQi8AEwxH3t8qoCuS1wEyTo13kxp1NqOi/dGYwP3T+afhCCYBDvdTajov3SFUbfGtUANkyjkXB761hfNC7wemfvX8if7QD0pU2o6P90gwpGyGyqlxbQEAPNywwmDYcfu28n+YAjTfajo/3RpR9oOj/AHScmNJgAoQ5bWexsuUcgEHMdGfNPSjbT/jHbPV79/V+EeYAJhanJN3uLrcBAL8Yct4G34uj556jQ3Du8PlXrCAN+Loeeeo0A1kUUUAUpN2NQLgpYmwD07k6AN8Eu5mPtJ/htb1esJWT0xbIbyRJRp5dIre2UpW+m1xa8IAqa091u2cawDHFRFAvcDQCz2HoDC0PTHlTUvvVfnmX9bDwznuo6wBU1p7rdsW91MrKulyqoRktbis5BGf+f+05auOn8Vfeq/PJVxu/ij3qvzyv6+vwxvROogVdae63bPKtKoyshKAOrLcK1xlKRfTzzmi41bxR71X55KuM28Ue9V+eR6jV4ZG9E6VarrT3W7Z6BV1p7rds5wuMT4o96r88eMYHxR71T55HqVXhjfidDFKplFgUuVVSMlrcUsc2f+b+0farrT3W7ZzwYefFHvVPnnvdx8Ue9U+eR6nV4ZG/E6BVpVHVlJQBgRcK1xcZuWO+91p7rds593afFHvVPni7uPij3qnzx6nV4Y34nQbVdae63bI96qBiwKXYAG6ta4voz88wBw4+KPeqfPGnDz4o96p88epVeGN+J0IirrT3W7YyrTqMpUlLEWzK2nk5Zz1sYnxR71T55G2Mm8Ue9V+eT6jV4ZO/E6MRV1p7rdsaRU1p7rds5u2NG8Ue9V+eRNjd/FHvVfnk+oV+GN6J0o06lyQVzgX4raRqzzwiprT3W7ZzBscv4q+9V+eQtjx9S+9V+eW/XV+GTvROoVabsLEra4vZWvmIOvmgLuBhmDrfOXJA5SAjXnN3x9U1L71X54VuFwtquNaJY3zP1TLxxcZPJIlWJnbIoopqOgpl/tL/AIZW9XrCaiZf7S/4ZW9XriUs+h/YiXBxSgc0KRoJS0SVWniNGRhqNJ0aBI0nRpzaKhqPJVeBK8mV5zaIDqALMFFrsbDKOSLnRc8nlllhmJcIoJvlWiFQEAsKiva5sLgcl7D0yjV50jczh64bgrUamdlU0qgOlkIsrf8A7lE0YaquxuEuexeuKl0ZiaCs7BEXKdzkqozZTHkhmG4srUAGrIEBzL94rlj5BL7chiU0qlWtV00S1JCdGYcep7CBfnMz+6LG3dNcsD92vFpj+UcvlOn2RPDxqqzmvmfAcFGPXkmTE2EsgqikDTK5YbfUHEte9tPoldlzoOAH/t6f0P8ASc1y5XFURrUHHuhZBLLIJUliFUFmY2VVGUzHUBLSnuXwxxfeqac1WtZvYit8ZY/Z/SUtVqaaigKNaoc5t5SB7ILuyxphFLCSm+PRpZt5KMaa1OKCc40m+Vm5p1rw9cadyabz/wAFowio6mVWMsU18HANamFVjYMjiopOrkP9pWM8Lw3HNatTFKpUNRVOUpbOwNiNPLp5ZWs8zWKDl8i6HOWWfQc7yF3njPIXaQkQJ2kDtPXeQO06JFhrtLz7O/4pR9fqmUMvfs8/ilH1+qZop+tF4cndIoop7JqFMt9pn8Mrer1xNTMt9pv8Mrep1xKWfQ/sRLg4pS0R8ZS0R88VmQerSZHg0crSrRAYryVXgavJVeUaIC1ea77PMGqNhBrKbUqYKvqdmGZfRp9muZDAaDVnWmguzEAXNgOcnkAnTcNwinizAMikys4GSpBBL1m75zb0n0ATTha1nuS4idK4/ufYsccKcJwWslB+PxkzcrI3GQ6r2t6ZyvK9B0EHSDqmg3A473uuaLtxK5uCxzCryE+XR7I7d3ioU6vdNIg06vhApByKuvNyN8b65e9K+tWLlckz+eOo1uLj/wBtT/4/+k5eHnT8SlXxfSp74qlqAW9xdbrbReZ3/oNf/Xj3E+adL6JWxhp7ItODklkZzFuNHwaoKtNrHQQc6suoibbFu6vB8LtQr0gpfi5NQCpRc6s+j0j0ygxTudo1mr4O2EZNWjUyKVQFQXUZicgnOL6odgv2fslRXqYWDTUhjk0ijNY30lyF/vK4eu+H0tZdyIKa4Bt2e5pcGUYRRuKROS9MkkUydBUn8vJbnExzPN79oGP6Ro9yU3DuxU1CpylRVOVa+skCc7Z5xxahu/L/AMytmWroOZ5E7xrPImacUih67SOKKWJFL37PP4pR9fqGUUvPs9/ilD1uoZ1p+tFocndYoop7JqFM5u7oGtgFamudsnLAGk5BDEewGaJtEz+N6hGiQ1msgziJo2F9IOcHWI202GMMT8YtTAsTc02uoBOkqQDbyWt5IHwU+xHSDsnjzoti8tOZlcJLsZu0VppOCX2I6QdkXBL7EdIOyV2rfayNMvBnBHq00HBL7EdIOyLgl9iOkHZGzb7WNMvBRh48NLngp9iOkHZPeC32I6QdkjYt9rGiXgpw0dly34MfYjpB2T3g19iOkHZI2LfayNEvBT5cWXLjg19iOkHZFwa+xHSDskbFvtY0S8FMWnhqnWfaZc8GvsR0g7IuDH2I6QdknYt9rGiXgoi0jZpoOC32I6Qdk84KfYjpB2Sdm32snRLwZ0mNtNJwS+xHSDsi4JfYjpB2Sdm32saZeDN2itNJwS+xHSDsi4JfYjpB2RtW+1jTLwZwLeaj7O8BPd6VOSkrOx1XGSo9JP8AYxiYpfZqn8zNl28igZ/aJqNzuDCiMldLG7se+c8/ZNGHos1qUlkkXhB55s6Cj3joJgJzQuemaBGV+GYHlSwigGdbE41RvAw1TR2itAM5wMNUXAw1TR2itAM5wMNUXAw1TR2itAM5wMNUXAw1TR2itAM5wMNUXAw1TR2itAM5wMNUXAw1TR2itAM5wMNUXAw1TR2itAM5wMNUXAw1TR2itAM5wMNUXAw1TR2itAM5wMNUXAw1TR2itAM5wMNUIwbFeSZd2itAI6FOwksUUA//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2062" name="Picture 14" descr="http://icons.iconarchive.com/icons/arrioch/senary/256/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5" y="5445224"/>
            <a:ext cx="1716209" cy="6941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</p:pic>
      <p:sp>
        <p:nvSpPr>
          <p:cNvPr id="11" name="مستطيل مستدير الزوايا 10">
            <a:hlinkClick r:id="rId13" action="ppaction://hlinkpres?slideindex=1&amp;slidetitle="/>
          </p:cNvPr>
          <p:cNvSpPr/>
          <p:nvPr/>
        </p:nvSpPr>
        <p:spPr>
          <a:xfrm>
            <a:off x="4401868" y="171487"/>
            <a:ext cx="4418604" cy="792072"/>
          </a:xfrm>
          <a:prstGeom prst="roundRect">
            <a:avLst/>
          </a:prstGeom>
          <a:solidFill>
            <a:srgbClr val="FFC000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امتداد الملفات</a:t>
            </a:r>
          </a:p>
        </p:txBody>
      </p:sp>
      <p:sp>
        <p:nvSpPr>
          <p:cNvPr id="12" name="مستطيل 11">
            <a:hlinkClick r:id="rId14" action="ppaction://hlinkpres?slideindex=1&amp;slidetitle="/>
          </p:cNvPr>
          <p:cNvSpPr/>
          <p:nvPr/>
        </p:nvSpPr>
        <p:spPr>
          <a:xfrm>
            <a:off x="0" y="6357183"/>
            <a:ext cx="539552" cy="48093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37443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412776"/>
            <a:ext cx="7560840" cy="44644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مستطيل مستدير الزوايا 4"/>
          <p:cNvSpPr/>
          <p:nvPr/>
        </p:nvSpPr>
        <p:spPr>
          <a:xfrm>
            <a:off x="2411760" y="188640"/>
            <a:ext cx="5760640" cy="792072"/>
          </a:xfrm>
          <a:prstGeom prst="roundRect">
            <a:avLst/>
          </a:prstGeom>
          <a:solidFill>
            <a:srgbClr val="FFC000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lvl="0" algn="ctr"/>
            <a:r>
              <a:rPr lang="ar-EG" sz="36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طريقة البحث المتقدم </a:t>
            </a:r>
            <a:r>
              <a:rPr lang="ar-EG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حسب </a:t>
            </a:r>
            <a:r>
              <a:rPr lang="ar-EG" sz="36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امتداد ملفاتها</a:t>
            </a:r>
            <a:endParaRPr lang="en-US" sz="36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6" name="مستطيل 5">
            <a:hlinkClick r:id="rId3" action="ppaction://hlinkpres?slideindex=1&amp;slidetitle="/>
          </p:cNvPr>
          <p:cNvSpPr/>
          <p:nvPr/>
        </p:nvSpPr>
        <p:spPr>
          <a:xfrm>
            <a:off x="0" y="6404450"/>
            <a:ext cx="539552" cy="48093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01865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18</a:t>
            </a:fld>
            <a:endParaRPr lang="en-US" dirty="0"/>
          </a:p>
        </p:txBody>
      </p:sp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val="4026552073"/>
              </p:ext>
            </p:extLst>
          </p:nvPr>
        </p:nvGraphicFramePr>
        <p:xfrm>
          <a:off x="755576" y="1167348"/>
          <a:ext cx="6552728" cy="56906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مستطيل مستدير الزوايا 8"/>
          <p:cNvSpPr/>
          <p:nvPr/>
        </p:nvSpPr>
        <p:spPr>
          <a:xfrm>
            <a:off x="2123728" y="171487"/>
            <a:ext cx="6696744" cy="792072"/>
          </a:xfrm>
          <a:prstGeom prst="roundRect">
            <a:avLst/>
          </a:prstGeom>
          <a:solidFill>
            <a:srgbClr val="FFC000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lvl="0" algn="ctr" defTabSz="914400">
              <a:spcAft>
                <a:spcPts val="1000"/>
              </a:spcAft>
            </a:pPr>
            <a:r>
              <a:rPr lang="ar-SA" sz="3600" b="1" dirty="0">
                <a:solidFill>
                  <a:schemeClr val="tx1"/>
                </a:solidFill>
                <a:latin typeface="Traditional Arabic" panose="02020603050405020304" pitchFamily="18" charset="-78"/>
                <a:ea typeface="Arial" pitchFamily="34" charset="0"/>
                <a:cs typeface="Traditional Arabic" panose="02020603050405020304" pitchFamily="18" charset="-78"/>
              </a:rPr>
              <a:t>اختصارات تقنية لاستخدام محركات </a:t>
            </a:r>
            <a:r>
              <a:rPr lang="ar-SA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ea typeface="Arial" pitchFamily="34" charset="0"/>
                <a:cs typeface="Traditional Arabic" panose="02020603050405020304" pitchFamily="18" charset="-78"/>
              </a:rPr>
              <a:t>البحث بنجاح</a:t>
            </a:r>
            <a:endParaRPr lang="ar-SA" sz="36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10" name="مستطيل 9">
            <a:hlinkClick r:id="rId7" action="ppaction://hlinkpres?slideindex=1&amp;slidetitle="/>
          </p:cNvPr>
          <p:cNvSpPr/>
          <p:nvPr/>
        </p:nvSpPr>
        <p:spPr>
          <a:xfrm>
            <a:off x="0" y="6357183"/>
            <a:ext cx="539552" cy="48093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10184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5" name="مستطيل مستدير الزوايا 4">
            <a:hlinkClick r:id="rId2"/>
          </p:cNvPr>
          <p:cNvSpPr/>
          <p:nvPr/>
        </p:nvSpPr>
        <p:spPr>
          <a:xfrm>
            <a:off x="3419872" y="116632"/>
            <a:ext cx="3626516" cy="792072"/>
          </a:xfrm>
          <a:prstGeom prst="roundRect">
            <a:avLst/>
          </a:prstGeom>
          <a:solidFill>
            <a:srgbClr val="FFC000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نشاط جماعي (1)</a:t>
            </a:r>
            <a:endParaRPr lang="ar-SA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6" name="مستطيل 5">
            <a:hlinkClick r:id="rId3" action="ppaction://hlinkpres?slideindex=1&amp;slidetitle="/>
          </p:cNvPr>
          <p:cNvSpPr/>
          <p:nvPr/>
        </p:nvSpPr>
        <p:spPr>
          <a:xfrm>
            <a:off x="0" y="6357183"/>
            <a:ext cx="539552" cy="48093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7" name="Picture 2" descr="http://mmlaka.net/wp-content/uploads/2013/11/time-different.jpg">
            <a:hlinkClick r:id="rId2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88640"/>
            <a:ext cx="1080120" cy="84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3"/>
          <p:cNvSpPr>
            <a:spLocks noChangeArrowheads="1"/>
          </p:cNvSpPr>
          <p:nvPr/>
        </p:nvSpPr>
        <p:spPr bwMode="auto">
          <a:xfrm>
            <a:off x="7236296" y="18823"/>
            <a:ext cx="1830625" cy="764704"/>
          </a:xfrm>
          <a:prstGeom prst="flowChartMultidocument">
            <a:avLst/>
          </a:prstGeom>
          <a:solidFill>
            <a:srgbClr val="FFC00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ar-SA" alt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  <a:cs typeface="AL-Mohanad Bold" pitchFamily="2" charset="-78"/>
              </a:rPr>
              <a:t>طبّق</a:t>
            </a:r>
            <a:endParaRPr kumimoji="0" lang="en-US" alt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79712" y="1052736"/>
            <a:ext cx="1483098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ar-SA" dirty="0">
                <a:solidFill>
                  <a:srgbClr val="C00000"/>
                </a:solidFill>
                <a:latin typeface="Simplified Arabic" panose="02020603050405020304" pitchFamily="18" charset="-78"/>
                <a:ea typeface="Times New Roman" panose="02020603050405020304" pitchFamily="18" charset="0"/>
                <a:cs typeface="AL-Mohanad Bold" pitchFamily="2" charset="-78"/>
              </a:rPr>
              <a:t>الزمن (10 دقائق)</a:t>
            </a:r>
            <a:endParaRPr lang="en-US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628800"/>
            <a:ext cx="7920880" cy="4464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843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2</a:t>
            </a:fld>
            <a:endParaRPr lang="en-US" dirty="0"/>
          </a:p>
        </p:txBody>
      </p:sp>
      <p:graphicFrame>
        <p:nvGraphicFramePr>
          <p:cNvPr id="2" name="رسم تخطيطي 1"/>
          <p:cNvGraphicFramePr/>
          <p:nvPr>
            <p:extLst>
              <p:ext uri="{D42A27DB-BD31-4B8C-83A1-F6EECF244321}">
                <p14:modId xmlns:p14="http://schemas.microsoft.com/office/powerpoint/2010/main" val="1601103548"/>
              </p:ext>
            </p:extLst>
          </p:nvPr>
        </p:nvGraphicFramePr>
        <p:xfrm>
          <a:off x="2123728" y="1412776"/>
          <a:ext cx="6397079" cy="51330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مستطيل مستدير الزوايا 7">
            <a:hlinkClick r:id="rId7" action="ppaction://hlinkfile"/>
          </p:cNvPr>
          <p:cNvSpPr/>
          <p:nvPr/>
        </p:nvSpPr>
        <p:spPr>
          <a:xfrm>
            <a:off x="4355976" y="174947"/>
            <a:ext cx="4418604" cy="792072"/>
          </a:xfrm>
          <a:prstGeom prst="roundRect">
            <a:avLst/>
          </a:prstGeom>
          <a:solidFill>
            <a:srgbClr val="FFC000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3200" b="1" dirty="0">
                <a:solidFill>
                  <a:schemeClr val="tx1"/>
                </a:solidFill>
              </a:rPr>
              <a:t>أهداف الجلسة التدريبية</a:t>
            </a:r>
          </a:p>
        </p:txBody>
      </p:sp>
      <p:sp>
        <p:nvSpPr>
          <p:cNvPr id="7" name="مستطيل 6">
            <a:hlinkClick r:id="rId8" action="ppaction://hlinkpres?slideindex=1&amp;slidetitle="/>
          </p:cNvPr>
          <p:cNvSpPr/>
          <p:nvPr/>
        </p:nvSpPr>
        <p:spPr>
          <a:xfrm>
            <a:off x="0" y="6357183"/>
            <a:ext cx="539552" cy="48093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8504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5" name="مستطيل مستدير الزوايا 4">
            <a:hlinkClick r:id="rId2"/>
          </p:cNvPr>
          <p:cNvSpPr/>
          <p:nvPr/>
        </p:nvSpPr>
        <p:spPr>
          <a:xfrm>
            <a:off x="5292080" y="188640"/>
            <a:ext cx="3626516" cy="792072"/>
          </a:xfrm>
          <a:prstGeom prst="roundRect">
            <a:avLst/>
          </a:prstGeom>
          <a:solidFill>
            <a:srgbClr val="FFC000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نشاط جماعي (</a:t>
            </a:r>
            <a:r>
              <a:rPr lang="en-US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2</a:t>
            </a:r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)</a:t>
            </a:r>
            <a:endParaRPr lang="ar-SA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6" name="مستطيل 5">
            <a:hlinkClick r:id="rId3" action="ppaction://hlinkpres?slideindex=1&amp;slidetitle="/>
          </p:cNvPr>
          <p:cNvSpPr/>
          <p:nvPr/>
        </p:nvSpPr>
        <p:spPr>
          <a:xfrm>
            <a:off x="0" y="6357183"/>
            <a:ext cx="539552" cy="48093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7" name="Picture 2" descr="http://mmlaka.net/wp-content/uploads/2013/11/time-different.jpg">
            <a:hlinkClick r:id="rId2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88640"/>
            <a:ext cx="1080120" cy="84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979712" y="1052736"/>
            <a:ext cx="1483098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ar-SA" dirty="0">
                <a:solidFill>
                  <a:srgbClr val="C00000"/>
                </a:solidFill>
                <a:latin typeface="Simplified Arabic" panose="02020603050405020304" pitchFamily="18" charset="-78"/>
                <a:ea typeface="Times New Roman" panose="02020603050405020304" pitchFamily="18" charset="0"/>
                <a:cs typeface="AL-Mohanad Bold" pitchFamily="2" charset="-78"/>
              </a:rPr>
              <a:t>الزمن (10 دقائق)</a:t>
            </a:r>
            <a:endParaRPr lang="en-US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700808"/>
            <a:ext cx="8074715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369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5" name="مستطيل مستدير الزوايا 4">
            <a:hlinkClick r:id="rId2"/>
          </p:cNvPr>
          <p:cNvSpPr/>
          <p:nvPr/>
        </p:nvSpPr>
        <p:spPr>
          <a:xfrm>
            <a:off x="5292080" y="188640"/>
            <a:ext cx="3626516" cy="792072"/>
          </a:xfrm>
          <a:prstGeom prst="roundRect">
            <a:avLst/>
          </a:prstGeom>
          <a:solidFill>
            <a:srgbClr val="FFC000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نشاط فردي (1)</a:t>
            </a:r>
            <a:endParaRPr lang="ar-SA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6" name="مستطيل 5">
            <a:hlinkClick r:id="rId3" action="ppaction://hlinkpres?slideindex=1&amp;slidetitle="/>
          </p:cNvPr>
          <p:cNvSpPr/>
          <p:nvPr/>
        </p:nvSpPr>
        <p:spPr>
          <a:xfrm>
            <a:off x="0" y="6357183"/>
            <a:ext cx="539552" cy="48093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7" name="Picture 2" descr="http://mmlaka.net/wp-content/uploads/2013/11/time-different.jpg">
            <a:hlinkClick r:id="rId2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88640"/>
            <a:ext cx="1080120" cy="84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979712" y="1052736"/>
            <a:ext cx="1483098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ar-SA" dirty="0">
                <a:solidFill>
                  <a:srgbClr val="C00000"/>
                </a:solidFill>
                <a:latin typeface="Simplified Arabic" panose="02020603050405020304" pitchFamily="18" charset="-78"/>
                <a:ea typeface="Times New Roman" panose="02020603050405020304" pitchFamily="18" charset="0"/>
                <a:cs typeface="AL-Mohanad Bold" pitchFamily="2" charset="-78"/>
              </a:rPr>
              <a:t>الزمن (10 دقائق)</a:t>
            </a:r>
            <a:endParaRPr lang="en-US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628800"/>
            <a:ext cx="8389125" cy="4445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471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5" name="مستطيل مستدير الزوايا 4">
            <a:hlinkClick r:id="rId2"/>
          </p:cNvPr>
          <p:cNvSpPr/>
          <p:nvPr/>
        </p:nvSpPr>
        <p:spPr>
          <a:xfrm>
            <a:off x="5292080" y="188640"/>
            <a:ext cx="3626516" cy="792072"/>
          </a:xfrm>
          <a:prstGeom prst="roundRect">
            <a:avLst/>
          </a:prstGeom>
          <a:solidFill>
            <a:srgbClr val="FFC000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نشاط فردي (</a:t>
            </a:r>
            <a:r>
              <a:rPr lang="en-US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2</a:t>
            </a:r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)</a:t>
            </a:r>
            <a:endParaRPr lang="ar-SA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6" name="مستطيل 5">
            <a:hlinkClick r:id="rId3" action="ppaction://hlinkpres?slideindex=1&amp;slidetitle="/>
          </p:cNvPr>
          <p:cNvSpPr/>
          <p:nvPr/>
        </p:nvSpPr>
        <p:spPr>
          <a:xfrm>
            <a:off x="0" y="6357183"/>
            <a:ext cx="539552" cy="48093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7" name="Picture 2" descr="http://mmlaka.net/wp-content/uploads/2013/11/time-different.jpg">
            <a:hlinkClick r:id="rId2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88640"/>
            <a:ext cx="1080120" cy="84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979712" y="1052736"/>
            <a:ext cx="1483098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ar-SA" dirty="0">
                <a:solidFill>
                  <a:srgbClr val="C00000"/>
                </a:solidFill>
                <a:latin typeface="Simplified Arabic" panose="02020603050405020304" pitchFamily="18" charset="-78"/>
                <a:ea typeface="Times New Roman" panose="02020603050405020304" pitchFamily="18" charset="0"/>
                <a:cs typeface="AL-Mohanad Bold" pitchFamily="2" charset="-78"/>
              </a:rPr>
              <a:t>الزمن (10 دقائق)</a:t>
            </a:r>
            <a:endParaRPr lang="en-US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628800"/>
            <a:ext cx="7913211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650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5" name="مستطيل مستدير الزوايا 4">
            <a:hlinkClick r:id="rId2"/>
          </p:cNvPr>
          <p:cNvSpPr/>
          <p:nvPr/>
        </p:nvSpPr>
        <p:spPr>
          <a:xfrm>
            <a:off x="5292080" y="188640"/>
            <a:ext cx="3626516" cy="792072"/>
          </a:xfrm>
          <a:prstGeom prst="roundRect">
            <a:avLst/>
          </a:prstGeom>
          <a:solidFill>
            <a:srgbClr val="FFC000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نشاط فردي (</a:t>
            </a:r>
            <a:r>
              <a:rPr lang="en-US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3</a:t>
            </a:r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)</a:t>
            </a:r>
            <a:endParaRPr lang="ar-SA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6" name="مستطيل 5">
            <a:hlinkClick r:id="rId3" action="ppaction://hlinkpres?slideindex=1&amp;slidetitle="/>
          </p:cNvPr>
          <p:cNvSpPr/>
          <p:nvPr/>
        </p:nvSpPr>
        <p:spPr>
          <a:xfrm>
            <a:off x="0" y="6357183"/>
            <a:ext cx="539552" cy="48093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7" name="Picture 2" descr="http://mmlaka.net/wp-content/uploads/2013/11/time-different.jpg">
            <a:hlinkClick r:id="rId2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88640"/>
            <a:ext cx="1080120" cy="84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979712" y="1052736"/>
            <a:ext cx="1483098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ar-SA" dirty="0">
                <a:solidFill>
                  <a:srgbClr val="C00000"/>
                </a:solidFill>
                <a:latin typeface="Simplified Arabic" panose="02020603050405020304" pitchFamily="18" charset="-78"/>
                <a:ea typeface="Times New Roman" panose="02020603050405020304" pitchFamily="18" charset="0"/>
                <a:cs typeface="AL-Mohanad Bold" pitchFamily="2" charset="-78"/>
              </a:rPr>
              <a:t>الزمن (10 دقائق)</a:t>
            </a:r>
            <a:endParaRPr lang="en-US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72816"/>
            <a:ext cx="7991078" cy="1209675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827584" y="2852936"/>
            <a:ext cx="7632848" cy="309634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23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6" name="مستطيل 5">
            <a:hlinkClick r:id="rId2" action="ppaction://hlinkpres?slideindex=1&amp;slidetitle="/>
          </p:cNvPr>
          <p:cNvSpPr/>
          <p:nvPr/>
        </p:nvSpPr>
        <p:spPr>
          <a:xfrm>
            <a:off x="0" y="6357183"/>
            <a:ext cx="539552" cy="48093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AutoShape 2"/>
          <p:cNvSpPr>
            <a:spLocks noChangeArrowheads="1"/>
          </p:cNvSpPr>
          <p:nvPr/>
        </p:nvSpPr>
        <p:spPr bwMode="auto">
          <a:xfrm>
            <a:off x="3995936" y="2492896"/>
            <a:ext cx="1553716" cy="864096"/>
          </a:xfrm>
          <a:prstGeom prst="flowChartMultidocument">
            <a:avLst/>
          </a:prstGeom>
          <a:solidFill>
            <a:srgbClr val="FFC000"/>
          </a:solidFill>
          <a:ln w="12700">
            <a:solidFill>
              <a:srgbClr val="FFC000"/>
            </a:solidFill>
            <a:miter lim="800000"/>
            <a:headEnd/>
            <a:tailEnd/>
          </a:ln>
          <a:effectLst>
            <a:outerShdw dist="28398" dir="3806097" algn="ctr" rotWithShape="0">
              <a:srgbClr val="205867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ar-SA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  <a:cs typeface="AL-Mohanad Bold" pitchFamily="2" charset="-78"/>
              </a:rPr>
              <a:t>أغلق</a:t>
            </a:r>
            <a:endParaRPr kumimoji="0" lang="en-US" alt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6686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1026" name="Picture 2" descr="https://upload.wikimedia.org/wikipedia/commons/9/95/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916832"/>
            <a:ext cx="7374533" cy="34002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</p:pic>
      <p:sp>
        <p:nvSpPr>
          <p:cNvPr id="9" name="مستطيل مستدير الزوايا 8"/>
          <p:cNvSpPr/>
          <p:nvPr/>
        </p:nvSpPr>
        <p:spPr>
          <a:xfrm>
            <a:off x="2267744" y="5585143"/>
            <a:ext cx="4418604" cy="792072"/>
          </a:xfrm>
          <a:prstGeom prst="roundRect">
            <a:avLst/>
          </a:prstGeom>
          <a:solidFill>
            <a:srgbClr val="FFC000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محرك السفينة </a:t>
            </a:r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العملاقة</a:t>
            </a:r>
            <a:endParaRPr lang="ar-SA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7" name="مستطيل 6">
            <a:hlinkClick r:id="rId3" action="ppaction://hlinkpres?slideindex=1&amp;slidetitle="/>
          </p:cNvPr>
          <p:cNvSpPr/>
          <p:nvPr/>
        </p:nvSpPr>
        <p:spPr>
          <a:xfrm>
            <a:off x="0" y="6357183"/>
            <a:ext cx="539552" cy="48093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AutoShape 3"/>
          <p:cNvSpPr>
            <a:spLocks noChangeArrowheads="1"/>
          </p:cNvSpPr>
          <p:nvPr/>
        </p:nvSpPr>
        <p:spPr bwMode="auto">
          <a:xfrm>
            <a:off x="6084168" y="260648"/>
            <a:ext cx="2561828" cy="1008112"/>
          </a:xfrm>
          <a:prstGeom prst="flowChartMultidocument">
            <a:avLst/>
          </a:prstGeom>
          <a:solidFill>
            <a:srgbClr val="FFC00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ar-SA" alt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  <a:cs typeface="AL-Mohanad Bold" pitchFamily="2" charset="-78"/>
              </a:rPr>
              <a:t>استعد </a:t>
            </a:r>
            <a:endParaRPr kumimoji="0" lang="en-US" alt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715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4</a:t>
            </a:fld>
            <a:endParaRPr lang="en-US" dirty="0"/>
          </a:p>
        </p:txBody>
      </p:sp>
      <p:graphicFrame>
        <p:nvGraphicFramePr>
          <p:cNvPr id="6" name="رسم تخطيطي 5"/>
          <p:cNvGraphicFramePr/>
          <p:nvPr>
            <p:extLst>
              <p:ext uri="{D42A27DB-BD31-4B8C-83A1-F6EECF244321}">
                <p14:modId xmlns:p14="http://schemas.microsoft.com/office/powerpoint/2010/main" val="1415161437"/>
              </p:ext>
            </p:extLst>
          </p:nvPr>
        </p:nvGraphicFramePr>
        <p:xfrm>
          <a:off x="611560" y="1484784"/>
          <a:ext cx="7632848" cy="3328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5" name="Picture 2" descr="http://faculty.mu.edu.sa/public/uploads/image/20130430/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5793" y="5013175"/>
            <a:ext cx="2996982" cy="14202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5157192"/>
            <a:ext cx="3106349" cy="13212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مستطيل 7">
            <a:hlinkClick r:id="rId9" action="ppaction://hlinkpres?slideindex=1&amp;slidetitle="/>
          </p:cNvPr>
          <p:cNvSpPr/>
          <p:nvPr/>
        </p:nvSpPr>
        <p:spPr>
          <a:xfrm>
            <a:off x="0" y="6404450"/>
            <a:ext cx="539552" cy="48093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AutoShape 3"/>
          <p:cNvSpPr>
            <a:spLocks noChangeArrowheads="1"/>
          </p:cNvSpPr>
          <p:nvPr/>
        </p:nvSpPr>
        <p:spPr bwMode="auto">
          <a:xfrm>
            <a:off x="6876256" y="0"/>
            <a:ext cx="2237319" cy="1052736"/>
          </a:xfrm>
          <a:prstGeom prst="flowChartMultidocument">
            <a:avLst/>
          </a:prstGeom>
          <a:solidFill>
            <a:srgbClr val="FFC00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ar-SA" alt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  <a:cs typeface="AL-Mohanad Bold" pitchFamily="2" charset="-78"/>
              </a:rPr>
              <a:t>تعلم</a:t>
            </a:r>
            <a:endParaRPr kumimoji="0" lang="en-US" alt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1211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2050" name="Picture 2" descr="http://alawalnews.com/wp-content/uploads/2015/04/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988840"/>
            <a:ext cx="6692588" cy="30813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</p:pic>
      <p:sp>
        <p:nvSpPr>
          <p:cNvPr id="7" name="مستطيل مستدير الزوايا 6">
            <a:hlinkClick r:id="rId3" action="ppaction://hlinkfile"/>
          </p:cNvPr>
          <p:cNvSpPr/>
          <p:nvPr/>
        </p:nvSpPr>
        <p:spPr>
          <a:xfrm>
            <a:off x="1928572" y="624694"/>
            <a:ext cx="5354708" cy="792072"/>
          </a:xfrm>
          <a:prstGeom prst="roundRect">
            <a:avLst/>
          </a:prstGeom>
          <a:solidFill>
            <a:srgbClr val="FFC000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ar-SA" sz="4400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raditional Arabic" panose="02020603050405020304" pitchFamily="18" charset="-78"/>
                <a:cs typeface="Traditional Arabic" panose="02020603050405020304" pitchFamily="18" charset="-78"/>
              </a:rPr>
              <a:t>أولاً: المكتبات ومراكز المعلومات</a:t>
            </a:r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2396624" y="5566625"/>
            <a:ext cx="4418604" cy="792072"/>
          </a:xfrm>
          <a:prstGeom prst="roundRect">
            <a:avLst/>
          </a:prstGeom>
          <a:solidFill>
            <a:srgbClr val="FFC000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400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الموقع</a:t>
            </a:r>
            <a:r>
              <a:rPr lang="ar-SA" sz="4400" b="1" dirty="0">
                <a:solidFill>
                  <a:schemeClr val="tx1"/>
                </a:solidFill>
                <a:cs typeface="AL-Mohanad Bold" pitchFamily="2" charset="-78"/>
              </a:rPr>
              <a:t> </a:t>
            </a:r>
            <a:r>
              <a:rPr lang="ar-SA" sz="4400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raditional Arabic" panose="02020603050405020304" pitchFamily="18" charset="-78"/>
                <a:cs typeface="Traditional Arabic" panose="02020603050405020304" pitchFamily="18" charset="-78"/>
              </a:rPr>
              <a:t>والتأسيس</a:t>
            </a:r>
          </a:p>
        </p:txBody>
      </p:sp>
      <p:sp>
        <p:nvSpPr>
          <p:cNvPr id="10" name="مستطيل 9">
            <a:hlinkClick r:id="rId4" action="ppaction://hlinkpres?slideindex=1&amp;slidetitle="/>
          </p:cNvPr>
          <p:cNvSpPr/>
          <p:nvPr/>
        </p:nvSpPr>
        <p:spPr>
          <a:xfrm>
            <a:off x="0" y="6357183"/>
            <a:ext cx="539552" cy="48093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8474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6</a:t>
            </a:fld>
            <a:endParaRPr lang="en-US" dirty="0"/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2523883902"/>
              </p:ext>
            </p:extLst>
          </p:nvPr>
        </p:nvGraphicFramePr>
        <p:xfrm>
          <a:off x="743851" y="1388631"/>
          <a:ext cx="7272808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مستطيل مستدير الزوايا 6">
            <a:hlinkClick r:id="rId7" action="ppaction://hlinkfile"/>
          </p:cNvPr>
          <p:cNvSpPr/>
          <p:nvPr/>
        </p:nvSpPr>
        <p:spPr>
          <a:xfrm>
            <a:off x="4544471" y="332656"/>
            <a:ext cx="4418604" cy="792072"/>
          </a:xfrm>
          <a:prstGeom prst="roundRect">
            <a:avLst/>
          </a:prstGeom>
          <a:solidFill>
            <a:srgbClr val="FFC000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خدمات المكتبة</a:t>
            </a:r>
          </a:p>
        </p:txBody>
      </p:sp>
      <p:sp>
        <p:nvSpPr>
          <p:cNvPr id="5" name="مستطيل 4">
            <a:hlinkClick r:id="rId8" action="ppaction://hlinkpres?slideindex=1&amp;slidetitle="/>
          </p:cNvPr>
          <p:cNvSpPr/>
          <p:nvPr/>
        </p:nvSpPr>
        <p:spPr>
          <a:xfrm>
            <a:off x="0" y="6357183"/>
            <a:ext cx="539552" cy="48093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028" name="Picture 4" descr="http://www.agrup-escolas-agueda.pt/docs_2014_2015/livros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49" y="4725144"/>
            <a:ext cx="1434739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1768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32" name="AutoShape 20" descr="data:image/jpeg;base64,/9j/4AAQSkZJRgABAQAAAQABAAD/2wBDAAkGBwgHBgkIBwgKCgkLDRYPDQwMDRsUFRAWIB0iIiAdHx8kKDQsJCYxJx8fLT0tMTU3Ojo6Iys/RD84QzQ5Ojf/2wBDAQoKCg0MDRoPDxo3JR8lNzc3Nzc3Nzc3Nzc3Nzc3Nzc3Nzc3Nzc3Nzc3Nzc3Nzc3Nzc3Nzc3Nzc3Nzc3Nzc3Nzf/wAARCACUAIQDASIAAhEBAxEB/8QAHAAAAQUBAQEAAAAAAAAAAAAAAAMEBQYHAgEI/8QAQRAAAgEDAgMEBwQHBwUBAAAAAQIDAAQRBSEGEjETQVFhByJxgZGhsRQyQlIVI2JyksHRJDNTgqKy4TRUk5TC8P/EABkBAAIDAQAAAAAAAAAAAAAAAAIDAAEEBf/EACERAAICAgIDAQEBAAAAAAAAAAABAhEDIRIxMkFRIhNS/9oADAMBAAIRAxEAPwDcAa9pENXYYVdFHhniEwhLqJSpYJkcxA6nHhuKUrOfS1ImjtpPE1ndxwanp84VYWkCm6hYjnjx37b+W5q08J8VaXxVYtdaVOW7PCzROOV4mIzgj+fQ4qiydoooqECiiioQKKKKhAoooqECiiioQKKKKhAoooqEGSvUZxTqtxpHD19qFnAs80EZYIxwB4k+QGT7qdK9dPySxtHIoZHUqykbEHqKa4ilI+XNd1G/1e/kudSmM9wzH12G+PAeA26VMej/AF654T16DUZCwsZiIrtCesZP3seKnce8d9OuLdAk0HWWjeI9kG5oyRkNHnY578dKiruXtVKQrzAjc+FVQVn1NDKksSSRsrI4DKynIIPQ0pWR+irjeGGwtuH9TL9pCSlvOfu9nj1Vbwx09mK1lXBGeo8aX7D9Wd0V4DXtQgUVU/SNreoaPo0KaIrNqV5OIYQkfaMBgsxC75IUGswOoeki7ye21XlO+ypHj5CoQ3qvGdV+8wHtOK+dbjSuOr4sXutTXDAN2mpsB8A9NJeBOLLt8TXMJBB9Wa/d8geOxq+LIfRVzq+mWgJutRs4QOpknVfqaipeO+EovvcSaUf3LpG+hrEbP0WXs0SiWewiZxnmHM+P9IqN1/gy80N5US4W+7CHtrlooiiwKTgZJJyTucdwGfCiWOUukC5Jdm4XPpR4Nt1JOsxy4/wYnk+gqOl9MnCaZ7Jr+bwK2rAH44rHOHuHLfWraeU3ksbQy9myJGD3Ag59/wAqW1bhix0jRLrUDPO/IVWHmIHMS2Mnbp1+Gat45JWyKaZ9D8McSWXE2ljUdPWVIjI0ZWZeVgR1opj6NdM/RPBGlW7LyyPD20g/ac8x+tFLCHCvSqvTFZKVWStbiZeRXvSDZQappZxGWubclkKrnb8S/wD7vxWOy25BKgZVT3dcVu98m+YvvEZIFUHjjsZJLYw2hjmAYSuY8ZG2xyN6RykpUzRxi4WikW3PZ3KzRjdDzAdxU9R861PgfiSW3iAuWaTT5PWVixZoPH3eXdWayR4A9UgdR5VNcJarHp5ltrtmWGUZQ4yFb+hoMsH5R7DxTT/EujeYpVkRXRgysAQynIIpUNVR4H1NJ7B7MuC9s3qnxjO4/mKsNzeLbx5O7HZV8atK0DLTor1+73vGrSoSI9MtDCpzsZpeVm28QgXf9ugt2MzK2wdsYH4SenupSYgTGQKqvKxdsDHMfE+7HwqK166P2I3AYgQsEkI/CG6N7mx8adjiKm9DyRAxd1wO0RT/AJhkU3smE8skw3UuUX90bfXNEE5fRUlY+uEOfbXmkLyWER7yM/GrkqZcXaO4TiOEZ/G0Z9uNv5Vm/H2uq73OmWIwGbmvZcbySDu8wNh7gO6rlxRqP6J0S/uEIEqMGgz3ucAfOsWmkJjYsxc9SzHOT3n5/OtGCPbYjPKqSLL6NOeeS9tFfl7TDHxGNsjzwaleOgt1eaTokKgLc3ccfJjblyqAfFz8KYeiiDm1K+kycrAMD2nf6CpzhmAaz6XrVH9ZNOiacjwYAf8A1IPgKz5XWh+NaNxhjWKFI02VFCj2Ciuh0orMNKer0qr0yV6UV66LRz1IcuofBJwR31D6nBM57X1WiTcjpmpNXpK6tUuI2AYoT3ik5MdjseWjNtWgEt3JNHEI0Y7IBtUXJb9+Kvt3oUuSQhfzG9Q1xpGXDAAIeo76DrQb27RzwLqT6XqgeZS1uymLJOMEkYq/zahDeyf3gRgfukVQo7JpJY+QBYY2ByfxEeHjT25zzFlODy42oox9kb9FrvbqIRMzNgrvzEjAqpapqpn06/gUIRKnKSrZHXupB7udY+XmJGN18RUTco0k6TRtyIWxIvjTIx2BJlv02VjoLq2cjI3qSs5OWziA6cg+lQlhMp07s1PcfjTmzuP7Mq53Xb4UM1bCg6RTfSnqPa3Fnp8ZHqJ28o9uVUf7viKocxIXpgeVTHEV3+kNau7nPMhcqn7o2H0zULOmxx3eVaI/mNCJPlKzQvRNAqWep3rbLzBMnpyqMn61YfQRbm9veIddk3M0ywocdBkuR8GUe6q9pudJ9FV7K7ckl0rorDrlzyj5b1pfod082HAOnNIAJLrnuW9jsSv+nlrBldyNeNaLrRRRShhQAxrsNSdAOK6tHLscK9KK9NQ1dBwKFoJMeB6a3llBOC3ZDnJ6gCgSr3muhcqPH3UNBJkLc27wPh2Vsn1SBTV4S2R0zU5cmOblOSOXORjrUVLctEci35vEFsfyqmEmMZLOR2RIlJcnCgDc0nq2mGxYROQZGHMwXu8qmrbiBLbGLAA95WTJ+lReo6lFeXLzOjrzHpttVJ0y7ErEGOELvvuaR1G6exsLp02crhD4E7A/zpzFqFkoAZnGP2M/SoviKeC6SJLZ+ZQSW2I9nWoqsJtpFLa3wMDfHjTV4AWUeO1T0sAHnXGmWRudUtoQM80gFNk9Co9kxxqkh4c0HQoDia6kGPacIM++T5VvNhbpZ2UFrEAI4Y1jUeQGKx62gGr+lHTbfIMOnL2pUjYhBn/c6/CtiD1z5rZti9C+aKTDUUFBWUSilvstx/gSfwmvPs0/fDJ/Ca6do5nFiVFKGCYdYn/hrlo3XAZSCemau0Smc7eFefqz1OK75G/Ka5KZHSoQAsRx61MrpArkYB8DmnDReVJNC3QLVUXZGSxKc5xTOWFT0qaa1c/hHxFcHT2P3nRfac0DQaZXZYBv6pppJbt3L86tTaSh3kuEUHypOTRrfP8A10aDzA/rS2g0yoNbufD3HNJLZSzSrFCGeRmwqquSTVxGjaeD6+pL/Gg/nUlosWj6bciSK4hlmIwGedSR7KBqhiY24A4cvtKvLq/v4hDM8fYxrzBmxnLHbpnC/CryJJvzn4UxTVrE7m7t17vXlVf50quraf8A9/Z/+wn9aB19DVjznn/OfhRTYatp+Nr+z/8AOn9aKHRdskOTI7qjNS1SxsMrcTDtO6NPWY+4dPfUVx/Lq6wwJo0zqjZEyQ/f8t+oHsquaIbVImOpxyxXKneJwRzee9TpWEycl1q5u2K2cPZKduY7tj6D50xuYZlKytIWl6/eyadwm5vBy2cAhh7nI6inaaMRu0zFu8lRTYTESgJW1z2sKmVcSd+K9Zh4Gu5LRojgTAgeC4NJSCQA8oz03B3rSqESPCRXlcE4Jz1/KRvXvTuxRAA1ISOe6ljXDKG26GqaCTGkyiSMjvG4qLnQMCGGRUrISj77Y6imd3EAeZeh3pEkaYvVkO9tbdZOZvInApEyxowihUICcZjUKPj1p66Ak7dNy3hUdPIDIoRSxJ2xWea+jo1Vns1gHuDGqsztjAxnJrhNJWUEkxoFznmOM7E4x17qk5onEyyrygKgIPNggjakxfLGoVJQCBgi3XmPQjcjyJrDkUvQ+LE7fSrJVKzm4DAjHLGMEEA9/topGSdyxP2Od/2mdQfmc0UjhP6Mo0viHTrq1jFxavzqPvjvFeaF9n1q3eG8VWddwGHTzo1PXFmh/VOGR1yD4iqgupTafedtbOVPgK7ai+NMwXbLvNZXWmNzRyGSE/m3xTe9vbrlYrChTl3YEkjx27/jSOlcWidRFdqDkYJpW/7a2X7bpsZu7UjMtup/WL5p4/un3eBkY15IGT+DAy4VpUlIRByBrg5b3D8PvFevKcgOzW4C5HMQWbz6V3G9lqcX2uylXtBt2qqOdD4EHofI0LEQxeaQyyHvI2HsFPQmSE05nUZUBfEkkmvcBelezSpGMuwA+tNhM8zYQbUQuhY0m3Su8FRynurlhVlDeQZGDSDLzxsneOgpzIKbsSrg0uSHY5Uxi8QEW2PXON++mhQRZPNy48CF/wCamtSKvaW6KAuC1Qk8K8pJ6+dZpRNCYlPFIeVhFGQRkFgW+tNJYLuRcNK5X8q7D4CrE8Ya1tTkKXGFHjtn+tL/AGZBGoVULhskgk5GKw5NGiGylPo7FiTGSfE4zRWhx9n62V5QWJAWJcfOisv9Jf5H0vpXYLGfRI10qeWSVIx+omfqw/LTG5YknJ+NXHiWzbsliulBbGVdRjfxHhVDuL+LtLiGVuWW3/vOYYJGOorvy2uSMEe6Ysl8LXLyOEVepNew+kOa1k7PT7cyY2LynA9wqq3c73Ll3JVR91fy/wDNQ1ldLJeTxJLynmIB5SwAHft1q01HyLcTUtN1CfWrqe9tzFZ6ggBzCDyTDO4ZSd/b591Szavd9hiSwmimXPO3KSgx3g94qi8NCf8AtNtoSXN3dyoBPOduUDJA22XvwBuastvpOp2tvZNzSxyXM2I4nyDIcbu3sJGB5Gr5L0LlAlrC0u79u1m5408WHrH2CpuO2SBQiACqst9dIkYMzuhfAOT6wXq3vNLw3rvjtMkkLn6n50VMS0TcuOc4rg1xbEtAhbqRShohQk603kQ07aksZZRjqaGSDiNbtMgjbKGo8WQeblmLcoHMRkD3ZqWcq7N5sRUVcXE8bMYl9dTj7oO3wpEkaW+mSRuoYIhEFtlQdA8u/wAgaRbUwmezeNc90dszH47U8tEabT45J+btMnORjH0pVbRCM7fCsORD8bIo6vMT9++/ywRgfA0VLfYV8TRWWh9lm4ktYptKnZweZBzKQehFYdxnGqLb3YH60SrET+ZWPQ+zqPCiiuxg8WZZdlMvJZLvVGspHKwBgCqHHN7amNB0+C91m001w0dvK3rdkeU/Giiq9sOJ9EcMaNp+l2KQWNqkUa9AB18z4mpK7VeUsVUldxkZwaKKzxeypFeuLO2fH6mNQoOAqAYz1psNOtV6RL3d1FFaoszSEWRYm5EGFHdXlFFaEZ32cGuPxe6iiqZcRAbQOw6hgPpUfqbtHI7IcHAHyoopT7HR8SU0+aR9HDs2X7VRzEZJywH0NSyRqaKKxzHQFOQDaiiisw4//9k="/>
          <p:cNvSpPr>
            <a:spLocks noChangeAspect="1" noChangeArrowheads="1"/>
          </p:cNvSpPr>
          <p:nvPr/>
        </p:nvSpPr>
        <p:spPr bwMode="auto">
          <a:xfrm>
            <a:off x="9017000" y="-638175"/>
            <a:ext cx="1162050" cy="13049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3334" name="AutoShape 22" descr="data:image/jpeg;base64,/9j/4AAQSkZJRgABAQAAAQABAAD/2wBDAAkGBwgHBgkIBwgKCgkLDRYPDQwMDRsUFRAWIB0iIiAdHx8kKDQsJCYxJx8fLT0tMTU3Ojo6Iys/RD84QzQ5Ojf/2wBDAQoKCg0MDRoPDxo3JR8lNzc3Nzc3Nzc3Nzc3Nzc3Nzc3Nzc3Nzc3Nzc3Nzc3Nzc3Nzc3Nzc3Nzc3Nzc3Nzc3Nzf/wAARCACUAIQDASIAAhEBAxEB/8QAHAAAAQUBAQEAAAAAAAAAAAAAAAMEBQYHAgEI/8QAQRAAAgEDAgMEBwQHBwUBAAAAAQIDAAQRBSEGEjETQVFhByJxgZGhsRQyQlIVI2JyksHRJDNTgqKy4TRUk5TC8P/EABkBAAIDAQAAAAAAAAAAAAAAAAIDAAEEBf/EACERAAICAgIDAQEBAAAAAAAAAAABAhEDIRIxMkFRIhNS/9oADAMBAAIRAxEAPwDcAa9pENXYYVdFHhniEwhLqJSpYJkcxA6nHhuKUrOfS1ImjtpPE1ndxwanp84VYWkCm6hYjnjx37b+W5q08J8VaXxVYtdaVOW7PCzROOV4mIzgj+fQ4qiydoooqECiiioQKKKKhAoooqECiiioQKKKKhAoooqEGSvUZxTqtxpHD19qFnAs80EZYIxwB4k+QGT7qdK9dPySxtHIoZHUqykbEHqKa4ilI+XNd1G/1e/kudSmM9wzH12G+PAeA26VMej/AF654T16DUZCwsZiIrtCesZP3seKnce8d9OuLdAk0HWWjeI9kG5oyRkNHnY578dKiruXtVKQrzAjc+FVQVn1NDKksSSRsrI4DKynIIPQ0pWR+irjeGGwtuH9TL9pCSlvOfu9nj1Vbwx09mK1lXBGeo8aX7D9Wd0V4DXtQgUVU/SNreoaPo0KaIrNqV5OIYQkfaMBgsxC75IUGswOoeki7ye21XlO+ypHj5CoQ3qvGdV+8wHtOK+dbjSuOr4sXutTXDAN2mpsB8A9NJeBOLLt8TXMJBB9Wa/d8geOxq+LIfRVzq+mWgJutRs4QOpknVfqaipeO+EovvcSaUf3LpG+hrEbP0WXs0SiWewiZxnmHM+P9IqN1/gy80N5US4W+7CHtrlooiiwKTgZJJyTucdwGfCiWOUukC5Jdm4XPpR4Nt1JOsxy4/wYnk+gqOl9MnCaZ7Jr+bwK2rAH44rHOHuHLfWraeU3ksbQy9myJGD3Ag59/wAqW1bhix0jRLrUDPO/IVWHmIHMS2Mnbp1+Gat45JWyKaZ9D8McSWXE2ljUdPWVIjI0ZWZeVgR1opj6NdM/RPBGlW7LyyPD20g/ac8x+tFLCHCvSqvTFZKVWStbiZeRXvSDZQappZxGWubclkKrnb8S/wD7vxWOy25BKgZVT3dcVu98m+YvvEZIFUHjjsZJLYw2hjmAYSuY8ZG2xyN6RykpUzRxi4WikW3PZ3KzRjdDzAdxU9R861PgfiSW3iAuWaTT5PWVixZoPH3eXdWayR4A9UgdR5VNcJarHp5ltrtmWGUZQ4yFb+hoMsH5R7DxTT/EujeYpVkRXRgysAQynIIpUNVR4H1NJ7B7MuC9s3qnxjO4/mKsNzeLbx5O7HZV8atK0DLTor1+73vGrSoSI9MtDCpzsZpeVm28QgXf9ugt2MzK2wdsYH4SenupSYgTGQKqvKxdsDHMfE+7HwqK166P2I3AYgQsEkI/CG6N7mx8adjiKm9DyRAxd1wO0RT/AJhkU3smE8skw3UuUX90bfXNEE5fRUlY+uEOfbXmkLyWER7yM/GrkqZcXaO4TiOEZ/G0Z9uNv5Vm/H2uq73OmWIwGbmvZcbySDu8wNh7gO6rlxRqP6J0S/uEIEqMGgz3ucAfOsWmkJjYsxc9SzHOT3n5/OtGCPbYjPKqSLL6NOeeS9tFfl7TDHxGNsjzwaleOgt1eaTokKgLc3ccfJjblyqAfFz8KYeiiDm1K+kycrAMD2nf6CpzhmAaz6XrVH9ZNOiacjwYAf8A1IPgKz5XWh+NaNxhjWKFI02VFCj2Ciuh0orMNKer0qr0yV6UV66LRz1IcuofBJwR31D6nBM57X1WiTcjpmpNXpK6tUuI2AYoT3ik5MdjseWjNtWgEt3JNHEI0Y7IBtUXJb9+Kvt3oUuSQhfzG9Q1xpGXDAAIeo76DrQb27RzwLqT6XqgeZS1uymLJOMEkYq/zahDeyf3gRgfukVQo7JpJY+QBYY2ByfxEeHjT25zzFlODy42oox9kb9FrvbqIRMzNgrvzEjAqpapqpn06/gUIRKnKSrZHXupB7udY+XmJGN18RUTco0k6TRtyIWxIvjTIx2BJlv02VjoLq2cjI3qSs5OWziA6cg+lQlhMp07s1PcfjTmzuP7Mq53Xb4UM1bCg6RTfSnqPa3Fnp8ZHqJ28o9uVUf7viKocxIXpgeVTHEV3+kNau7nPMhcqn7o2H0zULOmxx3eVaI/mNCJPlKzQvRNAqWep3rbLzBMnpyqMn61YfQRbm9veIddk3M0ywocdBkuR8GUe6q9pudJ9FV7K7ckl0rorDrlzyj5b1pfod082HAOnNIAJLrnuW9jsSv+nlrBldyNeNaLrRRRShhQAxrsNSdAOK6tHLscK9KK9NQ1dBwKFoJMeB6a3llBOC3ZDnJ6gCgSr3muhcqPH3UNBJkLc27wPh2Vsn1SBTV4S2R0zU5cmOblOSOXORjrUVLctEci35vEFsfyqmEmMZLOR2RIlJcnCgDc0nq2mGxYROQZGHMwXu8qmrbiBLbGLAA95WTJ+lReo6lFeXLzOjrzHpttVJ0y7ErEGOELvvuaR1G6exsLp02crhD4E7A/zpzFqFkoAZnGP2M/SoviKeC6SJLZ+ZQSW2I9nWoqsJtpFLa3wMDfHjTV4AWUeO1T0sAHnXGmWRudUtoQM80gFNk9Co9kxxqkh4c0HQoDia6kGPacIM++T5VvNhbpZ2UFrEAI4Y1jUeQGKx62gGr+lHTbfIMOnL2pUjYhBn/c6/CtiD1z5rZti9C+aKTDUUFBWUSilvstx/gSfwmvPs0/fDJ/Ca6do5nFiVFKGCYdYn/hrlo3XAZSCemau0Smc7eFefqz1OK75G/Ka5KZHSoQAsRx61MrpArkYB8DmnDReVJNC3QLVUXZGSxKc5xTOWFT0qaa1c/hHxFcHT2P3nRfac0DQaZXZYBv6pppJbt3L86tTaSh3kuEUHypOTRrfP8A10aDzA/rS2g0yoNbufD3HNJLZSzSrFCGeRmwqquSTVxGjaeD6+pL/Gg/nUlosWj6bciSK4hlmIwGedSR7KBqhiY24A4cvtKvLq/v4hDM8fYxrzBmxnLHbpnC/CryJJvzn4UxTVrE7m7t17vXlVf50quraf8A9/Z/+wn9aB19DVjznn/OfhRTYatp+Nr+z/8AOn9aKHRdskOTI7qjNS1SxsMrcTDtO6NPWY+4dPfUVx/Lq6wwJo0zqjZEyQ/f8t+oHsquaIbVImOpxyxXKneJwRzee9TpWEycl1q5u2K2cPZKduY7tj6D50xuYZlKytIWl6/eyadwm5vBy2cAhh7nI6inaaMRu0zFu8lRTYTESgJW1z2sKmVcSd+K9Zh4Gu5LRojgTAgeC4NJSCQA8oz03B3rSqESPCRXlcE4Jz1/KRvXvTuxRAA1ISOe6ljXDKG26GqaCTGkyiSMjvG4qLnQMCGGRUrISj77Y6imd3EAeZeh3pEkaYvVkO9tbdZOZvInApEyxowihUICcZjUKPj1p66Ak7dNy3hUdPIDIoRSxJ2xWea+jo1Vns1gHuDGqsztjAxnJrhNJWUEkxoFznmOM7E4x17qk5onEyyrygKgIPNggjakxfLGoVJQCBgi3XmPQjcjyJrDkUvQ+LE7fSrJVKzm4DAjHLGMEEA9/topGSdyxP2Od/2mdQfmc0UjhP6Mo0viHTrq1jFxavzqPvjvFeaF9n1q3eG8VWddwGHTzo1PXFmh/VOGR1yD4iqgupTafedtbOVPgK7ai+NMwXbLvNZXWmNzRyGSE/m3xTe9vbrlYrChTl3YEkjx27/jSOlcWidRFdqDkYJpW/7a2X7bpsZu7UjMtup/WL5p4/un3eBkY15IGT+DAy4VpUlIRByBrg5b3D8PvFevKcgOzW4C5HMQWbz6V3G9lqcX2uylXtBt2qqOdD4EHofI0LEQxeaQyyHvI2HsFPQmSE05nUZUBfEkkmvcBelezSpGMuwA+tNhM8zYQbUQuhY0m3Su8FRynurlhVlDeQZGDSDLzxsneOgpzIKbsSrg0uSHY5Uxi8QEW2PXON++mhQRZPNy48CF/wCamtSKvaW6KAuC1Qk8K8pJ6+dZpRNCYlPFIeVhFGQRkFgW+tNJYLuRcNK5X8q7D4CrE8Ya1tTkKXGFHjtn+tL/AGZBGoVULhskgk5GKw5NGiGylPo7FiTGSfE4zRWhx9n62V5QWJAWJcfOisv9Jf5H0vpXYLGfRI10qeWSVIx+omfqw/LTG5YknJ+NXHiWzbsliulBbGVdRjfxHhVDuL+LtLiGVuWW3/vOYYJGOorvy2uSMEe6Ysl8LXLyOEVepNew+kOa1k7PT7cyY2LynA9wqq3c73Ll3JVR91fy/wDNQ1ldLJeTxJLynmIB5SwAHft1q01HyLcTUtN1CfWrqe9tzFZ6ggBzCDyTDO4ZSd/b591Szavd9hiSwmimXPO3KSgx3g94qi8NCf8AtNtoSXN3dyoBPOduUDJA22XvwBuastvpOp2tvZNzSxyXM2I4nyDIcbu3sJGB5Gr5L0LlAlrC0u79u1m5408WHrH2CpuO2SBQiACqst9dIkYMzuhfAOT6wXq3vNLw3rvjtMkkLn6n50VMS0TcuOc4rg1xbEtAhbqRShohQk603kQ07aksZZRjqaGSDiNbtMgjbKGo8WQeblmLcoHMRkD3ZqWcq7N5sRUVcXE8bMYl9dTj7oO3wpEkaW+mSRuoYIhEFtlQdA8u/wAgaRbUwmezeNc90dszH47U8tEabT45J+btMnORjH0pVbRCM7fCsORD8bIo6vMT9++/ywRgfA0VLfYV8TRWWh9lm4ktYptKnZweZBzKQehFYdxnGqLb3YH60SrET+ZWPQ+zqPCiiuxg8WZZdlMvJZLvVGspHKwBgCqHHN7amNB0+C91m001w0dvK3rdkeU/Giiq9sOJ9EcMaNp+l2KQWNqkUa9AB18z4mpK7VeUsVUldxkZwaKKzxeypFeuLO2fH6mNQoOAqAYz1psNOtV6RL3d1FFaoszSEWRYm5EGFHdXlFFaEZ32cGuPxe6iiqZcRAbQOw6hgPpUfqbtHI7IcHAHyoopT7HR8SU0+aR9HDs2X7VRzEZJywH0NSyRqaKKxzHQFOQDaiiisw4//9k="/>
          <p:cNvSpPr>
            <a:spLocks noChangeAspect="1" noChangeArrowheads="1"/>
          </p:cNvSpPr>
          <p:nvPr/>
        </p:nvSpPr>
        <p:spPr bwMode="auto">
          <a:xfrm>
            <a:off x="9017000" y="-638175"/>
            <a:ext cx="1162050" cy="13049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2051720" y="260648"/>
            <a:ext cx="6804756" cy="792072"/>
          </a:xfrm>
          <a:prstGeom prst="roundRect">
            <a:avLst/>
          </a:prstGeom>
          <a:solidFill>
            <a:srgbClr val="FFC000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lvl="0" algn="ctr"/>
            <a:r>
              <a:rPr lang="ar-SA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قواعد </a:t>
            </a:r>
            <a:r>
              <a:rPr lang="ar-SA" sz="36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البحث </a:t>
            </a:r>
            <a:r>
              <a:rPr lang="ar-SA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الإلكتروني (في مكتبة الملك سلمان)</a:t>
            </a:r>
            <a:endParaRPr lang="ar-SA" sz="36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11" name="مستطيل 10">
            <a:hlinkClick r:id="rId2" action="ppaction://hlinkpres?slideindex=1&amp;slidetitle="/>
          </p:cNvPr>
          <p:cNvSpPr/>
          <p:nvPr/>
        </p:nvSpPr>
        <p:spPr>
          <a:xfrm>
            <a:off x="0" y="6357183"/>
            <a:ext cx="539552" cy="48093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196752"/>
            <a:ext cx="3816424" cy="53285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24744"/>
            <a:ext cx="4680520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680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32" name="AutoShape 20" descr="data:image/jpeg;base64,/9j/4AAQSkZJRgABAQAAAQABAAD/2wBDAAkGBwgHBgkIBwgKCgkLDRYPDQwMDRsUFRAWIB0iIiAdHx8kKDQsJCYxJx8fLT0tMTU3Ojo6Iys/RD84QzQ5Ojf/2wBDAQoKCg0MDRoPDxo3JR8lNzc3Nzc3Nzc3Nzc3Nzc3Nzc3Nzc3Nzc3Nzc3Nzc3Nzc3Nzc3Nzc3Nzc3Nzc3Nzc3Nzf/wAARCACUAIQDASIAAhEBAxEB/8QAHAAAAQUBAQEAAAAAAAAAAAAAAAMEBQYHAgEI/8QAQRAAAgEDAgMEBwQHBwUBAAAAAQIDAAQRBSEGEjETQVFhByJxgZGhsRQyQlIVI2JyksHRJDNTgqKy4TRUk5TC8P/EABkBAAIDAQAAAAAAAAAAAAAAAAIDAAEEBf/EACERAAICAgIDAQEBAAAAAAAAAAABAhEDIRIxMkFRIhNS/9oADAMBAAIRAxEAPwDcAa9pENXYYVdFHhniEwhLqJSpYJkcxA6nHhuKUrOfS1ImjtpPE1ndxwanp84VYWkCm6hYjnjx37b+W5q08J8VaXxVYtdaVOW7PCzROOV4mIzgj+fQ4qiydoooqECiiioQKKKKhAoooqECiiioQKKKKhAoooqEGSvUZxTqtxpHD19qFnAs80EZYIxwB4k+QGT7qdK9dPySxtHIoZHUqykbEHqKa4ilI+XNd1G/1e/kudSmM9wzH12G+PAeA26VMej/AF654T16DUZCwsZiIrtCesZP3seKnce8d9OuLdAk0HWWjeI9kG5oyRkNHnY578dKiruXtVKQrzAjc+FVQVn1NDKksSSRsrI4DKynIIPQ0pWR+irjeGGwtuH9TL9pCSlvOfu9nj1Vbwx09mK1lXBGeo8aX7D9Wd0V4DXtQgUVU/SNreoaPo0KaIrNqV5OIYQkfaMBgsxC75IUGswOoeki7ye21XlO+ypHj5CoQ3qvGdV+8wHtOK+dbjSuOr4sXutTXDAN2mpsB8A9NJeBOLLt8TXMJBB9Wa/d8geOxq+LIfRVzq+mWgJutRs4QOpknVfqaipeO+EovvcSaUf3LpG+hrEbP0WXs0SiWewiZxnmHM+P9IqN1/gy80N5US4W+7CHtrlooiiwKTgZJJyTucdwGfCiWOUukC5Jdm4XPpR4Nt1JOsxy4/wYnk+gqOl9MnCaZ7Jr+bwK2rAH44rHOHuHLfWraeU3ksbQy9myJGD3Ag59/wAqW1bhix0jRLrUDPO/IVWHmIHMS2Mnbp1+Gat45JWyKaZ9D8McSWXE2ljUdPWVIjI0ZWZeVgR1opj6NdM/RPBGlW7LyyPD20g/ac8x+tFLCHCvSqvTFZKVWStbiZeRXvSDZQappZxGWubclkKrnb8S/wD7vxWOy25BKgZVT3dcVu98m+YvvEZIFUHjjsZJLYw2hjmAYSuY8ZG2xyN6RykpUzRxi4WikW3PZ3KzRjdDzAdxU9R861PgfiSW3iAuWaTT5PWVixZoPH3eXdWayR4A9UgdR5VNcJarHp5ltrtmWGUZQ4yFb+hoMsH5R7DxTT/EujeYpVkRXRgysAQynIIpUNVR4H1NJ7B7MuC9s3qnxjO4/mKsNzeLbx5O7HZV8atK0DLTor1+73vGrSoSI9MtDCpzsZpeVm28QgXf9ugt2MzK2wdsYH4SenupSYgTGQKqvKxdsDHMfE+7HwqK166P2I3AYgQsEkI/CG6N7mx8adjiKm9DyRAxd1wO0RT/AJhkU3smE8skw3UuUX90bfXNEE5fRUlY+uEOfbXmkLyWER7yM/GrkqZcXaO4TiOEZ/G0Z9uNv5Vm/H2uq73OmWIwGbmvZcbySDu8wNh7gO6rlxRqP6J0S/uEIEqMGgz3ucAfOsWmkJjYsxc9SzHOT3n5/OtGCPbYjPKqSLL6NOeeS9tFfl7TDHxGNsjzwaleOgt1eaTokKgLc3ccfJjblyqAfFz8KYeiiDm1K+kycrAMD2nf6CpzhmAaz6XrVH9ZNOiacjwYAf8A1IPgKz5XWh+NaNxhjWKFI02VFCj2Ciuh0orMNKer0qr0yV6UV66LRz1IcuofBJwR31D6nBM57X1WiTcjpmpNXpK6tUuI2AYoT3ik5MdjseWjNtWgEt3JNHEI0Y7IBtUXJb9+Kvt3oUuSQhfzG9Q1xpGXDAAIeo76DrQb27RzwLqT6XqgeZS1uymLJOMEkYq/zahDeyf3gRgfukVQo7JpJY+QBYY2ByfxEeHjT25zzFlODy42oox9kb9FrvbqIRMzNgrvzEjAqpapqpn06/gUIRKnKSrZHXupB7udY+XmJGN18RUTco0k6TRtyIWxIvjTIx2BJlv02VjoLq2cjI3qSs5OWziA6cg+lQlhMp07s1PcfjTmzuP7Mq53Xb4UM1bCg6RTfSnqPa3Fnp8ZHqJ28o9uVUf7viKocxIXpgeVTHEV3+kNau7nPMhcqn7o2H0zULOmxx3eVaI/mNCJPlKzQvRNAqWep3rbLzBMnpyqMn61YfQRbm9veIddk3M0ywocdBkuR8GUe6q9pudJ9FV7K7ckl0rorDrlzyj5b1pfod082HAOnNIAJLrnuW9jsSv+nlrBldyNeNaLrRRRShhQAxrsNSdAOK6tHLscK9KK9NQ1dBwKFoJMeB6a3llBOC3ZDnJ6gCgSr3muhcqPH3UNBJkLc27wPh2Vsn1SBTV4S2R0zU5cmOblOSOXORjrUVLctEci35vEFsfyqmEmMZLOR2RIlJcnCgDc0nq2mGxYROQZGHMwXu8qmrbiBLbGLAA95WTJ+lReo6lFeXLzOjrzHpttVJ0y7ErEGOELvvuaR1G6exsLp02crhD4E7A/zpzFqFkoAZnGP2M/SoviKeC6SJLZ+ZQSW2I9nWoqsJtpFLa3wMDfHjTV4AWUeO1T0sAHnXGmWRudUtoQM80gFNk9Co9kxxqkh4c0HQoDia6kGPacIM++T5VvNhbpZ2UFrEAI4Y1jUeQGKx62gGr+lHTbfIMOnL2pUjYhBn/c6/CtiD1z5rZti9C+aKTDUUFBWUSilvstx/gSfwmvPs0/fDJ/Ca6do5nFiVFKGCYdYn/hrlo3XAZSCemau0Smc7eFefqz1OK75G/Ka5KZHSoQAsRx61MrpArkYB8DmnDReVJNC3QLVUXZGSxKc5xTOWFT0qaa1c/hHxFcHT2P3nRfac0DQaZXZYBv6pppJbt3L86tTaSh3kuEUHypOTRrfP8A10aDzA/rS2g0yoNbufD3HNJLZSzSrFCGeRmwqquSTVxGjaeD6+pL/Gg/nUlosWj6bciSK4hlmIwGedSR7KBqhiY24A4cvtKvLq/v4hDM8fYxrzBmxnLHbpnC/CryJJvzn4UxTVrE7m7t17vXlVf50quraf8A9/Z/+wn9aB19DVjznn/OfhRTYatp+Nr+z/8AOn9aKHRdskOTI7qjNS1SxsMrcTDtO6NPWY+4dPfUVx/Lq6wwJo0zqjZEyQ/f8t+oHsquaIbVImOpxyxXKneJwRzee9TpWEycl1q5u2K2cPZKduY7tj6D50xuYZlKytIWl6/eyadwm5vBy2cAhh7nI6inaaMRu0zFu8lRTYTESgJW1z2sKmVcSd+K9Zh4Gu5LRojgTAgeC4NJSCQA8oz03B3rSqESPCRXlcE4Jz1/KRvXvTuxRAA1ISOe6ljXDKG26GqaCTGkyiSMjvG4qLnQMCGGRUrISj77Y6imd3EAeZeh3pEkaYvVkO9tbdZOZvInApEyxowihUICcZjUKPj1p66Ak7dNy3hUdPIDIoRSxJ2xWea+jo1Vns1gHuDGqsztjAxnJrhNJWUEkxoFznmOM7E4x17qk5onEyyrygKgIPNggjakxfLGoVJQCBgi3XmPQjcjyJrDkUvQ+LE7fSrJVKzm4DAjHLGMEEA9/topGSdyxP2Od/2mdQfmc0UjhP6Mo0viHTrq1jFxavzqPvjvFeaF9n1q3eG8VWddwGHTzo1PXFmh/VOGR1yD4iqgupTafedtbOVPgK7ai+NMwXbLvNZXWmNzRyGSE/m3xTe9vbrlYrChTl3YEkjx27/jSOlcWidRFdqDkYJpW/7a2X7bpsZu7UjMtup/WL5p4/un3eBkY15IGT+DAy4VpUlIRByBrg5b3D8PvFevKcgOzW4C5HMQWbz6V3G9lqcX2uylXtBt2qqOdD4EHofI0LEQxeaQyyHvI2HsFPQmSE05nUZUBfEkkmvcBelezSpGMuwA+tNhM8zYQbUQuhY0m3Su8FRynurlhVlDeQZGDSDLzxsneOgpzIKbsSrg0uSHY5Uxi8QEW2PXON++mhQRZPNy48CF/wCamtSKvaW6KAuC1Qk8K8pJ6+dZpRNCYlPFIeVhFGQRkFgW+tNJYLuRcNK5X8q7D4CrE8Ya1tTkKXGFHjtn+tL/AGZBGoVULhskgk5GKw5NGiGylPo7FiTGSfE4zRWhx9n62V5QWJAWJcfOisv9Jf5H0vpXYLGfRI10qeWSVIx+omfqw/LTG5YknJ+NXHiWzbsliulBbGVdRjfxHhVDuL+LtLiGVuWW3/vOYYJGOorvy2uSMEe6Ysl8LXLyOEVepNew+kOa1k7PT7cyY2LynA9wqq3c73Ll3JVR91fy/wDNQ1ldLJeTxJLynmIB5SwAHft1q01HyLcTUtN1CfWrqe9tzFZ6ggBzCDyTDO4ZSd/b591Szavd9hiSwmimXPO3KSgx3g94qi8NCf8AtNtoSXN3dyoBPOduUDJA22XvwBuastvpOp2tvZNzSxyXM2I4nyDIcbu3sJGB5Gr5L0LlAlrC0u79u1m5408WHrH2CpuO2SBQiACqst9dIkYMzuhfAOT6wXq3vNLw3rvjtMkkLn6n50VMS0TcuOc4rg1xbEtAhbqRShohQk603kQ07aksZZRjqaGSDiNbtMgjbKGo8WQeblmLcoHMRkD3ZqWcq7N5sRUVcXE8bMYl9dTj7oO3wpEkaW+mSRuoYIhEFtlQdA8u/wAgaRbUwmezeNc90dszH47U8tEabT45J+btMnORjH0pVbRCM7fCsORD8bIo6vMT9++/ywRgfA0VLfYV8TRWWh9lm4ktYptKnZweZBzKQehFYdxnGqLb3YH60SrET+ZWPQ+zqPCiiuxg8WZZdlMvJZLvVGspHKwBgCqHHN7amNB0+C91m001w0dvK3rdkeU/Giiq9sOJ9EcMaNp+l2KQWNqkUa9AB18z4mpK7VeUsVUldxkZwaKKzxeypFeuLO2fH6mNQoOAqAYz1psNOtV6RL3d1FFaoszSEWRYm5EGFHdXlFFaEZ32cGuPxe6iiqZcRAbQOw6hgPpUfqbtHI7IcHAHyoopT7HR8SU0+aR9HDs2X7VRzEZJywH0NSyRqaKKxzHQFOQDaiiisw4//9k="/>
          <p:cNvSpPr>
            <a:spLocks noChangeAspect="1" noChangeArrowheads="1"/>
          </p:cNvSpPr>
          <p:nvPr/>
        </p:nvSpPr>
        <p:spPr bwMode="auto">
          <a:xfrm>
            <a:off x="9017000" y="-638175"/>
            <a:ext cx="1162050" cy="13049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3334" name="AutoShape 22" descr="data:image/jpeg;base64,/9j/4AAQSkZJRgABAQAAAQABAAD/2wBDAAkGBwgHBgkIBwgKCgkLDRYPDQwMDRsUFRAWIB0iIiAdHx8kKDQsJCYxJx8fLT0tMTU3Ojo6Iys/RD84QzQ5Ojf/2wBDAQoKCg0MDRoPDxo3JR8lNzc3Nzc3Nzc3Nzc3Nzc3Nzc3Nzc3Nzc3Nzc3Nzc3Nzc3Nzc3Nzc3Nzc3Nzc3Nzc3Nzf/wAARCACUAIQDASIAAhEBAxEB/8QAHAAAAQUBAQEAAAAAAAAAAAAAAAMEBQYHAgEI/8QAQRAAAgEDAgMEBwQHBwUBAAAAAQIDAAQRBSEGEjETQVFhByJxgZGhsRQyQlIVI2JyksHRJDNTgqKy4TRUk5TC8P/EABkBAAIDAQAAAAAAAAAAAAAAAAIDAAEEBf/EACERAAICAgIDAQEBAAAAAAAAAAABAhEDIRIxMkFRIhNS/9oADAMBAAIRAxEAPwDcAa9pENXYYVdFHhniEwhLqJSpYJkcxA6nHhuKUrOfS1ImjtpPE1ndxwanp84VYWkCm6hYjnjx37b+W5q08J8VaXxVYtdaVOW7PCzROOV4mIzgj+fQ4qiydoooqECiiioQKKKKhAoooqECiiioQKKKKhAoooqEGSvUZxTqtxpHD19qFnAs80EZYIxwB4k+QGT7qdK9dPySxtHIoZHUqykbEHqKa4ilI+XNd1G/1e/kudSmM9wzH12G+PAeA26VMej/AF654T16DUZCwsZiIrtCesZP3seKnce8d9OuLdAk0HWWjeI9kG5oyRkNHnY578dKiruXtVKQrzAjc+FVQVn1NDKksSSRsrI4DKynIIPQ0pWR+irjeGGwtuH9TL9pCSlvOfu9nj1Vbwx09mK1lXBGeo8aX7D9Wd0V4DXtQgUVU/SNreoaPo0KaIrNqV5OIYQkfaMBgsxC75IUGswOoeki7ye21XlO+ypHj5CoQ3qvGdV+8wHtOK+dbjSuOr4sXutTXDAN2mpsB8A9NJeBOLLt8TXMJBB9Wa/d8geOxq+LIfRVzq+mWgJutRs4QOpknVfqaipeO+EovvcSaUf3LpG+hrEbP0WXs0SiWewiZxnmHM+P9IqN1/gy80N5US4W+7CHtrlooiiwKTgZJJyTucdwGfCiWOUukC5Jdm4XPpR4Nt1JOsxy4/wYnk+gqOl9MnCaZ7Jr+bwK2rAH44rHOHuHLfWraeU3ksbQy9myJGD3Ag59/wAqW1bhix0jRLrUDPO/IVWHmIHMS2Mnbp1+Gat45JWyKaZ9D8McSWXE2ljUdPWVIjI0ZWZeVgR1opj6NdM/RPBGlW7LyyPD20g/ac8x+tFLCHCvSqvTFZKVWStbiZeRXvSDZQappZxGWubclkKrnb8S/wD7vxWOy25BKgZVT3dcVu98m+YvvEZIFUHjjsZJLYw2hjmAYSuY8ZG2xyN6RykpUzRxi4WikW3PZ3KzRjdDzAdxU9R861PgfiSW3iAuWaTT5PWVixZoPH3eXdWayR4A9UgdR5VNcJarHp5ltrtmWGUZQ4yFb+hoMsH5R7DxTT/EujeYpVkRXRgysAQynIIpUNVR4H1NJ7B7MuC9s3qnxjO4/mKsNzeLbx5O7HZV8atK0DLTor1+73vGrSoSI9MtDCpzsZpeVm28QgXf9ugt2MzK2wdsYH4SenupSYgTGQKqvKxdsDHMfE+7HwqK166P2I3AYgQsEkI/CG6N7mx8adjiKm9DyRAxd1wO0RT/AJhkU3smE8skw3UuUX90bfXNEE5fRUlY+uEOfbXmkLyWER7yM/GrkqZcXaO4TiOEZ/G0Z9uNv5Vm/H2uq73OmWIwGbmvZcbySDu8wNh7gO6rlxRqP6J0S/uEIEqMGgz3ucAfOsWmkJjYsxc9SzHOT3n5/OtGCPbYjPKqSLL6NOeeS9tFfl7TDHxGNsjzwaleOgt1eaTokKgLc3ccfJjblyqAfFz8KYeiiDm1K+kycrAMD2nf6CpzhmAaz6XrVH9ZNOiacjwYAf8A1IPgKz5XWh+NaNxhjWKFI02VFCj2Ciuh0orMNKer0qr0yV6UV66LRz1IcuofBJwR31D6nBM57X1WiTcjpmpNXpK6tUuI2AYoT3ik5MdjseWjNtWgEt3JNHEI0Y7IBtUXJb9+Kvt3oUuSQhfzG9Q1xpGXDAAIeo76DrQb27RzwLqT6XqgeZS1uymLJOMEkYq/zahDeyf3gRgfukVQo7JpJY+QBYY2ByfxEeHjT25zzFlODy42oox9kb9FrvbqIRMzNgrvzEjAqpapqpn06/gUIRKnKSrZHXupB7udY+XmJGN18RUTco0k6TRtyIWxIvjTIx2BJlv02VjoLq2cjI3qSs5OWziA6cg+lQlhMp07s1PcfjTmzuP7Mq53Xb4UM1bCg6RTfSnqPa3Fnp8ZHqJ28o9uVUf7viKocxIXpgeVTHEV3+kNau7nPMhcqn7o2H0zULOmxx3eVaI/mNCJPlKzQvRNAqWep3rbLzBMnpyqMn61YfQRbm9veIddk3M0ywocdBkuR8GUe6q9pudJ9FV7K7ckl0rorDrlzyj5b1pfod082HAOnNIAJLrnuW9jsSv+nlrBldyNeNaLrRRRShhQAxrsNSdAOK6tHLscK9KK9NQ1dBwKFoJMeB6a3llBOC3ZDnJ6gCgSr3muhcqPH3UNBJkLc27wPh2Vsn1SBTV4S2R0zU5cmOblOSOXORjrUVLctEci35vEFsfyqmEmMZLOR2RIlJcnCgDc0nq2mGxYROQZGHMwXu8qmrbiBLbGLAA95WTJ+lReo6lFeXLzOjrzHpttVJ0y7ErEGOELvvuaR1G6exsLp02crhD4E7A/zpzFqFkoAZnGP2M/SoviKeC6SJLZ+ZQSW2I9nWoqsJtpFLa3wMDfHjTV4AWUeO1T0sAHnXGmWRudUtoQM80gFNk9Co9kxxqkh4c0HQoDia6kGPacIM++T5VvNhbpZ2UFrEAI4Y1jUeQGKx62gGr+lHTbfIMOnL2pUjYhBn/c6/CtiD1z5rZti9C+aKTDUUFBWUSilvstx/gSfwmvPs0/fDJ/Ca6do5nFiVFKGCYdYn/hrlo3XAZSCemau0Smc7eFefqz1OK75G/Ka5KZHSoQAsRx61MrpArkYB8DmnDReVJNC3QLVUXZGSxKc5xTOWFT0qaa1c/hHxFcHT2P3nRfac0DQaZXZYBv6pppJbt3L86tTaSh3kuEUHypOTRrfP8A10aDzA/rS2g0yoNbufD3HNJLZSzSrFCGeRmwqquSTVxGjaeD6+pL/Gg/nUlosWj6bciSK4hlmIwGedSR7KBqhiY24A4cvtKvLq/v4hDM8fYxrzBmxnLHbpnC/CryJJvzn4UxTVrE7m7t17vXlVf50quraf8A9/Z/+wn9aB19DVjznn/OfhRTYatp+Nr+z/8AOn9aKHRdskOTI7qjNS1SxsMrcTDtO6NPWY+4dPfUVx/Lq6wwJo0zqjZEyQ/f8t+oHsquaIbVImOpxyxXKneJwRzee9TpWEycl1q5u2K2cPZKduY7tj6D50xuYZlKytIWl6/eyadwm5vBy2cAhh7nI6inaaMRu0zFu8lRTYTESgJW1z2sKmVcSd+K9Zh4Gu5LRojgTAgeC4NJSCQA8oz03B3rSqESPCRXlcE4Jz1/KRvXvTuxRAA1ISOe6ljXDKG26GqaCTGkyiSMjvG4qLnQMCGGRUrISj77Y6imd3EAeZeh3pEkaYvVkO9tbdZOZvInApEyxowihUICcZjUKPj1p66Ak7dNy3hUdPIDIoRSxJ2xWea+jo1Vns1gHuDGqsztjAxnJrhNJWUEkxoFznmOM7E4x17qk5onEyyrygKgIPNggjakxfLGoVJQCBgi3XmPQjcjyJrDkUvQ+LE7fSrJVKzm4DAjHLGMEEA9/topGSdyxP2Od/2mdQfmc0UjhP6Mo0viHTrq1jFxavzqPvjvFeaF9n1q3eG8VWddwGHTzo1PXFmh/VOGR1yD4iqgupTafedtbOVPgK7ai+NMwXbLvNZXWmNzRyGSE/m3xTe9vbrlYrChTl3YEkjx27/jSOlcWidRFdqDkYJpW/7a2X7bpsZu7UjMtup/WL5p4/un3eBkY15IGT+DAy4VpUlIRByBrg5b3D8PvFevKcgOzW4C5HMQWbz6V3G9lqcX2uylXtBt2qqOdD4EHofI0LEQxeaQyyHvI2HsFPQmSE05nUZUBfEkkmvcBelezSpGMuwA+tNhM8zYQbUQuhY0m3Su8FRynurlhVlDeQZGDSDLzxsneOgpzIKbsSrg0uSHY5Uxi8QEW2PXON++mhQRZPNy48CF/wCamtSKvaW6KAuC1Qk8K8pJ6+dZpRNCYlPFIeVhFGQRkFgW+tNJYLuRcNK5X8q7D4CrE8Ya1tTkKXGFHjtn+tL/AGZBGoVULhskgk5GKw5NGiGylPo7FiTGSfE4zRWhx9n62V5QWJAWJcfOisv9Jf5H0vpXYLGfRI10qeWSVIx+omfqw/LTG5YknJ+NXHiWzbsliulBbGVdRjfxHhVDuL+LtLiGVuWW3/vOYYJGOorvy2uSMEe6Ysl8LXLyOEVepNew+kOa1k7PT7cyY2LynA9wqq3c73Ll3JVR91fy/wDNQ1ldLJeTxJLynmIB5SwAHft1q01HyLcTUtN1CfWrqe9tzFZ6ggBzCDyTDO4ZSd/b591Szavd9hiSwmimXPO3KSgx3g94qi8NCf8AtNtoSXN3dyoBPOduUDJA22XvwBuastvpOp2tvZNzSxyXM2I4nyDIcbu3sJGB5Gr5L0LlAlrC0u79u1m5408WHrH2CpuO2SBQiACqst9dIkYMzuhfAOT6wXq3vNLw3rvjtMkkLn6n50VMS0TcuOc4rg1xbEtAhbqRShohQk603kQ07aksZZRjqaGSDiNbtMgjbKGo8WQeblmLcoHMRkD3ZqWcq7N5sRUVcXE8bMYl9dTj7oO3wpEkaW+mSRuoYIhEFtlQdA8u/wAgaRbUwmezeNc90dszH47U8tEabT45J+btMnORjH0pVbRCM7fCsORD8bIo6vMT9++/ywRgfA0VLfYV8TRWWh9lm4ktYptKnZweZBzKQehFYdxnGqLb3YH60SrET+ZWPQ+zqPCiiuxg8WZZdlMvJZLvVGspHKwBgCqHHN7amNB0+C91m001w0dvK3rdkeU/Giiq9sOJ9EcMaNp+l2KQWNqkUa9AB18z4mpK7VeUsVUldxkZwaKKzxeypFeuLO2fH6mNQoOAqAYz1psNOtV6RL3d1FFaoszSEWRYm5EGFHdXlFFaEZ32cGuPxe6iiqZcRAbQOw6hgPpUfqbtHI7IcHAHyoopT7HR8SU0+aR9HDs2X7VRzEZJywH0NSyRqaKKxzHQFOQDaiiisw4//9k="/>
          <p:cNvSpPr>
            <a:spLocks noChangeAspect="1" noChangeArrowheads="1"/>
          </p:cNvSpPr>
          <p:nvPr/>
        </p:nvSpPr>
        <p:spPr bwMode="auto">
          <a:xfrm>
            <a:off x="9017000" y="-638175"/>
            <a:ext cx="1162050" cy="13049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11" name="مستطيل 10">
            <a:hlinkClick r:id="rId2" action="ppaction://hlinkpres?slideindex=1&amp;slidetitle="/>
          </p:cNvPr>
          <p:cNvSpPr/>
          <p:nvPr/>
        </p:nvSpPr>
        <p:spPr>
          <a:xfrm>
            <a:off x="0" y="6357183"/>
            <a:ext cx="539552" cy="48093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7452320" y="188640"/>
            <a:ext cx="1368152" cy="792072"/>
          </a:xfrm>
          <a:prstGeom prst="roundRect">
            <a:avLst/>
          </a:prstGeom>
          <a:solidFill>
            <a:srgbClr val="FFC000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lvl="0" algn="ctr"/>
            <a:r>
              <a:rPr lang="ar-SA" sz="42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أولاً </a:t>
            </a:r>
            <a:endParaRPr lang="ar-SA" sz="42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539552" y="1892747"/>
            <a:ext cx="1584176" cy="60014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96752"/>
            <a:ext cx="8568952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31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32" name="AutoShape 20" descr="data:image/jpeg;base64,/9j/4AAQSkZJRgABAQAAAQABAAD/2wBDAAkGBwgHBgkIBwgKCgkLDRYPDQwMDRsUFRAWIB0iIiAdHx8kKDQsJCYxJx8fLT0tMTU3Ojo6Iys/RD84QzQ5Ojf/2wBDAQoKCg0MDRoPDxo3JR8lNzc3Nzc3Nzc3Nzc3Nzc3Nzc3Nzc3Nzc3Nzc3Nzc3Nzc3Nzc3Nzc3Nzc3Nzc3Nzc3Nzf/wAARCACUAIQDASIAAhEBAxEB/8QAHAAAAQUBAQEAAAAAAAAAAAAAAAMEBQYHAgEI/8QAQRAAAgEDAgMEBwQHBwUBAAAAAQIDAAQRBSEGEjETQVFhByJxgZGhsRQyQlIVI2JyksHRJDNTgqKy4TRUk5TC8P/EABkBAAIDAQAAAAAAAAAAAAAAAAIDAAEEBf/EACERAAICAgIDAQEBAAAAAAAAAAABAhEDIRIxMkFRIhNS/9oADAMBAAIRAxEAPwDcAa9pENXYYVdFHhniEwhLqJSpYJkcxA6nHhuKUrOfS1ImjtpPE1ndxwanp84VYWkCm6hYjnjx37b+W5q08J8VaXxVYtdaVOW7PCzROOV4mIzgj+fQ4qiydoooqECiiioQKKKKhAoooqECiiioQKKKKhAoooqEGSvUZxTqtxpHD19qFnAs80EZYIxwB4k+QGT7qdK9dPySxtHIoZHUqykbEHqKa4ilI+XNd1G/1e/kudSmM9wzH12G+PAeA26VMej/AF654T16DUZCwsZiIrtCesZP3seKnce8d9OuLdAk0HWWjeI9kG5oyRkNHnY578dKiruXtVKQrzAjc+FVQVn1NDKksSSRsrI4DKynIIPQ0pWR+irjeGGwtuH9TL9pCSlvOfu9nj1Vbwx09mK1lXBGeo8aX7D9Wd0V4DXtQgUVU/SNreoaPo0KaIrNqV5OIYQkfaMBgsxC75IUGswOoeki7ye21XlO+ypHj5CoQ3qvGdV+8wHtOK+dbjSuOr4sXutTXDAN2mpsB8A9NJeBOLLt8TXMJBB9Wa/d8geOxq+LIfRVzq+mWgJutRs4QOpknVfqaipeO+EovvcSaUf3LpG+hrEbP0WXs0SiWewiZxnmHM+P9IqN1/gy80N5US4W+7CHtrlooiiwKTgZJJyTucdwGfCiWOUukC5Jdm4XPpR4Nt1JOsxy4/wYnk+gqOl9MnCaZ7Jr+bwK2rAH44rHOHuHLfWraeU3ksbQy9myJGD3Ag59/wAqW1bhix0jRLrUDPO/IVWHmIHMS2Mnbp1+Gat45JWyKaZ9D8McSWXE2ljUdPWVIjI0ZWZeVgR1opj6NdM/RPBGlW7LyyPD20g/ac8x+tFLCHCvSqvTFZKVWStbiZeRXvSDZQappZxGWubclkKrnb8S/wD7vxWOy25BKgZVT3dcVu98m+YvvEZIFUHjjsZJLYw2hjmAYSuY8ZG2xyN6RykpUzRxi4WikW3PZ3KzRjdDzAdxU9R861PgfiSW3iAuWaTT5PWVixZoPH3eXdWayR4A9UgdR5VNcJarHp5ltrtmWGUZQ4yFb+hoMsH5R7DxTT/EujeYpVkRXRgysAQynIIpUNVR4H1NJ7B7MuC9s3qnxjO4/mKsNzeLbx5O7HZV8atK0DLTor1+73vGrSoSI9MtDCpzsZpeVm28QgXf9ugt2MzK2wdsYH4SenupSYgTGQKqvKxdsDHMfE+7HwqK166P2I3AYgQsEkI/CG6N7mx8adjiKm9DyRAxd1wO0RT/AJhkU3smE8skw3UuUX90bfXNEE5fRUlY+uEOfbXmkLyWER7yM/GrkqZcXaO4TiOEZ/G0Z9uNv5Vm/H2uq73OmWIwGbmvZcbySDu8wNh7gO6rlxRqP6J0S/uEIEqMGgz3ucAfOsWmkJjYsxc9SzHOT3n5/OtGCPbYjPKqSLL6NOeeS9tFfl7TDHxGNsjzwaleOgt1eaTokKgLc3ccfJjblyqAfFz8KYeiiDm1K+kycrAMD2nf6CpzhmAaz6XrVH9ZNOiacjwYAf8A1IPgKz5XWh+NaNxhjWKFI02VFCj2Ciuh0orMNKer0qr0yV6UV66LRz1IcuofBJwR31D6nBM57X1WiTcjpmpNXpK6tUuI2AYoT3ik5MdjseWjNtWgEt3JNHEI0Y7IBtUXJb9+Kvt3oUuSQhfzG9Q1xpGXDAAIeo76DrQb27RzwLqT6XqgeZS1uymLJOMEkYq/zahDeyf3gRgfukVQo7JpJY+QBYY2ByfxEeHjT25zzFlODy42oox9kb9FrvbqIRMzNgrvzEjAqpapqpn06/gUIRKnKSrZHXupB7udY+XmJGN18RUTco0k6TRtyIWxIvjTIx2BJlv02VjoLq2cjI3qSs5OWziA6cg+lQlhMp07s1PcfjTmzuP7Mq53Xb4UM1bCg6RTfSnqPa3Fnp8ZHqJ28o9uVUf7viKocxIXpgeVTHEV3+kNau7nPMhcqn7o2H0zULOmxx3eVaI/mNCJPlKzQvRNAqWep3rbLzBMnpyqMn61YfQRbm9veIddk3M0ywocdBkuR8GUe6q9pudJ9FV7K7ckl0rorDrlzyj5b1pfod082HAOnNIAJLrnuW9jsSv+nlrBldyNeNaLrRRRShhQAxrsNSdAOK6tHLscK9KK9NQ1dBwKFoJMeB6a3llBOC3ZDnJ6gCgSr3muhcqPH3UNBJkLc27wPh2Vsn1SBTV4S2R0zU5cmOblOSOXORjrUVLctEci35vEFsfyqmEmMZLOR2RIlJcnCgDc0nq2mGxYROQZGHMwXu8qmrbiBLbGLAA95WTJ+lReo6lFeXLzOjrzHpttVJ0y7ErEGOELvvuaR1G6exsLp02crhD4E7A/zpzFqFkoAZnGP2M/SoviKeC6SJLZ+ZQSW2I9nWoqsJtpFLa3wMDfHjTV4AWUeO1T0sAHnXGmWRudUtoQM80gFNk9Co9kxxqkh4c0HQoDia6kGPacIM++T5VvNhbpZ2UFrEAI4Y1jUeQGKx62gGr+lHTbfIMOnL2pUjYhBn/c6/CtiD1z5rZti9C+aKTDUUFBWUSilvstx/gSfwmvPs0/fDJ/Ca6do5nFiVFKGCYdYn/hrlo3XAZSCemau0Smc7eFefqz1OK75G/Ka5KZHSoQAsRx61MrpArkYB8DmnDReVJNC3QLVUXZGSxKc5xTOWFT0qaa1c/hHxFcHT2P3nRfac0DQaZXZYBv6pppJbt3L86tTaSh3kuEUHypOTRrfP8A10aDzA/rS2g0yoNbufD3HNJLZSzSrFCGeRmwqquSTVxGjaeD6+pL/Gg/nUlosWj6bciSK4hlmIwGedSR7KBqhiY24A4cvtKvLq/v4hDM8fYxrzBmxnLHbpnC/CryJJvzn4UxTVrE7m7t17vXlVf50quraf8A9/Z/+wn9aB19DVjznn/OfhRTYatp+Nr+z/8AOn9aKHRdskOTI7qjNS1SxsMrcTDtO6NPWY+4dPfUVx/Lq6wwJo0zqjZEyQ/f8t+oHsquaIbVImOpxyxXKneJwRzee9TpWEycl1q5u2K2cPZKduY7tj6D50xuYZlKytIWl6/eyadwm5vBy2cAhh7nI6inaaMRu0zFu8lRTYTESgJW1z2sKmVcSd+K9Zh4Gu5LRojgTAgeC4NJSCQA8oz03B3rSqESPCRXlcE4Jz1/KRvXvTuxRAA1ISOe6ljXDKG26GqaCTGkyiSMjvG4qLnQMCGGRUrISj77Y6imd3EAeZeh3pEkaYvVkO9tbdZOZvInApEyxowihUICcZjUKPj1p66Ak7dNy3hUdPIDIoRSxJ2xWea+jo1Vns1gHuDGqsztjAxnJrhNJWUEkxoFznmOM7E4x17qk5onEyyrygKgIPNggjakxfLGoVJQCBgi3XmPQjcjyJrDkUvQ+LE7fSrJVKzm4DAjHLGMEEA9/topGSdyxP2Od/2mdQfmc0UjhP6Mo0viHTrq1jFxavzqPvjvFeaF9n1q3eG8VWddwGHTzo1PXFmh/VOGR1yD4iqgupTafedtbOVPgK7ai+NMwXbLvNZXWmNzRyGSE/m3xTe9vbrlYrChTl3YEkjx27/jSOlcWidRFdqDkYJpW/7a2X7bpsZu7UjMtup/WL5p4/un3eBkY15IGT+DAy4VpUlIRByBrg5b3D8PvFevKcgOzW4C5HMQWbz6V3G9lqcX2uylXtBt2qqOdD4EHofI0LEQxeaQyyHvI2HsFPQmSE05nUZUBfEkkmvcBelezSpGMuwA+tNhM8zYQbUQuhY0m3Su8FRynurlhVlDeQZGDSDLzxsneOgpzIKbsSrg0uSHY5Uxi8QEW2PXON++mhQRZPNy48CF/wCamtSKvaW6KAuC1Qk8K8pJ6+dZpRNCYlPFIeVhFGQRkFgW+tNJYLuRcNK5X8q7D4CrE8Ya1tTkKXGFHjtn+tL/AGZBGoVULhskgk5GKw5NGiGylPo7FiTGSfE4zRWhx9n62V5QWJAWJcfOisv9Jf5H0vpXYLGfRI10qeWSVIx+omfqw/LTG5YknJ+NXHiWzbsliulBbGVdRjfxHhVDuL+LtLiGVuWW3/vOYYJGOorvy2uSMEe6Ysl8LXLyOEVepNew+kOa1k7PT7cyY2LynA9wqq3c73Ll3JVR91fy/wDNQ1ldLJeTxJLynmIB5SwAHft1q01HyLcTUtN1CfWrqe9tzFZ6ggBzCDyTDO4ZSd/b591Szavd9hiSwmimXPO3KSgx3g94qi8NCf8AtNtoSXN3dyoBPOduUDJA22XvwBuastvpOp2tvZNzSxyXM2I4nyDIcbu3sJGB5Gr5L0LlAlrC0u79u1m5408WHrH2CpuO2SBQiACqst9dIkYMzuhfAOT6wXq3vNLw3rvjtMkkLn6n50VMS0TcuOc4rg1xbEtAhbqRShohQk603kQ07aksZZRjqaGSDiNbtMgjbKGo8WQeblmLcoHMRkD3ZqWcq7N5sRUVcXE8bMYl9dTj7oO3wpEkaW+mSRuoYIhEFtlQdA8u/wAgaRbUwmezeNc90dszH47U8tEabT45J+btMnORjH0pVbRCM7fCsORD8bIo6vMT9++/ywRgfA0VLfYV8TRWWh9lm4ktYptKnZweZBzKQehFYdxnGqLb3YH60SrET+ZWPQ+zqPCiiuxg8WZZdlMvJZLvVGspHKwBgCqHHN7amNB0+C91m001w0dvK3rdkeU/Giiq9sOJ9EcMaNp+l2KQWNqkUa9AB18z4mpK7VeUsVUldxkZwaKKzxeypFeuLO2fH6mNQoOAqAYz1psNOtV6RL3d1FFaoszSEWRYm5EGFHdXlFFaEZ32cGuPxe6iiqZcRAbQOw6hgPpUfqbtHI7IcHAHyoopT7HR8SU0+aR9HDs2X7VRzEZJywH0NSyRqaKKxzHQFOQDaiiisw4//9k="/>
          <p:cNvSpPr>
            <a:spLocks noChangeAspect="1" noChangeArrowheads="1"/>
          </p:cNvSpPr>
          <p:nvPr/>
        </p:nvSpPr>
        <p:spPr bwMode="auto">
          <a:xfrm>
            <a:off x="9017000" y="-638175"/>
            <a:ext cx="1162050" cy="13049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3334" name="AutoShape 22" descr="data:image/jpeg;base64,/9j/4AAQSkZJRgABAQAAAQABAAD/2wBDAAkGBwgHBgkIBwgKCgkLDRYPDQwMDRsUFRAWIB0iIiAdHx8kKDQsJCYxJx8fLT0tMTU3Ojo6Iys/RD84QzQ5Ojf/2wBDAQoKCg0MDRoPDxo3JR8lNzc3Nzc3Nzc3Nzc3Nzc3Nzc3Nzc3Nzc3Nzc3Nzc3Nzc3Nzc3Nzc3Nzc3Nzc3Nzc3Nzf/wAARCACUAIQDASIAAhEBAxEB/8QAHAAAAQUBAQEAAAAAAAAAAAAAAAMEBQYHAgEI/8QAQRAAAgEDAgMEBwQHBwUBAAAAAQIDAAQRBSEGEjETQVFhByJxgZGhsRQyQlIVI2JyksHRJDNTgqKy4TRUk5TC8P/EABkBAAIDAQAAAAAAAAAAAAAAAAIDAAEEBf/EACERAAICAgIDAQEBAAAAAAAAAAABAhEDIRIxMkFRIhNS/9oADAMBAAIRAxEAPwDcAa9pENXYYVdFHhniEwhLqJSpYJkcxA6nHhuKUrOfS1ImjtpPE1ndxwanp84VYWkCm6hYjnjx37b+W5q08J8VaXxVYtdaVOW7PCzROOV4mIzgj+fQ4qiydoooqECiiioQKKKKhAoooqECiiioQKKKKhAoooqEGSvUZxTqtxpHD19qFnAs80EZYIxwB4k+QGT7qdK9dPySxtHIoZHUqykbEHqKa4ilI+XNd1G/1e/kudSmM9wzH12G+PAeA26VMej/AF654T16DUZCwsZiIrtCesZP3seKnce8d9OuLdAk0HWWjeI9kG5oyRkNHnY578dKiruXtVKQrzAjc+FVQVn1NDKksSSRsrI4DKynIIPQ0pWR+irjeGGwtuH9TL9pCSlvOfu9nj1Vbwx09mK1lXBGeo8aX7D9Wd0V4DXtQgUVU/SNreoaPo0KaIrNqV5OIYQkfaMBgsxC75IUGswOoeki7ye21XlO+ypHj5CoQ3qvGdV+8wHtOK+dbjSuOr4sXutTXDAN2mpsB8A9NJeBOLLt8TXMJBB9Wa/d8geOxq+LIfRVzq+mWgJutRs4QOpknVfqaipeO+EovvcSaUf3LpG+hrEbP0WXs0SiWewiZxnmHM+P9IqN1/gy80N5US4W+7CHtrlooiiwKTgZJJyTucdwGfCiWOUukC5Jdm4XPpR4Nt1JOsxy4/wYnk+gqOl9MnCaZ7Jr+bwK2rAH44rHOHuHLfWraeU3ksbQy9myJGD3Ag59/wAqW1bhix0jRLrUDPO/IVWHmIHMS2Mnbp1+Gat45JWyKaZ9D8McSWXE2ljUdPWVIjI0ZWZeVgR1opj6NdM/RPBGlW7LyyPD20g/ac8x+tFLCHCvSqvTFZKVWStbiZeRXvSDZQappZxGWubclkKrnb8S/wD7vxWOy25BKgZVT3dcVu98m+YvvEZIFUHjjsZJLYw2hjmAYSuY8ZG2xyN6RykpUzRxi4WikW3PZ3KzRjdDzAdxU9R861PgfiSW3iAuWaTT5PWVixZoPH3eXdWayR4A9UgdR5VNcJarHp5ltrtmWGUZQ4yFb+hoMsH5R7DxTT/EujeYpVkRXRgysAQynIIpUNVR4H1NJ7B7MuC9s3qnxjO4/mKsNzeLbx5O7HZV8atK0DLTor1+73vGrSoSI9MtDCpzsZpeVm28QgXf9ugt2MzK2wdsYH4SenupSYgTGQKqvKxdsDHMfE+7HwqK166P2I3AYgQsEkI/CG6N7mx8adjiKm9DyRAxd1wO0RT/AJhkU3smE8skw3UuUX90bfXNEE5fRUlY+uEOfbXmkLyWER7yM/GrkqZcXaO4TiOEZ/G0Z9uNv5Vm/H2uq73OmWIwGbmvZcbySDu8wNh7gO6rlxRqP6J0S/uEIEqMGgz3ucAfOsWmkJjYsxc9SzHOT3n5/OtGCPbYjPKqSLL6NOeeS9tFfl7TDHxGNsjzwaleOgt1eaTokKgLc3ccfJjblyqAfFz8KYeiiDm1K+kycrAMD2nf6CpzhmAaz6XrVH9ZNOiacjwYAf8A1IPgKz5XWh+NaNxhjWKFI02VFCj2Ciuh0orMNKer0qr0yV6UV66LRz1IcuofBJwR31D6nBM57X1WiTcjpmpNXpK6tUuI2AYoT3ik5MdjseWjNtWgEt3JNHEI0Y7IBtUXJb9+Kvt3oUuSQhfzG9Q1xpGXDAAIeo76DrQb27RzwLqT6XqgeZS1uymLJOMEkYq/zahDeyf3gRgfukVQo7JpJY+QBYY2ByfxEeHjT25zzFlODy42oox9kb9FrvbqIRMzNgrvzEjAqpapqpn06/gUIRKnKSrZHXupB7udY+XmJGN18RUTco0k6TRtyIWxIvjTIx2BJlv02VjoLq2cjI3qSs5OWziA6cg+lQlhMp07s1PcfjTmzuP7Mq53Xb4UM1bCg6RTfSnqPa3Fnp8ZHqJ28o9uVUf7viKocxIXpgeVTHEV3+kNau7nPMhcqn7o2H0zULOmxx3eVaI/mNCJPlKzQvRNAqWep3rbLzBMnpyqMn61YfQRbm9veIddk3M0ywocdBkuR8GUe6q9pudJ9FV7K7ckl0rorDrlzyj5b1pfod082HAOnNIAJLrnuW9jsSv+nlrBldyNeNaLrRRRShhQAxrsNSdAOK6tHLscK9KK9NQ1dBwKFoJMeB6a3llBOC3ZDnJ6gCgSr3muhcqPH3UNBJkLc27wPh2Vsn1SBTV4S2R0zU5cmOblOSOXORjrUVLctEci35vEFsfyqmEmMZLOR2RIlJcnCgDc0nq2mGxYROQZGHMwXu8qmrbiBLbGLAA95WTJ+lReo6lFeXLzOjrzHpttVJ0y7ErEGOELvvuaR1G6exsLp02crhD4E7A/zpzFqFkoAZnGP2M/SoviKeC6SJLZ+ZQSW2I9nWoqsJtpFLa3wMDfHjTV4AWUeO1T0sAHnXGmWRudUtoQM80gFNk9Co9kxxqkh4c0HQoDia6kGPacIM++T5VvNhbpZ2UFrEAI4Y1jUeQGKx62gGr+lHTbfIMOnL2pUjYhBn/c6/CtiD1z5rZti9C+aKTDUUFBWUSilvstx/gSfwmvPs0/fDJ/Ca6do5nFiVFKGCYdYn/hrlo3XAZSCemau0Smc7eFefqz1OK75G/Ka5KZHSoQAsRx61MrpArkYB8DmnDReVJNC3QLVUXZGSxKc5xTOWFT0qaa1c/hHxFcHT2P3nRfac0DQaZXZYBv6pppJbt3L86tTaSh3kuEUHypOTRrfP8A10aDzA/rS2g0yoNbufD3HNJLZSzSrFCGeRmwqquSTVxGjaeD6+pL/Gg/nUlosWj6bciSK4hlmIwGedSR7KBqhiY24A4cvtKvLq/v4hDM8fYxrzBmxnLHbpnC/CryJJvzn4UxTVrE7m7t17vXlVf50quraf8A9/Z/+wn9aB19DVjznn/OfhRTYatp+Nr+z/8AOn9aKHRdskOTI7qjNS1SxsMrcTDtO6NPWY+4dPfUVx/Lq6wwJo0zqjZEyQ/f8t+oHsquaIbVImOpxyxXKneJwRzee9TpWEycl1q5u2K2cPZKduY7tj6D50xuYZlKytIWl6/eyadwm5vBy2cAhh7nI6inaaMRu0zFu8lRTYTESgJW1z2sKmVcSd+K9Zh4Gu5LRojgTAgeC4NJSCQA8oz03B3rSqESPCRXlcE4Jz1/KRvXvTuxRAA1ISOe6ljXDKG26GqaCTGkyiSMjvG4qLnQMCGGRUrISj77Y6imd3EAeZeh3pEkaYvVkO9tbdZOZvInApEyxowihUICcZjUKPj1p66Ak7dNy3hUdPIDIoRSxJ2xWea+jo1Vns1gHuDGqsztjAxnJrhNJWUEkxoFznmOM7E4x17qk5onEyyrygKgIPNggjakxfLGoVJQCBgi3XmPQjcjyJrDkUvQ+LE7fSrJVKzm4DAjHLGMEEA9/topGSdyxP2Od/2mdQfmc0UjhP6Mo0viHTrq1jFxavzqPvjvFeaF9n1q3eG8VWddwGHTzo1PXFmh/VOGR1yD4iqgupTafedtbOVPgK7ai+NMwXbLvNZXWmNzRyGSE/m3xTe9vbrlYrChTl3YEkjx27/jSOlcWidRFdqDkYJpW/7a2X7bpsZu7UjMtup/WL5p4/un3eBkY15IGT+DAy4VpUlIRByBrg5b3D8PvFevKcgOzW4C5HMQWbz6V3G9lqcX2uylXtBt2qqOdD4EHofI0LEQxeaQyyHvI2HsFPQmSE05nUZUBfEkkmvcBelezSpGMuwA+tNhM8zYQbUQuhY0m3Su8FRynurlhVlDeQZGDSDLzxsneOgpzIKbsSrg0uSHY5Uxi8QEW2PXON++mhQRZPNy48CF/wCamtSKvaW6KAuC1Qk8K8pJ6+dZpRNCYlPFIeVhFGQRkFgW+tNJYLuRcNK5X8q7D4CrE8Ya1tTkKXGFHjtn+tL/AGZBGoVULhskgk5GKw5NGiGylPo7FiTGSfE4zRWhx9n62V5QWJAWJcfOisv9Jf5H0vpXYLGfRI10qeWSVIx+omfqw/LTG5YknJ+NXHiWzbsliulBbGVdRjfxHhVDuL+LtLiGVuWW3/vOYYJGOorvy2uSMEe6Ysl8LXLyOEVepNew+kOa1k7PT7cyY2LynA9wqq3c73Ll3JVR91fy/wDNQ1ldLJeTxJLynmIB5SwAHft1q01HyLcTUtN1CfWrqe9tzFZ6ggBzCDyTDO4ZSd/b591Szavd9hiSwmimXPO3KSgx3g94qi8NCf8AtNtoSXN3dyoBPOduUDJA22XvwBuastvpOp2tvZNzSxyXM2I4nyDIcbu3sJGB5Gr5L0LlAlrC0u79u1m5408WHrH2CpuO2SBQiACqst9dIkYMzuhfAOT6wXq3vNLw3rvjtMkkLn6n50VMS0TcuOc4rg1xbEtAhbqRShohQk603kQ07aksZZRjqaGSDiNbtMgjbKGo8WQeblmLcoHMRkD3ZqWcq7N5sRUVcXE8bMYl9dTj7oO3wpEkaW+mSRuoYIhEFtlQdA8u/wAgaRbUwmezeNc90dszH47U8tEabT45J+btMnORjH0pVbRCM7fCsORD8bIo6vMT9++/ywRgfA0VLfYV8TRWWh9lm4ktYptKnZweZBzKQehFYdxnGqLb3YH60SrET+ZWPQ+zqPCiiuxg8WZZdlMvJZLvVGspHKwBgCqHHN7amNB0+C91m001w0dvK3rdkeU/Giiq9sOJ9EcMaNp+l2KQWNqkUa9AB18z4mpK7VeUsVUldxkZwaKKzxeypFeuLO2fH6mNQoOAqAYz1psNOtV6RL3d1FFaoszSEWRYm5EGFHdXlFFaEZ32cGuPxe6iiqZcRAbQOw6hgPpUfqbtHI7IcHAHyoopT7HR8SU0+aR9HDs2X7VRzEZJywH0NSyRqaKKxzHQFOQDaiiisw4//9k="/>
          <p:cNvSpPr>
            <a:spLocks noChangeAspect="1" noChangeArrowheads="1"/>
          </p:cNvSpPr>
          <p:nvPr/>
        </p:nvSpPr>
        <p:spPr bwMode="auto">
          <a:xfrm>
            <a:off x="9017000" y="-638175"/>
            <a:ext cx="1162050" cy="13049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11" name="مستطيل 10">
            <a:hlinkClick r:id="rId2" action="ppaction://hlinkpres?slideindex=1&amp;slidetitle="/>
          </p:cNvPr>
          <p:cNvSpPr/>
          <p:nvPr/>
        </p:nvSpPr>
        <p:spPr>
          <a:xfrm>
            <a:off x="0" y="6357183"/>
            <a:ext cx="539552" cy="48093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7452320" y="188640"/>
            <a:ext cx="1368152" cy="792072"/>
          </a:xfrm>
          <a:prstGeom prst="roundRect">
            <a:avLst/>
          </a:prstGeom>
          <a:solidFill>
            <a:srgbClr val="FFC000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lvl="0" algn="ctr"/>
            <a:r>
              <a:rPr lang="ar-SA" sz="42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ثانياً </a:t>
            </a:r>
            <a:endParaRPr lang="ar-SA" sz="42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052736"/>
            <a:ext cx="8496944" cy="5343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491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2_سمة Office">
  <a:themeElements>
    <a:clrScheme name="سمة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سمة Office">
      <a:majorFont>
        <a:latin typeface="Franklin Gothic Book"/>
        <a:ea typeface=""/>
        <a:cs typeface="Tahoma"/>
      </a:majorFont>
      <a:minorFont>
        <a:latin typeface="Arial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سمة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سمة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سمة Office">
  <a:themeElements>
    <a:clrScheme name="سمة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سمة Office">
      <a:majorFont>
        <a:latin typeface="Franklin Gothic Book"/>
        <a:ea typeface=""/>
        <a:cs typeface="Tahoma"/>
      </a:majorFont>
      <a:minorFont>
        <a:latin typeface="Arial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سمة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سمة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سمة Office">
  <a:themeElements>
    <a:clrScheme name="سمة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سمة Office">
      <a:majorFont>
        <a:latin typeface="Franklin Gothic Book"/>
        <a:ea typeface=""/>
        <a:cs typeface="Tahoma"/>
      </a:majorFont>
      <a:minorFont>
        <a:latin typeface="Arial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سمة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سمة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سمة Office">
  <a:themeElements>
    <a:clrScheme name="سمة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سمة Office">
      <a:majorFont>
        <a:latin typeface="Franklin Gothic Book"/>
        <a:ea typeface=""/>
        <a:cs typeface="Tahoma"/>
      </a:majorFont>
      <a:minorFont>
        <a:latin typeface="Arial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سمة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سمة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re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5753</TotalTime>
  <Words>302</Words>
  <Application>Microsoft Office PowerPoint</Application>
  <PresentationFormat>On-screen Show (4:3)</PresentationFormat>
  <Paragraphs>87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24</vt:i4>
      </vt:variant>
    </vt:vector>
  </HeadingPairs>
  <TitlesOfParts>
    <vt:vector size="40" baseType="lpstr">
      <vt:lpstr>AL-Mohanad Bold</vt:lpstr>
      <vt:lpstr>Arial</vt:lpstr>
      <vt:lpstr>Calibri</vt:lpstr>
      <vt:lpstr>DecoType Naskh</vt:lpstr>
      <vt:lpstr>Franklin Gothic Book</vt:lpstr>
      <vt:lpstr>Lucida Sans Unicode</vt:lpstr>
      <vt:lpstr>Simplified Arabic</vt:lpstr>
      <vt:lpstr>Tahoma</vt:lpstr>
      <vt:lpstr>Times New Roman</vt:lpstr>
      <vt:lpstr>Traditional Arabic</vt:lpstr>
      <vt:lpstr>Wingdings 2</vt:lpstr>
      <vt:lpstr>2_سمة Office</vt:lpstr>
      <vt:lpstr>3_سمة Office</vt:lpstr>
      <vt:lpstr>4_سمة Office</vt:lpstr>
      <vt:lpstr>5_سمة Office</vt:lpstr>
      <vt:lpstr>Trek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قسم مهارات الرياضيات Math Skills Department</dc:title>
  <dc:creator>ksu</dc:creator>
  <cp:lastModifiedBy>Dr. Hany</cp:lastModifiedBy>
  <cp:revision>511</cp:revision>
  <cp:lastPrinted>1601-01-01T00:00:00Z</cp:lastPrinted>
  <dcterms:created xsi:type="dcterms:W3CDTF">2009-04-13T16:02:05Z</dcterms:created>
  <dcterms:modified xsi:type="dcterms:W3CDTF">2017-08-21T10:56:22Z</dcterms:modified>
</cp:coreProperties>
</file>