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  <p:sldMasterId id="2147483652" r:id="rId3"/>
    <p:sldMasterId id="2147483653" r:id="rId4"/>
    <p:sldMasterId id="2147483744" r:id="rId5"/>
  </p:sldMasterIdLst>
  <p:notesMasterIdLst>
    <p:notesMasterId r:id="rId33"/>
  </p:notesMasterIdLst>
  <p:handoutMasterIdLst>
    <p:handoutMasterId r:id="rId34"/>
  </p:handoutMasterIdLst>
  <p:sldIdLst>
    <p:sldId id="373" r:id="rId6"/>
    <p:sldId id="422" r:id="rId7"/>
    <p:sldId id="415" r:id="rId8"/>
    <p:sldId id="423" r:id="rId9"/>
    <p:sldId id="377" r:id="rId10"/>
    <p:sldId id="431" r:id="rId11"/>
    <p:sldId id="384" r:id="rId12"/>
    <p:sldId id="389" r:id="rId13"/>
    <p:sldId id="412" r:id="rId14"/>
    <p:sldId id="393" r:id="rId15"/>
    <p:sldId id="406" r:id="rId16"/>
    <p:sldId id="396" r:id="rId17"/>
    <p:sldId id="413" r:id="rId18"/>
    <p:sldId id="399" r:id="rId19"/>
    <p:sldId id="407" r:id="rId20"/>
    <p:sldId id="425" r:id="rId21"/>
    <p:sldId id="405" r:id="rId22"/>
    <p:sldId id="408" r:id="rId23"/>
    <p:sldId id="426" r:id="rId24"/>
    <p:sldId id="414" r:id="rId25"/>
    <p:sldId id="432" r:id="rId26"/>
    <p:sldId id="433" r:id="rId27"/>
    <p:sldId id="435" r:id="rId28"/>
    <p:sldId id="428" r:id="rId29"/>
    <p:sldId id="436" r:id="rId30"/>
    <p:sldId id="437" r:id="rId31"/>
    <p:sldId id="438" r:id="rId32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CCFF33"/>
    <a:srgbClr val="FF9900"/>
    <a:srgbClr val="CC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7" autoAdjust="0"/>
    <p:restoredTop sz="94660" autoAdjust="0"/>
  </p:normalViewPr>
  <p:slideViewPr>
    <p:cSldViewPr>
      <p:cViewPr varScale="1">
        <p:scale>
          <a:sx n="73" d="100"/>
          <a:sy n="73" d="100"/>
        </p:scale>
        <p:origin x="1260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1812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75936E-7F50-4F7C-9DF2-74D2CBB8F6A5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CBC3387-745D-4185-8C0A-E63E817210C6}">
      <dgm:prSet phldrT="[نص]" custT="1"/>
      <dgm:spPr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algn="r" rtl="1"/>
          <a:r>
            <a:rPr lang="ar-SA" sz="2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صياغة مفهوم البحث العلمي.</a:t>
          </a:r>
          <a:endParaRPr lang="ar-SA" sz="28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2538F19-CD67-41E0-9CD1-5B0F36F6AB18}" type="parTrans" cxnId="{FE3C4FF8-9AFB-409C-8C42-E87F9F03A5C7}">
      <dgm:prSet/>
      <dgm:spPr/>
      <dgm:t>
        <a:bodyPr/>
        <a:lstStyle/>
        <a:p>
          <a:pPr rtl="1"/>
          <a:endParaRPr lang="ar-SA"/>
        </a:p>
      </dgm:t>
    </dgm:pt>
    <dgm:pt modelId="{855996EB-202F-4FD3-9944-5EF10192BED4}" type="sibTrans" cxnId="{FE3C4FF8-9AFB-409C-8C42-E87F9F03A5C7}">
      <dgm:prSet/>
      <dgm:spPr/>
      <dgm:t>
        <a:bodyPr/>
        <a:lstStyle/>
        <a:p>
          <a:pPr rtl="1"/>
          <a:endParaRPr lang="ar-SA"/>
        </a:p>
      </dgm:t>
    </dgm:pt>
    <dgm:pt modelId="{9D952040-95B0-4B36-B813-C9B5201FB157}">
      <dgm:prSet phldrT="[نص]" custT="1"/>
      <dgm:spPr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algn="r" rtl="1"/>
          <a:r>
            <a:rPr lang="ar-SA" sz="2800" b="1" dirty="0" smtClean="0">
              <a:ln w="50800"/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استخلاص أهمية البحث العلمي.</a:t>
          </a:r>
          <a:endParaRPr lang="ar-SA" sz="28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2667197-B521-424F-899D-6E9A2A54B90D}" type="parTrans" cxnId="{8A3D713C-0403-4508-95FF-9122E55C1186}">
      <dgm:prSet/>
      <dgm:spPr/>
      <dgm:t>
        <a:bodyPr/>
        <a:lstStyle/>
        <a:p>
          <a:pPr rtl="1"/>
          <a:endParaRPr lang="ar-SA"/>
        </a:p>
      </dgm:t>
    </dgm:pt>
    <dgm:pt modelId="{28B8C9CC-60F8-4372-827D-3574089C6D30}" type="sibTrans" cxnId="{8A3D713C-0403-4508-95FF-9122E55C1186}">
      <dgm:prSet/>
      <dgm:spPr/>
      <dgm:t>
        <a:bodyPr/>
        <a:lstStyle/>
        <a:p>
          <a:pPr rtl="1"/>
          <a:endParaRPr lang="ar-SA"/>
        </a:p>
      </dgm:t>
    </dgm:pt>
    <dgm:pt modelId="{B8332799-5559-419D-A88C-7AABFC975AE7}">
      <dgm:prSet custT="1"/>
      <dgm:spPr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algn="r" rtl="1"/>
          <a:r>
            <a:rPr lang="ar-SA" sz="2800" b="1" dirty="0" smtClean="0">
              <a:ln w="50800"/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التعرف على الاعتبارات الأولية لاختيار موضوع البحث.</a:t>
          </a:r>
          <a:endParaRPr lang="ar-SA" sz="2800" b="1" dirty="0">
            <a:ln w="50800"/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D60049E-57D4-474B-B041-623A5667CBA7}" type="parTrans" cxnId="{7BF67BDB-A679-4D75-866F-6FBE14E0EA21}">
      <dgm:prSet/>
      <dgm:spPr/>
      <dgm:t>
        <a:bodyPr/>
        <a:lstStyle/>
        <a:p>
          <a:pPr rtl="1"/>
          <a:endParaRPr lang="ar-SA"/>
        </a:p>
      </dgm:t>
    </dgm:pt>
    <dgm:pt modelId="{625306C5-68B4-4EDD-954C-1DA7A02CAE2D}" type="sibTrans" cxnId="{7BF67BDB-A679-4D75-866F-6FBE14E0EA21}">
      <dgm:prSet/>
      <dgm:spPr/>
      <dgm:t>
        <a:bodyPr/>
        <a:lstStyle/>
        <a:p>
          <a:pPr rtl="1"/>
          <a:endParaRPr lang="ar-SA"/>
        </a:p>
      </dgm:t>
    </dgm:pt>
    <dgm:pt modelId="{A5334FAA-1B42-4E3A-B16C-7E0DC88072D8}">
      <dgm:prSet custT="1"/>
      <dgm:spPr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algn="r" rtl="1"/>
          <a:r>
            <a:rPr lang="ar-SA" sz="2800" b="1" dirty="0" smtClean="0">
              <a:ln w="50800"/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تمييز أدوات البحث العلمي.</a:t>
          </a:r>
          <a:endParaRPr lang="ar-SA" sz="2800" b="1" dirty="0">
            <a:ln w="50800"/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77D88E2-E55C-4F59-92A1-6C66437BEB57}" type="parTrans" cxnId="{BCC7CB08-F148-42D6-A4F2-781AD13CD553}">
      <dgm:prSet/>
      <dgm:spPr/>
      <dgm:t>
        <a:bodyPr/>
        <a:lstStyle/>
        <a:p>
          <a:pPr rtl="1"/>
          <a:endParaRPr lang="ar-SA"/>
        </a:p>
      </dgm:t>
    </dgm:pt>
    <dgm:pt modelId="{27CFA6A7-2760-4F3F-98D0-F71BB9E421F9}" type="sibTrans" cxnId="{BCC7CB08-F148-42D6-A4F2-781AD13CD553}">
      <dgm:prSet/>
      <dgm:spPr/>
      <dgm:t>
        <a:bodyPr/>
        <a:lstStyle/>
        <a:p>
          <a:pPr rtl="1"/>
          <a:endParaRPr lang="ar-SA"/>
        </a:p>
      </dgm:t>
    </dgm:pt>
    <dgm:pt modelId="{6FD641D3-A604-46D4-860C-5786FD6F5BA1}">
      <dgm:prSet custT="1"/>
      <dgm:spPr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algn="r" rtl="1"/>
          <a:r>
            <a:rPr lang="ar-SA" sz="2800" b="1" dirty="0" smtClean="0">
              <a:ln w="50800"/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تطبيق أدوات البحث العلمي في دراستك الجامعية.</a:t>
          </a:r>
          <a:endParaRPr lang="en-US" sz="2800" b="1" dirty="0">
            <a:ln w="50800"/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3AA2090-34F1-44ED-97C4-BC1C632799CE}" type="parTrans" cxnId="{E8E70A0A-2412-4E0A-BB44-67479A92307D}">
      <dgm:prSet/>
      <dgm:spPr/>
      <dgm:t>
        <a:bodyPr/>
        <a:lstStyle/>
        <a:p>
          <a:pPr rtl="1"/>
          <a:endParaRPr lang="ar-SA"/>
        </a:p>
      </dgm:t>
    </dgm:pt>
    <dgm:pt modelId="{9973895A-6AC1-4F7C-9BB1-80629C3F1DAD}" type="sibTrans" cxnId="{E8E70A0A-2412-4E0A-BB44-67479A92307D}">
      <dgm:prSet/>
      <dgm:spPr/>
      <dgm:t>
        <a:bodyPr/>
        <a:lstStyle/>
        <a:p>
          <a:pPr rtl="1"/>
          <a:endParaRPr lang="ar-SA"/>
        </a:p>
      </dgm:t>
    </dgm:pt>
    <dgm:pt modelId="{1E7CE49D-4CDB-4413-8F1F-05AD857CAD44}" type="pres">
      <dgm:prSet presAssocID="{BF75936E-7F50-4F7C-9DF2-74D2CBB8F6A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00F7FE-A256-4364-AFB1-B6C3687B2296}" type="pres">
      <dgm:prSet presAssocID="{5CBC3387-745D-4185-8C0A-E63E817210C6}" presName="parentLin" presStyleCnt="0"/>
      <dgm:spPr/>
    </dgm:pt>
    <dgm:pt modelId="{038095A8-9948-42EB-8DBA-867732A14ECF}" type="pres">
      <dgm:prSet presAssocID="{5CBC3387-745D-4185-8C0A-E63E817210C6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8537634E-6EBB-48BA-A791-1F0834700B62}" type="pres">
      <dgm:prSet presAssocID="{5CBC3387-745D-4185-8C0A-E63E817210C6}" presName="parentText" presStyleLbl="node1" presStyleIdx="0" presStyleCnt="5" custScaleX="125249" custLinFactX="17963" custLinFactNeighborX="100000" custLinFactNeighborY="-35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2E853B-18CC-4C73-866C-A1C905D618A0}" type="pres">
      <dgm:prSet presAssocID="{5CBC3387-745D-4185-8C0A-E63E817210C6}" presName="negativeSpace" presStyleCnt="0"/>
      <dgm:spPr/>
    </dgm:pt>
    <dgm:pt modelId="{EF1D0F3E-CAC3-4BBA-A34E-5273F6AD4E26}" type="pres">
      <dgm:prSet presAssocID="{5CBC3387-745D-4185-8C0A-E63E817210C6}" presName="childText" presStyleLbl="conFgAcc1" presStyleIdx="0" presStyleCnt="5">
        <dgm:presLayoutVars>
          <dgm:bulletEnabled val="1"/>
        </dgm:presLayoutVars>
      </dgm:prSet>
      <dgm:spPr>
        <a:ln w="28575">
          <a:solidFill>
            <a:srgbClr val="00B0F0"/>
          </a:solidFill>
        </a:ln>
      </dgm:spPr>
      <dgm:t>
        <a:bodyPr/>
        <a:lstStyle/>
        <a:p>
          <a:pPr rtl="1"/>
          <a:endParaRPr lang="ar-SA"/>
        </a:p>
      </dgm:t>
    </dgm:pt>
    <dgm:pt modelId="{5AF09415-6A82-4C3A-B9C1-8E3207538284}" type="pres">
      <dgm:prSet presAssocID="{855996EB-202F-4FD3-9944-5EF10192BED4}" presName="spaceBetweenRectangles" presStyleCnt="0"/>
      <dgm:spPr/>
    </dgm:pt>
    <dgm:pt modelId="{202116B3-8E46-4E7B-9210-83584AFE9AA1}" type="pres">
      <dgm:prSet presAssocID="{9D952040-95B0-4B36-B813-C9B5201FB157}" presName="parentLin" presStyleCnt="0"/>
      <dgm:spPr/>
    </dgm:pt>
    <dgm:pt modelId="{F244AC18-2E6A-4AC7-9E09-5089A7F50911}" type="pres">
      <dgm:prSet presAssocID="{9D952040-95B0-4B36-B813-C9B5201FB157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2C78AF7E-8163-406C-AD68-9A464B43E3B6}" type="pres">
      <dgm:prSet presAssocID="{9D952040-95B0-4B36-B813-C9B5201FB157}" presName="parentText" presStyleLbl="node1" presStyleIdx="1" presStyleCnt="5" custScaleX="125249" custLinFactX="17963" custLinFactNeighborX="100000" custLinFactNeighborY="-35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FE6C4D-E838-4444-8B24-5C51E9C94AB6}" type="pres">
      <dgm:prSet presAssocID="{9D952040-95B0-4B36-B813-C9B5201FB157}" presName="negativeSpace" presStyleCnt="0"/>
      <dgm:spPr/>
    </dgm:pt>
    <dgm:pt modelId="{DF0CCA9E-E497-4DD8-8BDD-74E6CB683B75}" type="pres">
      <dgm:prSet presAssocID="{9D952040-95B0-4B36-B813-C9B5201FB157}" presName="childText" presStyleLbl="conFgAcc1" presStyleIdx="1" presStyleCnt="5">
        <dgm:presLayoutVars>
          <dgm:bulletEnabled val="1"/>
        </dgm:presLayoutVars>
      </dgm:prSet>
      <dgm:spPr>
        <a:ln w="28575">
          <a:solidFill>
            <a:srgbClr val="00B0F0"/>
          </a:solidFill>
        </a:ln>
      </dgm:spPr>
      <dgm:t>
        <a:bodyPr/>
        <a:lstStyle/>
        <a:p>
          <a:pPr rtl="1"/>
          <a:endParaRPr lang="ar-SA"/>
        </a:p>
      </dgm:t>
    </dgm:pt>
    <dgm:pt modelId="{62E15C17-4876-4933-AD83-C1D8AF120F11}" type="pres">
      <dgm:prSet presAssocID="{28B8C9CC-60F8-4372-827D-3574089C6D30}" presName="spaceBetweenRectangles" presStyleCnt="0"/>
      <dgm:spPr/>
    </dgm:pt>
    <dgm:pt modelId="{98DF9958-2FA2-4A37-B4B2-B2DFCE23F2A9}" type="pres">
      <dgm:prSet presAssocID="{B8332799-5559-419D-A88C-7AABFC975AE7}" presName="parentLin" presStyleCnt="0"/>
      <dgm:spPr/>
    </dgm:pt>
    <dgm:pt modelId="{1EC2CCA1-588D-4606-BE44-0A954DE4443D}" type="pres">
      <dgm:prSet presAssocID="{B8332799-5559-419D-A88C-7AABFC975AE7}" presName="parentLeftMargin" presStyleLbl="node1" presStyleIdx="1" presStyleCnt="5"/>
      <dgm:spPr/>
      <dgm:t>
        <a:bodyPr/>
        <a:lstStyle/>
        <a:p>
          <a:pPr rtl="1"/>
          <a:endParaRPr lang="ar-SA"/>
        </a:p>
      </dgm:t>
    </dgm:pt>
    <dgm:pt modelId="{7478D5D2-2F72-433F-828D-DE269D7A9B06}" type="pres">
      <dgm:prSet presAssocID="{B8332799-5559-419D-A88C-7AABFC975AE7}" presName="parentText" presStyleLbl="node1" presStyleIdx="2" presStyleCnt="5" custScaleX="125249" custLinFactX="17963" custLinFactNeighborX="100000" custLinFactNeighborY="-35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B869BC-A92F-450A-A985-AB1E1E32D3D9}" type="pres">
      <dgm:prSet presAssocID="{B8332799-5559-419D-A88C-7AABFC975AE7}" presName="negativeSpace" presStyleCnt="0"/>
      <dgm:spPr/>
    </dgm:pt>
    <dgm:pt modelId="{E964A1E9-CE2C-40D5-845A-F39AAC549BA6}" type="pres">
      <dgm:prSet presAssocID="{B8332799-5559-419D-A88C-7AABFC975AE7}" presName="childText" presStyleLbl="conFgAcc1" presStyleIdx="2" presStyleCnt="5">
        <dgm:presLayoutVars>
          <dgm:bulletEnabled val="1"/>
        </dgm:presLayoutVars>
      </dgm:prSet>
      <dgm:spPr>
        <a:ln w="28575">
          <a:solidFill>
            <a:srgbClr val="00B0F0"/>
          </a:solidFill>
        </a:ln>
      </dgm:spPr>
      <dgm:t>
        <a:bodyPr/>
        <a:lstStyle/>
        <a:p>
          <a:pPr rtl="1"/>
          <a:endParaRPr lang="ar-SA"/>
        </a:p>
      </dgm:t>
    </dgm:pt>
    <dgm:pt modelId="{09482A50-AAE3-4EFD-A2D9-896C19E35043}" type="pres">
      <dgm:prSet presAssocID="{625306C5-68B4-4EDD-954C-1DA7A02CAE2D}" presName="spaceBetweenRectangles" presStyleCnt="0"/>
      <dgm:spPr/>
    </dgm:pt>
    <dgm:pt modelId="{DBE30CED-397C-4668-B0A5-BD76C17438F0}" type="pres">
      <dgm:prSet presAssocID="{A5334FAA-1B42-4E3A-B16C-7E0DC88072D8}" presName="parentLin" presStyleCnt="0"/>
      <dgm:spPr/>
    </dgm:pt>
    <dgm:pt modelId="{44D44E4B-6C25-4493-9168-56116F803CB5}" type="pres">
      <dgm:prSet presAssocID="{A5334FAA-1B42-4E3A-B16C-7E0DC88072D8}" presName="parentLeftMargin" presStyleLbl="node1" presStyleIdx="2" presStyleCnt="5"/>
      <dgm:spPr/>
      <dgm:t>
        <a:bodyPr/>
        <a:lstStyle/>
        <a:p>
          <a:pPr rtl="1"/>
          <a:endParaRPr lang="ar-SA"/>
        </a:p>
      </dgm:t>
    </dgm:pt>
    <dgm:pt modelId="{1544670B-FB48-4584-B793-1013B5EDD372}" type="pres">
      <dgm:prSet presAssocID="{A5334FAA-1B42-4E3A-B16C-7E0DC88072D8}" presName="parentText" presStyleLbl="node1" presStyleIdx="3" presStyleCnt="5" custScaleX="125249" custLinFactX="17963" custLinFactNeighborX="100000" custLinFactNeighborY="-35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2C2D15-F151-45D3-953F-D01C0F2C8D40}" type="pres">
      <dgm:prSet presAssocID="{A5334FAA-1B42-4E3A-B16C-7E0DC88072D8}" presName="negativeSpace" presStyleCnt="0"/>
      <dgm:spPr/>
    </dgm:pt>
    <dgm:pt modelId="{BF94B43C-1AF9-4B41-BF2C-B667C8EE7C12}" type="pres">
      <dgm:prSet presAssocID="{A5334FAA-1B42-4E3A-B16C-7E0DC88072D8}" presName="childText" presStyleLbl="conFgAcc1" presStyleIdx="3" presStyleCnt="5">
        <dgm:presLayoutVars>
          <dgm:bulletEnabled val="1"/>
        </dgm:presLayoutVars>
      </dgm:prSet>
      <dgm:spPr>
        <a:ln w="28575">
          <a:solidFill>
            <a:srgbClr val="00B0F0"/>
          </a:solidFill>
        </a:ln>
      </dgm:spPr>
      <dgm:t>
        <a:bodyPr/>
        <a:lstStyle/>
        <a:p>
          <a:pPr rtl="1"/>
          <a:endParaRPr lang="ar-SA"/>
        </a:p>
      </dgm:t>
    </dgm:pt>
    <dgm:pt modelId="{3AD81F5F-581A-4224-ACD2-7315A1BB8AFA}" type="pres">
      <dgm:prSet presAssocID="{27CFA6A7-2760-4F3F-98D0-F71BB9E421F9}" presName="spaceBetweenRectangles" presStyleCnt="0"/>
      <dgm:spPr/>
    </dgm:pt>
    <dgm:pt modelId="{63EBF1CF-8661-4899-B3CE-35789C195AB4}" type="pres">
      <dgm:prSet presAssocID="{6FD641D3-A604-46D4-860C-5786FD6F5BA1}" presName="parentLin" presStyleCnt="0"/>
      <dgm:spPr/>
    </dgm:pt>
    <dgm:pt modelId="{AA56A588-B162-468B-8517-27E536B873A5}" type="pres">
      <dgm:prSet presAssocID="{6FD641D3-A604-46D4-860C-5786FD6F5BA1}" presName="parentLeftMargin" presStyleLbl="node1" presStyleIdx="3" presStyleCnt="5"/>
      <dgm:spPr/>
      <dgm:t>
        <a:bodyPr/>
        <a:lstStyle/>
        <a:p>
          <a:pPr rtl="1"/>
          <a:endParaRPr lang="ar-SA"/>
        </a:p>
      </dgm:t>
    </dgm:pt>
    <dgm:pt modelId="{FCAB2F25-2299-463D-B31F-096CF69F5734}" type="pres">
      <dgm:prSet presAssocID="{6FD641D3-A604-46D4-860C-5786FD6F5BA1}" presName="parentText" presStyleLbl="node1" presStyleIdx="4" presStyleCnt="5" custScaleX="125249" custLinFactX="17963" custLinFactNeighborX="100000" custLinFactNeighborY="-35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D47C49-61B3-461C-AB73-D1DC0DDE3D85}" type="pres">
      <dgm:prSet presAssocID="{6FD641D3-A604-46D4-860C-5786FD6F5BA1}" presName="negativeSpace" presStyleCnt="0"/>
      <dgm:spPr/>
    </dgm:pt>
    <dgm:pt modelId="{20ED637F-5E61-4785-9A0A-99D277016D3D}" type="pres">
      <dgm:prSet presAssocID="{6FD641D3-A604-46D4-860C-5786FD6F5BA1}" presName="childText" presStyleLbl="conFgAcc1" presStyleIdx="4" presStyleCnt="5" custFlipVert="1" custScaleY="110240">
        <dgm:presLayoutVars>
          <dgm:bulletEnabled val="1"/>
        </dgm:presLayoutVars>
      </dgm:prSet>
      <dgm:spPr>
        <a:ln w="28575">
          <a:solidFill>
            <a:srgbClr val="00B0F0"/>
          </a:solidFill>
        </a:ln>
      </dgm:spPr>
      <dgm:t>
        <a:bodyPr/>
        <a:lstStyle/>
        <a:p>
          <a:pPr rtl="1"/>
          <a:endParaRPr lang="ar-SA"/>
        </a:p>
      </dgm:t>
    </dgm:pt>
  </dgm:ptLst>
  <dgm:cxnLst>
    <dgm:cxn modelId="{033708F1-4330-495C-9A69-C1BC4512DEA5}" type="presOf" srcId="{B8332799-5559-419D-A88C-7AABFC975AE7}" destId="{7478D5D2-2F72-433F-828D-DE269D7A9B06}" srcOrd="1" destOrd="0" presId="urn:microsoft.com/office/officeart/2005/8/layout/list1"/>
    <dgm:cxn modelId="{BCC7CB08-F148-42D6-A4F2-781AD13CD553}" srcId="{BF75936E-7F50-4F7C-9DF2-74D2CBB8F6A5}" destId="{A5334FAA-1B42-4E3A-B16C-7E0DC88072D8}" srcOrd="3" destOrd="0" parTransId="{177D88E2-E55C-4F59-92A1-6C66437BEB57}" sibTransId="{27CFA6A7-2760-4F3F-98D0-F71BB9E421F9}"/>
    <dgm:cxn modelId="{7805BCDE-EB95-4EE6-AE74-6770AA000474}" type="presOf" srcId="{5CBC3387-745D-4185-8C0A-E63E817210C6}" destId="{038095A8-9948-42EB-8DBA-867732A14ECF}" srcOrd="0" destOrd="0" presId="urn:microsoft.com/office/officeart/2005/8/layout/list1"/>
    <dgm:cxn modelId="{202FDC40-2687-449D-B9A8-A72168B36A32}" type="presOf" srcId="{6FD641D3-A604-46D4-860C-5786FD6F5BA1}" destId="{FCAB2F25-2299-463D-B31F-096CF69F5734}" srcOrd="1" destOrd="0" presId="urn:microsoft.com/office/officeart/2005/8/layout/list1"/>
    <dgm:cxn modelId="{0B1114B0-F99C-44C2-9E7D-3941B9E86120}" type="presOf" srcId="{6FD641D3-A604-46D4-860C-5786FD6F5BA1}" destId="{AA56A588-B162-468B-8517-27E536B873A5}" srcOrd="0" destOrd="0" presId="urn:microsoft.com/office/officeart/2005/8/layout/list1"/>
    <dgm:cxn modelId="{66BB87A5-F6DD-47E4-955A-B01397AB473C}" type="presOf" srcId="{5CBC3387-745D-4185-8C0A-E63E817210C6}" destId="{8537634E-6EBB-48BA-A791-1F0834700B62}" srcOrd="1" destOrd="0" presId="urn:microsoft.com/office/officeart/2005/8/layout/list1"/>
    <dgm:cxn modelId="{FE3C4FF8-9AFB-409C-8C42-E87F9F03A5C7}" srcId="{BF75936E-7F50-4F7C-9DF2-74D2CBB8F6A5}" destId="{5CBC3387-745D-4185-8C0A-E63E817210C6}" srcOrd="0" destOrd="0" parTransId="{A2538F19-CD67-41E0-9CD1-5B0F36F6AB18}" sibTransId="{855996EB-202F-4FD3-9944-5EF10192BED4}"/>
    <dgm:cxn modelId="{7BF67BDB-A679-4D75-866F-6FBE14E0EA21}" srcId="{BF75936E-7F50-4F7C-9DF2-74D2CBB8F6A5}" destId="{B8332799-5559-419D-A88C-7AABFC975AE7}" srcOrd="2" destOrd="0" parTransId="{6D60049E-57D4-474B-B041-623A5667CBA7}" sibTransId="{625306C5-68B4-4EDD-954C-1DA7A02CAE2D}"/>
    <dgm:cxn modelId="{E8E70A0A-2412-4E0A-BB44-67479A92307D}" srcId="{BF75936E-7F50-4F7C-9DF2-74D2CBB8F6A5}" destId="{6FD641D3-A604-46D4-860C-5786FD6F5BA1}" srcOrd="4" destOrd="0" parTransId="{23AA2090-34F1-44ED-97C4-BC1C632799CE}" sibTransId="{9973895A-6AC1-4F7C-9BB1-80629C3F1DAD}"/>
    <dgm:cxn modelId="{AE9ABC93-E093-49DF-A63B-3CE8788624AC}" type="presOf" srcId="{9D952040-95B0-4B36-B813-C9B5201FB157}" destId="{2C78AF7E-8163-406C-AD68-9A464B43E3B6}" srcOrd="1" destOrd="0" presId="urn:microsoft.com/office/officeart/2005/8/layout/list1"/>
    <dgm:cxn modelId="{8A3D713C-0403-4508-95FF-9122E55C1186}" srcId="{BF75936E-7F50-4F7C-9DF2-74D2CBB8F6A5}" destId="{9D952040-95B0-4B36-B813-C9B5201FB157}" srcOrd="1" destOrd="0" parTransId="{22667197-B521-424F-899D-6E9A2A54B90D}" sibTransId="{28B8C9CC-60F8-4372-827D-3574089C6D30}"/>
    <dgm:cxn modelId="{59B37BD0-C186-4717-9989-3311B19EE6A9}" type="presOf" srcId="{B8332799-5559-419D-A88C-7AABFC975AE7}" destId="{1EC2CCA1-588D-4606-BE44-0A954DE4443D}" srcOrd="0" destOrd="0" presId="urn:microsoft.com/office/officeart/2005/8/layout/list1"/>
    <dgm:cxn modelId="{00F6B155-20DD-46E9-A3E9-1F63FD5C6D57}" type="presOf" srcId="{BF75936E-7F50-4F7C-9DF2-74D2CBB8F6A5}" destId="{1E7CE49D-4CDB-4413-8F1F-05AD857CAD44}" srcOrd="0" destOrd="0" presId="urn:microsoft.com/office/officeart/2005/8/layout/list1"/>
    <dgm:cxn modelId="{2C7F6E8B-F580-4D3A-A6C9-2B6AE8048173}" type="presOf" srcId="{A5334FAA-1B42-4E3A-B16C-7E0DC88072D8}" destId="{1544670B-FB48-4584-B793-1013B5EDD372}" srcOrd="1" destOrd="0" presId="urn:microsoft.com/office/officeart/2005/8/layout/list1"/>
    <dgm:cxn modelId="{D09874EB-6847-49E2-A6FF-E75CA6160CFE}" type="presOf" srcId="{9D952040-95B0-4B36-B813-C9B5201FB157}" destId="{F244AC18-2E6A-4AC7-9E09-5089A7F50911}" srcOrd="0" destOrd="0" presId="urn:microsoft.com/office/officeart/2005/8/layout/list1"/>
    <dgm:cxn modelId="{3AB95E3A-7914-452A-9B24-9209BA257D6A}" type="presOf" srcId="{A5334FAA-1B42-4E3A-B16C-7E0DC88072D8}" destId="{44D44E4B-6C25-4493-9168-56116F803CB5}" srcOrd="0" destOrd="0" presId="urn:microsoft.com/office/officeart/2005/8/layout/list1"/>
    <dgm:cxn modelId="{D006A567-3DD3-418D-B4B0-1BA9CEAA6821}" type="presParOf" srcId="{1E7CE49D-4CDB-4413-8F1F-05AD857CAD44}" destId="{1000F7FE-A256-4364-AFB1-B6C3687B2296}" srcOrd="0" destOrd="0" presId="urn:microsoft.com/office/officeart/2005/8/layout/list1"/>
    <dgm:cxn modelId="{1E6B7DE1-F193-4398-B64D-0998162EF35D}" type="presParOf" srcId="{1000F7FE-A256-4364-AFB1-B6C3687B2296}" destId="{038095A8-9948-42EB-8DBA-867732A14ECF}" srcOrd="0" destOrd="0" presId="urn:microsoft.com/office/officeart/2005/8/layout/list1"/>
    <dgm:cxn modelId="{573EA272-5FC8-49BF-99E5-DB6EBE62653D}" type="presParOf" srcId="{1000F7FE-A256-4364-AFB1-B6C3687B2296}" destId="{8537634E-6EBB-48BA-A791-1F0834700B62}" srcOrd="1" destOrd="0" presId="urn:microsoft.com/office/officeart/2005/8/layout/list1"/>
    <dgm:cxn modelId="{27C734F7-F7B6-4745-937C-F63D8A679216}" type="presParOf" srcId="{1E7CE49D-4CDB-4413-8F1F-05AD857CAD44}" destId="{402E853B-18CC-4C73-866C-A1C905D618A0}" srcOrd="1" destOrd="0" presId="urn:microsoft.com/office/officeart/2005/8/layout/list1"/>
    <dgm:cxn modelId="{46B1806E-0608-470E-A462-4C3A3E21D522}" type="presParOf" srcId="{1E7CE49D-4CDB-4413-8F1F-05AD857CAD44}" destId="{EF1D0F3E-CAC3-4BBA-A34E-5273F6AD4E26}" srcOrd="2" destOrd="0" presId="urn:microsoft.com/office/officeart/2005/8/layout/list1"/>
    <dgm:cxn modelId="{8F159BDC-FE8D-49CA-BD73-B32A43B27E00}" type="presParOf" srcId="{1E7CE49D-4CDB-4413-8F1F-05AD857CAD44}" destId="{5AF09415-6A82-4C3A-B9C1-8E3207538284}" srcOrd="3" destOrd="0" presId="urn:microsoft.com/office/officeart/2005/8/layout/list1"/>
    <dgm:cxn modelId="{053D72B3-88EE-43B0-86F9-2C917AF40055}" type="presParOf" srcId="{1E7CE49D-4CDB-4413-8F1F-05AD857CAD44}" destId="{202116B3-8E46-4E7B-9210-83584AFE9AA1}" srcOrd="4" destOrd="0" presId="urn:microsoft.com/office/officeart/2005/8/layout/list1"/>
    <dgm:cxn modelId="{051A252C-6F83-4124-AD86-A1A459580FEE}" type="presParOf" srcId="{202116B3-8E46-4E7B-9210-83584AFE9AA1}" destId="{F244AC18-2E6A-4AC7-9E09-5089A7F50911}" srcOrd="0" destOrd="0" presId="urn:microsoft.com/office/officeart/2005/8/layout/list1"/>
    <dgm:cxn modelId="{D5B6AB41-2D2A-4917-A792-37BF3D3E143A}" type="presParOf" srcId="{202116B3-8E46-4E7B-9210-83584AFE9AA1}" destId="{2C78AF7E-8163-406C-AD68-9A464B43E3B6}" srcOrd="1" destOrd="0" presId="urn:microsoft.com/office/officeart/2005/8/layout/list1"/>
    <dgm:cxn modelId="{D59A263E-C94B-43C6-BF44-6D39FCCB1FB8}" type="presParOf" srcId="{1E7CE49D-4CDB-4413-8F1F-05AD857CAD44}" destId="{AAFE6C4D-E838-4444-8B24-5C51E9C94AB6}" srcOrd="5" destOrd="0" presId="urn:microsoft.com/office/officeart/2005/8/layout/list1"/>
    <dgm:cxn modelId="{6B4A06FD-6CA5-4ABB-A154-50F5D556D217}" type="presParOf" srcId="{1E7CE49D-4CDB-4413-8F1F-05AD857CAD44}" destId="{DF0CCA9E-E497-4DD8-8BDD-74E6CB683B75}" srcOrd="6" destOrd="0" presId="urn:microsoft.com/office/officeart/2005/8/layout/list1"/>
    <dgm:cxn modelId="{2AEB0476-20BF-45E1-AF25-B312721B58E1}" type="presParOf" srcId="{1E7CE49D-4CDB-4413-8F1F-05AD857CAD44}" destId="{62E15C17-4876-4933-AD83-C1D8AF120F11}" srcOrd="7" destOrd="0" presId="urn:microsoft.com/office/officeart/2005/8/layout/list1"/>
    <dgm:cxn modelId="{7DBC063D-AF2C-4A17-8975-1FB062688116}" type="presParOf" srcId="{1E7CE49D-4CDB-4413-8F1F-05AD857CAD44}" destId="{98DF9958-2FA2-4A37-B4B2-B2DFCE23F2A9}" srcOrd="8" destOrd="0" presId="urn:microsoft.com/office/officeart/2005/8/layout/list1"/>
    <dgm:cxn modelId="{972591D9-8792-4182-ADA5-F6937EECA259}" type="presParOf" srcId="{98DF9958-2FA2-4A37-B4B2-B2DFCE23F2A9}" destId="{1EC2CCA1-588D-4606-BE44-0A954DE4443D}" srcOrd="0" destOrd="0" presId="urn:microsoft.com/office/officeart/2005/8/layout/list1"/>
    <dgm:cxn modelId="{22A44D22-C568-45D8-839F-73026380EE27}" type="presParOf" srcId="{98DF9958-2FA2-4A37-B4B2-B2DFCE23F2A9}" destId="{7478D5D2-2F72-433F-828D-DE269D7A9B06}" srcOrd="1" destOrd="0" presId="urn:microsoft.com/office/officeart/2005/8/layout/list1"/>
    <dgm:cxn modelId="{2BB3435D-E2A7-461F-B758-09AC9535A7FC}" type="presParOf" srcId="{1E7CE49D-4CDB-4413-8F1F-05AD857CAD44}" destId="{BCB869BC-A92F-450A-A985-AB1E1E32D3D9}" srcOrd="9" destOrd="0" presId="urn:microsoft.com/office/officeart/2005/8/layout/list1"/>
    <dgm:cxn modelId="{D6D94B8A-4834-4D19-ADC8-3107315AE71E}" type="presParOf" srcId="{1E7CE49D-4CDB-4413-8F1F-05AD857CAD44}" destId="{E964A1E9-CE2C-40D5-845A-F39AAC549BA6}" srcOrd="10" destOrd="0" presId="urn:microsoft.com/office/officeart/2005/8/layout/list1"/>
    <dgm:cxn modelId="{3BBAFE44-1775-4960-86C6-B6E1EECDDE0C}" type="presParOf" srcId="{1E7CE49D-4CDB-4413-8F1F-05AD857CAD44}" destId="{09482A50-AAE3-4EFD-A2D9-896C19E35043}" srcOrd="11" destOrd="0" presId="urn:microsoft.com/office/officeart/2005/8/layout/list1"/>
    <dgm:cxn modelId="{CFE649FD-1AF6-45A7-A700-9BF72D134481}" type="presParOf" srcId="{1E7CE49D-4CDB-4413-8F1F-05AD857CAD44}" destId="{DBE30CED-397C-4668-B0A5-BD76C17438F0}" srcOrd="12" destOrd="0" presId="urn:microsoft.com/office/officeart/2005/8/layout/list1"/>
    <dgm:cxn modelId="{5EEBE06A-E5B0-4B1C-AB7F-1B4923170583}" type="presParOf" srcId="{DBE30CED-397C-4668-B0A5-BD76C17438F0}" destId="{44D44E4B-6C25-4493-9168-56116F803CB5}" srcOrd="0" destOrd="0" presId="urn:microsoft.com/office/officeart/2005/8/layout/list1"/>
    <dgm:cxn modelId="{08AA68C2-23E8-41AF-AC43-012DE3BBA80B}" type="presParOf" srcId="{DBE30CED-397C-4668-B0A5-BD76C17438F0}" destId="{1544670B-FB48-4584-B793-1013B5EDD372}" srcOrd="1" destOrd="0" presId="urn:microsoft.com/office/officeart/2005/8/layout/list1"/>
    <dgm:cxn modelId="{F77CB5BD-8F09-41DC-ADB0-DAA31FA9D1AD}" type="presParOf" srcId="{1E7CE49D-4CDB-4413-8F1F-05AD857CAD44}" destId="{9C2C2D15-F151-45D3-953F-D01C0F2C8D40}" srcOrd="13" destOrd="0" presId="urn:microsoft.com/office/officeart/2005/8/layout/list1"/>
    <dgm:cxn modelId="{BD6F901B-F73E-4F3F-AE65-D6168398601E}" type="presParOf" srcId="{1E7CE49D-4CDB-4413-8F1F-05AD857CAD44}" destId="{BF94B43C-1AF9-4B41-BF2C-B667C8EE7C12}" srcOrd="14" destOrd="0" presId="urn:microsoft.com/office/officeart/2005/8/layout/list1"/>
    <dgm:cxn modelId="{EA179B63-77FF-4CFB-A43A-37D879582354}" type="presParOf" srcId="{1E7CE49D-4CDB-4413-8F1F-05AD857CAD44}" destId="{3AD81F5F-581A-4224-ACD2-7315A1BB8AFA}" srcOrd="15" destOrd="0" presId="urn:microsoft.com/office/officeart/2005/8/layout/list1"/>
    <dgm:cxn modelId="{41247F04-3987-4D29-A04D-887F29793DAA}" type="presParOf" srcId="{1E7CE49D-4CDB-4413-8F1F-05AD857CAD44}" destId="{63EBF1CF-8661-4899-B3CE-35789C195AB4}" srcOrd="16" destOrd="0" presId="urn:microsoft.com/office/officeart/2005/8/layout/list1"/>
    <dgm:cxn modelId="{609F887F-D63C-4C6F-BE31-CCAA494C28F6}" type="presParOf" srcId="{63EBF1CF-8661-4899-B3CE-35789C195AB4}" destId="{AA56A588-B162-468B-8517-27E536B873A5}" srcOrd="0" destOrd="0" presId="urn:microsoft.com/office/officeart/2005/8/layout/list1"/>
    <dgm:cxn modelId="{09CC2240-B8DE-4E2E-9A91-522C9C3C33DA}" type="presParOf" srcId="{63EBF1CF-8661-4899-B3CE-35789C195AB4}" destId="{FCAB2F25-2299-463D-B31F-096CF69F5734}" srcOrd="1" destOrd="0" presId="urn:microsoft.com/office/officeart/2005/8/layout/list1"/>
    <dgm:cxn modelId="{1FA4E8FD-E0CD-42E1-B9F7-0E596924DED4}" type="presParOf" srcId="{1E7CE49D-4CDB-4413-8F1F-05AD857CAD44}" destId="{40D47C49-61B3-461C-AB73-D1DC0DDE3D85}" srcOrd="17" destOrd="0" presId="urn:microsoft.com/office/officeart/2005/8/layout/list1"/>
    <dgm:cxn modelId="{B7C6D8D1-E89B-4EBB-9AAC-871482D406FB}" type="presParOf" srcId="{1E7CE49D-4CDB-4413-8F1F-05AD857CAD44}" destId="{20ED637F-5E61-4785-9A0A-99D277016D3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FE2B734-41B7-4F84-9C3A-5612F696F539}" type="doc">
      <dgm:prSet loTypeId="urn:microsoft.com/office/officeart/2005/8/layout/gear1" loCatId="relationship" qsTypeId="urn:microsoft.com/office/officeart/2005/8/quickstyle/3d3" qsCatId="3D" csTypeId="urn:microsoft.com/office/officeart/2005/8/colors/accent1_2" csCatId="accent1" phldr="1"/>
      <dgm:spPr/>
    </dgm:pt>
    <dgm:pt modelId="{AC1FCD83-6CAD-45D0-B358-D1067FA0A173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الحصول على معلومات من أفراد  يكثرون من حيث العدد</a:t>
          </a:r>
          <a:endParaRPr lang="ar-SA" sz="28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3EB34E1-EE56-4F28-A25C-30FCBAEB5AF3}" type="parTrans" cxnId="{BAE031C9-9B3F-44BF-94AB-5ADCAD4F1F6E}">
      <dgm:prSet/>
      <dgm:spPr/>
      <dgm:t>
        <a:bodyPr/>
        <a:lstStyle/>
        <a:p>
          <a:pPr rtl="1"/>
          <a:endParaRPr lang="ar-SA"/>
        </a:p>
      </dgm:t>
    </dgm:pt>
    <dgm:pt modelId="{90D3DFD1-91D9-433A-A713-02CEA6395E9C}" type="sibTrans" cxnId="{BAE031C9-9B3F-44BF-94AB-5ADCAD4F1F6E}">
      <dgm:prSet/>
      <dgm:spPr>
        <a:solidFill>
          <a:srgbClr val="00B0F0"/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82000"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1D73FAA1-DF36-4695-BC97-832679892DB2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الحصول على معلومات من أفراد  يتباعدون جغرافيا</a:t>
          </a:r>
          <a:endParaRPr lang="ar-SA" sz="20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D5FD233-BFF4-4C35-9B11-17429394CD22}" type="parTrans" cxnId="{110F5033-2933-4E03-85D4-C333995ACA63}">
      <dgm:prSet/>
      <dgm:spPr/>
      <dgm:t>
        <a:bodyPr/>
        <a:lstStyle/>
        <a:p>
          <a:pPr rtl="1"/>
          <a:endParaRPr lang="ar-SA"/>
        </a:p>
      </dgm:t>
    </dgm:pt>
    <dgm:pt modelId="{8E06FB2E-83C1-4E5C-BE16-3EE8958C6ABC}" type="sibTrans" cxnId="{110F5033-2933-4E03-85D4-C333995ACA63}">
      <dgm:prSet/>
      <dgm:spPr>
        <a:solidFill>
          <a:srgbClr val="00B0F0"/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82000"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836C9752-F8DA-4DCD-87F7-3EE0BA0A0676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أكثر موضوعية</a:t>
          </a:r>
          <a:endParaRPr lang="ar-SA" sz="20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93DAC91-247C-4536-8D91-2D2CFF108A67}" type="parTrans" cxnId="{F412BEF1-E01E-4509-AA20-500B3FE5C023}">
      <dgm:prSet/>
      <dgm:spPr/>
      <dgm:t>
        <a:bodyPr/>
        <a:lstStyle/>
        <a:p>
          <a:pPr rtl="1"/>
          <a:endParaRPr lang="ar-SA"/>
        </a:p>
      </dgm:t>
    </dgm:pt>
    <dgm:pt modelId="{389A9BAE-1506-4401-AE4B-785E63F82331}" type="sibTrans" cxnId="{F412BEF1-E01E-4509-AA20-500B3FE5C023}">
      <dgm:prSet/>
      <dgm:spPr>
        <a:solidFill>
          <a:srgbClr val="00B0F0"/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82000"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D9B6256F-1678-44C2-937F-2461A82A5E36}" type="pres">
      <dgm:prSet presAssocID="{AFE2B734-41B7-4F84-9C3A-5612F696F53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59F1941-3389-447D-A97B-61E9FA84BE8B}" type="pres">
      <dgm:prSet presAssocID="{AC1FCD83-6CAD-45D0-B358-D1067FA0A17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C7877A-C37A-4763-A2CC-CAFEF534B40C}" type="pres">
      <dgm:prSet presAssocID="{AC1FCD83-6CAD-45D0-B358-D1067FA0A173}" presName="gear1src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54F8D671-2400-4D5A-B7BB-B1465746B0D0}" type="pres">
      <dgm:prSet presAssocID="{AC1FCD83-6CAD-45D0-B358-D1067FA0A173}" presName="gear1dst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C0EC27FA-3BC1-4C41-BD5E-9B71C273DCD6}" type="pres">
      <dgm:prSet presAssocID="{1D73FAA1-DF36-4695-BC97-832679892DB2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BA67E92-052F-4DF8-AE1A-4E38CE7ADF9D}" type="pres">
      <dgm:prSet presAssocID="{1D73FAA1-DF36-4695-BC97-832679892DB2}" presName="gear2src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24C7AFDC-12BF-4BAE-A722-5827F405275B}" type="pres">
      <dgm:prSet presAssocID="{1D73FAA1-DF36-4695-BC97-832679892DB2}" presName="gear2dst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7CAC6C88-A35E-4039-A3E0-738E42C61CA5}" type="pres">
      <dgm:prSet presAssocID="{836C9752-F8DA-4DCD-87F7-3EE0BA0A0676}" presName="gear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90E460AE-36D6-41E8-954A-F9594C1BB81F}" type="pres">
      <dgm:prSet presAssocID="{836C9752-F8DA-4DCD-87F7-3EE0BA0A067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EE9823-B325-4C28-B58F-09C9B54C6C20}" type="pres">
      <dgm:prSet presAssocID="{836C9752-F8DA-4DCD-87F7-3EE0BA0A0676}" presName="gear3src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499FC947-903F-4C30-BAB6-283698AC36E2}" type="pres">
      <dgm:prSet presAssocID="{836C9752-F8DA-4DCD-87F7-3EE0BA0A0676}" presName="gear3dst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34612B93-6369-44C9-AAB6-6469A778ACFA}" type="pres">
      <dgm:prSet presAssocID="{90D3DFD1-91D9-433A-A713-02CEA6395E9C}" presName="connector1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0BE878AF-74DE-4B26-B5F2-6AB54A0146FC}" type="pres">
      <dgm:prSet presAssocID="{8E06FB2E-83C1-4E5C-BE16-3EE8958C6ABC}" presName="connector2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4B07960E-C209-4740-B7DF-DDD1202A07A1}" type="pres">
      <dgm:prSet presAssocID="{389A9BAE-1506-4401-AE4B-785E63F82331}" presName="connector3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A21D0AA8-635E-423D-81CC-FE7744046058}" type="presOf" srcId="{836C9752-F8DA-4DCD-87F7-3EE0BA0A0676}" destId="{7CAC6C88-A35E-4039-A3E0-738E42C61CA5}" srcOrd="0" destOrd="0" presId="urn:microsoft.com/office/officeart/2005/8/layout/gear1"/>
    <dgm:cxn modelId="{F412BEF1-E01E-4509-AA20-500B3FE5C023}" srcId="{AFE2B734-41B7-4F84-9C3A-5612F696F539}" destId="{836C9752-F8DA-4DCD-87F7-3EE0BA0A0676}" srcOrd="2" destOrd="0" parTransId="{B93DAC91-247C-4536-8D91-2D2CFF108A67}" sibTransId="{389A9BAE-1506-4401-AE4B-785E63F82331}"/>
    <dgm:cxn modelId="{4F097D77-CD67-434D-B681-8EAFE5D963AE}" type="presOf" srcId="{836C9752-F8DA-4DCD-87F7-3EE0BA0A0676}" destId="{0CEE9823-B325-4C28-B58F-09C9B54C6C20}" srcOrd="2" destOrd="0" presId="urn:microsoft.com/office/officeart/2005/8/layout/gear1"/>
    <dgm:cxn modelId="{F0F67AF0-55E8-400E-B51C-88AC7E34D38E}" type="presOf" srcId="{389A9BAE-1506-4401-AE4B-785E63F82331}" destId="{4B07960E-C209-4740-B7DF-DDD1202A07A1}" srcOrd="0" destOrd="0" presId="urn:microsoft.com/office/officeart/2005/8/layout/gear1"/>
    <dgm:cxn modelId="{23A72525-982C-4145-998C-3970D96097DE}" type="presOf" srcId="{AC1FCD83-6CAD-45D0-B358-D1067FA0A173}" destId="{759F1941-3389-447D-A97B-61E9FA84BE8B}" srcOrd="0" destOrd="0" presId="urn:microsoft.com/office/officeart/2005/8/layout/gear1"/>
    <dgm:cxn modelId="{E2E40867-EE2C-4BCF-8C80-F9A7C932503C}" type="presOf" srcId="{1D73FAA1-DF36-4695-BC97-832679892DB2}" destId="{24C7AFDC-12BF-4BAE-A722-5827F405275B}" srcOrd="2" destOrd="0" presId="urn:microsoft.com/office/officeart/2005/8/layout/gear1"/>
    <dgm:cxn modelId="{989F7EC4-36BA-4615-B43B-D480BD0DDE8C}" type="presOf" srcId="{90D3DFD1-91D9-433A-A713-02CEA6395E9C}" destId="{34612B93-6369-44C9-AAB6-6469A778ACFA}" srcOrd="0" destOrd="0" presId="urn:microsoft.com/office/officeart/2005/8/layout/gear1"/>
    <dgm:cxn modelId="{D00429F5-A315-47B7-A4A6-4F7D845752E9}" type="presOf" srcId="{1D73FAA1-DF36-4695-BC97-832679892DB2}" destId="{C0EC27FA-3BC1-4C41-BD5E-9B71C273DCD6}" srcOrd="0" destOrd="0" presId="urn:microsoft.com/office/officeart/2005/8/layout/gear1"/>
    <dgm:cxn modelId="{90E25E70-261C-48A4-A2AA-21CA67C47BA2}" type="presOf" srcId="{1D73FAA1-DF36-4695-BC97-832679892DB2}" destId="{9BA67E92-052F-4DF8-AE1A-4E38CE7ADF9D}" srcOrd="1" destOrd="0" presId="urn:microsoft.com/office/officeart/2005/8/layout/gear1"/>
    <dgm:cxn modelId="{FC459D61-3BFA-4276-AEBA-7E035A27D2CA}" type="presOf" srcId="{AFE2B734-41B7-4F84-9C3A-5612F696F539}" destId="{D9B6256F-1678-44C2-937F-2461A82A5E36}" srcOrd="0" destOrd="0" presId="urn:microsoft.com/office/officeart/2005/8/layout/gear1"/>
    <dgm:cxn modelId="{8B24B99C-F2CB-430C-BFA9-443A0A57E6BB}" type="presOf" srcId="{836C9752-F8DA-4DCD-87F7-3EE0BA0A0676}" destId="{90E460AE-36D6-41E8-954A-F9594C1BB81F}" srcOrd="1" destOrd="0" presId="urn:microsoft.com/office/officeart/2005/8/layout/gear1"/>
    <dgm:cxn modelId="{823C60C6-EF61-4734-AD45-0973F0295B20}" type="presOf" srcId="{8E06FB2E-83C1-4E5C-BE16-3EE8958C6ABC}" destId="{0BE878AF-74DE-4B26-B5F2-6AB54A0146FC}" srcOrd="0" destOrd="0" presId="urn:microsoft.com/office/officeart/2005/8/layout/gear1"/>
    <dgm:cxn modelId="{BAE031C9-9B3F-44BF-94AB-5ADCAD4F1F6E}" srcId="{AFE2B734-41B7-4F84-9C3A-5612F696F539}" destId="{AC1FCD83-6CAD-45D0-B358-D1067FA0A173}" srcOrd="0" destOrd="0" parTransId="{F3EB34E1-EE56-4F28-A25C-30FCBAEB5AF3}" sibTransId="{90D3DFD1-91D9-433A-A713-02CEA6395E9C}"/>
    <dgm:cxn modelId="{DC7197DC-BE7C-4308-80AB-87B3F7B424AF}" type="presOf" srcId="{AC1FCD83-6CAD-45D0-B358-D1067FA0A173}" destId="{F2C7877A-C37A-4763-A2CC-CAFEF534B40C}" srcOrd="1" destOrd="0" presId="urn:microsoft.com/office/officeart/2005/8/layout/gear1"/>
    <dgm:cxn modelId="{110F5033-2933-4E03-85D4-C333995ACA63}" srcId="{AFE2B734-41B7-4F84-9C3A-5612F696F539}" destId="{1D73FAA1-DF36-4695-BC97-832679892DB2}" srcOrd="1" destOrd="0" parTransId="{5D5FD233-BFF4-4C35-9B11-17429394CD22}" sibTransId="{8E06FB2E-83C1-4E5C-BE16-3EE8958C6ABC}"/>
    <dgm:cxn modelId="{A4ABDC9A-E01F-4D5F-A479-B0634FBF7957}" type="presOf" srcId="{836C9752-F8DA-4DCD-87F7-3EE0BA0A0676}" destId="{499FC947-903F-4C30-BAB6-283698AC36E2}" srcOrd="3" destOrd="0" presId="urn:microsoft.com/office/officeart/2005/8/layout/gear1"/>
    <dgm:cxn modelId="{BB000D8B-0B3B-40D7-95DB-CEE6FAE57880}" type="presOf" srcId="{AC1FCD83-6CAD-45D0-B358-D1067FA0A173}" destId="{54F8D671-2400-4D5A-B7BB-B1465746B0D0}" srcOrd="2" destOrd="0" presId="urn:microsoft.com/office/officeart/2005/8/layout/gear1"/>
    <dgm:cxn modelId="{18FC3150-1C85-4DA3-B0EA-6C6040125D49}" type="presParOf" srcId="{D9B6256F-1678-44C2-937F-2461A82A5E36}" destId="{759F1941-3389-447D-A97B-61E9FA84BE8B}" srcOrd="0" destOrd="0" presId="urn:microsoft.com/office/officeart/2005/8/layout/gear1"/>
    <dgm:cxn modelId="{CEF8A295-6DCC-40AB-B40A-B31CCEBE55A1}" type="presParOf" srcId="{D9B6256F-1678-44C2-937F-2461A82A5E36}" destId="{F2C7877A-C37A-4763-A2CC-CAFEF534B40C}" srcOrd="1" destOrd="0" presId="urn:microsoft.com/office/officeart/2005/8/layout/gear1"/>
    <dgm:cxn modelId="{EA150F90-2731-41FF-82C9-1229AB9F2A0A}" type="presParOf" srcId="{D9B6256F-1678-44C2-937F-2461A82A5E36}" destId="{54F8D671-2400-4D5A-B7BB-B1465746B0D0}" srcOrd="2" destOrd="0" presId="urn:microsoft.com/office/officeart/2005/8/layout/gear1"/>
    <dgm:cxn modelId="{91F77C2C-54FB-4CF3-AD40-AC385BEBBCA1}" type="presParOf" srcId="{D9B6256F-1678-44C2-937F-2461A82A5E36}" destId="{C0EC27FA-3BC1-4C41-BD5E-9B71C273DCD6}" srcOrd="3" destOrd="0" presId="urn:microsoft.com/office/officeart/2005/8/layout/gear1"/>
    <dgm:cxn modelId="{DC22BF10-FD73-4A34-960F-A14E8707C129}" type="presParOf" srcId="{D9B6256F-1678-44C2-937F-2461A82A5E36}" destId="{9BA67E92-052F-4DF8-AE1A-4E38CE7ADF9D}" srcOrd="4" destOrd="0" presId="urn:microsoft.com/office/officeart/2005/8/layout/gear1"/>
    <dgm:cxn modelId="{54C50A99-7FE6-4F2F-B944-4CAEC3B4F42C}" type="presParOf" srcId="{D9B6256F-1678-44C2-937F-2461A82A5E36}" destId="{24C7AFDC-12BF-4BAE-A722-5827F405275B}" srcOrd="5" destOrd="0" presId="urn:microsoft.com/office/officeart/2005/8/layout/gear1"/>
    <dgm:cxn modelId="{E809CF82-797B-45E1-8022-101DE435FE02}" type="presParOf" srcId="{D9B6256F-1678-44C2-937F-2461A82A5E36}" destId="{7CAC6C88-A35E-4039-A3E0-738E42C61CA5}" srcOrd="6" destOrd="0" presId="urn:microsoft.com/office/officeart/2005/8/layout/gear1"/>
    <dgm:cxn modelId="{84CD77E8-6198-4191-92DD-1421BAA3682E}" type="presParOf" srcId="{D9B6256F-1678-44C2-937F-2461A82A5E36}" destId="{90E460AE-36D6-41E8-954A-F9594C1BB81F}" srcOrd="7" destOrd="0" presId="urn:microsoft.com/office/officeart/2005/8/layout/gear1"/>
    <dgm:cxn modelId="{F6ECD4E5-C3A2-4BC8-A43C-1DB1CAC5355D}" type="presParOf" srcId="{D9B6256F-1678-44C2-937F-2461A82A5E36}" destId="{0CEE9823-B325-4C28-B58F-09C9B54C6C20}" srcOrd="8" destOrd="0" presId="urn:microsoft.com/office/officeart/2005/8/layout/gear1"/>
    <dgm:cxn modelId="{8708B907-3DF6-4B33-868E-AD9132BC20DE}" type="presParOf" srcId="{D9B6256F-1678-44C2-937F-2461A82A5E36}" destId="{499FC947-903F-4C30-BAB6-283698AC36E2}" srcOrd="9" destOrd="0" presId="urn:microsoft.com/office/officeart/2005/8/layout/gear1"/>
    <dgm:cxn modelId="{244E6FCF-D80D-4235-A123-3323C6487762}" type="presParOf" srcId="{D9B6256F-1678-44C2-937F-2461A82A5E36}" destId="{34612B93-6369-44C9-AAB6-6469A778ACFA}" srcOrd="10" destOrd="0" presId="urn:microsoft.com/office/officeart/2005/8/layout/gear1"/>
    <dgm:cxn modelId="{B0C7F66F-F2F2-427C-9FAD-78DBF30A25F5}" type="presParOf" srcId="{D9B6256F-1678-44C2-937F-2461A82A5E36}" destId="{0BE878AF-74DE-4B26-B5F2-6AB54A0146FC}" srcOrd="11" destOrd="0" presId="urn:microsoft.com/office/officeart/2005/8/layout/gear1"/>
    <dgm:cxn modelId="{02E03B69-7D95-46CD-A1E8-2499293AB37A}" type="presParOf" srcId="{D9B6256F-1678-44C2-937F-2461A82A5E36}" destId="{4B07960E-C209-4740-B7DF-DDD1202A07A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2703423-06FD-45A0-85BE-2CDCEF7D5C5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86DC7A1-8370-4392-B7B5-50F6FE61C1BA}">
      <dgm:prSet phldrT="[نص]"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1"/>
          <a:r>
            <a:rPr lang="ar-SA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أنواع الاستبانة</a:t>
          </a:r>
          <a:endParaRPr lang="ar-SA" sz="4400" b="1" dirty="0"/>
        </a:p>
      </dgm:t>
    </dgm:pt>
    <dgm:pt modelId="{35D8B33F-5BE8-4545-AA14-D0F80A8A37FB}" type="parTrans" cxnId="{C9D4681D-F139-4259-ADA6-934EE8D16610}">
      <dgm:prSet/>
      <dgm:spPr/>
      <dgm:t>
        <a:bodyPr/>
        <a:lstStyle/>
        <a:p>
          <a:pPr rtl="1"/>
          <a:endParaRPr lang="ar-SA"/>
        </a:p>
      </dgm:t>
    </dgm:pt>
    <dgm:pt modelId="{D06E7A81-7849-4112-BCE1-AF1F10232CC1}" type="sibTrans" cxnId="{C9D4681D-F139-4259-ADA6-934EE8D16610}">
      <dgm:prSet/>
      <dgm:spPr/>
      <dgm:t>
        <a:bodyPr/>
        <a:lstStyle/>
        <a:p>
          <a:pPr rtl="1"/>
          <a:endParaRPr lang="ar-SA"/>
        </a:p>
      </dgm:t>
    </dgm:pt>
    <dgm:pt modelId="{AD510C0D-8B78-47EE-866E-2970A68D698A}">
      <dgm:prSet phldrT="[نص]" custT="1"/>
      <dgm:spPr>
        <a:solidFill>
          <a:schemeClr val="tx1"/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مغلقة</a:t>
          </a:r>
          <a:endParaRPr lang="ar-SA" sz="3500" b="1" dirty="0"/>
        </a:p>
      </dgm:t>
    </dgm:pt>
    <dgm:pt modelId="{C3F57712-53EB-48BA-9EC5-966DA5F641B0}" type="parTrans" cxnId="{96A69243-762F-4EB1-9C78-E758BDD0614E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38608EAB-84E0-4525-A927-EA0FC45D1E77}" type="sibTrans" cxnId="{96A69243-762F-4EB1-9C78-E758BDD0614E}">
      <dgm:prSet/>
      <dgm:spPr/>
      <dgm:t>
        <a:bodyPr/>
        <a:lstStyle/>
        <a:p>
          <a:pPr rtl="1"/>
          <a:endParaRPr lang="ar-SA"/>
        </a:p>
      </dgm:t>
    </dgm:pt>
    <dgm:pt modelId="{929624D3-E45B-435A-B19C-A845B41F26DF}">
      <dgm:prSet phldrT="[نص]" custT="1"/>
      <dgm:spPr>
        <a:solidFill>
          <a:schemeClr val="tx1"/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مفتوحة</a:t>
          </a:r>
          <a:endParaRPr lang="ar-SA" sz="3600" b="1" dirty="0"/>
        </a:p>
      </dgm:t>
    </dgm:pt>
    <dgm:pt modelId="{D4B35E1D-1B99-4869-AAE6-449B466BB78F}" type="parTrans" cxnId="{E8A54ED9-F83B-4F66-9BDA-22857A11E932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19ED98C9-5CBC-4633-9482-7C0D6FCDE69A}" type="sibTrans" cxnId="{E8A54ED9-F83B-4F66-9BDA-22857A11E932}">
      <dgm:prSet/>
      <dgm:spPr/>
      <dgm:t>
        <a:bodyPr/>
        <a:lstStyle/>
        <a:p>
          <a:pPr rtl="1"/>
          <a:endParaRPr lang="ar-SA"/>
        </a:p>
      </dgm:t>
    </dgm:pt>
    <dgm:pt modelId="{49F08DA3-866B-466A-9DAC-AB6F0E113CD8}">
      <dgm:prSet phldrT="[نص]" custT="1"/>
      <dgm:spPr>
        <a:solidFill>
          <a:schemeClr val="tx1"/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مغلقة / مفتوحة</a:t>
          </a:r>
          <a:endParaRPr lang="ar-SA" sz="3600" b="1" dirty="0"/>
        </a:p>
      </dgm:t>
    </dgm:pt>
    <dgm:pt modelId="{8A53BAF9-D0B4-449E-BB9D-841FB07E4812}" type="parTrans" cxnId="{9E911722-2B6E-457D-99D7-F5D1B06B263D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3265E9D6-6C8F-49FD-824D-FFB0F5608A60}" type="sibTrans" cxnId="{9E911722-2B6E-457D-99D7-F5D1B06B263D}">
      <dgm:prSet/>
      <dgm:spPr/>
      <dgm:t>
        <a:bodyPr/>
        <a:lstStyle/>
        <a:p>
          <a:pPr rtl="1"/>
          <a:endParaRPr lang="ar-SA"/>
        </a:p>
      </dgm:t>
    </dgm:pt>
    <dgm:pt modelId="{87719CCD-98E5-454B-94CF-3EB97C7D3624}" type="pres">
      <dgm:prSet presAssocID="{F2703423-06FD-45A0-85BE-2CDCEF7D5C5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996499E-5A57-4E80-B933-DD6EFE1D02A7}" type="pres">
      <dgm:prSet presAssocID="{B86DC7A1-8370-4392-B7B5-50F6FE61C1BA}" presName="centerShape" presStyleLbl="node0" presStyleIdx="0" presStyleCnt="1" custScaleX="113514" custScaleY="109056"/>
      <dgm:spPr/>
      <dgm:t>
        <a:bodyPr/>
        <a:lstStyle/>
        <a:p>
          <a:pPr rtl="1"/>
          <a:endParaRPr lang="ar-SA"/>
        </a:p>
      </dgm:t>
    </dgm:pt>
    <dgm:pt modelId="{74264277-B2A4-4896-90C2-F9D05149407A}" type="pres">
      <dgm:prSet presAssocID="{C3F57712-53EB-48BA-9EC5-966DA5F641B0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AD06455B-98C4-4BB5-83A2-2AB50ED26AE8}" type="pres">
      <dgm:prSet presAssocID="{C3F57712-53EB-48BA-9EC5-966DA5F641B0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281105F-F36D-46E3-8C38-99A5F0D21D0B}" type="pres">
      <dgm:prSet presAssocID="{AD510C0D-8B78-47EE-866E-2970A68D698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4E3179-1BAA-4D35-AE97-37D9BCDDB859}" type="pres">
      <dgm:prSet presAssocID="{D4B35E1D-1B99-4869-AAE6-449B466BB78F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E2F04B5D-68C3-4B29-910E-4214ECA9CFAB}" type="pres">
      <dgm:prSet presAssocID="{D4B35E1D-1B99-4869-AAE6-449B466BB78F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D0417CD5-F252-45E0-8E66-7CC450C7D68C}" type="pres">
      <dgm:prSet presAssocID="{929624D3-E45B-435A-B19C-A845B41F26D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006CFF-E3E5-4628-91E8-F0D0AE089A36}" type="pres">
      <dgm:prSet presAssocID="{8A53BAF9-D0B4-449E-BB9D-841FB07E4812}" presName="par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F719880-AF6B-411E-8A4E-3D928B79298C}" type="pres">
      <dgm:prSet presAssocID="{8A53BAF9-D0B4-449E-BB9D-841FB07E4812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238BDDA9-41D6-43CC-AA83-61B32D0997E8}" type="pres">
      <dgm:prSet presAssocID="{49F08DA3-866B-466A-9DAC-AB6F0E113CD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3182121-E5C3-411C-884D-6ED2BDBB540B}" type="presOf" srcId="{8A53BAF9-D0B4-449E-BB9D-841FB07E4812}" destId="{A0006CFF-E3E5-4628-91E8-F0D0AE089A36}" srcOrd="0" destOrd="0" presId="urn:microsoft.com/office/officeart/2005/8/layout/radial5"/>
    <dgm:cxn modelId="{C2E5294F-D93A-47DF-88F0-54DC34F97DBB}" type="presOf" srcId="{B86DC7A1-8370-4392-B7B5-50F6FE61C1BA}" destId="{3996499E-5A57-4E80-B933-DD6EFE1D02A7}" srcOrd="0" destOrd="0" presId="urn:microsoft.com/office/officeart/2005/8/layout/radial5"/>
    <dgm:cxn modelId="{C9D4681D-F139-4259-ADA6-934EE8D16610}" srcId="{F2703423-06FD-45A0-85BE-2CDCEF7D5C52}" destId="{B86DC7A1-8370-4392-B7B5-50F6FE61C1BA}" srcOrd="0" destOrd="0" parTransId="{35D8B33F-5BE8-4545-AA14-D0F80A8A37FB}" sibTransId="{D06E7A81-7849-4112-BCE1-AF1F10232CC1}"/>
    <dgm:cxn modelId="{96A69243-762F-4EB1-9C78-E758BDD0614E}" srcId="{B86DC7A1-8370-4392-B7B5-50F6FE61C1BA}" destId="{AD510C0D-8B78-47EE-866E-2970A68D698A}" srcOrd="0" destOrd="0" parTransId="{C3F57712-53EB-48BA-9EC5-966DA5F641B0}" sibTransId="{38608EAB-84E0-4525-A927-EA0FC45D1E77}"/>
    <dgm:cxn modelId="{8C24E8A4-380E-40BE-9B4A-17980232B981}" type="presOf" srcId="{C3F57712-53EB-48BA-9EC5-966DA5F641B0}" destId="{AD06455B-98C4-4BB5-83A2-2AB50ED26AE8}" srcOrd="1" destOrd="0" presId="urn:microsoft.com/office/officeart/2005/8/layout/radial5"/>
    <dgm:cxn modelId="{7883A608-253E-4C1E-A78B-5F6FD0165981}" type="presOf" srcId="{D4B35E1D-1B99-4869-AAE6-449B466BB78F}" destId="{0C4E3179-1BAA-4D35-AE97-37D9BCDDB859}" srcOrd="0" destOrd="0" presId="urn:microsoft.com/office/officeart/2005/8/layout/radial5"/>
    <dgm:cxn modelId="{9753F257-4A9B-48DE-BE1C-A5F4768CBEBA}" type="presOf" srcId="{49F08DA3-866B-466A-9DAC-AB6F0E113CD8}" destId="{238BDDA9-41D6-43CC-AA83-61B32D0997E8}" srcOrd="0" destOrd="0" presId="urn:microsoft.com/office/officeart/2005/8/layout/radial5"/>
    <dgm:cxn modelId="{91E17B34-867D-48C0-8A4B-BE8EE07F6C47}" type="presOf" srcId="{D4B35E1D-1B99-4869-AAE6-449B466BB78F}" destId="{E2F04B5D-68C3-4B29-910E-4214ECA9CFAB}" srcOrd="1" destOrd="0" presId="urn:microsoft.com/office/officeart/2005/8/layout/radial5"/>
    <dgm:cxn modelId="{2E1E19BD-DB30-4B2F-A5A1-C292CAD13203}" type="presOf" srcId="{929624D3-E45B-435A-B19C-A845B41F26DF}" destId="{D0417CD5-F252-45E0-8E66-7CC450C7D68C}" srcOrd="0" destOrd="0" presId="urn:microsoft.com/office/officeart/2005/8/layout/radial5"/>
    <dgm:cxn modelId="{E8A54ED9-F83B-4F66-9BDA-22857A11E932}" srcId="{B86DC7A1-8370-4392-B7B5-50F6FE61C1BA}" destId="{929624D3-E45B-435A-B19C-A845B41F26DF}" srcOrd="1" destOrd="0" parTransId="{D4B35E1D-1B99-4869-AAE6-449B466BB78F}" sibTransId="{19ED98C9-5CBC-4633-9482-7C0D6FCDE69A}"/>
    <dgm:cxn modelId="{DEBCD818-8AF6-403D-A18F-B2B022AA91C3}" type="presOf" srcId="{8A53BAF9-D0B4-449E-BB9D-841FB07E4812}" destId="{BF719880-AF6B-411E-8A4E-3D928B79298C}" srcOrd="1" destOrd="0" presId="urn:microsoft.com/office/officeart/2005/8/layout/radial5"/>
    <dgm:cxn modelId="{C54078AE-680D-433B-A8ED-79DB1C7CF41C}" type="presOf" srcId="{C3F57712-53EB-48BA-9EC5-966DA5F641B0}" destId="{74264277-B2A4-4896-90C2-F9D05149407A}" srcOrd="0" destOrd="0" presId="urn:microsoft.com/office/officeart/2005/8/layout/radial5"/>
    <dgm:cxn modelId="{9E911722-2B6E-457D-99D7-F5D1B06B263D}" srcId="{B86DC7A1-8370-4392-B7B5-50F6FE61C1BA}" destId="{49F08DA3-866B-466A-9DAC-AB6F0E113CD8}" srcOrd="2" destOrd="0" parTransId="{8A53BAF9-D0B4-449E-BB9D-841FB07E4812}" sibTransId="{3265E9D6-6C8F-49FD-824D-FFB0F5608A60}"/>
    <dgm:cxn modelId="{18CD3EB0-3F7B-4F11-BE4A-7230AF98E8A8}" type="presOf" srcId="{AD510C0D-8B78-47EE-866E-2970A68D698A}" destId="{E281105F-F36D-46E3-8C38-99A5F0D21D0B}" srcOrd="0" destOrd="0" presId="urn:microsoft.com/office/officeart/2005/8/layout/radial5"/>
    <dgm:cxn modelId="{C23BABE8-9342-49F6-82A7-A274C8B596D6}" type="presOf" srcId="{F2703423-06FD-45A0-85BE-2CDCEF7D5C52}" destId="{87719CCD-98E5-454B-94CF-3EB97C7D3624}" srcOrd="0" destOrd="0" presId="urn:microsoft.com/office/officeart/2005/8/layout/radial5"/>
    <dgm:cxn modelId="{C8FCEB5B-5894-4C60-873D-6844E3615DE1}" type="presParOf" srcId="{87719CCD-98E5-454B-94CF-3EB97C7D3624}" destId="{3996499E-5A57-4E80-B933-DD6EFE1D02A7}" srcOrd="0" destOrd="0" presId="urn:microsoft.com/office/officeart/2005/8/layout/radial5"/>
    <dgm:cxn modelId="{0F876BDD-B0F9-4906-943A-7437877AB26C}" type="presParOf" srcId="{87719CCD-98E5-454B-94CF-3EB97C7D3624}" destId="{74264277-B2A4-4896-90C2-F9D05149407A}" srcOrd="1" destOrd="0" presId="urn:microsoft.com/office/officeart/2005/8/layout/radial5"/>
    <dgm:cxn modelId="{C9973736-B43C-4B61-9043-7B6F13183A59}" type="presParOf" srcId="{74264277-B2A4-4896-90C2-F9D05149407A}" destId="{AD06455B-98C4-4BB5-83A2-2AB50ED26AE8}" srcOrd="0" destOrd="0" presId="urn:microsoft.com/office/officeart/2005/8/layout/radial5"/>
    <dgm:cxn modelId="{C4EBC443-E102-4D03-BCA1-9BE78DA56DA7}" type="presParOf" srcId="{87719CCD-98E5-454B-94CF-3EB97C7D3624}" destId="{E281105F-F36D-46E3-8C38-99A5F0D21D0B}" srcOrd="2" destOrd="0" presId="urn:microsoft.com/office/officeart/2005/8/layout/radial5"/>
    <dgm:cxn modelId="{04D206E2-AE5F-461F-89FF-D4DEF36F9A70}" type="presParOf" srcId="{87719CCD-98E5-454B-94CF-3EB97C7D3624}" destId="{0C4E3179-1BAA-4D35-AE97-37D9BCDDB859}" srcOrd="3" destOrd="0" presId="urn:microsoft.com/office/officeart/2005/8/layout/radial5"/>
    <dgm:cxn modelId="{7F7BB827-5D27-4B6C-827B-D043A9D0B4CE}" type="presParOf" srcId="{0C4E3179-1BAA-4D35-AE97-37D9BCDDB859}" destId="{E2F04B5D-68C3-4B29-910E-4214ECA9CFAB}" srcOrd="0" destOrd="0" presId="urn:microsoft.com/office/officeart/2005/8/layout/radial5"/>
    <dgm:cxn modelId="{55031BBF-55A0-40AC-9CE6-0D2C4DE3E6C9}" type="presParOf" srcId="{87719CCD-98E5-454B-94CF-3EB97C7D3624}" destId="{D0417CD5-F252-45E0-8E66-7CC450C7D68C}" srcOrd="4" destOrd="0" presId="urn:microsoft.com/office/officeart/2005/8/layout/radial5"/>
    <dgm:cxn modelId="{4F82C4DA-92D6-43A6-9975-622F6872062C}" type="presParOf" srcId="{87719CCD-98E5-454B-94CF-3EB97C7D3624}" destId="{A0006CFF-E3E5-4628-91E8-F0D0AE089A36}" srcOrd="5" destOrd="0" presId="urn:microsoft.com/office/officeart/2005/8/layout/radial5"/>
    <dgm:cxn modelId="{B7866E0B-2A90-4CE5-A029-3E287665F770}" type="presParOf" srcId="{A0006CFF-E3E5-4628-91E8-F0D0AE089A36}" destId="{BF719880-AF6B-411E-8A4E-3D928B79298C}" srcOrd="0" destOrd="0" presId="urn:microsoft.com/office/officeart/2005/8/layout/radial5"/>
    <dgm:cxn modelId="{5E7196F7-978F-4EB5-81EB-FAAB7C502864}" type="presParOf" srcId="{87719CCD-98E5-454B-94CF-3EB97C7D3624}" destId="{238BDDA9-41D6-43CC-AA83-61B32D0997E8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52FAA8-F3C9-4E0D-A64A-87BCB3A42D8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92BD5BF-C473-4B65-B48C-B874DDEEE609}">
      <dgm:prSet phldrT="[نص]" custT="1"/>
      <dgm:spPr>
        <a:ln>
          <a:solidFill>
            <a:schemeClr val="bg2">
              <a:lumMod val="50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أدوات البحث العلمي</a:t>
          </a:r>
          <a:endParaRPr lang="ar-SA" sz="2000" b="1" dirty="0"/>
        </a:p>
      </dgm:t>
    </dgm:pt>
    <dgm:pt modelId="{4DBED0A3-CBFB-4F39-B91A-404E3430371F}" type="parTrans" cxnId="{68E6C7ED-1C78-4F66-8BE0-1567DD10E7F8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31750"/>
      </dgm:spPr>
      <dgm:t>
        <a:bodyPr/>
        <a:lstStyle/>
        <a:p>
          <a:pPr rtl="1"/>
          <a:endParaRPr lang="ar-SA"/>
        </a:p>
      </dgm:t>
    </dgm:pt>
    <dgm:pt modelId="{60CCD3EB-C945-48A0-A57C-17C54A8DA8B0}" type="sibTrans" cxnId="{68E6C7ED-1C78-4F66-8BE0-1567DD10E7F8}">
      <dgm:prSet/>
      <dgm:spPr/>
      <dgm:t>
        <a:bodyPr/>
        <a:lstStyle/>
        <a:p>
          <a:pPr rtl="1"/>
          <a:endParaRPr lang="ar-SA"/>
        </a:p>
      </dgm:t>
    </dgm:pt>
    <dgm:pt modelId="{1CDD3521-98E3-4C80-BC78-A3D0EAFE2AEE}">
      <dgm:prSet phldrT="[نص]" custT="1"/>
      <dgm:spPr>
        <a:ln>
          <a:solidFill>
            <a:schemeClr val="bg2">
              <a:lumMod val="50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الاعتبارات الأولية لاختيار موضوع البحث</a:t>
          </a:r>
          <a:endParaRPr lang="ar-SA" sz="2000" b="1" dirty="0"/>
        </a:p>
      </dgm:t>
    </dgm:pt>
    <dgm:pt modelId="{AED19EB3-EED9-40FB-A386-4641D7F594A7}" type="parTrans" cxnId="{FC95AB05-9A19-47AF-8325-5C3342EFED82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31750"/>
      </dgm:spPr>
      <dgm:t>
        <a:bodyPr/>
        <a:lstStyle/>
        <a:p>
          <a:pPr rtl="1"/>
          <a:endParaRPr lang="ar-SA"/>
        </a:p>
      </dgm:t>
    </dgm:pt>
    <dgm:pt modelId="{7BF27199-6856-45EA-9D76-67C60A69C209}" type="sibTrans" cxnId="{FC95AB05-9A19-47AF-8325-5C3342EFED82}">
      <dgm:prSet/>
      <dgm:spPr/>
      <dgm:t>
        <a:bodyPr/>
        <a:lstStyle/>
        <a:p>
          <a:pPr rtl="1"/>
          <a:endParaRPr lang="ar-SA"/>
        </a:p>
      </dgm:t>
    </dgm:pt>
    <dgm:pt modelId="{37E59827-CACE-4C13-B63B-AE6FFE8A52DA}">
      <dgm:prSet phldrT="[نص]" custT="1"/>
      <dgm:spPr>
        <a:ln>
          <a:solidFill>
            <a:schemeClr val="bg2">
              <a:lumMod val="50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البحث العلمي </a:t>
          </a:r>
          <a:endParaRPr lang="ar-SA" sz="2000" b="1" dirty="0"/>
        </a:p>
      </dgm:t>
    </dgm:pt>
    <dgm:pt modelId="{5C7EC855-FD6B-4D7B-A70E-12CA8B7093D8}" type="parTrans" cxnId="{D8EF5EBE-4ECE-4BA8-87FE-2FCC2F8AF4DA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31750"/>
      </dgm:spPr>
      <dgm:t>
        <a:bodyPr/>
        <a:lstStyle/>
        <a:p>
          <a:pPr rtl="1"/>
          <a:endParaRPr lang="ar-SA"/>
        </a:p>
      </dgm:t>
    </dgm:pt>
    <dgm:pt modelId="{FA6C6B15-B4D5-4013-BF31-4C49279CA7C0}" type="sibTrans" cxnId="{D8EF5EBE-4ECE-4BA8-87FE-2FCC2F8AF4DA}">
      <dgm:prSet/>
      <dgm:spPr/>
      <dgm:t>
        <a:bodyPr/>
        <a:lstStyle/>
        <a:p>
          <a:pPr rtl="1"/>
          <a:endParaRPr lang="ar-SA"/>
        </a:p>
      </dgm:t>
    </dgm:pt>
    <dgm:pt modelId="{BED254DE-8312-4EF0-A8E8-7DCF8BCE42CA}">
      <dgm:prSet phldrT="[نص]" custT="1"/>
      <dgm:spPr>
        <a:ln>
          <a:solidFill>
            <a:schemeClr val="bg2">
              <a:lumMod val="50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أهمية البحث العلمي</a:t>
          </a:r>
          <a:endParaRPr lang="ar-SA" sz="2000" b="1" dirty="0"/>
        </a:p>
      </dgm:t>
    </dgm:pt>
    <dgm:pt modelId="{A90CE495-E182-4363-80D1-A1A504B512EE}" type="parTrans" cxnId="{A31F6354-1964-4539-915D-E3EA55B53F76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31750"/>
      </dgm:spPr>
      <dgm:t>
        <a:bodyPr/>
        <a:lstStyle/>
        <a:p>
          <a:pPr rtl="1"/>
          <a:endParaRPr lang="ar-SA"/>
        </a:p>
      </dgm:t>
    </dgm:pt>
    <dgm:pt modelId="{7E845CCB-D3F1-4DB7-95F6-41AB0668D7A9}" type="sibTrans" cxnId="{A31F6354-1964-4539-915D-E3EA55B53F76}">
      <dgm:prSet/>
      <dgm:spPr/>
      <dgm:t>
        <a:bodyPr/>
        <a:lstStyle/>
        <a:p>
          <a:pPr rtl="1"/>
          <a:endParaRPr lang="ar-SA"/>
        </a:p>
      </dgm:t>
    </dgm:pt>
    <dgm:pt modelId="{814ECFCD-95C8-4A36-8573-3C32BD7AA8CE}">
      <dgm:prSet phldrT="[نص]" custT="1"/>
      <dgm:spPr>
        <a:solidFill>
          <a:srgbClr val="00B0F0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1"/>
          <a:r>
            <a:rPr lang="ar-SA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البحث العلمي وأدواته</a:t>
          </a:r>
          <a:endParaRPr lang="ar-SA" sz="4400" dirty="0">
            <a:solidFill>
              <a:schemeClr val="tx1"/>
            </a:solidFill>
          </a:endParaRPr>
        </a:p>
      </dgm:t>
    </dgm:pt>
    <dgm:pt modelId="{0F1A0D3B-145F-4997-8090-37054CCDBD4A}" type="sibTrans" cxnId="{EDE26F29-93FA-4FFE-81F5-2E492D73E2FF}">
      <dgm:prSet/>
      <dgm:spPr/>
      <dgm:t>
        <a:bodyPr/>
        <a:lstStyle/>
        <a:p>
          <a:pPr rtl="1"/>
          <a:endParaRPr lang="ar-SA"/>
        </a:p>
      </dgm:t>
    </dgm:pt>
    <dgm:pt modelId="{759C6EFB-50A9-481B-A19E-0A8FF1DEF816}" type="parTrans" cxnId="{EDE26F29-93FA-4FFE-81F5-2E492D73E2FF}">
      <dgm:prSet/>
      <dgm:spPr/>
      <dgm:t>
        <a:bodyPr/>
        <a:lstStyle/>
        <a:p>
          <a:pPr rtl="1"/>
          <a:endParaRPr lang="ar-SA"/>
        </a:p>
      </dgm:t>
    </dgm:pt>
    <dgm:pt modelId="{04581BD5-C5C1-4A0D-968F-C1EA7EED0AF2}" type="pres">
      <dgm:prSet presAssocID="{8F52FAA8-F3C9-4E0D-A64A-87BCB3A42D8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497F83B-76A5-4F07-A2AA-832378D94DFB}" type="pres">
      <dgm:prSet presAssocID="{814ECFCD-95C8-4A36-8573-3C32BD7AA8CE}" presName="hierRoot1" presStyleCnt="0"/>
      <dgm:spPr/>
    </dgm:pt>
    <dgm:pt modelId="{2B242012-F791-4355-9B13-6DD9F28FC746}" type="pres">
      <dgm:prSet presAssocID="{814ECFCD-95C8-4A36-8573-3C32BD7AA8CE}" presName="composite" presStyleCnt="0"/>
      <dgm:spPr/>
    </dgm:pt>
    <dgm:pt modelId="{55DC68B7-B001-414D-9CDC-5925BF825CCA}" type="pres">
      <dgm:prSet presAssocID="{814ECFCD-95C8-4A36-8573-3C32BD7AA8CE}" presName="background" presStyleLbl="node0" presStyleIdx="0" presStyleCnt="1"/>
      <dgm:spPr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1"/>
          <a:endParaRPr lang="ar-SA"/>
        </a:p>
      </dgm:t>
    </dgm:pt>
    <dgm:pt modelId="{E923A93B-4DF4-4C45-827D-91E0FFD1188F}" type="pres">
      <dgm:prSet presAssocID="{814ECFCD-95C8-4A36-8573-3C32BD7AA8CE}" presName="text" presStyleLbl="fgAcc0" presStyleIdx="0" presStyleCnt="1" custScaleX="340464" custScaleY="77962" custLinFactNeighborX="-2748" custLinFactNeighborY="-436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FEAD6B-E58B-4699-8765-4127EAD981D5}" type="pres">
      <dgm:prSet presAssocID="{814ECFCD-95C8-4A36-8573-3C32BD7AA8CE}" presName="hierChild2" presStyleCnt="0"/>
      <dgm:spPr/>
    </dgm:pt>
    <dgm:pt modelId="{AE18EEE2-2C51-4CC9-8E5E-2D1D0A094B32}" type="pres">
      <dgm:prSet presAssocID="{4DBED0A3-CBFB-4F39-B91A-404E3430371F}" presName="Name10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D0E971E6-4071-4D0E-9B3B-F02B931143FB}" type="pres">
      <dgm:prSet presAssocID="{D92BD5BF-C473-4B65-B48C-B874DDEEE609}" presName="hierRoot2" presStyleCnt="0"/>
      <dgm:spPr/>
    </dgm:pt>
    <dgm:pt modelId="{D512BF69-41D4-4BAA-9D8C-B835B3C8315A}" type="pres">
      <dgm:prSet presAssocID="{D92BD5BF-C473-4B65-B48C-B874DDEEE609}" presName="composite2" presStyleCnt="0"/>
      <dgm:spPr/>
    </dgm:pt>
    <dgm:pt modelId="{9DD3B18C-CA62-43E0-A7BC-29899B15D6B7}" type="pres">
      <dgm:prSet presAssocID="{D92BD5BF-C473-4B65-B48C-B874DDEEE609}" presName="background2" presStyleLbl="node2" presStyleIdx="0" presStyleCnt="4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38B0C6E-BE7D-4CEB-B584-B35D2EF0A2B5}" type="pres">
      <dgm:prSet presAssocID="{D92BD5BF-C473-4B65-B48C-B874DDEEE609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2A02F4F-11B5-4251-B3FE-CABCB0257FA3}" type="pres">
      <dgm:prSet presAssocID="{D92BD5BF-C473-4B65-B48C-B874DDEEE609}" presName="hierChild3" presStyleCnt="0"/>
      <dgm:spPr/>
    </dgm:pt>
    <dgm:pt modelId="{73AE8299-B4DA-4201-BDE7-6B6B2DE3EE58}" type="pres">
      <dgm:prSet presAssocID="{AED19EB3-EED9-40FB-A386-4641D7F594A7}" presName="Name10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A1E08AE1-583D-423D-A0D2-63164023603A}" type="pres">
      <dgm:prSet presAssocID="{1CDD3521-98E3-4C80-BC78-A3D0EAFE2AEE}" presName="hierRoot2" presStyleCnt="0"/>
      <dgm:spPr/>
    </dgm:pt>
    <dgm:pt modelId="{AB2D31D7-8662-4724-98F2-C15859AC6AFF}" type="pres">
      <dgm:prSet presAssocID="{1CDD3521-98E3-4C80-BC78-A3D0EAFE2AEE}" presName="composite2" presStyleCnt="0"/>
      <dgm:spPr/>
    </dgm:pt>
    <dgm:pt modelId="{17ED136B-B04F-476B-973A-1B7B8FD0D2CE}" type="pres">
      <dgm:prSet presAssocID="{1CDD3521-98E3-4C80-BC78-A3D0EAFE2AEE}" presName="background2" presStyleLbl="node2" presStyleIdx="1" presStyleCnt="4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4BD545A-AA00-4501-A414-AB18AF021D44}" type="pres">
      <dgm:prSet presAssocID="{1CDD3521-98E3-4C80-BC78-A3D0EAFE2AEE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B549879-6D02-48C2-A287-9AB5A8FFA501}" type="pres">
      <dgm:prSet presAssocID="{1CDD3521-98E3-4C80-BC78-A3D0EAFE2AEE}" presName="hierChild3" presStyleCnt="0"/>
      <dgm:spPr/>
    </dgm:pt>
    <dgm:pt modelId="{00628A72-A459-464F-98C4-A8F924E123E6}" type="pres">
      <dgm:prSet presAssocID="{A90CE495-E182-4363-80D1-A1A504B512EE}" presName="Name10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DE546127-8019-4705-922A-D4E439DD90E2}" type="pres">
      <dgm:prSet presAssocID="{BED254DE-8312-4EF0-A8E8-7DCF8BCE42CA}" presName="hierRoot2" presStyleCnt="0"/>
      <dgm:spPr/>
    </dgm:pt>
    <dgm:pt modelId="{7DC583AB-6A7F-4D30-AAF0-924917F2FA4E}" type="pres">
      <dgm:prSet presAssocID="{BED254DE-8312-4EF0-A8E8-7DCF8BCE42CA}" presName="composite2" presStyleCnt="0"/>
      <dgm:spPr/>
    </dgm:pt>
    <dgm:pt modelId="{EF9018B7-0339-44C9-9CB7-A486F534FC69}" type="pres">
      <dgm:prSet presAssocID="{BED254DE-8312-4EF0-A8E8-7DCF8BCE42CA}" presName="background2" presStyleLbl="node2" presStyleIdx="2" presStyleCnt="4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9E5DD19C-87DE-404B-80D5-F8B84FC1DFD9}" type="pres">
      <dgm:prSet presAssocID="{BED254DE-8312-4EF0-A8E8-7DCF8BCE42CA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8AFEA92-D1AA-470B-80EB-D1F98863A76A}" type="pres">
      <dgm:prSet presAssocID="{BED254DE-8312-4EF0-A8E8-7DCF8BCE42CA}" presName="hierChild3" presStyleCnt="0"/>
      <dgm:spPr/>
    </dgm:pt>
    <dgm:pt modelId="{842F2AC5-8CE0-4F93-AC2F-D2E6BDB9233D}" type="pres">
      <dgm:prSet presAssocID="{5C7EC855-FD6B-4D7B-A70E-12CA8B7093D8}" presName="Name10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6609CFE0-F4B3-4C4A-BDC0-0CBECB8EDD40}" type="pres">
      <dgm:prSet presAssocID="{37E59827-CACE-4C13-B63B-AE6FFE8A52DA}" presName="hierRoot2" presStyleCnt="0"/>
      <dgm:spPr/>
    </dgm:pt>
    <dgm:pt modelId="{C2F95A0B-D371-470E-B08F-CBBBC5E6A1EB}" type="pres">
      <dgm:prSet presAssocID="{37E59827-CACE-4C13-B63B-AE6FFE8A52DA}" presName="composite2" presStyleCnt="0"/>
      <dgm:spPr/>
    </dgm:pt>
    <dgm:pt modelId="{ED904B94-764F-47C3-9AAE-831C2BDA7F5B}" type="pres">
      <dgm:prSet presAssocID="{37E59827-CACE-4C13-B63B-AE6FFE8A52DA}" presName="background2" presStyleLbl="node2" presStyleIdx="3" presStyleCnt="4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C0453C7-FE86-43A8-98C6-9FC3BFF26EA7}" type="pres">
      <dgm:prSet presAssocID="{37E59827-CACE-4C13-B63B-AE6FFE8A52DA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38DD79-3286-4CF0-AF1D-521BEA31915F}" type="pres">
      <dgm:prSet presAssocID="{37E59827-CACE-4C13-B63B-AE6FFE8A52DA}" presName="hierChild3" presStyleCnt="0"/>
      <dgm:spPr/>
    </dgm:pt>
  </dgm:ptLst>
  <dgm:cxnLst>
    <dgm:cxn modelId="{23497575-9831-4032-B9DE-CB981808783A}" type="presOf" srcId="{1CDD3521-98E3-4C80-BC78-A3D0EAFE2AEE}" destId="{34BD545A-AA00-4501-A414-AB18AF021D44}" srcOrd="0" destOrd="0" presId="urn:microsoft.com/office/officeart/2005/8/layout/hierarchy1"/>
    <dgm:cxn modelId="{52375B2A-8DA0-4542-B468-720A3DD842AF}" type="presOf" srcId="{5C7EC855-FD6B-4D7B-A70E-12CA8B7093D8}" destId="{842F2AC5-8CE0-4F93-AC2F-D2E6BDB9233D}" srcOrd="0" destOrd="0" presId="urn:microsoft.com/office/officeart/2005/8/layout/hierarchy1"/>
    <dgm:cxn modelId="{EB91D2DC-B57D-43A1-96CB-21499A30F996}" type="presOf" srcId="{814ECFCD-95C8-4A36-8573-3C32BD7AA8CE}" destId="{E923A93B-4DF4-4C45-827D-91E0FFD1188F}" srcOrd="0" destOrd="0" presId="urn:microsoft.com/office/officeart/2005/8/layout/hierarchy1"/>
    <dgm:cxn modelId="{FC95AB05-9A19-47AF-8325-5C3342EFED82}" srcId="{814ECFCD-95C8-4A36-8573-3C32BD7AA8CE}" destId="{1CDD3521-98E3-4C80-BC78-A3D0EAFE2AEE}" srcOrd="1" destOrd="0" parTransId="{AED19EB3-EED9-40FB-A386-4641D7F594A7}" sibTransId="{7BF27199-6856-45EA-9D76-67C60A69C209}"/>
    <dgm:cxn modelId="{68E6C7ED-1C78-4F66-8BE0-1567DD10E7F8}" srcId="{814ECFCD-95C8-4A36-8573-3C32BD7AA8CE}" destId="{D92BD5BF-C473-4B65-B48C-B874DDEEE609}" srcOrd="0" destOrd="0" parTransId="{4DBED0A3-CBFB-4F39-B91A-404E3430371F}" sibTransId="{60CCD3EB-C945-48A0-A57C-17C54A8DA8B0}"/>
    <dgm:cxn modelId="{96407F5D-0C65-4F5E-BD2C-35BEC04F5CB5}" type="presOf" srcId="{BED254DE-8312-4EF0-A8E8-7DCF8BCE42CA}" destId="{9E5DD19C-87DE-404B-80D5-F8B84FC1DFD9}" srcOrd="0" destOrd="0" presId="urn:microsoft.com/office/officeart/2005/8/layout/hierarchy1"/>
    <dgm:cxn modelId="{11EEE19B-6F9A-4D4C-A52F-F8DC6F19C47F}" type="presOf" srcId="{8F52FAA8-F3C9-4E0D-A64A-87BCB3A42D82}" destId="{04581BD5-C5C1-4A0D-968F-C1EA7EED0AF2}" srcOrd="0" destOrd="0" presId="urn:microsoft.com/office/officeart/2005/8/layout/hierarchy1"/>
    <dgm:cxn modelId="{A31F6354-1964-4539-915D-E3EA55B53F76}" srcId="{814ECFCD-95C8-4A36-8573-3C32BD7AA8CE}" destId="{BED254DE-8312-4EF0-A8E8-7DCF8BCE42CA}" srcOrd="2" destOrd="0" parTransId="{A90CE495-E182-4363-80D1-A1A504B512EE}" sibTransId="{7E845CCB-D3F1-4DB7-95F6-41AB0668D7A9}"/>
    <dgm:cxn modelId="{69DC465A-DDBC-46C1-93A4-60ADA2217C24}" type="presOf" srcId="{37E59827-CACE-4C13-B63B-AE6FFE8A52DA}" destId="{0C0453C7-FE86-43A8-98C6-9FC3BFF26EA7}" srcOrd="0" destOrd="0" presId="urn:microsoft.com/office/officeart/2005/8/layout/hierarchy1"/>
    <dgm:cxn modelId="{ACBDA0F2-4E17-4738-B4AB-3BCFD0DC7D71}" type="presOf" srcId="{D92BD5BF-C473-4B65-B48C-B874DDEEE609}" destId="{138B0C6E-BE7D-4CEB-B584-B35D2EF0A2B5}" srcOrd="0" destOrd="0" presId="urn:microsoft.com/office/officeart/2005/8/layout/hierarchy1"/>
    <dgm:cxn modelId="{D8EF5EBE-4ECE-4BA8-87FE-2FCC2F8AF4DA}" srcId="{814ECFCD-95C8-4A36-8573-3C32BD7AA8CE}" destId="{37E59827-CACE-4C13-B63B-AE6FFE8A52DA}" srcOrd="3" destOrd="0" parTransId="{5C7EC855-FD6B-4D7B-A70E-12CA8B7093D8}" sibTransId="{FA6C6B15-B4D5-4013-BF31-4C49279CA7C0}"/>
    <dgm:cxn modelId="{33C016B3-2B18-4C51-9822-B6E1BF33561A}" type="presOf" srcId="{4DBED0A3-CBFB-4F39-B91A-404E3430371F}" destId="{AE18EEE2-2C51-4CC9-8E5E-2D1D0A094B32}" srcOrd="0" destOrd="0" presId="urn:microsoft.com/office/officeart/2005/8/layout/hierarchy1"/>
    <dgm:cxn modelId="{A7ED4596-CBC2-4DF0-BC5B-76894CFA2BAC}" type="presOf" srcId="{AED19EB3-EED9-40FB-A386-4641D7F594A7}" destId="{73AE8299-B4DA-4201-BDE7-6B6B2DE3EE58}" srcOrd="0" destOrd="0" presId="urn:microsoft.com/office/officeart/2005/8/layout/hierarchy1"/>
    <dgm:cxn modelId="{FB89A0E3-C992-4EC7-B992-079869619B65}" type="presOf" srcId="{A90CE495-E182-4363-80D1-A1A504B512EE}" destId="{00628A72-A459-464F-98C4-A8F924E123E6}" srcOrd="0" destOrd="0" presId="urn:microsoft.com/office/officeart/2005/8/layout/hierarchy1"/>
    <dgm:cxn modelId="{EDE26F29-93FA-4FFE-81F5-2E492D73E2FF}" srcId="{8F52FAA8-F3C9-4E0D-A64A-87BCB3A42D82}" destId="{814ECFCD-95C8-4A36-8573-3C32BD7AA8CE}" srcOrd="0" destOrd="0" parTransId="{759C6EFB-50A9-481B-A19E-0A8FF1DEF816}" sibTransId="{0F1A0D3B-145F-4997-8090-37054CCDBD4A}"/>
    <dgm:cxn modelId="{F85FF8D7-14C3-47F8-BFE5-1E69CCD77306}" type="presParOf" srcId="{04581BD5-C5C1-4A0D-968F-C1EA7EED0AF2}" destId="{1497F83B-76A5-4F07-A2AA-832378D94DFB}" srcOrd="0" destOrd="0" presId="urn:microsoft.com/office/officeart/2005/8/layout/hierarchy1"/>
    <dgm:cxn modelId="{97B8E12A-98CA-41D5-9546-11DAA61798DC}" type="presParOf" srcId="{1497F83B-76A5-4F07-A2AA-832378D94DFB}" destId="{2B242012-F791-4355-9B13-6DD9F28FC746}" srcOrd="0" destOrd="0" presId="urn:microsoft.com/office/officeart/2005/8/layout/hierarchy1"/>
    <dgm:cxn modelId="{0286D1E4-6666-40DE-9388-E40337E93ACD}" type="presParOf" srcId="{2B242012-F791-4355-9B13-6DD9F28FC746}" destId="{55DC68B7-B001-414D-9CDC-5925BF825CCA}" srcOrd="0" destOrd="0" presId="urn:microsoft.com/office/officeart/2005/8/layout/hierarchy1"/>
    <dgm:cxn modelId="{4558BFAA-A34C-44BC-8349-43D55D23E1F8}" type="presParOf" srcId="{2B242012-F791-4355-9B13-6DD9F28FC746}" destId="{E923A93B-4DF4-4C45-827D-91E0FFD1188F}" srcOrd="1" destOrd="0" presId="urn:microsoft.com/office/officeart/2005/8/layout/hierarchy1"/>
    <dgm:cxn modelId="{4D2F401B-5EC8-41D1-AD35-405B3AA65CF7}" type="presParOf" srcId="{1497F83B-76A5-4F07-A2AA-832378D94DFB}" destId="{85FEAD6B-E58B-4699-8765-4127EAD981D5}" srcOrd="1" destOrd="0" presId="urn:microsoft.com/office/officeart/2005/8/layout/hierarchy1"/>
    <dgm:cxn modelId="{2EEE2BDA-7C00-48B2-9FAF-DF74F47FC215}" type="presParOf" srcId="{85FEAD6B-E58B-4699-8765-4127EAD981D5}" destId="{AE18EEE2-2C51-4CC9-8E5E-2D1D0A094B32}" srcOrd="0" destOrd="0" presId="urn:microsoft.com/office/officeart/2005/8/layout/hierarchy1"/>
    <dgm:cxn modelId="{8C4D9349-BC95-432A-AE40-59815060D70D}" type="presParOf" srcId="{85FEAD6B-E58B-4699-8765-4127EAD981D5}" destId="{D0E971E6-4071-4D0E-9B3B-F02B931143FB}" srcOrd="1" destOrd="0" presId="urn:microsoft.com/office/officeart/2005/8/layout/hierarchy1"/>
    <dgm:cxn modelId="{AD1420F2-0427-4EDF-87EC-B21C7B327E65}" type="presParOf" srcId="{D0E971E6-4071-4D0E-9B3B-F02B931143FB}" destId="{D512BF69-41D4-4BAA-9D8C-B835B3C8315A}" srcOrd="0" destOrd="0" presId="urn:microsoft.com/office/officeart/2005/8/layout/hierarchy1"/>
    <dgm:cxn modelId="{AC343F23-A681-45AF-A59D-631FC1121981}" type="presParOf" srcId="{D512BF69-41D4-4BAA-9D8C-B835B3C8315A}" destId="{9DD3B18C-CA62-43E0-A7BC-29899B15D6B7}" srcOrd="0" destOrd="0" presId="urn:microsoft.com/office/officeart/2005/8/layout/hierarchy1"/>
    <dgm:cxn modelId="{173765F5-09CD-4185-A7B7-6A6DEBC584E2}" type="presParOf" srcId="{D512BF69-41D4-4BAA-9D8C-B835B3C8315A}" destId="{138B0C6E-BE7D-4CEB-B584-B35D2EF0A2B5}" srcOrd="1" destOrd="0" presId="urn:microsoft.com/office/officeart/2005/8/layout/hierarchy1"/>
    <dgm:cxn modelId="{880E2E1A-0DC0-4C54-BF92-4D48C451847A}" type="presParOf" srcId="{D0E971E6-4071-4D0E-9B3B-F02B931143FB}" destId="{72A02F4F-11B5-4251-B3FE-CABCB0257FA3}" srcOrd="1" destOrd="0" presId="urn:microsoft.com/office/officeart/2005/8/layout/hierarchy1"/>
    <dgm:cxn modelId="{3FB0B4BA-4B67-4975-B727-B95269EB1985}" type="presParOf" srcId="{85FEAD6B-E58B-4699-8765-4127EAD981D5}" destId="{73AE8299-B4DA-4201-BDE7-6B6B2DE3EE58}" srcOrd="2" destOrd="0" presId="urn:microsoft.com/office/officeart/2005/8/layout/hierarchy1"/>
    <dgm:cxn modelId="{E7B28EC9-CA33-48A5-B55C-509CE935903A}" type="presParOf" srcId="{85FEAD6B-E58B-4699-8765-4127EAD981D5}" destId="{A1E08AE1-583D-423D-A0D2-63164023603A}" srcOrd="3" destOrd="0" presId="urn:microsoft.com/office/officeart/2005/8/layout/hierarchy1"/>
    <dgm:cxn modelId="{0F9A9A4A-9C60-43B6-9660-EA11C24AC0CC}" type="presParOf" srcId="{A1E08AE1-583D-423D-A0D2-63164023603A}" destId="{AB2D31D7-8662-4724-98F2-C15859AC6AFF}" srcOrd="0" destOrd="0" presId="urn:microsoft.com/office/officeart/2005/8/layout/hierarchy1"/>
    <dgm:cxn modelId="{AE7C47C7-C673-4710-8A36-B26CF90B2869}" type="presParOf" srcId="{AB2D31D7-8662-4724-98F2-C15859AC6AFF}" destId="{17ED136B-B04F-476B-973A-1B7B8FD0D2CE}" srcOrd="0" destOrd="0" presId="urn:microsoft.com/office/officeart/2005/8/layout/hierarchy1"/>
    <dgm:cxn modelId="{1B7B783C-3628-41B6-AE5F-9A6C9207D43A}" type="presParOf" srcId="{AB2D31D7-8662-4724-98F2-C15859AC6AFF}" destId="{34BD545A-AA00-4501-A414-AB18AF021D44}" srcOrd="1" destOrd="0" presId="urn:microsoft.com/office/officeart/2005/8/layout/hierarchy1"/>
    <dgm:cxn modelId="{1AE371FB-09E4-474C-99CA-FD0E6BC4F18B}" type="presParOf" srcId="{A1E08AE1-583D-423D-A0D2-63164023603A}" destId="{CB549879-6D02-48C2-A287-9AB5A8FFA501}" srcOrd="1" destOrd="0" presId="urn:microsoft.com/office/officeart/2005/8/layout/hierarchy1"/>
    <dgm:cxn modelId="{58D83675-E41D-4A48-AEFA-1A45E651E967}" type="presParOf" srcId="{85FEAD6B-E58B-4699-8765-4127EAD981D5}" destId="{00628A72-A459-464F-98C4-A8F924E123E6}" srcOrd="4" destOrd="0" presId="urn:microsoft.com/office/officeart/2005/8/layout/hierarchy1"/>
    <dgm:cxn modelId="{7D69B630-C7A7-4CD3-8CFB-1A8D58FE1122}" type="presParOf" srcId="{85FEAD6B-E58B-4699-8765-4127EAD981D5}" destId="{DE546127-8019-4705-922A-D4E439DD90E2}" srcOrd="5" destOrd="0" presId="urn:microsoft.com/office/officeart/2005/8/layout/hierarchy1"/>
    <dgm:cxn modelId="{027ABCBD-AAE2-4C99-93FE-98FA3201305B}" type="presParOf" srcId="{DE546127-8019-4705-922A-D4E439DD90E2}" destId="{7DC583AB-6A7F-4D30-AAF0-924917F2FA4E}" srcOrd="0" destOrd="0" presId="urn:microsoft.com/office/officeart/2005/8/layout/hierarchy1"/>
    <dgm:cxn modelId="{77476A51-7474-4C2E-B835-C3D72140F623}" type="presParOf" srcId="{7DC583AB-6A7F-4D30-AAF0-924917F2FA4E}" destId="{EF9018B7-0339-44C9-9CB7-A486F534FC69}" srcOrd="0" destOrd="0" presId="urn:microsoft.com/office/officeart/2005/8/layout/hierarchy1"/>
    <dgm:cxn modelId="{0ADBF25D-F102-4C16-8267-0150349FEE91}" type="presParOf" srcId="{7DC583AB-6A7F-4D30-AAF0-924917F2FA4E}" destId="{9E5DD19C-87DE-404B-80D5-F8B84FC1DFD9}" srcOrd="1" destOrd="0" presId="urn:microsoft.com/office/officeart/2005/8/layout/hierarchy1"/>
    <dgm:cxn modelId="{7DED2C44-AE1F-42BF-950B-DCCD7D722164}" type="presParOf" srcId="{DE546127-8019-4705-922A-D4E439DD90E2}" destId="{98AFEA92-D1AA-470B-80EB-D1F98863A76A}" srcOrd="1" destOrd="0" presId="urn:microsoft.com/office/officeart/2005/8/layout/hierarchy1"/>
    <dgm:cxn modelId="{94880ABA-9B98-404E-A6E7-31A821DA820E}" type="presParOf" srcId="{85FEAD6B-E58B-4699-8765-4127EAD981D5}" destId="{842F2AC5-8CE0-4F93-AC2F-D2E6BDB9233D}" srcOrd="6" destOrd="0" presId="urn:microsoft.com/office/officeart/2005/8/layout/hierarchy1"/>
    <dgm:cxn modelId="{21AD22B8-2954-4D04-8950-E11608D7AD56}" type="presParOf" srcId="{85FEAD6B-E58B-4699-8765-4127EAD981D5}" destId="{6609CFE0-F4B3-4C4A-BDC0-0CBECB8EDD40}" srcOrd="7" destOrd="0" presId="urn:microsoft.com/office/officeart/2005/8/layout/hierarchy1"/>
    <dgm:cxn modelId="{6045D19D-24BA-4D95-81CD-DCAFB288226B}" type="presParOf" srcId="{6609CFE0-F4B3-4C4A-BDC0-0CBECB8EDD40}" destId="{C2F95A0B-D371-470E-B08F-CBBBC5E6A1EB}" srcOrd="0" destOrd="0" presId="urn:microsoft.com/office/officeart/2005/8/layout/hierarchy1"/>
    <dgm:cxn modelId="{90C22B1E-9331-409A-BE31-1A0B41BF852C}" type="presParOf" srcId="{C2F95A0B-D371-470E-B08F-CBBBC5E6A1EB}" destId="{ED904B94-764F-47C3-9AAE-831C2BDA7F5B}" srcOrd="0" destOrd="0" presId="urn:microsoft.com/office/officeart/2005/8/layout/hierarchy1"/>
    <dgm:cxn modelId="{B35C70A7-D292-4067-A40F-590CF8C06330}" type="presParOf" srcId="{C2F95A0B-D371-470E-B08F-CBBBC5E6A1EB}" destId="{0C0453C7-FE86-43A8-98C6-9FC3BFF26EA7}" srcOrd="1" destOrd="0" presId="urn:microsoft.com/office/officeart/2005/8/layout/hierarchy1"/>
    <dgm:cxn modelId="{38F30223-D369-401B-9B21-343D27723561}" type="presParOf" srcId="{6609CFE0-F4B3-4C4A-BDC0-0CBECB8EDD40}" destId="{E438DD79-3286-4CF0-AF1D-521BEA31915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02A95F-3654-43CC-A327-9ED74029D8AD}" type="doc">
      <dgm:prSet loTypeId="urn:microsoft.com/office/officeart/2005/8/layout/cycle2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C8E43C5-601F-4088-B845-148C8CE5801C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الرفاهية</a:t>
          </a:r>
          <a:endParaRPr lang="ar-SA" sz="24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FBDE8AF-F4A8-43AE-A656-52073DD06E22}" type="parTrans" cxnId="{32D14ADB-4014-41F3-89F6-B894C03164D2}">
      <dgm:prSet/>
      <dgm:spPr/>
      <dgm:t>
        <a:bodyPr/>
        <a:lstStyle/>
        <a:p>
          <a:pPr rtl="1"/>
          <a:endParaRPr lang="ar-SA"/>
        </a:p>
      </dgm:t>
    </dgm:pt>
    <dgm:pt modelId="{F5C294DF-0771-4E2A-BCD2-3FD6C208FA62}" type="sibTrans" cxnId="{32D14ADB-4014-41F3-89F6-B894C03164D2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E457DA60-634B-44E5-A8E7-F5FA3BF95F80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التغلب على الصعوبات</a:t>
          </a:r>
          <a:endParaRPr lang="ar-SA" sz="20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0046593-856E-4C96-8D56-E07B65357285}" type="parTrans" cxnId="{013374EC-67B0-4277-B214-D5FCF7983CA4}">
      <dgm:prSet/>
      <dgm:spPr/>
      <dgm:t>
        <a:bodyPr/>
        <a:lstStyle/>
        <a:p>
          <a:pPr rtl="1"/>
          <a:endParaRPr lang="ar-SA"/>
        </a:p>
      </dgm:t>
    </dgm:pt>
    <dgm:pt modelId="{84371153-2417-407A-B79A-BFEB3AA2ECA4}" type="sibTrans" cxnId="{013374EC-67B0-4277-B214-D5FCF7983CA4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24759951-779F-4857-A0F1-8621D089563F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تفسير الظواهر</a:t>
          </a:r>
          <a:endParaRPr lang="ar-SA" sz="24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CB61457-741D-43CC-82EB-4A5ECC50E6D9}" type="parTrans" cxnId="{9FBAADEF-7D4A-4A25-8098-EEC330A2A920}">
      <dgm:prSet/>
      <dgm:spPr/>
      <dgm:t>
        <a:bodyPr/>
        <a:lstStyle/>
        <a:p>
          <a:pPr rtl="1"/>
          <a:endParaRPr lang="ar-SA"/>
        </a:p>
      </dgm:t>
    </dgm:pt>
    <dgm:pt modelId="{0520DFFC-EC5E-4164-A249-D0788EEF7C8B}" type="sibTrans" cxnId="{9FBAADEF-7D4A-4A25-8098-EEC330A2A920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D1A8F588-FFF8-4B66-A6EF-FD4201A42A04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حل المشكلات</a:t>
          </a:r>
          <a:endParaRPr lang="ar-SA" sz="20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20689AB-DE2A-4276-94B5-973982183126}" type="parTrans" cxnId="{DC7104A9-1408-4E58-AFCF-A7F8D9E20E8B}">
      <dgm:prSet/>
      <dgm:spPr/>
      <dgm:t>
        <a:bodyPr/>
        <a:lstStyle/>
        <a:p>
          <a:pPr rtl="1"/>
          <a:endParaRPr lang="ar-SA"/>
        </a:p>
      </dgm:t>
    </dgm:pt>
    <dgm:pt modelId="{45142CB0-10F6-4831-A26E-EC600B38217C}" type="sibTrans" cxnId="{DC7104A9-1408-4E58-AFCF-A7F8D9E20E8B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CE1CE72D-0968-4242-ABF1-FD9BC7C53FE2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دعم الاقتصاد</a:t>
          </a:r>
          <a:endParaRPr lang="ar-SA" sz="24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0979051-CAFE-473E-8CB8-56F0867AE361}" type="parTrans" cxnId="{57C79CBE-781F-428E-BC94-0412B8BAC64D}">
      <dgm:prSet/>
      <dgm:spPr/>
      <dgm:t>
        <a:bodyPr/>
        <a:lstStyle/>
        <a:p>
          <a:pPr rtl="1"/>
          <a:endParaRPr lang="ar-SA"/>
        </a:p>
      </dgm:t>
    </dgm:pt>
    <dgm:pt modelId="{723FAB69-031E-46E3-B7B2-A21565792923}" type="sibTrans" cxnId="{57C79CBE-781F-428E-BC94-0412B8BAC64D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EA67AB2B-89FF-4C45-8864-284C0ED8B51B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0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استيعاب وتركيز وعمق</a:t>
          </a:r>
          <a:endParaRPr lang="ar-SA" sz="20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76A4745-45A7-4EDD-86BE-67C80C9894F2}" type="parTrans" cxnId="{615009EE-8B66-4DEC-9077-B9761625B516}">
      <dgm:prSet/>
      <dgm:spPr/>
      <dgm:t>
        <a:bodyPr/>
        <a:lstStyle/>
        <a:p>
          <a:pPr rtl="1"/>
          <a:endParaRPr lang="ar-SA"/>
        </a:p>
      </dgm:t>
    </dgm:pt>
    <dgm:pt modelId="{4F9EA0CC-2250-44DB-9E07-8AB3393ACF40}" type="sibTrans" cxnId="{615009EE-8B66-4DEC-9077-B9761625B516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366A8118-514E-4560-A5BE-520BE1104AB3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اكتشاف المعرفة</a:t>
          </a:r>
          <a:endParaRPr lang="ar-SA" sz="24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BBE2B13-720A-475E-BFFF-FB752B855F04}" type="parTrans" cxnId="{F0C1DDBF-793C-4137-B67C-42B64B0DC37E}">
      <dgm:prSet/>
      <dgm:spPr/>
      <dgm:t>
        <a:bodyPr/>
        <a:lstStyle/>
        <a:p>
          <a:pPr rtl="1"/>
          <a:endParaRPr lang="ar-SA"/>
        </a:p>
      </dgm:t>
    </dgm:pt>
    <dgm:pt modelId="{4B73F002-29FD-4CE6-917F-E47C78F977E2}" type="sibTrans" cxnId="{F0C1DDBF-793C-4137-B67C-42B64B0DC37E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A7F5A98F-12FF-4BB9-B233-7CAC01B42032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تقصي الحقائق</a:t>
          </a:r>
          <a:endParaRPr lang="ar-SA" sz="24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D138113-39CE-46CC-8A42-93B737A39570}" type="parTrans" cxnId="{9264A8D9-6205-4381-B371-184701AB5AED}">
      <dgm:prSet/>
      <dgm:spPr/>
      <dgm:t>
        <a:bodyPr/>
        <a:lstStyle/>
        <a:p>
          <a:pPr rtl="1"/>
          <a:endParaRPr lang="ar-SA"/>
        </a:p>
      </dgm:t>
    </dgm:pt>
    <dgm:pt modelId="{3BA4E98B-7F54-4CBC-B55B-A34D3FF0E609}" type="sibTrans" cxnId="{9264A8D9-6205-4381-B371-184701AB5AED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82000"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FEAEEACC-5A0E-44BF-891A-EC1DB8819D1A}" type="pres">
      <dgm:prSet presAssocID="{A602A95F-3654-43CC-A327-9ED74029D8A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569188C-23DE-4998-93E4-0F42841B42CD}" type="pres">
      <dgm:prSet presAssocID="{1C8E43C5-601F-4088-B845-148C8CE5801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85D299-824E-47BD-8D96-BD9B6AA88D2D}" type="pres">
      <dgm:prSet presAssocID="{F5C294DF-0771-4E2A-BCD2-3FD6C208FA62}" presName="sibTrans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EFB36816-28A1-440D-9314-28885DDEFB5A}" type="pres">
      <dgm:prSet presAssocID="{F5C294DF-0771-4E2A-BCD2-3FD6C208FA62}" presName="connectorText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5D891A8D-06A4-4BE4-B8B7-3D4490DF1DA9}" type="pres">
      <dgm:prSet presAssocID="{E457DA60-634B-44E5-A8E7-F5FA3BF95F80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ED9955-E9F1-4AB5-97F2-003E8488B242}" type="pres">
      <dgm:prSet presAssocID="{84371153-2417-407A-B79A-BFEB3AA2ECA4}" presName="sibTrans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907F46EC-1740-4DC9-BCE8-9C2630F29964}" type="pres">
      <dgm:prSet presAssocID="{84371153-2417-407A-B79A-BFEB3AA2ECA4}" presName="connectorText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590CC308-6A4D-4E93-A420-FB910FF886DC}" type="pres">
      <dgm:prSet presAssocID="{24759951-779F-4857-A0F1-8621D089563F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D6C2DF-A324-4B66-BB1F-05E67F3E4FCB}" type="pres">
      <dgm:prSet presAssocID="{0520DFFC-EC5E-4164-A249-D0788EEF7C8B}" presName="sibTrans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EC538A9D-F50D-4380-A97A-91A5F0BFED84}" type="pres">
      <dgm:prSet presAssocID="{0520DFFC-EC5E-4164-A249-D0788EEF7C8B}" presName="connectorText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EE002995-11A3-45EE-B5A8-ABE82B1EB5D9}" type="pres">
      <dgm:prSet presAssocID="{A7F5A98F-12FF-4BB9-B233-7CAC01B42032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E51CDE-A485-438F-BEBA-8D4E23F0C369}" type="pres">
      <dgm:prSet presAssocID="{3BA4E98B-7F54-4CBC-B55B-A34D3FF0E609}" presName="sibTrans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BCD598A7-DFA4-4E49-B217-0F2E5DA2372C}" type="pres">
      <dgm:prSet presAssocID="{3BA4E98B-7F54-4CBC-B55B-A34D3FF0E609}" presName="connectorText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0754107E-64F9-40B8-B7CB-EA24A26B8C0F}" type="pres">
      <dgm:prSet presAssocID="{D1A8F588-FFF8-4B66-A6EF-FD4201A42A04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FA1734-0DD6-48A1-AF0B-6CE441EDF0FD}" type="pres">
      <dgm:prSet presAssocID="{45142CB0-10F6-4831-A26E-EC600B38217C}" presName="sibTrans" presStyleLbl="sibTrans2D1" presStyleIdx="4" presStyleCnt="8"/>
      <dgm:spPr/>
      <dgm:t>
        <a:bodyPr/>
        <a:lstStyle/>
        <a:p>
          <a:pPr rtl="1"/>
          <a:endParaRPr lang="ar-SA"/>
        </a:p>
      </dgm:t>
    </dgm:pt>
    <dgm:pt modelId="{EB449353-D315-42C1-A757-E380D0C0E916}" type="pres">
      <dgm:prSet presAssocID="{45142CB0-10F6-4831-A26E-EC600B38217C}" presName="connectorText" presStyleLbl="sibTrans2D1" presStyleIdx="4" presStyleCnt="8"/>
      <dgm:spPr/>
      <dgm:t>
        <a:bodyPr/>
        <a:lstStyle/>
        <a:p>
          <a:pPr rtl="1"/>
          <a:endParaRPr lang="ar-SA"/>
        </a:p>
      </dgm:t>
    </dgm:pt>
    <dgm:pt modelId="{1838AA7D-9C98-4EC5-A55B-AC72E94D1C4A}" type="pres">
      <dgm:prSet presAssocID="{CE1CE72D-0968-4242-ABF1-FD9BC7C53F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D403D9-41B8-4252-9504-9FFD51D4BA26}" type="pres">
      <dgm:prSet presAssocID="{723FAB69-031E-46E3-B7B2-A21565792923}" presName="sibTrans" presStyleLbl="sibTrans2D1" presStyleIdx="5" presStyleCnt="8"/>
      <dgm:spPr/>
      <dgm:t>
        <a:bodyPr/>
        <a:lstStyle/>
        <a:p>
          <a:pPr rtl="1"/>
          <a:endParaRPr lang="ar-SA"/>
        </a:p>
      </dgm:t>
    </dgm:pt>
    <dgm:pt modelId="{F5AC001C-DE02-4677-8101-20D3FAFEC440}" type="pres">
      <dgm:prSet presAssocID="{723FAB69-031E-46E3-B7B2-A21565792923}" presName="connectorText" presStyleLbl="sibTrans2D1" presStyleIdx="5" presStyleCnt="8"/>
      <dgm:spPr/>
      <dgm:t>
        <a:bodyPr/>
        <a:lstStyle/>
        <a:p>
          <a:pPr rtl="1"/>
          <a:endParaRPr lang="ar-SA"/>
        </a:p>
      </dgm:t>
    </dgm:pt>
    <dgm:pt modelId="{A6039C38-DB1E-4A4B-A5F4-5B2DAF1F2AD1}" type="pres">
      <dgm:prSet presAssocID="{EA67AB2B-89FF-4C45-8864-284C0ED8B51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358CD4-4985-4BDF-8F00-27475591141F}" type="pres">
      <dgm:prSet presAssocID="{4F9EA0CC-2250-44DB-9E07-8AB3393ACF40}" presName="sibTrans" presStyleLbl="sibTrans2D1" presStyleIdx="6" presStyleCnt="8"/>
      <dgm:spPr/>
      <dgm:t>
        <a:bodyPr/>
        <a:lstStyle/>
        <a:p>
          <a:pPr rtl="1"/>
          <a:endParaRPr lang="ar-SA"/>
        </a:p>
      </dgm:t>
    </dgm:pt>
    <dgm:pt modelId="{EB284307-BA5F-4748-B62B-8F83C29D614B}" type="pres">
      <dgm:prSet presAssocID="{4F9EA0CC-2250-44DB-9E07-8AB3393ACF40}" presName="connectorText" presStyleLbl="sibTrans2D1" presStyleIdx="6" presStyleCnt="8"/>
      <dgm:spPr/>
      <dgm:t>
        <a:bodyPr/>
        <a:lstStyle/>
        <a:p>
          <a:pPr rtl="1"/>
          <a:endParaRPr lang="ar-SA"/>
        </a:p>
      </dgm:t>
    </dgm:pt>
    <dgm:pt modelId="{1575CFC9-3466-450F-8BDF-00CD2A3F1450}" type="pres">
      <dgm:prSet presAssocID="{366A8118-514E-4560-A5BE-520BE1104AB3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62C9D8-DF16-4A34-B25E-EE9A68439895}" type="pres">
      <dgm:prSet presAssocID="{4B73F002-29FD-4CE6-917F-E47C78F977E2}" presName="sibTrans" presStyleLbl="sibTrans2D1" presStyleIdx="7" presStyleCnt="8"/>
      <dgm:spPr/>
      <dgm:t>
        <a:bodyPr/>
        <a:lstStyle/>
        <a:p>
          <a:pPr rtl="1"/>
          <a:endParaRPr lang="ar-SA"/>
        </a:p>
      </dgm:t>
    </dgm:pt>
    <dgm:pt modelId="{E8E5A4A7-5AEF-4644-B637-F1A112047673}" type="pres">
      <dgm:prSet presAssocID="{4B73F002-29FD-4CE6-917F-E47C78F977E2}" presName="connectorText" presStyleLbl="sibTrans2D1" presStyleIdx="7" presStyleCnt="8"/>
      <dgm:spPr/>
      <dgm:t>
        <a:bodyPr/>
        <a:lstStyle/>
        <a:p>
          <a:pPr rtl="1"/>
          <a:endParaRPr lang="ar-SA"/>
        </a:p>
      </dgm:t>
    </dgm:pt>
  </dgm:ptLst>
  <dgm:cxnLst>
    <dgm:cxn modelId="{D75E0ED0-A350-4BEA-BDFC-3894A2B97A2C}" type="presOf" srcId="{A7F5A98F-12FF-4BB9-B233-7CAC01B42032}" destId="{EE002995-11A3-45EE-B5A8-ABE82B1EB5D9}" srcOrd="0" destOrd="0" presId="urn:microsoft.com/office/officeart/2005/8/layout/cycle2"/>
    <dgm:cxn modelId="{5A06CE25-F6A3-4FFB-9D0A-FB8499007928}" type="presOf" srcId="{CE1CE72D-0968-4242-ABF1-FD9BC7C53FE2}" destId="{1838AA7D-9C98-4EC5-A55B-AC72E94D1C4A}" srcOrd="0" destOrd="0" presId="urn:microsoft.com/office/officeart/2005/8/layout/cycle2"/>
    <dgm:cxn modelId="{FC0F98F9-1EEA-499D-8FBD-9FDD9EED7CB1}" type="presOf" srcId="{4F9EA0CC-2250-44DB-9E07-8AB3393ACF40}" destId="{EB284307-BA5F-4748-B62B-8F83C29D614B}" srcOrd="1" destOrd="0" presId="urn:microsoft.com/office/officeart/2005/8/layout/cycle2"/>
    <dgm:cxn modelId="{2677CB04-F5F0-4B3D-90BD-CF8B1CC9FB81}" type="presOf" srcId="{4B73F002-29FD-4CE6-917F-E47C78F977E2}" destId="{A162C9D8-DF16-4A34-B25E-EE9A68439895}" srcOrd="0" destOrd="0" presId="urn:microsoft.com/office/officeart/2005/8/layout/cycle2"/>
    <dgm:cxn modelId="{C5A80314-91B9-427B-83D2-408F75FF32D4}" type="presOf" srcId="{723FAB69-031E-46E3-B7B2-A21565792923}" destId="{F5AC001C-DE02-4677-8101-20D3FAFEC440}" srcOrd="1" destOrd="0" presId="urn:microsoft.com/office/officeart/2005/8/layout/cycle2"/>
    <dgm:cxn modelId="{46B364C9-69B9-464E-B0FE-5618FCADF02B}" type="presOf" srcId="{F5C294DF-0771-4E2A-BCD2-3FD6C208FA62}" destId="{EFB36816-28A1-440D-9314-28885DDEFB5A}" srcOrd="1" destOrd="0" presId="urn:microsoft.com/office/officeart/2005/8/layout/cycle2"/>
    <dgm:cxn modelId="{D66F901F-386F-4F52-84A6-F9944465B6B9}" type="presOf" srcId="{1C8E43C5-601F-4088-B845-148C8CE5801C}" destId="{E569188C-23DE-4998-93E4-0F42841B42CD}" srcOrd="0" destOrd="0" presId="urn:microsoft.com/office/officeart/2005/8/layout/cycle2"/>
    <dgm:cxn modelId="{03027391-8C23-4BD2-B359-471B72944B65}" type="presOf" srcId="{45142CB0-10F6-4831-A26E-EC600B38217C}" destId="{90FA1734-0DD6-48A1-AF0B-6CE441EDF0FD}" srcOrd="0" destOrd="0" presId="urn:microsoft.com/office/officeart/2005/8/layout/cycle2"/>
    <dgm:cxn modelId="{6E3322BB-17F9-41D8-A5D8-1C5A6827E7E3}" type="presOf" srcId="{E457DA60-634B-44E5-A8E7-F5FA3BF95F80}" destId="{5D891A8D-06A4-4BE4-B8B7-3D4490DF1DA9}" srcOrd="0" destOrd="0" presId="urn:microsoft.com/office/officeart/2005/8/layout/cycle2"/>
    <dgm:cxn modelId="{740B7A98-1D72-4609-BF83-13DCA0E0B4D3}" type="presOf" srcId="{366A8118-514E-4560-A5BE-520BE1104AB3}" destId="{1575CFC9-3466-450F-8BDF-00CD2A3F1450}" srcOrd="0" destOrd="0" presId="urn:microsoft.com/office/officeart/2005/8/layout/cycle2"/>
    <dgm:cxn modelId="{9FDB5221-A6E4-4A2E-92A0-2CE528ED21E1}" type="presOf" srcId="{24759951-779F-4857-A0F1-8621D089563F}" destId="{590CC308-6A4D-4E93-A420-FB910FF886DC}" srcOrd="0" destOrd="0" presId="urn:microsoft.com/office/officeart/2005/8/layout/cycle2"/>
    <dgm:cxn modelId="{DC7104A9-1408-4E58-AFCF-A7F8D9E20E8B}" srcId="{A602A95F-3654-43CC-A327-9ED74029D8AD}" destId="{D1A8F588-FFF8-4B66-A6EF-FD4201A42A04}" srcOrd="4" destOrd="0" parTransId="{320689AB-DE2A-4276-94B5-973982183126}" sibTransId="{45142CB0-10F6-4831-A26E-EC600B38217C}"/>
    <dgm:cxn modelId="{9264A8D9-6205-4381-B371-184701AB5AED}" srcId="{A602A95F-3654-43CC-A327-9ED74029D8AD}" destId="{A7F5A98F-12FF-4BB9-B233-7CAC01B42032}" srcOrd="3" destOrd="0" parTransId="{0D138113-39CE-46CC-8A42-93B737A39570}" sibTransId="{3BA4E98B-7F54-4CBC-B55B-A34D3FF0E609}"/>
    <dgm:cxn modelId="{288EAF35-98C1-4D61-879D-F2CA2BFC0437}" type="presOf" srcId="{3BA4E98B-7F54-4CBC-B55B-A34D3FF0E609}" destId="{0DE51CDE-A485-438F-BEBA-8D4E23F0C369}" srcOrd="0" destOrd="0" presId="urn:microsoft.com/office/officeart/2005/8/layout/cycle2"/>
    <dgm:cxn modelId="{E20120F0-4BDA-4611-A5BD-874F4DC19AD0}" type="presOf" srcId="{0520DFFC-EC5E-4164-A249-D0788EEF7C8B}" destId="{2ED6C2DF-A324-4B66-BB1F-05E67F3E4FCB}" srcOrd="0" destOrd="0" presId="urn:microsoft.com/office/officeart/2005/8/layout/cycle2"/>
    <dgm:cxn modelId="{615009EE-8B66-4DEC-9077-B9761625B516}" srcId="{A602A95F-3654-43CC-A327-9ED74029D8AD}" destId="{EA67AB2B-89FF-4C45-8864-284C0ED8B51B}" srcOrd="6" destOrd="0" parTransId="{576A4745-45A7-4EDD-86BE-67C80C9894F2}" sibTransId="{4F9EA0CC-2250-44DB-9E07-8AB3393ACF40}"/>
    <dgm:cxn modelId="{556B4343-70FF-4C3B-9160-1CFE3014A606}" type="presOf" srcId="{4F9EA0CC-2250-44DB-9E07-8AB3393ACF40}" destId="{B1358CD4-4985-4BDF-8F00-27475591141F}" srcOrd="0" destOrd="0" presId="urn:microsoft.com/office/officeart/2005/8/layout/cycle2"/>
    <dgm:cxn modelId="{013374EC-67B0-4277-B214-D5FCF7983CA4}" srcId="{A602A95F-3654-43CC-A327-9ED74029D8AD}" destId="{E457DA60-634B-44E5-A8E7-F5FA3BF95F80}" srcOrd="1" destOrd="0" parTransId="{F0046593-856E-4C96-8D56-E07B65357285}" sibTransId="{84371153-2417-407A-B79A-BFEB3AA2ECA4}"/>
    <dgm:cxn modelId="{32D14ADB-4014-41F3-89F6-B894C03164D2}" srcId="{A602A95F-3654-43CC-A327-9ED74029D8AD}" destId="{1C8E43C5-601F-4088-B845-148C8CE5801C}" srcOrd="0" destOrd="0" parTransId="{4FBDE8AF-F4A8-43AE-A656-52073DD06E22}" sibTransId="{F5C294DF-0771-4E2A-BCD2-3FD6C208FA62}"/>
    <dgm:cxn modelId="{963254D9-A739-478C-BBD3-EDED8C2FC929}" type="presOf" srcId="{45142CB0-10F6-4831-A26E-EC600B38217C}" destId="{EB449353-D315-42C1-A757-E380D0C0E916}" srcOrd="1" destOrd="0" presId="urn:microsoft.com/office/officeart/2005/8/layout/cycle2"/>
    <dgm:cxn modelId="{833AE712-A632-4518-B354-73FC43253F2E}" type="presOf" srcId="{A602A95F-3654-43CC-A327-9ED74029D8AD}" destId="{FEAEEACC-5A0E-44BF-891A-EC1DB8819D1A}" srcOrd="0" destOrd="0" presId="urn:microsoft.com/office/officeart/2005/8/layout/cycle2"/>
    <dgm:cxn modelId="{AF896CF6-0DFD-497D-B754-3C93C9078ACA}" type="presOf" srcId="{723FAB69-031E-46E3-B7B2-A21565792923}" destId="{1CD403D9-41B8-4252-9504-9FFD51D4BA26}" srcOrd="0" destOrd="0" presId="urn:microsoft.com/office/officeart/2005/8/layout/cycle2"/>
    <dgm:cxn modelId="{57C79CBE-781F-428E-BC94-0412B8BAC64D}" srcId="{A602A95F-3654-43CC-A327-9ED74029D8AD}" destId="{CE1CE72D-0968-4242-ABF1-FD9BC7C53FE2}" srcOrd="5" destOrd="0" parTransId="{00979051-CAFE-473E-8CB8-56F0867AE361}" sibTransId="{723FAB69-031E-46E3-B7B2-A21565792923}"/>
    <dgm:cxn modelId="{74CCCD08-DD22-4268-827B-A246CCCE05F4}" type="presOf" srcId="{4B73F002-29FD-4CE6-917F-E47C78F977E2}" destId="{E8E5A4A7-5AEF-4644-B637-F1A112047673}" srcOrd="1" destOrd="0" presId="urn:microsoft.com/office/officeart/2005/8/layout/cycle2"/>
    <dgm:cxn modelId="{C0889E1F-687E-4757-88A4-C9A291DBE675}" type="presOf" srcId="{3BA4E98B-7F54-4CBC-B55B-A34D3FF0E609}" destId="{BCD598A7-DFA4-4E49-B217-0F2E5DA2372C}" srcOrd="1" destOrd="0" presId="urn:microsoft.com/office/officeart/2005/8/layout/cycle2"/>
    <dgm:cxn modelId="{56BC1B0C-0442-4A3B-9022-EC7A670600B6}" type="presOf" srcId="{EA67AB2B-89FF-4C45-8864-284C0ED8B51B}" destId="{A6039C38-DB1E-4A4B-A5F4-5B2DAF1F2AD1}" srcOrd="0" destOrd="0" presId="urn:microsoft.com/office/officeart/2005/8/layout/cycle2"/>
    <dgm:cxn modelId="{C4B7109C-ABA8-4C36-AA6B-C23F001451DE}" type="presOf" srcId="{F5C294DF-0771-4E2A-BCD2-3FD6C208FA62}" destId="{4B85D299-824E-47BD-8D96-BD9B6AA88D2D}" srcOrd="0" destOrd="0" presId="urn:microsoft.com/office/officeart/2005/8/layout/cycle2"/>
    <dgm:cxn modelId="{F0C1DDBF-793C-4137-B67C-42B64B0DC37E}" srcId="{A602A95F-3654-43CC-A327-9ED74029D8AD}" destId="{366A8118-514E-4560-A5BE-520BE1104AB3}" srcOrd="7" destOrd="0" parTransId="{2BBE2B13-720A-475E-BFFF-FB752B855F04}" sibTransId="{4B73F002-29FD-4CE6-917F-E47C78F977E2}"/>
    <dgm:cxn modelId="{23D369C3-4387-4275-BAE1-E447234E1422}" type="presOf" srcId="{84371153-2417-407A-B79A-BFEB3AA2ECA4}" destId="{907F46EC-1740-4DC9-BCE8-9C2630F29964}" srcOrd="1" destOrd="0" presId="urn:microsoft.com/office/officeart/2005/8/layout/cycle2"/>
    <dgm:cxn modelId="{9FBAADEF-7D4A-4A25-8098-EEC330A2A920}" srcId="{A602A95F-3654-43CC-A327-9ED74029D8AD}" destId="{24759951-779F-4857-A0F1-8621D089563F}" srcOrd="2" destOrd="0" parTransId="{2CB61457-741D-43CC-82EB-4A5ECC50E6D9}" sibTransId="{0520DFFC-EC5E-4164-A249-D0788EEF7C8B}"/>
    <dgm:cxn modelId="{2AA2BE30-768A-4135-81D7-C01CC11BFC76}" type="presOf" srcId="{84371153-2417-407A-B79A-BFEB3AA2ECA4}" destId="{30ED9955-E9F1-4AB5-97F2-003E8488B242}" srcOrd="0" destOrd="0" presId="urn:microsoft.com/office/officeart/2005/8/layout/cycle2"/>
    <dgm:cxn modelId="{9D4E57C2-5B22-4A4A-B72E-F1352863D05D}" type="presOf" srcId="{D1A8F588-FFF8-4B66-A6EF-FD4201A42A04}" destId="{0754107E-64F9-40B8-B7CB-EA24A26B8C0F}" srcOrd="0" destOrd="0" presId="urn:microsoft.com/office/officeart/2005/8/layout/cycle2"/>
    <dgm:cxn modelId="{A0517547-D3A1-4D87-B715-A82D35C90D7E}" type="presOf" srcId="{0520DFFC-EC5E-4164-A249-D0788EEF7C8B}" destId="{EC538A9D-F50D-4380-A97A-91A5F0BFED84}" srcOrd="1" destOrd="0" presId="urn:microsoft.com/office/officeart/2005/8/layout/cycle2"/>
    <dgm:cxn modelId="{27762D24-D185-4ED4-87AF-E4C4EF7F10FA}" type="presParOf" srcId="{FEAEEACC-5A0E-44BF-891A-EC1DB8819D1A}" destId="{E569188C-23DE-4998-93E4-0F42841B42CD}" srcOrd="0" destOrd="0" presId="urn:microsoft.com/office/officeart/2005/8/layout/cycle2"/>
    <dgm:cxn modelId="{07B661E2-82BF-452F-9BA8-31EA0BA81CB0}" type="presParOf" srcId="{FEAEEACC-5A0E-44BF-891A-EC1DB8819D1A}" destId="{4B85D299-824E-47BD-8D96-BD9B6AA88D2D}" srcOrd="1" destOrd="0" presId="urn:microsoft.com/office/officeart/2005/8/layout/cycle2"/>
    <dgm:cxn modelId="{5E83A19E-BB03-4578-8EF1-210A54856E9A}" type="presParOf" srcId="{4B85D299-824E-47BD-8D96-BD9B6AA88D2D}" destId="{EFB36816-28A1-440D-9314-28885DDEFB5A}" srcOrd="0" destOrd="0" presId="urn:microsoft.com/office/officeart/2005/8/layout/cycle2"/>
    <dgm:cxn modelId="{033FCA1E-D11B-4E9E-822C-42806C1D2670}" type="presParOf" srcId="{FEAEEACC-5A0E-44BF-891A-EC1DB8819D1A}" destId="{5D891A8D-06A4-4BE4-B8B7-3D4490DF1DA9}" srcOrd="2" destOrd="0" presId="urn:microsoft.com/office/officeart/2005/8/layout/cycle2"/>
    <dgm:cxn modelId="{9DDFEBFC-E99A-43ED-A888-1B843C10CFCF}" type="presParOf" srcId="{FEAEEACC-5A0E-44BF-891A-EC1DB8819D1A}" destId="{30ED9955-E9F1-4AB5-97F2-003E8488B242}" srcOrd="3" destOrd="0" presId="urn:microsoft.com/office/officeart/2005/8/layout/cycle2"/>
    <dgm:cxn modelId="{87BB34AD-56EE-4007-9B76-AF781305879F}" type="presParOf" srcId="{30ED9955-E9F1-4AB5-97F2-003E8488B242}" destId="{907F46EC-1740-4DC9-BCE8-9C2630F29964}" srcOrd="0" destOrd="0" presId="urn:microsoft.com/office/officeart/2005/8/layout/cycle2"/>
    <dgm:cxn modelId="{50DBC0F5-C74A-4F48-84E4-5DE160CA9E35}" type="presParOf" srcId="{FEAEEACC-5A0E-44BF-891A-EC1DB8819D1A}" destId="{590CC308-6A4D-4E93-A420-FB910FF886DC}" srcOrd="4" destOrd="0" presId="urn:microsoft.com/office/officeart/2005/8/layout/cycle2"/>
    <dgm:cxn modelId="{2AA136C6-112A-41FA-B40E-AF0B09D303B8}" type="presParOf" srcId="{FEAEEACC-5A0E-44BF-891A-EC1DB8819D1A}" destId="{2ED6C2DF-A324-4B66-BB1F-05E67F3E4FCB}" srcOrd="5" destOrd="0" presId="urn:microsoft.com/office/officeart/2005/8/layout/cycle2"/>
    <dgm:cxn modelId="{8684719D-13FA-412B-830A-DC83A02B1DAF}" type="presParOf" srcId="{2ED6C2DF-A324-4B66-BB1F-05E67F3E4FCB}" destId="{EC538A9D-F50D-4380-A97A-91A5F0BFED84}" srcOrd="0" destOrd="0" presId="urn:microsoft.com/office/officeart/2005/8/layout/cycle2"/>
    <dgm:cxn modelId="{1216CBFA-B270-4E1C-A8F4-416D85A7AE6F}" type="presParOf" srcId="{FEAEEACC-5A0E-44BF-891A-EC1DB8819D1A}" destId="{EE002995-11A3-45EE-B5A8-ABE82B1EB5D9}" srcOrd="6" destOrd="0" presId="urn:microsoft.com/office/officeart/2005/8/layout/cycle2"/>
    <dgm:cxn modelId="{D145F34B-AD19-41A7-AA60-823558A6AED6}" type="presParOf" srcId="{FEAEEACC-5A0E-44BF-891A-EC1DB8819D1A}" destId="{0DE51CDE-A485-438F-BEBA-8D4E23F0C369}" srcOrd="7" destOrd="0" presId="urn:microsoft.com/office/officeart/2005/8/layout/cycle2"/>
    <dgm:cxn modelId="{91547ACB-5B94-4D80-B118-32DA7896C1A2}" type="presParOf" srcId="{0DE51CDE-A485-438F-BEBA-8D4E23F0C369}" destId="{BCD598A7-DFA4-4E49-B217-0F2E5DA2372C}" srcOrd="0" destOrd="0" presId="urn:microsoft.com/office/officeart/2005/8/layout/cycle2"/>
    <dgm:cxn modelId="{B881D1CA-0EEE-4EFB-A559-8779B8EE1CED}" type="presParOf" srcId="{FEAEEACC-5A0E-44BF-891A-EC1DB8819D1A}" destId="{0754107E-64F9-40B8-B7CB-EA24A26B8C0F}" srcOrd="8" destOrd="0" presId="urn:microsoft.com/office/officeart/2005/8/layout/cycle2"/>
    <dgm:cxn modelId="{178A255C-ED6E-44B5-AC48-33508A15EC80}" type="presParOf" srcId="{FEAEEACC-5A0E-44BF-891A-EC1DB8819D1A}" destId="{90FA1734-0DD6-48A1-AF0B-6CE441EDF0FD}" srcOrd="9" destOrd="0" presId="urn:microsoft.com/office/officeart/2005/8/layout/cycle2"/>
    <dgm:cxn modelId="{4A539E02-7866-4965-AE94-8F22C8D9A368}" type="presParOf" srcId="{90FA1734-0DD6-48A1-AF0B-6CE441EDF0FD}" destId="{EB449353-D315-42C1-A757-E380D0C0E916}" srcOrd="0" destOrd="0" presId="urn:microsoft.com/office/officeart/2005/8/layout/cycle2"/>
    <dgm:cxn modelId="{4D52C669-E6CD-4E61-B2BD-88B422F051CD}" type="presParOf" srcId="{FEAEEACC-5A0E-44BF-891A-EC1DB8819D1A}" destId="{1838AA7D-9C98-4EC5-A55B-AC72E94D1C4A}" srcOrd="10" destOrd="0" presId="urn:microsoft.com/office/officeart/2005/8/layout/cycle2"/>
    <dgm:cxn modelId="{3A2D5C98-C4B1-4C12-9B7E-4F982AE73633}" type="presParOf" srcId="{FEAEEACC-5A0E-44BF-891A-EC1DB8819D1A}" destId="{1CD403D9-41B8-4252-9504-9FFD51D4BA26}" srcOrd="11" destOrd="0" presId="urn:microsoft.com/office/officeart/2005/8/layout/cycle2"/>
    <dgm:cxn modelId="{961FE66B-0DE0-41D1-95F5-D171D8E85222}" type="presParOf" srcId="{1CD403D9-41B8-4252-9504-9FFD51D4BA26}" destId="{F5AC001C-DE02-4677-8101-20D3FAFEC440}" srcOrd="0" destOrd="0" presId="urn:microsoft.com/office/officeart/2005/8/layout/cycle2"/>
    <dgm:cxn modelId="{5ACEA98B-8AB9-45F2-998E-5D9A1AE0905C}" type="presParOf" srcId="{FEAEEACC-5A0E-44BF-891A-EC1DB8819D1A}" destId="{A6039C38-DB1E-4A4B-A5F4-5B2DAF1F2AD1}" srcOrd="12" destOrd="0" presId="urn:microsoft.com/office/officeart/2005/8/layout/cycle2"/>
    <dgm:cxn modelId="{85993143-06AD-4DD0-A697-DEF5A382B9E1}" type="presParOf" srcId="{FEAEEACC-5A0E-44BF-891A-EC1DB8819D1A}" destId="{B1358CD4-4985-4BDF-8F00-27475591141F}" srcOrd="13" destOrd="0" presId="urn:microsoft.com/office/officeart/2005/8/layout/cycle2"/>
    <dgm:cxn modelId="{9EFE28F5-1409-470C-BEB0-78A7A8855017}" type="presParOf" srcId="{B1358CD4-4985-4BDF-8F00-27475591141F}" destId="{EB284307-BA5F-4748-B62B-8F83C29D614B}" srcOrd="0" destOrd="0" presId="urn:microsoft.com/office/officeart/2005/8/layout/cycle2"/>
    <dgm:cxn modelId="{83BF9B4F-0375-4585-8D26-418C34D0980D}" type="presParOf" srcId="{FEAEEACC-5A0E-44BF-891A-EC1DB8819D1A}" destId="{1575CFC9-3466-450F-8BDF-00CD2A3F1450}" srcOrd="14" destOrd="0" presId="urn:microsoft.com/office/officeart/2005/8/layout/cycle2"/>
    <dgm:cxn modelId="{E58493BA-C220-4272-B88C-4F861842B59A}" type="presParOf" srcId="{FEAEEACC-5A0E-44BF-891A-EC1DB8819D1A}" destId="{A162C9D8-DF16-4A34-B25E-EE9A68439895}" srcOrd="15" destOrd="0" presId="urn:microsoft.com/office/officeart/2005/8/layout/cycle2"/>
    <dgm:cxn modelId="{5901A3E9-F5C0-4805-8D36-63417B2516E2}" type="presParOf" srcId="{A162C9D8-DF16-4A34-B25E-EE9A68439895}" destId="{E8E5A4A7-5AEF-4644-B637-F1A1120476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44C36F-3647-4547-B036-22DE4058806E}" type="doc">
      <dgm:prSet loTypeId="urn:microsoft.com/office/officeart/2005/8/layout/cycle8" loCatId="cycle" qsTypeId="urn:microsoft.com/office/officeart/2005/8/quickstyle/3d7" qsCatId="3D" csTypeId="urn:microsoft.com/office/officeart/2005/8/colors/accent1_2" csCatId="accent1" phldr="1"/>
      <dgm:spPr>
        <a:scene3d>
          <a:camera prst="orthographicFront" zoom="91000">
            <a:rot lat="0" lon="0" rev="0"/>
          </a:camera>
          <a:lightRig rig="balanced" dir="t">
            <a:rot lat="0" lon="0" rev="8700000"/>
          </a:lightRig>
        </a:scene3d>
      </dgm:spPr>
    </dgm:pt>
    <dgm:pt modelId="{4C42BA33-ECD3-486B-B502-6E71903DEFD9}">
      <dgm:prSet phldrT="[نص]" custT="1"/>
      <dgm:spPr>
        <a:solidFill>
          <a:srgbClr val="92D050"/>
        </a:solidFill>
        <a:ln w="57150"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 الاهتمامات الشخصية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7F5FDCA-2011-40F5-BBF8-783B44655621}" type="parTrans" cxnId="{8CB99F4E-1C98-4C5D-92B3-29585D3CDCEC}">
      <dgm:prSet/>
      <dgm:spPr/>
      <dgm:t>
        <a:bodyPr/>
        <a:lstStyle/>
        <a:p>
          <a:pPr rtl="1"/>
          <a:endParaRPr lang="ar-SA"/>
        </a:p>
      </dgm:t>
    </dgm:pt>
    <dgm:pt modelId="{176E5664-BFA7-488C-B926-BB50D98855B0}" type="sibTrans" cxnId="{8CB99F4E-1C98-4C5D-92B3-29585D3CDCEC}">
      <dgm:prSet/>
      <dgm:spPr/>
      <dgm:t>
        <a:bodyPr/>
        <a:lstStyle/>
        <a:p>
          <a:pPr rtl="1"/>
          <a:endParaRPr lang="ar-SA"/>
        </a:p>
      </dgm:t>
    </dgm:pt>
    <dgm:pt modelId="{88CAD5F3-98B3-453D-A1F1-FCD16DDD4310}">
      <dgm:prSet phldrT="[نص]" custT="1"/>
      <dgm:spPr>
        <a:solidFill>
          <a:srgbClr val="0070C0"/>
        </a:solidFill>
        <a:ln w="57150"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 مهما وواضحا وحديثا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E017B23-7CC2-412D-A0C5-26D3893A78C4}" type="parTrans" cxnId="{E764054B-5A2A-479D-9443-003A7D2B28E5}">
      <dgm:prSet/>
      <dgm:spPr/>
      <dgm:t>
        <a:bodyPr/>
        <a:lstStyle/>
        <a:p>
          <a:pPr rtl="1"/>
          <a:endParaRPr lang="ar-SA"/>
        </a:p>
      </dgm:t>
    </dgm:pt>
    <dgm:pt modelId="{AD558452-013E-44D8-9A60-3BD677E6671C}" type="sibTrans" cxnId="{E764054B-5A2A-479D-9443-003A7D2B28E5}">
      <dgm:prSet/>
      <dgm:spPr/>
      <dgm:t>
        <a:bodyPr/>
        <a:lstStyle/>
        <a:p>
          <a:pPr rtl="1"/>
          <a:endParaRPr lang="ar-SA"/>
        </a:p>
      </dgm:t>
    </dgm:pt>
    <dgm:pt modelId="{C1A18FA0-FCC4-4380-A493-F959255E1C99}">
      <dgm:prSet phldrT="[نص]" custT="1"/>
      <dgm:spPr>
        <a:solidFill>
          <a:srgbClr val="FF9900"/>
        </a:solidFill>
        <a:ln w="57150"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الوقت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0085844-4181-414D-AFFD-8065DA813303}" type="parTrans" cxnId="{10D5F61E-4018-438E-A570-863F657D86CE}">
      <dgm:prSet/>
      <dgm:spPr/>
      <dgm:t>
        <a:bodyPr/>
        <a:lstStyle/>
        <a:p>
          <a:pPr rtl="1"/>
          <a:endParaRPr lang="ar-SA"/>
        </a:p>
      </dgm:t>
    </dgm:pt>
    <dgm:pt modelId="{020EE0CF-7FE7-475D-97BB-52560B81A36B}" type="sibTrans" cxnId="{10D5F61E-4018-438E-A570-863F657D86CE}">
      <dgm:prSet/>
      <dgm:spPr/>
      <dgm:t>
        <a:bodyPr/>
        <a:lstStyle/>
        <a:p>
          <a:pPr rtl="1"/>
          <a:endParaRPr lang="ar-SA"/>
        </a:p>
      </dgm:t>
    </dgm:pt>
    <dgm:pt modelId="{0D5D0F8C-561C-48D6-9CDF-AC088ED41095}">
      <dgm:prSet phldrT="[نص]" custT="1"/>
      <dgm:spPr>
        <a:solidFill>
          <a:srgbClr val="FFFF00"/>
        </a:solidFill>
        <a:ln w="57150"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الجوانب الأخلاقية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D6CAD9-AFD7-458F-B48B-D415575C2B70}" type="parTrans" cxnId="{D013D46C-F955-459D-9E56-5C82CD131071}">
      <dgm:prSet/>
      <dgm:spPr/>
      <dgm:t>
        <a:bodyPr/>
        <a:lstStyle/>
        <a:p>
          <a:pPr rtl="1"/>
          <a:endParaRPr lang="ar-SA"/>
        </a:p>
      </dgm:t>
    </dgm:pt>
    <dgm:pt modelId="{617532B1-B8A1-48A1-A926-249A6D8326F9}" type="sibTrans" cxnId="{D013D46C-F955-459D-9E56-5C82CD131071}">
      <dgm:prSet/>
      <dgm:spPr/>
      <dgm:t>
        <a:bodyPr/>
        <a:lstStyle/>
        <a:p>
          <a:pPr rtl="1"/>
          <a:endParaRPr lang="ar-SA"/>
        </a:p>
      </dgm:t>
    </dgm:pt>
    <dgm:pt modelId="{042E6D04-FC28-4963-9505-EDA44B8E094B}">
      <dgm:prSet phldrT="[نص]" custT="1"/>
      <dgm:spPr>
        <a:solidFill>
          <a:schemeClr val="accent4">
            <a:lumMod val="60000"/>
            <a:lumOff val="40000"/>
          </a:schemeClr>
        </a:solidFill>
        <a:ln w="57150"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المراجع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A5C35A6-0088-446B-A190-E71F1A8B5247}" type="parTrans" cxnId="{11C66291-0D58-40E0-97B5-A2FCCEDCFCB3}">
      <dgm:prSet/>
      <dgm:spPr/>
      <dgm:t>
        <a:bodyPr/>
        <a:lstStyle/>
        <a:p>
          <a:pPr rtl="1"/>
          <a:endParaRPr lang="ar-SA"/>
        </a:p>
      </dgm:t>
    </dgm:pt>
    <dgm:pt modelId="{37796F60-EAD6-4E4F-9E07-B5F55AC81ADD}" type="sibTrans" cxnId="{11C66291-0D58-40E0-97B5-A2FCCEDCFCB3}">
      <dgm:prSet/>
      <dgm:spPr/>
      <dgm:t>
        <a:bodyPr/>
        <a:lstStyle/>
        <a:p>
          <a:pPr rtl="1"/>
          <a:endParaRPr lang="ar-SA"/>
        </a:p>
      </dgm:t>
    </dgm:pt>
    <dgm:pt modelId="{DD73ABFF-E417-4397-9236-C5AC79ACB558}">
      <dgm:prSet phldrT="[نص]" custT="1"/>
      <dgm:spPr>
        <a:solidFill>
          <a:srgbClr val="C00000"/>
        </a:solidFill>
        <a:ln w="57150"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المعلومات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E59D563-EE6A-4306-80BB-83FF25A18FB2}" type="parTrans" cxnId="{3C078EC7-F979-465D-8CA0-4F247530DA89}">
      <dgm:prSet/>
      <dgm:spPr/>
      <dgm:t>
        <a:bodyPr/>
        <a:lstStyle/>
        <a:p>
          <a:pPr rtl="1"/>
          <a:endParaRPr lang="ar-SA"/>
        </a:p>
      </dgm:t>
    </dgm:pt>
    <dgm:pt modelId="{DD2E242F-5DB4-453A-9C76-EF6D29FF62CB}" type="sibTrans" cxnId="{3C078EC7-F979-465D-8CA0-4F247530DA89}">
      <dgm:prSet/>
      <dgm:spPr/>
      <dgm:t>
        <a:bodyPr/>
        <a:lstStyle/>
        <a:p>
          <a:pPr rtl="1"/>
          <a:endParaRPr lang="ar-SA"/>
        </a:p>
      </dgm:t>
    </dgm:pt>
    <dgm:pt modelId="{91528C50-EDB1-45B5-8DCD-7945844EDCC7}" type="pres">
      <dgm:prSet presAssocID="{5944C36F-3647-4547-B036-22DE4058806E}" presName="compositeShape" presStyleCnt="0">
        <dgm:presLayoutVars>
          <dgm:chMax val="7"/>
          <dgm:dir/>
          <dgm:resizeHandles val="exact"/>
        </dgm:presLayoutVars>
      </dgm:prSet>
      <dgm:spPr/>
    </dgm:pt>
    <dgm:pt modelId="{E32E191B-94C9-41F0-B419-27F49B13D2F6}" type="pres">
      <dgm:prSet presAssocID="{5944C36F-3647-4547-B036-22DE4058806E}" presName="wedge1" presStyleLbl="node1" presStyleIdx="0" presStyleCnt="6"/>
      <dgm:spPr/>
      <dgm:t>
        <a:bodyPr/>
        <a:lstStyle/>
        <a:p>
          <a:pPr rtl="1"/>
          <a:endParaRPr lang="ar-SA"/>
        </a:p>
      </dgm:t>
    </dgm:pt>
    <dgm:pt modelId="{4156A05E-7807-4FAA-9C7C-101399904A28}" type="pres">
      <dgm:prSet presAssocID="{5944C36F-3647-4547-B036-22DE4058806E}" presName="dummy1a" presStyleCnt="0"/>
      <dgm:spPr/>
    </dgm:pt>
    <dgm:pt modelId="{BF60F5DA-990D-4E5E-90D9-36FBC9BD042A}" type="pres">
      <dgm:prSet presAssocID="{5944C36F-3647-4547-B036-22DE4058806E}" presName="dummy1b" presStyleCnt="0"/>
      <dgm:spPr/>
    </dgm:pt>
    <dgm:pt modelId="{971602F4-5771-48F3-9B8D-AABA1FE62A4D}" type="pres">
      <dgm:prSet presAssocID="{5944C36F-3647-4547-B036-22DE4058806E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C28A4B-ADCE-4D5C-A009-0BCCC719EC4D}" type="pres">
      <dgm:prSet presAssocID="{5944C36F-3647-4547-B036-22DE4058806E}" presName="wedge2" presStyleLbl="node1" presStyleIdx="1" presStyleCnt="6"/>
      <dgm:spPr/>
      <dgm:t>
        <a:bodyPr/>
        <a:lstStyle/>
        <a:p>
          <a:pPr rtl="1"/>
          <a:endParaRPr lang="ar-SA"/>
        </a:p>
      </dgm:t>
    </dgm:pt>
    <dgm:pt modelId="{DD8E5771-603F-4299-BC35-1F69BC247FCC}" type="pres">
      <dgm:prSet presAssocID="{5944C36F-3647-4547-B036-22DE4058806E}" presName="dummy2a" presStyleCnt="0"/>
      <dgm:spPr/>
    </dgm:pt>
    <dgm:pt modelId="{357F731C-665D-4C41-9858-5614E8579BBD}" type="pres">
      <dgm:prSet presAssocID="{5944C36F-3647-4547-B036-22DE4058806E}" presName="dummy2b" presStyleCnt="0"/>
      <dgm:spPr/>
    </dgm:pt>
    <dgm:pt modelId="{451492D9-DF0A-41EE-AC27-1C5F2009BC91}" type="pres">
      <dgm:prSet presAssocID="{5944C36F-3647-4547-B036-22DE4058806E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EF1955-F275-44DD-BC99-1E3EA7F1DC37}" type="pres">
      <dgm:prSet presAssocID="{5944C36F-3647-4547-B036-22DE4058806E}" presName="wedge3" presStyleLbl="node1" presStyleIdx="2" presStyleCnt="6"/>
      <dgm:spPr/>
      <dgm:t>
        <a:bodyPr/>
        <a:lstStyle/>
        <a:p>
          <a:pPr rtl="1"/>
          <a:endParaRPr lang="ar-SA"/>
        </a:p>
      </dgm:t>
    </dgm:pt>
    <dgm:pt modelId="{86B232C8-C9BD-4D5E-941D-04F3C8CC4931}" type="pres">
      <dgm:prSet presAssocID="{5944C36F-3647-4547-B036-22DE4058806E}" presName="dummy3a" presStyleCnt="0"/>
      <dgm:spPr/>
    </dgm:pt>
    <dgm:pt modelId="{46E04DDF-4324-483F-A46A-0D7F457410DB}" type="pres">
      <dgm:prSet presAssocID="{5944C36F-3647-4547-B036-22DE4058806E}" presName="dummy3b" presStyleCnt="0"/>
      <dgm:spPr/>
    </dgm:pt>
    <dgm:pt modelId="{32E47113-F83E-44DE-B6EB-2C0E591E8C7C}" type="pres">
      <dgm:prSet presAssocID="{5944C36F-3647-4547-B036-22DE4058806E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ECCFAE-BEDB-4F9C-B460-8BD13CEBB3E0}" type="pres">
      <dgm:prSet presAssocID="{5944C36F-3647-4547-B036-22DE4058806E}" presName="wedge4" presStyleLbl="node1" presStyleIdx="3" presStyleCnt="6"/>
      <dgm:spPr/>
      <dgm:t>
        <a:bodyPr/>
        <a:lstStyle/>
        <a:p>
          <a:pPr rtl="1"/>
          <a:endParaRPr lang="ar-SA"/>
        </a:p>
      </dgm:t>
    </dgm:pt>
    <dgm:pt modelId="{572DD7A6-5F49-440F-841E-F7C02AFA70DB}" type="pres">
      <dgm:prSet presAssocID="{5944C36F-3647-4547-B036-22DE4058806E}" presName="dummy4a" presStyleCnt="0"/>
      <dgm:spPr/>
    </dgm:pt>
    <dgm:pt modelId="{8F8BBE58-A364-47BE-9F95-4D201C2E714B}" type="pres">
      <dgm:prSet presAssocID="{5944C36F-3647-4547-B036-22DE4058806E}" presName="dummy4b" presStyleCnt="0"/>
      <dgm:spPr/>
    </dgm:pt>
    <dgm:pt modelId="{4FC375C7-A57D-419C-9D3A-64085163A2B3}" type="pres">
      <dgm:prSet presAssocID="{5944C36F-3647-4547-B036-22DE4058806E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A70E9D-4E72-4A54-9E8D-AF752FBFF101}" type="pres">
      <dgm:prSet presAssocID="{5944C36F-3647-4547-B036-22DE4058806E}" presName="wedge5" presStyleLbl="node1" presStyleIdx="4" presStyleCnt="6"/>
      <dgm:spPr/>
      <dgm:t>
        <a:bodyPr/>
        <a:lstStyle/>
        <a:p>
          <a:pPr rtl="1"/>
          <a:endParaRPr lang="ar-SA"/>
        </a:p>
      </dgm:t>
    </dgm:pt>
    <dgm:pt modelId="{546C7302-6A99-45CA-AF85-4031A558E529}" type="pres">
      <dgm:prSet presAssocID="{5944C36F-3647-4547-B036-22DE4058806E}" presName="dummy5a" presStyleCnt="0"/>
      <dgm:spPr/>
    </dgm:pt>
    <dgm:pt modelId="{093FEFE1-39CD-4003-9AEF-8E590B70B8DE}" type="pres">
      <dgm:prSet presAssocID="{5944C36F-3647-4547-B036-22DE4058806E}" presName="dummy5b" presStyleCnt="0"/>
      <dgm:spPr/>
    </dgm:pt>
    <dgm:pt modelId="{E8312EED-32B8-471F-98F3-4506F1CE83FE}" type="pres">
      <dgm:prSet presAssocID="{5944C36F-3647-4547-B036-22DE4058806E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B7BDA0-EC7E-4011-94A6-4A1EF20E9826}" type="pres">
      <dgm:prSet presAssocID="{5944C36F-3647-4547-B036-22DE4058806E}" presName="wedge6" presStyleLbl="node1" presStyleIdx="5" presStyleCnt="6"/>
      <dgm:spPr/>
      <dgm:t>
        <a:bodyPr/>
        <a:lstStyle/>
        <a:p>
          <a:pPr rtl="1"/>
          <a:endParaRPr lang="ar-SA"/>
        </a:p>
      </dgm:t>
    </dgm:pt>
    <dgm:pt modelId="{B6DDB8EC-4488-445C-A71A-0E9DDC2AC890}" type="pres">
      <dgm:prSet presAssocID="{5944C36F-3647-4547-B036-22DE4058806E}" presName="dummy6a" presStyleCnt="0"/>
      <dgm:spPr/>
    </dgm:pt>
    <dgm:pt modelId="{1A7C8CDF-E8E3-41E5-A8E6-E66C8538ED98}" type="pres">
      <dgm:prSet presAssocID="{5944C36F-3647-4547-B036-22DE4058806E}" presName="dummy6b" presStyleCnt="0"/>
      <dgm:spPr/>
    </dgm:pt>
    <dgm:pt modelId="{FAD32DC0-8593-43EE-8028-510BC54E79BE}" type="pres">
      <dgm:prSet presAssocID="{5944C36F-3647-4547-B036-22DE4058806E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793EF7-32E6-4D03-92F7-5216A7277B71}" type="pres">
      <dgm:prSet presAssocID="{176E5664-BFA7-488C-B926-BB50D98855B0}" presName="arrowWedge1" presStyleLbl="fgSibTrans2D1" presStyleIdx="0" presStyleCnt="6"/>
      <dgm:spPr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 z="10600">
          <a:bevelT w="190500" h="38100"/>
        </a:sp3d>
      </dgm:spPr>
    </dgm:pt>
    <dgm:pt modelId="{E229BF78-4D01-4C1B-B6D8-92D86C47C237}" type="pres">
      <dgm:prSet presAssocID="{AD558452-013E-44D8-9A60-3BD677E6671C}" presName="arrowWedge2" presStyleLbl="fgSibTrans2D1" presStyleIdx="1" presStyleCnt="6"/>
      <dgm:spPr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 z="10600">
          <a:bevelT w="190500" h="38100"/>
        </a:sp3d>
      </dgm:spPr>
    </dgm:pt>
    <dgm:pt modelId="{E2D6C261-5AEA-45DF-869C-3269CF15F904}" type="pres">
      <dgm:prSet presAssocID="{020EE0CF-7FE7-475D-97BB-52560B81A36B}" presName="arrowWedge3" presStyleLbl="fgSibTrans2D1" presStyleIdx="2" presStyleCnt="6"/>
      <dgm:spPr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 z="10600">
          <a:bevelT w="190500" h="38100"/>
        </a:sp3d>
      </dgm:spPr>
    </dgm:pt>
    <dgm:pt modelId="{D8CBDC4A-F92D-4352-B735-541430F54703}" type="pres">
      <dgm:prSet presAssocID="{617532B1-B8A1-48A1-A926-249A6D8326F9}" presName="arrowWedge4" presStyleLbl="fgSibTrans2D1" presStyleIdx="3" presStyleCnt="6"/>
      <dgm:spPr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 z="10600">
          <a:bevelT w="190500" h="38100"/>
        </a:sp3d>
      </dgm:spPr>
    </dgm:pt>
    <dgm:pt modelId="{6D10082E-E787-4DF6-90C8-92223467FA8D}" type="pres">
      <dgm:prSet presAssocID="{37796F60-EAD6-4E4F-9E07-B5F55AC81ADD}" presName="arrowWedge5" presStyleLbl="fgSibTrans2D1" presStyleIdx="4" presStyleCnt="6"/>
      <dgm:spPr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 z="10600">
          <a:bevelT w="190500" h="38100"/>
        </a:sp3d>
      </dgm:spPr>
    </dgm:pt>
    <dgm:pt modelId="{CAEDE3DF-79DC-410D-BB07-E59FBB9585B1}" type="pres">
      <dgm:prSet presAssocID="{DD2E242F-5DB4-453A-9C76-EF6D29FF62CB}" presName="arrowWedge6" presStyleLbl="fgSibTrans2D1" presStyleIdx="5" presStyleCnt="6"/>
      <dgm:spPr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 zoom="91000">
            <a:rot lat="0" lon="0" rev="0"/>
          </a:camera>
          <a:lightRig rig="balanced" dir="t">
            <a:rot lat="0" lon="0" rev="8700000"/>
          </a:lightRig>
        </a:scene3d>
        <a:sp3d z="10600">
          <a:bevelT w="190500" h="38100"/>
        </a:sp3d>
      </dgm:spPr>
    </dgm:pt>
  </dgm:ptLst>
  <dgm:cxnLst>
    <dgm:cxn modelId="{3C078EC7-F979-465D-8CA0-4F247530DA89}" srcId="{5944C36F-3647-4547-B036-22DE4058806E}" destId="{DD73ABFF-E417-4397-9236-C5AC79ACB558}" srcOrd="5" destOrd="0" parTransId="{3E59D563-EE6A-4306-80BB-83FF25A18FB2}" sibTransId="{DD2E242F-5DB4-453A-9C76-EF6D29FF62CB}"/>
    <dgm:cxn modelId="{10D5F61E-4018-438E-A570-863F657D86CE}" srcId="{5944C36F-3647-4547-B036-22DE4058806E}" destId="{C1A18FA0-FCC4-4380-A493-F959255E1C99}" srcOrd="2" destOrd="0" parTransId="{60085844-4181-414D-AFFD-8065DA813303}" sibTransId="{020EE0CF-7FE7-475D-97BB-52560B81A36B}"/>
    <dgm:cxn modelId="{B81134C9-35B2-47ED-BE61-BD755DFC5AEF}" type="presOf" srcId="{88CAD5F3-98B3-453D-A1F1-FCD16DDD4310}" destId="{E1C28A4B-ADCE-4D5C-A009-0BCCC719EC4D}" srcOrd="0" destOrd="0" presId="urn:microsoft.com/office/officeart/2005/8/layout/cycle8"/>
    <dgm:cxn modelId="{E764054B-5A2A-479D-9443-003A7D2B28E5}" srcId="{5944C36F-3647-4547-B036-22DE4058806E}" destId="{88CAD5F3-98B3-453D-A1F1-FCD16DDD4310}" srcOrd="1" destOrd="0" parTransId="{FE017B23-7CC2-412D-A0C5-26D3893A78C4}" sibTransId="{AD558452-013E-44D8-9A60-3BD677E6671C}"/>
    <dgm:cxn modelId="{11C66291-0D58-40E0-97B5-A2FCCEDCFCB3}" srcId="{5944C36F-3647-4547-B036-22DE4058806E}" destId="{042E6D04-FC28-4963-9505-EDA44B8E094B}" srcOrd="4" destOrd="0" parTransId="{3A5C35A6-0088-446B-A190-E71F1A8B5247}" sibTransId="{37796F60-EAD6-4E4F-9E07-B5F55AC81ADD}"/>
    <dgm:cxn modelId="{DB11CFC7-D12F-4B6A-A7C0-3609300AE08D}" type="presOf" srcId="{042E6D04-FC28-4963-9505-EDA44B8E094B}" destId="{94A70E9D-4E72-4A54-9E8D-AF752FBFF101}" srcOrd="0" destOrd="0" presId="urn:microsoft.com/office/officeart/2005/8/layout/cycle8"/>
    <dgm:cxn modelId="{6DEDFDD5-67AA-4826-ABD8-B89635D54AF0}" type="presOf" srcId="{DD73ABFF-E417-4397-9236-C5AC79ACB558}" destId="{83B7BDA0-EC7E-4011-94A6-4A1EF20E9826}" srcOrd="0" destOrd="0" presId="urn:microsoft.com/office/officeart/2005/8/layout/cycle8"/>
    <dgm:cxn modelId="{4364DD01-E26C-431C-A8A2-A1D5896AE969}" type="presOf" srcId="{0D5D0F8C-561C-48D6-9CDF-AC088ED41095}" destId="{4FC375C7-A57D-419C-9D3A-64085163A2B3}" srcOrd="1" destOrd="0" presId="urn:microsoft.com/office/officeart/2005/8/layout/cycle8"/>
    <dgm:cxn modelId="{D013D46C-F955-459D-9E56-5C82CD131071}" srcId="{5944C36F-3647-4547-B036-22DE4058806E}" destId="{0D5D0F8C-561C-48D6-9CDF-AC088ED41095}" srcOrd="3" destOrd="0" parTransId="{73D6CAD9-AFD7-458F-B48B-D415575C2B70}" sibTransId="{617532B1-B8A1-48A1-A926-249A6D8326F9}"/>
    <dgm:cxn modelId="{BC1D54EA-1144-47CE-9007-1EB63BA3F33C}" type="presOf" srcId="{4C42BA33-ECD3-486B-B502-6E71903DEFD9}" destId="{E32E191B-94C9-41F0-B419-27F49B13D2F6}" srcOrd="0" destOrd="0" presId="urn:microsoft.com/office/officeart/2005/8/layout/cycle8"/>
    <dgm:cxn modelId="{CC3138AD-861A-4461-B94D-D7474A73BC6B}" type="presOf" srcId="{4C42BA33-ECD3-486B-B502-6E71903DEFD9}" destId="{971602F4-5771-48F3-9B8D-AABA1FE62A4D}" srcOrd="1" destOrd="0" presId="urn:microsoft.com/office/officeart/2005/8/layout/cycle8"/>
    <dgm:cxn modelId="{CFBDDD7A-A9F9-4E7A-BBF6-E720171B3233}" type="presOf" srcId="{C1A18FA0-FCC4-4380-A493-F959255E1C99}" destId="{32E47113-F83E-44DE-B6EB-2C0E591E8C7C}" srcOrd="1" destOrd="0" presId="urn:microsoft.com/office/officeart/2005/8/layout/cycle8"/>
    <dgm:cxn modelId="{8DB41643-FB16-47A9-843E-866B3865819E}" type="presOf" srcId="{DD73ABFF-E417-4397-9236-C5AC79ACB558}" destId="{FAD32DC0-8593-43EE-8028-510BC54E79BE}" srcOrd="1" destOrd="0" presId="urn:microsoft.com/office/officeart/2005/8/layout/cycle8"/>
    <dgm:cxn modelId="{57B64319-51DB-4FBD-A971-2B8BA65BE8D5}" type="presOf" srcId="{C1A18FA0-FCC4-4380-A493-F959255E1C99}" destId="{51EF1955-F275-44DD-BC99-1E3EA7F1DC37}" srcOrd="0" destOrd="0" presId="urn:microsoft.com/office/officeart/2005/8/layout/cycle8"/>
    <dgm:cxn modelId="{9C429371-00EA-4244-A16E-CAF5ADC30303}" type="presOf" srcId="{042E6D04-FC28-4963-9505-EDA44B8E094B}" destId="{E8312EED-32B8-471F-98F3-4506F1CE83FE}" srcOrd="1" destOrd="0" presId="urn:microsoft.com/office/officeart/2005/8/layout/cycle8"/>
    <dgm:cxn modelId="{763B2872-80DD-4AE1-AF9B-084638438CDB}" type="presOf" srcId="{88CAD5F3-98B3-453D-A1F1-FCD16DDD4310}" destId="{451492D9-DF0A-41EE-AC27-1C5F2009BC91}" srcOrd="1" destOrd="0" presId="urn:microsoft.com/office/officeart/2005/8/layout/cycle8"/>
    <dgm:cxn modelId="{FCFED128-A0D8-4A3B-8D0A-348317E44902}" type="presOf" srcId="{5944C36F-3647-4547-B036-22DE4058806E}" destId="{91528C50-EDB1-45B5-8DCD-7945844EDCC7}" srcOrd="0" destOrd="0" presId="urn:microsoft.com/office/officeart/2005/8/layout/cycle8"/>
    <dgm:cxn modelId="{8CB99F4E-1C98-4C5D-92B3-29585D3CDCEC}" srcId="{5944C36F-3647-4547-B036-22DE4058806E}" destId="{4C42BA33-ECD3-486B-B502-6E71903DEFD9}" srcOrd="0" destOrd="0" parTransId="{B7F5FDCA-2011-40F5-BBF8-783B44655621}" sibTransId="{176E5664-BFA7-488C-B926-BB50D98855B0}"/>
    <dgm:cxn modelId="{A668C0E0-3C7A-45BC-88D8-33E978BDD094}" type="presOf" srcId="{0D5D0F8C-561C-48D6-9CDF-AC088ED41095}" destId="{6BECCFAE-BEDB-4F9C-B460-8BD13CEBB3E0}" srcOrd="0" destOrd="0" presId="urn:microsoft.com/office/officeart/2005/8/layout/cycle8"/>
    <dgm:cxn modelId="{C6E5BE72-BCBF-4E28-9301-E1E0F2FC00FF}" type="presParOf" srcId="{91528C50-EDB1-45B5-8DCD-7945844EDCC7}" destId="{E32E191B-94C9-41F0-B419-27F49B13D2F6}" srcOrd="0" destOrd="0" presId="urn:microsoft.com/office/officeart/2005/8/layout/cycle8"/>
    <dgm:cxn modelId="{E76D670A-D4BC-42BB-A8A3-86F6E69D4F32}" type="presParOf" srcId="{91528C50-EDB1-45B5-8DCD-7945844EDCC7}" destId="{4156A05E-7807-4FAA-9C7C-101399904A28}" srcOrd="1" destOrd="0" presId="urn:microsoft.com/office/officeart/2005/8/layout/cycle8"/>
    <dgm:cxn modelId="{CE1A5BBD-CACC-4DAA-9DF5-96AF141170FF}" type="presParOf" srcId="{91528C50-EDB1-45B5-8DCD-7945844EDCC7}" destId="{BF60F5DA-990D-4E5E-90D9-36FBC9BD042A}" srcOrd="2" destOrd="0" presId="urn:microsoft.com/office/officeart/2005/8/layout/cycle8"/>
    <dgm:cxn modelId="{078A5316-BE0F-4057-9CAE-FC488BCC18BF}" type="presParOf" srcId="{91528C50-EDB1-45B5-8DCD-7945844EDCC7}" destId="{971602F4-5771-48F3-9B8D-AABA1FE62A4D}" srcOrd="3" destOrd="0" presId="urn:microsoft.com/office/officeart/2005/8/layout/cycle8"/>
    <dgm:cxn modelId="{9A10531B-B40F-42C0-B019-7E34F13A4DF9}" type="presParOf" srcId="{91528C50-EDB1-45B5-8DCD-7945844EDCC7}" destId="{E1C28A4B-ADCE-4D5C-A009-0BCCC719EC4D}" srcOrd="4" destOrd="0" presId="urn:microsoft.com/office/officeart/2005/8/layout/cycle8"/>
    <dgm:cxn modelId="{C7FFC062-612C-431C-8303-CCCA2D1EDDC6}" type="presParOf" srcId="{91528C50-EDB1-45B5-8DCD-7945844EDCC7}" destId="{DD8E5771-603F-4299-BC35-1F69BC247FCC}" srcOrd="5" destOrd="0" presId="urn:microsoft.com/office/officeart/2005/8/layout/cycle8"/>
    <dgm:cxn modelId="{7CE33CB4-50F1-4EF2-AB00-ADD37F6942DC}" type="presParOf" srcId="{91528C50-EDB1-45B5-8DCD-7945844EDCC7}" destId="{357F731C-665D-4C41-9858-5614E8579BBD}" srcOrd="6" destOrd="0" presId="urn:microsoft.com/office/officeart/2005/8/layout/cycle8"/>
    <dgm:cxn modelId="{97E2A44A-717F-44F1-82E0-C00DD6409287}" type="presParOf" srcId="{91528C50-EDB1-45B5-8DCD-7945844EDCC7}" destId="{451492D9-DF0A-41EE-AC27-1C5F2009BC91}" srcOrd="7" destOrd="0" presId="urn:microsoft.com/office/officeart/2005/8/layout/cycle8"/>
    <dgm:cxn modelId="{73AA023E-9907-4C75-860C-1438B1F1E073}" type="presParOf" srcId="{91528C50-EDB1-45B5-8DCD-7945844EDCC7}" destId="{51EF1955-F275-44DD-BC99-1E3EA7F1DC37}" srcOrd="8" destOrd="0" presId="urn:microsoft.com/office/officeart/2005/8/layout/cycle8"/>
    <dgm:cxn modelId="{EF614FAF-CEF1-4BE5-B624-EB218A039503}" type="presParOf" srcId="{91528C50-EDB1-45B5-8DCD-7945844EDCC7}" destId="{86B232C8-C9BD-4D5E-941D-04F3C8CC4931}" srcOrd="9" destOrd="0" presId="urn:microsoft.com/office/officeart/2005/8/layout/cycle8"/>
    <dgm:cxn modelId="{69D6E895-0A94-4FC8-BB17-EA6A970A8C67}" type="presParOf" srcId="{91528C50-EDB1-45B5-8DCD-7945844EDCC7}" destId="{46E04DDF-4324-483F-A46A-0D7F457410DB}" srcOrd="10" destOrd="0" presId="urn:microsoft.com/office/officeart/2005/8/layout/cycle8"/>
    <dgm:cxn modelId="{68B1A5CD-1466-4D5E-9C76-119BCBBE27E5}" type="presParOf" srcId="{91528C50-EDB1-45B5-8DCD-7945844EDCC7}" destId="{32E47113-F83E-44DE-B6EB-2C0E591E8C7C}" srcOrd="11" destOrd="0" presId="urn:microsoft.com/office/officeart/2005/8/layout/cycle8"/>
    <dgm:cxn modelId="{55722144-2CEF-4FC9-9CFA-B98EEF01C014}" type="presParOf" srcId="{91528C50-EDB1-45B5-8DCD-7945844EDCC7}" destId="{6BECCFAE-BEDB-4F9C-B460-8BD13CEBB3E0}" srcOrd="12" destOrd="0" presId="urn:microsoft.com/office/officeart/2005/8/layout/cycle8"/>
    <dgm:cxn modelId="{BBD967A5-99D8-4A58-B7EB-57B3E97AA8A9}" type="presParOf" srcId="{91528C50-EDB1-45B5-8DCD-7945844EDCC7}" destId="{572DD7A6-5F49-440F-841E-F7C02AFA70DB}" srcOrd="13" destOrd="0" presId="urn:microsoft.com/office/officeart/2005/8/layout/cycle8"/>
    <dgm:cxn modelId="{372E16A7-15B6-4155-B70A-CA4911DAE736}" type="presParOf" srcId="{91528C50-EDB1-45B5-8DCD-7945844EDCC7}" destId="{8F8BBE58-A364-47BE-9F95-4D201C2E714B}" srcOrd="14" destOrd="0" presId="urn:microsoft.com/office/officeart/2005/8/layout/cycle8"/>
    <dgm:cxn modelId="{CCBE0BA7-5F04-47F3-83B0-AA3B65EEAEE6}" type="presParOf" srcId="{91528C50-EDB1-45B5-8DCD-7945844EDCC7}" destId="{4FC375C7-A57D-419C-9D3A-64085163A2B3}" srcOrd="15" destOrd="0" presId="urn:microsoft.com/office/officeart/2005/8/layout/cycle8"/>
    <dgm:cxn modelId="{EFFC9B2C-931E-451A-B859-31424C8B13F4}" type="presParOf" srcId="{91528C50-EDB1-45B5-8DCD-7945844EDCC7}" destId="{94A70E9D-4E72-4A54-9E8D-AF752FBFF101}" srcOrd="16" destOrd="0" presId="urn:microsoft.com/office/officeart/2005/8/layout/cycle8"/>
    <dgm:cxn modelId="{C8CDAAD5-C0C0-4914-92D5-6496D76BCDFE}" type="presParOf" srcId="{91528C50-EDB1-45B5-8DCD-7945844EDCC7}" destId="{546C7302-6A99-45CA-AF85-4031A558E529}" srcOrd="17" destOrd="0" presId="urn:microsoft.com/office/officeart/2005/8/layout/cycle8"/>
    <dgm:cxn modelId="{2B4F7C7F-3868-4710-86CB-5C7AEB111011}" type="presParOf" srcId="{91528C50-EDB1-45B5-8DCD-7945844EDCC7}" destId="{093FEFE1-39CD-4003-9AEF-8E590B70B8DE}" srcOrd="18" destOrd="0" presId="urn:microsoft.com/office/officeart/2005/8/layout/cycle8"/>
    <dgm:cxn modelId="{A44D6B39-0542-4988-B874-1F3FB7E009D9}" type="presParOf" srcId="{91528C50-EDB1-45B5-8DCD-7945844EDCC7}" destId="{E8312EED-32B8-471F-98F3-4506F1CE83FE}" srcOrd="19" destOrd="0" presId="urn:microsoft.com/office/officeart/2005/8/layout/cycle8"/>
    <dgm:cxn modelId="{4675E96A-1FB1-467D-992B-D89B7C38B2B2}" type="presParOf" srcId="{91528C50-EDB1-45B5-8DCD-7945844EDCC7}" destId="{83B7BDA0-EC7E-4011-94A6-4A1EF20E9826}" srcOrd="20" destOrd="0" presId="urn:microsoft.com/office/officeart/2005/8/layout/cycle8"/>
    <dgm:cxn modelId="{44CBFADE-5954-434A-81A4-6E1AF834D268}" type="presParOf" srcId="{91528C50-EDB1-45B5-8DCD-7945844EDCC7}" destId="{B6DDB8EC-4488-445C-A71A-0E9DDC2AC890}" srcOrd="21" destOrd="0" presId="urn:microsoft.com/office/officeart/2005/8/layout/cycle8"/>
    <dgm:cxn modelId="{9C6AD9F0-82C4-4AC5-88D3-A1A6E46FE777}" type="presParOf" srcId="{91528C50-EDB1-45B5-8DCD-7945844EDCC7}" destId="{1A7C8CDF-E8E3-41E5-A8E6-E66C8538ED98}" srcOrd="22" destOrd="0" presId="urn:microsoft.com/office/officeart/2005/8/layout/cycle8"/>
    <dgm:cxn modelId="{78EEFA41-31BF-4BB1-951E-8D09650E945B}" type="presParOf" srcId="{91528C50-EDB1-45B5-8DCD-7945844EDCC7}" destId="{FAD32DC0-8593-43EE-8028-510BC54E79BE}" srcOrd="23" destOrd="0" presId="urn:microsoft.com/office/officeart/2005/8/layout/cycle8"/>
    <dgm:cxn modelId="{FF9C064F-8F63-45AD-BEBC-36954B9CC1FE}" type="presParOf" srcId="{91528C50-EDB1-45B5-8DCD-7945844EDCC7}" destId="{48793EF7-32E6-4D03-92F7-5216A7277B71}" srcOrd="24" destOrd="0" presId="urn:microsoft.com/office/officeart/2005/8/layout/cycle8"/>
    <dgm:cxn modelId="{FBF7C80F-403D-4380-BD73-243C236685FF}" type="presParOf" srcId="{91528C50-EDB1-45B5-8DCD-7945844EDCC7}" destId="{E229BF78-4D01-4C1B-B6D8-92D86C47C237}" srcOrd="25" destOrd="0" presId="urn:microsoft.com/office/officeart/2005/8/layout/cycle8"/>
    <dgm:cxn modelId="{53BA8B8B-9B42-4325-A866-F4271319D4B0}" type="presParOf" srcId="{91528C50-EDB1-45B5-8DCD-7945844EDCC7}" destId="{E2D6C261-5AEA-45DF-869C-3269CF15F904}" srcOrd="26" destOrd="0" presId="urn:microsoft.com/office/officeart/2005/8/layout/cycle8"/>
    <dgm:cxn modelId="{A53FF554-9992-4016-93E8-85D1315644C7}" type="presParOf" srcId="{91528C50-EDB1-45B5-8DCD-7945844EDCC7}" destId="{D8CBDC4A-F92D-4352-B735-541430F54703}" srcOrd="27" destOrd="0" presId="urn:microsoft.com/office/officeart/2005/8/layout/cycle8"/>
    <dgm:cxn modelId="{9E501A96-2BDB-4C97-B132-7E13E67619AC}" type="presParOf" srcId="{91528C50-EDB1-45B5-8DCD-7945844EDCC7}" destId="{6D10082E-E787-4DF6-90C8-92223467FA8D}" srcOrd="28" destOrd="0" presId="urn:microsoft.com/office/officeart/2005/8/layout/cycle8"/>
    <dgm:cxn modelId="{FDA3FECA-4D56-47CB-A26A-B6B7FA6067CA}" type="presParOf" srcId="{91528C50-EDB1-45B5-8DCD-7945844EDCC7}" destId="{CAEDE3DF-79DC-410D-BB07-E59FBB9585B1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DA4FA7-B248-4908-A8D1-C0185B391529}" type="doc">
      <dgm:prSet loTypeId="urn:microsoft.com/office/officeart/2008/layout/VerticalCurvedList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296A3C9-06C6-49C4-AA41-71C51602488C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</dgm:spPr>
      <dgm:t>
        <a:bodyPr/>
        <a:lstStyle/>
        <a:p>
          <a:pPr algn="r"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الملاحظة</a:t>
          </a:r>
          <a:endParaRPr lang="ar-SA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637C83C-B604-430D-B345-C938B6885621}" type="parTrans" cxnId="{9D2103A6-19A2-4757-9DFC-4E287124C6C7}">
      <dgm:prSet/>
      <dgm:spPr/>
      <dgm:t>
        <a:bodyPr/>
        <a:lstStyle/>
        <a:p>
          <a:pPr rtl="1"/>
          <a:endParaRPr lang="ar-SA"/>
        </a:p>
      </dgm:t>
    </dgm:pt>
    <dgm:pt modelId="{C1850BE9-26D5-4260-A47A-6529D74AF6E5}" type="sibTrans" cxnId="{9D2103A6-19A2-4757-9DFC-4E287124C6C7}">
      <dgm:prSet/>
      <dgm:spPr/>
      <dgm:t>
        <a:bodyPr/>
        <a:lstStyle/>
        <a:p>
          <a:pPr rtl="1"/>
          <a:endParaRPr lang="ar-SA"/>
        </a:p>
      </dgm:t>
    </dgm:pt>
    <dgm:pt modelId="{0E747A4A-91CF-4DF9-B48A-50432B61AF68}">
      <dgm:prSet custT="1"/>
      <dgm:spPr>
        <a:solidFill>
          <a:schemeClr val="tx1"/>
        </a:solidFill>
        <a:ln w="57150">
          <a:solidFill>
            <a:srgbClr val="00B0F0"/>
          </a:solidFill>
        </a:ln>
      </dgm:spPr>
      <dgm:t>
        <a:bodyPr/>
        <a:lstStyle/>
        <a:p>
          <a:pPr algn="r"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المقابلة</a:t>
          </a:r>
          <a:endParaRPr lang="ar-SA" sz="3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FFB3A76-AB3C-4A25-812A-9F2F8E5457A5}" type="parTrans" cxnId="{ACE14006-8371-43C6-A495-BB9D64496EF8}">
      <dgm:prSet/>
      <dgm:spPr/>
      <dgm:t>
        <a:bodyPr/>
        <a:lstStyle/>
        <a:p>
          <a:pPr rtl="1"/>
          <a:endParaRPr lang="ar-SA"/>
        </a:p>
      </dgm:t>
    </dgm:pt>
    <dgm:pt modelId="{55C925A8-F4BE-4414-8709-9E4D9F8AC1AF}" type="sibTrans" cxnId="{ACE14006-8371-43C6-A495-BB9D64496EF8}">
      <dgm:prSet/>
      <dgm:spPr/>
      <dgm:t>
        <a:bodyPr/>
        <a:lstStyle/>
        <a:p>
          <a:pPr rtl="1"/>
          <a:endParaRPr lang="ar-SA"/>
        </a:p>
      </dgm:t>
    </dgm:pt>
    <dgm:pt modelId="{9E5A36DF-9E79-4EA0-A440-2C7E7CBA4BFA}">
      <dgm:prSet custT="1"/>
      <dgm:spPr>
        <a:solidFill>
          <a:schemeClr val="tx1"/>
        </a:solidFill>
        <a:ln w="57150">
          <a:solidFill>
            <a:srgbClr val="00B0F0"/>
          </a:solidFill>
        </a:ln>
      </dgm:spPr>
      <dgm:t>
        <a:bodyPr/>
        <a:lstStyle/>
        <a:p>
          <a:pPr algn="r"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الاستبانة</a:t>
          </a:r>
        </a:p>
      </dgm:t>
    </dgm:pt>
    <dgm:pt modelId="{3525A7A2-9CC5-44C5-99C0-4D5B3C7623F7}" type="parTrans" cxnId="{522120B6-824D-4D12-988A-DEBAD72346D9}">
      <dgm:prSet/>
      <dgm:spPr/>
      <dgm:t>
        <a:bodyPr/>
        <a:lstStyle/>
        <a:p>
          <a:pPr rtl="1"/>
          <a:endParaRPr lang="ar-SA"/>
        </a:p>
      </dgm:t>
    </dgm:pt>
    <dgm:pt modelId="{2604BC7B-3536-4F81-8A99-A2CE67C2F1EE}" type="sibTrans" cxnId="{522120B6-824D-4D12-988A-DEBAD72346D9}">
      <dgm:prSet/>
      <dgm:spPr/>
      <dgm:t>
        <a:bodyPr/>
        <a:lstStyle/>
        <a:p>
          <a:pPr rtl="1"/>
          <a:endParaRPr lang="ar-SA"/>
        </a:p>
      </dgm:t>
    </dgm:pt>
    <dgm:pt modelId="{6AB389B2-D981-4E90-9EB2-C0503986355B}">
      <dgm:prSet custT="1"/>
      <dgm:spPr>
        <a:solidFill>
          <a:schemeClr val="tx1"/>
        </a:solidFill>
        <a:ln w="57150">
          <a:solidFill>
            <a:srgbClr val="00B0F0"/>
          </a:solidFill>
        </a:ln>
      </dgm:spPr>
      <dgm:t>
        <a:bodyPr/>
        <a:lstStyle/>
        <a:p>
          <a:pPr algn="r"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الاختبار</a:t>
          </a:r>
          <a:endParaRPr lang="ar-SA" sz="3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7C3CAD0-804E-4FB4-A85B-DC2827014C14}" type="parTrans" cxnId="{4CA399C4-AD94-4563-95A5-D333EDE7DABD}">
      <dgm:prSet/>
      <dgm:spPr/>
      <dgm:t>
        <a:bodyPr/>
        <a:lstStyle/>
        <a:p>
          <a:pPr rtl="1"/>
          <a:endParaRPr lang="ar-SA"/>
        </a:p>
      </dgm:t>
    </dgm:pt>
    <dgm:pt modelId="{D3332DA2-9A8E-478A-BB34-AB0572929D58}" type="sibTrans" cxnId="{4CA399C4-AD94-4563-95A5-D333EDE7DABD}">
      <dgm:prSet/>
      <dgm:spPr/>
      <dgm:t>
        <a:bodyPr/>
        <a:lstStyle/>
        <a:p>
          <a:pPr rtl="1"/>
          <a:endParaRPr lang="ar-SA"/>
        </a:p>
      </dgm:t>
    </dgm:pt>
    <dgm:pt modelId="{9D9D13CD-8CE0-4E8E-9C15-0800C89B8406}">
      <dgm:prSet custT="1"/>
      <dgm:spPr>
        <a:solidFill>
          <a:schemeClr val="tx1"/>
        </a:solidFill>
        <a:ln w="57150">
          <a:solidFill>
            <a:srgbClr val="00B0F0"/>
          </a:solidFill>
        </a:ln>
      </dgm:spPr>
      <dgm:t>
        <a:bodyPr/>
        <a:lstStyle/>
        <a:p>
          <a:pPr algn="r"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المراجع والوثائق</a:t>
          </a:r>
          <a:endParaRPr lang="ar-SA" sz="3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8B0D58F-0CF7-4B6A-A86A-4FE09F1574CE}" type="parTrans" cxnId="{7E1C8590-EA40-4300-B2C4-CB10C1E8D5F4}">
      <dgm:prSet/>
      <dgm:spPr/>
      <dgm:t>
        <a:bodyPr/>
        <a:lstStyle/>
        <a:p>
          <a:pPr rtl="1"/>
          <a:endParaRPr lang="ar-SA"/>
        </a:p>
      </dgm:t>
    </dgm:pt>
    <dgm:pt modelId="{0B3BFCBB-BD1A-4CD4-BEDC-D1F57ECC8DAE}" type="sibTrans" cxnId="{7E1C8590-EA40-4300-B2C4-CB10C1E8D5F4}">
      <dgm:prSet/>
      <dgm:spPr/>
      <dgm:t>
        <a:bodyPr/>
        <a:lstStyle/>
        <a:p>
          <a:pPr rtl="1"/>
          <a:endParaRPr lang="ar-SA"/>
        </a:p>
      </dgm:t>
    </dgm:pt>
    <dgm:pt modelId="{0828E188-8391-4219-AD56-9F0976D0355D}" type="pres">
      <dgm:prSet presAssocID="{73DA4FA7-B248-4908-A8D1-C0185B39152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92D7AEA0-00A8-49D1-B693-1C3A201BDF2E}" type="pres">
      <dgm:prSet presAssocID="{73DA4FA7-B248-4908-A8D1-C0185B391529}" presName="Name1" presStyleCnt="0"/>
      <dgm:spPr/>
    </dgm:pt>
    <dgm:pt modelId="{B61787DB-57E2-47D5-B2B5-17401C4BA030}" type="pres">
      <dgm:prSet presAssocID="{73DA4FA7-B248-4908-A8D1-C0185B391529}" presName="cycle" presStyleCnt="0"/>
      <dgm:spPr/>
    </dgm:pt>
    <dgm:pt modelId="{9DCC4959-FD12-4749-A6E3-A4AE3F021579}" type="pres">
      <dgm:prSet presAssocID="{73DA4FA7-B248-4908-A8D1-C0185B391529}" presName="srcNode" presStyleLbl="node1" presStyleIdx="0" presStyleCnt="5"/>
      <dgm:spPr/>
    </dgm:pt>
    <dgm:pt modelId="{366A7B41-0556-41B8-A5EF-CF4D456B15A7}" type="pres">
      <dgm:prSet presAssocID="{73DA4FA7-B248-4908-A8D1-C0185B391529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FD3D6882-649B-402D-99F2-537C970D3919}" type="pres">
      <dgm:prSet presAssocID="{73DA4FA7-B248-4908-A8D1-C0185B391529}" presName="extraNode" presStyleLbl="node1" presStyleIdx="0" presStyleCnt="5"/>
      <dgm:spPr/>
    </dgm:pt>
    <dgm:pt modelId="{38C40915-7633-4AAA-A014-4BC07E135E1B}" type="pres">
      <dgm:prSet presAssocID="{73DA4FA7-B248-4908-A8D1-C0185B391529}" presName="dstNode" presStyleLbl="node1" presStyleIdx="0" presStyleCnt="5"/>
      <dgm:spPr/>
    </dgm:pt>
    <dgm:pt modelId="{CBAB2DFE-034A-4162-B58B-13FFADC77752}" type="pres">
      <dgm:prSet presAssocID="{1296A3C9-06C6-49C4-AA41-71C51602488C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D534FE-A777-4545-990C-F2E95110CB1A}" type="pres">
      <dgm:prSet presAssocID="{1296A3C9-06C6-49C4-AA41-71C51602488C}" presName="accent_1" presStyleCnt="0"/>
      <dgm:spPr/>
    </dgm:pt>
    <dgm:pt modelId="{8AA0CF6B-F111-4A92-97B8-541020A8817D}" type="pres">
      <dgm:prSet presAssocID="{1296A3C9-06C6-49C4-AA41-71C51602488C}" presName="accentRepeatNode" presStyleLbl="solidFgAcc1" presStyleIdx="0" presStyleCnt="5"/>
      <dgm:spPr>
        <a:solidFill>
          <a:srgbClr val="00B0F0"/>
        </a:solidFill>
      </dgm:spPr>
    </dgm:pt>
    <dgm:pt modelId="{0A80142B-66FB-4DE6-997F-1D0C6F55C6ED}" type="pres">
      <dgm:prSet presAssocID="{0E747A4A-91CF-4DF9-B48A-50432B61AF68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D9EC12-1EA6-4657-B515-4BCE3AB813C7}" type="pres">
      <dgm:prSet presAssocID="{0E747A4A-91CF-4DF9-B48A-50432B61AF68}" presName="accent_2" presStyleCnt="0"/>
      <dgm:spPr/>
    </dgm:pt>
    <dgm:pt modelId="{68D5FA1C-4C70-46C1-B922-9B7D1F58798B}" type="pres">
      <dgm:prSet presAssocID="{0E747A4A-91CF-4DF9-B48A-50432B61AF68}" presName="accentRepeatNode" presStyleLbl="solidFgAcc1" presStyleIdx="1" presStyleCnt="5"/>
      <dgm:spPr>
        <a:solidFill>
          <a:srgbClr val="00B0F0"/>
        </a:solidFill>
      </dgm:spPr>
    </dgm:pt>
    <dgm:pt modelId="{A339C2E2-3D26-4645-8305-848325E1B321}" type="pres">
      <dgm:prSet presAssocID="{9E5A36DF-9E79-4EA0-A440-2C7E7CBA4BFA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6DF9131-50F9-4326-85CC-15E735AE5838}" type="pres">
      <dgm:prSet presAssocID="{9E5A36DF-9E79-4EA0-A440-2C7E7CBA4BFA}" presName="accent_3" presStyleCnt="0"/>
      <dgm:spPr/>
    </dgm:pt>
    <dgm:pt modelId="{F7D21FA1-AED6-4E44-9078-EE0088D11571}" type="pres">
      <dgm:prSet presAssocID="{9E5A36DF-9E79-4EA0-A440-2C7E7CBA4BFA}" presName="accentRepeatNode" presStyleLbl="solidFgAcc1" presStyleIdx="2" presStyleCnt="5"/>
      <dgm:spPr>
        <a:solidFill>
          <a:srgbClr val="00B0F0"/>
        </a:solidFill>
      </dgm:spPr>
    </dgm:pt>
    <dgm:pt modelId="{0FD859F1-950D-4A20-A5DF-44234CFF037A}" type="pres">
      <dgm:prSet presAssocID="{6AB389B2-D981-4E90-9EB2-C0503986355B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02B67DE-52E1-4A49-9B18-F62B3477A7B1}" type="pres">
      <dgm:prSet presAssocID="{6AB389B2-D981-4E90-9EB2-C0503986355B}" presName="accent_4" presStyleCnt="0"/>
      <dgm:spPr/>
    </dgm:pt>
    <dgm:pt modelId="{2E3E66DE-DC1F-4680-A252-04EC4125ADFA}" type="pres">
      <dgm:prSet presAssocID="{6AB389B2-D981-4E90-9EB2-C0503986355B}" presName="accentRepeatNode" presStyleLbl="solidFgAcc1" presStyleIdx="3" presStyleCnt="5"/>
      <dgm:spPr>
        <a:solidFill>
          <a:srgbClr val="00B0F0"/>
        </a:solidFill>
      </dgm:spPr>
    </dgm:pt>
    <dgm:pt modelId="{86B8C93B-5A6E-4A9D-A74A-A1368DC0F5F3}" type="pres">
      <dgm:prSet presAssocID="{9D9D13CD-8CE0-4E8E-9C15-0800C89B840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B122A3-550B-4906-9940-EEAC36508500}" type="pres">
      <dgm:prSet presAssocID="{9D9D13CD-8CE0-4E8E-9C15-0800C89B8406}" presName="accent_5" presStyleCnt="0"/>
      <dgm:spPr/>
    </dgm:pt>
    <dgm:pt modelId="{672727B4-C21F-4BA6-8A5F-42CBAB58276D}" type="pres">
      <dgm:prSet presAssocID="{9D9D13CD-8CE0-4E8E-9C15-0800C89B8406}" presName="accentRepeatNode" presStyleLbl="solidFgAcc1" presStyleIdx="4" presStyleCnt="5"/>
      <dgm:spPr>
        <a:solidFill>
          <a:srgbClr val="00B0F0"/>
        </a:solidFill>
      </dgm:spPr>
    </dgm:pt>
  </dgm:ptLst>
  <dgm:cxnLst>
    <dgm:cxn modelId="{A974C54E-83B2-4656-B7EE-D9589E7216D7}" type="presOf" srcId="{6AB389B2-D981-4E90-9EB2-C0503986355B}" destId="{0FD859F1-950D-4A20-A5DF-44234CFF037A}" srcOrd="0" destOrd="0" presId="urn:microsoft.com/office/officeart/2008/layout/VerticalCurvedList"/>
    <dgm:cxn modelId="{ACE14006-8371-43C6-A495-BB9D64496EF8}" srcId="{73DA4FA7-B248-4908-A8D1-C0185B391529}" destId="{0E747A4A-91CF-4DF9-B48A-50432B61AF68}" srcOrd="1" destOrd="0" parTransId="{CFFB3A76-AB3C-4A25-812A-9F2F8E5457A5}" sibTransId="{55C925A8-F4BE-4414-8709-9E4D9F8AC1AF}"/>
    <dgm:cxn modelId="{7E1C8590-EA40-4300-B2C4-CB10C1E8D5F4}" srcId="{73DA4FA7-B248-4908-A8D1-C0185B391529}" destId="{9D9D13CD-8CE0-4E8E-9C15-0800C89B8406}" srcOrd="4" destOrd="0" parTransId="{18B0D58F-0CF7-4B6A-A86A-4FE09F1574CE}" sibTransId="{0B3BFCBB-BD1A-4CD4-BEDC-D1F57ECC8DAE}"/>
    <dgm:cxn modelId="{64215E0A-8A85-4BE4-A88B-03F18E9B9D12}" type="presOf" srcId="{73DA4FA7-B248-4908-A8D1-C0185B391529}" destId="{0828E188-8391-4219-AD56-9F0976D0355D}" srcOrd="0" destOrd="0" presId="urn:microsoft.com/office/officeart/2008/layout/VerticalCurvedList"/>
    <dgm:cxn modelId="{9E63B658-23B1-49FD-93F6-E5086BCA472A}" type="presOf" srcId="{C1850BE9-26D5-4260-A47A-6529D74AF6E5}" destId="{366A7B41-0556-41B8-A5EF-CF4D456B15A7}" srcOrd="0" destOrd="0" presId="urn:microsoft.com/office/officeart/2008/layout/VerticalCurvedList"/>
    <dgm:cxn modelId="{4D7C4AC8-4824-4AF2-973D-38AC3A98D09F}" type="presOf" srcId="{0E747A4A-91CF-4DF9-B48A-50432B61AF68}" destId="{0A80142B-66FB-4DE6-997F-1D0C6F55C6ED}" srcOrd="0" destOrd="0" presId="urn:microsoft.com/office/officeart/2008/layout/VerticalCurvedList"/>
    <dgm:cxn modelId="{4CA399C4-AD94-4563-95A5-D333EDE7DABD}" srcId="{73DA4FA7-B248-4908-A8D1-C0185B391529}" destId="{6AB389B2-D981-4E90-9EB2-C0503986355B}" srcOrd="3" destOrd="0" parTransId="{67C3CAD0-804E-4FB4-A85B-DC2827014C14}" sibTransId="{D3332DA2-9A8E-478A-BB34-AB0572929D58}"/>
    <dgm:cxn modelId="{D3F48534-821E-420D-9C33-C3E261D306C5}" type="presOf" srcId="{1296A3C9-06C6-49C4-AA41-71C51602488C}" destId="{CBAB2DFE-034A-4162-B58B-13FFADC77752}" srcOrd="0" destOrd="0" presId="urn:microsoft.com/office/officeart/2008/layout/VerticalCurvedList"/>
    <dgm:cxn modelId="{522120B6-824D-4D12-988A-DEBAD72346D9}" srcId="{73DA4FA7-B248-4908-A8D1-C0185B391529}" destId="{9E5A36DF-9E79-4EA0-A440-2C7E7CBA4BFA}" srcOrd="2" destOrd="0" parTransId="{3525A7A2-9CC5-44C5-99C0-4D5B3C7623F7}" sibTransId="{2604BC7B-3536-4F81-8A99-A2CE67C2F1EE}"/>
    <dgm:cxn modelId="{9D2103A6-19A2-4757-9DFC-4E287124C6C7}" srcId="{73DA4FA7-B248-4908-A8D1-C0185B391529}" destId="{1296A3C9-06C6-49C4-AA41-71C51602488C}" srcOrd="0" destOrd="0" parTransId="{4637C83C-B604-430D-B345-C938B6885621}" sibTransId="{C1850BE9-26D5-4260-A47A-6529D74AF6E5}"/>
    <dgm:cxn modelId="{18B26563-F44D-4928-AE63-C6ED1B532E32}" type="presOf" srcId="{9D9D13CD-8CE0-4E8E-9C15-0800C89B8406}" destId="{86B8C93B-5A6E-4A9D-A74A-A1368DC0F5F3}" srcOrd="0" destOrd="0" presId="urn:microsoft.com/office/officeart/2008/layout/VerticalCurvedList"/>
    <dgm:cxn modelId="{EB3C870C-65DE-4D0E-956B-012E910A39EA}" type="presOf" srcId="{9E5A36DF-9E79-4EA0-A440-2C7E7CBA4BFA}" destId="{A339C2E2-3D26-4645-8305-848325E1B321}" srcOrd="0" destOrd="0" presId="urn:microsoft.com/office/officeart/2008/layout/VerticalCurvedList"/>
    <dgm:cxn modelId="{04633221-5F34-468E-8193-53133C6FC15E}" type="presParOf" srcId="{0828E188-8391-4219-AD56-9F0976D0355D}" destId="{92D7AEA0-00A8-49D1-B693-1C3A201BDF2E}" srcOrd="0" destOrd="0" presId="urn:microsoft.com/office/officeart/2008/layout/VerticalCurvedList"/>
    <dgm:cxn modelId="{57D1F563-2F6D-477B-A7FB-B6AB94AC9392}" type="presParOf" srcId="{92D7AEA0-00A8-49D1-B693-1C3A201BDF2E}" destId="{B61787DB-57E2-47D5-B2B5-17401C4BA030}" srcOrd="0" destOrd="0" presId="urn:microsoft.com/office/officeart/2008/layout/VerticalCurvedList"/>
    <dgm:cxn modelId="{B4B0AAF5-391D-40D7-81B7-6C1E98F46BF5}" type="presParOf" srcId="{B61787DB-57E2-47D5-B2B5-17401C4BA030}" destId="{9DCC4959-FD12-4749-A6E3-A4AE3F021579}" srcOrd="0" destOrd="0" presId="urn:microsoft.com/office/officeart/2008/layout/VerticalCurvedList"/>
    <dgm:cxn modelId="{7864DB09-F3CD-4704-A143-E241D042DC29}" type="presParOf" srcId="{B61787DB-57E2-47D5-B2B5-17401C4BA030}" destId="{366A7B41-0556-41B8-A5EF-CF4D456B15A7}" srcOrd="1" destOrd="0" presId="urn:microsoft.com/office/officeart/2008/layout/VerticalCurvedList"/>
    <dgm:cxn modelId="{AC6F9503-82F7-409B-8E70-388F023BD56D}" type="presParOf" srcId="{B61787DB-57E2-47D5-B2B5-17401C4BA030}" destId="{FD3D6882-649B-402D-99F2-537C970D3919}" srcOrd="2" destOrd="0" presId="urn:microsoft.com/office/officeart/2008/layout/VerticalCurvedList"/>
    <dgm:cxn modelId="{2CB54369-FB2E-464A-8639-6F312D8D3FEE}" type="presParOf" srcId="{B61787DB-57E2-47D5-B2B5-17401C4BA030}" destId="{38C40915-7633-4AAA-A014-4BC07E135E1B}" srcOrd="3" destOrd="0" presId="urn:microsoft.com/office/officeart/2008/layout/VerticalCurvedList"/>
    <dgm:cxn modelId="{03CDD746-015E-4B76-A95D-798515B7570F}" type="presParOf" srcId="{92D7AEA0-00A8-49D1-B693-1C3A201BDF2E}" destId="{CBAB2DFE-034A-4162-B58B-13FFADC77752}" srcOrd="1" destOrd="0" presId="urn:microsoft.com/office/officeart/2008/layout/VerticalCurvedList"/>
    <dgm:cxn modelId="{20B934E5-88DD-4442-B8A8-0F8C4CE8C4AD}" type="presParOf" srcId="{92D7AEA0-00A8-49D1-B693-1C3A201BDF2E}" destId="{5AD534FE-A777-4545-990C-F2E95110CB1A}" srcOrd="2" destOrd="0" presId="urn:microsoft.com/office/officeart/2008/layout/VerticalCurvedList"/>
    <dgm:cxn modelId="{489D2A59-F3B8-4A99-BD48-37F513222662}" type="presParOf" srcId="{5AD534FE-A777-4545-990C-F2E95110CB1A}" destId="{8AA0CF6B-F111-4A92-97B8-541020A8817D}" srcOrd="0" destOrd="0" presId="urn:microsoft.com/office/officeart/2008/layout/VerticalCurvedList"/>
    <dgm:cxn modelId="{354E5740-97C8-4EB6-A0E2-31674DD2FEF0}" type="presParOf" srcId="{92D7AEA0-00A8-49D1-B693-1C3A201BDF2E}" destId="{0A80142B-66FB-4DE6-997F-1D0C6F55C6ED}" srcOrd="3" destOrd="0" presId="urn:microsoft.com/office/officeart/2008/layout/VerticalCurvedList"/>
    <dgm:cxn modelId="{F76F463A-0563-4840-8B10-B17B14FA757B}" type="presParOf" srcId="{92D7AEA0-00A8-49D1-B693-1C3A201BDF2E}" destId="{BDD9EC12-1EA6-4657-B515-4BCE3AB813C7}" srcOrd="4" destOrd="0" presId="urn:microsoft.com/office/officeart/2008/layout/VerticalCurvedList"/>
    <dgm:cxn modelId="{0638FBA2-0929-48AE-90CC-89DA99225873}" type="presParOf" srcId="{BDD9EC12-1EA6-4657-B515-4BCE3AB813C7}" destId="{68D5FA1C-4C70-46C1-B922-9B7D1F58798B}" srcOrd="0" destOrd="0" presId="urn:microsoft.com/office/officeart/2008/layout/VerticalCurvedList"/>
    <dgm:cxn modelId="{2D8A9E3D-62B0-4E48-B5FB-57EC354A0802}" type="presParOf" srcId="{92D7AEA0-00A8-49D1-B693-1C3A201BDF2E}" destId="{A339C2E2-3D26-4645-8305-848325E1B321}" srcOrd="5" destOrd="0" presId="urn:microsoft.com/office/officeart/2008/layout/VerticalCurvedList"/>
    <dgm:cxn modelId="{1BBF6ACD-A902-415F-9CF4-5849BCC55009}" type="presParOf" srcId="{92D7AEA0-00A8-49D1-B693-1C3A201BDF2E}" destId="{06DF9131-50F9-4326-85CC-15E735AE5838}" srcOrd="6" destOrd="0" presId="urn:microsoft.com/office/officeart/2008/layout/VerticalCurvedList"/>
    <dgm:cxn modelId="{9E8A0E70-8A4A-41F7-B069-E94967A07EF9}" type="presParOf" srcId="{06DF9131-50F9-4326-85CC-15E735AE5838}" destId="{F7D21FA1-AED6-4E44-9078-EE0088D11571}" srcOrd="0" destOrd="0" presId="urn:microsoft.com/office/officeart/2008/layout/VerticalCurvedList"/>
    <dgm:cxn modelId="{4384B6E6-651F-49D3-8839-6F23F910C906}" type="presParOf" srcId="{92D7AEA0-00A8-49D1-B693-1C3A201BDF2E}" destId="{0FD859F1-950D-4A20-A5DF-44234CFF037A}" srcOrd="7" destOrd="0" presId="urn:microsoft.com/office/officeart/2008/layout/VerticalCurvedList"/>
    <dgm:cxn modelId="{C3D9846C-490C-430E-801B-37494090C7BD}" type="presParOf" srcId="{92D7AEA0-00A8-49D1-B693-1C3A201BDF2E}" destId="{602B67DE-52E1-4A49-9B18-F62B3477A7B1}" srcOrd="8" destOrd="0" presId="urn:microsoft.com/office/officeart/2008/layout/VerticalCurvedList"/>
    <dgm:cxn modelId="{4AF0A529-21E9-46D1-969F-8D5485212868}" type="presParOf" srcId="{602B67DE-52E1-4A49-9B18-F62B3477A7B1}" destId="{2E3E66DE-DC1F-4680-A252-04EC4125ADFA}" srcOrd="0" destOrd="0" presId="urn:microsoft.com/office/officeart/2008/layout/VerticalCurvedList"/>
    <dgm:cxn modelId="{8C56112B-6C74-47B6-9630-B17853C0554E}" type="presParOf" srcId="{92D7AEA0-00A8-49D1-B693-1C3A201BDF2E}" destId="{86B8C93B-5A6E-4A9D-A74A-A1368DC0F5F3}" srcOrd="9" destOrd="0" presId="urn:microsoft.com/office/officeart/2008/layout/VerticalCurvedList"/>
    <dgm:cxn modelId="{9B9B2E19-8EE5-427A-BEED-3A6BFB8883BC}" type="presParOf" srcId="{92D7AEA0-00A8-49D1-B693-1C3A201BDF2E}" destId="{F8B122A3-550B-4906-9940-EEAC36508500}" srcOrd="10" destOrd="0" presId="urn:microsoft.com/office/officeart/2008/layout/VerticalCurvedList"/>
    <dgm:cxn modelId="{40390121-7A40-417E-88DD-9097242BD244}" type="presParOf" srcId="{F8B122A3-550B-4906-9940-EEAC36508500}" destId="{672727B4-C21F-4BA6-8A5F-42CBAB58276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0EEC1F-FDC6-4A33-A9D2-E4BF7E291394}" type="doc">
      <dgm:prSet loTypeId="urn:microsoft.com/office/officeart/2005/8/layout/cycle6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E427BAA-A5B8-41AC-94DA-C1DD695E1F88}">
      <dgm:prSet phldrT="[نص]" custT="1"/>
      <dgm:spPr>
        <a:solidFill>
          <a:schemeClr val="bg2">
            <a:lumMod val="40000"/>
            <a:lumOff val="60000"/>
          </a:schemeClr>
        </a:solidFill>
        <a:ln w="57150">
          <a:solidFill>
            <a:srgbClr val="FFFFFF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جمع المعلومات وقت حدوث المشكلة</a:t>
          </a:r>
          <a:endParaRPr lang="ar-SA" sz="24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63A424D-6F01-44C0-BEDA-52A5F2D5D2D9}" type="parTrans" cxnId="{563924D5-38E1-465F-9EA1-F25540A80FF1}">
      <dgm:prSet/>
      <dgm:spPr/>
      <dgm:t>
        <a:bodyPr/>
        <a:lstStyle/>
        <a:p>
          <a:pPr rtl="1"/>
          <a:endParaRPr lang="ar-SA" sz="2000"/>
        </a:p>
      </dgm:t>
    </dgm:pt>
    <dgm:pt modelId="{5AB8DAC2-AE94-4396-9EF1-EAA9FE400FE2}" type="sibTrans" cxnId="{563924D5-38E1-465F-9EA1-F25540A80FF1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 sz="2000"/>
        </a:p>
      </dgm:t>
    </dgm:pt>
    <dgm:pt modelId="{644BED27-EA6D-4413-BEC5-F4F4F27CFD1C}">
      <dgm:prSet phldrT="[نص]" custT="1"/>
      <dgm:spPr>
        <a:solidFill>
          <a:srgbClr val="C00000"/>
        </a:solidFill>
        <a:ln w="57150">
          <a:solidFill>
            <a:srgbClr val="FFFFFF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البعد عن التحيز والميول</a:t>
          </a:r>
          <a:endParaRPr lang="ar-SA" sz="24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88AFF02D-E3E8-4CF8-AB5F-C4126689F300}" type="parTrans" cxnId="{7B8F9DDB-81CF-4ED9-A9E3-B85515DEF574}">
      <dgm:prSet/>
      <dgm:spPr/>
      <dgm:t>
        <a:bodyPr/>
        <a:lstStyle/>
        <a:p>
          <a:pPr rtl="1"/>
          <a:endParaRPr lang="ar-SA" sz="2000"/>
        </a:p>
      </dgm:t>
    </dgm:pt>
    <dgm:pt modelId="{2CACCFF8-24ED-421E-9929-00514FE8C8E3}" type="sibTrans" cxnId="{7B8F9DDB-81CF-4ED9-A9E3-B85515DEF574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 sz="2000"/>
        </a:p>
      </dgm:t>
    </dgm:pt>
    <dgm:pt modelId="{529B92BB-07C5-4FBC-8BC5-294E0E40A6C2}">
      <dgm:prSet phldrT="[نص]" custT="1"/>
      <dgm:spPr>
        <a:solidFill>
          <a:srgbClr val="CCFF33"/>
        </a:solidFill>
        <a:ln w="57150">
          <a:solidFill>
            <a:srgbClr val="FFFFFF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لا تتطلب جهودا كبيرة</a:t>
          </a:r>
          <a:endParaRPr lang="ar-SA" sz="24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8E987A36-C5B7-4679-B26F-962E36170BE0}" type="parTrans" cxnId="{BDA120A6-F99C-4EE9-B96B-92A9AD42EC79}">
      <dgm:prSet/>
      <dgm:spPr/>
      <dgm:t>
        <a:bodyPr/>
        <a:lstStyle/>
        <a:p>
          <a:pPr rtl="1"/>
          <a:endParaRPr lang="ar-SA" sz="2000"/>
        </a:p>
      </dgm:t>
    </dgm:pt>
    <dgm:pt modelId="{F55F3712-257E-4CA4-BF5D-7A839733F4C5}" type="sibTrans" cxnId="{BDA120A6-F99C-4EE9-B96B-92A9AD42EC79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 sz="2000"/>
        </a:p>
      </dgm:t>
    </dgm:pt>
    <dgm:pt modelId="{95D8E99D-CC48-4C09-8E53-16E114CA9422}">
      <dgm:prSet phldrT="[نص]" custT="1"/>
      <dgm:spPr>
        <a:solidFill>
          <a:srgbClr val="FFFF00"/>
        </a:solidFill>
        <a:ln w="57150">
          <a:solidFill>
            <a:srgbClr val="FFFFFF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دراسة أنواع متعددة من الظواهر</a:t>
          </a:r>
          <a:endParaRPr lang="ar-SA" sz="24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363BF8B-A250-4887-A6C7-2328C8E13FAD}" type="parTrans" cxnId="{87668328-7DBF-41C0-9A47-5C7494AF1B62}">
      <dgm:prSet/>
      <dgm:spPr/>
      <dgm:t>
        <a:bodyPr/>
        <a:lstStyle/>
        <a:p>
          <a:pPr rtl="1"/>
          <a:endParaRPr lang="ar-SA" sz="2000"/>
        </a:p>
      </dgm:t>
    </dgm:pt>
    <dgm:pt modelId="{CFB3E4C0-AAD9-4CF7-8F8B-2D5F230C0F72}" type="sibTrans" cxnId="{87668328-7DBF-41C0-9A47-5C7494AF1B62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 sz="2000"/>
        </a:p>
      </dgm:t>
    </dgm:pt>
    <dgm:pt modelId="{114E821F-7836-4540-AA84-F690BEB72F97}" type="pres">
      <dgm:prSet presAssocID="{860EEC1F-FDC6-4A33-A9D2-E4BF7E29139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3793198-AEE7-4C3B-AC41-A8B68472C531}" type="pres">
      <dgm:prSet presAssocID="{6E427BAA-A5B8-41AC-94DA-C1DD695E1F8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23D8D8-5709-4C5D-B511-C94D8382D728}" type="pres">
      <dgm:prSet presAssocID="{6E427BAA-A5B8-41AC-94DA-C1DD695E1F88}" presName="spNode" presStyleCnt="0"/>
      <dgm:spPr/>
      <dgm:t>
        <a:bodyPr/>
        <a:lstStyle/>
        <a:p>
          <a:pPr rtl="1"/>
          <a:endParaRPr lang="ar-SA"/>
        </a:p>
      </dgm:t>
    </dgm:pt>
    <dgm:pt modelId="{49881A0A-13C9-40C9-9115-DEE84C80B73C}" type="pres">
      <dgm:prSet presAssocID="{5AB8DAC2-AE94-4396-9EF1-EAA9FE400FE2}" presName="sibTrans" presStyleLbl="sibTrans1D1" presStyleIdx="0" presStyleCnt="4"/>
      <dgm:spPr/>
      <dgm:t>
        <a:bodyPr/>
        <a:lstStyle/>
        <a:p>
          <a:pPr rtl="1"/>
          <a:endParaRPr lang="ar-SA"/>
        </a:p>
      </dgm:t>
    </dgm:pt>
    <dgm:pt modelId="{0AD3708F-3FB4-4AF4-AE49-C05602B4D30D}" type="pres">
      <dgm:prSet presAssocID="{644BED27-EA6D-4413-BEC5-F4F4F27CFD1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8FB9E7-DCB5-4ED5-A6DC-95100775F37E}" type="pres">
      <dgm:prSet presAssocID="{644BED27-EA6D-4413-BEC5-F4F4F27CFD1C}" presName="spNode" presStyleCnt="0"/>
      <dgm:spPr/>
      <dgm:t>
        <a:bodyPr/>
        <a:lstStyle/>
        <a:p>
          <a:pPr rtl="1"/>
          <a:endParaRPr lang="ar-SA"/>
        </a:p>
      </dgm:t>
    </dgm:pt>
    <dgm:pt modelId="{59C381F6-8395-47DB-8A04-1E7B3588EE76}" type="pres">
      <dgm:prSet presAssocID="{2CACCFF8-24ED-421E-9929-00514FE8C8E3}" presName="sibTrans" presStyleLbl="sibTrans1D1" presStyleIdx="1" presStyleCnt="4"/>
      <dgm:spPr/>
      <dgm:t>
        <a:bodyPr/>
        <a:lstStyle/>
        <a:p>
          <a:pPr rtl="1"/>
          <a:endParaRPr lang="ar-SA"/>
        </a:p>
      </dgm:t>
    </dgm:pt>
    <dgm:pt modelId="{D4DB9966-EAB0-4F7C-942D-9812AF84CC3B}" type="pres">
      <dgm:prSet presAssocID="{529B92BB-07C5-4FBC-8BC5-294E0E40A6C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E8D0632-8BB8-4EDB-BCB5-5731DB38D51E}" type="pres">
      <dgm:prSet presAssocID="{529B92BB-07C5-4FBC-8BC5-294E0E40A6C2}" presName="spNode" presStyleCnt="0"/>
      <dgm:spPr/>
      <dgm:t>
        <a:bodyPr/>
        <a:lstStyle/>
        <a:p>
          <a:pPr rtl="1"/>
          <a:endParaRPr lang="ar-SA"/>
        </a:p>
      </dgm:t>
    </dgm:pt>
    <dgm:pt modelId="{118219CC-3760-49E3-A849-DC0C009030A0}" type="pres">
      <dgm:prSet presAssocID="{F55F3712-257E-4CA4-BF5D-7A839733F4C5}" presName="sibTrans" presStyleLbl="sibTrans1D1" presStyleIdx="2" presStyleCnt="4"/>
      <dgm:spPr/>
      <dgm:t>
        <a:bodyPr/>
        <a:lstStyle/>
        <a:p>
          <a:pPr rtl="1"/>
          <a:endParaRPr lang="ar-SA"/>
        </a:p>
      </dgm:t>
    </dgm:pt>
    <dgm:pt modelId="{7846B138-88F1-4DC7-90AA-10ED73F7CF46}" type="pres">
      <dgm:prSet presAssocID="{95D8E99D-CC48-4C09-8E53-16E114CA9422}" presName="node" presStyleLbl="node1" presStyleIdx="3" presStyleCnt="4" custScaleX="1196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238669-4B58-4E16-9303-8C4BCB25ADF9}" type="pres">
      <dgm:prSet presAssocID="{95D8E99D-CC48-4C09-8E53-16E114CA9422}" presName="spNode" presStyleCnt="0"/>
      <dgm:spPr/>
      <dgm:t>
        <a:bodyPr/>
        <a:lstStyle/>
        <a:p>
          <a:pPr rtl="1"/>
          <a:endParaRPr lang="ar-SA"/>
        </a:p>
      </dgm:t>
    </dgm:pt>
    <dgm:pt modelId="{7F6673D4-8CF8-4627-B825-52596BE0B4E8}" type="pres">
      <dgm:prSet presAssocID="{CFB3E4C0-AAD9-4CF7-8F8B-2D5F230C0F72}" presName="sibTrans" presStyleLbl="sibTrans1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09F1EB8B-88DD-485D-B798-513FB3B6A48B}" type="presOf" srcId="{F55F3712-257E-4CA4-BF5D-7A839733F4C5}" destId="{118219CC-3760-49E3-A849-DC0C009030A0}" srcOrd="0" destOrd="0" presId="urn:microsoft.com/office/officeart/2005/8/layout/cycle6"/>
    <dgm:cxn modelId="{BDA120A6-F99C-4EE9-B96B-92A9AD42EC79}" srcId="{860EEC1F-FDC6-4A33-A9D2-E4BF7E291394}" destId="{529B92BB-07C5-4FBC-8BC5-294E0E40A6C2}" srcOrd="2" destOrd="0" parTransId="{8E987A36-C5B7-4679-B26F-962E36170BE0}" sibTransId="{F55F3712-257E-4CA4-BF5D-7A839733F4C5}"/>
    <dgm:cxn modelId="{6FAE9E56-EE5A-4C4C-9B26-A6BB7A64CF35}" type="presOf" srcId="{860EEC1F-FDC6-4A33-A9D2-E4BF7E291394}" destId="{114E821F-7836-4540-AA84-F690BEB72F97}" srcOrd="0" destOrd="0" presId="urn:microsoft.com/office/officeart/2005/8/layout/cycle6"/>
    <dgm:cxn modelId="{7B8F9DDB-81CF-4ED9-A9E3-B85515DEF574}" srcId="{860EEC1F-FDC6-4A33-A9D2-E4BF7E291394}" destId="{644BED27-EA6D-4413-BEC5-F4F4F27CFD1C}" srcOrd="1" destOrd="0" parTransId="{88AFF02D-E3E8-4CF8-AB5F-C4126689F300}" sibTransId="{2CACCFF8-24ED-421E-9929-00514FE8C8E3}"/>
    <dgm:cxn modelId="{87668328-7DBF-41C0-9A47-5C7494AF1B62}" srcId="{860EEC1F-FDC6-4A33-A9D2-E4BF7E291394}" destId="{95D8E99D-CC48-4C09-8E53-16E114CA9422}" srcOrd="3" destOrd="0" parTransId="{6363BF8B-A250-4887-A6C7-2328C8E13FAD}" sibTransId="{CFB3E4C0-AAD9-4CF7-8F8B-2D5F230C0F72}"/>
    <dgm:cxn modelId="{A3143814-F4CD-4E16-A9EA-0B06F3A5C7CA}" type="presOf" srcId="{6E427BAA-A5B8-41AC-94DA-C1DD695E1F88}" destId="{F3793198-AEE7-4C3B-AC41-A8B68472C531}" srcOrd="0" destOrd="0" presId="urn:microsoft.com/office/officeart/2005/8/layout/cycle6"/>
    <dgm:cxn modelId="{F142B6EF-6013-4E05-B5E5-521D192DEDF3}" type="presOf" srcId="{5AB8DAC2-AE94-4396-9EF1-EAA9FE400FE2}" destId="{49881A0A-13C9-40C9-9115-DEE84C80B73C}" srcOrd="0" destOrd="0" presId="urn:microsoft.com/office/officeart/2005/8/layout/cycle6"/>
    <dgm:cxn modelId="{49ACA39D-10A1-4052-893F-625B2685B83B}" type="presOf" srcId="{529B92BB-07C5-4FBC-8BC5-294E0E40A6C2}" destId="{D4DB9966-EAB0-4F7C-942D-9812AF84CC3B}" srcOrd="0" destOrd="0" presId="urn:microsoft.com/office/officeart/2005/8/layout/cycle6"/>
    <dgm:cxn modelId="{8971EBEA-B13F-4D61-982F-32EC2B1D5C86}" type="presOf" srcId="{2CACCFF8-24ED-421E-9929-00514FE8C8E3}" destId="{59C381F6-8395-47DB-8A04-1E7B3588EE76}" srcOrd="0" destOrd="0" presId="urn:microsoft.com/office/officeart/2005/8/layout/cycle6"/>
    <dgm:cxn modelId="{572FC5EE-4F2C-4078-982C-A0AC3DADA610}" type="presOf" srcId="{644BED27-EA6D-4413-BEC5-F4F4F27CFD1C}" destId="{0AD3708F-3FB4-4AF4-AE49-C05602B4D30D}" srcOrd="0" destOrd="0" presId="urn:microsoft.com/office/officeart/2005/8/layout/cycle6"/>
    <dgm:cxn modelId="{563924D5-38E1-465F-9EA1-F25540A80FF1}" srcId="{860EEC1F-FDC6-4A33-A9D2-E4BF7E291394}" destId="{6E427BAA-A5B8-41AC-94DA-C1DD695E1F88}" srcOrd="0" destOrd="0" parTransId="{263A424D-6F01-44C0-BEDA-52A5F2D5D2D9}" sibTransId="{5AB8DAC2-AE94-4396-9EF1-EAA9FE400FE2}"/>
    <dgm:cxn modelId="{E50C5E43-958D-4A60-B1CE-5EEC53ADD9A3}" type="presOf" srcId="{CFB3E4C0-AAD9-4CF7-8F8B-2D5F230C0F72}" destId="{7F6673D4-8CF8-4627-B825-52596BE0B4E8}" srcOrd="0" destOrd="0" presId="urn:microsoft.com/office/officeart/2005/8/layout/cycle6"/>
    <dgm:cxn modelId="{62DEB9A9-9535-4F81-9B4D-1D3EB70BB628}" type="presOf" srcId="{95D8E99D-CC48-4C09-8E53-16E114CA9422}" destId="{7846B138-88F1-4DC7-90AA-10ED73F7CF46}" srcOrd="0" destOrd="0" presId="urn:microsoft.com/office/officeart/2005/8/layout/cycle6"/>
    <dgm:cxn modelId="{E46A2919-449F-41FE-BCA2-98E402B8018C}" type="presParOf" srcId="{114E821F-7836-4540-AA84-F690BEB72F97}" destId="{F3793198-AEE7-4C3B-AC41-A8B68472C531}" srcOrd="0" destOrd="0" presId="urn:microsoft.com/office/officeart/2005/8/layout/cycle6"/>
    <dgm:cxn modelId="{A2BDA82F-7F9F-4E46-8399-00495E0F96CD}" type="presParOf" srcId="{114E821F-7836-4540-AA84-F690BEB72F97}" destId="{7023D8D8-5709-4C5D-B511-C94D8382D728}" srcOrd="1" destOrd="0" presId="urn:microsoft.com/office/officeart/2005/8/layout/cycle6"/>
    <dgm:cxn modelId="{5AB6391C-1CCB-46CF-9E60-B5973E92160B}" type="presParOf" srcId="{114E821F-7836-4540-AA84-F690BEB72F97}" destId="{49881A0A-13C9-40C9-9115-DEE84C80B73C}" srcOrd="2" destOrd="0" presId="urn:microsoft.com/office/officeart/2005/8/layout/cycle6"/>
    <dgm:cxn modelId="{A19EB201-7CAD-4EAD-B15F-0AF5F538FD5B}" type="presParOf" srcId="{114E821F-7836-4540-AA84-F690BEB72F97}" destId="{0AD3708F-3FB4-4AF4-AE49-C05602B4D30D}" srcOrd="3" destOrd="0" presId="urn:microsoft.com/office/officeart/2005/8/layout/cycle6"/>
    <dgm:cxn modelId="{47E1CB68-EBFD-4B26-884D-682BAF56D367}" type="presParOf" srcId="{114E821F-7836-4540-AA84-F690BEB72F97}" destId="{388FB9E7-DCB5-4ED5-A6DC-95100775F37E}" srcOrd="4" destOrd="0" presId="urn:microsoft.com/office/officeart/2005/8/layout/cycle6"/>
    <dgm:cxn modelId="{B1A49FCC-EC2D-4212-86A6-78977A5C4972}" type="presParOf" srcId="{114E821F-7836-4540-AA84-F690BEB72F97}" destId="{59C381F6-8395-47DB-8A04-1E7B3588EE76}" srcOrd="5" destOrd="0" presId="urn:microsoft.com/office/officeart/2005/8/layout/cycle6"/>
    <dgm:cxn modelId="{6E2A5D1D-8225-4462-A758-D9882CB318C3}" type="presParOf" srcId="{114E821F-7836-4540-AA84-F690BEB72F97}" destId="{D4DB9966-EAB0-4F7C-942D-9812AF84CC3B}" srcOrd="6" destOrd="0" presId="urn:microsoft.com/office/officeart/2005/8/layout/cycle6"/>
    <dgm:cxn modelId="{D65DE8B8-76D4-45EF-8B9B-C75C24988AC7}" type="presParOf" srcId="{114E821F-7836-4540-AA84-F690BEB72F97}" destId="{CE8D0632-8BB8-4EDB-BCB5-5731DB38D51E}" srcOrd="7" destOrd="0" presId="urn:microsoft.com/office/officeart/2005/8/layout/cycle6"/>
    <dgm:cxn modelId="{BF314E59-EF10-4762-BECD-5706EE0768E2}" type="presParOf" srcId="{114E821F-7836-4540-AA84-F690BEB72F97}" destId="{118219CC-3760-49E3-A849-DC0C009030A0}" srcOrd="8" destOrd="0" presId="urn:microsoft.com/office/officeart/2005/8/layout/cycle6"/>
    <dgm:cxn modelId="{F28E4519-C110-46EC-8759-D80F474741C9}" type="presParOf" srcId="{114E821F-7836-4540-AA84-F690BEB72F97}" destId="{7846B138-88F1-4DC7-90AA-10ED73F7CF46}" srcOrd="9" destOrd="0" presId="urn:microsoft.com/office/officeart/2005/8/layout/cycle6"/>
    <dgm:cxn modelId="{6D466DEE-D867-4F89-90C7-F0DA28A850AB}" type="presParOf" srcId="{114E821F-7836-4540-AA84-F690BEB72F97}" destId="{B0238669-4B58-4E16-9303-8C4BCB25ADF9}" srcOrd="10" destOrd="0" presId="urn:microsoft.com/office/officeart/2005/8/layout/cycle6"/>
    <dgm:cxn modelId="{C945E196-626A-42F7-8E82-9B2B935E4383}" type="presParOf" srcId="{114E821F-7836-4540-AA84-F690BEB72F97}" destId="{7F6673D4-8CF8-4627-B825-52596BE0B4E8}" srcOrd="11" destOrd="0" presId="urn:microsoft.com/office/officeart/2005/8/layout/cycle6"/>
  </dgm:cxnLst>
  <dgm:bg>
    <a:solidFill>
      <a:schemeClr val="tx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82495BC-D064-4224-8E75-0027A4527CB4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018DD57-FD18-4835-8005-3081DBACB5D4}">
      <dgm:prSet phldrT="[نص]" cust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أنواع الملاحظة</a:t>
          </a:r>
          <a:endParaRPr lang="ar-SA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F3FF0E9-186B-4CB9-818B-2B03B7F220C5}" type="parTrans" cxnId="{EDE8ABEE-1837-445F-85B2-C361B42E943E}">
      <dgm:prSet/>
      <dgm:spPr/>
      <dgm:t>
        <a:bodyPr/>
        <a:lstStyle/>
        <a:p>
          <a:pPr rtl="1"/>
          <a:endParaRPr lang="ar-SA"/>
        </a:p>
      </dgm:t>
    </dgm:pt>
    <dgm:pt modelId="{4304D893-E8C9-42D4-BBD6-146C052863A0}" type="sibTrans" cxnId="{EDE8ABEE-1837-445F-85B2-C361B42E943E}">
      <dgm:prSet/>
      <dgm:spPr>
        <a:solidFill>
          <a:schemeClr val="tx1">
            <a:alpha val="90000"/>
          </a:schemeClr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138C4147-B661-45D9-AF91-F5E6CCAE4221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على أساس دور الباحث في إجراء الملاحظة 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28DE73F-1AD7-4088-83B2-8F56D52A979D}" type="parTrans" cxnId="{B61C1428-9207-4D1C-9556-981072B44215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25400"/>
      </dgm:spPr>
      <dgm:t>
        <a:bodyPr/>
        <a:lstStyle/>
        <a:p>
          <a:pPr rtl="1"/>
          <a:endParaRPr lang="ar-SA"/>
        </a:p>
      </dgm:t>
    </dgm:pt>
    <dgm:pt modelId="{178B95D3-1F6D-4231-AAE6-D8E36DE3861E}" type="sibTrans" cxnId="{B61C1428-9207-4D1C-9556-981072B44215}">
      <dgm:prSet/>
      <dgm:spPr>
        <a:solidFill>
          <a:srgbClr val="00B0F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69276307-9856-4C34-9925-A17344181E6C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على أساس وجود أداة ملاحظة  معدّة مسبقاً 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32EC6F4-5DA8-4ACD-974F-FEE0D5F87DD4}" type="parTrans" cxnId="{63F9DCA1-EBC0-4F58-A95F-2453D30462FF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25400"/>
      </dgm:spPr>
      <dgm:t>
        <a:bodyPr/>
        <a:lstStyle/>
        <a:p>
          <a:pPr rtl="1"/>
          <a:endParaRPr lang="ar-SA"/>
        </a:p>
      </dgm:t>
    </dgm:pt>
    <dgm:pt modelId="{ABDA1DE2-DBB8-424A-936E-71C0CE2AC97A}" type="sibTrans" cxnId="{63F9DCA1-EBC0-4F58-A95F-2453D30462FF}">
      <dgm:prSet/>
      <dgm:spPr>
        <a:solidFill>
          <a:srgbClr val="00B0F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7E8FFCCB-3E00-4C25-AB6B-ACD7FB63E695}">
      <dgm:prSet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غير مقيدة</a:t>
          </a:r>
          <a:endParaRPr lang="ar-SA" sz="24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D559970-A580-41B5-877E-E318B068739A}" type="parTrans" cxnId="{24A3751E-11BB-4A4E-AB0F-29AD685C7355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25400"/>
      </dgm:spPr>
      <dgm:t>
        <a:bodyPr/>
        <a:lstStyle/>
        <a:p>
          <a:pPr rtl="1"/>
          <a:endParaRPr lang="ar-SA"/>
        </a:p>
      </dgm:t>
    </dgm:pt>
    <dgm:pt modelId="{ED0A1CDC-C058-4D17-9C8F-EA8A8B405C0C}" type="sibTrans" cxnId="{24A3751E-11BB-4A4E-AB0F-29AD685C7355}">
      <dgm:prSet/>
      <dgm:spPr>
        <a:solidFill>
          <a:srgbClr val="00B0F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CD7C6C07-2302-461C-9AFE-1DC0E7CB36BB}">
      <dgm:prSet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المقيدة</a:t>
          </a:r>
          <a:endParaRPr lang="ar-SA" sz="24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CF1E40A-AAE1-4183-8C13-75C17A693739}" type="parTrans" cxnId="{D2C1BFB2-46D8-4938-8E05-3A8ACA7DEBF8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25400"/>
      </dgm:spPr>
      <dgm:t>
        <a:bodyPr/>
        <a:lstStyle/>
        <a:p>
          <a:pPr rtl="1"/>
          <a:endParaRPr lang="ar-SA"/>
        </a:p>
      </dgm:t>
    </dgm:pt>
    <dgm:pt modelId="{F6CC73AD-F626-40F0-8D79-ECBD5B19E7CE}" type="sibTrans" cxnId="{D2C1BFB2-46D8-4938-8E05-3A8ACA7DEBF8}">
      <dgm:prSet/>
      <dgm:spPr>
        <a:solidFill>
          <a:srgbClr val="00B0F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E41653AA-70D6-48D4-944A-91106A7827FB}">
      <dgm:prSet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غير مباشرة</a:t>
          </a:r>
          <a:endParaRPr lang="ar-SA" sz="24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0383CD7-A470-434A-A647-475ED3BC2E85}" type="parTrans" cxnId="{4D8C991B-D48B-4E24-92A0-06CD1430519E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25400"/>
      </dgm:spPr>
      <dgm:t>
        <a:bodyPr/>
        <a:lstStyle/>
        <a:p>
          <a:pPr rtl="1"/>
          <a:endParaRPr lang="ar-SA"/>
        </a:p>
      </dgm:t>
    </dgm:pt>
    <dgm:pt modelId="{1EC501BA-92F3-430D-BFAA-E6956AA2BF67}" type="sibTrans" cxnId="{4D8C991B-D48B-4E24-92A0-06CD1430519E}">
      <dgm:prSet/>
      <dgm:spPr>
        <a:solidFill>
          <a:srgbClr val="00B0F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C5CC1206-6DD0-4DC4-9810-FBE7AEDC656F}">
      <dgm:prSet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مباشرة</a:t>
          </a:r>
          <a:endParaRPr lang="ar-SA" sz="24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B2003DA-6C64-4A4C-BC75-0353B2F147A7}" type="parTrans" cxnId="{4CA0DDED-6D1A-418E-93BB-C84F7A68A977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25400"/>
      </dgm:spPr>
      <dgm:t>
        <a:bodyPr/>
        <a:lstStyle/>
        <a:p>
          <a:pPr rtl="1"/>
          <a:endParaRPr lang="ar-SA"/>
        </a:p>
      </dgm:t>
    </dgm:pt>
    <dgm:pt modelId="{F17835ED-64D7-44A0-AF14-DF6395ADD920}" type="sibTrans" cxnId="{4CA0DDED-6D1A-418E-93BB-C84F7A68A977}">
      <dgm:prSet/>
      <dgm:spPr>
        <a:solidFill>
          <a:srgbClr val="00B0F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C17A78D4-EED3-4F05-ABF7-88C47EF5AC3E}" type="pres">
      <dgm:prSet presAssocID="{F82495BC-D064-4224-8E75-0027A4527CB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97C2DEB-B4FB-4593-8260-610B766DBD5F}" type="pres">
      <dgm:prSet presAssocID="{0018DD57-FD18-4835-8005-3081DBACB5D4}" presName="hierRoot1" presStyleCnt="0">
        <dgm:presLayoutVars>
          <dgm:hierBranch val="init"/>
        </dgm:presLayoutVars>
      </dgm:prSet>
      <dgm:spPr/>
    </dgm:pt>
    <dgm:pt modelId="{C2E6A2F5-3C47-46B6-B5B4-13016D5717E6}" type="pres">
      <dgm:prSet presAssocID="{0018DD57-FD18-4835-8005-3081DBACB5D4}" presName="rootComposite1" presStyleCnt="0"/>
      <dgm:spPr/>
    </dgm:pt>
    <dgm:pt modelId="{D30B52BE-A958-463C-AFE4-58FA1A11F1EC}" type="pres">
      <dgm:prSet presAssocID="{0018DD57-FD18-4835-8005-3081DBACB5D4}" presName="rootText1" presStyleLbl="node0" presStyleIdx="0" presStyleCnt="1" custScaleX="198806" custLinFactY="-30840" custLinFactNeighborX="-3311" custLinFactNeighborY="-100000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532A4BB-1DD3-4B22-BEA0-A37A49FB49C6}" type="pres">
      <dgm:prSet presAssocID="{0018DD57-FD18-4835-8005-3081DBACB5D4}" presName="titleText1" presStyleLbl="fgAcc0" presStyleIdx="0" presStyleCnt="1" custScaleX="151876" custLinFactY="-100000" custLinFactNeighborX="21712" custLinFactNeighborY="-18295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8616A63D-58C8-47E7-8CD6-9F5B74D84A82}" type="pres">
      <dgm:prSet presAssocID="{0018DD57-FD18-4835-8005-3081DBACB5D4}" presName="rootConnector1" presStyleLbl="node1" presStyleIdx="0" presStyleCnt="6"/>
      <dgm:spPr/>
      <dgm:t>
        <a:bodyPr/>
        <a:lstStyle/>
        <a:p>
          <a:pPr rtl="1"/>
          <a:endParaRPr lang="ar-SA"/>
        </a:p>
      </dgm:t>
    </dgm:pt>
    <dgm:pt modelId="{D0341A47-A757-4B29-8323-D16A71C768BF}" type="pres">
      <dgm:prSet presAssocID="{0018DD57-FD18-4835-8005-3081DBACB5D4}" presName="hierChild2" presStyleCnt="0"/>
      <dgm:spPr/>
    </dgm:pt>
    <dgm:pt modelId="{00F2F8E5-2398-48C7-8214-EEDCD7648C98}" type="pres">
      <dgm:prSet presAssocID="{C28DE73F-1AD7-4088-83B2-8F56D52A979D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0DBD396F-0E2D-42F9-8A99-6347B3028DBA}" type="pres">
      <dgm:prSet presAssocID="{138C4147-B661-45D9-AF91-F5E6CCAE4221}" presName="hierRoot2" presStyleCnt="0">
        <dgm:presLayoutVars>
          <dgm:hierBranch val="init"/>
        </dgm:presLayoutVars>
      </dgm:prSet>
      <dgm:spPr/>
    </dgm:pt>
    <dgm:pt modelId="{7C327AD3-CCEE-47AE-B681-E4B5ECF1CF01}" type="pres">
      <dgm:prSet presAssocID="{138C4147-B661-45D9-AF91-F5E6CCAE4221}" presName="rootComposite" presStyleCnt="0"/>
      <dgm:spPr/>
    </dgm:pt>
    <dgm:pt modelId="{0E8BFA0C-5DEF-4AA6-9736-6F19CAA1C9FC}" type="pres">
      <dgm:prSet presAssocID="{138C4147-B661-45D9-AF91-F5E6CCAE4221}" presName="rootText" presStyleLbl="node1" presStyleIdx="0" presStyleCnt="6" custScaleX="174947" custScaleY="126126" custLinFactNeighborX="2200" custLinFactNeighborY="-54164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DAA9B33-FBC2-4794-B33B-3289D48661E3}" type="pres">
      <dgm:prSet presAssocID="{138C4147-B661-45D9-AF91-F5E6CCAE4221}" presName="titleText2" presStyleLbl="fgAcc1" presStyleIdx="0" presStyleCnt="6" custLinFactNeighborX="63087" custLinFactNeighborY="-83333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230D5315-0C9A-4B20-8E8A-26BE89E6CA61}" type="pres">
      <dgm:prSet presAssocID="{138C4147-B661-45D9-AF91-F5E6CCAE4221}" presName="rootConnector" presStyleLbl="node2" presStyleIdx="0" presStyleCnt="0"/>
      <dgm:spPr/>
      <dgm:t>
        <a:bodyPr/>
        <a:lstStyle/>
        <a:p>
          <a:pPr rtl="1"/>
          <a:endParaRPr lang="ar-SA"/>
        </a:p>
      </dgm:t>
    </dgm:pt>
    <dgm:pt modelId="{B1E148D6-221C-4E50-BD52-84DB03E52074}" type="pres">
      <dgm:prSet presAssocID="{138C4147-B661-45D9-AF91-F5E6CCAE4221}" presName="hierChild4" presStyleCnt="0"/>
      <dgm:spPr/>
    </dgm:pt>
    <dgm:pt modelId="{2435673E-BD02-4808-8AB6-A910CC19F8E8}" type="pres">
      <dgm:prSet presAssocID="{90383CD7-A470-434A-A647-475ED3BC2E85}" presName="Name37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57E1A9A2-10B1-4288-81C4-645DE80B09AE}" type="pres">
      <dgm:prSet presAssocID="{E41653AA-70D6-48D4-944A-91106A7827FB}" presName="hierRoot2" presStyleCnt="0">
        <dgm:presLayoutVars>
          <dgm:hierBranch val="init"/>
        </dgm:presLayoutVars>
      </dgm:prSet>
      <dgm:spPr/>
    </dgm:pt>
    <dgm:pt modelId="{71A441A5-14B3-4157-9B0A-A710ACEFE3BF}" type="pres">
      <dgm:prSet presAssocID="{E41653AA-70D6-48D4-944A-91106A7827FB}" presName="rootComposite" presStyleCnt="0"/>
      <dgm:spPr/>
    </dgm:pt>
    <dgm:pt modelId="{2252072E-69D4-49F2-BE73-79FA8593BF8F}" type="pres">
      <dgm:prSet presAssocID="{E41653AA-70D6-48D4-944A-91106A7827FB}" presName="rootText" presStyleLbl="node1" presStyleIdx="1" presStyleCnt="6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BC0A3E4-50D4-4BAE-B9C0-A01F8401A9DF}" type="pres">
      <dgm:prSet presAssocID="{E41653AA-70D6-48D4-944A-91106A7827FB}" presName="titleText2" presStyleLbl="fgAcc1" presStyleIdx="1" presStyleCnt="6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ABBE9119-225E-4A1A-B22B-0C479AB5CA06}" type="pres">
      <dgm:prSet presAssocID="{E41653AA-70D6-48D4-944A-91106A7827FB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8D1FC47C-74EC-4A6A-ACDD-041E969FED0D}" type="pres">
      <dgm:prSet presAssocID="{E41653AA-70D6-48D4-944A-91106A7827FB}" presName="hierChild4" presStyleCnt="0"/>
      <dgm:spPr/>
    </dgm:pt>
    <dgm:pt modelId="{921A574D-CA5E-4101-866A-8D0EEA92820A}" type="pres">
      <dgm:prSet presAssocID="{E41653AA-70D6-48D4-944A-91106A7827FB}" presName="hierChild5" presStyleCnt="0"/>
      <dgm:spPr/>
    </dgm:pt>
    <dgm:pt modelId="{0C08A262-0555-43C2-83BA-C9C78AFAF128}" type="pres">
      <dgm:prSet presAssocID="{EB2003DA-6C64-4A4C-BC75-0353B2F147A7}" presName="Name37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CC5AEC54-34FF-4857-8FE2-29AF36C5CD06}" type="pres">
      <dgm:prSet presAssocID="{C5CC1206-6DD0-4DC4-9810-FBE7AEDC656F}" presName="hierRoot2" presStyleCnt="0">
        <dgm:presLayoutVars>
          <dgm:hierBranch val="init"/>
        </dgm:presLayoutVars>
      </dgm:prSet>
      <dgm:spPr/>
    </dgm:pt>
    <dgm:pt modelId="{0EE13E18-40EA-4040-939A-1F7A6A415CC5}" type="pres">
      <dgm:prSet presAssocID="{C5CC1206-6DD0-4DC4-9810-FBE7AEDC656F}" presName="rootComposite" presStyleCnt="0"/>
      <dgm:spPr/>
    </dgm:pt>
    <dgm:pt modelId="{CF912099-B480-4854-8A6A-DFDC437CC4B6}" type="pres">
      <dgm:prSet presAssocID="{C5CC1206-6DD0-4DC4-9810-FBE7AEDC656F}" presName="rootText" presStyleLbl="node1" presStyleIdx="2" presStyleCnt="6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172EAC5-D334-4A4B-A792-BBC57C59B02E}" type="pres">
      <dgm:prSet presAssocID="{C5CC1206-6DD0-4DC4-9810-FBE7AEDC656F}" presName="titleText2" presStyleLbl="fgAcc1" presStyleIdx="2" presStyleCnt="6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A89400C0-6444-4BCC-AFAA-84D8C30C7166}" type="pres">
      <dgm:prSet presAssocID="{C5CC1206-6DD0-4DC4-9810-FBE7AEDC656F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090600DA-457D-4A0E-A740-D767CACCD113}" type="pres">
      <dgm:prSet presAssocID="{C5CC1206-6DD0-4DC4-9810-FBE7AEDC656F}" presName="hierChild4" presStyleCnt="0"/>
      <dgm:spPr/>
    </dgm:pt>
    <dgm:pt modelId="{880FC77E-DBEA-4591-9532-B547257400F4}" type="pres">
      <dgm:prSet presAssocID="{C5CC1206-6DD0-4DC4-9810-FBE7AEDC656F}" presName="hierChild5" presStyleCnt="0"/>
      <dgm:spPr/>
    </dgm:pt>
    <dgm:pt modelId="{D32F7F7C-A602-4530-80ED-D937A61D619F}" type="pres">
      <dgm:prSet presAssocID="{138C4147-B661-45D9-AF91-F5E6CCAE4221}" presName="hierChild5" presStyleCnt="0"/>
      <dgm:spPr/>
    </dgm:pt>
    <dgm:pt modelId="{EBD8AD96-EFCB-4784-92FC-D06FF2144B8D}" type="pres">
      <dgm:prSet presAssocID="{932EC6F4-5DA8-4ACD-974F-FEE0D5F87DD4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AB49B1E3-E33E-459F-A125-F0A0B4058D2D}" type="pres">
      <dgm:prSet presAssocID="{69276307-9856-4C34-9925-A17344181E6C}" presName="hierRoot2" presStyleCnt="0">
        <dgm:presLayoutVars>
          <dgm:hierBranch val="init"/>
        </dgm:presLayoutVars>
      </dgm:prSet>
      <dgm:spPr/>
    </dgm:pt>
    <dgm:pt modelId="{EB59FE65-BC84-4DA0-B368-874E634AA547}" type="pres">
      <dgm:prSet presAssocID="{69276307-9856-4C34-9925-A17344181E6C}" presName="rootComposite" presStyleCnt="0"/>
      <dgm:spPr/>
    </dgm:pt>
    <dgm:pt modelId="{7D4A9D9F-08D9-4085-8C8E-97AB76CBFFDF}" type="pres">
      <dgm:prSet presAssocID="{69276307-9856-4C34-9925-A17344181E6C}" presName="rootText" presStyleLbl="node1" presStyleIdx="3" presStyleCnt="6" custScaleX="174947" custScaleY="126126" custLinFactNeighborX="2200" custLinFactNeighborY="-54164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89640AE-8E0A-47CB-BB43-BBCBA2124364}" type="pres">
      <dgm:prSet presAssocID="{69276307-9856-4C34-9925-A17344181E6C}" presName="titleText2" presStyleLbl="fgAcc1" presStyleIdx="3" presStyleCnt="6" custLinFactY="-10385" custLinFactNeighborX="50268" custLinFactNeighborY="-100000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BC816986-2570-4809-AD06-0C67B9A1C898}" type="pres">
      <dgm:prSet presAssocID="{69276307-9856-4C34-9925-A17344181E6C}" presName="rootConnector" presStyleLbl="node2" presStyleIdx="0" presStyleCnt="0"/>
      <dgm:spPr/>
      <dgm:t>
        <a:bodyPr/>
        <a:lstStyle/>
        <a:p>
          <a:pPr rtl="1"/>
          <a:endParaRPr lang="ar-SA"/>
        </a:p>
      </dgm:t>
    </dgm:pt>
    <dgm:pt modelId="{C928F103-F0D1-4DEC-9391-ED9EE0E38A62}" type="pres">
      <dgm:prSet presAssocID="{69276307-9856-4C34-9925-A17344181E6C}" presName="hierChild4" presStyleCnt="0"/>
      <dgm:spPr/>
    </dgm:pt>
    <dgm:pt modelId="{B5FE2097-9746-4E34-A7CD-3737DB86E649}" type="pres">
      <dgm:prSet presAssocID="{2D559970-A580-41B5-877E-E318B068739A}" presName="Name37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51575375-D3A0-4DD3-A483-2B17B4F76681}" type="pres">
      <dgm:prSet presAssocID="{7E8FFCCB-3E00-4C25-AB6B-ACD7FB63E695}" presName="hierRoot2" presStyleCnt="0">
        <dgm:presLayoutVars>
          <dgm:hierBranch val="init"/>
        </dgm:presLayoutVars>
      </dgm:prSet>
      <dgm:spPr/>
    </dgm:pt>
    <dgm:pt modelId="{AA50E7C1-B909-47BD-8B4A-2E8B6B43DF62}" type="pres">
      <dgm:prSet presAssocID="{7E8FFCCB-3E00-4C25-AB6B-ACD7FB63E695}" presName="rootComposite" presStyleCnt="0"/>
      <dgm:spPr/>
    </dgm:pt>
    <dgm:pt modelId="{E4A062DC-D516-49F7-8FD8-049BD225110A}" type="pres">
      <dgm:prSet presAssocID="{7E8FFCCB-3E00-4C25-AB6B-ACD7FB63E695}" presName="rootText" presStyleLbl="node1" presStyleIdx="4" presStyleCnt="6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42193B0-C83B-4B3B-B2D5-B9834DC9B78F}" type="pres">
      <dgm:prSet presAssocID="{7E8FFCCB-3E00-4C25-AB6B-ACD7FB63E695}" presName="titleText2" presStyleLbl="fgAcc1" presStyleIdx="4" presStyleCnt="6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FDC74F39-52B1-47BA-9B99-E3468F86EB29}" type="pres">
      <dgm:prSet presAssocID="{7E8FFCCB-3E00-4C25-AB6B-ACD7FB63E695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6B03F1E0-CC2A-4440-B5F2-15B642451544}" type="pres">
      <dgm:prSet presAssocID="{7E8FFCCB-3E00-4C25-AB6B-ACD7FB63E695}" presName="hierChild4" presStyleCnt="0"/>
      <dgm:spPr/>
    </dgm:pt>
    <dgm:pt modelId="{7C3E1077-EB41-4222-964F-F19262945FA7}" type="pres">
      <dgm:prSet presAssocID="{7E8FFCCB-3E00-4C25-AB6B-ACD7FB63E695}" presName="hierChild5" presStyleCnt="0"/>
      <dgm:spPr/>
    </dgm:pt>
    <dgm:pt modelId="{9737F573-1255-44A4-9B8A-5407FC6B513A}" type="pres">
      <dgm:prSet presAssocID="{1CF1E40A-AAE1-4183-8C13-75C17A693739}" presName="Name37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44AA00B5-DEDD-4D57-920D-943488CACC2B}" type="pres">
      <dgm:prSet presAssocID="{CD7C6C07-2302-461C-9AFE-1DC0E7CB36BB}" presName="hierRoot2" presStyleCnt="0">
        <dgm:presLayoutVars>
          <dgm:hierBranch val="init"/>
        </dgm:presLayoutVars>
      </dgm:prSet>
      <dgm:spPr/>
    </dgm:pt>
    <dgm:pt modelId="{38F9E53B-8C02-4555-A8E9-EE630536018D}" type="pres">
      <dgm:prSet presAssocID="{CD7C6C07-2302-461C-9AFE-1DC0E7CB36BB}" presName="rootComposite" presStyleCnt="0"/>
      <dgm:spPr/>
    </dgm:pt>
    <dgm:pt modelId="{6AD00A84-6333-4AF0-9F41-AC8FCCF48416}" type="pres">
      <dgm:prSet presAssocID="{CD7C6C07-2302-461C-9AFE-1DC0E7CB36BB}" presName="rootText" presStyleLbl="node1" presStyleIdx="5" presStyleCnt="6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AFE4D43-B92E-426E-9528-C247ACEEBB50}" type="pres">
      <dgm:prSet presAssocID="{CD7C6C07-2302-461C-9AFE-1DC0E7CB36BB}" presName="titleText2" presStyleLbl="fgAcc1" presStyleIdx="5" presStyleCnt="6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56715929-6D97-4C46-ADF7-1457E3A6198A}" type="pres">
      <dgm:prSet presAssocID="{CD7C6C07-2302-461C-9AFE-1DC0E7CB36BB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6CE88A09-4A66-4386-8D54-F3BDF24A6D4E}" type="pres">
      <dgm:prSet presAssocID="{CD7C6C07-2302-461C-9AFE-1DC0E7CB36BB}" presName="hierChild4" presStyleCnt="0"/>
      <dgm:spPr/>
    </dgm:pt>
    <dgm:pt modelId="{73981519-C753-40B3-BA76-738BB0FDA0D2}" type="pres">
      <dgm:prSet presAssocID="{CD7C6C07-2302-461C-9AFE-1DC0E7CB36BB}" presName="hierChild5" presStyleCnt="0"/>
      <dgm:spPr/>
    </dgm:pt>
    <dgm:pt modelId="{5AC9A292-0C94-4DCE-AA06-C064B2018B29}" type="pres">
      <dgm:prSet presAssocID="{69276307-9856-4C34-9925-A17344181E6C}" presName="hierChild5" presStyleCnt="0"/>
      <dgm:spPr/>
    </dgm:pt>
    <dgm:pt modelId="{7AB69740-7E14-4F93-A036-8A7ED68AC9A8}" type="pres">
      <dgm:prSet presAssocID="{0018DD57-FD18-4835-8005-3081DBACB5D4}" presName="hierChild3" presStyleCnt="0"/>
      <dgm:spPr/>
    </dgm:pt>
  </dgm:ptLst>
  <dgm:cxnLst>
    <dgm:cxn modelId="{4D8C991B-D48B-4E24-92A0-06CD1430519E}" srcId="{138C4147-B661-45D9-AF91-F5E6CCAE4221}" destId="{E41653AA-70D6-48D4-944A-91106A7827FB}" srcOrd="0" destOrd="0" parTransId="{90383CD7-A470-434A-A647-475ED3BC2E85}" sibTransId="{1EC501BA-92F3-430D-BFAA-E6956AA2BF67}"/>
    <dgm:cxn modelId="{D09731CA-2F80-4D36-970E-E923BC542DFF}" type="presOf" srcId="{0018DD57-FD18-4835-8005-3081DBACB5D4}" destId="{D30B52BE-A958-463C-AFE4-58FA1A11F1EC}" srcOrd="0" destOrd="0" presId="urn:microsoft.com/office/officeart/2008/layout/NameandTitleOrganizationalChart"/>
    <dgm:cxn modelId="{6E54379B-5434-467E-89B7-E99219523EBF}" type="presOf" srcId="{1EC501BA-92F3-430D-BFAA-E6956AA2BF67}" destId="{3BC0A3E4-50D4-4BAE-B9C0-A01F8401A9DF}" srcOrd="0" destOrd="0" presId="urn:microsoft.com/office/officeart/2008/layout/NameandTitleOrganizationalChart"/>
    <dgm:cxn modelId="{09040032-E2EF-4A6B-B21D-A8CFD10A5798}" type="presOf" srcId="{932EC6F4-5DA8-4ACD-974F-FEE0D5F87DD4}" destId="{EBD8AD96-EFCB-4784-92FC-D06FF2144B8D}" srcOrd="0" destOrd="0" presId="urn:microsoft.com/office/officeart/2008/layout/NameandTitleOrganizationalChart"/>
    <dgm:cxn modelId="{870F8150-988B-4900-BBF1-A0F2973AD5B6}" type="presOf" srcId="{C5CC1206-6DD0-4DC4-9810-FBE7AEDC656F}" destId="{CF912099-B480-4854-8A6A-DFDC437CC4B6}" srcOrd="0" destOrd="0" presId="urn:microsoft.com/office/officeart/2008/layout/NameandTitleOrganizationalChart"/>
    <dgm:cxn modelId="{24A3751E-11BB-4A4E-AB0F-29AD685C7355}" srcId="{69276307-9856-4C34-9925-A17344181E6C}" destId="{7E8FFCCB-3E00-4C25-AB6B-ACD7FB63E695}" srcOrd="0" destOrd="0" parTransId="{2D559970-A580-41B5-877E-E318B068739A}" sibTransId="{ED0A1CDC-C058-4D17-9C8F-EA8A8B405C0C}"/>
    <dgm:cxn modelId="{F2AF783F-9E7E-4E89-86B3-BC7F45472BAF}" type="presOf" srcId="{1CF1E40A-AAE1-4183-8C13-75C17A693739}" destId="{9737F573-1255-44A4-9B8A-5407FC6B513A}" srcOrd="0" destOrd="0" presId="urn:microsoft.com/office/officeart/2008/layout/NameandTitleOrganizationalChart"/>
    <dgm:cxn modelId="{4B2D9F11-35B9-4CD2-898D-929E3A320805}" type="presOf" srcId="{C5CC1206-6DD0-4DC4-9810-FBE7AEDC656F}" destId="{A89400C0-6444-4BCC-AFAA-84D8C30C7166}" srcOrd="1" destOrd="0" presId="urn:microsoft.com/office/officeart/2008/layout/NameandTitleOrganizationalChart"/>
    <dgm:cxn modelId="{F8F3A530-E66F-4345-B42E-3F3F9183A3ED}" type="presOf" srcId="{178B95D3-1F6D-4231-AAE6-D8E36DE3861E}" destId="{7DAA9B33-FBC2-4794-B33B-3289D48661E3}" srcOrd="0" destOrd="0" presId="urn:microsoft.com/office/officeart/2008/layout/NameandTitleOrganizationalChart"/>
    <dgm:cxn modelId="{5BDAE64A-E410-44E4-96CD-4CCAC13084FB}" type="presOf" srcId="{F17835ED-64D7-44A0-AF14-DF6395ADD920}" destId="{D172EAC5-D334-4A4B-A792-BBC57C59B02E}" srcOrd="0" destOrd="0" presId="urn:microsoft.com/office/officeart/2008/layout/NameandTitleOrganizationalChart"/>
    <dgm:cxn modelId="{C40378ED-CB2E-4E8B-A3A9-241D7326F76F}" type="presOf" srcId="{4304D893-E8C9-42D4-BBD6-146C052863A0}" destId="{6532A4BB-1DD3-4B22-BEA0-A37A49FB49C6}" srcOrd="0" destOrd="0" presId="urn:microsoft.com/office/officeart/2008/layout/NameandTitleOrganizationalChart"/>
    <dgm:cxn modelId="{6CCA3D5C-DC4C-4A3E-B551-A87B6ABFCB40}" type="presOf" srcId="{ABDA1DE2-DBB8-424A-936E-71C0CE2AC97A}" destId="{789640AE-8E0A-47CB-BB43-BBCBA2124364}" srcOrd="0" destOrd="0" presId="urn:microsoft.com/office/officeart/2008/layout/NameandTitleOrganizationalChart"/>
    <dgm:cxn modelId="{B72A5BD9-1DC1-4DA6-8251-9FA308D24EC5}" type="presOf" srcId="{F82495BC-D064-4224-8E75-0027A4527CB4}" destId="{C17A78D4-EED3-4F05-ABF7-88C47EF5AC3E}" srcOrd="0" destOrd="0" presId="urn:microsoft.com/office/officeart/2008/layout/NameandTitleOrganizationalChart"/>
    <dgm:cxn modelId="{007059DC-E8B6-4E8C-81C5-8C8A9435A73C}" type="presOf" srcId="{7E8FFCCB-3E00-4C25-AB6B-ACD7FB63E695}" destId="{FDC74F39-52B1-47BA-9B99-E3468F86EB29}" srcOrd="1" destOrd="0" presId="urn:microsoft.com/office/officeart/2008/layout/NameandTitleOrganizationalChart"/>
    <dgm:cxn modelId="{B59FDCFE-C951-4FC7-A9B9-252D4BDA1756}" type="presOf" srcId="{C28DE73F-1AD7-4088-83B2-8F56D52A979D}" destId="{00F2F8E5-2398-48C7-8214-EEDCD7648C98}" srcOrd="0" destOrd="0" presId="urn:microsoft.com/office/officeart/2008/layout/NameandTitleOrganizationalChart"/>
    <dgm:cxn modelId="{90A6CA1F-05A6-4010-9C19-43B7210CDF2B}" type="presOf" srcId="{2D559970-A580-41B5-877E-E318B068739A}" destId="{B5FE2097-9746-4E34-A7CD-3737DB86E649}" srcOrd="0" destOrd="0" presId="urn:microsoft.com/office/officeart/2008/layout/NameandTitleOrganizationalChart"/>
    <dgm:cxn modelId="{1E0A5A69-5C04-4E1F-B1AE-E00643554689}" type="presOf" srcId="{EB2003DA-6C64-4A4C-BC75-0353B2F147A7}" destId="{0C08A262-0555-43C2-83BA-C9C78AFAF128}" srcOrd="0" destOrd="0" presId="urn:microsoft.com/office/officeart/2008/layout/NameandTitleOrganizationalChart"/>
    <dgm:cxn modelId="{E3D642F3-3EA5-4CA5-9B66-3CFD769FCC30}" type="presOf" srcId="{69276307-9856-4C34-9925-A17344181E6C}" destId="{BC816986-2570-4809-AD06-0C67B9A1C898}" srcOrd="1" destOrd="0" presId="urn:microsoft.com/office/officeart/2008/layout/NameandTitleOrganizationalChart"/>
    <dgm:cxn modelId="{EDE8ABEE-1837-445F-85B2-C361B42E943E}" srcId="{F82495BC-D064-4224-8E75-0027A4527CB4}" destId="{0018DD57-FD18-4835-8005-3081DBACB5D4}" srcOrd="0" destOrd="0" parTransId="{AF3FF0E9-186B-4CB9-818B-2B03B7F220C5}" sibTransId="{4304D893-E8C9-42D4-BBD6-146C052863A0}"/>
    <dgm:cxn modelId="{8CE04932-BD57-4ABC-B247-7D6BD47B9510}" type="presOf" srcId="{CD7C6C07-2302-461C-9AFE-1DC0E7CB36BB}" destId="{6AD00A84-6333-4AF0-9F41-AC8FCCF48416}" srcOrd="0" destOrd="0" presId="urn:microsoft.com/office/officeart/2008/layout/NameandTitleOrganizationalChart"/>
    <dgm:cxn modelId="{E0B93E15-6F59-4714-AB71-6781DCB9AB28}" type="presOf" srcId="{ED0A1CDC-C058-4D17-9C8F-EA8A8B405C0C}" destId="{942193B0-C83B-4B3B-B2D5-B9834DC9B78F}" srcOrd="0" destOrd="0" presId="urn:microsoft.com/office/officeart/2008/layout/NameandTitleOrganizationalChart"/>
    <dgm:cxn modelId="{77876B02-6D26-48DC-A4B2-BCE18E589EB3}" type="presOf" srcId="{69276307-9856-4C34-9925-A17344181E6C}" destId="{7D4A9D9F-08D9-4085-8C8E-97AB76CBFFDF}" srcOrd="0" destOrd="0" presId="urn:microsoft.com/office/officeart/2008/layout/NameandTitleOrganizationalChart"/>
    <dgm:cxn modelId="{CBA04C36-3017-4763-A782-90191E526DAA}" type="presOf" srcId="{CD7C6C07-2302-461C-9AFE-1DC0E7CB36BB}" destId="{56715929-6D97-4C46-ADF7-1457E3A6198A}" srcOrd="1" destOrd="0" presId="urn:microsoft.com/office/officeart/2008/layout/NameandTitleOrganizationalChart"/>
    <dgm:cxn modelId="{63F9DCA1-EBC0-4F58-A95F-2453D30462FF}" srcId="{0018DD57-FD18-4835-8005-3081DBACB5D4}" destId="{69276307-9856-4C34-9925-A17344181E6C}" srcOrd="1" destOrd="0" parTransId="{932EC6F4-5DA8-4ACD-974F-FEE0D5F87DD4}" sibTransId="{ABDA1DE2-DBB8-424A-936E-71C0CE2AC97A}"/>
    <dgm:cxn modelId="{ACEE395A-861F-45C9-BFC1-517C9810D94E}" type="presOf" srcId="{F6CC73AD-F626-40F0-8D79-ECBD5B19E7CE}" destId="{8AFE4D43-B92E-426E-9528-C247ACEEBB50}" srcOrd="0" destOrd="0" presId="urn:microsoft.com/office/officeart/2008/layout/NameandTitleOrganizationalChart"/>
    <dgm:cxn modelId="{1FFF5D9A-55E8-4CF9-B704-4FD0E27A9624}" type="presOf" srcId="{138C4147-B661-45D9-AF91-F5E6CCAE4221}" destId="{0E8BFA0C-5DEF-4AA6-9736-6F19CAA1C9FC}" srcOrd="0" destOrd="0" presId="urn:microsoft.com/office/officeart/2008/layout/NameandTitleOrganizationalChart"/>
    <dgm:cxn modelId="{91C2C7AC-1172-46F1-9AB4-B847F8A41300}" type="presOf" srcId="{138C4147-B661-45D9-AF91-F5E6CCAE4221}" destId="{230D5315-0C9A-4B20-8E8A-26BE89E6CA61}" srcOrd="1" destOrd="0" presId="urn:microsoft.com/office/officeart/2008/layout/NameandTitleOrganizationalChart"/>
    <dgm:cxn modelId="{B61C1428-9207-4D1C-9556-981072B44215}" srcId="{0018DD57-FD18-4835-8005-3081DBACB5D4}" destId="{138C4147-B661-45D9-AF91-F5E6CCAE4221}" srcOrd="0" destOrd="0" parTransId="{C28DE73F-1AD7-4088-83B2-8F56D52A979D}" sibTransId="{178B95D3-1F6D-4231-AAE6-D8E36DE3861E}"/>
    <dgm:cxn modelId="{E73B9B18-190A-4BEB-93E6-03B2A3BC2C15}" type="presOf" srcId="{E41653AA-70D6-48D4-944A-91106A7827FB}" destId="{2252072E-69D4-49F2-BE73-79FA8593BF8F}" srcOrd="0" destOrd="0" presId="urn:microsoft.com/office/officeart/2008/layout/NameandTitleOrganizationalChart"/>
    <dgm:cxn modelId="{D2C1BFB2-46D8-4938-8E05-3A8ACA7DEBF8}" srcId="{69276307-9856-4C34-9925-A17344181E6C}" destId="{CD7C6C07-2302-461C-9AFE-1DC0E7CB36BB}" srcOrd="1" destOrd="0" parTransId="{1CF1E40A-AAE1-4183-8C13-75C17A693739}" sibTransId="{F6CC73AD-F626-40F0-8D79-ECBD5B19E7CE}"/>
    <dgm:cxn modelId="{9A662958-5609-4F58-B279-057CCF505249}" type="presOf" srcId="{E41653AA-70D6-48D4-944A-91106A7827FB}" destId="{ABBE9119-225E-4A1A-B22B-0C479AB5CA06}" srcOrd="1" destOrd="0" presId="urn:microsoft.com/office/officeart/2008/layout/NameandTitleOrganizationalChart"/>
    <dgm:cxn modelId="{F1C76DEF-9915-4242-B5F0-07C460F00D26}" type="presOf" srcId="{90383CD7-A470-434A-A647-475ED3BC2E85}" destId="{2435673E-BD02-4808-8AB6-A910CC19F8E8}" srcOrd="0" destOrd="0" presId="urn:microsoft.com/office/officeart/2008/layout/NameandTitleOrganizationalChart"/>
    <dgm:cxn modelId="{8733B534-77B8-41E1-9F8F-9477F5EAD878}" type="presOf" srcId="{7E8FFCCB-3E00-4C25-AB6B-ACD7FB63E695}" destId="{E4A062DC-D516-49F7-8FD8-049BD225110A}" srcOrd="0" destOrd="0" presId="urn:microsoft.com/office/officeart/2008/layout/NameandTitleOrganizationalChart"/>
    <dgm:cxn modelId="{4CA0DDED-6D1A-418E-93BB-C84F7A68A977}" srcId="{138C4147-B661-45D9-AF91-F5E6CCAE4221}" destId="{C5CC1206-6DD0-4DC4-9810-FBE7AEDC656F}" srcOrd="1" destOrd="0" parTransId="{EB2003DA-6C64-4A4C-BC75-0353B2F147A7}" sibTransId="{F17835ED-64D7-44A0-AF14-DF6395ADD920}"/>
    <dgm:cxn modelId="{FCF92417-980C-48DD-90BE-87FEAE5D7215}" type="presOf" srcId="{0018DD57-FD18-4835-8005-3081DBACB5D4}" destId="{8616A63D-58C8-47E7-8CD6-9F5B74D84A82}" srcOrd="1" destOrd="0" presId="urn:microsoft.com/office/officeart/2008/layout/NameandTitleOrganizationalChart"/>
    <dgm:cxn modelId="{B938DA39-C7C7-46D3-B203-30111B778996}" type="presParOf" srcId="{C17A78D4-EED3-4F05-ABF7-88C47EF5AC3E}" destId="{A97C2DEB-B4FB-4593-8260-610B766DBD5F}" srcOrd="0" destOrd="0" presId="urn:microsoft.com/office/officeart/2008/layout/NameandTitleOrganizationalChart"/>
    <dgm:cxn modelId="{B162C1A1-54B0-4F1F-B4D6-93C6C7101220}" type="presParOf" srcId="{A97C2DEB-B4FB-4593-8260-610B766DBD5F}" destId="{C2E6A2F5-3C47-46B6-B5B4-13016D5717E6}" srcOrd="0" destOrd="0" presId="urn:microsoft.com/office/officeart/2008/layout/NameandTitleOrganizationalChart"/>
    <dgm:cxn modelId="{61A93810-6B7C-442C-84A1-A81D90E63D19}" type="presParOf" srcId="{C2E6A2F5-3C47-46B6-B5B4-13016D5717E6}" destId="{D30B52BE-A958-463C-AFE4-58FA1A11F1EC}" srcOrd="0" destOrd="0" presId="urn:microsoft.com/office/officeart/2008/layout/NameandTitleOrganizationalChart"/>
    <dgm:cxn modelId="{AF62A841-DE08-458B-BBDB-3CEE2C9EF8AE}" type="presParOf" srcId="{C2E6A2F5-3C47-46B6-B5B4-13016D5717E6}" destId="{6532A4BB-1DD3-4B22-BEA0-A37A49FB49C6}" srcOrd="1" destOrd="0" presId="urn:microsoft.com/office/officeart/2008/layout/NameandTitleOrganizationalChart"/>
    <dgm:cxn modelId="{4A675900-77C3-4082-BB9F-7D7E4F354D1D}" type="presParOf" srcId="{C2E6A2F5-3C47-46B6-B5B4-13016D5717E6}" destId="{8616A63D-58C8-47E7-8CD6-9F5B74D84A82}" srcOrd="2" destOrd="0" presId="urn:microsoft.com/office/officeart/2008/layout/NameandTitleOrganizationalChart"/>
    <dgm:cxn modelId="{A008C4B1-0D43-44D8-BD45-C242943BA031}" type="presParOf" srcId="{A97C2DEB-B4FB-4593-8260-610B766DBD5F}" destId="{D0341A47-A757-4B29-8323-D16A71C768BF}" srcOrd="1" destOrd="0" presId="urn:microsoft.com/office/officeart/2008/layout/NameandTitleOrganizationalChart"/>
    <dgm:cxn modelId="{324CBDC3-E7A0-40D3-A670-996E77DBF970}" type="presParOf" srcId="{D0341A47-A757-4B29-8323-D16A71C768BF}" destId="{00F2F8E5-2398-48C7-8214-EEDCD7648C98}" srcOrd="0" destOrd="0" presId="urn:microsoft.com/office/officeart/2008/layout/NameandTitleOrganizationalChart"/>
    <dgm:cxn modelId="{825490FC-D7D9-4C9C-8411-869357B561F8}" type="presParOf" srcId="{D0341A47-A757-4B29-8323-D16A71C768BF}" destId="{0DBD396F-0E2D-42F9-8A99-6347B3028DBA}" srcOrd="1" destOrd="0" presId="urn:microsoft.com/office/officeart/2008/layout/NameandTitleOrganizationalChart"/>
    <dgm:cxn modelId="{98EA8F9C-6D4D-4B08-836A-18FB037E64BE}" type="presParOf" srcId="{0DBD396F-0E2D-42F9-8A99-6347B3028DBA}" destId="{7C327AD3-CCEE-47AE-B681-E4B5ECF1CF01}" srcOrd="0" destOrd="0" presId="urn:microsoft.com/office/officeart/2008/layout/NameandTitleOrganizationalChart"/>
    <dgm:cxn modelId="{572632D8-8883-4429-ADA5-5D08B61A49B3}" type="presParOf" srcId="{7C327AD3-CCEE-47AE-B681-E4B5ECF1CF01}" destId="{0E8BFA0C-5DEF-4AA6-9736-6F19CAA1C9FC}" srcOrd="0" destOrd="0" presId="urn:microsoft.com/office/officeart/2008/layout/NameandTitleOrganizationalChart"/>
    <dgm:cxn modelId="{E0323EE5-FC14-491A-82AF-FFABEF0720D5}" type="presParOf" srcId="{7C327AD3-CCEE-47AE-B681-E4B5ECF1CF01}" destId="{7DAA9B33-FBC2-4794-B33B-3289D48661E3}" srcOrd="1" destOrd="0" presId="urn:microsoft.com/office/officeart/2008/layout/NameandTitleOrganizationalChart"/>
    <dgm:cxn modelId="{77E6DCB1-A606-4E11-90D1-C7FF580FD7F5}" type="presParOf" srcId="{7C327AD3-CCEE-47AE-B681-E4B5ECF1CF01}" destId="{230D5315-0C9A-4B20-8E8A-26BE89E6CA61}" srcOrd="2" destOrd="0" presId="urn:microsoft.com/office/officeart/2008/layout/NameandTitleOrganizationalChart"/>
    <dgm:cxn modelId="{D71E38FE-D93F-46F1-8AB3-3A6E7A799CB5}" type="presParOf" srcId="{0DBD396F-0E2D-42F9-8A99-6347B3028DBA}" destId="{B1E148D6-221C-4E50-BD52-84DB03E52074}" srcOrd="1" destOrd="0" presId="urn:microsoft.com/office/officeart/2008/layout/NameandTitleOrganizationalChart"/>
    <dgm:cxn modelId="{F69D841A-4FC6-46CC-82C1-D3B55A4D0902}" type="presParOf" srcId="{B1E148D6-221C-4E50-BD52-84DB03E52074}" destId="{2435673E-BD02-4808-8AB6-A910CC19F8E8}" srcOrd="0" destOrd="0" presId="urn:microsoft.com/office/officeart/2008/layout/NameandTitleOrganizationalChart"/>
    <dgm:cxn modelId="{F68A73B9-FBFE-438E-B2BE-404167F34953}" type="presParOf" srcId="{B1E148D6-221C-4E50-BD52-84DB03E52074}" destId="{57E1A9A2-10B1-4288-81C4-645DE80B09AE}" srcOrd="1" destOrd="0" presId="urn:microsoft.com/office/officeart/2008/layout/NameandTitleOrganizationalChart"/>
    <dgm:cxn modelId="{A7524A15-7E71-4D23-8A61-F9DE127BF17E}" type="presParOf" srcId="{57E1A9A2-10B1-4288-81C4-645DE80B09AE}" destId="{71A441A5-14B3-4157-9B0A-A710ACEFE3BF}" srcOrd="0" destOrd="0" presId="urn:microsoft.com/office/officeart/2008/layout/NameandTitleOrganizationalChart"/>
    <dgm:cxn modelId="{40FC03F9-9EDC-43B4-900B-B754D0E036D3}" type="presParOf" srcId="{71A441A5-14B3-4157-9B0A-A710ACEFE3BF}" destId="{2252072E-69D4-49F2-BE73-79FA8593BF8F}" srcOrd="0" destOrd="0" presId="urn:microsoft.com/office/officeart/2008/layout/NameandTitleOrganizationalChart"/>
    <dgm:cxn modelId="{D1A38B11-5DD4-400F-B8F3-278A1175114A}" type="presParOf" srcId="{71A441A5-14B3-4157-9B0A-A710ACEFE3BF}" destId="{3BC0A3E4-50D4-4BAE-B9C0-A01F8401A9DF}" srcOrd="1" destOrd="0" presId="urn:microsoft.com/office/officeart/2008/layout/NameandTitleOrganizationalChart"/>
    <dgm:cxn modelId="{BC6DFADA-4D4E-4E18-94C3-FB2EB0D3CB58}" type="presParOf" srcId="{71A441A5-14B3-4157-9B0A-A710ACEFE3BF}" destId="{ABBE9119-225E-4A1A-B22B-0C479AB5CA06}" srcOrd="2" destOrd="0" presId="urn:microsoft.com/office/officeart/2008/layout/NameandTitleOrganizationalChart"/>
    <dgm:cxn modelId="{AEB7DB33-9018-4C1D-8E6B-BEC453AE657C}" type="presParOf" srcId="{57E1A9A2-10B1-4288-81C4-645DE80B09AE}" destId="{8D1FC47C-74EC-4A6A-ACDD-041E969FED0D}" srcOrd="1" destOrd="0" presId="urn:microsoft.com/office/officeart/2008/layout/NameandTitleOrganizationalChart"/>
    <dgm:cxn modelId="{C3B05447-83B1-4EF5-AF2F-44CC4B8EC1EA}" type="presParOf" srcId="{57E1A9A2-10B1-4288-81C4-645DE80B09AE}" destId="{921A574D-CA5E-4101-866A-8D0EEA92820A}" srcOrd="2" destOrd="0" presId="urn:microsoft.com/office/officeart/2008/layout/NameandTitleOrganizationalChart"/>
    <dgm:cxn modelId="{70ACD052-1E4A-4E90-8DB0-31D288047C38}" type="presParOf" srcId="{B1E148D6-221C-4E50-BD52-84DB03E52074}" destId="{0C08A262-0555-43C2-83BA-C9C78AFAF128}" srcOrd="2" destOrd="0" presId="urn:microsoft.com/office/officeart/2008/layout/NameandTitleOrganizationalChart"/>
    <dgm:cxn modelId="{3E357D63-D30A-4FD3-8EFF-3FEFEC26FD48}" type="presParOf" srcId="{B1E148D6-221C-4E50-BD52-84DB03E52074}" destId="{CC5AEC54-34FF-4857-8FE2-29AF36C5CD06}" srcOrd="3" destOrd="0" presId="urn:microsoft.com/office/officeart/2008/layout/NameandTitleOrganizationalChart"/>
    <dgm:cxn modelId="{4D07420E-0605-48D9-91D9-D7BA55C4C52D}" type="presParOf" srcId="{CC5AEC54-34FF-4857-8FE2-29AF36C5CD06}" destId="{0EE13E18-40EA-4040-939A-1F7A6A415CC5}" srcOrd="0" destOrd="0" presId="urn:microsoft.com/office/officeart/2008/layout/NameandTitleOrganizationalChart"/>
    <dgm:cxn modelId="{2E7129F6-17EF-4B44-91AA-7DC125684F81}" type="presParOf" srcId="{0EE13E18-40EA-4040-939A-1F7A6A415CC5}" destId="{CF912099-B480-4854-8A6A-DFDC437CC4B6}" srcOrd="0" destOrd="0" presId="urn:microsoft.com/office/officeart/2008/layout/NameandTitleOrganizationalChart"/>
    <dgm:cxn modelId="{0B174D33-BC93-403D-BB76-206AD1AB0E32}" type="presParOf" srcId="{0EE13E18-40EA-4040-939A-1F7A6A415CC5}" destId="{D172EAC5-D334-4A4B-A792-BBC57C59B02E}" srcOrd="1" destOrd="0" presId="urn:microsoft.com/office/officeart/2008/layout/NameandTitleOrganizationalChart"/>
    <dgm:cxn modelId="{376B73D0-CD5C-4309-81A8-1E37766C87A0}" type="presParOf" srcId="{0EE13E18-40EA-4040-939A-1F7A6A415CC5}" destId="{A89400C0-6444-4BCC-AFAA-84D8C30C7166}" srcOrd="2" destOrd="0" presId="urn:microsoft.com/office/officeart/2008/layout/NameandTitleOrganizationalChart"/>
    <dgm:cxn modelId="{A0DA53A1-38AF-4A5C-86B2-8360A5D0A73F}" type="presParOf" srcId="{CC5AEC54-34FF-4857-8FE2-29AF36C5CD06}" destId="{090600DA-457D-4A0E-A740-D767CACCD113}" srcOrd="1" destOrd="0" presId="urn:microsoft.com/office/officeart/2008/layout/NameandTitleOrganizationalChart"/>
    <dgm:cxn modelId="{F7DB09CD-660D-48E9-AA91-9D6400AA20C9}" type="presParOf" srcId="{CC5AEC54-34FF-4857-8FE2-29AF36C5CD06}" destId="{880FC77E-DBEA-4591-9532-B547257400F4}" srcOrd="2" destOrd="0" presId="urn:microsoft.com/office/officeart/2008/layout/NameandTitleOrganizationalChart"/>
    <dgm:cxn modelId="{60307F2D-0579-4BA7-AEAF-5149534B3842}" type="presParOf" srcId="{0DBD396F-0E2D-42F9-8A99-6347B3028DBA}" destId="{D32F7F7C-A602-4530-80ED-D937A61D619F}" srcOrd="2" destOrd="0" presId="urn:microsoft.com/office/officeart/2008/layout/NameandTitleOrganizationalChart"/>
    <dgm:cxn modelId="{8838253E-4DA8-435C-9C90-719A522A05A5}" type="presParOf" srcId="{D0341A47-A757-4B29-8323-D16A71C768BF}" destId="{EBD8AD96-EFCB-4784-92FC-D06FF2144B8D}" srcOrd="2" destOrd="0" presId="urn:microsoft.com/office/officeart/2008/layout/NameandTitleOrganizationalChart"/>
    <dgm:cxn modelId="{7F1142E6-2715-45AE-B12A-4B1FCC955016}" type="presParOf" srcId="{D0341A47-A757-4B29-8323-D16A71C768BF}" destId="{AB49B1E3-E33E-459F-A125-F0A0B4058D2D}" srcOrd="3" destOrd="0" presId="urn:microsoft.com/office/officeart/2008/layout/NameandTitleOrganizationalChart"/>
    <dgm:cxn modelId="{302C4EDA-5F7C-45C0-8014-5B3AEE74E6C2}" type="presParOf" srcId="{AB49B1E3-E33E-459F-A125-F0A0B4058D2D}" destId="{EB59FE65-BC84-4DA0-B368-874E634AA547}" srcOrd="0" destOrd="0" presId="urn:microsoft.com/office/officeart/2008/layout/NameandTitleOrganizationalChart"/>
    <dgm:cxn modelId="{6A46012B-8756-42D2-8075-D8ED3C0B9BF8}" type="presParOf" srcId="{EB59FE65-BC84-4DA0-B368-874E634AA547}" destId="{7D4A9D9F-08D9-4085-8C8E-97AB76CBFFDF}" srcOrd="0" destOrd="0" presId="urn:microsoft.com/office/officeart/2008/layout/NameandTitleOrganizationalChart"/>
    <dgm:cxn modelId="{A81FDCC5-53A7-4FF4-8944-AEE300523437}" type="presParOf" srcId="{EB59FE65-BC84-4DA0-B368-874E634AA547}" destId="{789640AE-8E0A-47CB-BB43-BBCBA2124364}" srcOrd="1" destOrd="0" presId="urn:microsoft.com/office/officeart/2008/layout/NameandTitleOrganizationalChart"/>
    <dgm:cxn modelId="{B981BC03-C2F9-4F54-AD16-488431304518}" type="presParOf" srcId="{EB59FE65-BC84-4DA0-B368-874E634AA547}" destId="{BC816986-2570-4809-AD06-0C67B9A1C898}" srcOrd="2" destOrd="0" presId="urn:microsoft.com/office/officeart/2008/layout/NameandTitleOrganizationalChart"/>
    <dgm:cxn modelId="{FF56C78D-C869-4C7C-AD4B-290BCBA656ED}" type="presParOf" srcId="{AB49B1E3-E33E-459F-A125-F0A0B4058D2D}" destId="{C928F103-F0D1-4DEC-9391-ED9EE0E38A62}" srcOrd="1" destOrd="0" presId="urn:microsoft.com/office/officeart/2008/layout/NameandTitleOrganizationalChart"/>
    <dgm:cxn modelId="{19628647-AE4F-4A50-8ADC-27ED25A4575D}" type="presParOf" srcId="{C928F103-F0D1-4DEC-9391-ED9EE0E38A62}" destId="{B5FE2097-9746-4E34-A7CD-3737DB86E649}" srcOrd="0" destOrd="0" presId="urn:microsoft.com/office/officeart/2008/layout/NameandTitleOrganizationalChart"/>
    <dgm:cxn modelId="{917F2D9F-3F9D-411C-92A3-26D7C0A8EC53}" type="presParOf" srcId="{C928F103-F0D1-4DEC-9391-ED9EE0E38A62}" destId="{51575375-D3A0-4DD3-A483-2B17B4F76681}" srcOrd="1" destOrd="0" presId="urn:microsoft.com/office/officeart/2008/layout/NameandTitleOrganizationalChart"/>
    <dgm:cxn modelId="{0C0EC0AC-E34A-4584-B096-5F41E26E8AFA}" type="presParOf" srcId="{51575375-D3A0-4DD3-A483-2B17B4F76681}" destId="{AA50E7C1-B909-47BD-8B4A-2E8B6B43DF62}" srcOrd="0" destOrd="0" presId="urn:microsoft.com/office/officeart/2008/layout/NameandTitleOrganizationalChart"/>
    <dgm:cxn modelId="{475A781C-EA06-4106-A3EF-8ED3D36D68FB}" type="presParOf" srcId="{AA50E7C1-B909-47BD-8B4A-2E8B6B43DF62}" destId="{E4A062DC-D516-49F7-8FD8-049BD225110A}" srcOrd="0" destOrd="0" presId="urn:microsoft.com/office/officeart/2008/layout/NameandTitleOrganizationalChart"/>
    <dgm:cxn modelId="{029344AF-1ADA-4A88-A738-2062EA8F793C}" type="presParOf" srcId="{AA50E7C1-B909-47BD-8B4A-2E8B6B43DF62}" destId="{942193B0-C83B-4B3B-B2D5-B9834DC9B78F}" srcOrd="1" destOrd="0" presId="urn:microsoft.com/office/officeart/2008/layout/NameandTitleOrganizationalChart"/>
    <dgm:cxn modelId="{1C35635F-BBB8-4B44-A939-1477B8DC7807}" type="presParOf" srcId="{AA50E7C1-B909-47BD-8B4A-2E8B6B43DF62}" destId="{FDC74F39-52B1-47BA-9B99-E3468F86EB29}" srcOrd="2" destOrd="0" presId="urn:microsoft.com/office/officeart/2008/layout/NameandTitleOrganizationalChart"/>
    <dgm:cxn modelId="{FD5D2104-EC7E-4ABB-B2E2-B9AB778F57CB}" type="presParOf" srcId="{51575375-D3A0-4DD3-A483-2B17B4F76681}" destId="{6B03F1E0-CC2A-4440-B5F2-15B642451544}" srcOrd="1" destOrd="0" presId="urn:microsoft.com/office/officeart/2008/layout/NameandTitleOrganizationalChart"/>
    <dgm:cxn modelId="{B14B8E1D-3C30-4C73-8668-D47C6346ADFE}" type="presParOf" srcId="{51575375-D3A0-4DD3-A483-2B17B4F76681}" destId="{7C3E1077-EB41-4222-964F-F19262945FA7}" srcOrd="2" destOrd="0" presId="urn:microsoft.com/office/officeart/2008/layout/NameandTitleOrganizationalChart"/>
    <dgm:cxn modelId="{751D45B5-7BDB-46F5-8F1B-1792DDE510BC}" type="presParOf" srcId="{C928F103-F0D1-4DEC-9391-ED9EE0E38A62}" destId="{9737F573-1255-44A4-9B8A-5407FC6B513A}" srcOrd="2" destOrd="0" presId="urn:microsoft.com/office/officeart/2008/layout/NameandTitleOrganizationalChart"/>
    <dgm:cxn modelId="{89B3588B-FBAE-4ED0-9F83-45C9007A73E0}" type="presParOf" srcId="{C928F103-F0D1-4DEC-9391-ED9EE0E38A62}" destId="{44AA00B5-DEDD-4D57-920D-943488CACC2B}" srcOrd="3" destOrd="0" presId="urn:microsoft.com/office/officeart/2008/layout/NameandTitleOrganizationalChart"/>
    <dgm:cxn modelId="{E9168AD2-C70F-4DEC-B775-0808D71AD9D9}" type="presParOf" srcId="{44AA00B5-DEDD-4D57-920D-943488CACC2B}" destId="{38F9E53B-8C02-4555-A8E9-EE630536018D}" srcOrd="0" destOrd="0" presId="urn:microsoft.com/office/officeart/2008/layout/NameandTitleOrganizationalChart"/>
    <dgm:cxn modelId="{5A1B5009-ED2A-4C8F-92A3-D45958A1E722}" type="presParOf" srcId="{38F9E53B-8C02-4555-A8E9-EE630536018D}" destId="{6AD00A84-6333-4AF0-9F41-AC8FCCF48416}" srcOrd="0" destOrd="0" presId="urn:microsoft.com/office/officeart/2008/layout/NameandTitleOrganizationalChart"/>
    <dgm:cxn modelId="{8E901453-F9BB-4FED-811E-E98D178BDD91}" type="presParOf" srcId="{38F9E53B-8C02-4555-A8E9-EE630536018D}" destId="{8AFE4D43-B92E-426E-9528-C247ACEEBB50}" srcOrd="1" destOrd="0" presId="urn:microsoft.com/office/officeart/2008/layout/NameandTitleOrganizationalChart"/>
    <dgm:cxn modelId="{631A4CC2-A379-4216-AA8D-23347FE92559}" type="presParOf" srcId="{38F9E53B-8C02-4555-A8E9-EE630536018D}" destId="{56715929-6D97-4C46-ADF7-1457E3A6198A}" srcOrd="2" destOrd="0" presId="urn:microsoft.com/office/officeart/2008/layout/NameandTitleOrganizationalChart"/>
    <dgm:cxn modelId="{FE91AFB0-6406-45E6-A147-5F6F06177DAF}" type="presParOf" srcId="{44AA00B5-DEDD-4D57-920D-943488CACC2B}" destId="{6CE88A09-4A66-4386-8D54-F3BDF24A6D4E}" srcOrd="1" destOrd="0" presId="urn:microsoft.com/office/officeart/2008/layout/NameandTitleOrganizationalChart"/>
    <dgm:cxn modelId="{14A7DF41-224B-45E2-96CF-188110B688A6}" type="presParOf" srcId="{44AA00B5-DEDD-4D57-920D-943488CACC2B}" destId="{73981519-C753-40B3-BA76-738BB0FDA0D2}" srcOrd="2" destOrd="0" presId="urn:microsoft.com/office/officeart/2008/layout/NameandTitleOrganizationalChart"/>
    <dgm:cxn modelId="{3BCEA27F-8163-4AFE-B32C-A71857B38ABD}" type="presParOf" srcId="{AB49B1E3-E33E-459F-A125-F0A0B4058D2D}" destId="{5AC9A292-0C94-4DCE-AA06-C064B2018B29}" srcOrd="2" destOrd="0" presId="urn:microsoft.com/office/officeart/2008/layout/NameandTitleOrganizationalChart"/>
    <dgm:cxn modelId="{461C939C-731A-4C9D-ADB8-D60B69734E3B}" type="presParOf" srcId="{A97C2DEB-B4FB-4593-8260-610B766DBD5F}" destId="{7AB69740-7E14-4F93-A036-8A7ED68AC9A8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AE16FB7-3C07-4B8E-81B6-349C5064F7D6}" type="doc">
      <dgm:prSet loTypeId="urn:microsoft.com/office/officeart/2005/8/layout/cycle5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6782854-43F8-46D7-93CC-31C8225DCFBE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اختبار وتقويم الصفات الشخصية</a:t>
          </a:r>
          <a:endParaRPr lang="ar-SA" sz="22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7405FD8-2A52-4147-AC30-7D1C8F84107C}" type="parTrans" cxnId="{581CC593-2589-4396-A4D2-58ACE935DE60}">
      <dgm:prSet/>
      <dgm:spPr/>
      <dgm:t>
        <a:bodyPr/>
        <a:lstStyle/>
        <a:p>
          <a:pPr rtl="1"/>
          <a:endParaRPr lang="ar-SA"/>
        </a:p>
      </dgm:t>
    </dgm:pt>
    <dgm:pt modelId="{E6E74FFD-3393-4C87-9F52-F580E78519F5}" type="sibTrans" cxnId="{581CC593-2589-4396-A4D2-58ACE935DE60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D473964A-07DB-4E00-ADB6-70891531A801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معلومات إضافية</a:t>
          </a:r>
          <a:endParaRPr lang="ar-SA" sz="22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E311935-6EF9-4943-9D60-A3C9B8A11DF4}" type="parTrans" cxnId="{2B48AF14-FD46-4BA7-9A22-43898B67BB38}">
      <dgm:prSet/>
      <dgm:spPr/>
      <dgm:t>
        <a:bodyPr/>
        <a:lstStyle/>
        <a:p>
          <a:pPr rtl="1"/>
          <a:endParaRPr lang="ar-SA"/>
        </a:p>
      </dgm:t>
    </dgm:pt>
    <dgm:pt modelId="{94D9786D-12F6-4B30-ABC8-98F5479661C7}" type="sibTrans" cxnId="{2B48AF14-FD46-4BA7-9A22-43898B67BB38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0DFF1EDD-672D-4867-B943-44DA4E6275BF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تشخيص ومعالجة المشكلات الإنسانية</a:t>
          </a:r>
          <a:endParaRPr lang="ar-SA" sz="22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FAAE8BF-51D8-4D0D-9768-C8AB34712867}" type="parTrans" cxnId="{4620D755-E187-4EF9-BAAF-6DAA1E0AB2FF}">
      <dgm:prSet/>
      <dgm:spPr/>
      <dgm:t>
        <a:bodyPr/>
        <a:lstStyle/>
        <a:p>
          <a:pPr rtl="1"/>
          <a:endParaRPr lang="ar-SA"/>
        </a:p>
      </dgm:t>
    </dgm:pt>
    <dgm:pt modelId="{3E0DCAB7-0F76-4D67-B8F7-137F8C1448FF}" type="sibTrans" cxnId="{4620D755-E187-4EF9-BAAF-6DAA1E0AB2FF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38100">
          <a:solidFill>
            <a:schemeClr val="dk1">
              <a:shade val="48000"/>
              <a:satMod val="110000"/>
              <a:alpha val="9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F05E6E82-47DC-4977-9752-2EF2D8CC9E68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جمع البيانات من الأميين</a:t>
          </a:r>
          <a:endParaRPr lang="ar-SA" sz="22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89291BC-18F5-4BF4-ABF1-F1CE6367B696}" type="parTrans" cxnId="{7C132D80-3D30-45A7-B0BE-3C002A69B220}">
      <dgm:prSet/>
      <dgm:spPr/>
      <dgm:t>
        <a:bodyPr/>
        <a:lstStyle/>
        <a:p>
          <a:pPr rtl="1"/>
          <a:endParaRPr lang="ar-SA"/>
        </a:p>
      </dgm:t>
    </dgm:pt>
    <dgm:pt modelId="{945BE1D7-DBBB-4358-AD9E-B33EB881B1BF}" type="sibTrans" cxnId="{7C132D80-3D30-45A7-B0BE-3C002A69B220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7AE873AA-5428-474A-9954-596F89D02A46}">
      <dgm:prSet phldrT="[نص]" custT="1"/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الاستشارات النفسية والاجتماعية</a:t>
          </a:r>
          <a:endParaRPr lang="ar-SA" sz="22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5886D76-C4B6-4712-A38A-C088AD1AC4C9}" type="parTrans" cxnId="{A3543D67-4602-4608-BE8E-DB3A904FF0BE}">
      <dgm:prSet/>
      <dgm:spPr/>
      <dgm:t>
        <a:bodyPr/>
        <a:lstStyle/>
        <a:p>
          <a:pPr rtl="1"/>
          <a:endParaRPr lang="ar-SA"/>
        </a:p>
      </dgm:t>
    </dgm:pt>
    <dgm:pt modelId="{E609B73D-75C7-4090-BD27-FFD0939896A6}" type="sibTrans" cxnId="{A3543D67-4602-4608-BE8E-DB3A904FF0BE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019CCCCD-0DA3-4B0F-AE70-95760B23D635}" type="pres">
      <dgm:prSet presAssocID="{6AE16FB7-3C07-4B8E-81B6-349C5064F7D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8B5343D-5810-4F72-8C47-59FE4C001E4C}" type="pres">
      <dgm:prSet presAssocID="{36782854-43F8-46D7-93CC-31C8225DCFB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84B999-0C1C-4B8A-AD32-7659A22D857F}" type="pres">
      <dgm:prSet presAssocID="{36782854-43F8-46D7-93CC-31C8225DCFBE}" presName="spNode" presStyleCnt="0"/>
      <dgm:spPr/>
      <dgm:t>
        <a:bodyPr/>
        <a:lstStyle/>
        <a:p>
          <a:pPr rtl="1"/>
          <a:endParaRPr lang="ar-SA"/>
        </a:p>
      </dgm:t>
    </dgm:pt>
    <dgm:pt modelId="{E35F69BD-9D81-45FC-BAA8-DE6BC15FE650}" type="pres">
      <dgm:prSet presAssocID="{E6E74FFD-3393-4C87-9F52-F580E78519F5}" presName="sibTrans" presStyleLbl="sibTrans1D1" presStyleIdx="0" presStyleCnt="5"/>
      <dgm:spPr/>
      <dgm:t>
        <a:bodyPr/>
        <a:lstStyle/>
        <a:p>
          <a:pPr rtl="1"/>
          <a:endParaRPr lang="ar-SA"/>
        </a:p>
      </dgm:t>
    </dgm:pt>
    <dgm:pt modelId="{F0CE729B-304E-44B6-9803-911C65EB818B}" type="pres">
      <dgm:prSet presAssocID="{D473964A-07DB-4E00-ADB6-70891531A80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54629B-F752-46BD-A553-9D076CB35E55}" type="pres">
      <dgm:prSet presAssocID="{D473964A-07DB-4E00-ADB6-70891531A801}" presName="spNode" presStyleCnt="0"/>
      <dgm:spPr/>
      <dgm:t>
        <a:bodyPr/>
        <a:lstStyle/>
        <a:p>
          <a:pPr rtl="1"/>
          <a:endParaRPr lang="ar-SA"/>
        </a:p>
      </dgm:t>
    </dgm:pt>
    <dgm:pt modelId="{59058739-52D8-4D03-B001-BED2A6785C3D}" type="pres">
      <dgm:prSet presAssocID="{94D9786D-12F6-4B30-ABC8-98F5479661C7}" presName="sibTrans" presStyleLbl="sibTrans1D1" presStyleIdx="1" presStyleCnt="5"/>
      <dgm:spPr/>
      <dgm:t>
        <a:bodyPr/>
        <a:lstStyle/>
        <a:p>
          <a:pPr rtl="1"/>
          <a:endParaRPr lang="ar-SA"/>
        </a:p>
      </dgm:t>
    </dgm:pt>
    <dgm:pt modelId="{CDDEB2AE-7252-4C08-BA78-1D6371A5122D}" type="pres">
      <dgm:prSet presAssocID="{0DFF1EDD-672D-4867-B943-44DA4E6275B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1447C9-B047-4F50-92D8-5B9D624C187C}" type="pres">
      <dgm:prSet presAssocID="{0DFF1EDD-672D-4867-B943-44DA4E6275BF}" presName="spNode" presStyleCnt="0"/>
      <dgm:spPr/>
      <dgm:t>
        <a:bodyPr/>
        <a:lstStyle/>
        <a:p>
          <a:pPr rtl="1"/>
          <a:endParaRPr lang="ar-SA"/>
        </a:p>
      </dgm:t>
    </dgm:pt>
    <dgm:pt modelId="{96506DB1-A577-4693-AC04-58E4EF0BBF00}" type="pres">
      <dgm:prSet presAssocID="{3E0DCAB7-0F76-4D67-B8F7-137F8C1448FF}" presName="sibTrans" presStyleLbl="sibTrans1D1" presStyleIdx="2" presStyleCnt="5"/>
      <dgm:spPr/>
      <dgm:t>
        <a:bodyPr/>
        <a:lstStyle/>
        <a:p>
          <a:pPr rtl="1"/>
          <a:endParaRPr lang="ar-SA"/>
        </a:p>
      </dgm:t>
    </dgm:pt>
    <dgm:pt modelId="{5CECF4B3-1494-461A-A2E6-87C043B8D3E1}" type="pres">
      <dgm:prSet presAssocID="{F05E6E82-47DC-4977-9752-2EF2D8CC9E6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E0BAF5-C631-41B3-A872-FD0536F6ACB8}" type="pres">
      <dgm:prSet presAssocID="{F05E6E82-47DC-4977-9752-2EF2D8CC9E68}" presName="spNode" presStyleCnt="0"/>
      <dgm:spPr/>
      <dgm:t>
        <a:bodyPr/>
        <a:lstStyle/>
        <a:p>
          <a:pPr rtl="1"/>
          <a:endParaRPr lang="ar-SA"/>
        </a:p>
      </dgm:t>
    </dgm:pt>
    <dgm:pt modelId="{28EE0145-7BF7-4022-8413-455FA52FAAA6}" type="pres">
      <dgm:prSet presAssocID="{945BE1D7-DBBB-4358-AD9E-B33EB881B1BF}" presName="sibTrans" presStyleLbl="sibTrans1D1" presStyleIdx="3" presStyleCnt="5"/>
      <dgm:spPr/>
      <dgm:t>
        <a:bodyPr/>
        <a:lstStyle/>
        <a:p>
          <a:pPr rtl="1"/>
          <a:endParaRPr lang="ar-SA"/>
        </a:p>
      </dgm:t>
    </dgm:pt>
    <dgm:pt modelId="{1F467AB3-E715-41D7-9DE3-323CFE16A781}" type="pres">
      <dgm:prSet presAssocID="{7AE873AA-5428-474A-9954-596F89D02A4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999D14-46C3-4062-8C58-FC4D114E7D47}" type="pres">
      <dgm:prSet presAssocID="{7AE873AA-5428-474A-9954-596F89D02A46}" presName="spNode" presStyleCnt="0"/>
      <dgm:spPr/>
      <dgm:t>
        <a:bodyPr/>
        <a:lstStyle/>
        <a:p>
          <a:pPr rtl="1"/>
          <a:endParaRPr lang="ar-SA"/>
        </a:p>
      </dgm:t>
    </dgm:pt>
    <dgm:pt modelId="{9115E1E7-F5AC-42A4-AC96-8CB8CC7BCBA2}" type="pres">
      <dgm:prSet presAssocID="{E609B73D-75C7-4090-BD27-FFD0939896A6}" presName="sibTrans" presStyleLbl="sibTrans1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2B48AF14-FD46-4BA7-9A22-43898B67BB38}" srcId="{6AE16FB7-3C07-4B8E-81B6-349C5064F7D6}" destId="{D473964A-07DB-4E00-ADB6-70891531A801}" srcOrd="1" destOrd="0" parTransId="{3E311935-6EF9-4943-9D60-A3C9B8A11DF4}" sibTransId="{94D9786D-12F6-4B30-ABC8-98F5479661C7}"/>
    <dgm:cxn modelId="{95338C6D-F59B-4D1B-8F8B-F87D2D7AF2F2}" type="presOf" srcId="{6AE16FB7-3C07-4B8E-81B6-349C5064F7D6}" destId="{019CCCCD-0DA3-4B0F-AE70-95760B23D635}" srcOrd="0" destOrd="0" presId="urn:microsoft.com/office/officeart/2005/8/layout/cycle5"/>
    <dgm:cxn modelId="{A3543D67-4602-4608-BE8E-DB3A904FF0BE}" srcId="{6AE16FB7-3C07-4B8E-81B6-349C5064F7D6}" destId="{7AE873AA-5428-474A-9954-596F89D02A46}" srcOrd="4" destOrd="0" parTransId="{35886D76-C4B6-4712-A38A-C088AD1AC4C9}" sibTransId="{E609B73D-75C7-4090-BD27-FFD0939896A6}"/>
    <dgm:cxn modelId="{EF8612AB-8B3A-40CE-88F9-D68A32DB0321}" type="presOf" srcId="{94D9786D-12F6-4B30-ABC8-98F5479661C7}" destId="{59058739-52D8-4D03-B001-BED2A6785C3D}" srcOrd="0" destOrd="0" presId="urn:microsoft.com/office/officeart/2005/8/layout/cycle5"/>
    <dgm:cxn modelId="{F6E3427D-BFD2-49E7-87A5-8715F628B0C7}" type="presOf" srcId="{7AE873AA-5428-474A-9954-596F89D02A46}" destId="{1F467AB3-E715-41D7-9DE3-323CFE16A781}" srcOrd="0" destOrd="0" presId="urn:microsoft.com/office/officeart/2005/8/layout/cycle5"/>
    <dgm:cxn modelId="{897935DA-B3FE-4C3B-AA61-70FB1EEC83B6}" type="presOf" srcId="{D473964A-07DB-4E00-ADB6-70891531A801}" destId="{F0CE729B-304E-44B6-9803-911C65EB818B}" srcOrd="0" destOrd="0" presId="urn:microsoft.com/office/officeart/2005/8/layout/cycle5"/>
    <dgm:cxn modelId="{8077BCA7-5742-4A35-80B0-36B620ECD4E3}" type="presOf" srcId="{0DFF1EDD-672D-4867-B943-44DA4E6275BF}" destId="{CDDEB2AE-7252-4C08-BA78-1D6371A5122D}" srcOrd="0" destOrd="0" presId="urn:microsoft.com/office/officeart/2005/8/layout/cycle5"/>
    <dgm:cxn modelId="{D4F4AC5D-8072-4B15-AFC5-AD188D66DF2D}" type="presOf" srcId="{E6E74FFD-3393-4C87-9F52-F580E78519F5}" destId="{E35F69BD-9D81-45FC-BAA8-DE6BC15FE650}" srcOrd="0" destOrd="0" presId="urn:microsoft.com/office/officeart/2005/8/layout/cycle5"/>
    <dgm:cxn modelId="{581CC593-2589-4396-A4D2-58ACE935DE60}" srcId="{6AE16FB7-3C07-4B8E-81B6-349C5064F7D6}" destId="{36782854-43F8-46D7-93CC-31C8225DCFBE}" srcOrd="0" destOrd="0" parTransId="{77405FD8-2A52-4147-AC30-7D1C8F84107C}" sibTransId="{E6E74FFD-3393-4C87-9F52-F580E78519F5}"/>
    <dgm:cxn modelId="{7C132D80-3D30-45A7-B0BE-3C002A69B220}" srcId="{6AE16FB7-3C07-4B8E-81B6-349C5064F7D6}" destId="{F05E6E82-47DC-4977-9752-2EF2D8CC9E68}" srcOrd="3" destOrd="0" parTransId="{A89291BC-18F5-4BF4-ABF1-F1CE6367B696}" sibTransId="{945BE1D7-DBBB-4358-AD9E-B33EB881B1BF}"/>
    <dgm:cxn modelId="{DA19F891-72BD-405E-A1C5-E223A1705EC8}" type="presOf" srcId="{3E0DCAB7-0F76-4D67-B8F7-137F8C1448FF}" destId="{96506DB1-A577-4693-AC04-58E4EF0BBF00}" srcOrd="0" destOrd="0" presId="urn:microsoft.com/office/officeart/2005/8/layout/cycle5"/>
    <dgm:cxn modelId="{1FA02082-B689-4092-92E2-6234BD06C569}" type="presOf" srcId="{36782854-43F8-46D7-93CC-31C8225DCFBE}" destId="{38B5343D-5810-4F72-8C47-59FE4C001E4C}" srcOrd="0" destOrd="0" presId="urn:microsoft.com/office/officeart/2005/8/layout/cycle5"/>
    <dgm:cxn modelId="{98E462BE-43AD-4296-82B1-C68D4E861565}" type="presOf" srcId="{945BE1D7-DBBB-4358-AD9E-B33EB881B1BF}" destId="{28EE0145-7BF7-4022-8413-455FA52FAAA6}" srcOrd="0" destOrd="0" presId="urn:microsoft.com/office/officeart/2005/8/layout/cycle5"/>
    <dgm:cxn modelId="{4550A551-C3E2-4E76-B395-2F1AE381E2FA}" type="presOf" srcId="{E609B73D-75C7-4090-BD27-FFD0939896A6}" destId="{9115E1E7-F5AC-42A4-AC96-8CB8CC7BCBA2}" srcOrd="0" destOrd="0" presId="urn:microsoft.com/office/officeart/2005/8/layout/cycle5"/>
    <dgm:cxn modelId="{4620D755-E187-4EF9-BAAF-6DAA1E0AB2FF}" srcId="{6AE16FB7-3C07-4B8E-81B6-349C5064F7D6}" destId="{0DFF1EDD-672D-4867-B943-44DA4E6275BF}" srcOrd="2" destOrd="0" parTransId="{0FAAE8BF-51D8-4D0D-9768-C8AB34712867}" sibTransId="{3E0DCAB7-0F76-4D67-B8F7-137F8C1448FF}"/>
    <dgm:cxn modelId="{0971F369-4183-44F2-8824-98A99B056048}" type="presOf" srcId="{F05E6E82-47DC-4977-9752-2EF2D8CC9E68}" destId="{5CECF4B3-1494-461A-A2E6-87C043B8D3E1}" srcOrd="0" destOrd="0" presId="urn:microsoft.com/office/officeart/2005/8/layout/cycle5"/>
    <dgm:cxn modelId="{BD5814E0-12D3-4056-889E-C18C99783E6A}" type="presParOf" srcId="{019CCCCD-0DA3-4B0F-AE70-95760B23D635}" destId="{38B5343D-5810-4F72-8C47-59FE4C001E4C}" srcOrd="0" destOrd="0" presId="urn:microsoft.com/office/officeart/2005/8/layout/cycle5"/>
    <dgm:cxn modelId="{243E35E2-A34A-41A6-A395-82AE20F41C50}" type="presParOf" srcId="{019CCCCD-0DA3-4B0F-AE70-95760B23D635}" destId="{5B84B999-0C1C-4B8A-AD32-7659A22D857F}" srcOrd="1" destOrd="0" presId="urn:microsoft.com/office/officeart/2005/8/layout/cycle5"/>
    <dgm:cxn modelId="{39D3D612-6BC8-40B4-A84A-44C74A6EFB15}" type="presParOf" srcId="{019CCCCD-0DA3-4B0F-AE70-95760B23D635}" destId="{E35F69BD-9D81-45FC-BAA8-DE6BC15FE650}" srcOrd="2" destOrd="0" presId="urn:microsoft.com/office/officeart/2005/8/layout/cycle5"/>
    <dgm:cxn modelId="{EFE57560-4F06-4722-8856-25049E68B2CE}" type="presParOf" srcId="{019CCCCD-0DA3-4B0F-AE70-95760B23D635}" destId="{F0CE729B-304E-44B6-9803-911C65EB818B}" srcOrd="3" destOrd="0" presId="urn:microsoft.com/office/officeart/2005/8/layout/cycle5"/>
    <dgm:cxn modelId="{DEA13E77-6D6B-4EA0-98B5-94A17F6AE2ED}" type="presParOf" srcId="{019CCCCD-0DA3-4B0F-AE70-95760B23D635}" destId="{4554629B-F752-46BD-A553-9D076CB35E55}" srcOrd="4" destOrd="0" presId="urn:microsoft.com/office/officeart/2005/8/layout/cycle5"/>
    <dgm:cxn modelId="{3DB087F9-BC97-49E3-9D1B-71822D72A50E}" type="presParOf" srcId="{019CCCCD-0DA3-4B0F-AE70-95760B23D635}" destId="{59058739-52D8-4D03-B001-BED2A6785C3D}" srcOrd="5" destOrd="0" presId="urn:microsoft.com/office/officeart/2005/8/layout/cycle5"/>
    <dgm:cxn modelId="{2F4D7FA6-CF29-4A5D-854B-661A81E145A8}" type="presParOf" srcId="{019CCCCD-0DA3-4B0F-AE70-95760B23D635}" destId="{CDDEB2AE-7252-4C08-BA78-1D6371A5122D}" srcOrd="6" destOrd="0" presId="urn:microsoft.com/office/officeart/2005/8/layout/cycle5"/>
    <dgm:cxn modelId="{13103708-9757-4DE0-B089-E0EE4A152CDC}" type="presParOf" srcId="{019CCCCD-0DA3-4B0F-AE70-95760B23D635}" destId="{711447C9-B047-4F50-92D8-5B9D624C187C}" srcOrd="7" destOrd="0" presId="urn:microsoft.com/office/officeart/2005/8/layout/cycle5"/>
    <dgm:cxn modelId="{FA6AF147-187B-4C4C-A73F-9DBDF61ADE6D}" type="presParOf" srcId="{019CCCCD-0DA3-4B0F-AE70-95760B23D635}" destId="{96506DB1-A577-4693-AC04-58E4EF0BBF00}" srcOrd="8" destOrd="0" presId="urn:microsoft.com/office/officeart/2005/8/layout/cycle5"/>
    <dgm:cxn modelId="{6758BC0C-C563-4039-ADD4-93400C27C7BC}" type="presParOf" srcId="{019CCCCD-0DA3-4B0F-AE70-95760B23D635}" destId="{5CECF4B3-1494-461A-A2E6-87C043B8D3E1}" srcOrd="9" destOrd="0" presId="urn:microsoft.com/office/officeart/2005/8/layout/cycle5"/>
    <dgm:cxn modelId="{40C85B20-6884-43CE-8A27-44453AE83A9F}" type="presParOf" srcId="{019CCCCD-0DA3-4B0F-AE70-95760B23D635}" destId="{A5E0BAF5-C631-41B3-A872-FD0536F6ACB8}" srcOrd="10" destOrd="0" presId="urn:microsoft.com/office/officeart/2005/8/layout/cycle5"/>
    <dgm:cxn modelId="{2F1979A1-F86D-4BC5-97E0-7C6358D94930}" type="presParOf" srcId="{019CCCCD-0DA3-4B0F-AE70-95760B23D635}" destId="{28EE0145-7BF7-4022-8413-455FA52FAAA6}" srcOrd="11" destOrd="0" presId="urn:microsoft.com/office/officeart/2005/8/layout/cycle5"/>
    <dgm:cxn modelId="{40058249-26B6-4B45-869D-43F0EB5B888C}" type="presParOf" srcId="{019CCCCD-0DA3-4B0F-AE70-95760B23D635}" destId="{1F467AB3-E715-41D7-9DE3-323CFE16A781}" srcOrd="12" destOrd="0" presId="urn:microsoft.com/office/officeart/2005/8/layout/cycle5"/>
    <dgm:cxn modelId="{96DC398C-CCC5-4FE6-9B28-943E6EB9E457}" type="presParOf" srcId="{019CCCCD-0DA3-4B0F-AE70-95760B23D635}" destId="{31999D14-46C3-4062-8C58-FC4D114E7D47}" srcOrd="13" destOrd="0" presId="urn:microsoft.com/office/officeart/2005/8/layout/cycle5"/>
    <dgm:cxn modelId="{5C6FD0E5-566B-407D-93AD-DF2BBDDAA7EA}" type="presParOf" srcId="{019CCCCD-0DA3-4B0F-AE70-95760B23D635}" destId="{9115E1E7-F5AC-42A4-AC96-8CB8CC7BCBA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2703423-06FD-45A0-85BE-2CDCEF7D5C5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86DC7A1-8370-4392-B7B5-50F6FE61C1BA}">
      <dgm:prSet phldrT="[نص]"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1"/>
          <a:r>
            <a:rPr lang="ar-SA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أنواع المقابلة</a:t>
          </a:r>
          <a:endParaRPr lang="ar-SA" sz="4400" b="1" dirty="0"/>
        </a:p>
      </dgm:t>
    </dgm:pt>
    <dgm:pt modelId="{35D8B33F-5BE8-4545-AA14-D0F80A8A37FB}" type="parTrans" cxnId="{C9D4681D-F139-4259-ADA6-934EE8D16610}">
      <dgm:prSet/>
      <dgm:spPr/>
      <dgm:t>
        <a:bodyPr/>
        <a:lstStyle/>
        <a:p>
          <a:pPr rtl="1"/>
          <a:endParaRPr lang="ar-SA"/>
        </a:p>
      </dgm:t>
    </dgm:pt>
    <dgm:pt modelId="{D06E7A81-7849-4112-BCE1-AF1F10232CC1}" type="sibTrans" cxnId="{C9D4681D-F139-4259-ADA6-934EE8D16610}">
      <dgm:prSet/>
      <dgm:spPr/>
      <dgm:t>
        <a:bodyPr/>
        <a:lstStyle/>
        <a:p>
          <a:pPr rtl="1"/>
          <a:endParaRPr lang="ar-SA"/>
        </a:p>
      </dgm:t>
    </dgm:pt>
    <dgm:pt modelId="{AD510C0D-8B78-47EE-866E-2970A68D698A}">
      <dgm:prSet phldrT="[نص]" custT="1"/>
      <dgm:spPr>
        <a:solidFill>
          <a:schemeClr val="tx1"/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مغلقة</a:t>
          </a:r>
          <a:endParaRPr lang="ar-SA" sz="3500" b="1" dirty="0"/>
        </a:p>
      </dgm:t>
    </dgm:pt>
    <dgm:pt modelId="{C3F57712-53EB-48BA-9EC5-966DA5F641B0}" type="parTrans" cxnId="{96A69243-762F-4EB1-9C78-E758BDD0614E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38608EAB-84E0-4525-A927-EA0FC45D1E77}" type="sibTrans" cxnId="{96A69243-762F-4EB1-9C78-E758BDD0614E}">
      <dgm:prSet/>
      <dgm:spPr/>
      <dgm:t>
        <a:bodyPr/>
        <a:lstStyle/>
        <a:p>
          <a:pPr rtl="1"/>
          <a:endParaRPr lang="ar-SA"/>
        </a:p>
      </dgm:t>
    </dgm:pt>
    <dgm:pt modelId="{929624D3-E45B-435A-B19C-A845B41F26DF}">
      <dgm:prSet phldrT="[نص]" custT="1"/>
      <dgm:spPr>
        <a:solidFill>
          <a:schemeClr val="tx1"/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مفتوحة</a:t>
          </a:r>
          <a:endParaRPr lang="ar-SA" sz="3600" b="1" dirty="0"/>
        </a:p>
      </dgm:t>
    </dgm:pt>
    <dgm:pt modelId="{D4B35E1D-1B99-4869-AAE6-449B466BB78F}" type="parTrans" cxnId="{E8A54ED9-F83B-4F66-9BDA-22857A11E932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19ED98C9-5CBC-4633-9482-7C0D6FCDE69A}" type="sibTrans" cxnId="{E8A54ED9-F83B-4F66-9BDA-22857A11E932}">
      <dgm:prSet/>
      <dgm:spPr/>
      <dgm:t>
        <a:bodyPr/>
        <a:lstStyle/>
        <a:p>
          <a:pPr rtl="1"/>
          <a:endParaRPr lang="ar-SA"/>
        </a:p>
      </dgm:t>
    </dgm:pt>
    <dgm:pt modelId="{49F08DA3-866B-466A-9DAC-AB6F0E113CD8}">
      <dgm:prSet phldrT="[نص]" custT="1"/>
      <dgm:spPr>
        <a:solidFill>
          <a:schemeClr val="tx1"/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مغلقة / مفتوحة</a:t>
          </a:r>
          <a:endParaRPr lang="ar-SA" sz="3600" b="1" dirty="0"/>
        </a:p>
      </dgm:t>
    </dgm:pt>
    <dgm:pt modelId="{8A53BAF9-D0B4-449E-BB9D-841FB07E4812}" type="parTrans" cxnId="{9E911722-2B6E-457D-99D7-F5D1B06B263D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3265E9D6-6C8F-49FD-824D-FFB0F5608A60}" type="sibTrans" cxnId="{9E911722-2B6E-457D-99D7-F5D1B06B263D}">
      <dgm:prSet/>
      <dgm:spPr/>
      <dgm:t>
        <a:bodyPr/>
        <a:lstStyle/>
        <a:p>
          <a:pPr rtl="1"/>
          <a:endParaRPr lang="ar-SA"/>
        </a:p>
      </dgm:t>
    </dgm:pt>
    <dgm:pt modelId="{87719CCD-98E5-454B-94CF-3EB97C7D3624}" type="pres">
      <dgm:prSet presAssocID="{F2703423-06FD-45A0-85BE-2CDCEF7D5C5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996499E-5A57-4E80-B933-DD6EFE1D02A7}" type="pres">
      <dgm:prSet presAssocID="{B86DC7A1-8370-4392-B7B5-50F6FE61C1BA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74264277-B2A4-4896-90C2-F9D05149407A}" type="pres">
      <dgm:prSet presAssocID="{C3F57712-53EB-48BA-9EC5-966DA5F641B0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AD06455B-98C4-4BB5-83A2-2AB50ED26AE8}" type="pres">
      <dgm:prSet presAssocID="{C3F57712-53EB-48BA-9EC5-966DA5F641B0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281105F-F36D-46E3-8C38-99A5F0D21D0B}" type="pres">
      <dgm:prSet presAssocID="{AD510C0D-8B78-47EE-866E-2970A68D698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4E3179-1BAA-4D35-AE97-37D9BCDDB859}" type="pres">
      <dgm:prSet presAssocID="{D4B35E1D-1B99-4869-AAE6-449B466BB78F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E2F04B5D-68C3-4B29-910E-4214ECA9CFAB}" type="pres">
      <dgm:prSet presAssocID="{D4B35E1D-1B99-4869-AAE6-449B466BB78F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D0417CD5-F252-45E0-8E66-7CC450C7D68C}" type="pres">
      <dgm:prSet presAssocID="{929624D3-E45B-435A-B19C-A845B41F26D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006CFF-E3E5-4628-91E8-F0D0AE089A36}" type="pres">
      <dgm:prSet presAssocID="{8A53BAF9-D0B4-449E-BB9D-841FB07E4812}" presName="par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F719880-AF6B-411E-8A4E-3D928B79298C}" type="pres">
      <dgm:prSet presAssocID="{8A53BAF9-D0B4-449E-BB9D-841FB07E4812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238BDDA9-41D6-43CC-AA83-61B32D0997E8}" type="pres">
      <dgm:prSet presAssocID="{49F08DA3-866B-466A-9DAC-AB6F0E113CD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3182121-E5C3-411C-884D-6ED2BDBB540B}" type="presOf" srcId="{8A53BAF9-D0B4-449E-BB9D-841FB07E4812}" destId="{A0006CFF-E3E5-4628-91E8-F0D0AE089A36}" srcOrd="0" destOrd="0" presId="urn:microsoft.com/office/officeart/2005/8/layout/radial5"/>
    <dgm:cxn modelId="{C2E5294F-D93A-47DF-88F0-54DC34F97DBB}" type="presOf" srcId="{B86DC7A1-8370-4392-B7B5-50F6FE61C1BA}" destId="{3996499E-5A57-4E80-B933-DD6EFE1D02A7}" srcOrd="0" destOrd="0" presId="urn:microsoft.com/office/officeart/2005/8/layout/radial5"/>
    <dgm:cxn modelId="{C9D4681D-F139-4259-ADA6-934EE8D16610}" srcId="{F2703423-06FD-45A0-85BE-2CDCEF7D5C52}" destId="{B86DC7A1-8370-4392-B7B5-50F6FE61C1BA}" srcOrd="0" destOrd="0" parTransId="{35D8B33F-5BE8-4545-AA14-D0F80A8A37FB}" sibTransId="{D06E7A81-7849-4112-BCE1-AF1F10232CC1}"/>
    <dgm:cxn modelId="{96A69243-762F-4EB1-9C78-E758BDD0614E}" srcId="{B86DC7A1-8370-4392-B7B5-50F6FE61C1BA}" destId="{AD510C0D-8B78-47EE-866E-2970A68D698A}" srcOrd="0" destOrd="0" parTransId="{C3F57712-53EB-48BA-9EC5-966DA5F641B0}" sibTransId="{38608EAB-84E0-4525-A927-EA0FC45D1E77}"/>
    <dgm:cxn modelId="{8C24E8A4-380E-40BE-9B4A-17980232B981}" type="presOf" srcId="{C3F57712-53EB-48BA-9EC5-966DA5F641B0}" destId="{AD06455B-98C4-4BB5-83A2-2AB50ED26AE8}" srcOrd="1" destOrd="0" presId="urn:microsoft.com/office/officeart/2005/8/layout/radial5"/>
    <dgm:cxn modelId="{7883A608-253E-4C1E-A78B-5F6FD0165981}" type="presOf" srcId="{D4B35E1D-1B99-4869-AAE6-449B466BB78F}" destId="{0C4E3179-1BAA-4D35-AE97-37D9BCDDB859}" srcOrd="0" destOrd="0" presId="urn:microsoft.com/office/officeart/2005/8/layout/radial5"/>
    <dgm:cxn modelId="{9753F257-4A9B-48DE-BE1C-A5F4768CBEBA}" type="presOf" srcId="{49F08DA3-866B-466A-9DAC-AB6F0E113CD8}" destId="{238BDDA9-41D6-43CC-AA83-61B32D0997E8}" srcOrd="0" destOrd="0" presId="urn:microsoft.com/office/officeart/2005/8/layout/radial5"/>
    <dgm:cxn modelId="{91E17B34-867D-48C0-8A4B-BE8EE07F6C47}" type="presOf" srcId="{D4B35E1D-1B99-4869-AAE6-449B466BB78F}" destId="{E2F04B5D-68C3-4B29-910E-4214ECA9CFAB}" srcOrd="1" destOrd="0" presId="urn:microsoft.com/office/officeart/2005/8/layout/radial5"/>
    <dgm:cxn modelId="{2E1E19BD-DB30-4B2F-A5A1-C292CAD13203}" type="presOf" srcId="{929624D3-E45B-435A-B19C-A845B41F26DF}" destId="{D0417CD5-F252-45E0-8E66-7CC450C7D68C}" srcOrd="0" destOrd="0" presId="urn:microsoft.com/office/officeart/2005/8/layout/radial5"/>
    <dgm:cxn modelId="{E8A54ED9-F83B-4F66-9BDA-22857A11E932}" srcId="{B86DC7A1-8370-4392-B7B5-50F6FE61C1BA}" destId="{929624D3-E45B-435A-B19C-A845B41F26DF}" srcOrd="1" destOrd="0" parTransId="{D4B35E1D-1B99-4869-AAE6-449B466BB78F}" sibTransId="{19ED98C9-5CBC-4633-9482-7C0D6FCDE69A}"/>
    <dgm:cxn modelId="{DEBCD818-8AF6-403D-A18F-B2B022AA91C3}" type="presOf" srcId="{8A53BAF9-D0B4-449E-BB9D-841FB07E4812}" destId="{BF719880-AF6B-411E-8A4E-3D928B79298C}" srcOrd="1" destOrd="0" presId="urn:microsoft.com/office/officeart/2005/8/layout/radial5"/>
    <dgm:cxn modelId="{C54078AE-680D-433B-A8ED-79DB1C7CF41C}" type="presOf" srcId="{C3F57712-53EB-48BA-9EC5-966DA5F641B0}" destId="{74264277-B2A4-4896-90C2-F9D05149407A}" srcOrd="0" destOrd="0" presId="urn:microsoft.com/office/officeart/2005/8/layout/radial5"/>
    <dgm:cxn modelId="{9E911722-2B6E-457D-99D7-F5D1B06B263D}" srcId="{B86DC7A1-8370-4392-B7B5-50F6FE61C1BA}" destId="{49F08DA3-866B-466A-9DAC-AB6F0E113CD8}" srcOrd="2" destOrd="0" parTransId="{8A53BAF9-D0B4-449E-BB9D-841FB07E4812}" sibTransId="{3265E9D6-6C8F-49FD-824D-FFB0F5608A60}"/>
    <dgm:cxn modelId="{18CD3EB0-3F7B-4F11-BE4A-7230AF98E8A8}" type="presOf" srcId="{AD510C0D-8B78-47EE-866E-2970A68D698A}" destId="{E281105F-F36D-46E3-8C38-99A5F0D21D0B}" srcOrd="0" destOrd="0" presId="urn:microsoft.com/office/officeart/2005/8/layout/radial5"/>
    <dgm:cxn modelId="{C23BABE8-9342-49F6-82A7-A274C8B596D6}" type="presOf" srcId="{F2703423-06FD-45A0-85BE-2CDCEF7D5C52}" destId="{87719CCD-98E5-454B-94CF-3EB97C7D3624}" srcOrd="0" destOrd="0" presId="urn:microsoft.com/office/officeart/2005/8/layout/radial5"/>
    <dgm:cxn modelId="{C8FCEB5B-5894-4C60-873D-6844E3615DE1}" type="presParOf" srcId="{87719CCD-98E5-454B-94CF-3EB97C7D3624}" destId="{3996499E-5A57-4E80-B933-DD6EFE1D02A7}" srcOrd="0" destOrd="0" presId="urn:microsoft.com/office/officeart/2005/8/layout/radial5"/>
    <dgm:cxn modelId="{0F876BDD-B0F9-4906-943A-7437877AB26C}" type="presParOf" srcId="{87719CCD-98E5-454B-94CF-3EB97C7D3624}" destId="{74264277-B2A4-4896-90C2-F9D05149407A}" srcOrd="1" destOrd="0" presId="urn:microsoft.com/office/officeart/2005/8/layout/radial5"/>
    <dgm:cxn modelId="{C9973736-B43C-4B61-9043-7B6F13183A59}" type="presParOf" srcId="{74264277-B2A4-4896-90C2-F9D05149407A}" destId="{AD06455B-98C4-4BB5-83A2-2AB50ED26AE8}" srcOrd="0" destOrd="0" presId="urn:microsoft.com/office/officeart/2005/8/layout/radial5"/>
    <dgm:cxn modelId="{C4EBC443-E102-4D03-BCA1-9BE78DA56DA7}" type="presParOf" srcId="{87719CCD-98E5-454B-94CF-3EB97C7D3624}" destId="{E281105F-F36D-46E3-8C38-99A5F0D21D0B}" srcOrd="2" destOrd="0" presId="urn:microsoft.com/office/officeart/2005/8/layout/radial5"/>
    <dgm:cxn modelId="{04D206E2-AE5F-461F-89FF-D4DEF36F9A70}" type="presParOf" srcId="{87719CCD-98E5-454B-94CF-3EB97C7D3624}" destId="{0C4E3179-1BAA-4D35-AE97-37D9BCDDB859}" srcOrd="3" destOrd="0" presId="urn:microsoft.com/office/officeart/2005/8/layout/radial5"/>
    <dgm:cxn modelId="{7F7BB827-5D27-4B6C-827B-D043A9D0B4CE}" type="presParOf" srcId="{0C4E3179-1BAA-4D35-AE97-37D9BCDDB859}" destId="{E2F04B5D-68C3-4B29-910E-4214ECA9CFAB}" srcOrd="0" destOrd="0" presId="urn:microsoft.com/office/officeart/2005/8/layout/radial5"/>
    <dgm:cxn modelId="{55031BBF-55A0-40AC-9CE6-0D2C4DE3E6C9}" type="presParOf" srcId="{87719CCD-98E5-454B-94CF-3EB97C7D3624}" destId="{D0417CD5-F252-45E0-8E66-7CC450C7D68C}" srcOrd="4" destOrd="0" presId="urn:microsoft.com/office/officeart/2005/8/layout/radial5"/>
    <dgm:cxn modelId="{4F82C4DA-92D6-43A6-9975-622F6872062C}" type="presParOf" srcId="{87719CCD-98E5-454B-94CF-3EB97C7D3624}" destId="{A0006CFF-E3E5-4628-91E8-F0D0AE089A36}" srcOrd="5" destOrd="0" presId="urn:microsoft.com/office/officeart/2005/8/layout/radial5"/>
    <dgm:cxn modelId="{B7866E0B-2A90-4CE5-A029-3E287665F770}" type="presParOf" srcId="{A0006CFF-E3E5-4628-91E8-F0D0AE089A36}" destId="{BF719880-AF6B-411E-8A4E-3D928B79298C}" srcOrd="0" destOrd="0" presId="urn:microsoft.com/office/officeart/2005/8/layout/radial5"/>
    <dgm:cxn modelId="{5E7196F7-978F-4EB5-81EB-FAAB7C502864}" type="presParOf" srcId="{87719CCD-98E5-454B-94CF-3EB97C7D3624}" destId="{238BDDA9-41D6-43CC-AA83-61B32D0997E8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1D0F3E-CAC3-4BBA-A34E-5273F6AD4E26}">
      <dsp:nvSpPr>
        <dsp:cNvPr id="0" name=""/>
        <dsp:cNvSpPr/>
      </dsp:nvSpPr>
      <dsp:spPr>
        <a:xfrm>
          <a:off x="0" y="397769"/>
          <a:ext cx="6984776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B0F0"/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537634E-6EBB-48BA-A791-1F0834700B62}">
      <dsp:nvSpPr>
        <dsp:cNvPr id="0" name=""/>
        <dsp:cNvSpPr/>
      </dsp:nvSpPr>
      <dsp:spPr>
        <a:xfrm>
          <a:off x="860922" y="34458"/>
          <a:ext cx="6123853" cy="67896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صياغة مفهوم البحث العلمي.</a:t>
          </a:r>
          <a:endParaRPr lang="ar-SA" sz="2800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894066" y="67602"/>
        <a:ext cx="6057565" cy="612672"/>
      </dsp:txXfrm>
    </dsp:sp>
    <dsp:sp modelId="{DF0CCA9E-E497-4DD8-8BDD-74E6CB683B75}">
      <dsp:nvSpPr>
        <dsp:cNvPr id="0" name=""/>
        <dsp:cNvSpPr/>
      </dsp:nvSpPr>
      <dsp:spPr>
        <a:xfrm>
          <a:off x="0" y="1441049"/>
          <a:ext cx="6984776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B0F0"/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78AF7E-8163-406C-AD68-9A464B43E3B6}">
      <dsp:nvSpPr>
        <dsp:cNvPr id="0" name=""/>
        <dsp:cNvSpPr/>
      </dsp:nvSpPr>
      <dsp:spPr>
        <a:xfrm>
          <a:off x="860922" y="1077738"/>
          <a:ext cx="6123853" cy="67896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n w="50800"/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استخلاص أهمية البحث العلمي.</a:t>
          </a:r>
          <a:endParaRPr lang="ar-SA" sz="2800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894066" y="1110882"/>
        <a:ext cx="6057565" cy="612672"/>
      </dsp:txXfrm>
    </dsp:sp>
    <dsp:sp modelId="{E964A1E9-CE2C-40D5-845A-F39AAC549BA6}">
      <dsp:nvSpPr>
        <dsp:cNvPr id="0" name=""/>
        <dsp:cNvSpPr/>
      </dsp:nvSpPr>
      <dsp:spPr>
        <a:xfrm>
          <a:off x="0" y="2484329"/>
          <a:ext cx="6984776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B0F0"/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478D5D2-2F72-433F-828D-DE269D7A9B06}">
      <dsp:nvSpPr>
        <dsp:cNvPr id="0" name=""/>
        <dsp:cNvSpPr/>
      </dsp:nvSpPr>
      <dsp:spPr>
        <a:xfrm>
          <a:off x="860922" y="2121018"/>
          <a:ext cx="6123853" cy="67896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n w="50800"/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التعرف على الاعتبارات الأولية لاختيار موضوع البحث.</a:t>
          </a:r>
          <a:endParaRPr lang="ar-SA" sz="2800" b="1" kern="1200" dirty="0">
            <a:ln w="50800"/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894066" y="2154162"/>
        <a:ext cx="6057565" cy="612672"/>
      </dsp:txXfrm>
    </dsp:sp>
    <dsp:sp modelId="{BF94B43C-1AF9-4B41-BF2C-B667C8EE7C12}">
      <dsp:nvSpPr>
        <dsp:cNvPr id="0" name=""/>
        <dsp:cNvSpPr/>
      </dsp:nvSpPr>
      <dsp:spPr>
        <a:xfrm>
          <a:off x="0" y="3527609"/>
          <a:ext cx="6984776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B0F0"/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44670B-FB48-4584-B793-1013B5EDD372}">
      <dsp:nvSpPr>
        <dsp:cNvPr id="0" name=""/>
        <dsp:cNvSpPr/>
      </dsp:nvSpPr>
      <dsp:spPr>
        <a:xfrm>
          <a:off x="860922" y="3164298"/>
          <a:ext cx="6123853" cy="67896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n w="50800"/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تمييز أدوات البحث العلمي.</a:t>
          </a:r>
          <a:endParaRPr lang="ar-SA" sz="2800" b="1" kern="1200" dirty="0">
            <a:ln w="50800"/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894066" y="3197442"/>
        <a:ext cx="6057565" cy="612672"/>
      </dsp:txXfrm>
    </dsp:sp>
    <dsp:sp modelId="{20ED637F-5E61-4785-9A0A-99D277016D3D}">
      <dsp:nvSpPr>
        <dsp:cNvPr id="0" name=""/>
        <dsp:cNvSpPr/>
      </dsp:nvSpPr>
      <dsp:spPr>
        <a:xfrm flipV="1">
          <a:off x="0" y="4570889"/>
          <a:ext cx="6984776" cy="6389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B0F0"/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AB2F25-2299-463D-B31F-096CF69F5734}">
      <dsp:nvSpPr>
        <dsp:cNvPr id="0" name=""/>
        <dsp:cNvSpPr/>
      </dsp:nvSpPr>
      <dsp:spPr>
        <a:xfrm>
          <a:off x="860922" y="4207578"/>
          <a:ext cx="6123853" cy="67896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n w="50800"/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تطبيق أدوات البحث العلمي في دراستك الجامعية.</a:t>
          </a:r>
          <a:endParaRPr lang="en-US" sz="2800" b="1" kern="1200" dirty="0">
            <a:ln w="50800"/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894066" y="4240722"/>
        <a:ext cx="6057565" cy="6126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F1941-3389-447D-A97B-61E9FA84BE8B}">
      <dsp:nvSpPr>
        <dsp:cNvPr id="0" name=""/>
        <dsp:cNvSpPr/>
      </dsp:nvSpPr>
      <dsp:spPr>
        <a:xfrm>
          <a:off x="3140579" y="2624691"/>
          <a:ext cx="3207956" cy="3207956"/>
        </a:xfrm>
        <a:prstGeom prst="gear9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الحصول على معلومات من أفراد  يكثرون من حيث العدد</a:t>
          </a:r>
          <a:endParaRPr lang="ar-SA" sz="28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785521" y="3376139"/>
        <a:ext cx="1918072" cy="1648956"/>
      </dsp:txXfrm>
    </dsp:sp>
    <dsp:sp modelId="{C0EC27FA-3BC1-4C41-BD5E-9B71C273DCD6}">
      <dsp:nvSpPr>
        <dsp:cNvPr id="0" name=""/>
        <dsp:cNvSpPr/>
      </dsp:nvSpPr>
      <dsp:spPr>
        <a:xfrm>
          <a:off x="1274132" y="1866447"/>
          <a:ext cx="2333059" cy="2333059"/>
        </a:xfrm>
        <a:prstGeom prst="gear6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الحصول على معلومات من أفراد  يتباعدون جغرافيا</a:t>
          </a:r>
          <a:endParaRPr lang="ar-SA" sz="20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861487" y="2457352"/>
        <a:ext cx="1158349" cy="1151249"/>
      </dsp:txXfrm>
    </dsp:sp>
    <dsp:sp modelId="{7CAC6C88-A35E-4039-A3E0-738E42C61CA5}">
      <dsp:nvSpPr>
        <dsp:cNvPr id="0" name=""/>
        <dsp:cNvSpPr/>
      </dsp:nvSpPr>
      <dsp:spPr>
        <a:xfrm rot="20700000">
          <a:off x="2580883" y="256874"/>
          <a:ext cx="2285921" cy="2285921"/>
        </a:xfrm>
        <a:prstGeom prst="gear6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أكثر موضوعية</a:t>
          </a:r>
          <a:endParaRPr lang="ar-SA" sz="20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20700000">
        <a:off x="3082253" y="758244"/>
        <a:ext cx="1283182" cy="1283182"/>
      </dsp:txXfrm>
    </dsp:sp>
    <dsp:sp modelId="{34612B93-6369-44C9-AAB6-6469A778ACFA}">
      <dsp:nvSpPr>
        <dsp:cNvPr id="0" name=""/>
        <dsp:cNvSpPr/>
      </dsp:nvSpPr>
      <dsp:spPr>
        <a:xfrm>
          <a:off x="2912297" y="2130086"/>
          <a:ext cx="4106184" cy="4106184"/>
        </a:xfrm>
        <a:prstGeom prst="circularArrow">
          <a:avLst>
            <a:gd name="adj1" fmla="val 4687"/>
            <a:gd name="adj2" fmla="val 299029"/>
            <a:gd name="adj3" fmla="val 2545110"/>
            <a:gd name="adj4" fmla="val 15800276"/>
            <a:gd name="adj5" fmla="val 5469"/>
          </a:avLst>
        </a:prstGeom>
        <a:solidFill>
          <a:srgbClr val="00B0F0"/>
        </a:solidFill>
        <a:ln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82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E878AF-74DE-4B26-B5F2-6AB54A0146FC}">
      <dsp:nvSpPr>
        <dsp:cNvPr id="0" name=""/>
        <dsp:cNvSpPr/>
      </dsp:nvSpPr>
      <dsp:spPr>
        <a:xfrm>
          <a:off x="860951" y="1343198"/>
          <a:ext cx="2983399" cy="298339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00B0F0"/>
        </a:solidFill>
        <a:ln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82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07960E-C209-4740-B7DF-DDD1202A07A1}">
      <dsp:nvSpPr>
        <dsp:cNvPr id="0" name=""/>
        <dsp:cNvSpPr/>
      </dsp:nvSpPr>
      <dsp:spPr>
        <a:xfrm>
          <a:off x="2052126" y="-250859"/>
          <a:ext cx="3216705" cy="321670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00B0F0"/>
        </a:solidFill>
        <a:ln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82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96499E-5A57-4E80-B933-DD6EFE1D02A7}">
      <dsp:nvSpPr>
        <dsp:cNvPr id="0" name=""/>
        <dsp:cNvSpPr/>
      </dsp:nvSpPr>
      <dsp:spPr>
        <a:xfrm>
          <a:off x="2766263" y="2423341"/>
          <a:ext cx="2028312" cy="1948655"/>
        </a:xfrm>
        <a:prstGeom prst="ellipse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أنواع الاستبانة</a:t>
          </a:r>
          <a:endParaRPr lang="ar-SA" sz="4400" b="1" kern="1200" dirty="0"/>
        </a:p>
      </dsp:txBody>
      <dsp:txXfrm>
        <a:off x="3063302" y="2708715"/>
        <a:ext cx="1434234" cy="1377907"/>
      </dsp:txXfrm>
    </dsp:sp>
    <dsp:sp modelId="{74264277-B2A4-4896-90C2-F9D05149407A}">
      <dsp:nvSpPr>
        <dsp:cNvPr id="0" name=""/>
        <dsp:cNvSpPr/>
      </dsp:nvSpPr>
      <dsp:spPr>
        <a:xfrm rot="16200000">
          <a:off x="3612490" y="1812235"/>
          <a:ext cx="335859" cy="607525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700" kern="1200"/>
        </a:p>
      </dsp:txBody>
      <dsp:txXfrm>
        <a:off x="3662869" y="1984119"/>
        <a:ext cx="235101" cy="364515"/>
      </dsp:txXfrm>
    </dsp:sp>
    <dsp:sp modelId="{E281105F-F36D-46E3-8C38-99A5F0D21D0B}">
      <dsp:nvSpPr>
        <dsp:cNvPr id="0" name=""/>
        <dsp:cNvSpPr/>
      </dsp:nvSpPr>
      <dsp:spPr>
        <a:xfrm>
          <a:off x="2887000" y="2805"/>
          <a:ext cx="1786839" cy="178683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مغلقة</a:t>
          </a:r>
          <a:endParaRPr lang="ar-SA" sz="3500" b="1" kern="1200" dirty="0"/>
        </a:p>
      </dsp:txBody>
      <dsp:txXfrm>
        <a:off x="3148677" y="264482"/>
        <a:ext cx="1263485" cy="1263485"/>
      </dsp:txXfrm>
    </dsp:sp>
    <dsp:sp modelId="{0C4E3179-1BAA-4D35-AE97-37D9BCDDB859}">
      <dsp:nvSpPr>
        <dsp:cNvPr id="0" name=""/>
        <dsp:cNvSpPr/>
      </dsp:nvSpPr>
      <dsp:spPr>
        <a:xfrm rot="1800000">
          <a:off x="4743363" y="3742315"/>
          <a:ext cx="320268" cy="607525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700" kern="1200"/>
        </a:p>
      </dsp:txBody>
      <dsp:txXfrm>
        <a:off x="4749799" y="3839800"/>
        <a:ext cx="224188" cy="364515"/>
      </dsp:txXfrm>
    </dsp:sp>
    <dsp:sp modelId="{D0417CD5-F252-45E0-8E66-7CC450C7D68C}">
      <dsp:nvSpPr>
        <dsp:cNvPr id="0" name=""/>
        <dsp:cNvSpPr/>
      </dsp:nvSpPr>
      <dsp:spPr>
        <a:xfrm>
          <a:off x="5053314" y="3754971"/>
          <a:ext cx="1786839" cy="178683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مفتوحة</a:t>
          </a:r>
          <a:endParaRPr lang="ar-SA" sz="3600" b="1" kern="1200" dirty="0"/>
        </a:p>
      </dsp:txBody>
      <dsp:txXfrm>
        <a:off x="5314991" y="4016648"/>
        <a:ext cx="1263485" cy="1263485"/>
      </dsp:txXfrm>
    </dsp:sp>
    <dsp:sp modelId="{A0006CFF-E3E5-4628-91E8-F0D0AE089A36}">
      <dsp:nvSpPr>
        <dsp:cNvPr id="0" name=""/>
        <dsp:cNvSpPr/>
      </dsp:nvSpPr>
      <dsp:spPr>
        <a:xfrm rot="9000000">
          <a:off x="2497207" y="3742315"/>
          <a:ext cx="320268" cy="607525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700" kern="1200"/>
        </a:p>
      </dsp:txBody>
      <dsp:txXfrm rot="10800000">
        <a:off x="2586851" y="3839800"/>
        <a:ext cx="224188" cy="364515"/>
      </dsp:txXfrm>
    </dsp:sp>
    <dsp:sp modelId="{238BDDA9-41D6-43CC-AA83-61B32D0997E8}">
      <dsp:nvSpPr>
        <dsp:cNvPr id="0" name=""/>
        <dsp:cNvSpPr/>
      </dsp:nvSpPr>
      <dsp:spPr>
        <a:xfrm>
          <a:off x="720686" y="3754971"/>
          <a:ext cx="1786839" cy="178683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مغلقة / مفتوحة</a:t>
          </a:r>
          <a:endParaRPr lang="ar-SA" sz="3600" b="1" kern="1200" dirty="0"/>
        </a:p>
      </dsp:txBody>
      <dsp:txXfrm>
        <a:off x="982363" y="4016648"/>
        <a:ext cx="1263485" cy="12634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F2AC5-8CE0-4F93-AC2F-D2E6BDB9233D}">
      <dsp:nvSpPr>
        <dsp:cNvPr id="0" name=""/>
        <dsp:cNvSpPr/>
      </dsp:nvSpPr>
      <dsp:spPr>
        <a:xfrm>
          <a:off x="3964075" y="1186796"/>
          <a:ext cx="3197049" cy="976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223"/>
              </a:lnTo>
              <a:lnTo>
                <a:pt x="3197049" y="817223"/>
              </a:lnTo>
              <a:lnTo>
                <a:pt x="3197049" y="976386"/>
              </a:lnTo>
            </a:path>
          </a:pathLst>
        </a:custGeom>
        <a:noFill/>
        <a:ln w="3175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00628A72-A459-464F-98C4-A8F924E123E6}">
      <dsp:nvSpPr>
        <dsp:cNvPr id="0" name=""/>
        <dsp:cNvSpPr/>
      </dsp:nvSpPr>
      <dsp:spPr>
        <a:xfrm>
          <a:off x="3964075" y="1186796"/>
          <a:ext cx="1097158" cy="976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223"/>
              </a:lnTo>
              <a:lnTo>
                <a:pt x="1097158" y="817223"/>
              </a:lnTo>
              <a:lnTo>
                <a:pt x="1097158" y="976386"/>
              </a:lnTo>
            </a:path>
          </a:pathLst>
        </a:custGeom>
        <a:noFill/>
        <a:ln w="3175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73AE8299-B4DA-4201-BDE7-6B6B2DE3EE58}">
      <dsp:nvSpPr>
        <dsp:cNvPr id="0" name=""/>
        <dsp:cNvSpPr/>
      </dsp:nvSpPr>
      <dsp:spPr>
        <a:xfrm>
          <a:off x="2961343" y="1186796"/>
          <a:ext cx="1002732" cy="976386"/>
        </a:xfrm>
        <a:custGeom>
          <a:avLst/>
          <a:gdLst/>
          <a:ahLst/>
          <a:cxnLst/>
          <a:rect l="0" t="0" r="0" b="0"/>
          <a:pathLst>
            <a:path>
              <a:moveTo>
                <a:pt x="1002732" y="0"/>
              </a:moveTo>
              <a:lnTo>
                <a:pt x="1002732" y="817223"/>
              </a:lnTo>
              <a:lnTo>
                <a:pt x="0" y="817223"/>
              </a:lnTo>
              <a:lnTo>
                <a:pt x="0" y="976386"/>
              </a:lnTo>
            </a:path>
          </a:pathLst>
        </a:custGeom>
        <a:noFill/>
        <a:ln w="3175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AE18EEE2-2C51-4CC9-8E5E-2D1D0A094B32}">
      <dsp:nvSpPr>
        <dsp:cNvPr id="0" name=""/>
        <dsp:cNvSpPr/>
      </dsp:nvSpPr>
      <dsp:spPr>
        <a:xfrm>
          <a:off x="861452" y="1186796"/>
          <a:ext cx="3102622" cy="976386"/>
        </a:xfrm>
        <a:custGeom>
          <a:avLst/>
          <a:gdLst/>
          <a:ahLst/>
          <a:cxnLst/>
          <a:rect l="0" t="0" r="0" b="0"/>
          <a:pathLst>
            <a:path>
              <a:moveTo>
                <a:pt x="3102622" y="0"/>
              </a:moveTo>
              <a:lnTo>
                <a:pt x="3102622" y="817223"/>
              </a:lnTo>
              <a:lnTo>
                <a:pt x="0" y="817223"/>
              </a:lnTo>
              <a:lnTo>
                <a:pt x="0" y="976386"/>
              </a:lnTo>
            </a:path>
          </a:pathLst>
        </a:custGeom>
        <a:noFill/>
        <a:ln w="3175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55DC68B7-B001-414D-9CDC-5925BF825CCA}">
      <dsp:nvSpPr>
        <dsp:cNvPr id="0" name=""/>
        <dsp:cNvSpPr/>
      </dsp:nvSpPr>
      <dsp:spPr>
        <a:xfrm>
          <a:off x="1039332" y="336239"/>
          <a:ext cx="5849485" cy="850556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23A93B-4DF4-4C45-827D-91E0FFD1188F}">
      <dsp:nvSpPr>
        <dsp:cNvPr id="0" name=""/>
        <dsp:cNvSpPr/>
      </dsp:nvSpPr>
      <dsp:spPr>
        <a:xfrm>
          <a:off x="1230231" y="517593"/>
          <a:ext cx="5849485" cy="850556"/>
        </a:xfrm>
        <a:prstGeom prst="roundRect">
          <a:avLst>
            <a:gd name="adj" fmla="val 10000"/>
          </a:avLst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البحث العلمي وأدواته</a:t>
          </a:r>
          <a:endParaRPr lang="ar-SA" sz="4400" kern="1200" dirty="0">
            <a:solidFill>
              <a:schemeClr val="tx1"/>
            </a:solidFill>
          </a:endParaRPr>
        </a:p>
      </dsp:txBody>
      <dsp:txXfrm>
        <a:off x="1255143" y="542505"/>
        <a:ext cx="5799661" cy="800732"/>
      </dsp:txXfrm>
    </dsp:sp>
    <dsp:sp modelId="{9DD3B18C-CA62-43E0-A7BC-29899B15D6B7}">
      <dsp:nvSpPr>
        <dsp:cNvPr id="0" name=""/>
        <dsp:cNvSpPr/>
      </dsp:nvSpPr>
      <dsp:spPr>
        <a:xfrm>
          <a:off x="2406" y="2163182"/>
          <a:ext cx="1718092" cy="109098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8B0C6E-BE7D-4CEB-B584-B35D2EF0A2B5}">
      <dsp:nvSpPr>
        <dsp:cNvPr id="0" name=""/>
        <dsp:cNvSpPr/>
      </dsp:nvSpPr>
      <dsp:spPr>
        <a:xfrm>
          <a:off x="193305" y="2344536"/>
          <a:ext cx="1718092" cy="1090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أدوات البحث العلمي</a:t>
          </a:r>
          <a:endParaRPr lang="ar-SA" sz="2000" b="1" kern="1200" dirty="0"/>
        </a:p>
      </dsp:txBody>
      <dsp:txXfrm>
        <a:off x="225259" y="2376490"/>
        <a:ext cx="1654184" cy="1027080"/>
      </dsp:txXfrm>
    </dsp:sp>
    <dsp:sp modelId="{17ED136B-B04F-476B-973A-1B7B8FD0D2CE}">
      <dsp:nvSpPr>
        <dsp:cNvPr id="0" name=""/>
        <dsp:cNvSpPr/>
      </dsp:nvSpPr>
      <dsp:spPr>
        <a:xfrm>
          <a:off x="2102296" y="2163182"/>
          <a:ext cx="1718092" cy="109098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D545A-AA00-4501-A414-AB18AF021D44}">
      <dsp:nvSpPr>
        <dsp:cNvPr id="0" name=""/>
        <dsp:cNvSpPr/>
      </dsp:nvSpPr>
      <dsp:spPr>
        <a:xfrm>
          <a:off x="2293196" y="2344536"/>
          <a:ext cx="1718092" cy="1090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الاعتبارات الأولية لاختيار موضوع البحث</a:t>
          </a:r>
          <a:endParaRPr lang="ar-SA" sz="2000" b="1" kern="1200" dirty="0"/>
        </a:p>
      </dsp:txBody>
      <dsp:txXfrm>
        <a:off x="2325150" y="2376490"/>
        <a:ext cx="1654184" cy="1027080"/>
      </dsp:txXfrm>
    </dsp:sp>
    <dsp:sp modelId="{EF9018B7-0339-44C9-9CB7-A486F534FC69}">
      <dsp:nvSpPr>
        <dsp:cNvPr id="0" name=""/>
        <dsp:cNvSpPr/>
      </dsp:nvSpPr>
      <dsp:spPr>
        <a:xfrm>
          <a:off x="4202187" y="2163182"/>
          <a:ext cx="1718092" cy="109098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5DD19C-87DE-404B-80D5-F8B84FC1DFD9}">
      <dsp:nvSpPr>
        <dsp:cNvPr id="0" name=""/>
        <dsp:cNvSpPr/>
      </dsp:nvSpPr>
      <dsp:spPr>
        <a:xfrm>
          <a:off x="4393086" y="2344536"/>
          <a:ext cx="1718092" cy="1090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أهمية البحث العلمي</a:t>
          </a:r>
          <a:endParaRPr lang="ar-SA" sz="2000" b="1" kern="1200" dirty="0"/>
        </a:p>
      </dsp:txBody>
      <dsp:txXfrm>
        <a:off x="4425040" y="2376490"/>
        <a:ext cx="1654184" cy="1027080"/>
      </dsp:txXfrm>
    </dsp:sp>
    <dsp:sp modelId="{ED904B94-764F-47C3-9AAE-831C2BDA7F5B}">
      <dsp:nvSpPr>
        <dsp:cNvPr id="0" name=""/>
        <dsp:cNvSpPr/>
      </dsp:nvSpPr>
      <dsp:spPr>
        <a:xfrm>
          <a:off x="6302078" y="2163182"/>
          <a:ext cx="1718092" cy="109098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0453C7-FE86-43A8-98C6-9FC3BFF26EA7}">
      <dsp:nvSpPr>
        <dsp:cNvPr id="0" name=""/>
        <dsp:cNvSpPr/>
      </dsp:nvSpPr>
      <dsp:spPr>
        <a:xfrm>
          <a:off x="6492977" y="2344536"/>
          <a:ext cx="1718092" cy="1090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البحث العلمي </a:t>
          </a:r>
          <a:endParaRPr lang="ar-SA" sz="2000" b="1" kern="1200" dirty="0"/>
        </a:p>
      </dsp:txBody>
      <dsp:txXfrm>
        <a:off x="6524931" y="2376490"/>
        <a:ext cx="1654184" cy="10270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9188C-23DE-4998-93E4-0F42841B42CD}">
      <dsp:nvSpPr>
        <dsp:cNvPr id="0" name=""/>
        <dsp:cNvSpPr/>
      </dsp:nvSpPr>
      <dsp:spPr>
        <a:xfrm>
          <a:off x="3742789" y="2804"/>
          <a:ext cx="1227388" cy="1227388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الرفاهية</a:t>
          </a:r>
          <a:endParaRPr lang="ar-SA" sz="24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922536" y="182551"/>
        <a:ext cx="867894" cy="867894"/>
      </dsp:txXfrm>
    </dsp:sp>
    <dsp:sp modelId="{4B85D299-824E-47BD-8D96-BD9B6AA88D2D}">
      <dsp:nvSpPr>
        <dsp:cNvPr id="0" name=""/>
        <dsp:cNvSpPr/>
      </dsp:nvSpPr>
      <dsp:spPr>
        <a:xfrm rot="1350000">
          <a:off x="5036148" y="758463"/>
          <a:ext cx="326209" cy="41424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5039873" y="822587"/>
        <a:ext cx="228346" cy="248545"/>
      </dsp:txXfrm>
    </dsp:sp>
    <dsp:sp modelId="{5D891A8D-06A4-4BE4-B8B7-3D4490DF1DA9}">
      <dsp:nvSpPr>
        <dsp:cNvPr id="0" name=""/>
        <dsp:cNvSpPr/>
      </dsp:nvSpPr>
      <dsp:spPr>
        <a:xfrm>
          <a:off x="5445387" y="708043"/>
          <a:ext cx="1227388" cy="1227388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التغلب على الصعوبات</a:t>
          </a:r>
          <a:endParaRPr lang="ar-SA" sz="20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625134" y="887790"/>
        <a:ext cx="867894" cy="867894"/>
      </dsp:txXfrm>
    </dsp:sp>
    <dsp:sp modelId="{30ED9955-E9F1-4AB5-97F2-003E8488B242}">
      <dsp:nvSpPr>
        <dsp:cNvPr id="0" name=""/>
        <dsp:cNvSpPr/>
      </dsp:nvSpPr>
      <dsp:spPr>
        <a:xfrm rot="4050000">
          <a:off x="6245063" y="1957385"/>
          <a:ext cx="326209" cy="41424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6275269" y="1995027"/>
        <a:ext cx="228346" cy="248545"/>
      </dsp:txXfrm>
    </dsp:sp>
    <dsp:sp modelId="{590CC308-6A4D-4E93-A420-FB910FF886DC}">
      <dsp:nvSpPr>
        <dsp:cNvPr id="0" name=""/>
        <dsp:cNvSpPr/>
      </dsp:nvSpPr>
      <dsp:spPr>
        <a:xfrm>
          <a:off x="6150626" y="2410641"/>
          <a:ext cx="1227388" cy="1227388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تفسير الظواهر</a:t>
          </a:r>
          <a:endParaRPr lang="ar-SA" sz="24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330373" y="2590388"/>
        <a:ext cx="867894" cy="867894"/>
      </dsp:txXfrm>
    </dsp:sp>
    <dsp:sp modelId="{2ED6C2DF-A324-4B66-BB1F-05E67F3E4FCB}">
      <dsp:nvSpPr>
        <dsp:cNvPr id="0" name=""/>
        <dsp:cNvSpPr/>
      </dsp:nvSpPr>
      <dsp:spPr>
        <a:xfrm rot="6750000">
          <a:off x="6252129" y="3659983"/>
          <a:ext cx="326209" cy="41424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6319786" y="3697625"/>
        <a:ext cx="228346" cy="248545"/>
      </dsp:txXfrm>
    </dsp:sp>
    <dsp:sp modelId="{EE002995-11A3-45EE-B5A8-ABE82B1EB5D9}">
      <dsp:nvSpPr>
        <dsp:cNvPr id="0" name=""/>
        <dsp:cNvSpPr/>
      </dsp:nvSpPr>
      <dsp:spPr>
        <a:xfrm>
          <a:off x="5445387" y="4113239"/>
          <a:ext cx="1227388" cy="1227388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تقصي الحقائق</a:t>
          </a:r>
          <a:endParaRPr lang="ar-SA" sz="24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625134" y="4292986"/>
        <a:ext cx="867894" cy="867894"/>
      </dsp:txXfrm>
    </dsp:sp>
    <dsp:sp modelId="{0DE51CDE-A485-438F-BEBA-8D4E23F0C369}">
      <dsp:nvSpPr>
        <dsp:cNvPr id="0" name=""/>
        <dsp:cNvSpPr/>
      </dsp:nvSpPr>
      <dsp:spPr>
        <a:xfrm rot="9450000">
          <a:off x="5053207" y="4868898"/>
          <a:ext cx="326209" cy="41424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82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5147345" y="4933022"/>
        <a:ext cx="228346" cy="248545"/>
      </dsp:txXfrm>
    </dsp:sp>
    <dsp:sp modelId="{0754107E-64F9-40B8-B7CB-EA24A26B8C0F}">
      <dsp:nvSpPr>
        <dsp:cNvPr id="0" name=""/>
        <dsp:cNvSpPr/>
      </dsp:nvSpPr>
      <dsp:spPr>
        <a:xfrm>
          <a:off x="3742789" y="4818478"/>
          <a:ext cx="1227388" cy="1227388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حل المشكلات</a:t>
          </a:r>
          <a:endParaRPr lang="ar-SA" sz="20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922536" y="4998225"/>
        <a:ext cx="867894" cy="867894"/>
      </dsp:txXfrm>
    </dsp:sp>
    <dsp:sp modelId="{90FA1734-0DD6-48A1-AF0B-6CE441EDF0FD}">
      <dsp:nvSpPr>
        <dsp:cNvPr id="0" name=""/>
        <dsp:cNvSpPr/>
      </dsp:nvSpPr>
      <dsp:spPr>
        <a:xfrm rot="12150000">
          <a:off x="3350609" y="4875964"/>
          <a:ext cx="326209" cy="41424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3444747" y="4977538"/>
        <a:ext cx="228346" cy="248545"/>
      </dsp:txXfrm>
    </dsp:sp>
    <dsp:sp modelId="{1838AA7D-9C98-4EC5-A55B-AC72E94D1C4A}">
      <dsp:nvSpPr>
        <dsp:cNvPr id="0" name=""/>
        <dsp:cNvSpPr/>
      </dsp:nvSpPr>
      <dsp:spPr>
        <a:xfrm>
          <a:off x="2040191" y="4113239"/>
          <a:ext cx="1227388" cy="1227388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دعم الاقتصاد</a:t>
          </a:r>
          <a:endParaRPr lang="ar-SA" sz="24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19938" y="4292986"/>
        <a:ext cx="867894" cy="867894"/>
      </dsp:txXfrm>
    </dsp:sp>
    <dsp:sp modelId="{1CD403D9-41B8-4252-9504-9FFD51D4BA26}">
      <dsp:nvSpPr>
        <dsp:cNvPr id="0" name=""/>
        <dsp:cNvSpPr/>
      </dsp:nvSpPr>
      <dsp:spPr>
        <a:xfrm rot="14850000">
          <a:off x="2141694" y="3677042"/>
          <a:ext cx="326209" cy="41424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2209351" y="3805098"/>
        <a:ext cx="228346" cy="248545"/>
      </dsp:txXfrm>
    </dsp:sp>
    <dsp:sp modelId="{A6039C38-DB1E-4A4B-A5F4-5B2DAF1F2AD1}">
      <dsp:nvSpPr>
        <dsp:cNvPr id="0" name=""/>
        <dsp:cNvSpPr/>
      </dsp:nvSpPr>
      <dsp:spPr>
        <a:xfrm>
          <a:off x="1334952" y="2410641"/>
          <a:ext cx="1227388" cy="1227388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استيعاب وتركيز وعمق</a:t>
          </a:r>
          <a:endParaRPr lang="ar-SA" sz="20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514699" y="2590388"/>
        <a:ext cx="867894" cy="867894"/>
      </dsp:txXfrm>
    </dsp:sp>
    <dsp:sp modelId="{B1358CD4-4985-4BDF-8F00-27475591141F}">
      <dsp:nvSpPr>
        <dsp:cNvPr id="0" name=""/>
        <dsp:cNvSpPr/>
      </dsp:nvSpPr>
      <dsp:spPr>
        <a:xfrm rot="17550000">
          <a:off x="2134628" y="1974444"/>
          <a:ext cx="326209" cy="41424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2164834" y="2102500"/>
        <a:ext cx="228346" cy="248545"/>
      </dsp:txXfrm>
    </dsp:sp>
    <dsp:sp modelId="{1575CFC9-3466-450F-8BDF-00CD2A3F1450}">
      <dsp:nvSpPr>
        <dsp:cNvPr id="0" name=""/>
        <dsp:cNvSpPr/>
      </dsp:nvSpPr>
      <dsp:spPr>
        <a:xfrm>
          <a:off x="2040191" y="708043"/>
          <a:ext cx="1227388" cy="1227388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اكتشاف المعرفة</a:t>
          </a:r>
          <a:endParaRPr lang="ar-SA" sz="24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19938" y="887790"/>
        <a:ext cx="867894" cy="867894"/>
      </dsp:txXfrm>
    </dsp:sp>
    <dsp:sp modelId="{A162C9D8-DF16-4A34-B25E-EE9A68439895}">
      <dsp:nvSpPr>
        <dsp:cNvPr id="0" name=""/>
        <dsp:cNvSpPr/>
      </dsp:nvSpPr>
      <dsp:spPr>
        <a:xfrm rot="20250000">
          <a:off x="3333550" y="765529"/>
          <a:ext cx="326209" cy="41424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3337275" y="867103"/>
        <a:ext cx="228346" cy="2485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E191B-94C9-41F0-B419-27F49B13D2F6}">
      <dsp:nvSpPr>
        <dsp:cNvPr id="0" name=""/>
        <dsp:cNvSpPr/>
      </dsp:nvSpPr>
      <dsp:spPr>
        <a:xfrm>
          <a:off x="3175552" y="388341"/>
          <a:ext cx="5443804" cy="5443804"/>
        </a:xfrm>
        <a:prstGeom prst="pie">
          <a:avLst>
            <a:gd name="adj1" fmla="val 16200000"/>
            <a:gd name="adj2" fmla="val 19800000"/>
          </a:avLst>
        </a:prstGeom>
        <a:solidFill>
          <a:srgbClr val="92D050"/>
        </a:solidFill>
        <a:ln w="57150">
          <a:solidFill>
            <a:schemeClr val="accent1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 zoom="91000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 الاهتمامات الشخصية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027069" y="1083722"/>
        <a:ext cx="1425758" cy="1101722"/>
      </dsp:txXfrm>
    </dsp:sp>
    <dsp:sp modelId="{E1C28A4B-ADCE-4D5C-A009-0BCCC719EC4D}">
      <dsp:nvSpPr>
        <dsp:cNvPr id="0" name=""/>
        <dsp:cNvSpPr/>
      </dsp:nvSpPr>
      <dsp:spPr>
        <a:xfrm>
          <a:off x="3240359" y="500457"/>
          <a:ext cx="5443804" cy="5443804"/>
        </a:xfrm>
        <a:prstGeom prst="pie">
          <a:avLst>
            <a:gd name="adj1" fmla="val 19800000"/>
            <a:gd name="adj2" fmla="val 1800000"/>
          </a:avLst>
        </a:prstGeom>
        <a:solidFill>
          <a:srgbClr val="0070C0"/>
        </a:solidFill>
        <a:ln w="57150">
          <a:solidFill>
            <a:schemeClr val="accent1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 zoom="91000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 مهما وواضحا وحديثا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934370" y="2703902"/>
        <a:ext cx="1490565" cy="1069318"/>
      </dsp:txXfrm>
    </dsp:sp>
    <dsp:sp modelId="{51EF1955-F275-44DD-BC99-1E3EA7F1DC37}">
      <dsp:nvSpPr>
        <dsp:cNvPr id="0" name=""/>
        <dsp:cNvSpPr/>
      </dsp:nvSpPr>
      <dsp:spPr>
        <a:xfrm>
          <a:off x="3175552" y="612574"/>
          <a:ext cx="5443804" cy="5443804"/>
        </a:xfrm>
        <a:prstGeom prst="pie">
          <a:avLst>
            <a:gd name="adj1" fmla="val 1800000"/>
            <a:gd name="adj2" fmla="val 5400000"/>
          </a:avLst>
        </a:prstGeom>
        <a:solidFill>
          <a:srgbClr val="FF9900"/>
        </a:solidFill>
        <a:ln w="57150">
          <a:solidFill>
            <a:schemeClr val="accent1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 zoom="91000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الوقت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027069" y="4291678"/>
        <a:ext cx="1425758" cy="1101722"/>
      </dsp:txXfrm>
    </dsp:sp>
    <dsp:sp modelId="{6BECCFAE-BEDB-4F9C-B460-8BD13CEBB3E0}">
      <dsp:nvSpPr>
        <dsp:cNvPr id="0" name=""/>
        <dsp:cNvSpPr/>
      </dsp:nvSpPr>
      <dsp:spPr>
        <a:xfrm>
          <a:off x="3045938" y="612574"/>
          <a:ext cx="5443804" cy="5443804"/>
        </a:xfrm>
        <a:prstGeom prst="pie">
          <a:avLst>
            <a:gd name="adj1" fmla="val 5400000"/>
            <a:gd name="adj2" fmla="val 9000000"/>
          </a:avLst>
        </a:prstGeom>
        <a:solidFill>
          <a:srgbClr val="FFFF00"/>
        </a:solidFill>
        <a:ln w="57150">
          <a:solidFill>
            <a:schemeClr val="accent1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 zoom="91000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الجوانب الأخلاقية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212467" y="4291678"/>
        <a:ext cx="1425758" cy="1101722"/>
      </dsp:txXfrm>
    </dsp:sp>
    <dsp:sp modelId="{94A70E9D-4E72-4A54-9E8D-AF752FBFF101}">
      <dsp:nvSpPr>
        <dsp:cNvPr id="0" name=""/>
        <dsp:cNvSpPr/>
      </dsp:nvSpPr>
      <dsp:spPr>
        <a:xfrm>
          <a:off x="2981131" y="500457"/>
          <a:ext cx="5443804" cy="5443804"/>
        </a:xfrm>
        <a:prstGeom prst="pie">
          <a:avLst>
            <a:gd name="adj1" fmla="val 9000000"/>
            <a:gd name="adj2" fmla="val 12600000"/>
          </a:avLst>
        </a:prstGeom>
        <a:solidFill>
          <a:schemeClr val="accent4">
            <a:lumMod val="60000"/>
            <a:lumOff val="40000"/>
          </a:schemeClr>
        </a:solidFill>
        <a:ln w="57150">
          <a:solidFill>
            <a:schemeClr val="accent1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 zoom="91000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المراجع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240359" y="2703902"/>
        <a:ext cx="1490565" cy="1069318"/>
      </dsp:txXfrm>
    </dsp:sp>
    <dsp:sp modelId="{83B7BDA0-EC7E-4011-94A6-4A1EF20E9826}">
      <dsp:nvSpPr>
        <dsp:cNvPr id="0" name=""/>
        <dsp:cNvSpPr/>
      </dsp:nvSpPr>
      <dsp:spPr>
        <a:xfrm>
          <a:off x="3045938" y="388341"/>
          <a:ext cx="5443804" cy="5443804"/>
        </a:xfrm>
        <a:prstGeom prst="pie">
          <a:avLst>
            <a:gd name="adj1" fmla="val 12600000"/>
            <a:gd name="adj2" fmla="val 16200000"/>
          </a:avLst>
        </a:prstGeom>
        <a:solidFill>
          <a:srgbClr val="C00000"/>
        </a:solidFill>
        <a:ln w="57150">
          <a:solidFill>
            <a:schemeClr val="accent1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 zoom="91000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المعلومات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212467" y="1083722"/>
        <a:ext cx="1425758" cy="1101722"/>
      </dsp:txXfrm>
    </dsp:sp>
    <dsp:sp modelId="{48793EF7-32E6-4D03-92F7-5216A7277B71}">
      <dsp:nvSpPr>
        <dsp:cNvPr id="0" name=""/>
        <dsp:cNvSpPr/>
      </dsp:nvSpPr>
      <dsp:spPr>
        <a:xfrm>
          <a:off x="2838356" y="51343"/>
          <a:ext cx="6117799" cy="6117799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p3d z="106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29BF78-4D01-4C1B-B6D8-92D86C47C237}">
      <dsp:nvSpPr>
        <dsp:cNvPr id="0" name=""/>
        <dsp:cNvSpPr/>
      </dsp:nvSpPr>
      <dsp:spPr>
        <a:xfrm>
          <a:off x="2903163" y="163460"/>
          <a:ext cx="6117799" cy="6117799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p3d z="106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D6C261-5AEA-45DF-869C-3269CF15F904}">
      <dsp:nvSpPr>
        <dsp:cNvPr id="0" name=""/>
        <dsp:cNvSpPr/>
      </dsp:nvSpPr>
      <dsp:spPr>
        <a:xfrm>
          <a:off x="2838356" y="275576"/>
          <a:ext cx="6117799" cy="6117799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p3d z="106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CBDC4A-F92D-4352-B735-541430F54703}">
      <dsp:nvSpPr>
        <dsp:cNvPr id="0" name=""/>
        <dsp:cNvSpPr/>
      </dsp:nvSpPr>
      <dsp:spPr>
        <a:xfrm>
          <a:off x="2709139" y="275576"/>
          <a:ext cx="6117799" cy="6117799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p3d z="106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10082E-E787-4DF6-90C8-92223467FA8D}">
      <dsp:nvSpPr>
        <dsp:cNvPr id="0" name=""/>
        <dsp:cNvSpPr/>
      </dsp:nvSpPr>
      <dsp:spPr>
        <a:xfrm>
          <a:off x="2644332" y="163460"/>
          <a:ext cx="6117799" cy="6117799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p3d z="106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EDE3DF-79DC-410D-BB07-E59FBB9585B1}">
      <dsp:nvSpPr>
        <dsp:cNvPr id="0" name=""/>
        <dsp:cNvSpPr/>
      </dsp:nvSpPr>
      <dsp:spPr>
        <a:xfrm>
          <a:off x="2709139" y="51343"/>
          <a:ext cx="6117799" cy="6117799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rgbClr val="00B0F0"/>
        </a:solidFill>
        <a:ln w="127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 zoom="91000">
            <a:rot lat="0" lon="0" rev="0"/>
          </a:camera>
          <a:lightRig rig="balanced" dir="t">
            <a:rot lat="0" lon="0" rev="8700000"/>
          </a:lightRig>
        </a:scene3d>
        <a:sp3d z="106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6A7B41-0556-41B8-A5EF-CF4D456B15A7}">
      <dsp:nvSpPr>
        <dsp:cNvPr id="0" name=""/>
        <dsp:cNvSpPr/>
      </dsp:nvSpPr>
      <dsp:spPr>
        <a:xfrm>
          <a:off x="-6808774" y="-1041061"/>
          <a:ext cx="8103409" cy="8103409"/>
        </a:xfrm>
        <a:prstGeom prst="blockArc">
          <a:avLst>
            <a:gd name="adj1" fmla="val 18900000"/>
            <a:gd name="adj2" fmla="val 2700000"/>
            <a:gd name="adj3" fmla="val 26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AB2DFE-034A-4162-B58B-13FFADC77752}">
      <dsp:nvSpPr>
        <dsp:cNvPr id="0" name=""/>
        <dsp:cNvSpPr/>
      </dsp:nvSpPr>
      <dsp:spPr>
        <a:xfrm>
          <a:off x="565403" y="376210"/>
          <a:ext cx="5360656" cy="752901"/>
        </a:xfrm>
        <a:prstGeom prst="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7616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الملاحظة</a:t>
          </a:r>
          <a:endParaRPr lang="ar-SA" sz="360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65403" y="376210"/>
        <a:ext cx="5360656" cy="752901"/>
      </dsp:txXfrm>
    </dsp:sp>
    <dsp:sp modelId="{8AA0CF6B-F111-4A92-97B8-541020A8817D}">
      <dsp:nvSpPr>
        <dsp:cNvPr id="0" name=""/>
        <dsp:cNvSpPr/>
      </dsp:nvSpPr>
      <dsp:spPr>
        <a:xfrm>
          <a:off x="94839" y="282097"/>
          <a:ext cx="941127" cy="941127"/>
        </a:xfrm>
        <a:prstGeom prst="ellipse">
          <a:avLst/>
        </a:prstGeom>
        <a:solidFill>
          <a:srgbClr val="00B0F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80142B-66FB-4DE6-997F-1D0C6F55C6ED}">
      <dsp:nvSpPr>
        <dsp:cNvPr id="0" name=""/>
        <dsp:cNvSpPr/>
      </dsp:nvSpPr>
      <dsp:spPr>
        <a:xfrm>
          <a:off x="1104910" y="1505201"/>
          <a:ext cx="4821149" cy="752901"/>
        </a:xfrm>
        <a:prstGeom prst="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7616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المقابلة</a:t>
          </a:r>
          <a:endParaRPr lang="ar-SA" sz="3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04910" y="1505201"/>
        <a:ext cx="4821149" cy="752901"/>
      </dsp:txXfrm>
    </dsp:sp>
    <dsp:sp modelId="{68D5FA1C-4C70-46C1-B922-9B7D1F58798B}">
      <dsp:nvSpPr>
        <dsp:cNvPr id="0" name=""/>
        <dsp:cNvSpPr/>
      </dsp:nvSpPr>
      <dsp:spPr>
        <a:xfrm>
          <a:off x="634347" y="1411088"/>
          <a:ext cx="941127" cy="941127"/>
        </a:xfrm>
        <a:prstGeom prst="ellipse">
          <a:avLst/>
        </a:prstGeom>
        <a:solidFill>
          <a:srgbClr val="00B0F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39C2E2-3D26-4645-8305-848325E1B321}">
      <dsp:nvSpPr>
        <dsp:cNvPr id="0" name=""/>
        <dsp:cNvSpPr/>
      </dsp:nvSpPr>
      <dsp:spPr>
        <a:xfrm>
          <a:off x="1270496" y="2634192"/>
          <a:ext cx="4655564" cy="752901"/>
        </a:xfrm>
        <a:prstGeom prst="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7616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الاستبانة</a:t>
          </a:r>
        </a:p>
      </dsp:txBody>
      <dsp:txXfrm>
        <a:off x="1270496" y="2634192"/>
        <a:ext cx="4655564" cy="752901"/>
      </dsp:txXfrm>
    </dsp:sp>
    <dsp:sp modelId="{F7D21FA1-AED6-4E44-9078-EE0088D11571}">
      <dsp:nvSpPr>
        <dsp:cNvPr id="0" name=""/>
        <dsp:cNvSpPr/>
      </dsp:nvSpPr>
      <dsp:spPr>
        <a:xfrm>
          <a:off x="799932" y="2540079"/>
          <a:ext cx="941127" cy="941127"/>
        </a:xfrm>
        <a:prstGeom prst="ellipse">
          <a:avLst/>
        </a:prstGeom>
        <a:solidFill>
          <a:srgbClr val="00B0F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D859F1-950D-4A20-A5DF-44234CFF037A}">
      <dsp:nvSpPr>
        <dsp:cNvPr id="0" name=""/>
        <dsp:cNvSpPr/>
      </dsp:nvSpPr>
      <dsp:spPr>
        <a:xfrm>
          <a:off x="1104910" y="3763183"/>
          <a:ext cx="4821149" cy="752901"/>
        </a:xfrm>
        <a:prstGeom prst="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7616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الاختبار</a:t>
          </a:r>
          <a:endParaRPr lang="ar-SA" sz="3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04910" y="3763183"/>
        <a:ext cx="4821149" cy="752901"/>
      </dsp:txXfrm>
    </dsp:sp>
    <dsp:sp modelId="{2E3E66DE-DC1F-4680-A252-04EC4125ADFA}">
      <dsp:nvSpPr>
        <dsp:cNvPr id="0" name=""/>
        <dsp:cNvSpPr/>
      </dsp:nvSpPr>
      <dsp:spPr>
        <a:xfrm>
          <a:off x="634347" y="3669071"/>
          <a:ext cx="941127" cy="941127"/>
        </a:xfrm>
        <a:prstGeom prst="ellipse">
          <a:avLst/>
        </a:prstGeom>
        <a:solidFill>
          <a:srgbClr val="00B0F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8C93B-5A6E-4A9D-A74A-A1368DC0F5F3}">
      <dsp:nvSpPr>
        <dsp:cNvPr id="0" name=""/>
        <dsp:cNvSpPr/>
      </dsp:nvSpPr>
      <dsp:spPr>
        <a:xfrm>
          <a:off x="565403" y="4892175"/>
          <a:ext cx="5360656" cy="752901"/>
        </a:xfrm>
        <a:prstGeom prst="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7616" tIns="91440" rIns="91440" bIns="9144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المراجع والوثائق</a:t>
          </a:r>
          <a:endParaRPr lang="ar-SA" sz="3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65403" y="4892175"/>
        <a:ext cx="5360656" cy="752901"/>
      </dsp:txXfrm>
    </dsp:sp>
    <dsp:sp modelId="{672727B4-C21F-4BA6-8A5F-42CBAB58276D}">
      <dsp:nvSpPr>
        <dsp:cNvPr id="0" name=""/>
        <dsp:cNvSpPr/>
      </dsp:nvSpPr>
      <dsp:spPr>
        <a:xfrm>
          <a:off x="94839" y="4798062"/>
          <a:ext cx="941127" cy="941127"/>
        </a:xfrm>
        <a:prstGeom prst="ellipse">
          <a:avLst/>
        </a:prstGeom>
        <a:solidFill>
          <a:srgbClr val="00B0F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93198-AEE7-4C3B-AC41-A8B68472C531}">
      <dsp:nvSpPr>
        <dsp:cNvPr id="0" name=""/>
        <dsp:cNvSpPr/>
      </dsp:nvSpPr>
      <dsp:spPr>
        <a:xfrm>
          <a:off x="3524368" y="1796"/>
          <a:ext cx="1765743" cy="1147732"/>
        </a:xfrm>
        <a:prstGeom prst="roundRect">
          <a:avLst/>
        </a:prstGeom>
        <a:solidFill>
          <a:schemeClr val="bg2">
            <a:lumMod val="40000"/>
            <a:lumOff val="60000"/>
          </a:schemeClr>
        </a:solidFill>
        <a:ln w="57150">
          <a:solidFill>
            <a:srgbClr val="FFFFFF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جمع المعلومات وقت حدوث المشكلة</a:t>
          </a:r>
          <a:endParaRPr lang="ar-SA" sz="24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580396" y="57824"/>
        <a:ext cx="1653687" cy="1035676"/>
      </dsp:txXfrm>
    </dsp:sp>
    <dsp:sp modelId="{49881A0A-13C9-40C9-9115-DEE84C80B73C}">
      <dsp:nvSpPr>
        <dsp:cNvPr id="0" name=""/>
        <dsp:cNvSpPr/>
      </dsp:nvSpPr>
      <dsp:spPr>
        <a:xfrm>
          <a:off x="2511304" y="575662"/>
          <a:ext cx="3791870" cy="3791870"/>
        </a:xfrm>
        <a:custGeom>
          <a:avLst/>
          <a:gdLst/>
          <a:ahLst/>
          <a:cxnLst/>
          <a:rect l="0" t="0" r="0" b="0"/>
          <a:pathLst>
            <a:path>
              <a:moveTo>
                <a:pt x="2791522" y="224859"/>
              </a:moveTo>
              <a:arcTo wR="1895935" hR="1895935" stAng="17891303" swAng="2625465"/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0AD3708F-3FB4-4AF4-AE49-C05602B4D30D}">
      <dsp:nvSpPr>
        <dsp:cNvPr id="0" name=""/>
        <dsp:cNvSpPr/>
      </dsp:nvSpPr>
      <dsp:spPr>
        <a:xfrm>
          <a:off x="5420303" y="1897731"/>
          <a:ext cx="1765743" cy="1147732"/>
        </a:xfrm>
        <a:prstGeom prst="roundRect">
          <a:avLst/>
        </a:prstGeom>
        <a:solidFill>
          <a:srgbClr val="C00000"/>
        </a:solidFill>
        <a:ln w="57150">
          <a:solidFill>
            <a:srgbClr val="FFFFFF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البعد عن التحيز والميول</a:t>
          </a:r>
          <a:endParaRPr lang="ar-SA" sz="24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76331" y="1953759"/>
        <a:ext cx="1653687" cy="1035676"/>
      </dsp:txXfrm>
    </dsp:sp>
    <dsp:sp modelId="{59C381F6-8395-47DB-8A04-1E7B3588EE76}">
      <dsp:nvSpPr>
        <dsp:cNvPr id="0" name=""/>
        <dsp:cNvSpPr/>
      </dsp:nvSpPr>
      <dsp:spPr>
        <a:xfrm>
          <a:off x="2511304" y="575662"/>
          <a:ext cx="3791870" cy="3791870"/>
        </a:xfrm>
        <a:custGeom>
          <a:avLst/>
          <a:gdLst/>
          <a:ahLst/>
          <a:cxnLst/>
          <a:rect l="0" t="0" r="0" b="0"/>
          <a:pathLst>
            <a:path>
              <a:moveTo>
                <a:pt x="3698525" y="2483506"/>
              </a:moveTo>
              <a:arcTo wR="1895935" hR="1895935" stAng="1083233" swAng="2625465"/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D4DB9966-EAB0-4F7C-942D-9812AF84CC3B}">
      <dsp:nvSpPr>
        <dsp:cNvPr id="0" name=""/>
        <dsp:cNvSpPr/>
      </dsp:nvSpPr>
      <dsp:spPr>
        <a:xfrm>
          <a:off x="3524368" y="3793666"/>
          <a:ext cx="1765743" cy="1147732"/>
        </a:xfrm>
        <a:prstGeom prst="roundRect">
          <a:avLst/>
        </a:prstGeom>
        <a:solidFill>
          <a:srgbClr val="CCFF33"/>
        </a:solidFill>
        <a:ln w="57150">
          <a:solidFill>
            <a:srgbClr val="FFFFFF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لا تتطلب جهودا كبيرة</a:t>
          </a:r>
          <a:endParaRPr lang="ar-SA" sz="24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580396" y="3849694"/>
        <a:ext cx="1653687" cy="1035676"/>
      </dsp:txXfrm>
    </dsp:sp>
    <dsp:sp modelId="{118219CC-3760-49E3-A849-DC0C009030A0}">
      <dsp:nvSpPr>
        <dsp:cNvPr id="0" name=""/>
        <dsp:cNvSpPr/>
      </dsp:nvSpPr>
      <dsp:spPr>
        <a:xfrm>
          <a:off x="2511304" y="575662"/>
          <a:ext cx="3791870" cy="3791870"/>
        </a:xfrm>
        <a:custGeom>
          <a:avLst/>
          <a:gdLst/>
          <a:ahLst/>
          <a:cxnLst/>
          <a:rect l="0" t="0" r="0" b="0"/>
          <a:pathLst>
            <a:path>
              <a:moveTo>
                <a:pt x="1000348" y="3567011"/>
              </a:moveTo>
              <a:arcTo wR="1895935" hR="1895935" stAng="7091303" swAng="2625465"/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7846B138-88F1-4DC7-90AA-10ED73F7CF46}">
      <dsp:nvSpPr>
        <dsp:cNvPr id="0" name=""/>
        <dsp:cNvSpPr/>
      </dsp:nvSpPr>
      <dsp:spPr>
        <a:xfrm>
          <a:off x="1454913" y="1897731"/>
          <a:ext cx="2112782" cy="1147732"/>
        </a:xfrm>
        <a:prstGeom prst="roundRect">
          <a:avLst/>
        </a:prstGeom>
        <a:solidFill>
          <a:srgbClr val="FFFF00"/>
        </a:solidFill>
        <a:ln w="57150">
          <a:solidFill>
            <a:srgbClr val="FFFFFF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دراسة أنواع متعددة من الظواهر</a:t>
          </a:r>
          <a:endParaRPr lang="ar-SA" sz="24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510941" y="1953759"/>
        <a:ext cx="2000726" cy="1035676"/>
      </dsp:txXfrm>
    </dsp:sp>
    <dsp:sp modelId="{7F6673D4-8CF8-4627-B825-52596BE0B4E8}">
      <dsp:nvSpPr>
        <dsp:cNvPr id="0" name=""/>
        <dsp:cNvSpPr/>
      </dsp:nvSpPr>
      <dsp:spPr>
        <a:xfrm>
          <a:off x="2511304" y="575662"/>
          <a:ext cx="3791870" cy="3791870"/>
        </a:xfrm>
        <a:custGeom>
          <a:avLst/>
          <a:gdLst/>
          <a:ahLst/>
          <a:cxnLst/>
          <a:rect l="0" t="0" r="0" b="0"/>
          <a:pathLst>
            <a:path>
              <a:moveTo>
                <a:pt x="93345" y="1308363"/>
              </a:moveTo>
              <a:arcTo wR="1895935" hR="1895935" stAng="11883233" swAng="2625465"/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37F573-1255-44A4-9B8A-5407FC6B513A}">
      <dsp:nvSpPr>
        <dsp:cNvPr id="0" name=""/>
        <dsp:cNvSpPr/>
      </dsp:nvSpPr>
      <dsp:spPr>
        <a:xfrm>
          <a:off x="6409481" y="2774534"/>
          <a:ext cx="964780" cy="841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6474"/>
              </a:lnTo>
              <a:lnTo>
                <a:pt x="964780" y="646474"/>
              </a:lnTo>
              <a:lnTo>
                <a:pt x="964780" y="841118"/>
              </a:lnTo>
            </a:path>
          </a:pathLst>
        </a:custGeom>
        <a:noFill/>
        <a:ln w="2540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B5FE2097-9746-4E34-A7CD-3737DB86E649}">
      <dsp:nvSpPr>
        <dsp:cNvPr id="0" name=""/>
        <dsp:cNvSpPr/>
      </dsp:nvSpPr>
      <dsp:spPr>
        <a:xfrm>
          <a:off x="5212693" y="2774534"/>
          <a:ext cx="1196787" cy="841118"/>
        </a:xfrm>
        <a:custGeom>
          <a:avLst/>
          <a:gdLst/>
          <a:ahLst/>
          <a:cxnLst/>
          <a:rect l="0" t="0" r="0" b="0"/>
          <a:pathLst>
            <a:path>
              <a:moveTo>
                <a:pt x="1196787" y="0"/>
              </a:moveTo>
              <a:lnTo>
                <a:pt x="1196787" y="646474"/>
              </a:lnTo>
              <a:lnTo>
                <a:pt x="0" y="646474"/>
              </a:lnTo>
              <a:lnTo>
                <a:pt x="0" y="841118"/>
              </a:lnTo>
            </a:path>
          </a:pathLst>
        </a:custGeom>
        <a:noFill/>
        <a:ln w="2540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EBD8AD96-EFCB-4784-92FC-D06FF2144B8D}">
      <dsp:nvSpPr>
        <dsp:cNvPr id="0" name=""/>
        <dsp:cNvSpPr/>
      </dsp:nvSpPr>
      <dsp:spPr>
        <a:xfrm>
          <a:off x="4159122" y="834188"/>
          <a:ext cx="2250359" cy="8882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3572"/>
              </a:lnTo>
              <a:lnTo>
                <a:pt x="2250359" y="693572"/>
              </a:lnTo>
              <a:lnTo>
                <a:pt x="2250359" y="888216"/>
              </a:lnTo>
            </a:path>
          </a:pathLst>
        </a:custGeom>
        <a:noFill/>
        <a:ln w="2540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0C08A262-0555-43C2-83BA-C9C78AFAF128}">
      <dsp:nvSpPr>
        <dsp:cNvPr id="0" name=""/>
        <dsp:cNvSpPr/>
      </dsp:nvSpPr>
      <dsp:spPr>
        <a:xfrm>
          <a:off x="2086345" y="2774534"/>
          <a:ext cx="964780" cy="841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6474"/>
              </a:lnTo>
              <a:lnTo>
                <a:pt x="964780" y="646474"/>
              </a:lnTo>
              <a:lnTo>
                <a:pt x="964780" y="841118"/>
              </a:lnTo>
            </a:path>
          </a:pathLst>
        </a:custGeom>
        <a:noFill/>
        <a:ln w="2540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2435673E-BD02-4808-8AB6-A910CC19F8E8}">
      <dsp:nvSpPr>
        <dsp:cNvPr id="0" name=""/>
        <dsp:cNvSpPr/>
      </dsp:nvSpPr>
      <dsp:spPr>
        <a:xfrm>
          <a:off x="889557" y="2774534"/>
          <a:ext cx="1196787" cy="841118"/>
        </a:xfrm>
        <a:custGeom>
          <a:avLst/>
          <a:gdLst/>
          <a:ahLst/>
          <a:cxnLst/>
          <a:rect l="0" t="0" r="0" b="0"/>
          <a:pathLst>
            <a:path>
              <a:moveTo>
                <a:pt x="1196787" y="0"/>
              </a:moveTo>
              <a:lnTo>
                <a:pt x="1196787" y="646474"/>
              </a:lnTo>
              <a:lnTo>
                <a:pt x="0" y="646474"/>
              </a:lnTo>
              <a:lnTo>
                <a:pt x="0" y="841118"/>
              </a:lnTo>
            </a:path>
          </a:pathLst>
        </a:custGeom>
        <a:noFill/>
        <a:ln w="2540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00F2F8E5-2398-48C7-8214-EEDCD7648C98}">
      <dsp:nvSpPr>
        <dsp:cNvPr id="0" name=""/>
        <dsp:cNvSpPr/>
      </dsp:nvSpPr>
      <dsp:spPr>
        <a:xfrm>
          <a:off x="2086345" y="834188"/>
          <a:ext cx="2072776" cy="888216"/>
        </a:xfrm>
        <a:custGeom>
          <a:avLst/>
          <a:gdLst/>
          <a:ahLst/>
          <a:cxnLst/>
          <a:rect l="0" t="0" r="0" b="0"/>
          <a:pathLst>
            <a:path>
              <a:moveTo>
                <a:pt x="2072776" y="0"/>
              </a:moveTo>
              <a:lnTo>
                <a:pt x="2072776" y="693572"/>
              </a:lnTo>
              <a:lnTo>
                <a:pt x="0" y="693572"/>
              </a:lnTo>
              <a:lnTo>
                <a:pt x="0" y="888216"/>
              </a:lnTo>
            </a:path>
          </a:pathLst>
        </a:custGeom>
        <a:noFill/>
        <a:ln w="25400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D30B52BE-A958-463C-AFE4-58FA1A11F1EC}">
      <dsp:nvSpPr>
        <dsp:cNvPr id="0" name=""/>
        <dsp:cNvSpPr/>
      </dsp:nvSpPr>
      <dsp:spPr>
        <a:xfrm>
          <a:off x="2557577" y="0"/>
          <a:ext cx="3203089" cy="834188"/>
        </a:xfrm>
        <a:prstGeom prst="rec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17713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أنواع الملاحظة</a:t>
          </a:r>
          <a:endParaRPr lang="ar-SA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557577" y="0"/>
        <a:ext cx="3203089" cy="834188"/>
      </dsp:txXfrm>
    </dsp:sp>
    <dsp:sp modelId="{6532A4BB-1DD3-4B22-BEA0-A37A49FB49C6}">
      <dsp:nvSpPr>
        <dsp:cNvPr id="0" name=""/>
        <dsp:cNvSpPr/>
      </dsp:nvSpPr>
      <dsp:spPr>
        <a:xfrm>
          <a:off x="3667840" y="720079"/>
          <a:ext cx="2202273" cy="278062"/>
        </a:xfrm>
        <a:prstGeom prst="rect">
          <a:avLst/>
        </a:prstGeom>
        <a:solidFill>
          <a:schemeClr val="tx1">
            <a:alpha val="90000"/>
          </a:schemeClr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3667840" y="720079"/>
        <a:ext cx="2202273" cy="278062"/>
      </dsp:txXfrm>
    </dsp:sp>
    <dsp:sp modelId="{0E8BFA0C-5DEF-4AA6-9736-6F19CAA1C9FC}">
      <dsp:nvSpPr>
        <dsp:cNvPr id="0" name=""/>
        <dsp:cNvSpPr/>
      </dsp:nvSpPr>
      <dsp:spPr>
        <a:xfrm>
          <a:off x="677004" y="1722405"/>
          <a:ext cx="2818681" cy="1052129"/>
        </a:xfrm>
        <a:prstGeom prst="rect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17713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على أساس دور الباحث في إجراء الملاحظة 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77004" y="1722405"/>
        <a:ext cx="2818681" cy="1052129"/>
      </dsp:txXfrm>
    </dsp:sp>
    <dsp:sp modelId="{7DAA9B33-FBC2-4794-B33B-3289D48661E3}">
      <dsp:nvSpPr>
        <dsp:cNvPr id="0" name=""/>
        <dsp:cNvSpPr/>
      </dsp:nvSpPr>
      <dsp:spPr>
        <a:xfrm>
          <a:off x="2482342" y="2700300"/>
          <a:ext cx="1450047" cy="278062"/>
        </a:xfrm>
        <a:prstGeom prst="rect">
          <a:avLst/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2482342" y="2700300"/>
        <a:ext cx="1450047" cy="278062"/>
      </dsp:txXfrm>
    </dsp:sp>
    <dsp:sp modelId="{2252072E-69D4-49F2-BE73-79FA8593BF8F}">
      <dsp:nvSpPr>
        <dsp:cNvPr id="0" name=""/>
        <dsp:cNvSpPr/>
      </dsp:nvSpPr>
      <dsp:spPr>
        <a:xfrm>
          <a:off x="83976" y="3615652"/>
          <a:ext cx="1611163" cy="834188"/>
        </a:xfrm>
        <a:prstGeom prst="rect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17713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غير مباشرة</a:t>
          </a:r>
          <a:endParaRPr lang="ar-SA" sz="24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83976" y="3615652"/>
        <a:ext cx="1611163" cy="834188"/>
      </dsp:txXfrm>
    </dsp:sp>
    <dsp:sp modelId="{3BC0A3E4-50D4-4BAE-B9C0-A01F8401A9DF}">
      <dsp:nvSpPr>
        <dsp:cNvPr id="0" name=""/>
        <dsp:cNvSpPr/>
      </dsp:nvSpPr>
      <dsp:spPr>
        <a:xfrm>
          <a:off x="406208" y="4264466"/>
          <a:ext cx="1450047" cy="278062"/>
        </a:xfrm>
        <a:prstGeom prst="rect">
          <a:avLst/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406208" y="4264466"/>
        <a:ext cx="1450047" cy="278062"/>
      </dsp:txXfrm>
    </dsp:sp>
    <dsp:sp modelId="{CF912099-B480-4854-8A6A-DFDC437CC4B6}">
      <dsp:nvSpPr>
        <dsp:cNvPr id="0" name=""/>
        <dsp:cNvSpPr/>
      </dsp:nvSpPr>
      <dsp:spPr>
        <a:xfrm>
          <a:off x="2245544" y="3615652"/>
          <a:ext cx="1611163" cy="834188"/>
        </a:xfrm>
        <a:prstGeom prst="rect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17713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مباشرة</a:t>
          </a:r>
          <a:endParaRPr lang="ar-SA" sz="24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45544" y="3615652"/>
        <a:ext cx="1611163" cy="834188"/>
      </dsp:txXfrm>
    </dsp:sp>
    <dsp:sp modelId="{D172EAC5-D334-4A4B-A792-BBC57C59B02E}">
      <dsp:nvSpPr>
        <dsp:cNvPr id="0" name=""/>
        <dsp:cNvSpPr/>
      </dsp:nvSpPr>
      <dsp:spPr>
        <a:xfrm>
          <a:off x="2567776" y="4264466"/>
          <a:ext cx="1450047" cy="278062"/>
        </a:xfrm>
        <a:prstGeom prst="rect">
          <a:avLst/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2567776" y="4264466"/>
        <a:ext cx="1450047" cy="278062"/>
      </dsp:txXfrm>
    </dsp:sp>
    <dsp:sp modelId="{7D4A9D9F-08D9-4085-8C8E-97AB76CBFFDF}">
      <dsp:nvSpPr>
        <dsp:cNvPr id="0" name=""/>
        <dsp:cNvSpPr/>
      </dsp:nvSpPr>
      <dsp:spPr>
        <a:xfrm>
          <a:off x="5000140" y="1722405"/>
          <a:ext cx="2818681" cy="1052129"/>
        </a:xfrm>
        <a:prstGeom prst="rect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17713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على أساس وجود أداة ملاحظة  معدّة مسبقاً 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000140" y="1722405"/>
        <a:ext cx="2818681" cy="1052129"/>
      </dsp:txXfrm>
    </dsp:sp>
    <dsp:sp modelId="{789640AE-8E0A-47CB-BB43-BBCBA2124364}">
      <dsp:nvSpPr>
        <dsp:cNvPr id="0" name=""/>
        <dsp:cNvSpPr/>
      </dsp:nvSpPr>
      <dsp:spPr>
        <a:xfrm>
          <a:off x="6619596" y="2625079"/>
          <a:ext cx="1450047" cy="278062"/>
        </a:xfrm>
        <a:prstGeom prst="rect">
          <a:avLst/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6619596" y="2625079"/>
        <a:ext cx="1450047" cy="278062"/>
      </dsp:txXfrm>
    </dsp:sp>
    <dsp:sp modelId="{E4A062DC-D516-49F7-8FD8-049BD225110A}">
      <dsp:nvSpPr>
        <dsp:cNvPr id="0" name=""/>
        <dsp:cNvSpPr/>
      </dsp:nvSpPr>
      <dsp:spPr>
        <a:xfrm>
          <a:off x="4407112" y="3615652"/>
          <a:ext cx="1611163" cy="834188"/>
        </a:xfrm>
        <a:prstGeom prst="rect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17713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غير مقيدة</a:t>
          </a:r>
          <a:endParaRPr lang="ar-SA" sz="24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407112" y="3615652"/>
        <a:ext cx="1611163" cy="834188"/>
      </dsp:txXfrm>
    </dsp:sp>
    <dsp:sp modelId="{942193B0-C83B-4B3B-B2D5-B9834DC9B78F}">
      <dsp:nvSpPr>
        <dsp:cNvPr id="0" name=""/>
        <dsp:cNvSpPr/>
      </dsp:nvSpPr>
      <dsp:spPr>
        <a:xfrm>
          <a:off x="4729344" y="4264466"/>
          <a:ext cx="1450047" cy="278062"/>
        </a:xfrm>
        <a:prstGeom prst="rect">
          <a:avLst/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4729344" y="4264466"/>
        <a:ext cx="1450047" cy="278062"/>
      </dsp:txXfrm>
    </dsp:sp>
    <dsp:sp modelId="{6AD00A84-6333-4AF0-9F41-AC8FCCF48416}">
      <dsp:nvSpPr>
        <dsp:cNvPr id="0" name=""/>
        <dsp:cNvSpPr/>
      </dsp:nvSpPr>
      <dsp:spPr>
        <a:xfrm>
          <a:off x="6568680" y="3615652"/>
          <a:ext cx="1611163" cy="834188"/>
        </a:xfrm>
        <a:prstGeom prst="rect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17713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المقيدة</a:t>
          </a:r>
          <a:endParaRPr lang="ar-SA" sz="24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568680" y="3615652"/>
        <a:ext cx="1611163" cy="834188"/>
      </dsp:txXfrm>
    </dsp:sp>
    <dsp:sp modelId="{8AFE4D43-B92E-426E-9528-C247ACEEBB50}">
      <dsp:nvSpPr>
        <dsp:cNvPr id="0" name=""/>
        <dsp:cNvSpPr/>
      </dsp:nvSpPr>
      <dsp:spPr>
        <a:xfrm>
          <a:off x="6890912" y="4264466"/>
          <a:ext cx="1450047" cy="278062"/>
        </a:xfrm>
        <a:prstGeom prst="rect">
          <a:avLst/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6890912" y="4264466"/>
        <a:ext cx="1450047" cy="27806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B5343D-5810-4F72-8C47-59FE4C001E4C}">
      <dsp:nvSpPr>
        <dsp:cNvPr id="0" name=""/>
        <dsp:cNvSpPr/>
      </dsp:nvSpPr>
      <dsp:spPr>
        <a:xfrm>
          <a:off x="3118319" y="981"/>
          <a:ext cx="1756249" cy="1141562"/>
        </a:xfrm>
        <a:prstGeom prst="round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اختبار وتقويم الصفات الشخصية</a:t>
          </a:r>
          <a:endParaRPr lang="ar-SA" sz="22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174045" y="56707"/>
        <a:ext cx="1644797" cy="1030110"/>
      </dsp:txXfrm>
    </dsp:sp>
    <dsp:sp modelId="{E35F69BD-9D81-45FC-BAA8-DE6BC15FE650}">
      <dsp:nvSpPr>
        <dsp:cNvPr id="0" name=""/>
        <dsp:cNvSpPr/>
      </dsp:nvSpPr>
      <dsp:spPr>
        <a:xfrm>
          <a:off x="1713650" y="571762"/>
          <a:ext cx="4565587" cy="4565587"/>
        </a:xfrm>
        <a:custGeom>
          <a:avLst/>
          <a:gdLst/>
          <a:ahLst/>
          <a:cxnLst/>
          <a:rect l="0" t="0" r="0" b="0"/>
          <a:pathLst>
            <a:path>
              <a:moveTo>
                <a:pt x="3396703" y="290219"/>
              </a:moveTo>
              <a:arcTo wR="2282793" hR="2282793" stAng="17952391" swAng="1213196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F0CE729B-304E-44B6-9803-911C65EB818B}">
      <dsp:nvSpPr>
        <dsp:cNvPr id="0" name=""/>
        <dsp:cNvSpPr/>
      </dsp:nvSpPr>
      <dsp:spPr>
        <a:xfrm>
          <a:off x="5289384" y="1578352"/>
          <a:ext cx="1756249" cy="1141562"/>
        </a:xfrm>
        <a:prstGeom prst="round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معلومات إضافية</a:t>
          </a:r>
          <a:endParaRPr lang="ar-SA" sz="22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345110" y="1634078"/>
        <a:ext cx="1644797" cy="1030110"/>
      </dsp:txXfrm>
    </dsp:sp>
    <dsp:sp modelId="{59058739-52D8-4D03-B001-BED2A6785C3D}">
      <dsp:nvSpPr>
        <dsp:cNvPr id="0" name=""/>
        <dsp:cNvSpPr/>
      </dsp:nvSpPr>
      <dsp:spPr>
        <a:xfrm>
          <a:off x="1713650" y="571762"/>
          <a:ext cx="4565587" cy="4565587"/>
        </a:xfrm>
        <a:custGeom>
          <a:avLst/>
          <a:gdLst/>
          <a:ahLst/>
          <a:cxnLst/>
          <a:rect l="0" t="0" r="0" b="0"/>
          <a:pathLst>
            <a:path>
              <a:moveTo>
                <a:pt x="4560136" y="2440454"/>
              </a:moveTo>
              <a:arcTo wR="2282793" hR="2282793" stAng="21837617" swAng="1361008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CDDEB2AE-7252-4C08-BA78-1D6371A5122D}">
      <dsp:nvSpPr>
        <dsp:cNvPr id="0" name=""/>
        <dsp:cNvSpPr/>
      </dsp:nvSpPr>
      <dsp:spPr>
        <a:xfrm>
          <a:off x="4460111" y="4130593"/>
          <a:ext cx="1756249" cy="1141562"/>
        </a:xfrm>
        <a:prstGeom prst="round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تشخيص ومعالجة المشكلات الإنسانية</a:t>
          </a:r>
          <a:endParaRPr lang="ar-SA" sz="22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515837" y="4186319"/>
        <a:ext cx="1644797" cy="1030110"/>
      </dsp:txXfrm>
    </dsp:sp>
    <dsp:sp modelId="{96506DB1-A577-4693-AC04-58E4EF0BBF00}">
      <dsp:nvSpPr>
        <dsp:cNvPr id="0" name=""/>
        <dsp:cNvSpPr/>
      </dsp:nvSpPr>
      <dsp:spPr>
        <a:xfrm>
          <a:off x="1713650" y="571762"/>
          <a:ext cx="4565587" cy="4565587"/>
        </a:xfrm>
        <a:custGeom>
          <a:avLst/>
          <a:gdLst/>
          <a:ahLst/>
          <a:cxnLst/>
          <a:rect l="0" t="0" r="0" b="0"/>
          <a:pathLst>
            <a:path>
              <a:moveTo>
                <a:pt x="2563530" y="4548259"/>
              </a:moveTo>
              <a:arcTo wR="2282793" hR="2282793" stAng="4976155" swAng="847691"/>
            </a:path>
          </a:pathLst>
        </a:custGeom>
        <a:noFill/>
        <a:ln w="38100" cap="flat" cmpd="sng" algn="ctr">
          <a:solidFill>
            <a:schemeClr val="dk1">
              <a:shade val="48000"/>
              <a:satMod val="110000"/>
              <a:alpha val="9500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5CECF4B3-1494-461A-A2E6-87C043B8D3E1}">
      <dsp:nvSpPr>
        <dsp:cNvPr id="0" name=""/>
        <dsp:cNvSpPr/>
      </dsp:nvSpPr>
      <dsp:spPr>
        <a:xfrm>
          <a:off x="1776526" y="4130593"/>
          <a:ext cx="1756249" cy="1141562"/>
        </a:xfrm>
        <a:prstGeom prst="round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جمع البيانات من الأميين</a:t>
          </a:r>
          <a:endParaRPr lang="ar-SA" sz="22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832252" y="4186319"/>
        <a:ext cx="1644797" cy="1030110"/>
      </dsp:txXfrm>
    </dsp:sp>
    <dsp:sp modelId="{28EE0145-7BF7-4022-8413-455FA52FAAA6}">
      <dsp:nvSpPr>
        <dsp:cNvPr id="0" name=""/>
        <dsp:cNvSpPr/>
      </dsp:nvSpPr>
      <dsp:spPr>
        <a:xfrm>
          <a:off x="1713650" y="571762"/>
          <a:ext cx="4565587" cy="4565587"/>
        </a:xfrm>
        <a:custGeom>
          <a:avLst/>
          <a:gdLst/>
          <a:ahLst/>
          <a:cxnLst/>
          <a:rect l="0" t="0" r="0" b="0"/>
          <a:pathLst>
            <a:path>
              <a:moveTo>
                <a:pt x="242405" y="3306493"/>
              </a:moveTo>
              <a:arcTo wR="2282793" hR="2282793" stAng="9201375" swAng="1361008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1F467AB3-E715-41D7-9DE3-323CFE16A781}">
      <dsp:nvSpPr>
        <dsp:cNvPr id="0" name=""/>
        <dsp:cNvSpPr/>
      </dsp:nvSpPr>
      <dsp:spPr>
        <a:xfrm>
          <a:off x="947253" y="1578352"/>
          <a:ext cx="1756249" cy="1141562"/>
        </a:xfrm>
        <a:prstGeom prst="roundRect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الاستشارات النفسية والاجتماعية</a:t>
          </a:r>
          <a:endParaRPr lang="ar-SA" sz="22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002979" y="1634078"/>
        <a:ext cx="1644797" cy="1030110"/>
      </dsp:txXfrm>
    </dsp:sp>
    <dsp:sp modelId="{9115E1E7-F5AC-42A4-AC96-8CB8CC7BCBA2}">
      <dsp:nvSpPr>
        <dsp:cNvPr id="0" name=""/>
        <dsp:cNvSpPr/>
      </dsp:nvSpPr>
      <dsp:spPr>
        <a:xfrm>
          <a:off x="1713650" y="571762"/>
          <a:ext cx="4565587" cy="4565587"/>
        </a:xfrm>
        <a:custGeom>
          <a:avLst/>
          <a:gdLst/>
          <a:ahLst/>
          <a:cxnLst/>
          <a:rect l="0" t="0" r="0" b="0"/>
          <a:pathLst>
            <a:path>
              <a:moveTo>
                <a:pt x="548848" y="798010"/>
              </a:moveTo>
              <a:arcTo wR="2282793" hR="2282793" stAng="13234413" swAng="1213196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96499E-5A57-4E80-B933-DD6EFE1D02A7}">
      <dsp:nvSpPr>
        <dsp:cNvPr id="0" name=""/>
        <dsp:cNvSpPr/>
      </dsp:nvSpPr>
      <dsp:spPr>
        <a:xfrm>
          <a:off x="2910997" y="2440086"/>
          <a:ext cx="1738845" cy="1738845"/>
        </a:xfrm>
        <a:prstGeom prst="ellipse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أنواع المقابلة</a:t>
          </a:r>
          <a:endParaRPr lang="ar-SA" sz="4400" b="1" kern="1200" dirty="0"/>
        </a:p>
      </dsp:txBody>
      <dsp:txXfrm>
        <a:off x="3165645" y="2694734"/>
        <a:ext cx="1229549" cy="1229549"/>
      </dsp:txXfrm>
    </dsp:sp>
    <dsp:sp modelId="{74264277-B2A4-4896-90C2-F9D05149407A}">
      <dsp:nvSpPr>
        <dsp:cNvPr id="0" name=""/>
        <dsp:cNvSpPr/>
      </dsp:nvSpPr>
      <dsp:spPr>
        <a:xfrm rot="16200000">
          <a:off x="3595452" y="1805957"/>
          <a:ext cx="369934" cy="59120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600" kern="1200"/>
        </a:p>
      </dsp:txBody>
      <dsp:txXfrm>
        <a:off x="3650942" y="1979688"/>
        <a:ext cx="258954" cy="354725"/>
      </dsp:txXfrm>
    </dsp:sp>
    <dsp:sp modelId="{E281105F-F36D-46E3-8C38-99A5F0D21D0B}">
      <dsp:nvSpPr>
        <dsp:cNvPr id="0" name=""/>
        <dsp:cNvSpPr/>
      </dsp:nvSpPr>
      <dsp:spPr>
        <a:xfrm>
          <a:off x="2910997" y="3250"/>
          <a:ext cx="1738845" cy="1738845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مغلقة</a:t>
          </a:r>
          <a:endParaRPr lang="ar-SA" sz="3500" b="1" kern="1200" dirty="0"/>
        </a:p>
      </dsp:txBody>
      <dsp:txXfrm>
        <a:off x="3165645" y="257898"/>
        <a:ext cx="1229549" cy="1229549"/>
      </dsp:txXfrm>
    </dsp:sp>
    <dsp:sp modelId="{0C4E3179-1BAA-4D35-AE97-37D9BCDDB859}">
      <dsp:nvSpPr>
        <dsp:cNvPr id="0" name=""/>
        <dsp:cNvSpPr/>
      </dsp:nvSpPr>
      <dsp:spPr>
        <a:xfrm rot="1800000">
          <a:off x="4641566" y="3617879"/>
          <a:ext cx="369934" cy="59120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600" kern="1200"/>
        </a:p>
      </dsp:txBody>
      <dsp:txXfrm>
        <a:off x="4649000" y="3708375"/>
        <a:ext cx="258954" cy="354725"/>
      </dsp:txXfrm>
    </dsp:sp>
    <dsp:sp modelId="{D0417CD5-F252-45E0-8E66-7CC450C7D68C}">
      <dsp:nvSpPr>
        <dsp:cNvPr id="0" name=""/>
        <dsp:cNvSpPr/>
      </dsp:nvSpPr>
      <dsp:spPr>
        <a:xfrm>
          <a:off x="5021359" y="3658504"/>
          <a:ext cx="1738845" cy="1738845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مفتوحة</a:t>
          </a:r>
          <a:endParaRPr lang="ar-SA" sz="3600" b="1" kern="1200" dirty="0"/>
        </a:p>
      </dsp:txBody>
      <dsp:txXfrm>
        <a:off x="5276007" y="3913152"/>
        <a:ext cx="1229549" cy="1229549"/>
      </dsp:txXfrm>
    </dsp:sp>
    <dsp:sp modelId="{A0006CFF-E3E5-4628-91E8-F0D0AE089A36}">
      <dsp:nvSpPr>
        <dsp:cNvPr id="0" name=""/>
        <dsp:cNvSpPr/>
      </dsp:nvSpPr>
      <dsp:spPr>
        <a:xfrm rot="9000000">
          <a:off x="2549338" y="3617879"/>
          <a:ext cx="369934" cy="59120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600" kern="1200"/>
        </a:p>
      </dsp:txBody>
      <dsp:txXfrm rot="10800000">
        <a:off x="2652884" y="3708375"/>
        <a:ext cx="258954" cy="354725"/>
      </dsp:txXfrm>
    </dsp:sp>
    <dsp:sp modelId="{238BDDA9-41D6-43CC-AA83-61B32D0997E8}">
      <dsp:nvSpPr>
        <dsp:cNvPr id="0" name=""/>
        <dsp:cNvSpPr/>
      </dsp:nvSpPr>
      <dsp:spPr>
        <a:xfrm>
          <a:off x="800635" y="3658504"/>
          <a:ext cx="1738845" cy="1738845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مغلقة / مفتوحة</a:t>
          </a:r>
          <a:endParaRPr lang="ar-SA" sz="3600" b="1" kern="1200" dirty="0"/>
        </a:p>
      </dsp:txBody>
      <dsp:txXfrm>
        <a:off x="1055283" y="3913152"/>
        <a:ext cx="1229549" cy="1229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1B4747C-75AD-40A5-8F5A-CA2056BA1121}" type="datetimeFigureOut">
              <a:rPr lang="ar-SA" smtClean="0"/>
              <a:t>29/11/1438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82AD467-DBC8-40BB-9B7C-C789DCDAA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9586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08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951-E5DD-4FE7-8717-4D8CF1F181D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F5360-2846-4BB1-9E80-0ADDB97190F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7747-9016-45CE-B457-B190F8C0C3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3972-5B83-4521-82BF-D65A194498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5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EC2D6-246B-487D-B9AB-77A3D003EB9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8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64FC-A598-414C-A4A2-82C3FDD037F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7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D0FD6-64E2-47E5-AB84-A3E39560C3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AB3F-AE7E-42A3-AAB5-656F769A13A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E991E-862F-458D-AFD0-411E53C9A60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34A0C-85D9-4D71-9E13-BDF3093DA47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7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5BDA-F129-4B1E-AE5B-01353EC9AAA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3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317D5-413C-44B1-ADDB-14332B3713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083E-01BF-4A86-9124-709AC40C5A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2157E-DED1-40C6-904A-10C87B5D916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4F9F2-C70F-40D9-8FCF-C16344844AB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CEC7A-230F-46AE-95E8-E2D7F7D72DE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60D-2885-4A08-A351-88D5BA1781E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1557B-FED7-4B6A-8070-4F8B8709900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2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1CB1-8E8D-424F-92A8-CBE186BE5F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B372-9B2C-4D8E-9023-DF6081D17B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AE6FD-B649-426E-9D93-9ECE7E0370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5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563C-1BC2-4A59-BF7A-FE160FC305D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3BA4-6A39-4835-9810-B573B8E3234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DBFC-3F10-4401-8328-0AC489E0E4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962E-A7B7-47F6-AD7C-F91E11CAC1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B639-B682-4337-BBEC-8F10C8438D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3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3675-9250-4AEE-9B40-B7F8E6FB9E9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B2BD-3AD6-4925-A4F5-93516EBA63A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1BB-92BF-4AA1-8FF8-E337359283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28F39-C5DA-4920-B348-34EC0C26B10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8F5B-C67D-4132-9BED-CEDD8C75B2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1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DAAD-FA55-4362-890A-BCD7C4A5AFE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D525-DAB4-4AB6-996A-D43E483BFFC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A54D-DA88-44F7-86AB-B3BC19B39E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F7BB-AAD2-4B63-8EEF-0077B56F2D6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36E94-696B-4498-A4E3-6E4FEA4FD4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E80D-73C9-4267-9BD0-17ED3189F93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9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967B-C8D1-46E0-BB47-07909080BF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9410-CF59-49CC-8C61-6CC3515654D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275856" y="422858"/>
            <a:ext cx="33528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مستطيل 15"/>
          <p:cNvSpPr/>
          <p:nvPr userDrawn="1"/>
        </p:nvSpPr>
        <p:spPr>
          <a:xfrm>
            <a:off x="395536" y="1027385"/>
            <a:ext cx="8748464" cy="1693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63688" cy="93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idx="1"/>
          </p:nvPr>
        </p:nvSpPr>
        <p:spPr>
          <a:xfrm>
            <a:off x="-828600" y="514560"/>
            <a:ext cx="8686800" cy="45259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مستطيل 1"/>
          <p:cNvSpPr/>
          <p:nvPr userDrawn="1"/>
        </p:nvSpPr>
        <p:spPr>
          <a:xfrm>
            <a:off x="395536" y="1027385"/>
            <a:ext cx="8748464" cy="1693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17" y="-6420"/>
            <a:ext cx="1585146" cy="8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23836" y="2286000"/>
            <a:ext cx="390178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CDE03-D5A1-470B-99C4-EBD41A2460B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32"/>
            <a:ext cx="2309641" cy="88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A377-0052-4357-9DB4-078BE3B8C8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5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7C25-B7AF-435D-958A-B3B128FC94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EC0A-7C3F-44B5-A73C-5F292F0BA9F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8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12E8-0D36-43BD-9130-42A9DDCC0D8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C4163C-6BBF-4D68-9A49-1949D7BC644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29FF1D7-FA6E-4296-BD7C-DFCFF1F0616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6575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5C0C118-FDD8-44B1-8776-CB9E32F6E1E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9662-7C11-4BCA-B7C9-1BA50B1C537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5" Type="http://schemas.openxmlformats.org/officeDocument/2006/relationships/hyperlink" Target="&#1575;&#1604;&#1605;&#1585;&#1601;&#1602;&#1575;&#1578;/&#1602;&#1608;&#1575;&#1593;&#1583;%20&#1575;&#1604;&#1593;&#1605;&#1604;.pptx" TargetMode="Externa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6.xml"/><Relationship Id="rId4" Type="http://schemas.openxmlformats.org/officeDocument/2006/relationships/hyperlink" Target="&#1575;&#1604;&#1605;&#1585;&#1601;&#1602;&#1575;&#1578;/6-%20&#1578;&#1593;&#1585;&#1610;&#1601;%20&#1575;&#1604;&#1571;&#1583;&#1608;&#1575;&#1578;%20&#1576;&#1575;&#1604;&#1605;&#1586;&#1608;&#1575;&#1580;&#1577;.docx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7-%20&#1575;&#1603;&#1578;&#1588;&#1575;&#1601;%20&#1605;&#1608;&#1580;&#1607;%20&#1593;&#1606;%20&#1575;&#1604;&#1605;&#1586;&#1575;&#1610;&#1575;.docx" TargetMode="External"/><Relationship Id="rId3" Type="http://schemas.openxmlformats.org/officeDocument/2006/relationships/diagramLayout" Target="../diagrams/layout6.xml"/><Relationship Id="rId7" Type="http://schemas.openxmlformats.org/officeDocument/2006/relationships/image" Target="../media/image16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hyperlink" Target="&#1575;&#1604;&#1605;&#1585;&#1601;&#1602;&#1575;&#1578;/&#1602;&#1608;&#1575;&#1593;&#1583;%20&#1575;&#1604;&#1593;&#1605;&#1604;.ppt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&#1575;&#1604;&#1605;&#1585;&#1601;&#1602;&#1575;&#1578;/3-&#1605;&#1601;&#1607;&#1608;&#1605;%20&#1575;&#1604;&#1576;&#1581;&#1579;%20&#1575;&#1604;&#1593;&#1604;&#1605;&#1610;.docx" TargetMode="Externa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7-%20&#1575;&#1603;&#1578;&#1588;&#1575;&#1601;%20&#1605;&#1608;&#1580;&#1607;%20&#1593;&#1606;%20&#1575;&#1604;&#1605;&#1586;&#1575;&#1610;&#1575;.docx" TargetMode="External"/><Relationship Id="rId3" Type="http://schemas.openxmlformats.org/officeDocument/2006/relationships/diagramLayout" Target="../diagrams/layout8.xml"/><Relationship Id="rId7" Type="http://schemas.openxmlformats.org/officeDocument/2006/relationships/image" Target="../media/image23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hyperlink" Target="&#1575;&#1604;&#1605;&#1585;&#1601;&#1602;&#1575;&#1578;/&#1602;&#1608;&#1575;&#1593;&#1583;%20&#1575;&#1604;&#1593;&#1605;&#1604;.pptx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24.jp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image" Target="../media/image26.png"/><Relationship Id="rId4" Type="http://schemas.openxmlformats.org/officeDocument/2006/relationships/diagramQuickStyle" Target="../diagrams/quickStyle9.xml"/><Relationship Id="rId9" Type="http://schemas.openxmlformats.org/officeDocument/2006/relationships/hyperlink" Target="&#1575;&#1604;&#1605;&#1585;&#1601;&#1602;&#1575;&#1578;/&#1602;&#1608;&#1575;&#1593;&#1583;%20&#1575;&#1604;&#1593;&#1605;&#1604;.ppt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8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10" Type="http://schemas.openxmlformats.org/officeDocument/2006/relationships/hyperlink" Target="&#1575;&#1604;&#1605;&#1585;&#1601;&#1602;&#1575;&#1578;/&#1602;&#1608;&#1575;&#1593;&#1583;%20&#1575;&#1604;&#1593;&#1605;&#1604;.pptx" TargetMode="External"/><Relationship Id="rId4" Type="http://schemas.openxmlformats.org/officeDocument/2006/relationships/diagramQuickStyle" Target="../diagrams/quickStyle10.xml"/><Relationship Id="rId9" Type="http://schemas.openxmlformats.org/officeDocument/2006/relationships/hyperlink" Target="&#1575;&#1604;&#1605;&#1585;&#1601;&#1602;&#1575;&#1578;/7-%20&#1575;&#1603;&#1578;&#1588;&#1575;&#1601;%20&#1605;&#1608;&#1580;&#1607;%20&#1593;&#1606;%20&#1575;&#1604;&#1605;&#1586;&#1575;&#1610;&#1575;.docx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Layout" Target="../diagrams/layout11.xml"/><Relationship Id="rId7" Type="http://schemas.openxmlformats.org/officeDocument/2006/relationships/image" Target="../media/image24.jp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10" Type="http://schemas.openxmlformats.org/officeDocument/2006/relationships/image" Target="../media/image26.png"/><Relationship Id="rId4" Type="http://schemas.openxmlformats.org/officeDocument/2006/relationships/diagramQuickStyle" Target="../diagrams/quickStyle11.xml"/><Relationship Id="rId9" Type="http://schemas.openxmlformats.org/officeDocument/2006/relationships/hyperlink" Target="&#1575;&#1604;&#1605;&#1585;&#1601;&#1602;&#1575;&#1578;/&#1602;&#1608;&#1575;&#1593;&#1583;%20&#1575;&#1604;&#1593;&#1605;&#1604;.pptx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&#1602;&#1608;&#1575;&#1593;&#1583;%20&#1575;&#1604;&#1593;&#1605;&#1604;.pptx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&#1575;&#1604;&#1605;&#1585;&#1601;&#1602;&#1575;&#1578;/1-%20&#1575;&#1604;&#1571;&#1607;&#1583;&#1575;&#1601;%20&#1576;&#1575;&#1604;&#1603;&#1604;&#1605;&#1575;&#1578;%20&#1575;&#1604;&#1605;&#1601;&#1578;&#1575;&#1581;&#1610;&#1577;.doc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hyperlink" Target="&#1575;&#1604;&#1605;&#1585;&#1601;&#1602;&#1575;&#1578;/3-&#1605;&#1601;&#1607;&#1608;&#1605;%20&#1575;&#1604;&#1576;&#1581;&#1579;%20&#1575;&#1604;&#1593;&#1604;&#1605;&#1610;.docx" TargetMode="External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1.JP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2.JPG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3.JPG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6.JPG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7.JPG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2.xml"/><Relationship Id="rId11" Type="http://schemas.openxmlformats.org/officeDocument/2006/relationships/hyperlink" Target="&#1575;&#1604;&#1605;&#1585;&#1601;&#1602;&#1575;&#1578;/&#1602;&#1608;&#1575;&#1593;&#1583;%20&#1575;&#1604;&#1593;&#1605;&#1604;.pptx" TargetMode="Externa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3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&#1602;&#1608;&#1575;&#1593;&#1583;%20&#1575;&#1604;&#1593;&#1605;&#1604;.pptx" TargetMode="External"/><Relationship Id="rId2" Type="http://schemas.openxmlformats.org/officeDocument/2006/relationships/hyperlink" Target="&#1575;&#1604;&#1605;&#1585;&#1601;&#1602;&#1575;&#1578;/3-&#1605;&#1601;&#1607;&#1608;&#1605;%20&#1575;&#1604;&#1576;&#1581;&#1579;%20&#1575;&#1604;&#1593;&#1604;&#1605;&#1610;.docx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4-%20&#1593;&#1589;&#1601;%20&#1584;&#1607;&#1606;&#1610;%20&#1593;&#1606;%20&#1571;&#1607;&#1605;&#1610;&#1577;%20&#1575;&#1604;&#1576;&#1581;&#1579;.pptx" TargetMode="Externa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hyperlink" Target="4-%20&#1593;&#1589;&#1601;%20&#1584;&#1607;&#1606;&#1610;%20&#1593;&#1606;%20&#1575;&#1604;&#1571;&#1607;&#1605;&#1610;&#1577;.ppt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3.xml"/><Relationship Id="rId9" Type="http://schemas.openxmlformats.org/officeDocument/2006/relationships/hyperlink" Target="&#1575;&#1604;&#1605;&#1585;&#1601;&#1602;&#1575;&#1578;/&#1602;&#1608;&#1575;&#1593;&#1583;%20&#1575;&#1604;&#1593;&#1605;&#1604;.pptx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&#1602;&#1608;&#1575;&#1593;&#1583;%20&#1575;&#1604;&#1593;&#1605;&#1604;.pptx" TargetMode="External"/><Relationship Id="rId3" Type="http://schemas.openxmlformats.org/officeDocument/2006/relationships/diagramLayout" Target="../diagrams/layout4.xml"/><Relationship Id="rId7" Type="http://schemas.openxmlformats.org/officeDocument/2006/relationships/hyperlink" Target="&#1575;&#1604;&#1605;&#1585;&#1601;&#1602;&#1575;&#1578;/5-%20&#1604;&#1575;&#1593;&#1578;&#1576;&#1575;&#1585;&#1575;&#1578;%20&#1607;&#1584;&#1575;%20&#1610;&#1605;&#1579;&#1604;&#1606;&#1610;.docx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hyperlink" Target="&#1575;&#1604;&#1605;&#1585;&#1601;&#1602;&#1575;&#1578;/&#1602;&#1608;&#1575;&#1593;&#1583;%20&#1575;&#1604;&#1593;&#1605;&#1604;.pptx" TargetMode="External"/><Relationship Id="rId3" Type="http://schemas.openxmlformats.org/officeDocument/2006/relationships/diagramLayout" Target="../diagrams/layout5.xml"/><Relationship Id="rId7" Type="http://schemas.openxmlformats.org/officeDocument/2006/relationships/image" Target="../media/image16.jpeg"/><Relationship Id="rId12" Type="http://schemas.openxmlformats.org/officeDocument/2006/relationships/hyperlink" Target="&#1575;&#1604;&#1605;&#1585;&#1601;&#1602;&#1575;&#1578;/6-%20&#1578;&#1593;&#1585;&#1610;&#1601;%20&#1575;&#1604;&#1571;&#1583;&#1608;&#1575;&#1578;%20&#1576;&#1575;&#1604;&#1605;&#1586;&#1608;&#1575;&#1580;&#1577;.docx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5.xml"/><Relationship Id="rId11" Type="http://schemas.openxmlformats.org/officeDocument/2006/relationships/image" Target="../media/image20.jpeg"/><Relationship Id="rId5" Type="http://schemas.openxmlformats.org/officeDocument/2006/relationships/diagramColors" Target="../diagrams/colors5.xml"/><Relationship Id="rId10" Type="http://schemas.openxmlformats.org/officeDocument/2006/relationships/image" Target="../media/image19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925AF-FEE0-4C04-B072-D86A1F753A92}" type="slidenum">
              <a:rPr lang="ar-SA" smtClean="0"/>
              <a:pPr>
                <a:defRPr/>
              </a:pPr>
              <a:t>1</a:t>
            </a:fld>
            <a:endParaRPr lang="en-US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835696" y="821136"/>
            <a:ext cx="6460170" cy="908652"/>
            <a:chOff x="-50350" y="-53344"/>
            <a:chExt cx="6641597" cy="789104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1" name="مستطيل مستدير الزوايا 10"/>
            <p:cNvSpPr/>
            <p:nvPr/>
          </p:nvSpPr>
          <p:spPr>
            <a:xfrm>
              <a:off x="-50350" y="-53344"/>
              <a:ext cx="6641597" cy="789104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" name="مستطيل 11"/>
            <p:cNvSpPr/>
            <p:nvPr/>
          </p:nvSpPr>
          <p:spPr>
            <a:xfrm>
              <a:off x="38519" y="104210"/>
              <a:ext cx="6475686" cy="515497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الجلسة التدريبية الرابعة </a:t>
              </a:r>
              <a:endParaRPr lang="ar-SA" sz="4400" b="1" kern="12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pic>
        <p:nvPicPr>
          <p:cNvPr id="1026" name="Picture 2" descr="http://files.nicwebsite.ru/rucenter28698/image/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3024336" cy="3182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9" name="مستطيل مستدير الزوايا 8"/>
          <p:cNvSpPr/>
          <p:nvPr/>
        </p:nvSpPr>
        <p:spPr>
          <a:xfrm>
            <a:off x="1691680" y="5373216"/>
            <a:ext cx="6794214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المدخل إلى مهارات البحث العلمي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3"/>
            <a:ext cx="2952328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>
            <a:hlinkClick r:id="rId5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606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700" y="1412776"/>
            <a:ext cx="7273900" cy="2592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2" name="مخطط انسيابي: متعدد المستندات 1"/>
          <p:cNvSpPr/>
          <p:nvPr/>
        </p:nvSpPr>
        <p:spPr>
          <a:xfrm>
            <a:off x="611560" y="4149080"/>
            <a:ext cx="8280920" cy="2448272"/>
          </a:xfrm>
          <a:prstGeom prst="flowChartMultidocument">
            <a:avLst/>
          </a:prstGeom>
          <a:solidFill>
            <a:schemeClr val="tx1"/>
          </a:solidFill>
          <a:ln w="38100"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توجيه الانتباه والعقل والحواس </a:t>
            </a: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إلى الظواهر والوقائع </a:t>
            </a:r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المقصودة لإدراك ما بينها من علاقات </a:t>
            </a: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وروابط، وهي أنسب أدوات البحث العلمي لدراسة السلوكيات والانفعالات.</a:t>
            </a:r>
            <a:endParaRPr lang="en-US" sz="28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مستدير الزوايا 5">
            <a:hlinkClick r:id="rId4" action="ppaction://hlinkfile"/>
          </p:cNvPr>
          <p:cNvSpPr/>
          <p:nvPr/>
        </p:nvSpPr>
        <p:spPr>
          <a:xfrm>
            <a:off x="5178006" y="316774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أولاً: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الملاحظة</a:t>
            </a:r>
          </a:p>
        </p:txBody>
      </p:sp>
    </p:spTree>
    <p:extLst>
      <p:ext uri="{BB962C8B-B14F-4D97-AF65-F5344CB8AC3E}">
        <p14:creationId xmlns:p14="http://schemas.microsoft.com/office/powerpoint/2010/main" val="112352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312496934"/>
              </p:ext>
            </p:extLst>
          </p:nvPr>
        </p:nvGraphicFramePr>
        <p:xfrm>
          <a:off x="179512" y="1294116"/>
          <a:ext cx="8640960" cy="4943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://3.bp.blogspot.com/_oIE0lvxxUEA/Sz0OayVExQI/AAAAAAAAAEU/zcu5fX3GbWg/s200/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96952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مستدير الزوايا 5">
            <a:hlinkClick r:id="rId8" action="ppaction://hlinkfile"/>
          </p:cNvPr>
          <p:cNvSpPr/>
          <p:nvPr/>
        </p:nvSpPr>
        <p:spPr>
          <a:xfrm>
            <a:off x="5278775" y="188640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مزايا الملاحظة</a:t>
            </a:r>
          </a:p>
        </p:txBody>
      </p:sp>
      <p:sp>
        <p:nvSpPr>
          <p:cNvPr id="7" name="مستطيل 6">
            <a:hlinkClick r:id="rId9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155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3269227783"/>
              </p:ext>
            </p:extLst>
          </p:nvPr>
        </p:nvGraphicFramePr>
        <p:xfrm>
          <a:off x="184076" y="620688"/>
          <a:ext cx="842493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ستطيل 3">
            <a:hlinkClick r:id="rId7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488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628658"/>
              </p:ext>
            </p:extLst>
          </p:nvPr>
        </p:nvGraphicFramePr>
        <p:xfrm>
          <a:off x="467544" y="1412773"/>
          <a:ext cx="8141467" cy="468052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599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62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5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25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77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99006">
                <a:tc gridSpan="5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بطاقة ملاحظة سلوك طالب أثناء الموقف التدريبي</a:t>
                      </a:r>
                      <a:endParaRPr lang="en-US" sz="2000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اسم الطالب</a:t>
                      </a:r>
                      <a:r>
                        <a:rPr lang="ar-SA" sz="2000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:................       </a:t>
                      </a:r>
                      <a:r>
                        <a:rPr lang="ar-SA" sz="2000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القاعة</a:t>
                      </a:r>
                      <a:r>
                        <a:rPr lang="ar-SA" sz="2000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:......................                   </a:t>
                      </a:r>
                      <a:r>
                        <a:rPr lang="ar-SA" sz="2000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المقرر</a:t>
                      </a:r>
                      <a:r>
                        <a:rPr lang="ar-SA" sz="2000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:.................</a:t>
                      </a:r>
                      <a:endParaRPr lang="en-US" sz="2000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وقت الملاحظة</a:t>
                      </a:r>
                      <a:r>
                        <a:rPr lang="ar-SA" sz="2000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:..............     </a:t>
                      </a:r>
                      <a:r>
                        <a:rPr lang="ar-SA" sz="2000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المدرب</a:t>
                      </a:r>
                      <a:r>
                        <a:rPr lang="ar-SA" sz="2000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:.....................                  </a:t>
                      </a:r>
                      <a:r>
                        <a:rPr lang="ar-SA" sz="2000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الشعبة</a:t>
                      </a:r>
                      <a:r>
                        <a:rPr lang="ar-SA" sz="2000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:..................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n>
                          <a:solidFill>
                            <a:srgbClr val="FFFF00"/>
                          </a:solidFill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Traditional Arabic" panose="02020603050405020304" pitchFamily="18" charset="-78"/>
                        <a:ea typeface="Times New Roman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19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/>
                        <a:t>م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السمات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نعم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لا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ملاحظات إضافية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19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/>
                        <a:t>1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يتحدث مع زملائه كثيراً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19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/>
                        <a:t>2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يسأل عن المعلومات غير الواضحة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19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/>
                        <a:t>3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يبادر في تنفيذ المهام المطلوبة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19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/>
                        <a:t>4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يحترم وجهات نظر الآخرين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19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/>
                        <a:t>5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ينقد ويناقش الأفكار بطريقة علمية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019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/>
                        <a:t>6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يراعي قواعد النظافة وحسن المظهر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19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/>
                        <a:t>7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يجلس داخل القاعة بطريقة صحيحة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dirty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مستطيل مستدير الزوايا 5">
            <a:hlinkClick r:id="rId2" action="ppaction://hlinkfile"/>
          </p:cNvPr>
          <p:cNvSpPr/>
          <p:nvPr/>
        </p:nvSpPr>
        <p:spPr>
          <a:xfrm>
            <a:off x="4283968" y="226628"/>
            <a:ext cx="4704457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بطاقة ملاحظة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مستطيل 7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815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مخطط انسيابي: تخزين داخلي 1"/>
          <p:cNvSpPr/>
          <p:nvPr/>
        </p:nvSpPr>
        <p:spPr>
          <a:xfrm>
            <a:off x="699174" y="5105672"/>
            <a:ext cx="8280920" cy="1368152"/>
          </a:xfrm>
          <a:prstGeom prst="flowChartInternalStorage">
            <a:avLst/>
          </a:prstGeom>
          <a:solidFill>
            <a:schemeClr val="tx1"/>
          </a:solidFill>
          <a:ln w="57150"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محادثة يقوم بها الباحث مع فرد أو مجموعة أفراد ممن تجري عليهم الدراسة بهدف جمع المعلومات حول الظاهرة المدروسة </a:t>
            </a: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  <a:endParaRPr lang="en-US" sz="28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4100" name="Picture 4" descr="http://www.positiveoutcomes.org.uk/wp-content/uploads/2014/05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267799"/>
            <a:ext cx="7344816" cy="3507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6" name="مستطيل مستدير الزوايا 5"/>
          <p:cNvSpPr/>
          <p:nvPr/>
        </p:nvSpPr>
        <p:spPr>
          <a:xfrm>
            <a:off x="5226434" y="117552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ثانياً: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المقابلة</a:t>
            </a:r>
          </a:p>
        </p:txBody>
      </p:sp>
      <p:sp>
        <p:nvSpPr>
          <p:cNvPr id="8" name="مستطيل 7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650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235138214"/>
              </p:ext>
            </p:extLst>
          </p:nvPr>
        </p:nvGraphicFramePr>
        <p:xfrm>
          <a:off x="323528" y="1032247"/>
          <a:ext cx="7992888" cy="5349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http://efty.net/wp-content/uploads/2014/08/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80928"/>
            <a:ext cx="2403691" cy="1800200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7" name="مستطيل مستدير الزوايا 6">
            <a:hlinkClick r:id="rId8" action="ppaction://hlinkfile"/>
          </p:cNvPr>
          <p:cNvSpPr/>
          <p:nvPr/>
        </p:nvSpPr>
        <p:spPr>
          <a:xfrm>
            <a:off x="5215409" y="207119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مزايا المقابلة</a:t>
            </a:r>
          </a:p>
        </p:txBody>
      </p:sp>
      <p:sp>
        <p:nvSpPr>
          <p:cNvPr id="8" name="مستطيل 7">
            <a:hlinkClick r:id="rId9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606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16</a:t>
            </a:fld>
            <a:endParaRPr lang="ar-SA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11426105"/>
              </p:ext>
            </p:extLst>
          </p:nvPr>
        </p:nvGraphicFramePr>
        <p:xfrm>
          <a:off x="668760" y="620688"/>
          <a:ext cx="756084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صورة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843219"/>
            <a:ext cx="1763688" cy="17636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42" y="2838641"/>
            <a:ext cx="1063291" cy="10632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مستطيل 17">
            <a:hlinkClick r:id="rId9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9" name="صورة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650" y="764704"/>
            <a:ext cx="1865662" cy="1080120"/>
          </a:xfrm>
          <a:prstGeom prst="rect">
            <a:avLst/>
          </a:prstGeom>
        </p:spPr>
      </p:pic>
      <p:pic>
        <p:nvPicPr>
          <p:cNvPr id="20" name="صورة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28110"/>
            <a:ext cx="1088365" cy="63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9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تمرير أفقي 1"/>
          <p:cNvSpPr/>
          <p:nvPr/>
        </p:nvSpPr>
        <p:spPr>
          <a:xfrm>
            <a:off x="755575" y="5058853"/>
            <a:ext cx="8174379" cy="1414972"/>
          </a:xfrm>
          <a:prstGeom prst="horizontalScroll">
            <a:avLst/>
          </a:prstGeom>
          <a:solidFill>
            <a:schemeClr val="tx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أداة لجمع البيانات المتعلقة بموضوع </a:t>
            </a: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بحث محدد عن </a:t>
            </a:r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طريق استمارة يجري تعبئتها من قبل المستجيب </a:t>
            </a:r>
            <a:endParaRPr lang="en-US" sz="28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156939" y="217364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ثالثاً: الاستبانة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652" y="1340768"/>
            <a:ext cx="6264696" cy="35993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982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18</a:t>
            </a:fld>
            <a:endParaRPr lang="en-US" dirty="0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336368871"/>
              </p:ext>
            </p:extLst>
          </p:nvPr>
        </p:nvGraphicFramePr>
        <p:xfrm>
          <a:off x="611560" y="476672"/>
          <a:ext cx="6864424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http://i.imgur.com/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344" y="1212104"/>
            <a:ext cx="2853279" cy="19183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rt.kau.edu.sa/Images/125/2011/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2208245" cy="16561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مستطيل مستدير الزوايا 6">
            <a:hlinkClick r:id="rId9" action="ppaction://hlinkfile"/>
          </p:cNvPr>
          <p:cNvSpPr/>
          <p:nvPr/>
        </p:nvSpPr>
        <p:spPr>
          <a:xfrm>
            <a:off x="5215409" y="129582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</a:rPr>
              <a:t>مزايا الاستبانة</a:t>
            </a:r>
          </a:p>
        </p:txBody>
      </p:sp>
      <p:sp>
        <p:nvSpPr>
          <p:cNvPr id="8" name="مستطيل 7">
            <a:hlinkClick r:id="rId10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973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19</a:t>
            </a:fld>
            <a:endParaRPr lang="ar-SA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110646997"/>
              </p:ext>
            </p:extLst>
          </p:nvPr>
        </p:nvGraphicFramePr>
        <p:xfrm>
          <a:off x="668760" y="620688"/>
          <a:ext cx="756084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صورة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843219"/>
            <a:ext cx="1763688" cy="17636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60" y="2798280"/>
            <a:ext cx="1063291" cy="10632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>
            <a:hlinkClick r:id="rId9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650" y="764704"/>
            <a:ext cx="1865662" cy="1080120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28110"/>
            <a:ext cx="1088365" cy="63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27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" name="مستطيل مستدير الزوايا 19">
            <a:hlinkClick r:id="rId2" action="ppaction://hlinkfile"/>
          </p:cNvPr>
          <p:cNvSpPr/>
          <p:nvPr/>
        </p:nvSpPr>
        <p:spPr>
          <a:xfrm>
            <a:off x="4716016" y="188640"/>
            <a:ext cx="4299173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أهداف الجلسة التدريبية </a:t>
            </a:r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819068518"/>
              </p:ext>
            </p:extLst>
          </p:nvPr>
        </p:nvGraphicFramePr>
        <p:xfrm>
          <a:off x="1691680" y="1196752"/>
          <a:ext cx="6984776" cy="5268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مستطيل 7">
            <a:hlinkClick r:id="rId8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304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مستطيل مستدير الزوايا 4">
            <a:hlinkClick r:id="rId2" action="ppaction://hlinkfile"/>
          </p:cNvPr>
          <p:cNvSpPr/>
          <p:nvPr/>
        </p:nvSpPr>
        <p:spPr>
          <a:xfrm>
            <a:off x="2623121" y="188640"/>
            <a:ext cx="6365304" cy="864096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استبانة </a:t>
            </a:r>
            <a:r>
              <a:rPr lang="ar-SA" sz="3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حول « </a:t>
            </a:r>
            <a:r>
              <a:rPr lang="ar-SA" sz="32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معوقات العمل التطوعي»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7632848" cy="538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4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8" name="مستطيل مستدير الزوايا 7">
            <a:hlinkClick r:id="rId2"/>
          </p:cNvPr>
          <p:cNvSpPr/>
          <p:nvPr/>
        </p:nvSpPr>
        <p:spPr>
          <a:xfrm>
            <a:off x="3635896" y="332656"/>
            <a:ext cx="2808312" cy="72008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</a:t>
            </a:r>
            <a:r>
              <a:rPr lang="ar-SA" sz="32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(1 </a:t>
            </a:r>
            <a:r>
              <a:rPr lang="ar-SA" sz="3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32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9" name="مستطيل 8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5091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63930" y="1268760"/>
            <a:ext cx="1268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5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6"/>
            <a:ext cx="6860257" cy="4752528"/>
          </a:xfrm>
          <a:prstGeom prst="rect">
            <a:avLst/>
          </a:prstGeom>
        </p:spPr>
      </p:pic>
      <p:sp>
        <p:nvSpPr>
          <p:cNvPr id="11" name="AutoShape 23"/>
          <p:cNvSpPr>
            <a:spLocks noChangeArrowheads="1"/>
          </p:cNvSpPr>
          <p:nvPr/>
        </p:nvSpPr>
        <p:spPr bwMode="auto">
          <a:xfrm>
            <a:off x="7308304" y="116632"/>
            <a:ext cx="1708398" cy="864096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48060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طبّق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7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مستطيل مستدير الزوايا 6">
            <a:hlinkClick r:id="rId2"/>
          </p:cNvPr>
          <p:cNvSpPr/>
          <p:nvPr/>
        </p:nvSpPr>
        <p:spPr>
          <a:xfrm>
            <a:off x="5220072" y="188640"/>
            <a:ext cx="3600400" cy="909711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 (2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</a:t>
            </a:r>
          </a:p>
        </p:txBody>
      </p:sp>
      <p:sp>
        <p:nvSpPr>
          <p:cNvPr id="8" name="مستطيل 7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5091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38895" y="1268760"/>
            <a:ext cx="1393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10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8528697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96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" name="مستطيل مستدير الزوايا 4">
            <a:hlinkClick r:id="rId2"/>
          </p:cNvPr>
          <p:cNvSpPr/>
          <p:nvPr/>
        </p:nvSpPr>
        <p:spPr>
          <a:xfrm>
            <a:off x="5215409" y="155649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 (3 )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5649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038895" y="1268760"/>
            <a:ext cx="1393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10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0808"/>
            <a:ext cx="7407265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87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6" name="مستطيل مستدير الزوايا 5">
            <a:hlinkClick r:id="rId2"/>
          </p:cNvPr>
          <p:cNvSpPr/>
          <p:nvPr/>
        </p:nvSpPr>
        <p:spPr>
          <a:xfrm>
            <a:off x="5192149" y="207119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(1)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مستطيل 6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5433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51720" y="1196752"/>
            <a:ext cx="1393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10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7611963" cy="11521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780928"/>
            <a:ext cx="7632848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18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6" name="مستطيل مستدير الزوايا 5">
            <a:hlinkClick r:id="rId2"/>
          </p:cNvPr>
          <p:cNvSpPr/>
          <p:nvPr/>
        </p:nvSpPr>
        <p:spPr>
          <a:xfrm>
            <a:off x="5192149" y="207119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</a:t>
            </a:r>
            <a:r>
              <a:rPr lang="en-US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مستطيل 6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5433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51720" y="1196752"/>
            <a:ext cx="1393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10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7910231" cy="423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1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6" name="مستطيل مستدير الزوايا 5">
            <a:hlinkClick r:id="rId2"/>
          </p:cNvPr>
          <p:cNvSpPr/>
          <p:nvPr/>
        </p:nvSpPr>
        <p:spPr>
          <a:xfrm>
            <a:off x="5192149" y="207119"/>
            <a:ext cx="377301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</a:t>
            </a:r>
            <a:r>
              <a:rPr lang="en-US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مستطيل 6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5433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51720" y="1196752"/>
            <a:ext cx="1393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C10000"/>
                </a:solidFill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10 </a:t>
            </a:r>
            <a:r>
              <a:rPr lang="ar-SA" b="1" dirty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دقا </a:t>
            </a:r>
            <a:r>
              <a:rPr lang="ar-SA" b="1" dirty="0" smtClean="0">
                <a:solidFill>
                  <a:srgbClr val="C10000"/>
                </a:solidFill>
                <a:latin typeface="Arial" panose="020B0604020202020204" pitchFamily="34" charset="0"/>
                <a:cs typeface="AL-Mohanad Bold" pitchFamily="2" charset="-78"/>
              </a:rPr>
              <a:t>ئق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7741343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2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C7EC-63FA-4F61-B014-43E65B0FB101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7" name="مستطيل 6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AutoShape 23"/>
          <p:cNvSpPr>
            <a:spLocks noChangeArrowheads="1"/>
          </p:cNvSpPr>
          <p:nvPr/>
        </p:nvSpPr>
        <p:spPr bwMode="auto">
          <a:xfrm>
            <a:off x="3635896" y="2636912"/>
            <a:ext cx="1872208" cy="1008112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48060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أغلق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16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043608" y="5085184"/>
            <a:ext cx="7344816" cy="90308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latin typeface="Arial Black" panose="020B0A04020102020204" pitchFamily="34" charset="0"/>
              </a:rPr>
              <a:t>قصة نجاح: برين وبيج من البحث العلمي إلى جوجل</a:t>
            </a:r>
            <a:endParaRPr lang="ar-SA" sz="3200" b="1" dirty="0">
              <a:solidFill>
                <a:schemeClr val="tx1"/>
              </a:solidFill>
              <a:latin typeface="Arial Black" panose="020B0A0402010202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196752"/>
            <a:ext cx="6228184" cy="35033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AutoShape 23"/>
          <p:cNvSpPr>
            <a:spLocks noChangeArrowheads="1"/>
          </p:cNvSpPr>
          <p:nvPr/>
        </p:nvSpPr>
        <p:spPr bwMode="auto">
          <a:xfrm>
            <a:off x="7308304" y="116632"/>
            <a:ext cx="1708398" cy="864096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dist="28398" dir="3806097" algn="ctr" rotWithShape="0">
              <a:srgbClr val="48060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استعد 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4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4124349150"/>
              </p:ext>
            </p:extLst>
          </p:nvPr>
        </p:nvGraphicFramePr>
        <p:xfrm>
          <a:off x="323528" y="980728"/>
          <a:ext cx="821347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765" y="4674006"/>
            <a:ext cx="1717974" cy="1189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376" y="4690147"/>
            <a:ext cx="1771234" cy="11574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33" y="4690147"/>
            <a:ext cx="1779326" cy="11897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781" y="4683444"/>
            <a:ext cx="1694586" cy="1212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مستطيل 26">
            <a:hlinkClick r:id="rId11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AutoShape 23"/>
          <p:cNvSpPr>
            <a:spLocks noChangeArrowheads="1"/>
          </p:cNvSpPr>
          <p:nvPr/>
        </p:nvSpPr>
        <p:spPr bwMode="auto">
          <a:xfrm>
            <a:off x="7308304" y="116632"/>
            <a:ext cx="1708398" cy="864096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48060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تعلم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12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Flowchart: Manual Input 12"/>
          <p:cNvSpPr>
            <a:spLocks noChangeArrowheads="1"/>
          </p:cNvSpPr>
          <p:nvPr/>
        </p:nvSpPr>
        <p:spPr bwMode="auto">
          <a:xfrm>
            <a:off x="448184" y="4725041"/>
            <a:ext cx="8520855" cy="1748784"/>
          </a:xfrm>
          <a:prstGeom prst="flowChartManualInput">
            <a:avLst/>
          </a:prstGeom>
          <a:solidFill>
            <a:schemeClr val="tx1"/>
          </a:solidFill>
          <a:ln w="57150">
            <a:solidFill>
              <a:srgbClr val="00B0F0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جهد 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منظم يقوم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به 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الفرد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(الباحث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)،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أجل تقصي الحقائق في مسألة معينة (موضوع 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البحث)،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باتباع 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طريقة علمية منظمة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(منهج 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البحث)، ل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لوصول 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إلى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حلول ملائمة للعلاج  (</a:t>
            </a:r>
            <a:r>
              <a:rPr lang="ar-SA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تسمى نتائج </a:t>
            </a:r>
            <a:r>
              <a:rPr lang="ar-SA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البحث</a:t>
            </a:r>
            <a:r>
              <a:rPr lang="en-US" sz="2600" b="1" dirty="0" smtClean="0">
                <a:cs typeface="AL-Mohanad Bold" pitchFamily="2" charset="-78"/>
              </a:rPr>
              <a:t>(</a:t>
            </a:r>
            <a:endParaRPr lang="en-US" sz="2600" b="1" dirty="0">
              <a:cs typeface="AL-Mohanad Bold" pitchFamily="2" charset="-78"/>
            </a:endParaRPr>
          </a:p>
          <a:p>
            <a:r>
              <a:rPr lang="ar-SA" sz="2000" b="1" dirty="0"/>
              <a:t> </a:t>
            </a:r>
            <a:endParaRPr lang="en-US" sz="2000" b="1" dirty="0"/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مستدير الزوايا 6">
            <a:hlinkClick r:id="rId2" action="ppaction://hlinkfile"/>
          </p:cNvPr>
          <p:cNvSpPr/>
          <p:nvPr/>
        </p:nvSpPr>
        <p:spPr>
          <a:xfrm>
            <a:off x="5148064" y="155601"/>
            <a:ext cx="3837905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مفهوم البحث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العلمي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473825"/>
            <a:ext cx="299617" cy="3841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" name="Picture 2" descr="https://modo3.com/thumbs/fit630x300/58636/1441741800/%D9%83%D9%8A%D9%81_%D8%AA%D9%83%D8%AA%D8%A8_%D8%AE%D8%B7%D8%A9_%D8%A8%D8%AD%D8%A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20" y="1268760"/>
            <a:ext cx="7185904" cy="32086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52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385569" y="155601"/>
            <a:ext cx="3600400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جوهر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البحث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العلمي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2" action="ppaction://hlinkpres?slideindex=1&amp;slidetitle="/>
          </p:cNvPr>
          <p:cNvSpPr/>
          <p:nvPr/>
        </p:nvSpPr>
        <p:spPr>
          <a:xfrm>
            <a:off x="0" y="6473825"/>
            <a:ext cx="299617" cy="3841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0" name="Picture 2" descr="http://4.bp.blogspot.com/-lQ-jchKIvkc/U3zhgXhFUWI/AAAAAAAAAQE/TETb-FOZSjE/s1600/Budget+Goa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4488793" cy="3352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تمرير عمودي 3"/>
          <p:cNvSpPr/>
          <p:nvPr/>
        </p:nvSpPr>
        <p:spPr>
          <a:xfrm>
            <a:off x="649002" y="5589240"/>
            <a:ext cx="7992888" cy="884585"/>
          </a:xfrm>
          <a:prstGeom prst="verticalScroll">
            <a:avLst/>
          </a:prstGeom>
          <a:solidFill>
            <a:schemeClr val="tx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 الباحث لديه أسئلة دقيقة يحاول الإجابة عنها إجابة علمية صحيحة.....</a:t>
            </a:r>
            <a:endParaRPr lang="ar-SA" sz="28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4106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2" name="رسم تخطيطي 1">
            <a:hlinkClick r:id="rId2" action="ppaction://hlinkpres?slideindex=1&amp;slidetitle="/>
          </p:cNvPr>
          <p:cNvGraphicFramePr/>
          <p:nvPr>
            <p:extLst>
              <p:ext uri="{D42A27DB-BD31-4B8C-83A1-F6EECF244321}">
                <p14:modId xmlns:p14="http://schemas.microsoft.com/office/powerpoint/2010/main" val="3130737088"/>
              </p:ext>
            </p:extLst>
          </p:nvPr>
        </p:nvGraphicFramePr>
        <p:xfrm>
          <a:off x="107504" y="548680"/>
          <a:ext cx="871296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مستطيل مستدير الزوايا 6">
            <a:hlinkClick r:id="rId8" action="ppaction://hlinkpres?slideindex=1&amp;slidetitle="/>
          </p:cNvPr>
          <p:cNvSpPr/>
          <p:nvPr/>
        </p:nvSpPr>
        <p:spPr>
          <a:xfrm>
            <a:off x="5388025" y="155600"/>
            <a:ext cx="3600400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أهمية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البحث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العلمي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9" name="مستطيل 8">
            <a:hlinkClick r:id="rId9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852936"/>
            <a:ext cx="1694586" cy="1212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258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121395473"/>
              </p:ext>
            </p:extLst>
          </p:nvPr>
        </p:nvGraphicFramePr>
        <p:xfrm>
          <a:off x="-1548680" y="692696"/>
          <a:ext cx="1166529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>
            <a:hlinkClick r:id="rId7" action="ppaction://hlinkfile"/>
          </p:cNvPr>
          <p:cNvSpPr/>
          <p:nvPr/>
        </p:nvSpPr>
        <p:spPr>
          <a:xfrm>
            <a:off x="1907704" y="155601"/>
            <a:ext cx="7078265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الاعتبارات الأولية لاختيار موضوع البحث</a:t>
            </a:r>
          </a:p>
        </p:txBody>
      </p:sp>
      <p:sp>
        <p:nvSpPr>
          <p:cNvPr id="7" name="مستطيل 6">
            <a:hlinkClick r:id="rId8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463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260064454"/>
              </p:ext>
            </p:extLst>
          </p:nvPr>
        </p:nvGraphicFramePr>
        <p:xfrm>
          <a:off x="0" y="836712"/>
          <a:ext cx="6012160" cy="6021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http://3.bp.blogspot.com/_oIE0lvxxUEA/Sz0OayVExQI/AAAAAAAAAEU/zcu5fX3GbWg/s200/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815" y="1181533"/>
            <a:ext cx="2376264" cy="10801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efty.net/wp-content/uploads/2014/08/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88" y="2267227"/>
            <a:ext cx="2403691" cy="1125914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9" name="Picture 2" descr="http://i.imgur.com/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676" y="3301375"/>
            <a:ext cx="2120641" cy="10263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upload.wikimedia.org/wikipedia/commons/thumb/5/5b/Copyedit_icon.svg/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388" y="4561185"/>
            <a:ext cx="1647692" cy="97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usthb.dz/fbiol/ar/IMG/jpg/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898" y="5651723"/>
            <a:ext cx="2074518" cy="94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مستدير الزوايا 9">
            <a:hlinkClick r:id="rId12" action="ppaction://hlinkfile"/>
          </p:cNvPr>
          <p:cNvSpPr/>
          <p:nvPr/>
        </p:nvSpPr>
        <p:spPr>
          <a:xfrm>
            <a:off x="4788024" y="227530"/>
            <a:ext cx="4133056" cy="825128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أدوات البحث العلمي</a:t>
            </a:r>
          </a:p>
        </p:txBody>
      </p:sp>
      <p:sp>
        <p:nvSpPr>
          <p:cNvPr id="11" name="مستطيل 10">
            <a:hlinkClick r:id="rId1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214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9927</TotalTime>
  <Words>496</Words>
  <Application>Microsoft Office PowerPoint</Application>
  <PresentationFormat>On-screen Show (4:3)</PresentationFormat>
  <Paragraphs>166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AL-Mohanad Bold</vt:lpstr>
      <vt:lpstr>Arial</vt:lpstr>
      <vt:lpstr>Arial Black</vt:lpstr>
      <vt:lpstr>Calibri</vt:lpstr>
      <vt:lpstr>Franklin Gothic Book</vt:lpstr>
      <vt:lpstr>Lucida Sans Unicode</vt:lpstr>
      <vt:lpstr>Tahoma</vt:lpstr>
      <vt:lpstr>Times New Roman</vt:lpstr>
      <vt:lpstr>Traditional Arabic</vt:lpstr>
      <vt:lpstr>Wingdings 2</vt:lpstr>
      <vt:lpstr>2_سمة Office</vt:lpstr>
      <vt:lpstr>3_سمة Office</vt:lpstr>
      <vt:lpstr>4_سمة Office</vt:lpstr>
      <vt:lpstr>5_سمة Office</vt:lpstr>
      <vt:lpstr>Trek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Dr. Hany</cp:lastModifiedBy>
  <cp:revision>544</cp:revision>
  <cp:lastPrinted>1601-01-01T00:00:00Z</cp:lastPrinted>
  <dcterms:created xsi:type="dcterms:W3CDTF">2009-04-13T16:02:05Z</dcterms:created>
  <dcterms:modified xsi:type="dcterms:W3CDTF">2017-08-21T10:55:47Z</dcterms:modified>
</cp:coreProperties>
</file>