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651" r:id="rId2"/>
    <p:sldMasterId id="2147483652" r:id="rId3"/>
    <p:sldMasterId id="2147483653" r:id="rId4"/>
    <p:sldMasterId id="2147483744" r:id="rId5"/>
  </p:sldMasterIdLst>
  <p:notesMasterIdLst>
    <p:notesMasterId r:id="rId29"/>
  </p:notesMasterIdLst>
  <p:sldIdLst>
    <p:sldId id="380" r:id="rId6"/>
    <p:sldId id="400" r:id="rId7"/>
    <p:sldId id="393" r:id="rId8"/>
    <p:sldId id="443" r:id="rId9"/>
    <p:sldId id="402" r:id="rId10"/>
    <p:sldId id="450" r:id="rId11"/>
    <p:sldId id="396" r:id="rId12"/>
    <p:sldId id="420" r:id="rId13"/>
    <p:sldId id="421" r:id="rId14"/>
    <p:sldId id="424" r:id="rId15"/>
    <p:sldId id="426" r:id="rId16"/>
    <p:sldId id="429" r:id="rId17"/>
    <p:sldId id="435" r:id="rId18"/>
    <p:sldId id="436" r:id="rId19"/>
    <p:sldId id="448" r:id="rId20"/>
    <p:sldId id="440" r:id="rId21"/>
    <p:sldId id="449" r:id="rId22"/>
    <p:sldId id="451" r:id="rId23"/>
    <p:sldId id="452" r:id="rId24"/>
    <p:sldId id="453" r:id="rId25"/>
    <p:sldId id="454" r:id="rId26"/>
    <p:sldId id="455" r:id="rId27"/>
    <p:sldId id="456" r:id="rId28"/>
  </p:sldIdLst>
  <p:sldSz cx="9144000" cy="6858000" type="screen4x3"/>
  <p:notesSz cx="6858000" cy="9144000"/>
  <p:defaultTextStyle>
    <a:defPPr>
      <a:defRPr lang="en-GB"/>
    </a:defPPr>
    <a:lvl1pPr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EC030"/>
    <a:srgbClr val="FFFFFF"/>
    <a:srgbClr val="D9F5FF"/>
    <a:srgbClr val="FF9933"/>
    <a:srgbClr val="B2B2B2"/>
    <a:srgbClr val="FF5050"/>
    <a:srgbClr val="FF99FF"/>
    <a:srgbClr val="FFCCCC"/>
    <a:srgbClr val="FF99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 autoAdjust="0"/>
    <p:restoredTop sz="89427" autoAdjust="0"/>
  </p:normalViewPr>
  <p:slideViewPr>
    <p:cSldViewPr>
      <p:cViewPr varScale="1">
        <p:scale>
          <a:sx n="66" d="100"/>
          <a:sy n="66" d="100"/>
        </p:scale>
        <p:origin x="1632" y="6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&#1575;&#1604;&#1605;&#1585;&#1601;&#1602;&#1575;&#1578;%20(1)/3-%20&#1606;&#1588;&#1575;&#1591;%20&#1575;&#1604;&#1605;&#1602;&#1583;&#1605;&#1577;.ppt" TargetMode="Externa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&#1575;&#1604;&#1605;&#1585;&#1601;&#1602;&#1575;&#1578;%20(1)/5-%20&#1605;&#1606;&#1607;&#1580;%20&#1575;&#1604;&#1576;&#1581;&#1579;%20&#1576;&#1575;&#1604;&#1575;&#1603;&#1578;&#1588;&#1575;&#1601;.docx" TargetMode="External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hyperlink" Target="&#1575;&#1604;&#1605;&#1585;&#1601;&#1602;&#1575;&#1578;%20(1)/6-%20&#1575;&#1604;&#1583;&#1585;&#1575;&#1587;&#1575;&#1578;%20&#1575;&#1604;&#1587;&#1575;&#1576;&#1602;&#1577;%20&#1578;&#1591;&#1576;&#1610;&#1602;%20&#1593;&#1605;&#1604;&#1610;.docx" TargetMode="External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hyperlink" Target="&#1575;&#1604;&#1605;&#1585;&#1601;&#1602;&#1575;&#1578;%20(2)/5-%20&#1573;&#1580;&#1585;&#1575;&#1569;&#1575;&#1578;%20&#1575;&#1604;&#1576;&#1581;&#1579;%20&#1608;&#1589;&#1604;%20&#1575;&#1604;&#1575;&#1580;&#1585;&#1575;&#1569;.docx" TargetMode="External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hyperlink" Target="&#1575;&#1604;&#1605;&#1585;&#1601;&#1602;&#1575;&#1578;%20(2)/5-%20&#1573;&#1580;&#1585;&#1575;&#1569;&#1575;&#1578;%20&#1575;&#1604;&#1576;&#1581;&#1579;%20&#1608;&#1589;&#1604;%20&#1575;&#1604;&#1575;&#1580;&#1585;&#1575;&#1569;.docx" TargetMode="External"/></Relationships>
</file>

<file path=ppt/diagrams/_rels/data8.xml.rels><?xml version="1.0" encoding="UTF-8" standalone="yes"?>
<Relationships xmlns="http://schemas.openxmlformats.org/package/2006/relationships"><Relationship Id="rId2" Type="http://schemas.openxmlformats.org/officeDocument/2006/relationships/hyperlink" Target="&#1575;&#1604;&#1605;&#1585;&#1601;&#1602;&#1575;&#1578;%20(2)/6-%20&#1575;&#1604;&#1605;&#1585;&#1575;&#1580;&#1593;.pptx" TargetMode="External"/><Relationship Id="rId1" Type="http://schemas.openxmlformats.org/officeDocument/2006/relationships/hyperlink" Target="&#1575;&#1604;&#1605;&#1585;&#1601;&#1602;&#1575;&#1578;%20(2)/7-%20&#1575;&#1604;&#1605;&#1585;&#1575;&#1580;&#1593;%20&#1578;&#1585;&#1578;&#1610;&#1576;.docx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DDDB51-9504-4804-96F7-E7C61AC7879B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DAE6094-DC00-44E1-B312-CBB5B163B4CF}">
      <dgm:prSet phldrT="[نص]" custT="1"/>
      <dgm:spPr>
        <a:solidFill>
          <a:schemeClr val="tx1"/>
        </a:solidFill>
        <a:ln w="76200">
          <a:solidFill>
            <a:srgbClr val="00B0F0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ctr" rtl="1"/>
          <a:r>
            <a:rPr lang="ar-SA" sz="3600" b="1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الجهة الراعية</a:t>
          </a:r>
          <a:endParaRPr lang="ar-SA" sz="3600" b="1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EBB1794-D3AB-4B62-9CD3-5C9B25B194FB}" type="sibTrans" cxnId="{A6F33B23-71ED-47AE-8AC1-73E6003537A7}">
      <dgm:prSet/>
      <dgm:spPr>
        <a:ln>
          <a:solidFill>
            <a:schemeClr val="bg1">
              <a:lumMod val="95000"/>
              <a:lumOff val="5000"/>
            </a:schemeClr>
          </a:solidFill>
        </a:ln>
      </dgm:spPr>
      <dgm:t>
        <a:bodyPr/>
        <a:lstStyle/>
        <a:p>
          <a:pPr rtl="1"/>
          <a:endParaRPr lang="ar-SA"/>
        </a:p>
      </dgm:t>
    </dgm:pt>
    <dgm:pt modelId="{6C26431F-98A0-479F-9D30-76C821EAA7C9}" type="parTrans" cxnId="{A6F33B23-71ED-47AE-8AC1-73E6003537A7}">
      <dgm:prSet/>
      <dgm:spPr/>
      <dgm:t>
        <a:bodyPr/>
        <a:lstStyle/>
        <a:p>
          <a:pPr rtl="1"/>
          <a:endParaRPr lang="ar-SA"/>
        </a:p>
      </dgm:t>
    </dgm:pt>
    <dgm:pt modelId="{3959C149-0BFA-4576-B19C-B1ED95FEB1EC}">
      <dgm:prSet phldrT="[نص]" custT="1"/>
      <dgm:spPr>
        <a:solidFill>
          <a:schemeClr val="tx1"/>
        </a:solidFill>
        <a:ln w="76200">
          <a:solidFill>
            <a:srgbClr val="00B0F0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ctr" rtl="1"/>
          <a:r>
            <a:rPr lang="ar-SA" sz="3600" b="1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عنوان البحث</a:t>
          </a:r>
          <a:endParaRPr lang="ar-SA" sz="3600" b="1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B44F758-9C72-48BF-BCAE-FE62331A3EF3}" type="sibTrans" cxnId="{0E23E429-0766-495B-B233-920DB82355EF}">
      <dgm:prSet/>
      <dgm:spPr/>
      <dgm:t>
        <a:bodyPr/>
        <a:lstStyle/>
        <a:p>
          <a:pPr rtl="1"/>
          <a:endParaRPr lang="ar-SA"/>
        </a:p>
      </dgm:t>
    </dgm:pt>
    <dgm:pt modelId="{F572CDF2-39CD-4A3B-98A3-E81398CAC78B}" type="parTrans" cxnId="{0E23E429-0766-495B-B233-920DB82355EF}">
      <dgm:prSet/>
      <dgm:spPr/>
      <dgm:t>
        <a:bodyPr/>
        <a:lstStyle/>
        <a:p>
          <a:pPr rtl="1"/>
          <a:endParaRPr lang="ar-SA"/>
        </a:p>
      </dgm:t>
    </dgm:pt>
    <dgm:pt modelId="{216C3763-D1AE-425C-BAF8-E94877625307}">
      <dgm:prSet phldrT="[نص]" custT="1"/>
      <dgm:spPr>
        <a:solidFill>
          <a:schemeClr val="tx1"/>
        </a:solidFill>
        <a:ln w="76200">
          <a:solidFill>
            <a:srgbClr val="00B0F0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ctr" rtl="1"/>
          <a:r>
            <a:rPr lang="ar-SA" sz="3600" b="1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اسم معد البحث</a:t>
          </a:r>
          <a:endParaRPr lang="ar-SA" sz="3600" b="1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05226C54-BAAF-41A9-AB17-B55AE11EADDA}" type="sibTrans" cxnId="{A9E712FB-1802-40C3-AE18-37878F35271D}">
      <dgm:prSet/>
      <dgm:spPr/>
      <dgm:t>
        <a:bodyPr/>
        <a:lstStyle/>
        <a:p>
          <a:pPr rtl="1"/>
          <a:endParaRPr lang="ar-SA"/>
        </a:p>
      </dgm:t>
    </dgm:pt>
    <dgm:pt modelId="{818693D8-7794-4719-861A-9FE4E244D8ED}" type="parTrans" cxnId="{A9E712FB-1802-40C3-AE18-37878F35271D}">
      <dgm:prSet/>
      <dgm:spPr/>
      <dgm:t>
        <a:bodyPr/>
        <a:lstStyle/>
        <a:p>
          <a:pPr rtl="1"/>
          <a:endParaRPr lang="ar-SA"/>
        </a:p>
      </dgm:t>
    </dgm:pt>
    <dgm:pt modelId="{993AD264-5C92-47B8-B5FD-743C0AF039C9}">
      <dgm:prSet phldrT="[نص]" custT="1"/>
      <dgm:spPr>
        <a:solidFill>
          <a:schemeClr val="tx1"/>
        </a:solidFill>
        <a:ln w="76200">
          <a:solidFill>
            <a:srgbClr val="00B0F0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ctr" rtl="1"/>
          <a:r>
            <a:rPr lang="ar-SA" sz="3600" b="1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المشرف على البحث</a:t>
          </a:r>
          <a:endParaRPr lang="ar-SA" sz="3600" b="1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F2263D5-2665-42F7-B29B-83FF55160DD9}" type="sibTrans" cxnId="{46B12691-ED9F-42C7-A2C4-4D38BFB13211}">
      <dgm:prSet/>
      <dgm:spPr/>
      <dgm:t>
        <a:bodyPr/>
        <a:lstStyle/>
        <a:p>
          <a:pPr rtl="1"/>
          <a:endParaRPr lang="ar-SA"/>
        </a:p>
      </dgm:t>
    </dgm:pt>
    <dgm:pt modelId="{017A3430-71B4-40A5-898A-4EA321C3B24F}" type="parTrans" cxnId="{46B12691-ED9F-42C7-A2C4-4D38BFB13211}">
      <dgm:prSet/>
      <dgm:spPr/>
      <dgm:t>
        <a:bodyPr/>
        <a:lstStyle/>
        <a:p>
          <a:pPr rtl="1"/>
          <a:endParaRPr lang="ar-SA"/>
        </a:p>
      </dgm:t>
    </dgm:pt>
    <dgm:pt modelId="{1443D7F1-D65E-45CA-A232-530233E79023}">
      <dgm:prSet phldrT="[نص]" custT="1"/>
      <dgm:spPr>
        <a:solidFill>
          <a:schemeClr val="tx1"/>
        </a:solidFill>
        <a:ln w="76200">
          <a:solidFill>
            <a:srgbClr val="00B0F0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ctr" rtl="1"/>
          <a:r>
            <a:rPr lang="ar-SA" sz="3600" b="1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نوعية البحث</a:t>
          </a:r>
          <a:endParaRPr lang="ar-SA" sz="3600" b="1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31F2F371-4E7E-4E3C-BBC0-0EEF637BA0A1}" type="sibTrans" cxnId="{CC4B2134-9824-4B4D-8FF8-6AF9C3A4C291}">
      <dgm:prSet/>
      <dgm:spPr/>
      <dgm:t>
        <a:bodyPr/>
        <a:lstStyle/>
        <a:p>
          <a:pPr rtl="1"/>
          <a:endParaRPr lang="ar-SA"/>
        </a:p>
      </dgm:t>
    </dgm:pt>
    <dgm:pt modelId="{8EDCADBE-DAAC-4A19-88D1-2720ACDBB77C}" type="parTrans" cxnId="{CC4B2134-9824-4B4D-8FF8-6AF9C3A4C291}">
      <dgm:prSet/>
      <dgm:spPr/>
      <dgm:t>
        <a:bodyPr/>
        <a:lstStyle/>
        <a:p>
          <a:pPr rtl="1"/>
          <a:endParaRPr lang="ar-SA"/>
        </a:p>
      </dgm:t>
    </dgm:pt>
    <dgm:pt modelId="{FAF3CF96-4529-4719-83C5-69AC82CCADF4}">
      <dgm:prSet phldrT="[نص]" custT="1"/>
      <dgm:spPr>
        <a:solidFill>
          <a:schemeClr val="tx1"/>
        </a:solidFill>
        <a:ln w="76200">
          <a:solidFill>
            <a:srgbClr val="00B0F0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ctr" rtl="1"/>
          <a:r>
            <a:rPr lang="ar-SA" sz="3600" b="1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الفصل الدراسي والسنة</a:t>
          </a:r>
          <a:endParaRPr lang="ar-SA" sz="3600" b="1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B13AFF8E-C033-4DC4-803D-12D2ECEC1D6F}" type="sibTrans" cxnId="{DD4D4320-BC3F-4B43-8C80-A1D32B1BC33B}">
      <dgm:prSet/>
      <dgm:spPr/>
      <dgm:t>
        <a:bodyPr/>
        <a:lstStyle/>
        <a:p>
          <a:pPr rtl="1"/>
          <a:endParaRPr lang="ar-SA"/>
        </a:p>
      </dgm:t>
    </dgm:pt>
    <dgm:pt modelId="{C2B8BD73-160B-428E-8953-B2391A011899}" type="parTrans" cxnId="{DD4D4320-BC3F-4B43-8C80-A1D32B1BC33B}">
      <dgm:prSet/>
      <dgm:spPr/>
      <dgm:t>
        <a:bodyPr/>
        <a:lstStyle/>
        <a:p>
          <a:pPr rtl="1"/>
          <a:endParaRPr lang="ar-SA"/>
        </a:p>
      </dgm:t>
    </dgm:pt>
    <dgm:pt modelId="{1DB1C429-2E3F-4A62-B38D-BB7777A2F015}" type="pres">
      <dgm:prSet presAssocID="{58DDDB51-9504-4804-96F7-E7C61AC7879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CE86B340-FD02-4DC5-9098-A98984247BE1}" type="pres">
      <dgm:prSet presAssocID="{58DDDB51-9504-4804-96F7-E7C61AC7879B}" presName="Name1" presStyleCnt="0"/>
      <dgm:spPr/>
    </dgm:pt>
    <dgm:pt modelId="{1644C638-8DDC-4776-8072-35676A8D897C}" type="pres">
      <dgm:prSet presAssocID="{58DDDB51-9504-4804-96F7-E7C61AC7879B}" presName="cycle" presStyleCnt="0"/>
      <dgm:spPr/>
    </dgm:pt>
    <dgm:pt modelId="{1FEC265A-02CA-404F-A310-E720745B5F24}" type="pres">
      <dgm:prSet presAssocID="{58DDDB51-9504-4804-96F7-E7C61AC7879B}" presName="srcNode" presStyleLbl="node1" presStyleIdx="0" presStyleCnt="6"/>
      <dgm:spPr/>
    </dgm:pt>
    <dgm:pt modelId="{B0290AED-DD2F-4834-A901-8A3F86193FFE}" type="pres">
      <dgm:prSet presAssocID="{58DDDB51-9504-4804-96F7-E7C61AC7879B}" presName="conn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AE80237D-0DFA-4883-BEA2-2BA0A44B2C08}" type="pres">
      <dgm:prSet presAssocID="{58DDDB51-9504-4804-96F7-E7C61AC7879B}" presName="extraNode" presStyleLbl="node1" presStyleIdx="0" presStyleCnt="6"/>
      <dgm:spPr/>
    </dgm:pt>
    <dgm:pt modelId="{2A3C0AAE-8116-46B6-8F80-0E08D530D65D}" type="pres">
      <dgm:prSet presAssocID="{58DDDB51-9504-4804-96F7-E7C61AC7879B}" presName="dstNode" presStyleLbl="node1" presStyleIdx="0" presStyleCnt="6"/>
      <dgm:spPr/>
    </dgm:pt>
    <dgm:pt modelId="{8164E7BC-C825-41F2-A3EA-4C97624280ED}" type="pres">
      <dgm:prSet presAssocID="{5DAE6094-DC00-44E1-B312-CBB5B163B4CF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9B04691-1046-4BED-A87F-A8AF6950B2E7}" type="pres">
      <dgm:prSet presAssocID="{5DAE6094-DC00-44E1-B312-CBB5B163B4CF}" presName="accent_1" presStyleCnt="0"/>
      <dgm:spPr/>
    </dgm:pt>
    <dgm:pt modelId="{AC83F1C3-6CF2-48AC-B75C-B16811F1ABA7}" type="pres">
      <dgm:prSet presAssocID="{5DAE6094-DC00-44E1-B312-CBB5B163B4CF}" presName="accentRepeatNode" presStyleLbl="solidFgAcc1" presStyleIdx="0" presStyleCnt="6"/>
      <dgm:spPr>
        <a:solidFill>
          <a:srgbClr val="00B0F0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E1FC2958-FC32-4BC9-8E92-1CA1D4564DC9}" type="pres">
      <dgm:prSet presAssocID="{3959C149-0BFA-4576-B19C-B1ED95FEB1EC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DD8FF2-6B08-4AF9-B532-12AFEFB2083D}" type="pres">
      <dgm:prSet presAssocID="{3959C149-0BFA-4576-B19C-B1ED95FEB1EC}" presName="accent_2" presStyleCnt="0"/>
      <dgm:spPr/>
    </dgm:pt>
    <dgm:pt modelId="{F1661C22-C1F0-4C76-A4B7-1D25D2746090}" type="pres">
      <dgm:prSet presAssocID="{3959C149-0BFA-4576-B19C-B1ED95FEB1EC}" presName="accentRepeatNode" presStyleLbl="solidFgAcc1" presStyleIdx="1" presStyleCnt="6"/>
      <dgm:spPr>
        <a:solidFill>
          <a:srgbClr val="00B0F0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A70617BE-2E91-4C79-A1BF-004B5A3826BB}" type="pres">
      <dgm:prSet presAssocID="{216C3763-D1AE-425C-BAF8-E94877625307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256A5CC-66F6-4B16-AFB0-E4548FBB1406}" type="pres">
      <dgm:prSet presAssocID="{216C3763-D1AE-425C-BAF8-E94877625307}" presName="accent_3" presStyleCnt="0"/>
      <dgm:spPr/>
    </dgm:pt>
    <dgm:pt modelId="{2AAFDD94-B28F-4B9D-B754-1BE779407735}" type="pres">
      <dgm:prSet presAssocID="{216C3763-D1AE-425C-BAF8-E94877625307}" presName="accentRepeatNode" presStyleLbl="solidFgAcc1" presStyleIdx="2" presStyleCnt="6"/>
      <dgm:spPr>
        <a:solidFill>
          <a:srgbClr val="00B0F0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E6964502-28F7-4EB4-A24A-27444F77C220}" type="pres">
      <dgm:prSet presAssocID="{993AD264-5C92-47B8-B5FD-743C0AF039C9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02294D4-72B9-4DED-AF87-CBAF47D42B2F}" type="pres">
      <dgm:prSet presAssocID="{993AD264-5C92-47B8-B5FD-743C0AF039C9}" presName="accent_4" presStyleCnt="0"/>
      <dgm:spPr/>
    </dgm:pt>
    <dgm:pt modelId="{F8DA2993-A974-4841-BBDB-8790ACFB0904}" type="pres">
      <dgm:prSet presAssocID="{993AD264-5C92-47B8-B5FD-743C0AF039C9}" presName="accentRepeatNode" presStyleLbl="solidFgAcc1" presStyleIdx="3" presStyleCnt="6"/>
      <dgm:spPr>
        <a:solidFill>
          <a:srgbClr val="00B0F0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4B7E5227-8233-4862-A3D5-77D7D9DBEFF9}" type="pres">
      <dgm:prSet presAssocID="{1443D7F1-D65E-45CA-A232-530233E79023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A766EBF-3219-4F2F-B31B-BCCBDB1029BC}" type="pres">
      <dgm:prSet presAssocID="{1443D7F1-D65E-45CA-A232-530233E79023}" presName="accent_5" presStyleCnt="0"/>
      <dgm:spPr/>
    </dgm:pt>
    <dgm:pt modelId="{70CE3745-29E3-42A1-8630-7CAB7B6E7BE2}" type="pres">
      <dgm:prSet presAssocID="{1443D7F1-D65E-45CA-A232-530233E79023}" presName="accentRepeatNode" presStyleLbl="solidFgAcc1" presStyleIdx="4" presStyleCnt="6"/>
      <dgm:spPr>
        <a:solidFill>
          <a:srgbClr val="00B0F0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7916E347-1E2F-4576-BE24-47ABF6775EF3}" type="pres">
      <dgm:prSet presAssocID="{FAF3CF96-4529-4719-83C5-69AC82CCADF4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FBD1189-EF71-4A55-8A0C-3C9F037A7A57}" type="pres">
      <dgm:prSet presAssocID="{FAF3CF96-4529-4719-83C5-69AC82CCADF4}" presName="accent_6" presStyleCnt="0"/>
      <dgm:spPr/>
    </dgm:pt>
    <dgm:pt modelId="{B3C70882-CBCE-4A9F-B324-52E832C5C0B5}" type="pres">
      <dgm:prSet presAssocID="{FAF3CF96-4529-4719-83C5-69AC82CCADF4}" presName="accentRepeatNode" presStyleLbl="solidFgAcc1" presStyleIdx="5" presStyleCnt="6"/>
      <dgm:spPr>
        <a:solidFill>
          <a:srgbClr val="00B0F0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</dgm:ptLst>
  <dgm:cxnLst>
    <dgm:cxn modelId="{0E23E429-0766-495B-B233-920DB82355EF}" srcId="{58DDDB51-9504-4804-96F7-E7C61AC7879B}" destId="{3959C149-0BFA-4576-B19C-B1ED95FEB1EC}" srcOrd="1" destOrd="0" parTransId="{F572CDF2-39CD-4A3B-98A3-E81398CAC78B}" sibTransId="{6B44F758-9C72-48BF-BCAE-FE62331A3EF3}"/>
    <dgm:cxn modelId="{A9E712FB-1802-40C3-AE18-37878F35271D}" srcId="{58DDDB51-9504-4804-96F7-E7C61AC7879B}" destId="{216C3763-D1AE-425C-BAF8-E94877625307}" srcOrd="2" destOrd="0" parTransId="{818693D8-7794-4719-861A-9FE4E244D8ED}" sibTransId="{05226C54-BAAF-41A9-AB17-B55AE11EADDA}"/>
    <dgm:cxn modelId="{1FBF723A-BEAC-455A-8B7B-E92A49F8AC38}" type="presOf" srcId="{FAF3CF96-4529-4719-83C5-69AC82CCADF4}" destId="{7916E347-1E2F-4576-BE24-47ABF6775EF3}" srcOrd="0" destOrd="0" presId="urn:microsoft.com/office/officeart/2008/layout/VerticalCurvedList"/>
    <dgm:cxn modelId="{46B12691-ED9F-42C7-A2C4-4D38BFB13211}" srcId="{58DDDB51-9504-4804-96F7-E7C61AC7879B}" destId="{993AD264-5C92-47B8-B5FD-743C0AF039C9}" srcOrd="3" destOrd="0" parTransId="{017A3430-71B4-40A5-898A-4EA321C3B24F}" sibTransId="{6F2263D5-2665-42F7-B29B-83FF55160DD9}"/>
    <dgm:cxn modelId="{C083B7B2-6701-4D9D-84DE-095FCE703D79}" type="presOf" srcId="{58DDDB51-9504-4804-96F7-E7C61AC7879B}" destId="{1DB1C429-2E3F-4A62-B38D-BB7777A2F015}" srcOrd="0" destOrd="0" presId="urn:microsoft.com/office/officeart/2008/layout/VerticalCurvedList"/>
    <dgm:cxn modelId="{A631AFD7-D8A4-4B7B-AB32-B215153FF7E4}" type="presOf" srcId="{216C3763-D1AE-425C-BAF8-E94877625307}" destId="{A70617BE-2E91-4C79-A1BF-004B5A3826BB}" srcOrd="0" destOrd="0" presId="urn:microsoft.com/office/officeart/2008/layout/VerticalCurvedList"/>
    <dgm:cxn modelId="{927DAF8B-24EB-4DE2-9A89-7E385C9DB3A8}" type="presOf" srcId="{5DAE6094-DC00-44E1-B312-CBB5B163B4CF}" destId="{8164E7BC-C825-41F2-A3EA-4C97624280ED}" srcOrd="0" destOrd="0" presId="urn:microsoft.com/office/officeart/2008/layout/VerticalCurvedList"/>
    <dgm:cxn modelId="{BC6EF623-C2CA-4C21-AD7D-4CEE87F5BC4E}" type="presOf" srcId="{EEBB1794-D3AB-4B62-9CD3-5C9B25B194FB}" destId="{B0290AED-DD2F-4834-A901-8A3F86193FFE}" srcOrd="0" destOrd="0" presId="urn:microsoft.com/office/officeart/2008/layout/VerticalCurvedList"/>
    <dgm:cxn modelId="{02ED7DA3-6BEF-4793-BF03-6464187D73F2}" type="presOf" srcId="{993AD264-5C92-47B8-B5FD-743C0AF039C9}" destId="{E6964502-28F7-4EB4-A24A-27444F77C220}" srcOrd="0" destOrd="0" presId="urn:microsoft.com/office/officeart/2008/layout/VerticalCurvedList"/>
    <dgm:cxn modelId="{686A92D5-35DA-4DA8-8446-51A898D4B3F1}" type="presOf" srcId="{1443D7F1-D65E-45CA-A232-530233E79023}" destId="{4B7E5227-8233-4862-A3D5-77D7D9DBEFF9}" srcOrd="0" destOrd="0" presId="urn:microsoft.com/office/officeart/2008/layout/VerticalCurvedList"/>
    <dgm:cxn modelId="{DD4D4320-BC3F-4B43-8C80-A1D32B1BC33B}" srcId="{58DDDB51-9504-4804-96F7-E7C61AC7879B}" destId="{FAF3CF96-4529-4719-83C5-69AC82CCADF4}" srcOrd="5" destOrd="0" parTransId="{C2B8BD73-160B-428E-8953-B2391A011899}" sibTransId="{B13AFF8E-C033-4DC4-803D-12D2ECEC1D6F}"/>
    <dgm:cxn modelId="{CC4B2134-9824-4B4D-8FF8-6AF9C3A4C291}" srcId="{58DDDB51-9504-4804-96F7-E7C61AC7879B}" destId="{1443D7F1-D65E-45CA-A232-530233E79023}" srcOrd="4" destOrd="0" parTransId="{8EDCADBE-DAAC-4A19-88D1-2720ACDBB77C}" sibTransId="{31F2F371-4E7E-4E3C-BBC0-0EEF637BA0A1}"/>
    <dgm:cxn modelId="{F92C231A-7559-4A4D-A2D8-788BCCA9D67D}" type="presOf" srcId="{3959C149-0BFA-4576-B19C-B1ED95FEB1EC}" destId="{E1FC2958-FC32-4BC9-8E92-1CA1D4564DC9}" srcOrd="0" destOrd="0" presId="urn:microsoft.com/office/officeart/2008/layout/VerticalCurvedList"/>
    <dgm:cxn modelId="{A6F33B23-71ED-47AE-8AC1-73E6003537A7}" srcId="{58DDDB51-9504-4804-96F7-E7C61AC7879B}" destId="{5DAE6094-DC00-44E1-B312-CBB5B163B4CF}" srcOrd="0" destOrd="0" parTransId="{6C26431F-98A0-479F-9D30-76C821EAA7C9}" sibTransId="{EEBB1794-D3AB-4B62-9CD3-5C9B25B194FB}"/>
    <dgm:cxn modelId="{697D560C-7617-41F4-BAF7-82E1F9A1666B}" type="presParOf" srcId="{1DB1C429-2E3F-4A62-B38D-BB7777A2F015}" destId="{CE86B340-FD02-4DC5-9098-A98984247BE1}" srcOrd="0" destOrd="0" presId="urn:microsoft.com/office/officeart/2008/layout/VerticalCurvedList"/>
    <dgm:cxn modelId="{57E5C932-FAEC-4705-8E2A-13CF0D621E67}" type="presParOf" srcId="{CE86B340-FD02-4DC5-9098-A98984247BE1}" destId="{1644C638-8DDC-4776-8072-35676A8D897C}" srcOrd="0" destOrd="0" presId="urn:microsoft.com/office/officeart/2008/layout/VerticalCurvedList"/>
    <dgm:cxn modelId="{75E46607-0FAF-4AE0-83FB-EDD81CC7A38E}" type="presParOf" srcId="{1644C638-8DDC-4776-8072-35676A8D897C}" destId="{1FEC265A-02CA-404F-A310-E720745B5F24}" srcOrd="0" destOrd="0" presId="urn:microsoft.com/office/officeart/2008/layout/VerticalCurvedList"/>
    <dgm:cxn modelId="{94E7F2F6-472E-4CB2-8FE3-9EE087C496DB}" type="presParOf" srcId="{1644C638-8DDC-4776-8072-35676A8D897C}" destId="{B0290AED-DD2F-4834-A901-8A3F86193FFE}" srcOrd="1" destOrd="0" presId="urn:microsoft.com/office/officeart/2008/layout/VerticalCurvedList"/>
    <dgm:cxn modelId="{55FE70FF-88C0-44C3-8160-6816F0081929}" type="presParOf" srcId="{1644C638-8DDC-4776-8072-35676A8D897C}" destId="{AE80237D-0DFA-4883-BEA2-2BA0A44B2C08}" srcOrd="2" destOrd="0" presId="urn:microsoft.com/office/officeart/2008/layout/VerticalCurvedList"/>
    <dgm:cxn modelId="{95570691-DD16-4BCB-84A5-6B3ED42CED7F}" type="presParOf" srcId="{1644C638-8DDC-4776-8072-35676A8D897C}" destId="{2A3C0AAE-8116-46B6-8F80-0E08D530D65D}" srcOrd="3" destOrd="0" presId="urn:microsoft.com/office/officeart/2008/layout/VerticalCurvedList"/>
    <dgm:cxn modelId="{44C3A711-7C21-47B1-A092-204E9DF86C11}" type="presParOf" srcId="{CE86B340-FD02-4DC5-9098-A98984247BE1}" destId="{8164E7BC-C825-41F2-A3EA-4C97624280ED}" srcOrd="1" destOrd="0" presId="urn:microsoft.com/office/officeart/2008/layout/VerticalCurvedList"/>
    <dgm:cxn modelId="{DA2DD9A7-E848-4556-BD30-AEB56E9E7434}" type="presParOf" srcId="{CE86B340-FD02-4DC5-9098-A98984247BE1}" destId="{F9B04691-1046-4BED-A87F-A8AF6950B2E7}" srcOrd="2" destOrd="0" presId="urn:microsoft.com/office/officeart/2008/layout/VerticalCurvedList"/>
    <dgm:cxn modelId="{AEEC9F4E-902E-471B-84B8-F9DD7D6C2658}" type="presParOf" srcId="{F9B04691-1046-4BED-A87F-A8AF6950B2E7}" destId="{AC83F1C3-6CF2-48AC-B75C-B16811F1ABA7}" srcOrd="0" destOrd="0" presId="urn:microsoft.com/office/officeart/2008/layout/VerticalCurvedList"/>
    <dgm:cxn modelId="{83CDABE1-3EAC-4418-8AC9-F23AC25AE5A2}" type="presParOf" srcId="{CE86B340-FD02-4DC5-9098-A98984247BE1}" destId="{E1FC2958-FC32-4BC9-8E92-1CA1D4564DC9}" srcOrd="3" destOrd="0" presId="urn:microsoft.com/office/officeart/2008/layout/VerticalCurvedList"/>
    <dgm:cxn modelId="{3713E6ED-C69D-4566-B3F0-745BBA5A768F}" type="presParOf" srcId="{CE86B340-FD02-4DC5-9098-A98984247BE1}" destId="{30DD8FF2-6B08-4AF9-B532-12AFEFB2083D}" srcOrd="4" destOrd="0" presId="urn:microsoft.com/office/officeart/2008/layout/VerticalCurvedList"/>
    <dgm:cxn modelId="{3AD662D0-FEAA-4B61-9C0F-98EA2765798F}" type="presParOf" srcId="{30DD8FF2-6B08-4AF9-B532-12AFEFB2083D}" destId="{F1661C22-C1F0-4C76-A4B7-1D25D2746090}" srcOrd="0" destOrd="0" presId="urn:microsoft.com/office/officeart/2008/layout/VerticalCurvedList"/>
    <dgm:cxn modelId="{A3E48B45-4BFA-4199-9360-43FD19B6515B}" type="presParOf" srcId="{CE86B340-FD02-4DC5-9098-A98984247BE1}" destId="{A70617BE-2E91-4C79-A1BF-004B5A3826BB}" srcOrd="5" destOrd="0" presId="urn:microsoft.com/office/officeart/2008/layout/VerticalCurvedList"/>
    <dgm:cxn modelId="{4E3E8C17-8F8A-4F0B-A105-57424471E29C}" type="presParOf" srcId="{CE86B340-FD02-4DC5-9098-A98984247BE1}" destId="{B256A5CC-66F6-4B16-AFB0-E4548FBB1406}" srcOrd="6" destOrd="0" presId="urn:microsoft.com/office/officeart/2008/layout/VerticalCurvedList"/>
    <dgm:cxn modelId="{A2E05E25-D10D-43AC-A2AC-CFA476AE2E1B}" type="presParOf" srcId="{B256A5CC-66F6-4B16-AFB0-E4548FBB1406}" destId="{2AAFDD94-B28F-4B9D-B754-1BE779407735}" srcOrd="0" destOrd="0" presId="urn:microsoft.com/office/officeart/2008/layout/VerticalCurvedList"/>
    <dgm:cxn modelId="{4578C71B-3622-48BB-AE68-7367FA06E036}" type="presParOf" srcId="{CE86B340-FD02-4DC5-9098-A98984247BE1}" destId="{E6964502-28F7-4EB4-A24A-27444F77C220}" srcOrd="7" destOrd="0" presId="urn:microsoft.com/office/officeart/2008/layout/VerticalCurvedList"/>
    <dgm:cxn modelId="{2E2815C2-6805-4295-AA15-ADEDDCEAAF80}" type="presParOf" srcId="{CE86B340-FD02-4DC5-9098-A98984247BE1}" destId="{402294D4-72B9-4DED-AF87-CBAF47D42B2F}" srcOrd="8" destOrd="0" presId="urn:microsoft.com/office/officeart/2008/layout/VerticalCurvedList"/>
    <dgm:cxn modelId="{B69205B0-D3AD-4ABA-B02E-22AF32A44C4F}" type="presParOf" srcId="{402294D4-72B9-4DED-AF87-CBAF47D42B2F}" destId="{F8DA2993-A974-4841-BBDB-8790ACFB0904}" srcOrd="0" destOrd="0" presId="urn:microsoft.com/office/officeart/2008/layout/VerticalCurvedList"/>
    <dgm:cxn modelId="{1AEA1E1B-606B-4814-9330-8141B8668625}" type="presParOf" srcId="{CE86B340-FD02-4DC5-9098-A98984247BE1}" destId="{4B7E5227-8233-4862-A3D5-77D7D9DBEFF9}" srcOrd="9" destOrd="0" presId="urn:microsoft.com/office/officeart/2008/layout/VerticalCurvedList"/>
    <dgm:cxn modelId="{08E0E3B9-01BE-4365-848E-CCEE6AD9DB25}" type="presParOf" srcId="{CE86B340-FD02-4DC5-9098-A98984247BE1}" destId="{4A766EBF-3219-4F2F-B31B-BCCBDB1029BC}" srcOrd="10" destOrd="0" presId="urn:microsoft.com/office/officeart/2008/layout/VerticalCurvedList"/>
    <dgm:cxn modelId="{5C9799A5-EFDE-443C-AB86-9BA167813232}" type="presParOf" srcId="{4A766EBF-3219-4F2F-B31B-BCCBDB1029BC}" destId="{70CE3745-29E3-42A1-8630-7CAB7B6E7BE2}" srcOrd="0" destOrd="0" presId="urn:microsoft.com/office/officeart/2008/layout/VerticalCurvedList"/>
    <dgm:cxn modelId="{230BFF0A-C38B-4F67-8BBC-7F45A7DEEE12}" type="presParOf" srcId="{CE86B340-FD02-4DC5-9098-A98984247BE1}" destId="{7916E347-1E2F-4576-BE24-47ABF6775EF3}" srcOrd="11" destOrd="0" presId="urn:microsoft.com/office/officeart/2008/layout/VerticalCurvedList"/>
    <dgm:cxn modelId="{65E4C9A4-EEAF-4D19-9917-973404FDE84C}" type="presParOf" srcId="{CE86B340-FD02-4DC5-9098-A98984247BE1}" destId="{1FBD1189-EF71-4A55-8A0C-3C9F037A7A57}" srcOrd="12" destOrd="0" presId="urn:microsoft.com/office/officeart/2008/layout/VerticalCurvedList"/>
    <dgm:cxn modelId="{2293AC18-F887-473A-A8B0-08251DB90784}" type="presParOf" srcId="{1FBD1189-EF71-4A55-8A0C-3C9F037A7A57}" destId="{B3C70882-CBCE-4A9F-B324-52E832C5C0B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1912CE-A64C-4955-98CD-1061E1B425C5}" type="doc">
      <dgm:prSet loTypeId="urn:microsoft.com/office/officeart/2005/8/layout/radial5" loCatId="cycle" qsTypeId="urn:microsoft.com/office/officeart/2005/8/quickstyle/3d2" qsCatId="3D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5206B57B-4305-4A0F-AFF7-FF9B907B1979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rgbClr val="00B0F0"/>
        </a:solidFill>
        <a:ln>
          <a:solidFill>
            <a:schemeClr val="bg1">
              <a:lumMod val="95000"/>
              <a:lumOff val="5000"/>
            </a:schemeClr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r>
            <a:rPr lang="ar-SA" sz="3600" b="1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عناصر المقدمة</a:t>
          </a:r>
          <a:endParaRPr lang="en-US" sz="3600" b="1" cap="none" spc="0" dirty="0">
            <a:ln w="9525">
              <a:solidFill>
                <a:schemeClr val="bg1"/>
              </a:solidFill>
              <a:prstDash val="solid"/>
            </a:ln>
            <a:solidFill>
              <a:schemeClr val="tx1"/>
            </a:solidFill>
            <a:effectLst>
              <a:outerShdw blurRad="12700" dist="38100" dir="2700000" algn="tl" rotWithShape="0">
                <a:schemeClr val="bg1">
                  <a:lumMod val="50000"/>
                </a:schemeClr>
              </a:outerShdw>
            </a:effectLst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pres?slideindex=1&amp;slidetitle="/>
          </dgm14:cNvPr>
        </a:ext>
      </dgm:extLst>
    </dgm:pt>
    <dgm:pt modelId="{0F790436-03DE-4C8C-9895-145F0CA79271}" type="parTrans" cxnId="{063B2602-5A5A-4A66-AC43-223F6231329E}">
      <dgm:prSet/>
      <dgm:spPr/>
      <dgm:t>
        <a:bodyPr/>
        <a:lstStyle/>
        <a:p>
          <a:endParaRPr lang="en-US"/>
        </a:p>
      </dgm:t>
    </dgm:pt>
    <dgm:pt modelId="{86D2AB11-9705-403C-A88F-5683E7C6C4AD}" type="sibTrans" cxnId="{063B2602-5A5A-4A66-AC43-223F6231329E}">
      <dgm:prSet/>
      <dgm:spPr/>
      <dgm:t>
        <a:bodyPr/>
        <a:lstStyle/>
        <a:p>
          <a:endParaRPr lang="en-US"/>
        </a:p>
      </dgm:t>
    </dgm:pt>
    <dgm:pt modelId="{21092240-2983-4484-A0EC-EB6FB1A9926E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ar-EG" sz="2800" b="1" cap="none" spc="0" dirty="0" smtClean="0">
              <a:ln w="50800">
                <a:solidFill>
                  <a:sysClr val="windowText" lastClr="000000"/>
                </a:solidFill>
              </a:ln>
              <a:solidFill>
                <a:schemeClr val="tx1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التمهيد</a:t>
          </a:r>
          <a:endParaRPr lang="en-US" sz="2800" b="1" cap="none" spc="0" dirty="0">
            <a:ln w="50800">
              <a:solidFill>
                <a:sysClr val="windowText" lastClr="000000"/>
              </a:solidFill>
            </a:ln>
            <a:solidFill>
              <a:schemeClr val="tx1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401137DE-F736-4470-90B3-A8EDD696824A}" type="parTrans" cxnId="{39F2AA0F-BE99-44E3-BEE5-2B00CA082FAA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70000">
          <a:bevelT w="190500" h="38100"/>
        </a:sp3d>
      </dgm:spPr>
      <dgm:t>
        <a:bodyPr/>
        <a:lstStyle/>
        <a:p>
          <a:endParaRPr lang="en-US"/>
        </a:p>
      </dgm:t>
    </dgm:pt>
    <dgm:pt modelId="{EBA39AC7-9398-4F32-999A-16BF69E2F7A3}" type="sibTrans" cxnId="{39F2AA0F-BE99-44E3-BEE5-2B00CA082FAA}">
      <dgm:prSet/>
      <dgm:spPr/>
      <dgm:t>
        <a:bodyPr/>
        <a:lstStyle/>
        <a:p>
          <a:endParaRPr lang="en-US"/>
        </a:p>
      </dgm:t>
    </dgm:pt>
    <dgm:pt modelId="{80DBD125-D2E8-4736-A359-17A5F40D347A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ar-EG" sz="2800" b="1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أهمية الموضوع</a:t>
          </a:r>
          <a:endParaRPr lang="en-US" sz="2800" b="1" cap="none" spc="0" dirty="0">
            <a:ln w="50800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27CE314A-13ED-45FF-B1F8-4897DCF4C827}" type="parTrans" cxnId="{F4167DA8-D391-4792-9F80-C94DE336E1A5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70000">
          <a:bevelT w="190500" h="38100"/>
        </a:sp3d>
      </dgm:spPr>
      <dgm:t>
        <a:bodyPr/>
        <a:lstStyle/>
        <a:p>
          <a:endParaRPr lang="en-US"/>
        </a:p>
      </dgm:t>
    </dgm:pt>
    <dgm:pt modelId="{7541A4C8-EEA1-4E3C-BA92-095CD028FE2B}" type="sibTrans" cxnId="{F4167DA8-D391-4792-9F80-C94DE336E1A5}">
      <dgm:prSet/>
      <dgm:spPr/>
      <dgm:t>
        <a:bodyPr/>
        <a:lstStyle/>
        <a:p>
          <a:endParaRPr lang="en-US"/>
        </a:p>
      </dgm:t>
    </dgm:pt>
    <dgm:pt modelId="{78E6062D-A982-4324-9054-186E14F52882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ar-EG" sz="2800" b="1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خطة</a:t>
          </a:r>
          <a:r>
            <a:rPr lang="ar-EG" sz="2800" b="1" cap="none" spc="0" dirty="0" smtClean="0">
              <a:ln w="50800">
                <a:solidFill>
                  <a:sysClr val="windowText" lastClr="000000"/>
                </a:solidFill>
              </a:ln>
              <a:solidFill>
                <a:srgbClr val="00206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 </a:t>
          </a:r>
          <a:r>
            <a:rPr lang="ar-EG" sz="2800" b="1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البحث</a:t>
          </a:r>
          <a:endParaRPr lang="en-US" sz="2800" b="1" cap="none" spc="0" dirty="0">
            <a:ln w="50800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C9D50402-87A1-48E6-BE4F-E844E50FBBF9}" type="parTrans" cxnId="{AE1D5553-016D-436B-87F5-6039D775FCD7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70000">
          <a:bevelT w="190500" h="38100"/>
        </a:sp3d>
      </dgm:spPr>
      <dgm:t>
        <a:bodyPr/>
        <a:lstStyle/>
        <a:p>
          <a:endParaRPr lang="en-US"/>
        </a:p>
      </dgm:t>
    </dgm:pt>
    <dgm:pt modelId="{AD945E21-2554-46BD-B8C4-BBB1BD2D4A97}" type="sibTrans" cxnId="{AE1D5553-016D-436B-87F5-6039D775FCD7}">
      <dgm:prSet/>
      <dgm:spPr/>
      <dgm:t>
        <a:bodyPr/>
        <a:lstStyle/>
        <a:p>
          <a:endParaRPr lang="en-US"/>
        </a:p>
      </dgm:t>
    </dgm:pt>
    <dgm:pt modelId="{A72B3AB9-6F59-4498-B0EE-397B1C8163A2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ar-EG" sz="2800" b="1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الصعوبات</a:t>
          </a:r>
          <a:endParaRPr lang="en-US" sz="2800" b="1" cap="none" spc="0" dirty="0">
            <a:ln w="50800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4FF4C5AC-02E5-4D23-896A-B6C88AD80214}" type="parTrans" cxnId="{9532559F-DD71-49A6-9F8D-8F5B16A1DBAF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70000">
          <a:bevelT w="190500" h="38100"/>
        </a:sp3d>
      </dgm:spPr>
      <dgm:t>
        <a:bodyPr/>
        <a:lstStyle/>
        <a:p>
          <a:endParaRPr lang="en-US"/>
        </a:p>
      </dgm:t>
    </dgm:pt>
    <dgm:pt modelId="{5C12F254-A052-4495-B2BF-252D590FFCC5}" type="sibTrans" cxnId="{9532559F-DD71-49A6-9F8D-8F5B16A1DBAF}">
      <dgm:prSet/>
      <dgm:spPr/>
      <dgm:t>
        <a:bodyPr/>
        <a:lstStyle/>
        <a:p>
          <a:endParaRPr lang="en-US"/>
        </a:p>
      </dgm:t>
    </dgm:pt>
    <dgm:pt modelId="{4C57EC0F-FED9-42FF-BFE0-044EC7A460CD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ar-EG" sz="2800" b="1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الشكر</a:t>
          </a:r>
          <a:endParaRPr lang="en-US" sz="2800" b="1" dirty="0">
            <a:ln>
              <a:solidFill>
                <a:sysClr val="windowText" lastClr="000000"/>
              </a:solidFill>
            </a:ln>
            <a:solidFill>
              <a:sysClr val="windowText" lastClr="000000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2868195B-3040-4AF2-83CC-62C0E3A333BF}" type="parTrans" cxnId="{2C0F411F-6675-412A-B4F0-3090E34E0192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70000">
          <a:bevelT w="190500" h="38100"/>
        </a:sp3d>
      </dgm:spPr>
      <dgm:t>
        <a:bodyPr/>
        <a:lstStyle/>
        <a:p>
          <a:endParaRPr lang="en-US"/>
        </a:p>
      </dgm:t>
    </dgm:pt>
    <dgm:pt modelId="{F7DEA7CE-D5DF-4528-8517-3C3D992F2D0E}" type="sibTrans" cxnId="{2C0F411F-6675-412A-B4F0-3090E34E0192}">
      <dgm:prSet/>
      <dgm:spPr/>
      <dgm:t>
        <a:bodyPr/>
        <a:lstStyle/>
        <a:p>
          <a:endParaRPr lang="en-US"/>
        </a:p>
      </dgm:t>
    </dgm:pt>
    <dgm:pt modelId="{F80FB5EA-79FC-4F40-98DE-DBF5AAF2ABF9}" type="pres">
      <dgm:prSet presAssocID="{331912CE-A64C-4955-98CD-1061E1B425C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D3FDBA5-07EF-4046-AAD1-AC8BDF258629}" type="pres">
      <dgm:prSet presAssocID="{5206B57B-4305-4A0F-AFF7-FF9B907B1979}" presName="centerShape" presStyleLbl="node0" presStyleIdx="0" presStyleCnt="1" custScaleX="129054" custScaleY="93994"/>
      <dgm:spPr/>
      <dgm:t>
        <a:bodyPr/>
        <a:lstStyle/>
        <a:p>
          <a:endParaRPr lang="en-US"/>
        </a:p>
      </dgm:t>
    </dgm:pt>
    <dgm:pt modelId="{8EB5D8A0-15BD-4A34-A86C-B8A5EDF64D2C}" type="pres">
      <dgm:prSet presAssocID="{401137DE-F736-4470-90B3-A8EDD696824A}" presName="parTrans" presStyleLbl="sibTrans2D1" presStyleIdx="0" presStyleCnt="5" custLinFactNeighborY="-3289"/>
      <dgm:spPr/>
      <dgm:t>
        <a:bodyPr/>
        <a:lstStyle/>
        <a:p>
          <a:endParaRPr lang="en-US"/>
        </a:p>
      </dgm:t>
    </dgm:pt>
    <dgm:pt modelId="{18DF294D-E007-4539-B3E1-2271C4EECBE8}" type="pres">
      <dgm:prSet presAssocID="{401137DE-F736-4470-90B3-A8EDD696824A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123F8AF4-333C-4F3E-93DD-D9F4E724EF9F}" type="pres">
      <dgm:prSet presAssocID="{21092240-2983-4484-A0EC-EB6FB1A9926E}" presName="node" presStyleLbl="node1" presStyleIdx="0" presStyleCnt="5" custRadScaleRad="100199" custRadScaleInc="-67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928E8E-4855-4B0A-800D-C53F2DC10A93}" type="pres">
      <dgm:prSet presAssocID="{27CE314A-13ED-45FF-B1F8-4897DCF4C827}" presName="parTrans" presStyleLbl="sibTrans2D1" presStyleIdx="1" presStyleCnt="5"/>
      <dgm:spPr/>
      <dgm:t>
        <a:bodyPr/>
        <a:lstStyle/>
        <a:p>
          <a:endParaRPr lang="en-US"/>
        </a:p>
      </dgm:t>
    </dgm:pt>
    <dgm:pt modelId="{C2E4D828-C0D6-4510-93E3-62BDDAC8096C}" type="pres">
      <dgm:prSet presAssocID="{27CE314A-13ED-45FF-B1F8-4897DCF4C827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5011A526-0312-4F29-9F88-0301B2F35B61}" type="pres">
      <dgm:prSet presAssocID="{80DBD125-D2E8-4736-A359-17A5F40D347A}" presName="node" presStyleLbl="node1" presStyleIdx="1" presStyleCnt="5" custScaleX="1121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AC3159-E558-4895-82DC-0222DE0EA079}" type="pres">
      <dgm:prSet presAssocID="{C9D50402-87A1-48E6-BE4F-E844E50FBBF9}" presName="parTrans" presStyleLbl="sibTrans2D1" presStyleIdx="2" presStyleCnt="5" custLinFactNeighborY="-11363"/>
      <dgm:spPr/>
      <dgm:t>
        <a:bodyPr/>
        <a:lstStyle/>
        <a:p>
          <a:endParaRPr lang="en-US"/>
        </a:p>
      </dgm:t>
    </dgm:pt>
    <dgm:pt modelId="{C4EC26FD-B8A0-4FCD-81B0-EEB17621B7F4}" type="pres">
      <dgm:prSet presAssocID="{C9D50402-87A1-48E6-BE4F-E844E50FBBF9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F6ACBE10-F704-4EDD-A5F4-90D55878AD28}" type="pres">
      <dgm:prSet presAssocID="{78E6062D-A982-4324-9054-186E14F5288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6AFAE7-0B55-460D-B8B9-09D0969F0895}" type="pres">
      <dgm:prSet presAssocID="{4FF4C5AC-02E5-4D23-896A-B6C88AD80214}" presName="parTrans" presStyleLbl="sibTrans2D1" presStyleIdx="3" presStyleCnt="5" custLinFactNeighborY="-3289"/>
      <dgm:spPr/>
      <dgm:t>
        <a:bodyPr/>
        <a:lstStyle/>
        <a:p>
          <a:endParaRPr lang="en-US"/>
        </a:p>
      </dgm:t>
    </dgm:pt>
    <dgm:pt modelId="{BF903F83-5CE4-449C-9BEC-D79D9967F735}" type="pres">
      <dgm:prSet presAssocID="{4FF4C5AC-02E5-4D23-896A-B6C88AD80214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9E69929E-5013-4F5A-8A1D-B665A56C6093}" type="pres">
      <dgm:prSet presAssocID="{A72B3AB9-6F59-4498-B0EE-397B1C8163A2}" presName="node" presStyleLbl="node1" presStyleIdx="3" presStyleCnt="5" custScaleX="99678" custRadScaleRad="99574" custRadScaleInc="34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EE1ABF-9E05-40E4-8800-CC9A2109EF33}" type="pres">
      <dgm:prSet presAssocID="{2868195B-3040-4AF2-83CC-62C0E3A333BF}" presName="parTrans" presStyleLbl="sibTrans2D1" presStyleIdx="4" presStyleCnt="5" custLinFactNeighborY="-3289"/>
      <dgm:spPr/>
      <dgm:t>
        <a:bodyPr/>
        <a:lstStyle/>
        <a:p>
          <a:endParaRPr lang="en-US"/>
        </a:p>
      </dgm:t>
    </dgm:pt>
    <dgm:pt modelId="{05155C2B-C49D-428F-816B-C5F898C063D8}" type="pres">
      <dgm:prSet presAssocID="{2868195B-3040-4AF2-83CC-62C0E3A333BF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55607B43-B62F-40B5-BAA3-068B0F5A000A}" type="pres">
      <dgm:prSet presAssocID="{4C57EC0F-FED9-42FF-BFE0-044EC7A460CD}" presName="node" presStyleLbl="node1" presStyleIdx="4" presStyleCnt="5" custRadScaleRad="103653" custRadScaleInc="-33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9C9252-866D-461F-BC58-2AC9BABF13B0}" type="presOf" srcId="{27CE314A-13ED-45FF-B1F8-4897DCF4C827}" destId="{5D928E8E-4855-4B0A-800D-C53F2DC10A93}" srcOrd="0" destOrd="0" presId="urn:microsoft.com/office/officeart/2005/8/layout/radial5"/>
    <dgm:cxn modelId="{7752B3FD-E88E-4736-8EFD-DC5BA8343DF4}" type="presOf" srcId="{C9D50402-87A1-48E6-BE4F-E844E50FBBF9}" destId="{C4EC26FD-B8A0-4FCD-81B0-EEB17621B7F4}" srcOrd="1" destOrd="0" presId="urn:microsoft.com/office/officeart/2005/8/layout/radial5"/>
    <dgm:cxn modelId="{8855C094-BC24-4562-AAEB-35C686D8F907}" type="presOf" srcId="{A72B3AB9-6F59-4498-B0EE-397B1C8163A2}" destId="{9E69929E-5013-4F5A-8A1D-B665A56C6093}" srcOrd="0" destOrd="0" presId="urn:microsoft.com/office/officeart/2005/8/layout/radial5"/>
    <dgm:cxn modelId="{5D221A6E-3BCD-437E-81AD-6DB88CADF7EB}" type="presOf" srcId="{80DBD125-D2E8-4736-A359-17A5F40D347A}" destId="{5011A526-0312-4F29-9F88-0301B2F35B61}" srcOrd="0" destOrd="0" presId="urn:microsoft.com/office/officeart/2005/8/layout/radial5"/>
    <dgm:cxn modelId="{FED52F52-542B-4B03-A28A-70B19B2CA987}" type="presOf" srcId="{4FF4C5AC-02E5-4D23-896A-B6C88AD80214}" destId="{BF903F83-5CE4-449C-9BEC-D79D9967F735}" srcOrd="1" destOrd="0" presId="urn:microsoft.com/office/officeart/2005/8/layout/radial5"/>
    <dgm:cxn modelId="{AE1D5553-016D-436B-87F5-6039D775FCD7}" srcId="{5206B57B-4305-4A0F-AFF7-FF9B907B1979}" destId="{78E6062D-A982-4324-9054-186E14F52882}" srcOrd="2" destOrd="0" parTransId="{C9D50402-87A1-48E6-BE4F-E844E50FBBF9}" sibTransId="{AD945E21-2554-46BD-B8C4-BBB1BD2D4A97}"/>
    <dgm:cxn modelId="{39F2AA0F-BE99-44E3-BEE5-2B00CA082FAA}" srcId="{5206B57B-4305-4A0F-AFF7-FF9B907B1979}" destId="{21092240-2983-4484-A0EC-EB6FB1A9926E}" srcOrd="0" destOrd="0" parTransId="{401137DE-F736-4470-90B3-A8EDD696824A}" sibTransId="{EBA39AC7-9398-4F32-999A-16BF69E2F7A3}"/>
    <dgm:cxn modelId="{05E53AF5-AFA7-4474-B0E2-36BE27A844BD}" type="presOf" srcId="{331912CE-A64C-4955-98CD-1061E1B425C5}" destId="{F80FB5EA-79FC-4F40-98DE-DBF5AAF2ABF9}" srcOrd="0" destOrd="0" presId="urn:microsoft.com/office/officeart/2005/8/layout/radial5"/>
    <dgm:cxn modelId="{67B5C3CD-FD61-42D7-8B40-8B5D4C6C220E}" type="presOf" srcId="{401137DE-F736-4470-90B3-A8EDD696824A}" destId="{18DF294D-E007-4539-B3E1-2271C4EECBE8}" srcOrd="1" destOrd="0" presId="urn:microsoft.com/office/officeart/2005/8/layout/radial5"/>
    <dgm:cxn modelId="{18295A8B-4FB4-480F-A6E5-B1ED791E2B28}" type="presOf" srcId="{4C57EC0F-FED9-42FF-BFE0-044EC7A460CD}" destId="{55607B43-B62F-40B5-BAA3-068B0F5A000A}" srcOrd="0" destOrd="0" presId="urn:microsoft.com/office/officeart/2005/8/layout/radial5"/>
    <dgm:cxn modelId="{E4F9A6E7-C922-4781-ADEE-F8820F1AE812}" type="presOf" srcId="{21092240-2983-4484-A0EC-EB6FB1A9926E}" destId="{123F8AF4-333C-4F3E-93DD-D9F4E724EF9F}" srcOrd="0" destOrd="0" presId="urn:microsoft.com/office/officeart/2005/8/layout/radial5"/>
    <dgm:cxn modelId="{47C73FDE-86A6-457D-9244-EB89F0D4152A}" type="presOf" srcId="{C9D50402-87A1-48E6-BE4F-E844E50FBBF9}" destId="{8BAC3159-E558-4895-82DC-0222DE0EA079}" srcOrd="0" destOrd="0" presId="urn:microsoft.com/office/officeart/2005/8/layout/radial5"/>
    <dgm:cxn modelId="{2967CD09-7E1B-4795-9D61-A0C5B9FB0D7F}" type="presOf" srcId="{5206B57B-4305-4A0F-AFF7-FF9B907B1979}" destId="{8D3FDBA5-07EF-4046-AAD1-AC8BDF258629}" srcOrd="0" destOrd="0" presId="urn:microsoft.com/office/officeart/2005/8/layout/radial5"/>
    <dgm:cxn modelId="{063B2602-5A5A-4A66-AC43-223F6231329E}" srcId="{331912CE-A64C-4955-98CD-1061E1B425C5}" destId="{5206B57B-4305-4A0F-AFF7-FF9B907B1979}" srcOrd="0" destOrd="0" parTransId="{0F790436-03DE-4C8C-9895-145F0CA79271}" sibTransId="{86D2AB11-9705-403C-A88F-5683E7C6C4AD}"/>
    <dgm:cxn modelId="{9532559F-DD71-49A6-9F8D-8F5B16A1DBAF}" srcId="{5206B57B-4305-4A0F-AFF7-FF9B907B1979}" destId="{A72B3AB9-6F59-4498-B0EE-397B1C8163A2}" srcOrd="3" destOrd="0" parTransId="{4FF4C5AC-02E5-4D23-896A-B6C88AD80214}" sibTransId="{5C12F254-A052-4495-B2BF-252D590FFCC5}"/>
    <dgm:cxn modelId="{CE2AB3EA-A7D0-44CF-88C9-B59D6DBC27E0}" type="presOf" srcId="{2868195B-3040-4AF2-83CC-62C0E3A333BF}" destId="{05155C2B-C49D-428F-816B-C5F898C063D8}" srcOrd="1" destOrd="0" presId="urn:microsoft.com/office/officeart/2005/8/layout/radial5"/>
    <dgm:cxn modelId="{F4167DA8-D391-4792-9F80-C94DE336E1A5}" srcId="{5206B57B-4305-4A0F-AFF7-FF9B907B1979}" destId="{80DBD125-D2E8-4736-A359-17A5F40D347A}" srcOrd="1" destOrd="0" parTransId="{27CE314A-13ED-45FF-B1F8-4897DCF4C827}" sibTransId="{7541A4C8-EEA1-4E3C-BA92-095CD028FE2B}"/>
    <dgm:cxn modelId="{5CB4E044-2148-4257-AE33-BA794880B9BC}" type="presOf" srcId="{4FF4C5AC-02E5-4D23-896A-B6C88AD80214}" destId="{6D6AFAE7-0B55-460D-B8B9-09D0969F0895}" srcOrd="0" destOrd="0" presId="urn:microsoft.com/office/officeart/2005/8/layout/radial5"/>
    <dgm:cxn modelId="{10D19BF1-1C37-42B9-AD12-960914EA6DDA}" type="presOf" srcId="{2868195B-3040-4AF2-83CC-62C0E3A333BF}" destId="{56EE1ABF-9E05-40E4-8800-CC9A2109EF33}" srcOrd="0" destOrd="0" presId="urn:microsoft.com/office/officeart/2005/8/layout/radial5"/>
    <dgm:cxn modelId="{FA9155D2-3628-40D5-9463-2560807E685A}" type="presOf" srcId="{401137DE-F736-4470-90B3-A8EDD696824A}" destId="{8EB5D8A0-15BD-4A34-A86C-B8A5EDF64D2C}" srcOrd="0" destOrd="0" presId="urn:microsoft.com/office/officeart/2005/8/layout/radial5"/>
    <dgm:cxn modelId="{2C0F411F-6675-412A-B4F0-3090E34E0192}" srcId="{5206B57B-4305-4A0F-AFF7-FF9B907B1979}" destId="{4C57EC0F-FED9-42FF-BFE0-044EC7A460CD}" srcOrd="4" destOrd="0" parTransId="{2868195B-3040-4AF2-83CC-62C0E3A333BF}" sibTransId="{F7DEA7CE-D5DF-4528-8517-3C3D992F2D0E}"/>
    <dgm:cxn modelId="{411D0920-70CE-4D3E-B3E0-BB50EA07E9E9}" type="presOf" srcId="{78E6062D-A982-4324-9054-186E14F52882}" destId="{F6ACBE10-F704-4EDD-A5F4-90D55878AD28}" srcOrd="0" destOrd="0" presId="urn:microsoft.com/office/officeart/2005/8/layout/radial5"/>
    <dgm:cxn modelId="{29BCCF75-638C-4194-9C03-5DBEF790816F}" type="presOf" srcId="{27CE314A-13ED-45FF-B1F8-4897DCF4C827}" destId="{C2E4D828-C0D6-4510-93E3-62BDDAC8096C}" srcOrd="1" destOrd="0" presId="urn:microsoft.com/office/officeart/2005/8/layout/radial5"/>
    <dgm:cxn modelId="{C49F96A2-B58B-42D6-8B3A-AE2DE140D43C}" type="presParOf" srcId="{F80FB5EA-79FC-4F40-98DE-DBF5AAF2ABF9}" destId="{8D3FDBA5-07EF-4046-AAD1-AC8BDF258629}" srcOrd="0" destOrd="0" presId="urn:microsoft.com/office/officeart/2005/8/layout/radial5"/>
    <dgm:cxn modelId="{6908914A-04A8-43F1-84B2-80FE9509C834}" type="presParOf" srcId="{F80FB5EA-79FC-4F40-98DE-DBF5AAF2ABF9}" destId="{8EB5D8A0-15BD-4A34-A86C-B8A5EDF64D2C}" srcOrd="1" destOrd="0" presId="urn:microsoft.com/office/officeart/2005/8/layout/radial5"/>
    <dgm:cxn modelId="{62525174-8CBD-4AFC-8097-6B6E93155DC3}" type="presParOf" srcId="{8EB5D8A0-15BD-4A34-A86C-B8A5EDF64D2C}" destId="{18DF294D-E007-4539-B3E1-2271C4EECBE8}" srcOrd="0" destOrd="0" presId="urn:microsoft.com/office/officeart/2005/8/layout/radial5"/>
    <dgm:cxn modelId="{7F1AFDDA-2612-4DA0-BB5B-FE44EDDF38F6}" type="presParOf" srcId="{F80FB5EA-79FC-4F40-98DE-DBF5AAF2ABF9}" destId="{123F8AF4-333C-4F3E-93DD-D9F4E724EF9F}" srcOrd="2" destOrd="0" presId="urn:microsoft.com/office/officeart/2005/8/layout/radial5"/>
    <dgm:cxn modelId="{DF4158A8-AF12-46E5-B691-07282914864C}" type="presParOf" srcId="{F80FB5EA-79FC-4F40-98DE-DBF5AAF2ABF9}" destId="{5D928E8E-4855-4B0A-800D-C53F2DC10A93}" srcOrd="3" destOrd="0" presId="urn:microsoft.com/office/officeart/2005/8/layout/radial5"/>
    <dgm:cxn modelId="{71FA9AAB-C179-4E8F-8F10-659C6E54FC9B}" type="presParOf" srcId="{5D928E8E-4855-4B0A-800D-C53F2DC10A93}" destId="{C2E4D828-C0D6-4510-93E3-62BDDAC8096C}" srcOrd="0" destOrd="0" presId="urn:microsoft.com/office/officeart/2005/8/layout/radial5"/>
    <dgm:cxn modelId="{89D53441-2EC2-4229-84D2-0D3809E958B1}" type="presParOf" srcId="{F80FB5EA-79FC-4F40-98DE-DBF5AAF2ABF9}" destId="{5011A526-0312-4F29-9F88-0301B2F35B61}" srcOrd="4" destOrd="0" presId="urn:microsoft.com/office/officeart/2005/8/layout/radial5"/>
    <dgm:cxn modelId="{13B05343-0A46-46CD-82F2-96F2DA81475C}" type="presParOf" srcId="{F80FB5EA-79FC-4F40-98DE-DBF5AAF2ABF9}" destId="{8BAC3159-E558-4895-82DC-0222DE0EA079}" srcOrd="5" destOrd="0" presId="urn:microsoft.com/office/officeart/2005/8/layout/radial5"/>
    <dgm:cxn modelId="{C91F1FD2-2D29-4356-BBE0-359451DF128E}" type="presParOf" srcId="{8BAC3159-E558-4895-82DC-0222DE0EA079}" destId="{C4EC26FD-B8A0-4FCD-81B0-EEB17621B7F4}" srcOrd="0" destOrd="0" presId="urn:microsoft.com/office/officeart/2005/8/layout/radial5"/>
    <dgm:cxn modelId="{47C51468-F3ED-4057-8C57-E0A45BE50624}" type="presParOf" srcId="{F80FB5EA-79FC-4F40-98DE-DBF5AAF2ABF9}" destId="{F6ACBE10-F704-4EDD-A5F4-90D55878AD28}" srcOrd="6" destOrd="0" presId="urn:microsoft.com/office/officeart/2005/8/layout/radial5"/>
    <dgm:cxn modelId="{89F34CAF-EFEB-4436-AEA3-C130DE5FE5B8}" type="presParOf" srcId="{F80FB5EA-79FC-4F40-98DE-DBF5AAF2ABF9}" destId="{6D6AFAE7-0B55-460D-B8B9-09D0969F0895}" srcOrd="7" destOrd="0" presId="urn:microsoft.com/office/officeart/2005/8/layout/radial5"/>
    <dgm:cxn modelId="{0A2DA858-9632-4CFB-9B55-150570C8DE27}" type="presParOf" srcId="{6D6AFAE7-0B55-460D-B8B9-09D0969F0895}" destId="{BF903F83-5CE4-449C-9BEC-D79D9967F735}" srcOrd="0" destOrd="0" presId="urn:microsoft.com/office/officeart/2005/8/layout/radial5"/>
    <dgm:cxn modelId="{44ED7939-590E-4B62-A263-0C92CA382F89}" type="presParOf" srcId="{F80FB5EA-79FC-4F40-98DE-DBF5AAF2ABF9}" destId="{9E69929E-5013-4F5A-8A1D-B665A56C6093}" srcOrd="8" destOrd="0" presId="urn:microsoft.com/office/officeart/2005/8/layout/radial5"/>
    <dgm:cxn modelId="{3435BF27-ECFD-44C2-9D63-5EA60ACA98C1}" type="presParOf" srcId="{F80FB5EA-79FC-4F40-98DE-DBF5AAF2ABF9}" destId="{56EE1ABF-9E05-40E4-8800-CC9A2109EF33}" srcOrd="9" destOrd="0" presId="urn:microsoft.com/office/officeart/2005/8/layout/radial5"/>
    <dgm:cxn modelId="{0A56E4DF-E57C-4A28-8B3E-0CE934C20F32}" type="presParOf" srcId="{56EE1ABF-9E05-40E4-8800-CC9A2109EF33}" destId="{05155C2B-C49D-428F-816B-C5F898C063D8}" srcOrd="0" destOrd="0" presId="urn:microsoft.com/office/officeart/2005/8/layout/radial5"/>
    <dgm:cxn modelId="{669EFF05-69B2-441E-BA90-E2BAC4CFE7C2}" type="presParOf" srcId="{F80FB5EA-79FC-4F40-98DE-DBF5AAF2ABF9}" destId="{55607B43-B62F-40B5-BAA3-068B0F5A000A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31912CE-A64C-4955-98CD-1061E1B425C5}" type="doc">
      <dgm:prSet loTypeId="urn:microsoft.com/office/officeart/2005/8/layout/radial1" loCatId="cycle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5206B57B-4305-4A0F-AFF7-FF9B907B1979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rgbClr val="00B0F0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ar-SA" sz="4000" b="1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5- </a:t>
          </a:r>
          <a:r>
            <a:rPr lang="ar-EG" sz="4000" b="1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منهج البحث</a:t>
          </a:r>
          <a:endParaRPr lang="en-US" sz="4000" b="1" dirty="0">
            <a:solidFill>
              <a:schemeClr val="tx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0F790436-03DE-4C8C-9895-145F0CA79271}" type="parTrans" cxnId="{063B2602-5A5A-4A66-AC43-223F6231329E}">
      <dgm:prSet/>
      <dgm:spPr/>
      <dgm:t>
        <a:bodyPr/>
        <a:lstStyle/>
        <a:p>
          <a:endParaRPr lang="en-US"/>
        </a:p>
      </dgm:t>
    </dgm:pt>
    <dgm:pt modelId="{86D2AB11-9705-403C-A88F-5683E7C6C4AD}" type="sibTrans" cxnId="{063B2602-5A5A-4A66-AC43-223F6231329E}">
      <dgm:prSet/>
      <dgm:spPr/>
      <dgm:t>
        <a:bodyPr/>
        <a:lstStyle/>
        <a:p>
          <a:endParaRPr lang="en-US"/>
        </a:p>
      </dgm:t>
    </dgm:pt>
    <dgm:pt modelId="{21092240-2983-4484-A0EC-EB6FB1A9926E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ar-EG" sz="3600" b="1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الوصفي</a:t>
          </a:r>
          <a:endParaRPr lang="en-US" sz="3600" b="1" dirty="0">
            <a:ln w="50800">
              <a:solidFill>
                <a:sysClr val="windowText" lastClr="000000"/>
              </a:solidFill>
            </a:ln>
            <a:solidFill>
              <a:sysClr val="windowText" lastClr="000000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401137DE-F736-4470-90B3-A8EDD696824A}" type="parTrans" cxnId="{39F2AA0F-BE99-44E3-BEE5-2B00CA082FAA}">
      <dgm:prSet/>
      <dgm:spPr>
        <a:solidFill>
          <a:schemeClr val="bg1">
            <a:lumMod val="95000"/>
            <a:lumOff val="5000"/>
          </a:schemeClr>
        </a:solidFill>
        <a:ln>
          <a:solidFill>
            <a:schemeClr val="bg1">
              <a:lumMod val="95000"/>
              <a:lumOff val="5000"/>
            </a:schemeClr>
          </a:solidFill>
        </a:ln>
      </dgm:spPr>
      <dgm:t>
        <a:bodyPr/>
        <a:lstStyle/>
        <a:p>
          <a:endParaRPr lang="en-US"/>
        </a:p>
      </dgm:t>
    </dgm:pt>
    <dgm:pt modelId="{EBA39AC7-9398-4F32-999A-16BF69E2F7A3}" type="sibTrans" cxnId="{39F2AA0F-BE99-44E3-BEE5-2B00CA082FAA}">
      <dgm:prSet/>
      <dgm:spPr/>
      <dgm:t>
        <a:bodyPr/>
        <a:lstStyle/>
        <a:p>
          <a:endParaRPr lang="en-US"/>
        </a:p>
      </dgm:t>
    </dgm:pt>
    <dgm:pt modelId="{80DBD125-D2E8-4736-A359-17A5F40D347A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ar-EG" sz="3600" b="1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التاريخي</a:t>
          </a:r>
          <a:endParaRPr lang="en-US" sz="3600" b="1" cap="none" spc="0" dirty="0">
            <a:ln w="50800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27CE314A-13ED-45FF-B1F8-4897DCF4C827}" type="parTrans" cxnId="{F4167DA8-D391-4792-9F80-C94DE336E1A5}">
      <dgm:prSet/>
      <dgm:spPr>
        <a:solidFill>
          <a:schemeClr val="bg1">
            <a:lumMod val="95000"/>
            <a:lumOff val="5000"/>
          </a:schemeClr>
        </a:solidFill>
        <a:ln>
          <a:solidFill>
            <a:schemeClr val="bg1">
              <a:lumMod val="95000"/>
              <a:lumOff val="5000"/>
            </a:schemeClr>
          </a:solidFill>
        </a:ln>
      </dgm:spPr>
      <dgm:t>
        <a:bodyPr/>
        <a:lstStyle/>
        <a:p>
          <a:endParaRPr lang="en-US"/>
        </a:p>
      </dgm:t>
    </dgm:pt>
    <dgm:pt modelId="{7541A4C8-EEA1-4E3C-BA92-095CD028FE2B}" type="sibTrans" cxnId="{F4167DA8-D391-4792-9F80-C94DE336E1A5}">
      <dgm:prSet/>
      <dgm:spPr/>
      <dgm:t>
        <a:bodyPr/>
        <a:lstStyle/>
        <a:p>
          <a:endParaRPr lang="en-US"/>
        </a:p>
      </dgm:t>
    </dgm:pt>
    <dgm:pt modelId="{78E6062D-A982-4324-9054-186E14F52882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ar-EG" sz="3600" b="1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التجريبي</a:t>
          </a:r>
          <a:endParaRPr lang="en-US" sz="3600" b="1" cap="none" spc="0" dirty="0">
            <a:ln w="50800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C9D50402-87A1-48E6-BE4F-E844E50FBBF9}" type="parTrans" cxnId="{AE1D5553-016D-436B-87F5-6039D775FCD7}">
      <dgm:prSet/>
      <dgm:spPr>
        <a:solidFill>
          <a:schemeClr val="bg1">
            <a:lumMod val="95000"/>
            <a:lumOff val="5000"/>
          </a:schemeClr>
        </a:solidFill>
        <a:ln>
          <a:solidFill>
            <a:schemeClr val="bg1">
              <a:lumMod val="95000"/>
              <a:lumOff val="5000"/>
            </a:schemeClr>
          </a:solidFill>
        </a:ln>
      </dgm:spPr>
      <dgm:t>
        <a:bodyPr/>
        <a:lstStyle/>
        <a:p>
          <a:endParaRPr lang="en-US"/>
        </a:p>
      </dgm:t>
    </dgm:pt>
    <dgm:pt modelId="{AD945E21-2554-46BD-B8C4-BBB1BD2D4A97}" type="sibTrans" cxnId="{AE1D5553-016D-436B-87F5-6039D775FCD7}">
      <dgm:prSet/>
      <dgm:spPr/>
      <dgm:t>
        <a:bodyPr/>
        <a:lstStyle/>
        <a:p>
          <a:endParaRPr lang="en-US"/>
        </a:p>
      </dgm:t>
    </dgm:pt>
    <dgm:pt modelId="{A72B3AB9-6F59-4498-B0EE-397B1C8163A2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ar-EG" sz="3600" b="1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المقارن</a:t>
          </a:r>
          <a:endParaRPr lang="en-US" sz="3600" b="1" cap="none" spc="0" dirty="0">
            <a:ln w="50800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4FF4C5AC-02E5-4D23-896A-B6C88AD80214}" type="parTrans" cxnId="{9532559F-DD71-49A6-9F8D-8F5B16A1DBAF}">
      <dgm:prSet/>
      <dgm:spPr>
        <a:solidFill>
          <a:schemeClr val="bg1">
            <a:lumMod val="95000"/>
            <a:lumOff val="5000"/>
          </a:schemeClr>
        </a:solidFill>
        <a:ln>
          <a:solidFill>
            <a:schemeClr val="bg1">
              <a:lumMod val="95000"/>
              <a:lumOff val="5000"/>
            </a:schemeClr>
          </a:solidFill>
        </a:ln>
      </dgm:spPr>
      <dgm:t>
        <a:bodyPr/>
        <a:lstStyle/>
        <a:p>
          <a:endParaRPr lang="en-US"/>
        </a:p>
      </dgm:t>
    </dgm:pt>
    <dgm:pt modelId="{5C12F254-A052-4495-B2BF-252D590FFCC5}" type="sibTrans" cxnId="{9532559F-DD71-49A6-9F8D-8F5B16A1DBAF}">
      <dgm:prSet/>
      <dgm:spPr/>
      <dgm:t>
        <a:bodyPr/>
        <a:lstStyle/>
        <a:p>
          <a:endParaRPr lang="en-US"/>
        </a:p>
      </dgm:t>
    </dgm:pt>
    <dgm:pt modelId="{CE9C0640-0211-478B-8F3F-48CA59F1410B}" type="pres">
      <dgm:prSet presAssocID="{331912CE-A64C-4955-98CD-1061E1B425C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540C8A8-9FBE-4647-98F7-FCAA81A0DF35}" type="pres">
      <dgm:prSet presAssocID="{5206B57B-4305-4A0F-AFF7-FF9B907B1979}" presName="centerShape" presStyleLbl="node0" presStyleIdx="0" presStyleCnt="1" custScaleX="137930"/>
      <dgm:spPr/>
      <dgm:t>
        <a:bodyPr/>
        <a:lstStyle/>
        <a:p>
          <a:pPr rtl="1"/>
          <a:endParaRPr lang="ar-SA"/>
        </a:p>
      </dgm:t>
    </dgm:pt>
    <dgm:pt modelId="{3CBFC298-F0AF-41E9-B17A-2C372A185D3E}" type="pres">
      <dgm:prSet presAssocID="{401137DE-F736-4470-90B3-A8EDD696824A}" presName="Name9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CFBA84B3-AB43-4044-BF65-BED8C40126BC}" type="pres">
      <dgm:prSet presAssocID="{401137DE-F736-4470-90B3-A8EDD696824A}" presName="connTx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18BBD71F-654B-4681-A9BC-94D5ADBDDA67}" type="pres">
      <dgm:prSet presAssocID="{21092240-2983-4484-A0EC-EB6FB1A9926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73588DB-3E4C-4E4D-B0D1-BA5BF57A6113}" type="pres">
      <dgm:prSet presAssocID="{27CE314A-13ED-45FF-B1F8-4897DCF4C827}" presName="Name9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AE0D9778-75BB-44CA-88F9-FE5C4C694CB2}" type="pres">
      <dgm:prSet presAssocID="{27CE314A-13ED-45FF-B1F8-4897DCF4C827}" presName="connTx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83683247-FDF7-4A73-9BDA-2CC0F972C082}" type="pres">
      <dgm:prSet presAssocID="{80DBD125-D2E8-4736-A359-17A5F40D347A}" presName="node" presStyleLbl="node1" presStyleIdx="1" presStyleCnt="4" custRadScaleRad="117918" custRadScaleInc="163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B91A348-A394-4752-8A77-108CA8231432}" type="pres">
      <dgm:prSet presAssocID="{C9D50402-87A1-48E6-BE4F-E844E50FBBF9}" presName="Name9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246E6BB3-5100-46C7-BF30-5F9B5B2592A9}" type="pres">
      <dgm:prSet presAssocID="{C9D50402-87A1-48E6-BE4F-E844E50FBBF9}" presName="connTx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EE6A0794-9E8A-4156-977A-2E1A7AC02E2A}" type="pres">
      <dgm:prSet presAssocID="{78E6062D-A982-4324-9054-186E14F5288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62BA264-8861-4355-A816-E4A109F411D9}" type="pres">
      <dgm:prSet presAssocID="{4FF4C5AC-02E5-4D23-896A-B6C88AD80214}" presName="Name9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9F7B12F7-9411-41CE-AA43-16547308BD1E}" type="pres">
      <dgm:prSet presAssocID="{4FF4C5AC-02E5-4D23-896A-B6C88AD80214}" presName="connTx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FDB94DBD-F813-4ED1-AA79-1D2FF0CF214B}" type="pres">
      <dgm:prSet presAssocID="{A72B3AB9-6F59-4498-B0EE-397B1C8163A2}" presName="node" presStyleLbl="node1" presStyleIdx="3" presStyleCnt="4" custRadScaleRad="123882" custRadScaleInc="184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17746E2-F950-4B40-8446-BD90AC343DBA}" type="presOf" srcId="{27CE314A-13ED-45FF-B1F8-4897DCF4C827}" destId="{AE0D9778-75BB-44CA-88F9-FE5C4C694CB2}" srcOrd="1" destOrd="0" presId="urn:microsoft.com/office/officeart/2005/8/layout/radial1"/>
    <dgm:cxn modelId="{49FDB23B-2965-4AA1-A7C5-12464A4A975E}" type="presOf" srcId="{5206B57B-4305-4A0F-AFF7-FF9B907B1979}" destId="{0540C8A8-9FBE-4647-98F7-FCAA81A0DF35}" srcOrd="0" destOrd="0" presId="urn:microsoft.com/office/officeart/2005/8/layout/radial1"/>
    <dgm:cxn modelId="{65A9C813-F604-426B-8CE1-D99BFE9AB40B}" type="presOf" srcId="{21092240-2983-4484-A0EC-EB6FB1A9926E}" destId="{18BBD71F-654B-4681-A9BC-94D5ADBDDA67}" srcOrd="0" destOrd="0" presId="urn:microsoft.com/office/officeart/2005/8/layout/radial1"/>
    <dgm:cxn modelId="{E9FE2E55-656C-4FB4-A285-0A5987E641A4}" type="presOf" srcId="{80DBD125-D2E8-4736-A359-17A5F40D347A}" destId="{83683247-FDF7-4A73-9BDA-2CC0F972C082}" srcOrd="0" destOrd="0" presId="urn:microsoft.com/office/officeart/2005/8/layout/radial1"/>
    <dgm:cxn modelId="{FE09D139-F225-47DD-8895-28743E7A9AC9}" type="presOf" srcId="{331912CE-A64C-4955-98CD-1061E1B425C5}" destId="{CE9C0640-0211-478B-8F3F-48CA59F1410B}" srcOrd="0" destOrd="0" presId="urn:microsoft.com/office/officeart/2005/8/layout/radial1"/>
    <dgm:cxn modelId="{AE1D5553-016D-436B-87F5-6039D775FCD7}" srcId="{5206B57B-4305-4A0F-AFF7-FF9B907B1979}" destId="{78E6062D-A982-4324-9054-186E14F52882}" srcOrd="2" destOrd="0" parTransId="{C9D50402-87A1-48E6-BE4F-E844E50FBBF9}" sibTransId="{AD945E21-2554-46BD-B8C4-BBB1BD2D4A97}"/>
    <dgm:cxn modelId="{39F2AA0F-BE99-44E3-BEE5-2B00CA082FAA}" srcId="{5206B57B-4305-4A0F-AFF7-FF9B907B1979}" destId="{21092240-2983-4484-A0EC-EB6FB1A9926E}" srcOrd="0" destOrd="0" parTransId="{401137DE-F736-4470-90B3-A8EDD696824A}" sibTransId="{EBA39AC7-9398-4F32-999A-16BF69E2F7A3}"/>
    <dgm:cxn modelId="{45D5459A-170D-4DD3-92AA-16E6B2EB48F9}" type="presOf" srcId="{A72B3AB9-6F59-4498-B0EE-397B1C8163A2}" destId="{FDB94DBD-F813-4ED1-AA79-1D2FF0CF214B}" srcOrd="0" destOrd="0" presId="urn:microsoft.com/office/officeart/2005/8/layout/radial1"/>
    <dgm:cxn modelId="{535242B7-F07E-47BA-9CC3-923F735BCA43}" type="presOf" srcId="{C9D50402-87A1-48E6-BE4F-E844E50FBBF9}" destId="{EB91A348-A394-4752-8A77-108CA8231432}" srcOrd="0" destOrd="0" presId="urn:microsoft.com/office/officeart/2005/8/layout/radial1"/>
    <dgm:cxn modelId="{3E752E89-AD21-4444-8CAD-59DD865475BC}" type="presOf" srcId="{4FF4C5AC-02E5-4D23-896A-B6C88AD80214}" destId="{9F7B12F7-9411-41CE-AA43-16547308BD1E}" srcOrd="1" destOrd="0" presId="urn:microsoft.com/office/officeart/2005/8/layout/radial1"/>
    <dgm:cxn modelId="{8D610936-E44F-49B8-8A53-FE39360C9F1C}" type="presOf" srcId="{401137DE-F736-4470-90B3-A8EDD696824A}" destId="{3CBFC298-F0AF-41E9-B17A-2C372A185D3E}" srcOrd="0" destOrd="0" presId="urn:microsoft.com/office/officeart/2005/8/layout/radial1"/>
    <dgm:cxn modelId="{063B2602-5A5A-4A66-AC43-223F6231329E}" srcId="{331912CE-A64C-4955-98CD-1061E1B425C5}" destId="{5206B57B-4305-4A0F-AFF7-FF9B907B1979}" srcOrd="0" destOrd="0" parTransId="{0F790436-03DE-4C8C-9895-145F0CA79271}" sibTransId="{86D2AB11-9705-403C-A88F-5683E7C6C4AD}"/>
    <dgm:cxn modelId="{0E335D24-6AA2-46D0-9B42-6AB3C8059990}" type="presOf" srcId="{C9D50402-87A1-48E6-BE4F-E844E50FBBF9}" destId="{246E6BB3-5100-46C7-BF30-5F9B5B2592A9}" srcOrd="1" destOrd="0" presId="urn:microsoft.com/office/officeart/2005/8/layout/radial1"/>
    <dgm:cxn modelId="{2068A46F-2B29-4BE1-B401-5AF21535DA84}" type="presOf" srcId="{401137DE-F736-4470-90B3-A8EDD696824A}" destId="{CFBA84B3-AB43-4044-BF65-BED8C40126BC}" srcOrd="1" destOrd="0" presId="urn:microsoft.com/office/officeart/2005/8/layout/radial1"/>
    <dgm:cxn modelId="{9532559F-DD71-49A6-9F8D-8F5B16A1DBAF}" srcId="{5206B57B-4305-4A0F-AFF7-FF9B907B1979}" destId="{A72B3AB9-6F59-4498-B0EE-397B1C8163A2}" srcOrd="3" destOrd="0" parTransId="{4FF4C5AC-02E5-4D23-896A-B6C88AD80214}" sibTransId="{5C12F254-A052-4495-B2BF-252D590FFCC5}"/>
    <dgm:cxn modelId="{49E55830-1B67-4BBF-BC32-60D4A64187C8}" type="presOf" srcId="{27CE314A-13ED-45FF-B1F8-4897DCF4C827}" destId="{673588DB-3E4C-4E4D-B0D1-BA5BF57A6113}" srcOrd="0" destOrd="0" presId="urn:microsoft.com/office/officeart/2005/8/layout/radial1"/>
    <dgm:cxn modelId="{F4167DA8-D391-4792-9F80-C94DE336E1A5}" srcId="{5206B57B-4305-4A0F-AFF7-FF9B907B1979}" destId="{80DBD125-D2E8-4736-A359-17A5F40D347A}" srcOrd="1" destOrd="0" parTransId="{27CE314A-13ED-45FF-B1F8-4897DCF4C827}" sibTransId="{7541A4C8-EEA1-4E3C-BA92-095CD028FE2B}"/>
    <dgm:cxn modelId="{B84BB396-6BF4-4D0B-8ADA-39083D012F10}" type="presOf" srcId="{4FF4C5AC-02E5-4D23-896A-B6C88AD80214}" destId="{D62BA264-8861-4355-A816-E4A109F411D9}" srcOrd="0" destOrd="0" presId="urn:microsoft.com/office/officeart/2005/8/layout/radial1"/>
    <dgm:cxn modelId="{F57A0593-EF05-4DFB-AE95-9C0EC1E50F2F}" type="presOf" srcId="{78E6062D-A982-4324-9054-186E14F52882}" destId="{EE6A0794-9E8A-4156-977A-2E1A7AC02E2A}" srcOrd="0" destOrd="0" presId="urn:microsoft.com/office/officeart/2005/8/layout/radial1"/>
    <dgm:cxn modelId="{37050AE6-4EC2-4C39-BFC4-3D3653F31C22}" type="presParOf" srcId="{CE9C0640-0211-478B-8F3F-48CA59F1410B}" destId="{0540C8A8-9FBE-4647-98F7-FCAA81A0DF35}" srcOrd="0" destOrd="0" presId="urn:microsoft.com/office/officeart/2005/8/layout/radial1"/>
    <dgm:cxn modelId="{EBF03D07-6D99-42AE-8335-CC33BE426A5E}" type="presParOf" srcId="{CE9C0640-0211-478B-8F3F-48CA59F1410B}" destId="{3CBFC298-F0AF-41E9-B17A-2C372A185D3E}" srcOrd="1" destOrd="0" presId="urn:microsoft.com/office/officeart/2005/8/layout/radial1"/>
    <dgm:cxn modelId="{9577DC2E-00EC-4444-A3CA-B2D1C5BDCAD3}" type="presParOf" srcId="{3CBFC298-F0AF-41E9-B17A-2C372A185D3E}" destId="{CFBA84B3-AB43-4044-BF65-BED8C40126BC}" srcOrd="0" destOrd="0" presId="urn:microsoft.com/office/officeart/2005/8/layout/radial1"/>
    <dgm:cxn modelId="{0F736713-A280-4452-A895-A9261F164955}" type="presParOf" srcId="{CE9C0640-0211-478B-8F3F-48CA59F1410B}" destId="{18BBD71F-654B-4681-A9BC-94D5ADBDDA67}" srcOrd="2" destOrd="0" presId="urn:microsoft.com/office/officeart/2005/8/layout/radial1"/>
    <dgm:cxn modelId="{6132850C-77CA-49C7-A629-001AA9C20C62}" type="presParOf" srcId="{CE9C0640-0211-478B-8F3F-48CA59F1410B}" destId="{673588DB-3E4C-4E4D-B0D1-BA5BF57A6113}" srcOrd="3" destOrd="0" presId="urn:microsoft.com/office/officeart/2005/8/layout/radial1"/>
    <dgm:cxn modelId="{EF23D785-7EA4-4FB6-93A0-2393E5787215}" type="presParOf" srcId="{673588DB-3E4C-4E4D-B0D1-BA5BF57A6113}" destId="{AE0D9778-75BB-44CA-88F9-FE5C4C694CB2}" srcOrd="0" destOrd="0" presId="urn:microsoft.com/office/officeart/2005/8/layout/radial1"/>
    <dgm:cxn modelId="{4B302326-EE49-4844-9537-1C9987797314}" type="presParOf" srcId="{CE9C0640-0211-478B-8F3F-48CA59F1410B}" destId="{83683247-FDF7-4A73-9BDA-2CC0F972C082}" srcOrd="4" destOrd="0" presId="urn:microsoft.com/office/officeart/2005/8/layout/radial1"/>
    <dgm:cxn modelId="{FFAA799F-B7F1-41E0-9341-01C854606F9B}" type="presParOf" srcId="{CE9C0640-0211-478B-8F3F-48CA59F1410B}" destId="{EB91A348-A394-4752-8A77-108CA8231432}" srcOrd="5" destOrd="0" presId="urn:microsoft.com/office/officeart/2005/8/layout/radial1"/>
    <dgm:cxn modelId="{3ABDD312-EF93-4DF3-A36C-EBC0AD62FD99}" type="presParOf" srcId="{EB91A348-A394-4752-8A77-108CA8231432}" destId="{246E6BB3-5100-46C7-BF30-5F9B5B2592A9}" srcOrd="0" destOrd="0" presId="urn:microsoft.com/office/officeart/2005/8/layout/radial1"/>
    <dgm:cxn modelId="{4FEC8BAB-9E76-45DA-81A6-A05D1E8FC995}" type="presParOf" srcId="{CE9C0640-0211-478B-8F3F-48CA59F1410B}" destId="{EE6A0794-9E8A-4156-977A-2E1A7AC02E2A}" srcOrd="6" destOrd="0" presId="urn:microsoft.com/office/officeart/2005/8/layout/radial1"/>
    <dgm:cxn modelId="{0C5B6B92-D715-4368-A610-469414697D03}" type="presParOf" srcId="{CE9C0640-0211-478B-8F3F-48CA59F1410B}" destId="{D62BA264-8861-4355-A816-E4A109F411D9}" srcOrd="7" destOrd="0" presId="urn:microsoft.com/office/officeart/2005/8/layout/radial1"/>
    <dgm:cxn modelId="{C4B667AD-C434-4D2D-8EB9-01B0F487CB67}" type="presParOf" srcId="{D62BA264-8861-4355-A816-E4A109F411D9}" destId="{9F7B12F7-9411-41CE-AA43-16547308BD1E}" srcOrd="0" destOrd="0" presId="urn:microsoft.com/office/officeart/2005/8/layout/radial1"/>
    <dgm:cxn modelId="{76B2A7F9-B613-4D7C-B754-171FE4BADE03}" type="presParOf" srcId="{CE9C0640-0211-478B-8F3F-48CA59F1410B}" destId="{FDB94DBD-F813-4ED1-AA79-1D2FF0CF214B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1912CE-A64C-4955-98CD-1061E1B425C5}" type="doc">
      <dgm:prSet loTypeId="urn:microsoft.com/office/officeart/2005/8/layout/radial5" loCatId="cycl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206B57B-4305-4A0F-AFF7-FF9B907B1979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rgbClr val="00B0F0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ar-SA" sz="4400" b="1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6- </a:t>
          </a:r>
          <a:r>
            <a:rPr lang="ar-EG" sz="4400" b="1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حدود البحث</a:t>
          </a:r>
          <a:endParaRPr lang="en-US" sz="4400" b="1" dirty="0">
            <a:solidFill>
              <a:schemeClr val="tx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0F790436-03DE-4C8C-9895-145F0CA79271}" type="parTrans" cxnId="{063B2602-5A5A-4A66-AC43-223F6231329E}">
      <dgm:prSet/>
      <dgm:spPr/>
      <dgm:t>
        <a:bodyPr/>
        <a:lstStyle/>
        <a:p>
          <a:endParaRPr lang="en-US"/>
        </a:p>
      </dgm:t>
    </dgm:pt>
    <dgm:pt modelId="{86D2AB11-9705-403C-A88F-5683E7C6C4AD}" type="sibTrans" cxnId="{063B2602-5A5A-4A66-AC43-223F6231329E}">
      <dgm:prSet/>
      <dgm:spPr/>
      <dgm:t>
        <a:bodyPr/>
        <a:lstStyle/>
        <a:p>
          <a:endParaRPr lang="en-US"/>
        </a:p>
      </dgm:t>
    </dgm:pt>
    <dgm:pt modelId="{21092240-2983-4484-A0EC-EB6FB1A9926E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ar-SA" sz="3200" b="1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زمانية</a:t>
          </a:r>
          <a:endParaRPr lang="en-US" sz="2800" dirty="0">
            <a:ln w="50800">
              <a:solidFill>
                <a:sysClr val="windowText" lastClr="000000"/>
              </a:solidFill>
            </a:ln>
            <a:solidFill>
              <a:sysClr val="windowText" lastClr="000000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401137DE-F736-4470-90B3-A8EDD696824A}" type="parTrans" cxnId="{39F2AA0F-BE99-44E3-BEE5-2B00CA082FAA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184150" dist="241300" dir="11520000" sx="110000" sy="110000" algn="ctr">
            <a:srgbClr val="000000">
              <a:alpha val="18000"/>
            </a:srgbClr>
          </a:outerShdw>
        </a:effectLst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z="-80000" extrusionH="107950" prstMaterial="plastic">
          <a:bevelT w="82550" h="63500" prst="divot"/>
          <a:bevelB/>
        </a:sp3d>
      </dgm:spPr>
      <dgm:t>
        <a:bodyPr/>
        <a:lstStyle/>
        <a:p>
          <a:endParaRPr lang="en-US"/>
        </a:p>
      </dgm:t>
    </dgm:pt>
    <dgm:pt modelId="{EBA39AC7-9398-4F32-999A-16BF69E2F7A3}" type="sibTrans" cxnId="{39F2AA0F-BE99-44E3-BEE5-2B00CA082FAA}">
      <dgm:prSet/>
      <dgm:spPr/>
      <dgm:t>
        <a:bodyPr/>
        <a:lstStyle/>
        <a:p>
          <a:endParaRPr lang="en-US"/>
        </a:p>
      </dgm:t>
    </dgm:pt>
    <dgm:pt modelId="{80DBD125-D2E8-4736-A359-17A5F40D347A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ar-SA" sz="3200" b="1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مكانية</a:t>
          </a:r>
          <a:endParaRPr lang="en-US" sz="3200" b="1" cap="none" spc="0" dirty="0">
            <a:ln w="50800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27CE314A-13ED-45FF-B1F8-4897DCF4C827}" type="parTrans" cxnId="{F4167DA8-D391-4792-9F80-C94DE336E1A5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184150" dist="241300" dir="11520000" sx="110000" sy="110000" algn="ctr">
            <a:srgbClr val="000000">
              <a:alpha val="18000"/>
            </a:srgbClr>
          </a:outerShdw>
        </a:effectLst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z="-80000" extrusionH="107950" prstMaterial="plastic">
          <a:bevelT w="82550" h="63500" prst="divot"/>
          <a:bevelB/>
        </a:sp3d>
      </dgm:spPr>
      <dgm:t>
        <a:bodyPr/>
        <a:lstStyle/>
        <a:p>
          <a:endParaRPr lang="en-US"/>
        </a:p>
      </dgm:t>
    </dgm:pt>
    <dgm:pt modelId="{7541A4C8-EEA1-4E3C-BA92-095CD028FE2B}" type="sibTrans" cxnId="{F4167DA8-D391-4792-9F80-C94DE336E1A5}">
      <dgm:prSet/>
      <dgm:spPr/>
      <dgm:t>
        <a:bodyPr/>
        <a:lstStyle/>
        <a:p>
          <a:endParaRPr lang="en-US"/>
        </a:p>
      </dgm:t>
    </dgm:pt>
    <dgm:pt modelId="{78E6062D-A982-4324-9054-186E14F52882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ar-SA" sz="3200" b="1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بشرية</a:t>
          </a:r>
          <a:endParaRPr lang="en-US" sz="3200" b="1" cap="none" spc="0" dirty="0">
            <a:ln w="50800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C9D50402-87A1-48E6-BE4F-E844E50FBBF9}" type="parTrans" cxnId="{AE1D5553-016D-436B-87F5-6039D775FCD7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184150" dist="241300" dir="11520000" sx="110000" sy="110000" algn="ctr">
            <a:srgbClr val="000000">
              <a:alpha val="18000"/>
            </a:srgbClr>
          </a:outerShdw>
        </a:effectLst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z="-80000" extrusionH="107950" prstMaterial="plastic">
          <a:bevelT w="82550" h="63500" prst="divot"/>
          <a:bevelB/>
        </a:sp3d>
      </dgm:spPr>
      <dgm:t>
        <a:bodyPr/>
        <a:lstStyle/>
        <a:p>
          <a:endParaRPr lang="en-US"/>
        </a:p>
      </dgm:t>
    </dgm:pt>
    <dgm:pt modelId="{AD945E21-2554-46BD-B8C4-BBB1BD2D4A97}" type="sibTrans" cxnId="{AE1D5553-016D-436B-87F5-6039D775FCD7}">
      <dgm:prSet/>
      <dgm:spPr/>
      <dgm:t>
        <a:bodyPr/>
        <a:lstStyle/>
        <a:p>
          <a:endParaRPr lang="en-US"/>
        </a:p>
      </dgm:t>
    </dgm:pt>
    <dgm:pt modelId="{A72B3AB9-6F59-4498-B0EE-397B1C8163A2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ar-SA" sz="3200" b="1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منهجية</a:t>
          </a:r>
        </a:p>
      </dgm:t>
    </dgm:pt>
    <dgm:pt modelId="{4FF4C5AC-02E5-4D23-896A-B6C88AD80214}" type="parTrans" cxnId="{9532559F-DD71-49A6-9F8D-8F5B16A1DBAF}">
      <dgm:prSet/>
      <dgm:spPr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184150" dist="241300" dir="11520000" sx="110000" sy="110000" algn="ctr">
            <a:srgbClr val="000000">
              <a:alpha val="18000"/>
            </a:srgbClr>
          </a:outerShdw>
        </a:effectLst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z="-80000" extrusionH="107950" prstMaterial="plastic">
          <a:bevelT w="82550" h="63500" prst="divot"/>
          <a:bevelB/>
        </a:sp3d>
      </dgm:spPr>
      <dgm:t>
        <a:bodyPr/>
        <a:lstStyle/>
        <a:p>
          <a:endParaRPr lang="en-US"/>
        </a:p>
      </dgm:t>
    </dgm:pt>
    <dgm:pt modelId="{5C12F254-A052-4495-B2BF-252D590FFCC5}" type="sibTrans" cxnId="{9532559F-DD71-49A6-9F8D-8F5B16A1DBAF}">
      <dgm:prSet/>
      <dgm:spPr/>
      <dgm:t>
        <a:bodyPr/>
        <a:lstStyle/>
        <a:p>
          <a:endParaRPr lang="en-US"/>
        </a:p>
      </dgm:t>
    </dgm:pt>
    <dgm:pt modelId="{F80FB5EA-79FC-4F40-98DE-DBF5AAF2ABF9}" type="pres">
      <dgm:prSet presAssocID="{331912CE-A64C-4955-98CD-1061E1B425C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D3FDBA5-07EF-4046-AAD1-AC8BDF258629}" type="pres">
      <dgm:prSet presAssocID="{5206B57B-4305-4A0F-AFF7-FF9B907B1979}" presName="centerShape" presStyleLbl="node0" presStyleIdx="0" presStyleCnt="1" custScaleX="170825"/>
      <dgm:spPr/>
      <dgm:t>
        <a:bodyPr/>
        <a:lstStyle/>
        <a:p>
          <a:endParaRPr lang="en-US"/>
        </a:p>
      </dgm:t>
    </dgm:pt>
    <dgm:pt modelId="{8EB5D8A0-15BD-4A34-A86C-B8A5EDF64D2C}" type="pres">
      <dgm:prSet presAssocID="{401137DE-F736-4470-90B3-A8EDD696824A}" presName="parTrans" presStyleLbl="sibTrans2D1" presStyleIdx="0" presStyleCnt="4" custScaleX="102229" custLinFactNeighborX="-4253" custLinFactNeighborY="3742"/>
      <dgm:spPr/>
      <dgm:t>
        <a:bodyPr/>
        <a:lstStyle/>
        <a:p>
          <a:endParaRPr lang="en-US"/>
        </a:p>
      </dgm:t>
    </dgm:pt>
    <dgm:pt modelId="{18DF294D-E007-4539-B3E1-2271C4EECBE8}" type="pres">
      <dgm:prSet presAssocID="{401137DE-F736-4470-90B3-A8EDD696824A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123F8AF4-333C-4F3E-93DD-D9F4E724EF9F}" type="pres">
      <dgm:prSet presAssocID="{21092240-2983-4484-A0EC-EB6FB1A9926E}" presName="node" presStyleLbl="node1" presStyleIdx="0" presStyleCnt="4" custRadScaleRad="100031" custRadScaleInc="-7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928E8E-4855-4B0A-800D-C53F2DC10A93}" type="pres">
      <dgm:prSet presAssocID="{27CE314A-13ED-45FF-B1F8-4897DCF4C827}" presName="parTrans" presStyleLbl="sibTrans2D1" presStyleIdx="1" presStyleCnt="4" custLinFactNeighborX="5261" custLinFactNeighborY="3790"/>
      <dgm:spPr/>
      <dgm:t>
        <a:bodyPr/>
        <a:lstStyle/>
        <a:p>
          <a:endParaRPr lang="en-US"/>
        </a:p>
      </dgm:t>
    </dgm:pt>
    <dgm:pt modelId="{C2E4D828-C0D6-4510-93E3-62BDDAC8096C}" type="pres">
      <dgm:prSet presAssocID="{27CE314A-13ED-45FF-B1F8-4897DCF4C827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5011A526-0312-4F29-9F88-0301B2F35B61}" type="pres">
      <dgm:prSet presAssocID="{80DBD125-D2E8-4736-A359-17A5F40D347A}" presName="node" presStyleLbl="node1" presStyleIdx="1" presStyleCnt="4" custRadScaleRad="134342" custRadScaleInc="-3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AC3159-E558-4895-82DC-0222DE0EA079}" type="pres">
      <dgm:prSet presAssocID="{C9D50402-87A1-48E6-BE4F-E844E50FBBF9}" presName="parTrans" presStyleLbl="sibTrans2D1" presStyleIdx="2" presStyleCnt="4" custLinFactNeighborX="-8432" custLinFactNeighborY="-21279"/>
      <dgm:spPr/>
      <dgm:t>
        <a:bodyPr/>
        <a:lstStyle/>
        <a:p>
          <a:endParaRPr lang="en-US"/>
        </a:p>
      </dgm:t>
    </dgm:pt>
    <dgm:pt modelId="{C4EC26FD-B8A0-4FCD-81B0-EEB17621B7F4}" type="pres">
      <dgm:prSet presAssocID="{C9D50402-87A1-48E6-BE4F-E844E50FBBF9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F6ACBE10-F704-4EDD-A5F4-90D55878AD28}" type="pres">
      <dgm:prSet presAssocID="{78E6062D-A982-4324-9054-186E14F52882}" presName="node" presStyleLbl="node1" presStyleIdx="2" presStyleCnt="4" custRadScaleRad="99505" custRadScaleInc="-6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6AFAE7-0B55-460D-B8B9-09D0969F0895}" type="pres">
      <dgm:prSet presAssocID="{4FF4C5AC-02E5-4D23-896A-B6C88AD80214}" presName="parTrans" presStyleLbl="sibTrans2D1" presStyleIdx="3" presStyleCnt="4" custLinFactNeighborX="41004" custLinFactNeighborY="4255"/>
      <dgm:spPr/>
      <dgm:t>
        <a:bodyPr/>
        <a:lstStyle/>
        <a:p>
          <a:endParaRPr lang="en-US"/>
        </a:p>
      </dgm:t>
    </dgm:pt>
    <dgm:pt modelId="{BF903F83-5CE4-449C-9BEC-D79D9967F735}" type="pres">
      <dgm:prSet presAssocID="{4FF4C5AC-02E5-4D23-896A-B6C88AD80214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9E69929E-5013-4F5A-8A1D-B665A56C6093}" type="pres">
      <dgm:prSet presAssocID="{A72B3AB9-6F59-4498-B0EE-397B1C8163A2}" presName="node" presStyleLbl="node1" presStyleIdx="3" presStyleCnt="4" custRadScaleRad="122496" custRadScaleInc="4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49BD69-C13F-4AEA-ADD4-354C648B67BB}" type="presOf" srcId="{21092240-2983-4484-A0EC-EB6FB1A9926E}" destId="{123F8AF4-333C-4F3E-93DD-D9F4E724EF9F}" srcOrd="0" destOrd="0" presId="urn:microsoft.com/office/officeart/2005/8/layout/radial5"/>
    <dgm:cxn modelId="{51DDB254-D8EC-4178-B720-CBAB483869D4}" type="presOf" srcId="{80DBD125-D2E8-4736-A359-17A5F40D347A}" destId="{5011A526-0312-4F29-9F88-0301B2F35B61}" srcOrd="0" destOrd="0" presId="urn:microsoft.com/office/officeart/2005/8/layout/radial5"/>
    <dgm:cxn modelId="{E54A03DB-1788-480A-A1F5-12395EFEECEA}" type="presOf" srcId="{A72B3AB9-6F59-4498-B0EE-397B1C8163A2}" destId="{9E69929E-5013-4F5A-8A1D-B665A56C6093}" srcOrd="0" destOrd="0" presId="urn:microsoft.com/office/officeart/2005/8/layout/radial5"/>
    <dgm:cxn modelId="{AE1D5553-016D-436B-87F5-6039D775FCD7}" srcId="{5206B57B-4305-4A0F-AFF7-FF9B907B1979}" destId="{78E6062D-A982-4324-9054-186E14F52882}" srcOrd="2" destOrd="0" parTransId="{C9D50402-87A1-48E6-BE4F-E844E50FBBF9}" sibTransId="{AD945E21-2554-46BD-B8C4-BBB1BD2D4A97}"/>
    <dgm:cxn modelId="{847D60A0-69FA-4B7A-B47B-F8D441D11A16}" type="presOf" srcId="{331912CE-A64C-4955-98CD-1061E1B425C5}" destId="{F80FB5EA-79FC-4F40-98DE-DBF5AAF2ABF9}" srcOrd="0" destOrd="0" presId="urn:microsoft.com/office/officeart/2005/8/layout/radial5"/>
    <dgm:cxn modelId="{5F3BD339-E376-4319-94C5-D707F939C113}" type="presOf" srcId="{401137DE-F736-4470-90B3-A8EDD696824A}" destId="{18DF294D-E007-4539-B3E1-2271C4EECBE8}" srcOrd="1" destOrd="0" presId="urn:microsoft.com/office/officeart/2005/8/layout/radial5"/>
    <dgm:cxn modelId="{39F2AA0F-BE99-44E3-BEE5-2B00CA082FAA}" srcId="{5206B57B-4305-4A0F-AFF7-FF9B907B1979}" destId="{21092240-2983-4484-A0EC-EB6FB1A9926E}" srcOrd="0" destOrd="0" parTransId="{401137DE-F736-4470-90B3-A8EDD696824A}" sibTransId="{EBA39AC7-9398-4F32-999A-16BF69E2F7A3}"/>
    <dgm:cxn modelId="{B76E601F-1B45-43FE-B1C6-478CFA7B4530}" type="presOf" srcId="{4FF4C5AC-02E5-4D23-896A-B6C88AD80214}" destId="{6D6AFAE7-0B55-460D-B8B9-09D0969F0895}" srcOrd="0" destOrd="0" presId="urn:microsoft.com/office/officeart/2005/8/layout/radial5"/>
    <dgm:cxn modelId="{F2B22E59-6028-432B-9150-F66BAFA6B55C}" type="presOf" srcId="{5206B57B-4305-4A0F-AFF7-FF9B907B1979}" destId="{8D3FDBA5-07EF-4046-AAD1-AC8BDF258629}" srcOrd="0" destOrd="0" presId="urn:microsoft.com/office/officeart/2005/8/layout/radial5"/>
    <dgm:cxn modelId="{DFAEE161-1826-4D49-BC0E-DA984D517FE8}" type="presOf" srcId="{27CE314A-13ED-45FF-B1F8-4897DCF4C827}" destId="{C2E4D828-C0D6-4510-93E3-62BDDAC8096C}" srcOrd="1" destOrd="0" presId="urn:microsoft.com/office/officeart/2005/8/layout/radial5"/>
    <dgm:cxn modelId="{9FC642CF-3587-4EBC-A7CB-61C97A92B4C6}" type="presOf" srcId="{78E6062D-A982-4324-9054-186E14F52882}" destId="{F6ACBE10-F704-4EDD-A5F4-90D55878AD28}" srcOrd="0" destOrd="0" presId="urn:microsoft.com/office/officeart/2005/8/layout/radial5"/>
    <dgm:cxn modelId="{6AE77F21-F652-488C-B911-146B9DA458D6}" type="presOf" srcId="{27CE314A-13ED-45FF-B1F8-4897DCF4C827}" destId="{5D928E8E-4855-4B0A-800D-C53F2DC10A93}" srcOrd="0" destOrd="0" presId="urn:microsoft.com/office/officeart/2005/8/layout/radial5"/>
    <dgm:cxn modelId="{063B2602-5A5A-4A66-AC43-223F6231329E}" srcId="{331912CE-A64C-4955-98CD-1061E1B425C5}" destId="{5206B57B-4305-4A0F-AFF7-FF9B907B1979}" srcOrd="0" destOrd="0" parTransId="{0F790436-03DE-4C8C-9895-145F0CA79271}" sibTransId="{86D2AB11-9705-403C-A88F-5683E7C6C4AD}"/>
    <dgm:cxn modelId="{D71616C8-3C23-4469-944B-099CF4289C09}" type="presOf" srcId="{C9D50402-87A1-48E6-BE4F-E844E50FBBF9}" destId="{8BAC3159-E558-4895-82DC-0222DE0EA079}" srcOrd="0" destOrd="0" presId="urn:microsoft.com/office/officeart/2005/8/layout/radial5"/>
    <dgm:cxn modelId="{9532559F-DD71-49A6-9F8D-8F5B16A1DBAF}" srcId="{5206B57B-4305-4A0F-AFF7-FF9B907B1979}" destId="{A72B3AB9-6F59-4498-B0EE-397B1C8163A2}" srcOrd="3" destOrd="0" parTransId="{4FF4C5AC-02E5-4D23-896A-B6C88AD80214}" sibTransId="{5C12F254-A052-4495-B2BF-252D590FFCC5}"/>
    <dgm:cxn modelId="{BFDAB53C-5BF5-495C-8E56-7C91985AA621}" type="presOf" srcId="{C9D50402-87A1-48E6-BE4F-E844E50FBBF9}" destId="{C4EC26FD-B8A0-4FCD-81B0-EEB17621B7F4}" srcOrd="1" destOrd="0" presId="urn:microsoft.com/office/officeart/2005/8/layout/radial5"/>
    <dgm:cxn modelId="{F4167DA8-D391-4792-9F80-C94DE336E1A5}" srcId="{5206B57B-4305-4A0F-AFF7-FF9B907B1979}" destId="{80DBD125-D2E8-4736-A359-17A5F40D347A}" srcOrd="1" destOrd="0" parTransId="{27CE314A-13ED-45FF-B1F8-4897DCF4C827}" sibTransId="{7541A4C8-EEA1-4E3C-BA92-095CD028FE2B}"/>
    <dgm:cxn modelId="{851A145C-BF9C-4102-B618-02F2C63E1D22}" type="presOf" srcId="{4FF4C5AC-02E5-4D23-896A-B6C88AD80214}" destId="{BF903F83-5CE4-449C-9BEC-D79D9967F735}" srcOrd="1" destOrd="0" presId="urn:microsoft.com/office/officeart/2005/8/layout/radial5"/>
    <dgm:cxn modelId="{7D0E5146-84AA-47DD-8B25-F06ED1EF98ED}" type="presOf" srcId="{401137DE-F736-4470-90B3-A8EDD696824A}" destId="{8EB5D8A0-15BD-4A34-A86C-B8A5EDF64D2C}" srcOrd="0" destOrd="0" presId="urn:microsoft.com/office/officeart/2005/8/layout/radial5"/>
    <dgm:cxn modelId="{E8C27A10-B1C4-48CD-B028-953B02038A42}" type="presParOf" srcId="{F80FB5EA-79FC-4F40-98DE-DBF5AAF2ABF9}" destId="{8D3FDBA5-07EF-4046-AAD1-AC8BDF258629}" srcOrd="0" destOrd="0" presId="urn:microsoft.com/office/officeart/2005/8/layout/radial5"/>
    <dgm:cxn modelId="{82F4A8EA-2F50-4998-BFBC-D4587E90822C}" type="presParOf" srcId="{F80FB5EA-79FC-4F40-98DE-DBF5AAF2ABF9}" destId="{8EB5D8A0-15BD-4A34-A86C-B8A5EDF64D2C}" srcOrd="1" destOrd="0" presId="urn:microsoft.com/office/officeart/2005/8/layout/radial5"/>
    <dgm:cxn modelId="{8EAB6A32-C29C-4CAF-A332-8E9EC469935D}" type="presParOf" srcId="{8EB5D8A0-15BD-4A34-A86C-B8A5EDF64D2C}" destId="{18DF294D-E007-4539-B3E1-2271C4EECBE8}" srcOrd="0" destOrd="0" presId="urn:microsoft.com/office/officeart/2005/8/layout/radial5"/>
    <dgm:cxn modelId="{52E40678-0F1B-435C-8DAB-DF8DC0D673FB}" type="presParOf" srcId="{F80FB5EA-79FC-4F40-98DE-DBF5AAF2ABF9}" destId="{123F8AF4-333C-4F3E-93DD-D9F4E724EF9F}" srcOrd="2" destOrd="0" presId="urn:microsoft.com/office/officeart/2005/8/layout/radial5"/>
    <dgm:cxn modelId="{A513D47C-BF9F-4B9B-B537-32E060ADB8F8}" type="presParOf" srcId="{F80FB5EA-79FC-4F40-98DE-DBF5AAF2ABF9}" destId="{5D928E8E-4855-4B0A-800D-C53F2DC10A93}" srcOrd="3" destOrd="0" presId="urn:microsoft.com/office/officeart/2005/8/layout/radial5"/>
    <dgm:cxn modelId="{4FA5E4F5-5AEC-4A1B-B7BE-26B5AD00A6E6}" type="presParOf" srcId="{5D928E8E-4855-4B0A-800D-C53F2DC10A93}" destId="{C2E4D828-C0D6-4510-93E3-62BDDAC8096C}" srcOrd="0" destOrd="0" presId="urn:microsoft.com/office/officeart/2005/8/layout/radial5"/>
    <dgm:cxn modelId="{4F15EDBC-C0CE-464C-88FB-1921C625F2E1}" type="presParOf" srcId="{F80FB5EA-79FC-4F40-98DE-DBF5AAF2ABF9}" destId="{5011A526-0312-4F29-9F88-0301B2F35B61}" srcOrd="4" destOrd="0" presId="urn:microsoft.com/office/officeart/2005/8/layout/radial5"/>
    <dgm:cxn modelId="{D24383F6-03D1-476E-9E57-CE55EDC5F99B}" type="presParOf" srcId="{F80FB5EA-79FC-4F40-98DE-DBF5AAF2ABF9}" destId="{8BAC3159-E558-4895-82DC-0222DE0EA079}" srcOrd="5" destOrd="0" presId="urn:microsoft.com/office/officeart/2005/8/layout/radial5"/>
    <dgm:cxn modelId="{65B9926E-6A2C-4C69-B923-181E997E3B88}" type="presParOf" srcId="{8BAC3159-E558-4895-82DC-0222DE0EA079}" destId="{C4EC26FD-B8A0-4FCD-81B0-EEB17621B7F4}" srcOrd="0" destOrd="0" presId="urn:microsoft.com/office/officeart/2005/8/layout/radial5"/>
    <dgm:cxn modelId="{D9B59C82-0F4E-4A0B-890D-64869BA422CB}" type="presParOf" srcId="{F80FB5EA-79FC-4F40-98DE-DBF5AAF2ABF9}" destId="{F6ACBE10-F704-4EDD-A5F4-90D55878AD28}" srcOrd="6" destOrd="0" presId="urn:microsoft.com/office/officeart/2005/8/layout/radial5"/>
    <dgm:cxn modelId="{1B7E43CD-AD99-4F25-AC91-CF4794CD05F1}" type="presParOf" srcId="{F80FB5EA-79FC-4F40-98DE-DBF5AAF2ABF9}" destId="{6D6AFAE7-0B55-460D-B8B9-09D0969F0895}" srcOrd="7" destOrd="0" presId="urn:microsoft.com/office/officeart/2005/8/layout/radial5"/>
    <dgm:cxn modelId="{3213A3FC-5498-48F8-855B-868DD1DEE055}" type="presParOf" srcId="{6D6AFAE7-0B55-460D-B8B9-09D0969F0895}" destId="{BF903F83-5CE4-449C-9BEC-D79D9967F735}" srcOrd="0" destOrd="0" presId="urn:microsoft.com/office/officeart/2005/8/layout/radial5"/>
    <dgm:cxn modelId="{B5BA05B0-3DE3-40F2-BBD8-4C8850430D09}" type="presParOf" srcId="{F80FB5EA-79FC-4F40-98DE-DBF5AAF2ABF9}" destId="{9E69929E-5013-4F5A-8A1D-B665A56C6093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29D3CE0-AB10-4456-883E-37F4999CBF6F}" type="doc">
      <dgm:prSet loTypeId="urn:microsoft.com/office/officeart/2005/8/layout/hierarchy1" loCatId="hierarchy" qsTypeId="urn:microsoft.com/office/officeart/2005/8/quickstyle/3d2" qsCatId="3D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9209B3CB-02C0-42E9-81DE-355268F19904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rgbClr val="00B0F0"/>
        </a:solidFill>
        <a:ln w="38100"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z="152400"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ar-SA" sz="4400" b="1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7- </a:t>
          </a:r>
          <a:r>
            <a:rPr lang="ar-EG" sz="4400" b="1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الدراسات السابقة</a:t>
          </a:r>
          <a:endParaRPr lang="en-US" sz="4400" b="1" dirty="0">
            <a:solidFill>
              <a:schemeClr val="tx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8AF16F63-E519-4310-A42E-96D6EC239721}" type="parTrans" cxnId="{A26C4143-3DC7-48FA-B8BF-F91EF8FCBCCB}">
      <dgm:prSet/>
      <dgm:spPr/>
      <dgm:t>
        <a:bodyPr/>
        <a:lstStyle/>
        <a:p>
          <a:endParaRPr lang="en-US" sz="1600" b="1"/>
        </a:p>
      </dgm:t>
    </dgm:pt>
    <dgm:pt modelId="{0AAADD0A-3320-4BBA-B8EE-506F61AB1553}" type="sibTrans" cxnId="{A26C4143-3DC7-48FA-B8BF-F91EF8FCBCCB}">
      <dgm:prSet/>
      <dgm:spPr/>
      <dgm:t>
        <a:bodyPr/>
        <a:lstStyle/>
        <a:p>
          <a:endParaRPr lang="en-US" sz="1600" b="1"/>
        </a:p>
      </dgm:t>
    </dgm:pt>
    <dgm:pt modelId="{C9B1F70D-EE02-4A59-88E7-C0A1B048598F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chemeClr val="tx1"/>
        </a:solidFill>
      </dgm:spPr>
      <dgm:t>
        <a:bodyPr/>
        <a:lstStyle/>
        <a:p>
          <a:r>
            <a:rPr lang="ar-EG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تنازلياً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B5A0FC5A-EF65-41BD-AA9F-AB3CC07533AE}" type="parTrans" cxnId="{D7600DA3-02E4-44D9-9724-523A80E264F7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 sz="1600" b="1"/>
        </a:p>
      </dgm:t>
    </dgm:pt>
    <dgm:pt modelId="{755EAAB8-50C6-4603-9086-CFECDBA0136E}" type="sibTrans" cxnId="{D7600DA3-02E4-44D9-9724-523A80E264F7}">
      <dgm:prSet/>
      <dgm:spPr/>
      <dgm:t>
        <a:bodyPr/>
        <a:lstStyle/>
        <a:p>
          <a:endParaRPr lang="en-US" sz="1600" b="1"/>
        </a:p>
      </dgm:t>
    </dgm:pt>
    <dgm:pt modelId="{7F94CEBC-FBB7-4BF2-A833-A42B1F3D5C1D}">
      <dgm:prSet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tx1"/>
        </a:solidFill>
      </dgm:spPr>
      <dgm:t>
        <a:bodyPr/>
        <a:lstStyle/>
        <a:p>
          <a:pPr rtl="1"/>
          <a:r>
            <a:rPr lang="ar-SA" sz="16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السالم (1992)</a:t>
          </a:r>
        </a:p>
        <a:p>
          <a:pPr rtl="1"/>
          <a:r>
            <a:rPr lang="ar-SA" sz="16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قطامي (2010) </a:t>
          </a:r>
        </a:p>
        <a:p>
          <a:pPr rtl="1"/>
          <a:r>
            <a:rPr lang="ar-SA" sz="16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سويدان (2017 ) </a:t>
          </a:r>
        </a:p>
      </dgm:t>
    </dgm:pt>
    <dgm:pt modelId="{B27800F2-E273-45A4-88D9-A7B17D1070CC}">
      <dgm:prSet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tx1"/>
        </a:solidFill>
      </dgm:spPr>
      <dgm:t>
        <a:bodyPr/>
        <a:lstStyle/>
        <a:p>
          <a:r>
            <a:rPr lang="ar-SA" sz="20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الأقدم ثم الأحدث.</a:t>
          </a:r>
          <a:endParaRPr lang="en-US" sz="20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06DBCFBE-DD85-4762-89C5-44EF5A594E51}">
      <dgm:prSet phldrT="[Text]" custT="1"/>
      <dgm:spPr>
        <a:solidFill>
          <a:schemeClr val="tx1">
            <a:alpha val="90000"/>
          </a:schemeClr>
        </a:solidFill>
      </dgm:spPr>
      <dgm:t>
        <a:bodyPr/>
        <a:lstStyle/>
        <a:p>
          <a:r>
            <a:rPr lang="ar-EG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تصاعدياً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5AF418A-3563-43B1-9EB9-8B5E5EF5F5B8}" type="sibTrans" cxnId="{5A1A3C35-CCA1-4696-8782-FE39F79964D4}">
      <dgm:prSet/>
      <dgm:spPr/>
      <dgm:t>
        <a:bodyPr/>
        <a:lstStyle/>
        <a:p>
          <a:endParaRPr lang="en-US" sz="1600" b="1"/>
        </a:p>
      </dgm:t>
    </dgm:pt>
    <dgm:pt modelId="{37DA1049-503B-40EB-BCAF-A1F4F0B64589}" type="parTrans" cxnId="{5A1A3C35-CCA1-4696-8782-FE39F79964D4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 sz="1600" b="1"/>
        </a:p>
      </dgm:t>
    </dgm:pt>
    <dgm:pt modelId="{24759033-5A77-4D52-BF47-254ABD447387}" type="sibTrans" cxnId="{415EBEF2-7414-49E9-BE40-C212FE43AF43}">
      <dgm:prSet/>
      <dgm:spPr/>
      <dgm:t>
        <a:bodyPr/>
        <a:lstStyle/>
        <a:p>
          <a:endParaRPr lang="en-US"/>
        </a:p>
      </dgm:t>
    </dgm:pt>
    <dgm:pt modelId="{141BB16B-69BA-4271-AA8E-E31C22912956}" type="parTrans" cxnId="{415EBEF2-7414-49E9-BE40-C212FE43AF43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BF34B372-7746-4852-84AC-AF367F9871DD}" type="sibTrans" cxnId="{16C1BD26-91DA-4AF0-B650-DBBCA59B53D2}">
      <dgm:prSet/>
      <dgm:spPr/>
      <dgm:t>
        <a:bodyPr/>
        <a:lstStyle/>
        <a:p>
          <a:endParaRPr lang="en-US" sz="1600" b="1"/>
        </a:p>
      </dgm:t>
    </dgm:pt>
    <dgm:pt modelId="{3C1543CF-1A56-46E8-ACCC-CEB2390BCD6F}" type="parTrans" cxnId="{16C1BD26-91DA-4AF0-B650-DBBCA59B53D2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 sz="1600" b="1"/>
        </a:p>
      </dgm:t>
    </dgm:pt>
    <dgm:pt modelId="{6E65082C-0899-48E3-AC8E-8D69DC8B482C}">
      <dgm:prSet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tx1"/>
        </a:solidFill>
      </dgm:spPr>
      <dgm:t>
        <a:bodyPr/>
        <a:lstStyle/>
        <a:p>
          <a:pPr algn="ctr"/>
          <a:r>
            <a:rPr lang="ar-SA" sz="16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سويدان (2017 ) </a:t>
          </a:r>
        </a:p>
        <a:p>
          <a:pPr algn="ctr"/>
          <a:r>
            <a:rPr lang="ar-SA" sz="16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قطامي (2010) </a:t>
          </a:r>
        </a:p>
        <a:p>
          <a:pPr algn="ctr"/>
          <a:r>
            <a:rPr lang="ar-SA" sz="16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السالم (1992)</a:t>
          </a:r>
          <a:endParaRPr lang="en-US" sz="16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FD704264-9797-4742-8D3C-1ED21AF55A66}" type="sibTrans" cxnId="{E936D30B-1210-464A-84FA-C03286468358}">
      <dgm:prSet/>
      <dgm:spPr/>
      <dgm:t>
        <a:bodyPr/>
        <a:lstStyle/>
        <a:p>
          <a:endParaRPr lang="en-US" sz="1600" b="1"/>
        </a:p>
      </dgm:t>
    </dgm:pt>
    <dgm:pt modelId="{2C3420F9-D8A6-4309-825C-3CD97740B0B0}" type="parTrans" cxnId="{E936D30B-1210-464A-84FA-C03286468358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 sz="1600" b="1"/>
        </a:p>
      </dgm:t>
    </dgm:pt>
    <dgm:pt modelId="{B3F12670-8DFD-48A7-AA54-687D48996CA7}">
      <dgm:prSet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tx1">
            <a:lumMod val="95000"/>
          </a:schemeClr>
        </a:solidFill>
      </dgm:spPr>
      <dgm:t>
        <a:bodyPr/>
        <a:lstStyle/>
        <a:p>
          <a:r>
            <a:rPr lang="ar-SA" sz="20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الأحدث ثم الأقدم</a:t>
          </a:r>
          <a:endParaRPr lang="en-US" sz="20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36D55A6B-ACC5-4D78-AB2C-C6B7E11640FE}" type="sibTrans" cxnId="{F3EB425F-C679-4A23-8B20-72847AF749C8}">
      <dgm:prSet/>
      <dgm:spPr/>
      <dgm:t>
        <a:bodyPr/>
        <a:lstStyle/>
        <a:p>
          <a:endParaRPr lang="en-US" sz="1600" b="1"/>
        </a:p>
      </dgm:t>
    </dgm:pt>
    <dgm:pt modelId="{E9C05EE0-88D3-4DDD-89F0-3DB99690D494}" type="parTrans" cxnId="{F3EB425F-C679-4A23-8B20-72847AF749C8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 sz="1600" b="1"/>
        </a:p>
      </dgm:t>
    </dgm:pt>
    <dgm:pt modelId="{47106F92-CAFB-4958-B055-BFB5C346E160}" type="pres">
      <dgm:prSet presAssocID="{329D3CE0-AB10-4456-883E-37F4999CBF6F}" presName="hierChild1" presStyleCnt="0">
        <dgm:presLayoutVars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E689982-82CB-45EA-8DD6-1F25B4B256A8}" type="pres">
      <dgm:prSet presAssocID="{9209B3CB-02C0-42E9-81DE-355268F19904}" presName="hierRoot1" presStyleCnt="0"/>
      <dgm:spPr/>
      <dgm:t>
        <a:bodyPr/>
        <a:lstStyle/>
        <a:p>
          <a:pPr rtl="1"/>
          <a:endParaRPr lang="ar-SA"/>
        </a:p>
      </dgm:t>
    </dgm:pt>
    <dgm:pt modelId="{01F4783F-2390-4FAD-819D-1FB8BC09FF20}" type="pres">
      <dgm:prSet presAssocID="{9209B3CB-02C0-42E9-81DE-355268F19904}" presName="composite" presStyleCnt="0"/>
      <dgm:spPr/>
      <dgm:t>
        <a:bodyPr/>
        <a:lstStyle/>
        <a:p>
          <a:pPr rtl="1"/>
          <a:endParaRPr lang="ar-SA"/>
        </a:p>
      </dgm:t>
    </dgm:pt>
    <dgm:pt modelId="{5404F07F-9419-47F8-89A5-004B98E51866}" type="pres">
      <dgm:prSet presAssocID="{9209B3CB-02C0-42E9-81DE-355268F19904}" presName="background" presStyleLbl="node0" presStyleIdx="0" presStyleCnt="1"/>
      <dgm:spPr>
        <a:solidFill>
          <a:schemeClr val="tx1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C5343BD7-259F-42C7-87EB-EBBB61737554}" type="pres">
      <dgm:prSet presAssocID="{9209B3CB-02C0-42E9-81DE-355268F19904}" presName="text" presStyleLbl="fgAcc0" presStyleIdx="0" presStyleCnt="1" custScaleX="230404" custLinFactNeighborX="0" custLinFactNeighborY="-3829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1FABD5-9716-44EF-A95A-0EFC67824F00}" type="pres">
      <dgm:prSet presAssocID="{9209B3CB-02C0-42E9-81DE-355268F19904}" presName="hierChild2" presStyleCnt="0"/>
      <dgm:spPr/>
      <dgm:t>
        <a:bodyPr/>
        <a:lstStyle/>
        <a:p>
          <a:pPr rtl="1"/>
          <a:endParaRPr lang="ar-SA"/>
        </a:p>
      </dgm:t>
    </dgm:pt>
    <dgm:pt modelId="{21B1ADCF-5C25-46ED-8C78-7583B43D726E}" type="pres">
      <dgm:prSet presAssocID="{B5A0FC5A-EF65-41BD-AA9F-AB3CC07533AE}" presName="Name10" presStyleLbl="parChTrans1D2" presStyleIdx="0" presStyleCnt="2"/>
      <dgm:spPr/>
      <dgm:t>
        <a:bodyPr/>
        <a:lstStyle/>
        <a:p>
          <a:endParaRPr lang="en-US"/>
        </a:p>
      </dgm:t>
    </dgm:pt>
    <dgm:pt modelId="{4FB2790A-6D87-4397-A61D-D555EA550548}" type="pres">
      <dgm:prSet presAssocID="{C9B1F70D-EE02-4A59-88E7-C0A1B048598F}" presName="hierRoot2" presStyleCnt="0"/>
      <dgm:spPr/>
      <dgm:t>
        <a:bodyPr/>
        <a:lstStyle/>
        <a:p>
          <a:pPr rtl="1"/>
          <a:endParaRPr lang="ar-SA"/>
        </a:p>
      </dgm:t>
    </dgm:pt>
    <dgm:pt modelId="{68E5FC80-D178-40B2-81C7-83B5AF6D1C2A}" type="pres">
      <dgm:prSet presAssocID="{C9B1F70D-EE02-4A59-88E7-C0A1B048598F}" presName="composite2" presStyleCnt="0"/>
      <dgm:spPr/>
      <dgm:t>
        <a:bodyPr/>
        <a:lstStyle/>
        <a:p>
          <a:pPr rtl="1"/>
          <a:endParaRPr lang="ar-SA"/>
        </a:p>
      </dgm:t>
    </dgm:pt>
    <dgm:pt modelId="{6DBF76FE-A2C3-4675-BBA2-BCD000A2A885}" type="pres">
      <dgm:prSet presAssocID="{C9B1F70D-EE02-4A59-88E7-C0A1B048598F}" presName="background2" presStyleLbl="node2" presStyleIdx="0" presStyleCnt="2"/>
      <dgm:spPr>
        <a:solidFill>
          <a:srgbClr val="00B0F0"/>
        </a:solidFill>
      </dgm:spPr>
      <dgm:t>
        <a:bodyPr/>
        <a:lstStyle/>
        <a:p>
          <a:pPr rtl="1"/>
          <a:endParaRPr lang="ar-SA"/>
        </a:p>
      </dgm:t>
    </dgm:pt>
    <dgm:pt modelId="{B13D6A23-77D7-4425-B864-8C1BEED7850A}" type="pres">
      <dgm:prSet presAssocID="{C9B1F70D-EE02-4A59-88E7-C0A1B048598F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8D8956-92F6-4638-BE97-34E44F1734BC}" type="pres">
      <dgm:prSet presAssocID="{C9B1F70D-EE02-4A59-88E7-C0A1B048598F}" presName="hierChild3" presStyleCnt="0"/>
      <dgm:spPr/>
      <dgm:t>
        <a:bodyPr/>
        <a:lstStyle/>
        <a:p>
          <a:pPr rtl="1"/>
          <a:endParaRPr lang="ar-SA"/>
        </a:p>
      </dgm:t>
    </dgm:pt>
    <dgm:pt modelId="{4CC53FD4-AF05-49E5-8E9F-A3169874DF75}" type="pres">
      <dgm:prSet presAssocID="{E9C05EE0-88D3-4DDD-89F0-3DB99690D494}" presName="Name17" presStyleLbl="parChTrans1D3" presStyleIdx="0" presStyleCnt="4"/>
      <dgm:spPr/>
      <dgm:t>
        <a:bodyPr/>
        <a:lstStyle/>
        <a:p>
          <a:endParaRPr lang="en-US"/>
        </a:p>
      </dgm:t>
    </dgm:pt>
    <dgm:pt modelId="{069D83D2-1C7A-4DB3-B2D6-E38ACEBA5171}" type="pres">
      <dgm:prSet presAssocID="{B3F12670-8DFD-48A7-AA54-687D48996CA7}" presName="hierRoot3" presStyleCnt="0"/>
      <dgm:spPr/>
      <dgm:t>
        <a:bodyPr/>
        <a:lstStyle/>
        <a:p>
          <a:pPr rtl="1"/>
          <a:endParaRPr lang="ar-SA"/>
        </a:p>
      </dgm:t>
    </dgm:pt>
    <dgm:pt modelId="{3B044A06-77BD-4CB3-9C48-C1D515BE96C5}" type="pres">
      <dgm:prSet presAssocID="{B3F12670-8DFD-48A7-AA54-687D48996CA7}" presName="composite3" presStyleCnt="0"/>
      <dgm:spPr/>
      <dgm:t>
        <a:bodyPr/>
        <a:lstStyle/>
        <a:p>
          <a:pPr rtl="1"/>
          <a:endParaRPr lang="ar-SA"/>
        </a:p>
      </dgm:t>
    </dgm:pt>
    <dgm:pt modelId="{A51BB6A1-50BA-4024-908C-E8352D9ADB30}" type="pres">
      <dgm:prSet presAssocID="{B3F12670-8DFD-48A7-AA54-687D48996CA7}" presName="background3" presStyleLbl="node3" presStyleIdx="0" presStyleCnt="4"/>
      <dgm:spPr>
        <a:solidFill>
          <a:srgbClr val="00B0F0"/>
        </a:solidFill>
        <a:ln>
          <a:solidFill>
            <a:schemeClr val="bg1"/>
          </a:solidFill>
        </a:ln>
      </dgm:spPr>
      <dgm:t>
        <a:bodyPr/>
        <a:lstStyle/>
        <a:p>
          <a:pPr rtl="1"/>
          <a:endParaRPr lang="ar-SA"/>
        </a:p>
      </dgm:t>
    </dgm:pt>
    <dgm:pt modelId="{63096EB1-16E0-485A-B9CA-6E0A5B7900E6}" type="pres">
      <dgm:prSet presAssocID="{B3F12670-8DFD-48A7-AA54-687D48996CA7}" presName="text3" presStyleLbl="fgAcc3" presStyleIdx="0" presStyleCnt="4" custLinFactNeighborX="2352" custLinFactNeighborY="-2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046018E-33F6-4D45-91B9-B693DB8DF11A}" type="pres">
      <dgm:prSet presAssocID="{B3F12670-8DFD-48A7-AA54-687D48996CA7}" presName="hierChild4" presStyleCnt="0"/>
      <dgm:spPr/>
      <dgm:t>
        <a:bodyPr/>
        <a:lstStyle/>
        <a:p>
          <a:pPr rtl="1"/>
          <a:endParaRPr lang="ar-SA"/>
        </a:p>
      </dgm:t>
    </dgm:pt>
    <dgm:pt modelId="{8ED0810F-7CE2-4715-B0B4-3B39AC3E3A16}" type="pres">
      <dgm:prSet presAssocID="{2C3420F9-D8A6-4309-825C-3CD97740B0B0}" presName="Name17" presStyleLbl="parChTrans1D3" presStyleIdx="1" presStyleCnt="4"/>
      <dgm:spPr/>
      <dgm:t>
        <a:bodyPr/>
        <a:lstStyle/>
        <a:p>
          <a:endParaRPr lang="en-US"/>
        </a:p>
      </dgm:t>
    </dgm:pt>
    <dgm:pt modelId="{20A7F7CD-6AE6-4825-8838-B8D9EC58A5E7}" type="pres">
      <dgm:prSet presAssocID="{6E65082C-0899-48E3-AC8E-8D69DC8B482C}" presName="hierRoot3" presStyleCnt="0"/>
      <dgm:spPr/>
      <dgm:t>
        <a:bodyPr/>
        <a:lstStyle/>
        <a:p>
          <a:pPr rtl="1"/>
          <a:endParaRPr lang="ar-SA"/>
        </a:p>
      </dgm:t>
    </dgm:pt>
    <dgm:pt modelId="{C26CBDEC-03C2-4A96-AFAF-E87C48781777}" type="pres">
      <dgm:prSet presAssocID="{6E65082C-0899-48E3-AC8E-8D69DC8B482C}" presName="composite3" presStyleCnt="0"/>
      <dgm:spPr/>
      <dgm:t>
        <a:bodyPr/>
        <a:lstStyle/>
        <a:p>
          <a:pPr rtl="1"/>
          <a:endParaRPr lang="ar-SA"/>
        </a:p>
      </dgm:t>
    </dgm:pt>
    <dgm:pt modelId="{648A3C76-E136-4656-A6E7-47C4E4FF9A7D}" type="pres">
      <dgm:prSet presAssocID="{6E65082C-0899-48E3-AC8E-8D69DC8B482C}" presName="background3" presStyleLbl="node3" presStyleIdx="1" presStyleCnt="4"/>
      <dgm:spPr>
        <a:solidFill>
          <a:srgbClr val="00B0F0"/>
        </a:solidFill>
        <a:ln>
          <a:solidFill>
            <a:schemeClr val="bg1"/>
          </a:solidFill>
        </a:ln>
      </dgm:spPr>
      <dgm:t>
        <a:bodyPr/>
        <a:lstStyle/>
        <a:p>
          <a:pPr rtl="1"/>
          <a:endParaRPr lang="ar-SA"/>
        </a:p>
      </dgm:t>
    </dgm:pt>
    <dgm:pt modelId="{0227C507-A696-41C6-B872-A0E9303564B2}" type="pres">
      <dgm:prSet presAssocID="{6E65082C-0899-48E3-AC8E-8D69DC8B482C}" presName="text3" presStyleLbl="fgAcc3" presStyleIdx="1" presStyleCnt="4" custScaleX="108346" custLinFactNeighborX="-3489" custLinFactNeighborY="-15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0451C4D-B5D8-4BD9-8D1F-28766D24861D}" type="pres">
      <dgm:prSet presAssocID="{6E65082C-0899-48E3-AC8E-8D69DC8B482C}" presName="hierChild4" presStyleCnt="0"/>
      <dgm:spPr/>
      <dgm:t>
        <a:bodyPr/>
        <a:lstStyle/>
        <a:p>
          <a:pPr rtl="1"/>
          <a:endParaRPr lang="ar-SA"/>
        </a:p>
      </dgm:t>
    </dgm:pt>
    <dgm:pt modelId="{17F994EF-BF6C-4568-B021-B2BCDFA94FBA}" type="pres">
      <dgm:prSet presAssocID="{37DA1049-503B-40EB-BCAF-A1F4F0B64589}" presName="Name10" presStyleLbl="parChTrans1D2" presStyleIdx="1" presStyleCnt="2"/>
      <dgm:spPr/>
      <dgm:t>
        <a:bodyPr/>
        <a:lstStyle/>
        <a:p>
          <a:endParaRPr lang="en-US"/>
        </a:p>
      </dgm:t>
    </dgm:pt>
    <dgm:pt modelId="{C499B908-C46D-498C-B0C0-D2F12B1CD978}" type="pres">
      <dgm:prSet presAssocID="{06DBCFBE-DD85-4762-89C5-44EF5A594E51}" presName="hierRoot2" presStyleCnt="0"/>
      <dgm:spPr/>
      <dgm:t>
        <a:bodyPr/>
        <a:lstStyle/>
        <a:p>
          <a:pPr rtl="1"/>
          <a:endParaRPr lang="ar-SA"/>
        </a:p>
      </dgm:t>
    </dgm:pt>
    <dgm:pt modelId="{F76A63CC-32FF-412B-A661-5C65B34DF55A}" type="pres">
      <dgm:prSet presAssocID="{06DBCFBE-DD85-4762-89C5-44EF5A594E51}" presName="composite2" presStyleCnt="0"/>
      <dgm:spPr/>
      <dgm:t>
        <a:bodyPr/>
        <a:lstStyle/>
        <a:p>
          <a:pPr rtl="1"/>
          <a:endParaRPr lang="ar-SA"/>
        </a:p>
      </dgm:t>
    </dgm:pt>
    <dgm:pt modelId="{CBB30A93-BF0C-4D74-B353-44536BD3AC8D}" type="pres">
      <dgm:prSet presAssocID="{06DBCFBE-DD85-4762-89C5-44EF5A594E51}" presName="background2" presStyleLbl="node2" presStyleIdx="1" presStyleCnt="2"/>
      <dgm:spPr>
        <a:solidFill>
          <a:srgbClr val="00B0F0"/>
        </a:solidFill>
      </dgm:spPr>
      <dgm:t>
        <a:bodyPr/>
        <a:lstStyle/>
        <a:p>
          <a:pPr rtl="1"/>
          <a:endParaRPr lang="ar-SA"/>
        </a:p>
      </dgm:t>
    </dgm:pt>
    <dgm:pt modelId="{A9F520C5-2721-40FE-8A06-B814154A8738}" type="pres">
      <dgm:prSet presAssocID="{06DBCFBE-DD85-4762-89C5-44EF5A594E51}" presName="text2" presStyleLbl="fgAcc2" presStyleIdx="1" presStyleCnt="2" custLinFactNeighborX="-3618" custLinFactNeighborY="-236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45E2B1-6894-458D-BB1D-8EC85E40DB58}" type="pres">
      <dgm:prSet presAssocID="{06DBCFBE-DD85-4762-89C5-44EF5A594E51}" presName="hierChild3" presStyleCnt="0"/>
      <dgm:spPr/>
      <dgm:t>
        <a:bodyPr/>
        <a:lstStyle/>
        <a:p>
          <a:pPr rtl="1"/>
          <a:endParaRPr lang="ar-SA"/>
        </a:p>
      </dgm:t>
    </dgm:pt>
    <dgm:pt modelId="{7C83F4E7-393C-4C56-9025-8BD466465376}" type="pres">
      <dgm:prSet presAssocID="{3C1543CF-1A56-46E8-ACCC-CEB2390BCD6F}" presName="Name17" presStyleLbl="parChTrans1D3" presStyleIdx="2" presStyleCnt="4"/>
      <dgm:spPr/>
      <dgm:t>
        <a:bodyPr/>
        <a:lstStyle/>
        <a:p>
          <a:endParaRPr lang="en-US"/>
        </a:p>
      </dgm:t>
    </dgm:pt>
    <dgm:pt modelId="{E8584D52-6B28-4620-AE1A-8892174A254E}" type="pres">
      <dgm:prSet presAssocID="{B27800F2-E273-45A4-88D9-A7B17D1070CC}" presName="hierRoot3" presStyleCnt="0"/>
      <dgm:spPr/>
      <dgm:t>
        <a:bodyPr/>
        <a:lstStyle/>
        <a:p>
          <a:pPr rtl="1"/>
          <a:endParaRPr lang="ar-SA"/>
        </a:p>
      </dgm:t>
    </dgm:pt>
    <dgm:pt modelId="{F07B00DA-2007-4284-A4F7-997BA510456C}" type="pres">
      <dgm:prSet presAssocID="{B27800F2-E273-45A4-88D9-A7B17D1070CC}" presName="composite3" presStyleCnt="0"/>
      <dgm:spPr/>
      <dgm:t>
        <a:bodyPr/>
        <a:lstStyle/>
        <a:p>
          <a:pPr rtl="1"/>
          <a:endParaRPr lang="ar-SA"/>
        </a:p>
      </dgm:t>
    </dgm:pt>
    <dgm:pt modelId="{719D15A7-C951-49F4-9C9C-D0E06789B338}" type="pres">
      <dgm:prSet presAssocID="{B27800F2-E273-45A4-88D9-A7B17D1070CC}" presName="background3" presStyleLbl="node3" presStyleIdx="2" presStyleCnt="4"/>
      <dgm:spPr>
        <a:solidFill>
          <a:srgbClr val="00B0F0"/>
        </a:solidFill>
        <a:ln>
          <a:solidFill>
            <a:schemeClr val="bg1"/>
          </a:solidFill>
        </a:ln>
      </dgm:spPr>
      <dgm:t>
        <a:bodyPr/>
        <a:lstStyle/>
        <a:p>
          <a:pPr rtl="1"/>
          <a:endParaRPr lang="ar-SA"/>
        </a:p>
      </dgm:t>
    </dgm:pt>
    <dgm:pt modelId="{B015905C-23CD-41FF-9BB1-FDC437023956}" type="pres">
      <dgm:prSet presAssocID="{B27800F2-E273-45A4-88D9-A7B17D1070CC}" presName="text3" presStyleLbl="fgAcc3" presStyleIdx="2" presStyleCnt="4" custLinFactNeighborX="-4659" custLinFactNeighborY="-427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72DACE9-5F7C-45BA-9806-6F0D5E1D1393}" type="pres">
      <dgm:prSet presAssocID="{B27800F2-E273-45A4-88D9-A7B17D1070CC}" presName="hierChild4" presStyleCnt="0"/>
      <dgm:spPr/>
      <dgm:t>
        <a:bodyPr/>
        <a:lstStyle/>
        <a:p>
          <a:pPr rtl="1"/>
          <a:endParaRPr lang="ar-SA"/>
        </a:p>
      </dgm:t>
    </dgm:pt>
    <dgm:pt modelId="{133F9B21-EA71-4D0C-914A-89D6F89D5002}" type="pres">
      <dgm:prSet presAssocID="{141BB16B-69BA-4271-AA8E-E31C22912956}" presName="Name17" presStyleLbl="parChTrans1D3" presStyleIdx="3" presStyleCnt="4"/>
      <dgm:spPr/>
      <dgm:t>
        <a:bodyPr/>
        <a:lstStyle/>
        <a:p>
          <a:endParaRPr lang="en-US"/>
        </a:p>
      </dgm:t>
    </dgm:pt>
    <dgm:pt modelId="{CAEFB2DA-E028-4431-A052-7876AE149BB4}" type="pres">
      <dgm:prSet presAssocID="{7F94CEBC-FBB7-4BF2-A833-A42B1F3D5C1D}" presName="hierRoot3" presStyleCnt="0"/>
      <dgm:spPr/>
      <dgm:t>
        <a:bodyPr/>
        <a:lstStyle/>
        <a:p>
          <a:pPr rtl="1"/>
          <a:endParaRPr lang="ar-SA"/>
        </a:p>
      </dgm:t>
    </dgm:pt>
    <dgm:pt modelId="{AF461E8C-E844-45F4-96D6-8B4E1255468A}" type="pres">
      <dgm:prSet presAssocID="{7F94CEBC-FBB7-4BF2-A833-A42B1F3D5C1D}" presName="composite3" presStyleCnt="0"/>
      <dgm:spPr/>
      <dgm:t>
        <a:bodyPr/>
        <a:lstStyle/>
        <a:p>
          <a:pPr rtl="1"/>
          <a:endParaRPr lang="ar-SA"/>
        </a:p>
      </dgm:t>
    </dgm:pt>
    <dgm:pt modelId="{C23148F6-D659-4852-BE98-538B80A992A2}" type="pres">
      <dgm:prSet presAssocID="{7F94CEBC-FBB7-4BF2-A833-A42B1F3D5C1D}" presName="background3" presStyleLbl="node3" presStyleIdx="3" presStyleCnt="4"/>
      <dgm:spPr>
        <a:solidFill>
          <a:srgbClr val="00B0F0"/>
        </a:solidFill>
        <a:ln>
          <a:solidFill>
            <a:schemeClr val="bg1"/>
          </a:solidFill>
        </a:ln>
      </dgm:spPr>
      <dgm:t>
        <a:bodyPr/>
        <a:lstStyle/>
        <a:p>
          <a:pPr rtl="1"/>
          <a:endParaRPr lang="ar-SA"/>
        </a:p>
      </dgm:t>
    </dgm:pt>
    <dgm:pt modelId="{7EF3797C-A4DA-47EB-B0D5-5E782485FC6C}" type="pres">
      <dgm:prSet presAssocID="{7F94CEBC-FBB7-4BF2-A833-A42B1F3D5C1D}" presName="text3" presStyleLbl="fgAcc3" presStyleIdx="3" presStyleCnt="4" custLinFactNeighborY="-38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DE022D4-B1EB-4074-A02B-7C196613835D}" type="pres">
      <dgm:prSet presAssocID="{7F94CEBC-FBB7-4BF2-A833-A42B1F3D5C1D}" presName="hierChild4" presStyleCnt="0"/>
      <dgm:spPr/>
      <dgm:t>
        <a:bodyPr/>
        <a:lstStyle/>
        <a:p>
          <a:pPr rtl="1"/>
          <a:endParaRPr lang="ar-SA"/>
        </a:p>
      </dgm:t>
    </dgm:pt>
  </dgm:ptLst>
  <dgm:cxnLst>
    <dgm:cxn modelId="{BDE4F80F-1967-4F84-88AF-94CECE242630}" type="presOf" srcId="{3C1543CF-1A56-46E8-ACCC-CEB2390BCD6F}" destId="{7C83F4E7-393C-4C56-9025-8BD466465376}" srcOrd="0" destOrd="0" presId="urn:microsoft.com/office/officeart/2005/8/layout/hierarchy1"/>
    <dgm:cxn modelId="{2E456BB5-307F-4008-8DDE-EB4FBB28C286}" type="presOf" srcId="{141BB16B-69BA-4271-AA8E-E31C22912956}" destId="{133F9B21-EA71-4D0C-914A-89D6F89D5002}" srcOrd="0" destOrd="0" presId="urn:microsoft.com/office/officeart/2005/8/layout/hierarchy1"/>
    <dgm:cxn modelId="{4895ABDB-877D-4AC7-BCEC-E5CF01109329}" type="presOf" srcId="{2C3420F9-D8A6-4309-825C-3CD97740B0B0}" destId="{8ED0810F-7CE2-4715-B0B4-3B39AC3E3A16}" srcOrd="0" destOrd="0" presId="urn:microsoft.com/office/officeart/2005/8/layout/hierarchy1"/>
    <dgm:cxn modelId="{A26C4143-3DC7-48FA-B8BF-F91EF8FCBCCB}" srcId="{329D3CE0-AB10-4456-883E-37F4999CBF6F}" destId="{9209B3CB-02C0-42E9-81DE-355268F19904}" srcOrd="0" destOrd="0" parTransId="{8AF16F63-E519-4310-A42E-96D6EC239721}" sibTransId="{0AAADD0A-3320-4BBA-B8EE-506F61AB1553}"/>
    <dgm:cxn modelId="{415EBEF2-7414-49E9-BE40-C212FE43AF43}" srcId="{06DBCFBE-DD85-4762-89C5-44EF5A594E51}" destId="{7F94CEBC-FBB7-4BF2-A833-A42B1F3D5C1D}" srcOrd="1" destOrd="0" parTransId="{141BB16B-69BA-4271-AA8E-E31C22912956}" sibTransId="{24759033-5A77-4D52-BF47-254ABD447387}"/>
    <dgm:cxn modelId="{E93DF259-EDEE-4277-8275-2B9C370B467F}" type="presOf" srcId="{E9C05EE0-88D3-4DDD-89F0-3DB99690D494}" destId="{4CC53FD4-AF05-49E5-8E9F-A3169874DF75}" srcOrd="0" destOrd="0" presId="urn:microsoft.com/office/officeart/2005/8/layout/hierarchy1"/>
    <dgm:cxn modelId="{6C0D061C-F57E-4DC6-B5B5-958FFA3B2BC0}" type="presOf" srcId="{C9B1F70D-EE02-4A59-88E7-C0A1B048598F}" destId="{B13D6A23-77D7-4425-B864-8C1BEED7850A}" srcOrd="0" destOrd="0" presId="urn:microsoft.com/office/officeart/2005/8/layout/hierarchy1"/>
    <dgm:cxn modelId="{7745230F-C6DF-4383-8C14-2BCDA8AFB9F7}" type="presOf" srcId="{B3F12670-8DFD-48A7-AA54-687D48996CA7}" destId="{63096EB1-16E0-485A-B9CA-6E0A5B7900E6}" srcOrd="0" destOrd="0" presId="urn:microsoft.com/office/officeart/2005/8/layout/hierarchy1"/>
    <dgm:cxn modelId="{1B736B93-CF79-47F0-B83D-33555CDB6115}" type="presOf" srcId="{37DA1049-503B-40EB-BCAF-A1F4F0B64589}" destId="{17F994EF-BF6C-4568-B021-B2BCDFA94FBA}" srcOrd="0" destOrd="0" presId="urn:microsoft.com/office/officeart/2005/8/layout/hierarchy1"/>
    <dgm:cxn modelId="{0A8F678F-FB4F-42B3-BF8C-16D0781D15EC}" type="presOf" srcId="{6E65082C-0899-48E3-AC8E-8D69DC8B482C}" destId="{0227C507-A696-41C6-B872-A0E9303564B2}" srcOrd="0" destOrd="0" presId="urn:microsoft.com/office/officeart/2005/8/layout/hierarchy1"/>
    <dgm:cxn modelId="{16C1BD26-91DA-4AF0-B650-DBBCA59B53D2}" srcId="{06DBCFBE-DD85-4762-89C5-44EF5A594E51}" destId="{B27800F2-E273-45A4-88D9-A7B17D1070CC}" srcOrd="0" destOrd="0" parTransId="{3C1543CF-1A56-46E8-ACCC-CEB2390BCD6F}" sibTransId="{BF34B372-7746-4852-84AC-AF367F9871DD}"/>
    <dgm:cxn modelId="{8DE7834E-600F-41A3-9376-D3EA2F857147}" type="presOf" srcId="{7F94CEBC-FBB7-4BF2-A833-A42B1F3D5C1D}" destId="{7EF3797C-A4DA-47EB-B0D5-5E782485FC6C}" srcOrd="0" destOrd="0" presId="urn:microsoft.com/office/officeart/2005/8/layout/hierarchy1"/>
    <dgm:cxn modelId="{0895C96B-880C-47D7-9518-7EE3ABB6855F}" type="presOf" srcId="{B27800F2-E273-45A4-88D9-A7B17D1070CC}" destId="{B015905C-23CD-41FF-9BB1-FDC437023956}" srcOrd="0" destOrd="0" presId="urn:microsoft.com/office/officeart/2005/8/layout/hierarchy1"/>
    <dgm:cxn modelId="{5A1A3C35-CCA1-4696-8782-FE39F79964D4}" srcId="{9209B3CB-02C0-42E9-81DE-355268F19904}" destId="{06DBCFBE-DD85-4762-89C5-44EF5A594E51}" srcOrd="1" destOrd="0" parTransId="{37DA1049-503B-40EB-BCAF-A1F4F0B64589}" sibTransId="{75AF418A-3563-43B1-9EB9-8B5E5EF5F5B8}"/>
    <dgm:cxn modelId="{D7600DA3-02E4-44D9-9724-523A80E264F7}" srcId="{9209B3CB-02C0-42E9-81DE-355268F19904}" destId="{C9B1F70D-EE02-4A59-88E7-C0A1B048598F}" srcOrd="0" destOrd="0" parTransId="{B5A0FC5A-EF65-41BD-AA9F-AB3CC07533AE}" sibTransId="{755EAAB8-50C6-4603-9086-CFECDBA0136E}"/>
    <dgm:cxn modelId="{4D3E42D6-D3A3-49C2-B95F-7222416ED52C}" type="presOf" srcId="{9209B3CB-02C0-42E9-81DE-355268F19904}" destId="{C5343BD7-259F-42C7-87EB-EBBB61737554}" srcOrd="0" destOrd="0" presId="urn:microsoft.com/office/officeart/2005/8/layout/hierarchy1"/>
    <dgm:cxn modelId="{FAA13F74-52C1-48F9-8FFB-BE13A196CB85}" type="presOf" srcId="{06DBCFBE-DD85-4762-89C5-44EF5A594E51}" destId="{A9F520C5-2721-40FE-8A06-B814154A8738}" srcOrd="0" destOrd="0" presId="urn:microsoft.com/office/officeart/2005/8/layout/hierarchy1"/>
    <dgm:cxn modelId="{19E5EB71-7E74-41BF-BEA5-A5DBB2A74358}" type="presOf" srcId="{329D3CE0-AB10-4456-883E-37F4999CBF6F}" destId="{47106F92-CAFB-4958-B055-BFB5C346E160}" srcOrd="0" destOrd="0" presId="urn:microsoft.com/office/officeart/2005/8/layout/hierarchy1"/>
    <dgm:cxn modelId="{F3EB425F-C679-4A23-8B20-72847AF749C8}" srcId="{C9B1F70D-EE02-4A59-88E7-C0A1B048598F}" destId="{B3F12670-8DFD-48A7-AA54-687D48996CA7}" srcOrd="0" destOrd="0" parTransId="{E9C05EE0-88D3-4DDD-89F0-3DB99690D494}" sibTransId="{36D55A6B-ACC5-4D78-AB2C-C6B7E11640FE}"/>
    <dgm:cxn modelId="{063DA574-BA08-470E-92E3-16867BD4CD82}" type="presOf" srcId="{B5A0FC5A-EF65-41BD-AA9F-AB3CC07533AE}" destId="{21B1ADCF-5C25-46ED-8C78-7583B43D726E}" srcOrd="0" destOrd="0" presId="urn:microsoft.com/office/officeart/2005/8/layout/hierarchy1"/>
    <dgm:cxn modelId="{E936D30B-1210-464A-84FA-C03286468358}" srcId="{C9B1F70D-EE02-4A59-88E7-C0A1B048598F}" destId="{6E65082C-0899-48E3-AC8E-8D69DC8B482C}" srcOrd="1" destOrd="0" parTransId="{2C3420F9-D8A6-4309-825C-3CD97740B0B0}" sibTransId="{FD704264-9797-4742-8D3C-1ED21AF55A66}"/>
    <dgm:cxn modelId="{D6172FBB-9D1F-4F7D-B8BA-8F6D06E13718}" type="presParOf" srcId="{47106F92-CAFB-4958-B055-BFB5C346E160}" destId="{8E689982-82CB-45EA-8DD6-1F25B4B256A8}" srcOrd="0" destOrd="0" presId="urn:microsoft.com/office/officeart/2005/8/layout/hierarchy1"/>
    <dgm:cxn modelId="{E20BF6C9-7626-464F-AEFD-34393B385E87}" type="presParOf" srcId="{8E689982-82CB-45EA-8DD6-1F25B4B256A8}" destId="{01F4783F-2390-4FAD-819D-1FB8BC09FF20}" srcOrd="0" destOrd="0" presId="urn:microsoft.com/office/officeart/2005/8/layout/hierarchy1"/>
    <dgm:cxn modelId="{ACCB0D5A-BD44-4148-AFB7-60416009DBA5}" type="presParOf" srcId="{01F4783F-2390-4FAD-819D-1FB8BC09FF20}" destId="{5404F07F-9419-47F8-89A5-004B98E51866}" srcOrd="0" destOrd="0" presId="urn:microsoft.com/office/officeart/2005/8/layout/hierarchy1"/>
    <dgm:cxn modelId="{27CF11E8-8945-451B-B876-27DB088EC5B1}" type="presParOf" srcId="{01F4783F-2390-4FAD-819D-1FB8BC09FF20}" destId="{C5343BD7-259F-42C7-87EB-EBBB61737554}" srcOrd="1" destOrd="0" presId="urn:microsoft.com/office/officeart/2005/8/layout/hierarchy1"/>
    <dgm:cxn modelId="{9C00F06D-B374-475D-A379-93E86CD0E48D}" type="presParOf" srcId="{8E689982-82CB-45EA-8DD6-1F25B4B256A8}" destId="{0D1FABD5-9716-44EF-A95A-0EFC67824F00}" srcOrd="1" destOrd="0" presId="urn:microsoft.com/office/officeart/2005/8/layout/hierarchy1"/>
    <dgm:cxn modelId="{F7F4865F-FC39-4F07-AAFE-19860953A384}" type="presParOf" srcId="{0D1FABD5-9716-44EF-A95A-0EFC67824F00}" destId="{21B1ADCF-5C25-46ED-8C78-7583B43D726E}" srcOrd="0" destOrd="0" presId="urn:microsoft.com/office/officeart/2005/8/layout/hierarchy1"/>
    <dgm:cxn modelId="{B74E8C61-DC93-40BB-8385-AD60BD72CF50}" type="presParOf" srcId="{0D1FABD5-9716-44EF-A95A-0EFC67824F00}" destId="{4FB2790A-6D87-4397-A61D-D555EA550548}" srcOrd="1" destOrd="0" presId="urn:microsoft.com/office/officeart/2005/8/layout/hierarchy1"/>
    <dgm:cxn modelId="{93CDC601-259D-4D81-ABC2-13754792EE35}" type="presParOf" srcId="{4FB2790A-6D87-4397-A61D-D555EA550548}" destId="{68E5FC80-D178-40B2-81C7-83B5AF6D1C2A}" srcOrd="0" destOrd="0" presId="urn:microsoft.com/office/officeart/2005/8/layout/hierarchy1"/>
    <dgm:cxn modelId="{715B67F4-AD17-4768-8FB2-73D4DDE40879}" type="presParOf" srcId="{68E5FC80-D178-40B2-81C7-83B5AF6D1C2A}" destId="{6DBF76FE-A2C3-4675-BBA2-BCD000A2A885}" srcOrd="0" destOrd="0" presId="urn:microsoft.com/office/officeart/2005/8/layout/hierarchy1"/>
    <dgm:cxn modelId="{ABB4948B-C302-4E3A-ACA0-E43E76168598}" type="presParOf" srcId="{68E5FC80-D178-40B2-81C7-83B5AF6D1C2A}" destId="{B13D6A23-77D7-4425-B864-8C1BEED7850A}" srcOrd="1" destOrd="0" presId="urn:microsoft.com/office/officeart/2005/8/layout/hierarchy1"/>
    <dgm:cxn modelId="{63D2E99B-4C2A-4ECF-B9E7-2AE54BA1885B}" type="presParOf" srcId="{4FB2790A-6D87-4397-A61D-D555EA550548}" destId="{488D8956-92F6-4638-BE97-34E44F1734BC}" srcOrd="1" destOrd="0" presId="urn:microsoft.com/office/officeart/2005/8/layout/hierarchy1"/>
    <dgm:cxn modelId="{80FBFE2B-8222-4189-9786-4072AF4A046F}" type="presParOf" srcId="{488D8956-92F6-4638-BE97-34E44F1734BC}" destId="{4CC53FD4-AF05-49E5-8E9F-A3169874DF75}" srcOrd="0" destOrd="0" presId="urn:microsoft.com/office/officeart/2005/8/layout/hierarchy1"/>
    <dgm:cxn modelId="{D7158441-2031-4A63-82FC-398ED350618C}" type="presParOf" srcId="{488D8956-92F6-4638-BE97-34E44F1734BC}" destId="{069D83D2-1C7A-4DB3-B2D6-E38ACEBA5171}" srcOrd="1" destOrd="0" presId="urn:microsoft.com/office/officeart/2005/8/layout/hierarchy1"/>
    <dgm:cxn modelId="{22E8AE5B-6D93-4B11-AB78-A5F50FCA5853}" type="presParOf" srcId="{069D83D2-1C7A-4DB3-B2D6-E38ACEBA5171}" destId="{3B044A06-77BD-4CB3-9C48-C1D515BE96C5}" srcOrd="0" destOrd="0" presId="urn:microsoft.com/office/officeart/2005/8/layout/hierarchy1"/>
    <dgm:cxn modelId="{B71691F9-BDCC-472C-97EF-86029E33504E}" type="presParOf" srcId="{3B044A06-77BD-4CB3-9C48-C1D515BE96C5}" destId="{A51BB6A1-50BA-4024-908C-E8352D9ADB30}" srcOrd="0" destOrd="0" presId="urn:microsoft.com/office/officeart/2005/8/layout/hierarchy1"/>
    <dgm:cxn modelId="{44C02EB6-2BFF-4609-8ABE-9554D4805642}" type="presParOf" srcId="{3B044A06-77BD-4CB3-9C48-C1D515BE96C5}" destId="{63096EB1-16E0-485A-B9CA-6E0A5B7900E6}" srcOrd="1" destOrd="0" presId="urn:microsoft.com/office/officeart/2005/8/layout/hierarchy1"/>
    <dgm:cxn modelId="{C3EBBDD5-F85E-488E-948D-BE7D8D7E3386}" type="presParOf" srcId="{069D83D2-1C7A-4DB3-B2D6-E38ACEBA5171}" destId="{6046018E-33F6-4D45-91B9-B693DB8DF11A}" srcOrd="1" destOrd="0" presId="urn:microsoft.com/office/officeart/2005/8/layout/hierarchy1"/>
    <dgm:cxn modelId="{8A954D30-A7B7-4E8D-8512-3731658C059E}" type="presParOf" srcId="{488D8956-92F6-4638-BE97-34E44F1734BC}" destId="{8ED0810F-7CE2-4715-B0B4-3B39AC3E3A16}" srcOrd="2" destOrd="0" presId="urn:microsoft.com/office/officeart/2005/8/layout/hierarchy1"/>
    <dgm:cxn modelId="{5AF1ABB5-8CF9-4EA7-9AD4-7E465FA2E017}" type="presParOf" srcId="{488D8956-92F6-4638-BE97-34E44F1734BC}" destId="{20A7F7CD-6AE6-4825-8838-B8D9EC58A5E7}" srcOrd="3" destOrd="0" presId="urn:microsoft.com/office/officeart/2005/8/layout/hierarchy1"/>
    <dgm:cxn modelId="{5B850919-233E-43E0-AE11-CEB06B8AF313}" type="presParOf" srcId="{20A7F7CD-6AE6-4825-8838-B8D9EC58A5E7}" destId="{C26CBDEC-03C2-4A96-AFAF-E87C48781777}" srcOrd="0" destOrd="0" presId="urn:microsoft.com/office/officeart/2005/8/layout/hierarchy1"/>
    <dgm:cxn modelId="{F98FF86C-2D2F-4602-95AC-2AC7A58C5430}" type="presParOf" srcId="{C26CBDEC-03C2-4A96-AFAF-E87C48781777}" destId="{648A3C76-E136-4656-A6E7-47C4E4FF9A7D}" srcOrd="0" destOrd="0" presId="urn:microsoft.com/office/officeart/2005/8/layout/hierarchy1"/>
    <dgm:cxn modelId="{41B23431-8650-4C35-8CD0-FA1D5EFBC1D4}" type="presParOf" srcId="{C26CBDEC-03C2-4A96-AFAF-E87C48781777}" destId="{0227C507-A696-41C6-B872-A0E9303564B2}" srcOrd="1" destOrd="0" presId="urn:microsoft.com/office/officeart/2005/8/layout/hierarchy1"/>
    <dgm:cxn modelId="{F61B221B-29A1-4739-B758-62B1C14F3E9B}" type="presParOf" srcId="{20A7F7CD-6AE6-4825-8838-B8D9EC58A5E7}" destId="{80451C4D-B5D8-4BD9-8D1F-28766D24861D}" srcOrd="1" destOrd="0" presId="urn:microsoft.com/office/officeart/2005/8/layout/hierarchy1"/>
    <dgm:cxn modelId="{B1A73908-0B9A-4E7E-BD66-07E8657A7A6F}" type="presParOf" srcId="{0D1FABD5-9716-44EF-A95A-0EFC67824F00}" destId="{17F994EF-BF6C-4568-B021-B2BCDFA94FBA}" srcOrd="2" destOrd="0" presId="urn:microsoft.com/office/officeart/2005/8/layout/hierarchy1"/>
    <dgm:cxn modelId="{CF786917-AA3B-4EF6-B3C9-68D8E3965535}" type="presParOf" srcId="{0D1FABD5-9716-44EF-A95A-0EFC67824F00}" destId="{C499B908-C46D-498C-B0C0-D2F12B1CD978}" srcOrd="3" destOrd="0" presId="urn:microsoft.com/office/officeart/2005/8/layout/hierarchy1"/>
    <dgm:cxn modelId="{D4F38E40-B418-4194-8B22-35673BCAC25D}" type="presParOf" srcId="{C499B908-C46D-498C-B0C0-D2F12B1CD978}" destId="{F76A63CC-32FF-412B-A661-5C65B34DF55A}" srcOrd="0" destOrd="0" presId="urn:microsoft.com/office/officeart/2005/8/layout/hierarchy1"/>
    <dgm:cxn modelId="{FCE62122-C3AA-468B-A2A3-37FB98DA3E21}" type="presParOf" srcId="{F76A63CC-32FF-412B-A661-5C65B34DF55A}" destId="{CBB30A93-BF0C-4D74-B353-44536BD3AC8D}" srcOrd="0" destOrd="0" presId="urn:microsoft.com/office/officeart/2005/8/layout/hierarchy1"/>
    <dgm:cxn modelId="{DDBB088A-E603-402B-84D7-33930289728E}" type="presParOf" srcId="{F76A63CC-32FF-412B-A661-5C65B34DF55A}" destId="{A9F520C5-2721-40FE-8A06-B814154A8738}" srcOrd="1" destOrd="0" presId="urn:microsoft.com/office/officeart/2005/8/layout/hierarchy1"/>
    <dgm:cxn modelId="{305D0798-F2E1-4F90-AFDC-649944AEB99D}" type="presParOf" srcId="{C499B908-C46D-498C-B0C0-D2F12B1CD978}" destId="{2545E2B1-6894-458D-BB1D-8EC85E40DB58}" srcOrd="1" destOrd="0" presId="urn:microsoft.com/office/officeart/2005/8/layout/hierarchy1"/>
    <dgm:cxn modelId="{C7760229-8CE6-4C61-8B34-9940FC21F371}" type="presParOf" srcId="{2545E2B1-6894-458D-BB1D-8EC85E40DB58}" destId="{7C83F4E7-393C-4C56-9025-8BD466465376}" srcOrd="0" destOrd="0" presId="urn:microsoft.com/office/officeart/2005/8/layout/hierarchy1"/>
    <dgm:cxn modelId="{ECBD1C73-48CA-492C-8F98-EA6511F8925B}" type="presParOf" srcId="{2545E2B1-6894-458D-BB1D-8EC85E40DB58}" destId="{E8584D52-6B28-4620-AE1A-8892174A254E}" srcOrd="1" destOrd="0" presId="urn:microsoft.com/office/officeart/2005/8/layout/hierarchy1"/>
    <dgm:cxn modelId="{8AE1AFB5-7FC1-4F12-B52C-2960544CA696}" type="presParOf" srcId="{E8584D52-6B28-4620-AE1A-8892174A254E}" destId="{F07B00DA-2007-4284-A4F7-997BA510456C}" srcOrd="0" destOrd="0" presId="urn:microsoft.com/office/officeart/2005/8/layout/hierarchy1"/>
    <dgm:cxn modelId="{06DE47DC-15DE-48A1-BC52-5979FA764F62}" type="presParOf" srcId="{F07B00DA-2007-4284-A4F7-997BA510456C}" destId="{719D15A7-C951-49F4-9C9C-D0E06789B338}" srcOrd="0" destOrd="0" presId="urn:microsoft.com/office/officeart/2005/8/layout/hierarchy1"/>
    <dgm:cxn modelId="{CD971310-CCB3-4C91-9696-5F2F832EF73E}" type="presParOf" srcId="{F07B00DA-2007-4284-A4F7-997BA510456C}" destId="{B015905C-23CD-41FF-9BB1-FDC437023956}" srcOrd="1" destOrd="0" presId="urn:microsoft.com/office/officeart/2005/8/layout/hierarchy1"/>
    <dgm:cxn modelId="{8B2A1EBA-8BD1-4938-8084-B65E8F4172CE}" type="presParOf" srcId="{E8584D52-6B28-4620-AE1A-8892174A254E}" destId="{E72DACE9-5F7C-45BA-9806-6F0D5E1D1393}" srcOrd="1" destOrd="0" presId="urn:microsoft.com/office/officeart/2005/8/layout/hierarchy1"/>
    <dgm:cxn modelId="{65D32B56-3EA8-48A3-B33D-EB1AEB1B3F8F}" type="presParOf" srcId="{2545E2B1-6894-458D-BB1D-8EC85E40DB58}" destId="{133F9B21-EA71-4D0C-914A-89D6F89D5002}" srcOrd="2" destOrd="0" presId="urn:microsoft.com/office/officeart/2005/8/layout/hierarchy1"/>
    <dgm:cxn modelId="{829406CD-4915-4A03-9450-4363CA8E5C78}" type="presParOf" srcId="{2545E2B1-6894-458D-BB1D-8EC85E40DB58}" destId="{CAEFB2DA-E028-4431-A052-7876AE149BB4}" srcOrd="3" destOrd="0" presId="urn:microsoft.com/office/officeart/2005/8/layout/hierarchy1"/>
    <dgm:cxn modelId="{4DBCCB6E-19A5-4FE1-AFD6-1DA5EF25F267}" type="presParOf" srcId="{CAEFB2DA-E028-4431-A052-7876AE149BB4}" destId="{AF461E8C-E844-45F4-96D6-8B4E1255468A}" srcOrd="0" destOrd="0" presId="urn:microsoft.com/office/officeart/2005/8/layout/hierarchy1"/>
    <dgm:cxn modelId="{07A788AF-0BF9-4B47-A0DB-30555A2FB26D}" type="presParOf" srcId="{AF461E8C-E844-45F4-96D6-8B4E1255468A}" destId="{C23148F6-D659-4852-BE98-538B80A992A2}" srcOrd="0" destOrd="0" presId="urn:microsoft.com/office/officeart/2005/8/layout/hierarchy1"/>
    <dgm:cxn modelId="{2EA3BCB4-5CFB-4F78-87F5-7F1B1351CDF6}" type="presParOf" srcId="{AF461E8C-E844-45F4-96D6-8B4E1255468A}" destId="{7EF3797C-A4DA-47EB-B0D5-5E782485FC6C}" srcOrd="1" destOrd="0" presId="urn:microsoft.com/office/officeart/2005/8/layout/hierarchy1"/>
    <dgm:cxn modelId="{F0748151-14D6-4439-9F3B-5FBA071AFDE2}" type="presParOf" srcId="{CAEFB2DA-E028-4431-A052-7876AE149BB4}" destId="{1DE022D4-B1EB-4074-A02B-7C196613835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31912CE-A64C-4955-98CD-1061E1B425C5}" type="doc">
      <dgm:prSet loTypeId="urn:microsoft.com/office/officeart/2005/8/layout/radial5" loCatId="cycle" qsTypeId="urn:microsoft.com/office/officeart/2005/8/quickstyle/3d1" qsCatId="3D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5206B57B-4305-4A0F-AFF7-FF9B907B1979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solidFill>
          <a:srgbClr val="00B0F0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3800" b="1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9- </a:t>
          </a:r>
          <a:r>
            <a:rPr lang="ar-EG" sz="3800" b="1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إجراءات البحث</a:t>
          </a:r>
          <a:endParaRPr lang="en-US" sz="3800" b="1" dirty="0">
            <a:solidFill>
              <a:schemeClr val="tx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0F790436-03DE-4C8C-9895-145F0CA79271}" type="parTrans" cxnId="{063B2602-5A5A-4A66-AC43-223F6231329E}">
      <dgm:prSet/>
      <dgm:spPr/>
      <dgm:t>
        <a:bodyPr/>
        <a:lstStyle/>
        <a:p>
          <a:endParaRPr lang="en-US"/>
        </a:p>
      </dgm:t>
    </dgm:pt>
    <dgm:pt modelId="{86D2AB11-9705-403C-A88F-5683E7C6C4AD}" type="sibTrans" cxnId="{063B2602-5A5A-4A66-AC43-223F6231329E}">
      <dgm:prSet/>
      <dgm:spPr/>
      <dgm:t>
        <a:bodyPr/>
        <a:lstStyle/>
        <a:p>
          <a:endParaRPr lang="en-US"/>
        </a:p>
      </dgm:t>
    </dgm:pt>
    <dgm:pt modelId="{21092240-2983-4484-A0EC-EB6FB1A9926E}">
      <dgm:prSet phldrT="[Text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ar-SA" sz="36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أدوات البحث</a:t>
          </a:r>
          <a:endParaRPr lang="en-US" sz="3600" b="1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401137DE-F736-4470-90B3-A8EDD696824A}" type="parTrans" cxnId="{39F2AA0F-BE99-44E3-BEE5-2B00CA082FAA}">
      <dgm:prSet/>
      <dgm:spPr>
        <a:solidFill>
          <a:srgbClr val="002060"/>
        </a:solidFill>
      </dgm:spPr>
      <dgm:t>
        <a:bodyPr/>
        <a:lstStyle/>
        <a:p>
          <a:endParaRPr lang="en-US"/>
        </a:p>
      </dgm:t>
    </dgm:pt>
    <dgm:pt modelId="{EBA39AC7-9398-4F32-999A-16BF69E2F7A3}" type="sibTrans" cxnId="{39F2AA0F-BE99-44E3-BEE5-2B00CA082FAA}">
      <dgm:prSet/>
      <dgm:spPr/>
      <dgm:t>
        <a:bodyPr/>
        <a:lstStyle/>
        <a:p>
          <a:endParaRPr lang="en-US"/>
        </a:p>
      </dgm:t>
    </dgm:pt>
    <dgm:pt modelId="{80DBD125-D2E8-4736-A359-17A5F40D347A}">
      <dgm:prSet phldrT="[Text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ar-EG" sz="36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مجتمع البحث</a:t>
          </a:r>
          <a:endParaRPr lang="en-US" sz="3600" b="1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27CE314A-13ED-45FF-B1F8-4897DCF4C827}" type="parTrans" cxnId="{F4167DA8-D391-4792-9F80-C94DE336E1A5}">
      <dgm:prSet/>
      <dgm:spPr>
        <a:solidFill>
          <a:srgbClr val="002060"/>
        </a:solidFill>
      </dgm:spPr>
      <dgm:t>
        <a:bodyPr/>
        <a:lstStyle/>
        <a:p>
          <a:endParaRPr lang="en-US"/>
        </a:p>
      </dgm:t>
    </dgm:pt>
    <dgm:pt modelId="{7541A4C8-EEA1-4E3C-BA92-095CD028FE2B}" type="sibTrans" cxnId="{F4167DA8-D391-4792-9F80-C94DE336E1A5}">
      <dgm:prSet/>
      <dgm:spPr/>
      <dgm:t>
        <a:bodyPr/>
        <a:lstStyle/>
        <a:p>
          <a:endParaRPr lang="en-US"/>
        </a:p>
      </dgm:t>
    </dgm:pt>
    <dgm:pt modelId="{78E6062D-A982-4324-9054-186E14F52882}">
      <dgm:prSet phldrT="[Text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>
        <a:solidFill>
          <a:schemeClr val="tx1"/>
        </a:solidFill>
        <a:ln w="57150">
          <a:solidFill>
            <a:srgbClr val="00B0F0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ar-EG" sz="36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الأساليب الإحصائية</a:t>
          </a:r>
          <a:endParaRPr lang="en-US" sz="3600" b="1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C9D50402-87A1-48E6-BE4F-E844E50FBBF9}" type="parTrans" cxnId="{AE1D5553-016D-436B-87F5-6039D775FCD7}">
      <dgm:prSet/>
      <dgm:spPr>
        <a:solidFill>
          <a:srgbClr val="002060"/>
        </a:solidFill>
      </dgm:spPr>
      <dgm:t>
        <a:bodyPr/>
        <a:lstStyle/>
        <a:p>
          <a:endParaRPr lang="en-US"/>
        </a:p>
      </dgm:t>
    </dgm:pt>
    <dgm:pt modelId="{AD945E21-2554-46BD-B8C4-BBB1BD2D4A97}" type="sibTrans" cxnId="{AE1D5553-016D-436B-87F5-6039D775FCD7}">
      <dgm:prSet/>
      <dgm:spPr/>
      <dgm:t>
        <a:bodyPr/>
        <a:lstStyle/>
        <a:p>
          <a:endParaRPr lang="en-US"/>
        </a:p>
      </dgm:t>
    </dgm:pt>
    <dgm:pt modelId="{F80FB5EA-79FC-4F40-98DE-DBF5AAF2ABF9}" type="pres">
      <dgm:prSet presAssocID="{331912CE-A64C-4955-98CD-1061E1B425C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D3FDBA5-07EF-4046-AAD1-AC8BDF258629}" type="pres">
      <dgm:prSet presAssocID="{5206B57B-4305-4A0F-AFF7-FF9B907B1979}" presName="centerShape" presStyleLbl="node0" presStyleIdx="0" presStyleCnt="1" custScaleX="164744" custScaleY="116517"/>
      <dgm:spPr/>
      <dgm:t>
        <a:bodyPr/>
        <a:lstStyle/>
        <a:p>
          <a:endParaRPr lang="en-US"/>
        </a:p>
      </dgm:t>
    </dgm:pt>
    <dgm:pt modelId="{8EB5D8A0-15BD-4A34-A86C-B8A5EDF64D2C}" type="pres">
      <dgm:prSet presAssocID="{401137DE-F736-4470-90B3-A8EDD696824A}" presName="parTrans" presStyleLbl="sibTrans2D1" presStyleIdx="0" presStyleCnt="3"/>
      <dgm:spPr/>
      <dgm:t>
        <a:bodyPr/>
        <a:lstStyle/>
        <a:p>
          <a:endParaRPr lang="en-US"/>
        </a:p>
      </dgm:t>
    </dgm:pt>
    <dgm:pt modelId="{18DF294D-E007-4539-B3E1-2271C4EECBE8}" type="pres">
      <dgm:prSet presAssocID="{401137DE-F736-4470-90B3-A8EDD696824A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123F8AF4-333C-4F3E-93DD-D9F4E724EF9F}" type="pres">
      <dgm:prSet presAssocID="{21092240-2983-4484-A0EC-EB6FB1A9926E}" presName="node" presStyleLbl="node1" presStyleIdx="0" presStyleCnt="3" custScaleX="103326" custRadScaleRad="103478" custRadScaleInc="-9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928E8E-4855-4B0A-800D-C53F2DC10A93}" type="pres">
      <dgm:prSet presAssocID="{27CE314A-13ED-45FF-B1F8-4897DCF4C827}" presName="parTrans" presStyleLbl="sibTrans2D1" presStyleIdx="1" presStyleCnt="3"/>
      <dgm:spPr/>
      <dgm:t>
        <a:bodyPr/>
        <a:lstStyle/>
        <a:p>
          <a:endParaRPr lang="en-US"/>
        </a:p>
      </dgm:t>
    </dgm:pt>
    <dgm:pt modelId="{C2E4D828-C0D6-4510-93E3-62BDDAC8096C}" type="pres">
      <dgm:prSet presAssocID="{27CE314A-13ED-45FF-B1F8-4897DCF4C827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5011A526-0312-4F29-9F88-0301B2F35B61}" type="pres">
      <dgm:prSet presAssocID="{80DBD125-D2E8-4736-A359-17A5F40D347A}" presName="node" presStyleLbl="node1" presStyleIdx="1" presStyleCnt="3" custScaleX="1033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AC3159-E558-4895-82DC-0222DE0EA079}" type="pres">
      <dgm:prSet presAssocID="{C9D50402-87A1-48E6-BE4F-E844E50FBBF9}" presName="parTrans" presStyleLbl="sibTrans2D1" presStyleIdx="2" presStyleCnt="3"/>
      <dgm:spPr/>
      <dgm:t>
        <a:bodyPr/>
        <a:lstStyle/>
        <a:p>
          <a:endParaRPr lang="en-US"/>
        </a:p>
      </dgm:t>
    </dgm:pt>
    <dgm:pt modelId="{C4EC26FD-B8A0-4FCD-81B0-EEB17621B7F4}" type="pres">
      <dgm:prSet presAssocID="{C9D50402-87A1-48E6-BE4F-E844E50FBBF9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F6ACBE10-F704-4EDD-A5F4-90D55878AD28}" type="pres">
      <dgm:prSet presAssocID="{78E6062D-A982-4324-9054-186E14F52882}" presName="node" presStyleLbl="node1" presStyleIdx="2" presStyleCnt="3" custScaleX="1033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61B39AC-F2DF-4C09-A400-591E6D46E3F5}" type="presOf" srcId="{401137DE-F736-4470-90B3-A8EDD696824A}" destId="{8EB5D8A0-15BD-4A34-A86C-B8A5EDF64D2C}" srcOrd="0" destOrd="0" presId="urn:microsoft.com/office/officeart/2005/8/layout/radial5"/>
    <dgm:cxn modelId="{D75BFAB8-FF7A-48A0-B906-F09502BA179F}" type="presOf" srcId="{331912CE-A64C-4955-98CD-1061E1B425C5}" destId="{F80FB5EA-79FC-4F40-98DE-DBF5AAF2ABF9}" srcOrd="0" destOrd="0" presId="urn:microsoft.com/office/officeart/2005/8/layout/radial5"/>
    <dgm:cxn modelId="{25ABC30B-4B13-4F91-9802-2782A8C886FA}" type="presOf" srcId="{C9D50402-87A1-48E6-BE4F-E844E50FBBF9}" destId="{8BAC3159-E558-4895-82DC-0222DE0EA079}" srcOrd="0" destOrd="0" presId="urn:microsoft.com/office/officeart/2005/8/layout/radial5"/>
    <dgm:cxn modelId="{1977F891-5318-4460-9146-AD91D876E680}" type="presOf" srcId="{C9D50402-87A1-48E6-BE4F-E844E50FBBF9}" destId="{C4EC26FD-B8A0-4FCD-81B0-EEB17621B7F4}" srcOrd="1" destOrd="0" presId="urn:microsoft.com/office/officeart/2005/8/layout/radial5"/>
    <dgm:cxn modelId="{8BB55B6C-11A0-499B-99F2-4FE2B66F46F4}" type="presOf" srcId="{27CE314A-13ED-45FF-B1F8-4897DCF4C827}" destId="{5D928E8E-4855-4B0A-800D-C53F2DC10A93}" srcOrd="0" destOrd="0" presId="urn:microsoft.com/office/officeart/2005/8/layout/radial5"/>
    <dgm:cxn modelId="{AE1D5553-016D-436B-87F5-6039D775FCD7}" srcId="{5206B57B-4305-4A0F-AFF7-FF9B907B1979}" destId="{78E6062D-A982-4324-9054-186E14F52882}" srcOrd="2" destOrd="0" parTransId="{C9D50402-87A1-48E6-BE4F-E844E50FBBF9}" sibTransId="{AD945E21-2554-46BD-B8C4-BBB1BD2D4A97}"/>
    <dgm:cxn modelId="{41BCD5FA-75E0-4F1D-AB2B-33190D58FC43}" type="presOf" srcId="{27CE314A-13ED-45FF-B1F8-4897DCF4C827}" destId="{C2E4D828-C0D6-4510-93E3-62BDDAC8096C}" srcOrd="1" destOrd="0" presId="urn:microsoft.com/office/officeart/2005/8/layout/radial5"/>
    <dgm:cxn modelId="{39F2AA0F-BE99-44E3-BEE5-2B00CA082FAA}" srcId="{5206B57B-4305-4A0F-AFF7-FF9B907B1979}" destId="{21092240-2983-4484-A0EC-EB6FB1A9926E}" srcOrd="0" destOrd="0" parTransId="{401137DE-F736-4470-90B3-A8EDD696824A}" sibTransId="{EBA39AC7-9398-4F32-999A-16BF69E2F7A3}"/>
    <dgm:cxn modelId="{A3F73184-328F-45F8-AAD4-4F9323B79CFE}" type="presOf" srcId="{5206B57B-4305-4A0F-AFF7-FF9B907B1979}" destId="{8D3FDBA5-07EF-4046-AAD1-AC8BDF258629}" srcOrd="0" destOrd="0" presId="urn:microsoft.com/office/officeart/2005/8/layout/radial5"/>
    <dgm:cxn modelId="{ADD6B387-CBD6-472F-BAA5-F9B631996A96}" type="presOf" srcId="{78E6062D-A982-4324-9054-186E14F52882}" destId="{F6ACBE10-F704-4EDD-A5F4-90D55878AD28}" srcOrd="0" destOrd="0" presId="urn:microsoft.com/office/officeart/2005/8/layout/radial5"/>
    <dgm:cxn modelId="{063B2602-5A5A-4A66-AC43-223F6231329E}" srcId="{331912CE-A64C-4955-98CD-1061E1B425C5}" destId="{5206B57B-4305-4A0F-AFF7-FF9B907B1979}" srcOrd="0" destOrd="0" parTransId="{0F790436-03DE-4C8C-9895-145F0CA79271}" sibTransId="{86D2AB11-9705-403C-A88F-5683E7C6C4AD}"/>
    <dgm:cxn modelId="{F4167DA8-D391-4792-9F80-C94DE336E1A5}" srcId="{5206B57B-4305-4A0F-AFF7-FF9B907B1979}" destId="{80DBD125-D2E8-4736-A359-17A5F40D347A}" srcOrd="1" destOrd="0" parTransId="{27CE314A-13ED-45FF-B1F8-4897DCF4C827}" sibTransId="{7541A4C8-EEA1-4E3C-BA92-095CD028FE2B}"/>
    <dgm:cxn modelId="{2BD44812-6568-4ABE-BC92-C5E4B047CEC6}" type="presOf" srcId="{401137DE-F736-4470-90B3-A8EDD696824A}" destId="{18DF294D-E007-4539-B3E1-2271C4EECBE8}" srcOrd="1" destOrd="0" presId="urn:microsoft.com/office/officeart/2005/8/layout/radial5"/>
    <dgm:cxn modelId="{0ED388DB-8B59-4007-A042-1567D8C699B0}" type="presOf" srcId="{21092240-2983-4484-A0EC-EB6FB1A9926E}" destId="{123F8AF4-333C-4F3E-93DD-D9F4E724EF9F}" srcOrd="0" destOrd="0" presId="urn:microsoft.com/office/officeart/2005/8/layout/radial5"/>
    <dgm:cxn modelId="{BB4C9194-B69D-49DC-A9B0-0976A77CA0AC}" type="presOf" srcId="{80DBD125-D2E8-4736-A359-17A5F40D347A}" destId="{5011A526-0312-4F29-9F88-0301B2F35B61}" srcOrd="0" destOrd="0" presId="urn:microsoft.com/office/officeart/2005/8/layout/radial5"/>
    <dgm:cxn modelId="{92F223F4-DC6B-4760-AE15-11D72A7223EF}" type="presParOf" srcId="{F80FB5EA-79FC-4F40-98DE-DBF5AAF2ABF9}" destId="{8D3FDBA5-07EF-4046-AAD1-AC8BDF258629}" srcOrd="0" destOrd="0" presId="urn:microsoft.com/office/officeart/2005/8/layout/radial5"/>
    <dgm:cxn modelId="{FA0D080D-EE04-4845-A9D7-3D74353D9741}" type="presParOf" srcId="{F80FB5EA-79FC-4F40-98DE-DBF5AAF2ABF9}" destId="{8EB5D8A0-15BD-4A34-A86C-B8A5EDF64D2C}" srcOrd="1" destOrd="0" presId="urn:microsoft.com/office/officeart/2005/8/layout/radial5"/>
    <dgm:cxn modelId="{1AB60E88-E37A-44FD-8985-8304855C4890}" type="presParOf" srcId="{8EB5D8A0-15BD-4A34-A86C-B8A5EDF64D2C}" destId="{18DF294D-E007-4539-B3E1-2271C4EECBE8}" srcOrd="0" destOrd="0" presId="urn:microsoft.com/office/officeart/2005/8/layout/radial5"/>
    <dgm:cxn modelId="{6BC248D1-0482-4BA3-AAE6-713217D0C492}" type="presParOf" srcId="{F80FB5EA-79FC-4F40-98DE-DBF5AAF2ABF9}" destId="{123F8AF4-333C-4F3E-93DD-D9F4E724EF9F}" srcOrd="2" destOrd="0" presId="urn:microsoft.com/office/officeart/2005/8/layout/radial5"/>
    <dgm:cxn modelId="{6A79C713-BD41-4803-B167-CD2A0C419E57}" type="presParOf" srcId="{F80FB5EA-79FC-4F40-98DE-DBF5AAF2ABF9}" destId="{5D928E8E-4855-4B0A-800D-C53F2DC10A93}" srcOrd="3" destOrd="0" presId="urn:microsoft.com/office/officeart/2005/8/layout/radial5"/>
    <dgm:cxn modelId="{1E1B344E-8CF7-40E3-82DA-5FE41D32F958}" type="presParOf" srcId="{5D928E8E-4855-4B0A-800D-C53F2DC10A93}" destId="{C2E4D828-C0D6-4510-93E3-62BDDAC8096C}" srcOrd="0" destOrd="0" presId="urn:microsoft.com/office/officeart/2005/8/layout/radial5"/>
    <dgm:cxn modelId="{1B21E5D6-2AC5-46AD-8178-F6FFCEE07D04}" type="presParOf" srcId="{F80FB5EA-79FC-4F40-98DE-DBF5AAF2ABF9}" destId="{5011A526-0312-4F29-9F88-0301B2F35B61}" srcOrd="4" destOrd="0" presId="urn:microsoft.com/office/officeart/2005/8/layout/radial5"/>
    <dgm:cxn modelId="{BA6CC473-C3FF-4CC9-9A2B-62779128E2A8}" type="presParOf" srcId="{F80FB5EA-79FC-4F40-98DE-DBF5AAF2ABF9}" destId="{8BAC3159-E558-4895-82DC-0222DE0EA079}" srcOrd="5" destOrd="0" presId="urn:microsoft.com/office/officeart/2005/8/layout/radial5"/>
    <dgm:cxn modelId="{AE7051EE-05E3-4691-9E2F-7942E83DDDD5}" type="presParOf" srcId="{8BAC3159-E558-4895-82DC-0222DE0EA079}" destId="{C4EC26FD-B8A0-4FCD-81B0-EEB17621B7F4}" srcOrd="0" destOrd="0" presId="urn:microsoft.com/office/officeart/2005/8/layout/radial5"/>
    <dgm:cxn modelId="{B523D3F6-FBD7-448D-B676-A148F81DE9CA}" type="presParOf" srcId="{F80FB5EA-79FC-4F40-98DE-DBF5AAF2ABF9}" destId="{F6ACBE10-F704-4EDD-A5F4-90D55878AD28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F5708B5-4767-4EFC-8945-8BC505FC17F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ED2DCE9-02E1-478D-BC50-ADD417FABFDD}">
      <dgm:prSet phldrT="[نص]" custT="1"/>
      <dgm:spPr>
        <a:solidFill>
          <a:srgbClr val="00B0F0">
            <a:alpha val="90000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rtl="1"/>
          <a:r>
            <a:rPr lang="ar-SA" sz="3600" b="1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10- خاتمة البحث</a:t>
          </a:r>
          <a:endParaRPr lang="ar-SA" sz="3600" b="1" dirty="0">
            <a:solidFill>
              <a:schemeClr val="tx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EFAAB051-813C-4CC9-AED3-5B3FE2612581}" type="parTrans" cxnId="{0394289D-8E30-4A31-BD44-9DB4B45A2A30}">
      <dgm:prSet/>
      <dgm:spPr/>
      <dgm:t>
        <a:bodyPr/>
        <a:lstStyle/>
        <a:p>
          <a:pPr rtl="1"/>
          <a:endParaRPr lang="ar-SA"/>
        </a:p>
      </dgm:t>
    </dgm:pt>
    <dgm:pt modelId="{CE6A4106-C2FC-4CE5-A53E-AC51941D3507}" type="sibTrans" cxnId="{0394289D-8E30-4A31-BD44-9DB4B45A2A30}">
      <dgm:prSet/>
      <dgm:spPr/>
      <dgm:t>
        <a:bodyPr/>
        <a:lstStyle/>
        <a:p>
          <a:pPr rtl="1"/>
          <a:endParaRPr lang="ar-SA"/>
        </a:p>
      </dgm:t>
    </dgm:pt>
    <dgm:pt modelId="{0D006E60-2776-4C95-9392-AEDF4640D70A}">
      <dgm:prSet phldrT="[نص]" custT="1"/>
      <dgm:spPr>
        <a:solidFill>
          <a:srgbClr val="FFFFFF">
            <a:alpha val="90000"/>
          </a:srgbClr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التوصيات</a:t>
          </a:r>
          <a:endParaRPr lang="ar-SA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4D098590-D55E-4461-9092-89E0D555D7FF}" type="parTrans" cxnId="{16F6C9E2-D013-41CD-913B-CB1AFDF28E54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F6F2EF00-240A-4CDB-B789-D7BF3AA900AB}" type="sibTrans" cxnId="{16F6C9E2-D013-41CD-913B-CB1AFDF28E54}">
      <dgm:prSet/>
      <dgm:spPr/>
      <dgm:t>
        <a:bodyPr/>
        <a:lstStyle/>
        <a:p>
          <a:pPr rtl="1"/>
          <a:endParaRPr lang="ar-SA"/>
        </a:p>
      </dgm:t>
    </dgm:pt>
    <dgm:pt modelId="{C6A3DEC0-D616-41EA-BE17-7D46ECB734C0}">
      <dgm:prSet phldrT="[نص]" custT="1"/>
      <dgm:spPr>
        <a:solidFill>
          <a:srgbClr val="FFFFFF">
            <a:alpha val="90000"/>
          </a:srgbClr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مقترحات تنفيذية</a:t>
          </a:r>
          <a:endParaRPr lang="ar-SA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964342E1-6A4A-47D0-A4E8-AB94715E2E9B}" type="parTrans" cxnId="{CAB138C7-B0B9-4A30-9134-E38A578021BC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6295E953-811D-4C1E-887D-2FA769907364}" type="sibTrans" cxnId="{CAB138C7-B0B9-4A30-9134-E38A578021BC}">
      <dgm:prSet/>
      <dgm:spPr/>
      <dgm:t>
        <a:bodyPr/>
        <a:lstStyle/>
        <a:p>
          <a:pPr rtl="1"/>
          <a:endParaRPr lang="ar-SA"/>
        </a:p>
      </dgm:t>
    </dgm:pt>
    <dgm:pt modelId="{73A5BD9D-0E2D-4EF4-B6B3-34DAB3BE637C}">
      <dgm:prSet phldrT="[نص]" custT="1"/>
      <dgm:spPr>
        <a:solidFill>
          <a:srgbClr val="FFFFFF">
            <a:alpha val="90000"/>
          </a:srgbClr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دراسات مستقبلية</a:t>
          </a:r>
          <a:endParaRPr lang="ar-SA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DD8B3A5-5344-4404-91B8-A592D438D585}" type="parTrans" cxnId="{49F6EC81-A7EF-43C8-92A7-25BA6A87D4B2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4EBD02A7-1184-4063-99AB-D69959285B25}" type="sibTrans" cxnId="{49F6EC81-A7EF-43C8-92A7-25BA6A87D4B2}">
      <dgm:prSet/>
      <dgm:spPr/>
      <dgm:t>
        <a:bodyPr/>
        <a:lstStyle/>
        <a:p>
          <a:pPr rtl="1"/>
          <a:endParaRPr lang="ar-SA"/>
        </a:p>
      </dgm:t>
    </dgm:pt>
    <dgm:pt modelId="{4096FE07-4AF5-47D1-95C5-B3C09B54BE33}">
      <dgm:prSet phldrT="[نص]" custT="1"/>
      <dgm:spPr>
        <a:solidFill>
          <a:srgbClr val="FFFFFF">
            <a:alpha val="90000"/>
          </a:srgbClr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نتائج البحث</a:t>
          </a:r>
          <a:endParaRPr lang="ar-SA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1CFEC786-3605-405A-A44A-E0774E97A242}" type="parTrans" cxnId="{B9F2E369-C940-4441-AB35-75A31B7B8AC7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66A790F1-E1E9-40F0-8376-7C11C3F018C8}" type="sibTrans" cxnId="{B9F2E369-C940-4441-AB35-75A31B7B8AC7}">
      <dgm:prSet/>
      <dgm:spPr/>
      <dgm:t>
        <a:bodyPr/>
        <a:lstStyle/>
        <a:p>
          <a:pPr rtl="1"/>
          <a:endParaRPr lang="ar-SA"/>
        </a:p>
      </dgm:t>
    </dgm:pt>
    <dgm:pt modelId="{3229E3F6-20FB-4037-90D6-4DB15D8463B3}" type="pres">
      <dgm:prSet presAssocID="{AF5708B5-4767-4EFC-8945-8BC505FC17F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33F9DC5-121A-4E6F-A812-406EBEAB3A96}" type="pres">
      <dgm:prSet presAssocID="{BED2DCE9-02E1-478D-BC50-ADD417FABFDD}" presName="hierRoot1" presStyleCnt="0"/>
      <dgm:spPr/>
    </dgm:pt>
    <dgm:pt modelId="{16A63911-7FF0-46D7-938C-60DC872B0647}" type="pres">
      <dgm:prSet presAssocID="{BED2DCE9-02E1-478D-BC50-ADD417FABFDD}" presName="composite" presStyleCnt="0"/>
      <dgm:spPr/>
    </dgm:pt>
    <dgm:pt modelId="{6EA9FCD4-8BE7-46BD-B48F-E51E69BCF301}" type="pres">
      <dgm:prSet presAssocID="{BED2DCE9-02E1-478D-BC50-ADD417FABFDD}" presName="background" presStyleLbl="node0" presStyleIdx="0" presStyleCnt="1"/>
      <dgm:spPr>
        <a:solidFill>
          <a:schemeClr val="tx1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9D1ACFAC-42AC-4389-B138-8AAB0B68067E}" type="pres">
      <dgm:prSet presAssocID="{BED2DCE9-02E1-478D-BC50-ADD417FABFDD}" presName="text" presStyleLbl="fgAcc0" presStyleIdx="0" presStyleCnt="1" custScaleX="159962" custLinFactNeighborX="9451" custLinFactNeighborY="-5155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E0DA4BF-9F4E-47F3-8279-63019605F9D0}" type="pres">
      <dgm:prSet presAssocID="{BED2DCE9-02E1-478D-BC50-ADD417FABFDD}" presName="hierChild2" presStyleCnt="0"/>
      <dgm:spPr/>
    </dgm:pt>
    <dgm:pt modelId="{F6D54106-E30D-4A86-BA3E-26550B858F90}" type="pres">
      <dgm:prSet presAssocID="{4D098590-D55E-4461-9092-89E0D555D7FF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8F17373F-770C-42C6-A643-51D8E847E9D5}" type="pres">
      <dgm:prSet presAssocID="{0D006E60-2776-4C95-9392-AEDF4640D70A}" presName="hierRoot2" presStyleCnt="0"/>
      <dgm:spPr/>
    </dgm:pt>
    <dgm:pt modelId="{E5B9D581-C547-4CC4-810F-0FBD2775ED01}" type="pres">
      <dgm:prSet presAssocID="{0D006E60-2776-4C95-9392-AEDF4640D70A}" presName="composite2" presStyleCnt="0"/>
      <dgm:spPr/>
    </dgm:pt>
    <dgm:pt modelId="{1DE297C3-5DC4-4416-90D9-E03F42B438C1}" type="pres">
      <dgm:prSet presAssocID="{0D006E60-2776-4C95-9392-AEDF4640D70A}" presName="background2" presStyleLbl="node2" presStyleIdx="0" presStyleCnt="2"/>
      <dgm:spPr>
        <a:solidFill>
          <a:srgbClr val="00B0F0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49E38145-A2F8-4798-BC02-92B5FB0C40BC}" type="pres">
      <dgm:prSet presAssocID="{0D006E60-2776-4C95-9392-AEDF4640D70A}" presName="text2" presStyleLbl="fgAcc2" presStyleIdx="0" presStyleCnt="2" custLinFactX="-15363" custLinFactNeighborX="-100000" custLinFactNeighborY="180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B0C60C2-0BAB-4280-96B1-7843C6126B3D}" type="pres">
      <dgm:prSet presAssocID="{0D006E60-2776-4C95-9392-AEDF4640D70A}" presName="hierChild3" presStyleCnt="0"/>
      <dgm:spPr/>
    </dgm:pt>
    <dgm:pt modelId="{27AE7D43-342F-4EF4-943E-D901C2F6E894}" type="pres">
      <dgm:prSet presAssocID="{964342E1-6A4A-47D0-A4E8-AB94715E2E9B}" presName="Name17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D6FA80AF-5C81-47AE-B53E-A4065977381F}" type="pres">
      <dgm:prSet presAssocID="{C6A3DEC0-D616-41EA-BE17-7D46ECB734C0}" presName="hierRoot3" presStyleCnt="0"/>
      <dgm:spPr/>
    </dgm:pt>
    <dgm:pt modelId="{E8CB0CF1-1273-4F6C-8407-F3E81E1F819C}" type="pres">
      <dgm:prSet presAssocID="{C6A3DEC0-D616-41EA-BE17-7D46ECB734C0}" presName="composite3" presStyleCnt="0"/>
      <dgm:spPr/>
    </dgm:pt>
    <dgm:pt modelId="{450A0925-7238-4EB3-B5F9-CA1F2E19F2A4}" type="pres">
      <dgm:prSet presAssocID="{C6A3DEC0-D616-41EA-BE17-7D46ECB734C0}" presName="background3" presStyleLbl="node3" presStyleIdx="0" presStyleCnt="2"/>
      <dgm:spPr>
        <a:solidFill>
          <a:srgbClr val="00B0F0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A112C3BC-5080-47D9-BB15-733619CE36B7}" type="pres">
      <dgm:prSet presAssocID="{C6A3DEC0-D616-41EA-BE17-7D46ECB734C0}" presName="text3" presStyleLbl="fgAcc3" presStyleIdx="0" presStyleCnt="2" custLinFactX="-14970" custLinFactNeighborX="-100000" custLinFactNeighborY="378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EC1E0BA-54B8-48B2-9B82-E81D02974A10}" type="pres">
      <dgm:prSet presAssocID="{C6A3DEC0-D616-41EA-BE17-7D46ECB734C0}" presName="hierChild4" presStyleCnt="0"/>
      <dgm:spPr/>
    </dgm:pt>
    <dgm:pt modelId="{706B4E03-5E33-4F61-8B80-FA2D0CD6166E}" type="pres">
      <dgm:prSet presAssocID="{6DD8B3A5-5344-4404-91B8-A592D438D585}" presName="Name17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EA5A9871-D8C3-4DF2-A1E0-37DC2BE1DA01}" type="pres">
      <dgm:prSet presAssocID="{73A5BD9D-0E2D-4EF4-B6B3-34DAB3BE637C}" presName="hierRoot3" presStyleCnt="0"/>
      <dgm:spPr/>
    </dgm:pt>
    <dgm:pt modelId="{E3C0CE5D-875C-48D7-9C11-7651B769CB38}" type="pres">
      <dgm:prSet presAssocID="{73A5BD9D-0E2D-4EF4-B6B3-34DAB3BE637C}" presName="composite3" presStyleCnt="0"/>
      <dgm:spPr/>
    </dgm:pt>
    <dgm:pt modelId="{4A1011B6-7B16-435C-A11B-BA4E601E484D}" type="pres">
      <dgm:prSet presAssocID="{73A5BD9D-0E2D-4EF4-B6B3-34DAB3BE637C}" presName="background3" presStyleLbl="node3" presStyleIdx="1" presStyleCnt="2"/>
      <dgm:spPr>
        <a:solidFill>
          <a:srgbClr val="00B0F0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00F0A705-2903-46B0-9EDB-00426015693C}" type="pres">
      <dgm:prSet presAssocID="{73A5BD9D-0E2D-4EF4-B6B3-34DAB3BE637C}" presName="text3" presStyleLbl="fgAcc3" presStyleIdx="1" presStyleCnt="2" custLinFactNeighborX="-88228" custLinFactNeighborY="454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7214963-DA9A-4A9E-9719-EA77D1E10D41}" type="pres">
      <dgm:prSet presAssocID="{73A5BD9D-0E2D-4EF4-B6B3-34DAB3BE637C}" presName="hierChild4" presStyleCnt="0"/>
      <dgm:spPr/>
    </dgm:pt>
    <dgm:pt modelId="{18508A32-4024-4DCC-AC9D-0CC19497EEAB}" type="pres">
      <dgm:prSet presAssocID="{1CFEC786-3605-405A-A44A-E0774E97A242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F388C2D5-E2A8-4FFB-903C-617265C930AC}" type="pres">
      <dgm:prSet presAssocID="{4096FE07-4AF5-47D1-95C5-B3C09B54BE33}" presName="hierRoot2" presStyleCnt="0"/>
      <dgm:spPr/>
    </dgm:pt>
    <dgm:pt modelId="{E9D927B5-D998-4041-A160-C1D4CA1D8C31}" type="pres">
      <dgm:prSet presAssocID="{4096FE07-4AF5-47D1-95C5-B3C09B54BE33}" presName="composite2" presStyleCnt="0"/>
      <dgm:spPr/>
    </dgm:pt>
    <dgm:pt modelId="{BF984C9D-86B7-4A85-A58A-F009FB87F59E}" type="pres">
      <dgm:prSet presAssocID="{4096FE07-4AF5-47D1-95C5-B3C09B54BE33}" presName="background2" presStyleLbl="node2" presStyleIdx="1" presStyleCnt="2"/>
      <dgm:spPr>
        <a:solidFill>
          <a:srgbClr val="00B0F0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35FA2D7B-B06E-4F78-BCC0-2512BBA36492}" type="pres">
      <dgm:prSet presAssocID="{4096FE07-4AF5-47D1-95C5-B3C09B54BE33}" presName="text2" presStyleLbl="fgAcc2" presStyleIdx="1" presStyleCnt="2" custLinFactNeighborX="98732" custLinFactNeighborY="257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5A90774-96FB-4854-8EFB-D58DE17E323E}" type="pres">
      <dgm:prSet presAssocID="{4096FE07-4AF5-47D1-95C5-B3C09B54BE33}" presName="hierChild3" presStyleCnt="0"/>
      <dgm:spPr/>
    </dgm:pt>
  </dgm:ptLst>
  <dgm:cxnLst>
    <dgm:cxn modelId="{16FA2F4F-5D72-4AA4-8A93-2439EE6689CB}" type="presOf" srcId="{4D098590-D55E-4461-9092-89E0D555D7FF}" destId="{F6D54106-E30D-4A86-BA3E-26550B858F90}" srcOrd="0" destOrd="0" presId="urn:microsoft.com/office/officeart/2005/8/layout/hierarchy1"/>
    <dgm:cxn modelId="{0394289D-8E30-4A31-BD44-9DB4B45A2A30}" srcId="{AF5708B5-4767-4EFC-8945-8BC505FC17F5}" destId="{BED2DCE9-02E1-478D-BC50-ADD417FABFDD}" srcOrd="0" destOrd="0" parTransId="{EFAAB051-813C-4CC9-AED3-5B3FE2612581}" sibTransId="{CE6A4106-C2FC-4CE5-A53E-AC51941D3507}"/>
    <dgm:cxn modelId="{B24E0E01-3E54-4276-9D3B-C49C816DF594}" type="presOf" srcId="{73A5BD9D-0E2D-4EF4-B6B3-34DAB3BE637C}" destId="{00F0A705-2903-46B0-9EDB-00426015693C}" srcOrd="0" destOrd="0" presId="urn:microsoft.com/office/officeart/2005/8/layout/hierarchy1"/>
    <dgm:cxn modelId="{CAB138C7-B0B9-4A30-9134-E38A578021BC}" srcId="{0D006E60-2776-4C95-9392-AEDF4640D70A}" destId="{C6A3DEC0-D616-41EA-BE17-7D46ECB734C0}" srcOrd="0" destOrd="0" parTransId="{964342E1-6A4A-47D0-A4E8-AB94715E2E9B}" sibTransId="{6295E953-811D-4C1E-887D-2FA769907364}"/>
    <dgm:cxn modelId="{16F6C9E2-D013-41CD-913B-CB1AFDF28E54}" srcId="{BED2DCE9-02E1-478D-BC50-ADD417FABFDD}" destId="{0D006E60-2776-4C95-9392-AEDF4640D70A}" srcOrd="0" destOrd="0" parTransId="{4D098590-D55E-4461-9092-89E0D555D7FF}" sibTransId="{F6F2EF00-240A-4CDB-B789-D7BF3AA900AB}"/>
    <dgm:cxn modelId="{CCF42044-942E-4D95-A127-984F812999BF}" type="presOf" srcId="{C6A3DEC0-D616-41EA-BE17-7D46ECB734C0}" destId="{A112C3BC-5080-47D9-BB15-733619CE36B7}" srcOrd="0" destOrd="0" presId="urn:microsoft.com/office/officeart/2005/8/layout/hierarchy1"/>
    <dgm:cxn modelId="{B9F2E369-C940-4441-AB35-75A31B7B8AC7}" srcId="{BED2DCE9-02E1-478D-BC50-ADD417FABFDD}" destId="{4096FE07-4AF5-47D1-95C5-B3C09B54BE33}" srcOrd="1" destOrd="0" parTransId="{1CFEC786-3605-405A-A44A-E0774E97A242}" sibTransId="{66A790F1-E1E9-40F0-8376-7C11C3F018C8}"/>
    <dgm:cxn modelId="{C9D69BF6-6EB6-4F46-B788-BA6514DC18A6}" type="presOf" srcId="{0D006E60-2776-4C95-9392-AEDF4640D70A}" destId="{49E38145-A2F8-4798-BC02-92B5FB0C40BC}" srcOrd="0" destOrd="0" presId="urn:microsoft.com/office/officeart/2005/8/layout/hierarchy1"/>
    <dgm:cxn modelId="{E7EE7622-CB5E-418C-86C6-DF28E7D98714}" type="presOf" srcId="{1CFEC786-3605-405A-A44A-E0774E97A242}" destId="{18508A32-4024-4DCC-AC9D-0CC19497EEAB}" srcOrd="0" destOrd="0" presId="urn:microsoft.com/office/officeart/2005/8/layout/hierarchy1"/>
    <dgm:cxn modelId="{3A5865F7-E893-45CE-8983-AD377FFE826A}" type="presOf" srcId="{6DD8B3A5-5344-4404-91B8-A592D438D585}" destId="{706B4E03-5E33-4F61-8B80-FA2D0CD6166E}" srcOrd="0" destOrd="0" presId="urn:microsoft.com/office/officeart/2005/8/layout/hierarchy1"/>
    <dgm:cxn modelId="{49F6EC81-A7EF-43C8-92A7-25BA6A87D4B2}" srcId="{0D006E60-2776-4C95-9392-AEDF4640D70A}" destId="{73A5BD9D-0E2D-4EF4-B6B3-34DAB3BE637C}" srcOrd="1" destOrd="0" parTransId="{6DD8B3A5-5344-4404-91B8-A592D438D585}" sibTransId="{4EBD02A7-1184-4063-99AB-D69959285B25}"/>
    <dgm:cxn modelId="{B8851DA5-EA00-497E-A4F0-CA450D5F4428}" type="presOf" srcId="{4096FE07-4AF5-47D1-95C5-B3C09B54BE33}" destId="{35FA2D7B-B06E-4F78-BCC0-2512BBA36492}" srcOrd="0" destOrd="0" presId="urn:microsoft.com/office/officeart/2005/8/layout/hierarchy1"/>
    <dgm:cxn modelId="{52B5031E-E088-48EE-BE4E-04DA6A697506}" type="presOf" srcId="{BED2DCE9-02E1-478D-BC50-ADD417FABFDD}" destId="{9D1ACFAC-42AC-4389-B138-8AAB0B68067E}" srcOrd="0" destOrd="0" presId="urn:microsoft.com/office/officeart/2005/8/layout/hierarchy1"/>
    <dgm:cxn modelId="{8744CCE3-140C-4DD8-9EB3-CE53E622F09B}" type="presOf" srcId="{AF5708B5-4767-4EFC-8945-8BC505FC17F5}" destId="{3229E3F6-20FB-4037-90D6-4DB15D8463B3}" srcOrd="0" destOrd="0" presId="urn:microsoft.com/office/officeart/2005/8/layout/hierarchy1"/>
    <dgm:cxn modelId="{2EDA55C0-0DEB-44D2-B288-F17A4A1E2A50}" type="presOf" srcId="{964342E1-6A4A-47D0-A4E8-AB94715E2E9B}" destId="{27AE7D43-342F-4EF4-943E-D901C2F6E894}" srcOrd="0" destOrd="0" presId="urn:microsoft.com/office/officeart/2005/8/layout/hierarchy1"/>
    <dgm:cxn modelId="{35E9B3FE-04BD-4934-AA52-3079BED9E5CD}" type="presParOf" srcId="{3229E3F6-20FB-4037-90D6-4DB15D8463B3}" destId="{133F9DC5-121A-4E6F-A812-406EBEAB3A96}" srcOrd="0" destOrd="0" presId="urn:microsoft.com/office/officeart/2005/8/layout/hierarchy1"/>
    <dgm:cxn modelId="{0C39ACC2-CAE2-4AAC-92E6-EA07EC5647EF}" type="presParOf" srcId="{133F9DC5-121A-4E6F-A812-406EBEAB3A96}" destId="{16A63911-7FF0-46D7-938C-60DC872B0647}" srcOrd="0" destOrd="0" presId="urn:microsoft.com/office/officeart/2005/8/layout/hierarchy1"/>
    <dgm:cxn modelId="{1FE88854-7637-48B7-819B-3BF55E37B345}" type="presParOf" srcId="{16A63911-7FF0-46D7-938C-60DC872B0647}" destId="{6EA9FCD4-8BE7-46BD-B48F-E51E69BCF301}" srcOrd="0" destOrd="0" presId="urn:microsoft.com/office/officeart/2005/8/layout/hierarchy1"/>
    <dgm:cxn modelId="{F3BABAD7-25CB-489A-B109-3ACCE3B29747}" type="presParOf" srcId="{16A63911-7FF0-46D7-938C-60DC872B0647}" destId="{9D1ACFAC-42AC-4389-B138-8AAB0B68067E}" srcOrd="1" destOrd="0" presId="urn:microsoft.com/office/officeart/2005/8/layout/hierarchy1"/>
    <dgm:cxn modelId="{1FF7EAEA-61F8-4857-8C21-5845C00BDB70}" type="presParOf" srcId="{133F9DC5-121A-4E6F-A812-406EBEAB3A96}" destId="{8E0DA4BF-9F4E-47F3-8279-63019605F9D0}" srcOrd="1" destOrd="0" presId="urn:microsoft.com/office/officeart/2005/8/layout/hierarchy1"/>
    <dgm:cxn modelId="{1984CE4D-3A09-4405-984C-A850A1E1B406}" type="presParOf" srcId="{8E0DA4BF-9F4E-47F3-8279-63019605F9D0}" destId="{F6D54106-E30D-4A86-BA3E-26550B858F90}" srcOrd="0" destOrd="0" presId="urn:microsoft.com/office/officeart/2005/8/layout/hierarchy1"/>
    <dgm:cxn modelId="{AED6A3F7-D6D4-446A-998E-8C0E0DA77D9C}" type="presParOf" srcId="{8E0DA4BF-9F4E-47F3-8279-63019605F9D0}" destId="{8F17373F-770C-42C6-A643-51D8E847E9D5}" srcOrd="1" destOrd="0" presId="urn:microsoft.com/office/officeart/2005/8/layout/hierarchy1"/>
    <dgm:cxn modelId="{11E0804F-2002-4E33-8439-962CD182C573}" type="presParOf" srcId="{8F17373F-770C-42C6-A643-51D8E847E9D5}" destId="{E5B9D581-C547-4CC4-810F-0FBD2775ED01}" srcOrd="0" destOrd="0" presId="urn:microsoft.com/office/officeart/2005/8/layout/hierarchy1"/>
    <dgm:cxn modelId="{E06959E6-103D-46FE-88FF-128104B7785E}" type="presParOf" srcId="{E5B9D581-C547-4CC4-810F-0FBD2775ED01}" destId="{1DE297C3-5DC4-4416-90D9-E03F42B438C1}" srcOrd="0" destOrd="0" presId="urn:microsoft.com/office/officeart/2005/8/layout/hierarchy1"/>
    <dgm:cxn modelId="{80B2BA01-DD12-4F1B-A23C-94E4E1B30E4C}" type="presParOf" srcId="{E5B9D581-C547-4CC4-810F-0FBD2775ED01}" destId="{49E38145-A2F8-4798-BC02-92B5FB0C40BC}" srcOrd="1" destOrd="0" presId="urn:microsoft.com/office/officeart/2005/8/layout/hierarchy1"/>
    <dgm:cxn modelId="{058ABE97-5D27-4DD4-B402-E7C0703CC1E1}" type="presParOf" srcId="{8F17373F-770C-42C6-A643-51D8E847E9D5}" destId="{EB0C60C2-0BAB-4280-96B1-7843C6126B3D}" srcOrd="1" destOrd="0" presId="urn:microsoft.com/office/officeart/2005/8/layout/hierarchy1"/>
    <dgm:cxn modelId="{3DED8E29-B90C-4EC0-925C-C9DA6082466C}" type="presParOf" srcId="{EB0C60C2-0BAB-4280-96B1-7843C6126B3D}" destId="{27AE7D43-342F-4EF4-943E-D901C2F6E894}" srcOrd="0" destOrd="0" presId="urn:microsoft.com/office/officeart/2005/8/layout/hierarchy1"/>
    <dgm:cxn modelId="{7260DBA5-E7C2-4A40-9D20-7D65D1F19B90}" type="presParOf" srcId="{EB0C60C2-0BAB-4280-96B1-7843C6126B3D}" destId="{D6FA80AF-5C81-47AE-B53E-A4065977381F}" srcOrd="1" destOrd="0" presId="urn:microsoft.com/office/officeart/2005/8/layout/hierarchy1"/>
    <dgm:cxn modelId="{96EC331F-FAA1-4B4B-9C31-90424CD232FA}" type="presParOf" srcId="{D6FA80AF-5C81-47AE-B53E-A4065977381F}" destId="{E8CB0CF1-1273-4F6C-8407-F3E81E1F819C}" srcOrd="0" destOrd="0" presId="urn:microsoft.com/office/officeart/2005/8/layout/hierarchy1"/>
    <dgm:cxn modelId="{937AA79A-D4BC-4631-8817-9CC1BA5C7A81}" type="presParOf" srcId="{E8CB0CF1-1273-4F6C-8407-F3E81E1F819C}" destId="{450A0925-7238-4EB3-B5F9-CA1F2E19F2A4}" srcOrd="0" destOrd="0" presId="urn:microsoft.com/office/officeart/2005/8/layout/hierarchy1"/>
    <dgm:cxn modelId="{C5342548-6F3A-42CE-B8AC-0DFFE19EC360}" type="presParOf" srcId="{E8CB0CF1-1273-4F6C-8407-F3E81E1F819C}" destId="{A112C3BC-5080-47D9-BB15-733619CE36B7}" srcOrd="1" destOrd="0" presId="urn:microsoft.com/office/officeart/2005/8/layout/hierarchy1"/>
    <dgm:cxn modelId="{29E4CE60-CC4F-4FCC-96DB-EB95B4B0EA91}" type="presParOf" srcId="{D6FA80AF-5C81-47AE-B53E-A4065977381F}" destId="{7EC1E0BA-54B8-48B2-9B82-E81D02974A10}" srcOrd="1" destOrd="0" presId="urn:microsoft.com/office/officeart/2005/8/layout/hierarchy1"/>
    <dgm:cxn modelId="{9E0F0B8F-E7EB-4E5F-9C1C-FFFD817AC8A0}" type="presParOf" srcId="{EB0C60C2-0BAB-4280-96B1-7843C6126B3D}" destId="{706B4E03-5E33-4F61-8B80-FA2D0CD6166E}" srcOrd="2" destOrd="0" presId="urn:microsoft.com/office/officeart/2005/8/layout/hierarchy1"/>
    <dgm:cxn modelId="{85A50ADF-D546-44B3-BC5C-9DD136511BFD}" type="presParOf" srcId="{EB0C60C2-0BAB-4280-96B1-7843C6126B3D}" destId="{EA5A9871-D8C3-4DF2-A1E0-37DC2BE1DA01}" srcOrd="3" destOrd="0" presId="urn:microsoft.com/office/officeart/2005/8/layout/hierarchy1"/>
    <dgm:cxn modelId="{A5E37EF4-B805-4855-BE28-A799A1492911}" type="presParOf" srcId="{EA5A9871-D8C3-4DF2-A1E0-37DC2BE1DA01}" destId="{E3C0CE5D-875C-48D7-9C11-7651B769CB38}" srcOrd="0" destOrd="0" presId="urn:microsoft.com/office/officeart/2005/8/layout/hierarchy1"/>
    <dgm:cxn modelId="{A0991880-01A3-426B-8D7F-50AF0DE9B3CC}" type="presParOf" srcId="{E3C0CE5D-875C-48D7-9C11-7651B769CB38}" destId="{4A1011B6-7B16-435C-A11B-BA4E601E484D}" srcOrd="0" destOrd="0" presId="urn:microsoft.com/office/officeart/2005/8/layout/hierarchy1"/>
    <dgm:cxn modelId="{877A6CD6-CA95-47F6-A854-C9CAA824A8D6}" type="presParOf" srcId="{E3C0CE5D-875C-48D7-9C11-7651B769CB38}" destId="{00F0A705-2903-46B0-9EDB-00426015693C}" srcOrd="1" destOrd="0" presId="urn:microsoft.com/office/officeart/2005/8/layout/hierarchy1"/>
    <dgm:cxn modelId="{95A32CA2-03FC-4A56-90DA-A2E7DBD64BC7}" type="presParOf" srcId="{EA5A9871-D8C3-4DF2-A1E0-37DC2BE1DA01}" destId="{D7214963-DA9A-4A9E-9719-EA77D1E10D41}" srcOrd="1" destOrd="0" presId="urn:microsoft.com/office/officeart/2005/8/layout/hierarchy1"/>
    <dgm:cxn modelId="{F8405C2C-EABF-4DF8-95FA-C98D75EF7A31}" type="presParOf" srcId="{8E0DA4BF-9F4E-47F3-8279-63019605F9D0}" destId="{18508A32-4024-4DCC-AC9D-0CC19497EEAB}" srcOrd="2" destOrd="0" presId="urn:microsoft.com/office/officeart/2005/8/layout/hierarchy1"/>
    <dgm:cxn modelId="{ABA82C68-6343-4302-AD2B-CA58F9290B54}" type="presParOf" srcId="{8E0DA4BF-9F4E-47F3-8279-63019605F9D0}" destId="{F388C2D5-E2A8-4FFB-903C-617265C930AC}" srcOrd="3" destOrd="0" presId="urn:microsoft.com/office/officeart/2005/8/layout/hierarchy1"/>
    <dgm:cxn modelId="{BAEE1AEC-E866-4101-AEB4-A616C0D236DF}" type="presParOf" srcId="{F388C2D5-E2A8-4FFB-903C-617265C930AC}" destId="{E9D927B5-D998-4041-A160-C1D4CA1D8C31}" srcOrd="0" destOrd="0" presId="urn:microsoft.com/office/officeart/2005/8/layout/hierarchy1"/>
    <dgm:cxn modelId="{2FC71BA6-6EE5-4C7E-A06F-CF0CCD581904}" type="presParOf" srcId="{E9D927B5-D998-4041-A160-C1D4CA1D8C31}" destId="{BF984C9D-86B7-4A85-A58A-F009FB87F59E}" srcOrd="0" destOrd="0" presId="urn:microsoft.com/office/officeart/2005/8/layout/hierarchy1"/>
    <dgm:cxn modelId="{2317C531-842A-4432-B91F-A3DD91A92E6D}" type="presParOf" srcId="{E9D927B5-D998-4041-A160-C1D4CA1D8C31}" destId="{35FA2D7B-B06E-4F78-BCC0-2512BBA36492}" srcOrd="1" destOrd="0" presId="urn:microsoft.com/office/officeart/2005/8/layout/hierarchy1"/>
    <dgm:cxn modelId="{C9E2023A-9711-482B-AD63-34EFF966505B}" type="presParOf" srcId="{F388C2D5-E2A8-4FFB-903C-617265C930AC}" destId="{05A90774-96FB-4854-8EFB-D58DE17E323E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8FEE17B-88D7-47FA-98F0-9B83491E90C5}" type="doc">
      <dgm:prSet loTypeId="urn:microsoft.com/office/officeart/2005/8/layout/hierarchy2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A2F6C9D2-6288-4EDC-B81A-BF27039A3BA5}">
      <dgm:prSet phldrT="[نص]" custT="1"/>
      <dgm:spPr>
        <a:solidFill>
          <a:srgbClr val="00B0F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rtl="1"/>
          <a:r>
            <a:rPr lang="ar-SA" sz="3600" b="1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11- قائمة المراجع</a:t>
          </a:r>
          <a:endParaRPr lang="ar-SA" sz="3600" b="1" dirty="0">
            <a:solidFill>
              <a:schemeClr val="tx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700CBC36-3B60-4834-B86F-64E854B0988C}" type="parTrans" cxnId="{181F1709-F1CD-443F-B021-58559F5382B8}">
      <dgm:prSet/>
      <dgm:spPr/>
      <dgm:t>
        <a:bodyPr/>
        <a:lstStyle/>
        <a:p>
          <a:pPr rtl="1"/>
          <a:endParaRPr lang="ar-SA"/>
        </a:p>
      </dgm:t>
    </dgm:pt>
    <dgm:pt modelId="{0897FDB7-3F35-4F2B-9C21-7541B426F144}" type="sibTrans" cxnId="{181F1709-F1CD-443F-B021-58559F5382B8}">
      <dgm:prSet/>
      <dgm:spPr/>
      <dgm:t>
        <a:bodyPr/>
        <a:lstStyle/>
        <a:p>
          <a:pPr rtl="1"/>
          <a:endParaRPr lang="ar-SA"/>
        </a:p>
      </dgm:t>
    </dgm:pt>
    <dgm:pt modelId="{AFC39918-D6A8-41FB-ABA7-9AA24A39B2BD}">
      <dgm:prSet phldrT="[نص]" custT="1"/>
      <dgm:spPr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700" b="1" dirty="0" smtClean="0">
              <a:solidFill>
                <a:schemeClr val="bg1"/>
              </a:solidFill>
              <a:latin typeface="Traditional Arabic" panose="02020603050405020304" pitchFamily="18" charset="-78"/>
              <a:ea typeface="Times New Roman"/>
              <a:cs typeface="Traditional Arabic" panose="02020603050405020304" pitchFamily="18" charset="-78"/>
            </a:rPr>
            <a:t>(</a:t>
          </a:r>
          <a:r>
            <a:rPr lang="ar-SA" sz="3200" b="1" dirty="0" smtClean="0">
              <a:solidFill>
                <a:schemeClr val="bg1"/>
              </a:solidFill>
              <a:latin typeface="Traditional Arabic" panose="02020603050405020304" pitchFamily="18" charset="-78"/>
              <a:ea typeface="Times New Roman"/>
              <a:cs typeface="Traditional Arabic" panose="02020603050405020304" pitchFamily="18" charset="-78"/>
            </a:rPr>
            <a:t>1) توثيق الكتب.</a:t>
          </a:r>
          <a:endParaRPr lang="ar-SA" sz="3200" b="1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pres?slideindex=1&amp;slidetitle="/>
          </dgm14:cNvPr>
        </a:ext>
      </dgm:extLst>
    </dgm:pt>
    <dgm:pt modelId="{0D26ADAC-169B-452E-ACF5-0B1180FB5586}" type="parTrans" cxnId="{01EDDC40-183A-485D-8B3F-39AA1D136780}">
      <dgm:prSet/>
      <dgm:spPr/>
      <dgm:t>
        <a:bodyPr/>
        <a:lstStyle/>
        <a:p>
          <a:pPr rtl="1"/>
          <a:endParaRPr lang="ar-SA"/>
        </a:p>
      </dgm:t>
    </dgm:pt>
    <dgm:pt modelId="{7ACCD25D-2F33-4544-96B5-EDEE4290FC54}" type="sibTrans" cxnId="{01EDDC40-183A-485D-8B3F-39AA1D136780}">
      <dgm:prSet/>
      <dgm:spPr/>
      <dgm:t>
        <a:bodyPr/>
        <a:lstStyle/>
        <a:p>
          <a:pPr rtl="1"/>
          <a:endParaRPr lang="ar-SA"/>
        </a:p>
      </dgm:t>
    </dgm:pt>
    <dgm:pt modelId="{42CF5B3F-0D09-4391-B2FB-14A8C2632DD8}">
      <dgm:prSet phldrT="[نص]" custT="1"/>
      <dgm:spPr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3200" b="1" dirty="0" smtClean="0">
              <a:solidFill>
                <a:schemeClr val="bg1"/>
              </a:solidFill>
              <a:latin typeface="Traditional Arabic" panose="02020603050405020304" pitchFamily="18" charset="-78"/>
              <a:ea typeface="Times New Roman"/>
              <a:cs typeface="Traditional Arabic" panose="02020603050405020304" pitchFamily="18" charset="-78"/>
            </a:rPr>
            <a:t>(2) توثيق الدوريات والمجلات العلمية والرسائل الجامعية. </a:t>
          </a:r>
          <a:endParaRPr lang="ar-SA" sz="3200" b="1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F1C20C41-A983-4349-95D6-A04B47749A1F}" type="parTrans" cxnId="{1B14E99E-9BA0-4BC7-BB16-6261CD61895C}">
      <dgm:prSet/>
      <dgm:spPr/>
      <dgm:t>
        <a:bodyPr/>
        <a:lstStyle/>
        <a:p>
          <a:pPr rtl="1"/>
          <a:endParaRPr lang="ar-SA"/>
        </a:p>
      </dgm:t>
    </dgm:pt>
    <dgm:pt modelId="{65B4058D-D685-496E-BC4F-769A3B803A99}" type="sibTrans" cxnId="{1B14E99E-9BA0-4BC7-BB16-6261CD61895C}">
      <dgm:prSet/>
      <dgm:spPr/>
      <dgm:t>
        <a:bodyPr/>
        <a:lstStyle/>
        <a:p>
          <a:pPr rtl="1"/>
          <a:endParaRPr lang="ar-SA"/>
        </a:p>
      </dgm:t>
    </dgm:pt>
    <dgm:pt modelId="{E8CF57D1-68CA-448E-901A-B21C285E36A5}">
      <dgm:prSet phldrT="[نص]" custT="1"/>
      <dgm:spPr>
        <a:ln w="57150"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3200" b="1" dirty="0" smtClean="0">
              <a:solidFill>
                <a:schemeClr val="bg1"/>
              </a:solidFill>
              <a:latin typeface="Traditional Arabic" panose="02020603050405020304" pitchFamily="18" charset="-78"/>
              <a:ea typeface="Times New Roman"/>
              <a:cs typeface="Traditional Arabic" panose="02020603050405020304" pitchFamily="18" charset="-78"/>
            </a:rPr>
            <a:t>(3) توثيق المصادر الإلكترونية</a:t>
          </a:r>
          <a:r>
            <a:rPr lang="ar-SA" sz="2700" dirty="0" smtClean="0">
              <a:solidFill>
                <a:schemeClr val="tx1"/>
              </a:solidFill>
              <a:latin typeface="Calibri"/>
              <a:ea typeface="Times New Roman"/>
              <a:cs typeface="AL-Mohanad Bold" pitchFamily="2" charset="-78"/>
            </a:rPr>
            <a:t>.</a:t>
          </a:r>
          <a:endParaRPr lang="ar-SA" sz="2700" dirty="0"/>
        </a:p>
      </dgm:t>
    </dgm:pt>
    <dgm:pt modelId="{CA685393-AB07-447D-BBBF-9C1EA64F07D9}" type="parTrans" cxnId="{F834B1F3-0E89-488C-9967-11557E17DF5A}">
      <dgm:prSet/>
      <dgm:spPr/>
      <dgm:t>
        <a:bodyPr/>
        <a:lstStyle/>
        <a:p>
          <a:pPr rtl="1"/>
          <a:endParaRPr lang="ar-SA"/>
        </a:p>
      </dgm:t>
    </dgm:pt>
    <dgm:pt modelId="{28A44841-7223-42ED-8823-644A4C4F0C6F}" type="sibTrans" cxnId="{F834B1F3-0E89-488C-9967-11557E17DF5A}">
      <dgm:prSet/>
      <dgm:spPr/>
      <dgm:t>
        <a:bodyPr/>
        <a:lstStyle/>
        <a:p>
          <a:pPr rtl="1"/>
          <a:endParaRPr lang="ar-SA"/>
        </a:p>
      </dgm:t>
    </dgm:pt>
    <dgm:pt modelId="{ED60A649-3F7C-46F1-8988-16873AF2CE79}" type="pres">
      <dgm:prSet presAssocID="{18FEE17B-88D7-47FA-98F0-9B83491E90C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F218C44-DF85-43E7-BE7C-6DD321FD4E3C}" type="pres">
      <dgm:prSet presAssocID="{A2F6C9D2-6288-4EDC-B81A-BF27039A3BA5}" presName="root1" presStyleCnt="0"/>
      <dgm:spPr/>
    </dgm:pt>
    <dgm:pt modelId="{960A9932-A5FB-4832-8488-23628120DE58}" type="pres">
      <dgm:prSet presAssocID="{A2F6C9D2-6288-4EDC-B81A-BF27039A3BA5}" presName="LevelOneTextNode" presStyleLbl="node0" presStyleIdx="0" presStyleCnt="1" custScaleX="55730" custScaleY="13917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631C032-9187-42E8-9604-F628F182FED2}" type="pres">
      <dgm:prSet presAssocID="{A2F6C9D2-6288-4EDC-B81A-BF27039A3BA5}" presName="level2hierChild" presStyleCnt="0"/>
      <dgm:spPr/>
    </dgm:pt>
    <dgm:pt modelId="{2A41E85D-605E-4717-901D-2F7682E0890B}" type="pres">
      <dgm:prSet presAssocID="{0D26ADAC-169B-452E-ACF5-0B1180FB5586}" presName="conn2-1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D0C49794-CF86-40D3-94C6-FB20C0865DE0}" type="pres">
      <dgm:prSet presAssocID="{0D26ADAC-169B-452E-ACF5-0B1180FB5586}" presName="connTx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7D238DD9-B662-4372-A69C-7D42273B18E6}" type="pres">
      <dgm:prSet presAssocID="{AFC39918-D6A8-41FB-ABA7-9AA24A39B2BD}" presName="root2" presStyleCnt="0"/>
      <dgm:spPr/>
    </dgm:pt>
    <dgm:pt modelId="{F4E9088D-E25F-490A-BA5C-375C0B87D4F4}" type="pres">
      <dgm:prSet presAssocID="{AFC39918-D6A8-41FB-ABA7-9AA24A39B2BD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C805F56-F3E5-4775-AE7B-743AEEDC4256}" type="pres">
      <dgm:prSet presAssocID="{AFC39918-D6A8-41FB-ABA7-9AA24A39B2BD}" presName="level3hierChild" presStyleCnt="0"/>
      <dgm:spPr/>
    </dgm:pt>
    <dgm:pt modelId="{EC347A3A-A807-49C7-A459-A4BF534C23F1}" type="pres">
      <dgm:prSet presAssocID="{F1C20C41-A983-4349-95D6-A04B47749A1F}" presName="conn2-1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4726AEFB-B62E-49DA-8C53-D6937460EDCB}" type="pres">
      <dgm:prSet presAssocID="{F1C20C41-A983-4349-95D6-A04B47749A1F}" presName="connTx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F2592D97-867C-4947-8268-39FD4D716FAA}" type="pres">
      <dgm:prSet presAssocID="{42CF5B3F-0D09-4391-B2FB-14A8C2632DD8}" presName="root2" presStyleCnt="0"/>
      <dgm:spPr/>
    </dgm:pt>
    <dgm:pt modelId="{914AD2CF-5D8E-4ABA-B01C-ED8285B63FF5}" type="pres">
      <dgm:prSet presAssocID="{42CF5B3F-0D09-4391-B2FB-14A8C2632DD8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982FC16-D1EE-413C-984D-73B7EE2A513F}" type="pres">
      <dgm:prSet presAssocID="{42CF5B3F-0D09-4391-B2FB-14A8C2632DD8}" presName="level3hierChild" presStyleCnt="0"/>
      <dgm:spPr/>
    </dgm:pt>
    <dgm:pt modelId="{3D40BE4D-F243-46FC-AFC8-212D8B4D5621}" type="pres">
      <dgm:prSet presAssocID="{CA685393-AB07-447D-BBBF-9C1EA64F07D9}" presName="conn2-1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501067DD-39C6-49FA-9A8A-11CDCC074FC4}" type="pres">
      <dgm:prSet presAssocID="{CA685393-AB07-447D-BBBF-9C1EA64F07D9}" presName="connTx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0103FB56-A457-45FE-9172-9182AAAEF34F}" type="pres">
      <dgm:prSet presAssocID="{E8CF57D1-68CA-448E-901A-B21C285E36A5}" presName="root2" presStyleCnt="0"/>
      <dgm:spPr/>
    </dgm:pt>
    <dgm:pt modelId="{13383462-7D52-4839-B4E0-85BC1A8B5107}" type="pres">
      <dgm:prSet presAssocID="{E8CF57D1-68CA-448E-901A-B21C285E36A5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D5997A7-0384-4168-BA0E-396353040E9E}" type="pres">
      <dgm:prSet presAssocID="{E8CF57D1-68CA-448E-901A-B21C285E36A5}" presName="level3hierChild" presStyleCnt="0"/>
      <dgm:spPr/>
    </dgm:pt>
  </dgm:ptLst>
  <dgm:cxnLst>
    <dgm:cxn modelId="{FB4AF184-2FC3-4A40-A4AA-A3D9886CEBFD}" type="presOf" srcId="{F1C20C41-A983-4349-95D6-A04B47749A1F}" destId="{EC347A3A-A807-49C7-A459-A4BF534C23F1}" srcOrd="0" destOrd="0" presId="urn:microsoft.com/office/officeart/2005/8/layout/hierarchy2"/>
    <dgm:cxn modelId="{01EDDC40-183A-485D-8B3F-39AA1D136780}" srcId="{A2F6C9D2-6288-4EDC-B81A-BF27039A3BA5}" destId="{AFC39918-D6A8-41FB-ABA7-9AA24A39B2BD}" srcOrd="0" destOrd="0" parTransId="{0D26ADAC-169B-452E-ACF5-0B1180FB5586}" sibTransId="{7ACCD25D-2F33-4544-96B5-EDEE4290FC54}"/>
    <dgm:cxn modelId="{F834B1F3-0E89-488C-9967-11557E17DF5A}" srcId="{A2F6C9D2-6288-4EDC-B81A-BF27039A3BA5}" destId="{E8CF57D1-68CA-448E-901A-B21C285E36A5}" srcOrd="2" destOrd="0" parTransId="{CA685393-AB07-447D-BBBF-9C1EA64F07D9}" sibTransId="{28A44841-7223-42ED-8823-644A4C4F0C6F}"/>
    <dgm:cxn modelId="{88C584E1-3661-432E-AC08-845563B9FE96}" type="presOf" srcId="{CA685393-AB07-447D-BBBF-9C1EA64F07D9}" destId="{501067DD-39C6-49FA-9A8A-11CDCC074FC4}" srcOrd="1" destOrd="0" presId="urn:microsoft.com/office/officeart/2005/8/layout/hierarchy2"/>
    <dgm:cxn modelId="{9FE7EF93-23EA-42C9-BF47-CE553A2E0110}" type="presOf" srcId="{AFC39918-D6A8-41FB-ABA7-9AA24A39B2BD}" destId="{F4E9088D-E25F-490A-BA5C-375C0B87D4F4}" srcOrd="0" destOrd="0" presId="urn:microsoft.com/office/officeart/2005/8/layout/hierarchy2"/>
    <dgm:cxn modelId="{53D82493-6193-4411-844D-3C9095F026BA}" type="presOf" srcId="{A2F6C9D2-6288-4EDC-B81A-BF27039A3BA5}" destId="{960A9932-A5FB-4832-8488-23628120DE58}" srcOrd="0" destOrd="0" presId="urn:microsoft.com/office/officeart/2005/8/layout/hierarchy2"/>
    <dgm:cxn modelId="{320F8314-F1E2-417C-9C5C-C41F462103AF}" type="presOf" srcId="{CA685393-AB07-447D-BBBF-9C1EA64F07D9}" destId="{3D40BE4D-F243-46FC-AFC8-212D8B4D5621}" srcOrd="0" destOrd="0" presId="urn:microsoft.com/office/officeart/2005/8/layout/hierarchy2"/>
    <dgm:cxn modelId="{C9731DF0-0005-4C38-99E6-D501AFAEF095}" type="presOf" srcId="{18FEE17B-88D7-47FA-98F0-9B83491E90C5}" destId="{ED60A649-3F7C-46F1-8988-16873AF2CE79}" srcOrd="0" destOrd="0" presId="urn:microsoft.com/office/officeart/2005/8/layout/hierarchy2"/>
    <dgm:cxn modelId="{181F1709-F1CD-443F-B021-58559F5382B8}" srcId="{18FEE17B-88D7-47FA-98F0-9B83491E90C5}" destId="{A2F6C9D2-6288-4EDC-B81A-BF27039A3BA5}" srcOrd="0" destOrd="0" parTransId="{700CBC36-3B60-4834-B86F-64E854B0988C}" sibTransId="{0897FDB7-3F35-4F2B-9C21-7541B426F144}"/>
    <dgm:cxn modelId="{1B14E99E-9BA0-4BC7-BB16-6261CD61895C}" srcId="{A2F6C9D2-6288-4EDC-B81A-BF27039A3BA5}" destId="{42CF5B3F-0D09-4391-B2FB-14A8C2632DD8}" srcOrd="1" destOrd="0" parTransId="{F1C20C41-A983-4349-95D6-A04B47749A1F}" sibTransId="{65B4058D-D685-496E-BC4F-769A3B803A99}"/>
    <dgm:cxn modelId="{9A42ACB6-D6DB-45DF-8E36-46E4561E5AD1}" type="presOf" srcId="{E8CF57D1-68CA-448E-901A-B21C285E36A5}" destId="{13383462-7D52-4839-B4E0-85BC1A8B5107}" srcOrd="0" destOrd="0" presId="urn:microsoft.com/office/officeart/2005/8/layout/hierarchy2"/>
    <dgm:cxn modelId="{8EC9AFF1-80BD-4940-8E64-0D92763387A4}" type="presOf" srcId="{F1C20C41-A983-4349-95D6-A04B47749A1F}" destId="{4726AEFB-B62E-49DA-8C53-D6937460EDCB}" srcOrd="1" destOrd="0" presId="urn:microsoft.com/office/officeart/2005/8/layout/hierarchy2"/>
    <dgm:cxn modelId="{67CC98AE-5D26-4ED0-B970-3E24F5D02CC8}" type="presOf" srcId="{0D26ADAC-169B-452E-ACF5-0B1180FB5586}" destId="{D0C49794-CF86-40D3-94C6-FB20C0865DE0}" srcOrd="1" destOrd="0" presId="urn:microsoft.com/office/officeart/2005/8/layout/hierarchy2"/>
    <dgm:cxn modelId="{7A05B266-55B0-421D-A798-A9186B932352}" type="presOf" srcId="{42CF5B3F-0D09-4391-B2FB-14A8C2632DD8}" destId="{914AD2CF-5D8E-4ABA-B01C-ED8285B63FF5}" srcOrd="0" destOrd="0" presId="urn:microsoft.com/office/officeart/2005/8/layout/hierarchy2"/>
    <dgm:cxn modelId="{1AC21721-1401-4015-AF32-15EB4035E383}" type="presOf" srcId="{0D26ADAC-169B-452E-ACF5-0B1180FB5586}" destId="{2A41E85D-605E-4717-901D-2F7682E0890B}" srcOrd="0" destOrd="0" presId="urn:microsoft.com/office/officeart/2005/8/layout/hierarchy2"/>
    <dgm:cxn modelId="{DAA5F14D-58DA-41A5-AA5A-3A80D7A3F6E0}" type="presParOf" srcId="{ED60A649-3F7C-46F1-8988-16873AF2CE79}" destId="{FF218C44-DF85-43E7-BE7C-6DD321FD4E3C}" srcOrd="0" destOrd="0" presId="urn:microsoft.com/office/officeart/2005/8/layout/hierarchy2"/>
    <dgm:cxn modelId="{B5B2FF63-FA58-4050-9BE0-69FC1D599166}" type="presParOf" srcId="{FF218C44-DF85-43E7-BE7C-6DD321FD4E3C}" destId="{960A9932-A5FB-4832-8488-23628120DE58}" srcOrd="0" destOrd="0" presId="urn:microsoft.com/office/officeart/2005/8/layout/hierarchy2"/>
    <dgm:cxn modelId="{1F2D56A3-1391-465F-8986-771332798279}" type="presParOf" srcId="{FF218C44-DF85-43E7-BE7C-6DD321FD4E3C}" destId="{5631C032-9187-42E8-9604-F628F182FED2}" srcOrd="1" destOrd="0" presId="urn:microsoft.com/office/officeart/2005/8/layout/hierarchy2"/>
    <dgm:cxn modelId="{D7DA9F11-E7C9-408E-835B-F2328344B780}" type="presParOf" srcId="{5631C032-9187-42E8-9604-F628F182FED2}" destId="{2A41E85D-605E-4717-901D-2F7682E0890B}" srcOrd="0" destOrd="0" presId="urn:microsoft.com/office/officeart/2005/8/layout/hierarchy2"/>
    <dgm:cxn modelId="{6528D807-E8FA-467F-92BC-95F42E9BBAC6}" type="presParOf" srcId="{2A41E85D-605E-4717-901D-2F7682E0890B}" destId="{D0C49794-CF86-40D3-94C6-FB20C0865DE0}" srcOrd="0" destOrd="0" presId="urn:microsoft.com/office/officeart/2005/8/layout/hierarchy2"/>
    <dgm:cxn modelId="{5EDC26BC-50CB-4857-9E30-6F3CB06A9795}" type="presParOf" srcId="{5631C032-9187-42E8-9604-F628F182FED2}" destId="{7D238DD9-B662-4372-A69C-7D42273B18E6}" srcOrd="1" destOrd="0" presId="urn:microsoft.com/office/officeart/2005/8/layout/hierarchy2"/>
    <dgm:cxn modelId="{60628D7B-0628-48C9-91C7-938DDF931158}" type="presParOf" srcId="{7D238DD9-B662-4372-A69C-7D42273B18E6}" destId="{F4E9088D-E25F-490A-BA5C-375C0B87D4F4}" srcOrd="0" destOrd="0" presId="urn:microsoft.com/office/officeart/2005/8/layout/hierarchy2"/>
    <dgm:cxn modelId="{FC73273A-1AC6-455E-80F9-8C3FEE9518C4}" type="presParOf" srcId="{7D238DD9-B662-4372-A69C-7D42273B18E6}" destId="{EC805F56-F3E5-4775-AE7B-743AEEDC4256}" srcOrd="1" destOrd="0" presId="urn:microsoft.com/office/officeart/2005/8/layout/hierarchy2"/>
    <dgm:cxn modelId="{AB80DC94-F74B-4507-B9C7-22B214BE3137}" type="presParOf" srcId="{5631C032-9187-42E8-9604-F628F182FED2}" destId="{EC347A3A-A807-49C7-A459-A4BF534C23F1}" srcOrd="2" destOrd="0" presId="urn:microsoft.com/office/officeart/2005/8/layout/hierarchy2"/>
    <dgm:cxn modelId="{97C63C74-ACFA-44B7-AD35-D9DD5FD20F18}" type="presParOf" srcId="{EC347A3A-A807-49C7-A459-A4BF534C23F1}" destId="{4726AEFB-B62E-49DA-8C53-D6937460EDCB}" srcOrd="0" destOrd="0" presId="urn:microsoft.com/office/officeart/2005/8/layout/hierarchy2"/>
    <dgm:cxn modelId="{840E5C90-A189-4278-BBF0-118D61E7E53C}" type="presParOf" srcId="{5631C032-9187-42E8-9604-F628F182FED2}" destId="{F2592D97-867C-4947-8268-39FD4D716FAA}" srcOrd="3" destOrd="0" presId="urn:microsoft.com/office/officeart/2005/8/layout/hierarchy2"/>
    <dgm:cxn modelId="{6E8A3B81-DCB5-447F-B12B-D9E619742162}" type="presParOf" srcId="{F2592D97-867C-4947-8268-39FD4D716FAA}" destId="{914AD2CF-5D8E-4ABA-B01C-ED8285B63FF5}" srcOrd="0" destOrd="0" presId="urn:microsoft.com/office/officeart/2005/8/layout/hierarchy2"/>
    <dgm:cxn modelId="{53E6F6D6-25BB-429C-B2AB-AABB10DCC3D7}" type="presParOf" srcId="{F2592D97-867C-4947-8268-39FD4D716FAA}" destId="{1982FC16-D1EE-413C-984D-73B7EE2A513F}" srcOrd="1" destOrd="0" presId="urn:microsoft.com/office/officeart/2005/8/layout/hierarchy2"/>
    <dgm:cxn modelId="{FA3C0678-F6F2-4D77-A451-4457A6AD9FF6}" type="presParOf" srcId="{5631C032-9187-42E8-9604-F628F182FED2}" destId="{3D40BE4D-F243-46FC-AFC8-212D8B4D5621}" srcOrd="4" destOrd="0" presId="urn:microsoft.com/office/officeart/2005/8/layout/hierarchy2"/>
    <dgm:cxn modelId="{F8F90848-BB46-4E5C-A5C3-FA0B37432C74}" type="presParOf" srcId="{3D40BE4D-F243-46FC-AFC8-212D8B4D5621}" destId="{501067DD-39C6-49FA-9A8A-11CDCC074FC4}" srcOrd="0" destOrd="0" presId="urn:microsoft.com/office/officeart/2005/8/layout/hierarchy2"/>
    <dgm:cxn modelId="{6872C828-6948-42C6-978B-434FC9E41E42}" type="presParOf" srcId="{5631C032-9187-42E8-9604-F628F182FED2}" destId="{0103FB56-A457-45FE-9172-9182AAAEF34F}" srcOrd="5" destOrd="0" presId="urn:microsoft.com/office/officeart/2005/8/layout/hierarchy2"/>
    <dgm:cxn modelId="{4AC4B21C-DE83-4EB9-A716-F8E64DEAA313}" type="presParOf" srcId="{0103FB56-A457-45FE-9172-9182AAAEF34F}" destId="{13383462-7D52-4839-B4E0-85BC1A8B5107}" srcOrd="0" destOrd="0" presId="urn:microsoft.com/office/officeart/2005/8/layout/hierarchy2"/>
    <dgm:cxn modelId="{75242FCA-54CB-4EAA-B9D2-B248937AB10E}" type="presParOf" srcId="{0103FB56-A457-45FE-9172-9182AAAEF34F}" destId="{7D5997A7-0384-4168-BA0E-396353040E9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290AED-DD2F-4834-A901-8A3F86193FFE}">
      <dsp:nvSpPr>
        <dsp:cNvPr id="0" name=""/>
        <dsp:cNvSpPr/>
      </dsp:nvSpPr>
      <dsp:spPr>
        <a:xfrm>
          <a:off x="-6374975" y="-975112"/>
          <a:ext cx="7588087" cy="7588087"/>
        </a:xfrm>
        <a:prstGeom prst="blockArc">
          <a:avLst>
            <a:gd name="adj1" fmla="val 18900000"/>
            <a:gd name="adj2" fmla="val 2700000"/>
            <a:gd name="adj3" fmla="val 285"/>
          </a:avLst>
        </a:prstGeom>
        <a:noFill/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64E7BC-C825-41F2-A3EA-4C97624280ED}">
      <dsp:nvSpPr>
        <dsp:cNvPr id="0" name=""/>
        <dsp:cNvSpPr/>
      </dsp:nvSpPr>
      <dsp:spPr>
        <a:xfrm>
          <a:off x="451606" y="296889"/>
          <a:ext cx="6109063" cy="593554"/>
        </a:xfrm>
        <a:prstGeom prst="rect">
          <a:avLst/>
        </a:prstGeom>
        <a:solidFill>
          <a:schemeClr val="tx1"/>
        </a:solidFill>
        <a:ln w="76200" cap="flat" cmpd="sng" algn="ctr">
          <a:solidFill>
            <a:srgbClr val="00B0F0"/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134" tIns="91440" rIns="91440" bIns="9144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الجهة الراعية</a:t>
          </a:r>
          <a:endParaRPr lang="ar-SA" sz="3600" b="1" kern="1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51606" y="296889"/>
        <a:ext cx="6109063" cy="593554"/>
      </dsp:txXfrm>
    </dsp:sp>
    <dsp:sp modelId="{AC83F1C3-6CF2-48AC-B75C-B16811F1ABA7}">
      <dsp:nvSpPr>
        <dsp:cNvPr id="0" name=""/>
        <dsp:cNvSpPr/>
      </dsp:nvSpPr>
      <dsp:spPr>
        <a:xfrm>
          <a:off x="80635" y="222695"/>
          <a:ext cx="741942" cy="741942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FC2958-FC32-4BC9-8E92-1CA1D4564DC9}">
      <dsp:nvSpPr>
        <dsp:cNvPr id="0" name=""/>
        <dsp:cNvSpPr/>
      </dsp:nvSpPr>
      <dsp:spPr>
        <a:xfrm>
          <a:off x="939845" y="1187108"/>
          <a:ext cx="5620824" cy="593554"/>
        </a:xfrm>
        <a:prstGeom prst="rect">
          <a:avLst/>
        </a:prstGeom>
        <a:solidFill>
          <a:schemeClr val="tx1"/>
        </a:solidFill>
        <a:ln w="76200" cap="flat" cmpd="sng" algn="ctr">
          <a:solidFill>
            <a:srgbClr val="00B0F0"/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134" tIns="91440" rIns="91440" bIns="9144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عنوان البحث</a:t>
          </a:r>
          <a:endParaRPr lang="ar-SA" sz="3600" b="1" kern="1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939845" y="1187108"/>
        <a:ext cx="5620824" cy="593554"/>
      </dsp:txXfrm>
    </dsp:sp>
    <dsp:sp modelId="{F1661C22-C1F0-4C76-A4B7-1D25D2746090}">
      <dsp:nvSpPr>
        <dsp:cNvPr id="0" name=""/>
        <dsp:cNvSpPr/>
      </dsp:nvSpPr>
      <dsp:spPr>
        <a:xfrm>
          <a:off x="568873" y="1112914"/>
          <a:ext cx="741942" cy="741942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0617BE-2E91-4C79-A1BF-004B5A3826BB}">
      <dsp:nvSpPr>
        <dsp:cNvPr id="0" name=""/>
        <dsp:cNvSpPr/>
      </dsp:nvSpPr>
      <dsp:spPr>
        <a:xfrm>
          <a:off x="1163104" y="2077327"/>
          <a:ext cx="5397565" cy="593554"/>
        </a:xfrm>
        <a:prstGeom prst="rect">
          <a:avLst/>
        </a:prstGeom>
        <a:solidFill>
          <a:schemeClr val="tx1"/>
        </a:solidFill>
        <a:ln w="76200" cap="flat" cmpd="sng" algn="ctr">
          <a:solidFill>
            <a:srgbClr val="00B0F0"/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134" tIns="91440" rIns="91440" bIns="9144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اسم معد البحث</a:t>
          </a:r>
          <a:endParaRPr lang="ar-SA" sz="3600" b="1" kern="1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163104" y="2077327"/>
        <a:ext cx="5397565" cy="593554"/>
      </dsp:txXfrm>
    </dsp:sp>
    <dsp:sp modelId="{2AAFDD94-B28F-4B9D-B754-1BE779407735}">
      <dsp:nvSpPr>
        <dsp:cNvPr id="0" name=""/>
        <dsp:cNvSpPr/>
      </dsp:nvSpPr>
      <dsp:spPr>
        <a:xfrm>
          <a:off x="792133" y="2003132"/>
          <a:ext cx="741942" cy="741942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964502-28F7-4EB4-A24A-27444F77C220}">
      <dsp:nvSpPr>
        <dsp:cNvPr id="0" name=""/>
        <dsp:cNvSpPr/>
      </dsp:nvSpPr>
      <dsp:spPr>
        <a:xfrm>
          <a:off x="1163104" y="2966981"/>
          <a:ext cx="5397565" cy="593554"/>
        </a:xfrm>
        <a:prstGeom prst="rect">
          <a:avLst/>
        </a:prstGeom>
        <a:solidFill>
          <a:schemeClr val="tx1"/>
        </a:solidFill>
        <a:ln w="76200" cap="flat" cmpd="sng" algn="ctr">
          <a:solidFill>
            <a:srgbClr val="00B0F0"/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134" tIns="91440" rIns="91440" bIns="9144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المشرف على البحث</a:t>
          </a:r>
          <a:endParaRPr lang="ar-SA" sz="3600" b="1" kern="1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163104" y="2966981"/>
        <a:ext cx="5397565" cy="593554"/>
      </dsp:txXfrm>
    </dsp:sp>
    <dsp:sp modelId="{F8DA2993-A974-4841-BBDB-8790ACFB0904}">
      <dsp:nvSpPr>
        <dsp:cNvPr id="0" name=""/>
        <dsp:cNvSpPr/>
      </dsp:nvSpPr>
      <dsp:spPr>
        <a:xfrm>
          <a:off x="792133" y="2892787"/>
          <a:ext cx="741942" cy="741942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7E5227-8233-4862-A3D5-77D7D9DBEFF9}">
      <dsp:nvSpPr>
        <dsp:cNvPr id="0" name=""/>
        <dsp:cNvSpPr/>
      </dsp:nvSpPr>
      <dsp:spPr>
        <a:xfrm>
          <a:off x="939845" y="3857200"/>
          <a:ext cx="5620824" cy="593554"/>
        </a:xfrm>
        <a:prstGeom prst="rect">
          <a:avLst/>
        </a:prstGeom>
        <a:solidFill>
          <a:schemeClr val="tx1"/>
        </a:solidFill>
        <a:ln w="76200" cap="flat" cmpd="sng" algn="ctr">
          <a:solidFill>
            <a:srgbClr val="00B0F0"/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134" tIns="91440" rIns="91440" bIns="9144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نوعية البحث</a:t>
          </a:r>
          <a:endParaRPr lang="ar-SA" sz="3600" b="1" kern="1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939845" y="3857200"/>
        <a:ext cx="5620824" cy="593554"/>
      </dsp:txXfrm>
    </dsp:sp>
    <dsp:sp modelId="{70CE3745-29E3-42A1-8630-7CAB7B6E7BE2}">
      <dsp:nvSpPr>
        <dsp:cNvPr id="0" name=""/>
        <dsp:cNvSpPr/>
      </dsp:nvSpPr>
      <dsp:spPr>
        <a:xfrm>
          <a:off x="568873" y="3783006"/>
          <a:ext cx="741942" cy="741942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16E347-1E2F-4576-BE24-47ABF6775EF3}">
      <dsp:nvSpPr>
        <dsp:cNvPr id="0" name=""/>
        <dsp:cNvSpPr/>
      </dsp:nvSpPr>
      <dsp:spPr>
        <a:xfrm>
          <a:off x="451606" y="4747418"/>
          <a:ext cx="6109063" cy="593554"/>
        </a:xfrm>
        <a:prstGeom prst="rect">
          <a:avLst/>
        </a:prstGeom>
        <a:solidFill>
          <a:schemeClr val="tx1"/>
        </a:solidFill>
        <a:ln w="76200" cap="flat" cmpd="sng" algn="ctr">
          <a:solidFill>
            <a:srgbClr val="00B0F0"/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134" tIns="91440" rIns="91440" bIns="9144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الفصل الدراسي والسنة</a:t>
          </a:r>
          <a:endParaRPr lang="ar-SA" sz="3600" b="1" kern="1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51606" y="4747418"/>
        <a:ext cx="6109063" cy="593554"/>
      </dsp:txXfrm>
    </dsp:sp>
    <dsp:sp modelId="{B3C70882-CBCE-4A9F-B324-52E832C5C0B5}">
      <dsp:nvSpPr>
        <dsp:cNvPr id="0" name=""/>
        <dsp:cNvSpPr/>
      </dsp:nvSpPr>
      <dsp:spPr>
        <a:xfrm>
          <a:off x="80635" y="4673224"/>
          <a:ext cx="741942" cy="741942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3FDBA5-07EF-4046-AAD1-AC8BDF258629}">
      <dsp:nvSpPr>
        <dsp:cNvPr id="0" name=""/>
        <dsp:cNvSpPr/>
      </dsp:nvSpPr>
      <dsp:spPr>
        <a:xfrm>
          <a:off x="2789916" y="2269617"/>
          <a:ext cx="1530565" cy="1114758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عناصر المقدمة</a:t>
          </a:r>
          <a:endParaRPr lang="en-US" sz="3600" b="1" kern="1200" cap="none" spc="0" dirty="0">
            <a:ln w="9525">
              <a:solidFill>
                <a:schemeClr val="bg1"/>
              </a:solidFill>
              <a:prstDash val="solid"/>
            </a:ln>
            <a:solidFill>
              <a:schemeClr val="tx1"/>
            </a:solidFill>
            <a:effectLst>
              <a:outerShdw blurRad="12700" dist="38100" dir="2700000" algn="tl" rotWithShape="0">
                <a:schemeClr val="bg1">
                  <a:lumMod val="50000"/>
                </a:schemeClr>
              </a:outerShdw>
            </a:effectLst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014062" y="2432870"/>
        <a:ext cx="1082273" cy="788252"/>
      </dsp:txXfrm>
    </dsp:sp>
    <dsp:sp modelId="{8EB5D8A0-15BD-4A34-A86C-B8A5EDF64D2C}">
      <dsp:nvSpPr>
        <dsp:cNvPr id="0" name=""/>
        <dsp:cNvSpPr/>
      </dsp:nvSpPr>
      <dsp:spPr>
        <a:xfrm rot="16054870">
          <a:off x="3307242" y="1619467"/>
          <a:ext cx="416662" cy="50567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700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0800000">
        <a:off x="3372379" y="1783046"/>
        <a:ext cx="291663" cy="303403"/>
      </dsp:txXfrm>
    </dsp:sp>
    <dsp:sp modelId="{123F8AF4-333C-4F3E-93DD-D9F4E724EF9F}">
      <dsp:nvSpPr>
        <dsp:cNvPr id="0" name=""/>
        <dsp:cNvSpPr/>
      </dsp:nvSpPr>
      <dsp:spPr>
        <a:xfrm>
          <a:off x="2725960" y="2601"/>
          <a:ext cx="1482485" cy="1482485"/>
        </a:xfrm>
        <a:prstGeom prst="ellipse">
          <a:avLst/>
        </a:prstGeom>
        <a:solidFill>
          <a:schemeClr val="tx1"/>
        </a:solidFill>
        <a:ln w="57150" cap="flat" cmpd="sng" algn="ctr">
          <a:solidFill>
            <a:srgbClr val="00B0F0"/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800" b="1" kern="1200" cap="none" spc="0" dirty="0" smtClean="0">
              <a:ln w="50800">
                <a:solidFill>
                  <a:sysClr val="windowText" lastClr="000000"/>
                </a:solidFill>
              </a:ln>
              <a:solidFill>
                <a:schemeClr val="tx1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التمهيد</a:t>
          </a:r>
          <a:endParaRPr lang="en-US" sz="2800" b="1" kern="1200" cap="none" spc="0" dirty="0">
            <a:ln w="50800">
              <a:solidFill>
                <a:sysClr val="windowText" lastClr="000000"/>
              </a:solidFill>
            </a:ln>
            <a:solidFill>
              <a:schemeClr val="tx1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943065" y="219706"/>
        <a:ext cx="1048275" cy="1048275"/>
      </dsp:txXfrm>
    </dsp:sp>
    <dsp:sp modelId="{5D928E8E-4855-4B0A-800D-C53F2DC10A93}">
      <dsp:nvSpPr>
        <dsp:cNvPr id="0" name=""/>
        <dsp:cNvSpPr/>
      </dsp:nvSpPr>
      <dsp:spPr>
        <a:xfrm rot="20520000">
          <a:off x="4357020" y="2268474"/>
          <a:ext cx="277962" cy="50567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700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4359061" y="2382493"/>
        <a:ext cx="194573" cy="303403"/>
      </dsp:txXfrm>
    </dsp:sp>
    <dsp:sp modelId="{5011A526-0312-4F29-9F88-0301B2F35B61}">
      <dsp:nvSpPr>
        <dsp:cNvPr id="0" name=""/>
        <dsp:cNvSpPr/>
      </dsp:nvSpPr>
      <dsp:spPr>
        <a:xfrm>
          <a:off x="4702578" y="1442730"/>
          <a:ext cx="1663289" cy="1482485"/>
        </a:xfrm>
        <a:prstGeom prst="ellipse">
          <a:avLst/>
        </a:prstGeom>
        <a:solidFill>
          <a:schemeClr val="tx1"/>
        </a:solidFill>
        <a:ln w="57150" cap="flat" cmpd="sng" algn="ctr">
          <a:solidFill>
            <a:srgbClr val="00B0F0"/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800" b="1" kern="1200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أهمية الموضوع</a:t>
          </a:r>
          <a:endParaRPr lang="en-US" sz="2800" b="1" kern="1200" cap="none" spc="0" dirty="0">
            <a:ln w="50800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946161" y="1659835"/>
        <a:ext cx="1176123" cy="1048275"/>
      </dsp:txXfrm>
    </dsp:sp>
    <dsp:sp modelId="{8BAC3159-E558-4895-82DC-0222DE0EA079}">
      <dsp:nvSpPr>
        <dsp:cNvPr id="0" name=""/>
        <dsp:cNvSpPr/>
      </dsp:nvSpPr>
      <dsp:spPr>
        <a:xfrm rot="3240000">
          <a:off x="3927802" y="3296051"/>
          <a:ext cx="387255" cy="50567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700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3951747" y="3350192"/>
        <a:ext cx="271079" cy="303403"/>
      </dsp:txXfrm>
    </dsp:sp>
    <dsp:sp modelId="{F6ACBE10-F704-4EDD-A5F4-90D55878AD28}">
      <dsp:nvSpPr>
        <dsp:cNvPr id="0" name=""/>
        <dsp:cNvSpPr/>
      </dsp:nvSpPr>
      <dsp:spPr>
        <a:xfrm>
          <a:off x="4037060" y="3769212"/>
          <a:ext cx="1482485" cy="1482485"/>
        </a:xfrm>
        <a:prstGeom prst="ellipse">
          <a:avLst/>
        </a:prstGeom>
        <a:solidFill>
          <a:schemeClr val="tx1"/>
        </a:solidFill>
        <a:ln w="57150" cap="flat" cmpd="sng" algn="ctr">
          <a:solidFill>
            <a:srgbClr val="00B0F0"/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800" b="1" kern="1200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خطة</a:t>
          </a:r>
          <a:r>
            <a:rPr lang="ar-EG" sz="2800" b="1" kern="1200" cap="none" spc="0" dirty="0" smtClean="0">
              <a:ln w="50800">
                <a:solidFill>
                  <a:sysClr val="windowText" lastClr="000000"/>
                </a:solidFill>
              </a:ln>
              <a:solidFill>
                <a:srgbClr val="00206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 </a:t>
          </a:r>
          <a:r>
            <a:rPr lang="ar-EG" sz="2800" b="1" kern="1200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البحث</a:t>
          </a:r>
          <a:endParaRPr lang="en-US" sz="2800" b="1" kern="1200" cap="none" spc="0" dirty="0">
            <a:ln w="50800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254165" y="3986317"/>
        <a:ext cx="1048275" cy="1048275"/>
      </dsp:txXfrm>
    </dsp:sp>
    <dsp:sp modelId="{6D6AFAE7-0B55-460D-B8B9-09D0969F0895}">
      <dsp:nvSpPr>
        <dsp:cNvPr id="0" name=""/>
        <dsp:cNvSpPr/>
      </dsp:nvSpPr>
      <dsp:spPr>
        <a:xfrm rot="7633570">
          <a:off x="2783088" y="3322945"/>
          <a:ext cx="381152" cy="50567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700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0800000">
        <a:off x="2874849" y="3378556"/>
        <a:ext cx="266806" cy="303403"/>
      </dsp:txXfrm>
    </dsp:sp>
    <dsp:sp modelId="{9E69929E-5013-4F5A-8A1D-B665A56C6093}">
      <dsp:nvSpPr>
        <dsp:cNvPr id="0" name=""/>
        <dsp:cNvSpPr/>
      </dsp:nvSpPr>
      <dsp:spPr>
        <a:xfrm>
          <a:off x="1562857" y="3735595"/>
          <a:ext cx="1477711" cy="1482485"/>
        </a:xfrm>
        <a:prstGeom prst="ellipse">
          <a:avLst/>
        </a:prstGeom>
        <a:solidFill>
          <a:schemeClr val="tx1"/>
        </a:solidFill>
        <a:ln w="57150" cap="flat" cmpd="sng" algn="ctr">
          <a:solidFill>
            <a:srgbClr val="00B0F0"/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800" b="1" kern="1200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الصعوبات</a:t>
          </a:r>
          <a:endParaRPr lang="en-US" sz="2800" b="1" kern="1200" cap="none" spc="0" dirty="0">
            <a:ln w="50800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779263" y="3952700"/>
        <a:ext cx="1044899" cy="1048275"/>
      </dsp:txXfrm>
    </dsp:sp>
    <dsp:sp modelId="{56EE1ABF-9E05-40E4-8800-CC9A2109EF33}">
      <dsp:nvSpPr>
        <dsp:cNvPr id="0" name=""/>
        <dsp:cNvSpPr/>
      </dsp:nvSpPr>
      <dsp:spPr>
        <a:xfrm rot="11806646">
          <a:off x="2354251" y="2249553"/>
          <a:ext cx="358866" cy="50567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700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0800000">
        <a:off x="2459620" y="2366226"/>
        <a:ext cx="251206" cy="303403"/>
      </dsp:txXfrm>
    </dsp:sp>
    <dsp:sp modelId="{55607B43-B62F-40B5-BAA3-068B0F5A000A}">
      <dsp:nvSpPr>
        <dsp:cNvPr id="0" name=""/>
        <dsp:cNvSpPr/>
      </dsp:nvSpPr>
      <dsp:spPr>
        <a:xfrm>
          <a:off x="748884" y="1463159"/>
          <a:ext cx="1482485" cy="1482485"/>
        </a:xfrm>
        <a:prstGeom prst="ellipse">
          <a:avLst/>
        </a:prstGeom>
        <a:solidFill>
          <a:schemeClr val="tx1"/>
        </a:solidFill>
        <a:ln w="57150" cap="flat" cmpd="sng" algn="ctr">
          <a:solidFill>
            <a:srgbClr val="00B0F0"/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800" b="1" kern="1200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الشكر</a:t>
          </a:r>
          <a:endParaRPr lang="en-US" sz="2800" b="1" kern="1200" dirty="0">
            <a:ln>
              <a:solidFill>
                <a:sysClr val="windowText" lastClr="000000"/>
              </a:solidFill>
            </a:ln>
            <a:solidFill>
              <a:sysClr val="windowText" lastClr="000000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965989" y="1680264"/>
        <a:ext cx="1048275" cy="10482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40C8A8-9FBE-4647-98F7-FCAA81A0DF35}">
      <dsp:nvSpPr>
        <dsp:cNvPr id="0" name=""/>
        <dsp:cNvSpPr/>
      </dsp:nvSpPr>
      <dsp:spPr>
        <a:xfrm>
          <a:off x="3492013" y="2061320"/>
          <a:ext cx="2159972" cy="1565991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5- </a:t>
          </a:r>
          <a:r>
            <a:rPr lang="ar-EG" sz="4000" b="1" kern="1200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منهج البحث</a:t>
          </a:r>
          <a:endParaRPr lang="en-US" sz="4000" b="1" kern="1200" dirty="0">
            <a:solidFill>
              <a:schemeClr val="tx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808334" y="2290654"/>
        <a:ext cx="1527330" cy="1107323"/>
      </dsp:txXfrm>
    </dsp:sp>
    <dsp:sp modelId="{3CBFC298-F0AF-41E9-B17A-2C372A185D3E}">
      <dsp:nvSpPr>
        <dsp:cNvPr id="0" name=""/>
        <dsp:cNvSpPr/>
      </dsp:nvSpPr>
      <dsp:spPr>
        <a:xfrm rot="16200000">
          <a:off x="4335380" y="1809287"/>
          <a:ext cx="473238" cy="30826"/>
        </a:xfrm>
        <a:custGeom>
          <a:avLst/>
          <a:gdLst/>
          <a:ahLst/>
          <a:cxnLst/>
          <a:rect l="0" t="0" r="0" b="0"/>
          <a:pathLst>
            <a:path>
              <a:moveTo>
                <a:pt x="0" y="15413"/>
              </a:moveTo>
              <a:lnTo>
                <a:pt x="473238" y="15413"/>
              </a:lnTo>
            </a:path>
          </a:pathLst>
        </a:custGeom>
        <a:noFill/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560169" y="1812870"/>
        <a:ext cx="23661" cy="23661"/>
      </dsp:txXfrm>
    </dsp:sp>
    <dsp:sp modelId="{18BBD71F-654B-4681-A9BC-94D5ADBDDA67}">
      <dsp:nvSpPr>
        <dsp:cNvPr id="0" name=""/>
        <dsp:cNvSpPr/>
      </dsp:nvSpPr>
      <dsp:spPr>
        <a:xfrm>
          <a:off x="3789004" y="22090"/>
          <a:ext cx="1565991" cy="1565991"/>
        </a:xfrm>
        <a:prstGeom prst="ellipse">
          <a:avLst/>
        </a:prstGeom>
        <a:solidFill>
          <a:schemeClr val="tx1"/>
        </a:solidFill>
        <a:ln w="57150" cap="flat" cmpd="sng" algn="ctr">
          <a:solidFill>
            <a:srgbClr val="00B0F0"/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600" b="1" kern="1200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الوصفي</a:t>
          </a:r>
          <a:endParaRPr lang="en-US" sz="3600" b="1" kern="1200" dirty="0">
            <a:ln w="50800">
              <a:solidFill>
                <a:sysClr val="windowText" lastClr="000000"/>
              </a:solidFill>
            </a:ln>
            <a:solidFill>
              <a:sysClr val="windowText" lastClr="000000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018338" y="251424"/>
        <a:ext cx="1107323" cy="1107323"/>
      </dsp:txXfrm>
    </dsp:sp>
    <dsp:sp modelId="{673588DB-3E4C-4E4D-B0D1-BA5BF57A6113}">
      <dsp:nvSpPr>
        <dsp:cNvPr id="0" name=""/>
        <dsp:cNvSpPr/>
      </dsp:nvSpPr>
      <dsp:spPr>
        <a:xfrm rot="44199">
          <a:off x="5651793" y="2846268"/>
          <a:ext cx="541717" cy="30826"/>
        </a:xfrm>
        <a:custGeom>
          <a:avLst/>
          <a:gdLst/>
          <a:ahLst/>
          <a:cxnLst/>
          <a:rect l="0" t="0" r="0" b="0"/>
          <a:pathLst>
            <a:path>
              <a:moveTo>
                <a:pt x="0" y="15413"/>
              </a:moveTo>
              <a:lnTo>
                <a:pt x="541717" y="15413"/>
              </a:lnTo>
            </a:path>
          </a:pathLst>
        </a:custGeom>
        <a:noFill/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909109" y="2848139"/>
        <a:ext cx="27085" cy="27085"/>
      </dsp:txXfrm>
    </dsp:sp>
    <dsp:sp modelId="{83683247-FDF7-4A73-9BDA-2CC0F972C082}">
      <dsp:nvSpPr>
        <dsp:cNvPr id="0" name=""/>
        <dsp:cNvSpPr/>
      </dsp:nvSpPr>
      <dsp:spPr>
        <a:xfrm>
          <a:off x="6193424" y="2092235"/>
          <a:ext cx="1565991" cy="1565991"/>
        </a:xfrm>
        <a:prstGeom prst="ellipse">
          <a:avLst/>
        </a:prstGeom>
        <a:solidFill>
          <a:schemeClr val="tx1"/>
        </a:solidFill>
        <a:ln w="57150" cap="flat" cmpd="sng" algn="ctr">
          <a:solidFill>
            <a:srgbClr val="00B0F0"/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600" b="1" kern="1200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التاريخي</a:t>
          </a:r>
          <a:endParaRPr lang="en-US" sz="3600" b="1" kern="1200" cap="none" spc="0" dirty="0">
            <a:ln w="50800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6422758" y="2321569"/>
        <a:ext cx="1107323" cy="1107323"/>
      </dsp:txXfrm>
    </dsp:sp>
    <dsp:sp modelId="{EB91A348-A394-4752-8A77-108CA8231432}">
      <dsp:nvSpPr>
        <dsp:cNvPr id="0" name=""/>
        <dsp:cNvSpPr/>
      </dsp:nvSpPr>
      <dsp:spPr>
        <a:xfrm rot="5400000">
          <a:off x="4335380" y="3848517"/>
          <a:ext cx="473238" cy="30826"/>
        </a:xfrm>
        <a:custGeom>
          <a:avLst/>
          <a:gdLst/>
          <a:ahLst/>
          <a:cxnLst/>
          <a:rect l="0" t="0" r="0" b="0"/>
          <a:pathLst>
            <a:path>
              <a:moveTo>
                <a:pt x="0" y="15413"/>
              </a:moveTo>
              <a:lnTo>
                <a:pt x="473238" y="15413"/>
              </a:lnTo>
            </a:path>
          </a:pathLst>
        </a:custGeom>
        <a:noFill/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560169" y="3852099"/>
        <a:ext cx="23661" cy="23661"/>
      </dsp:txXfrm>
    </dsp:sp>
    <dsp:sp modelId="{EE6A0794-9E8A-4156-977A-2E1A7AC02E2A}">
      <dsp:nvSpPr>
        <dsp:cNvPr id="0" name=""/>
        <dsp:cNvSpPr/>
      </dsp:nvSpPr>
      <dsp:spPr>
        <a:xfrm>
          <a:off x="3789004" y="4100550"/>
          <a:ext cx="1565991" cy="1565991"/>
        </a:xfrm>
        <a:prstGeom prst="ellipse">
          <a:avLst/>
        </a:prstGeom>
        <a:solidFill>
          <a:schemeClr val="tx1"/>
        </a:solidFill>
        <a:ln w="57150" cap="flat" cmpd="sng" algn="ctr">
          <a:solidFill>
            <a:srgbClr val="00B0F0"/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600" b="1" kern="1200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التجريبي</a:t>
          </a:r>
          <a:endParaRPr lang="en-US" sz="3600" b="1" kern="1200" cap="none" spc="0" dirty="0">
            <a:ln w="50800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018338" y="4329884"/>
        <a:ext cx="1107323" cy="1107323"/>
      </dsp:txXfrm>
    </dsp:sp>
    <dsp:sp modelId="{D62BA264-8861-4355-A816-E4A109F411D9}">
      <dsp:nvSpPr>
        <dsp:cNvPr id="0" name=""/>
        <dsp:cNvSpPr/>
      </dsp:nvSpPr>
      <dsp:spPr>
        <a:xfrm rot="10849842">
          <a:off x="2828905" y="2808437"/>
          <a:ext cx="663359" cy="30826"/>
        </a:xfrm>
        <a:custGeom>
          <a:avLst/>
          <a:gdLst/>
          <a:ahLst/>
          <a:cxnLst/>
          <a:rect l="0" t="0" r="0" b="0"/>
          <a:pathLst>
            <a:path>
              <a:moveTo>
                <a:pt x="0" y="15413"/>
              </a:moveTo>
              <a:lnTo>
                <a:pt x="663359" y="15413"/>
              </a:lnTo>
            </a:path>
          </a:pathLst>
        </a:custGeom>
        <a:noFill/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144001" y="2807267"/>
        <a:ext cx="33167" cy="33167"/>
      </dsp:txXfrm>
    </dsp:sp>
    <dsp:sp modelId="{FDB94DBD-F813-4ED1-AA79-1D2FF0CF214B}">
      <dsp:nvSpPr>
        <dsp:cNvPr id="0" name=""/>
        <dsp:cNvSpPr/>
      </dsp:nvSpPr>
      <dsp:spPr>
        <a:xfrm>
          <a:off x="1263031" y="2024694"/>
          <a:ext cx="1565991" cy="1565991"/>
        </a:xfrm>
        <a:prstGeom prst="ellipse">
          <a:avLst/>
        </a:prstGeom>
        <a:solidFill>
          <a:schemeClr val="tx1"/>
        </a:solidFill>
        <a:ln w="57150" cap="flat" cmpd="sng" algn="ctr">
          <a:solidFill>
            <a:srgbClr val="00B0F0"/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600" b="1" kern="1200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المقارن</a:t>
          </a:r>
          <a:endParaRPr lang="en-US" sz="3600" b="1" kern="1200" cap="none" spc="0" dirty="0">
            <a:ln w="50800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492365" y="2254028"/>
        <a:ext cx="1107323" cy="110732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3FDBA5-07EF-4046-AAD1-AC8BDF258629}">
      <dsp:nvSpPr>
        <dsp:cNvPr id="0" name=""/>
        <dsp:cNvSpPr/>
      </dsp:nvSpPr>
      <dsp:spPr>
        <a:xfrm>
          <a:off x="2838028" y="2096901"/>
          <a:ext cx="2553542" cy="1494829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6- </a:t>
          </a:r>
          <a:r>
            <a:rPr lang="ar-EG" sz="4400" b="1" kern="1200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حدود البحث</a:t>
          </a:r>
          <a:endParaRPr lang="en-US" sz="4400" b="1" kern="1200" dirty="0">
            <a:solidFill>
              <a:schemeClr val="tx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211986" y="2315814"/>
        <a:ext cx="1805626" cy="1057003"/>
      </dsp:txXfrm>
    </dsp:sp>
    <dsp:sp modelId="{8EB5D8A0-15BD-4A34-A86C-B8A5EDF64D2C}">
      <dsp:nvSpPr>
        <dsp:cNvPr id="0" name=""/>
        <dsp:cNvSpPr/>
      </dsp:nvSpPr>
      <dsp:spPr>
        <a:xfrm rot="16179210">
          <a:off x="3932401" y="1570726"/>
          <a:ext cx="325179" cy="508242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184150" dist="241300" dir="11520000" sx="110000" sy="110000" algn="ctr" rotWithShape="0">
            <a:srgbClr val="000000">
              <a:alpha val="18000"/>
            </a:srgbClr>
          </a:outerShdw>
        </a:effectLst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z="-80000" extrusionH="107950" prstMaterial="plastic">
          <a:bevelT w="82550" h="63500" prst="divot"/>
          <a:bevelB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0800000">
        <a:off x="3981473" y="1721150"/>
        <a:ext cx="227625" cy="304946"/>
      </dsp:txXfrm>
    </dsp:sp>
    <dsp:sp modelId="{123F8AF4-333C-4F3E-93DD-D9F4E724EF9F}">
      <dsp:nvSpPr>
        <dsp:cNvPr id="0" name=""/>
        <dsp:cNvSpPr/>
      </dsp:nvSpPr>
      <dsp:spPr>
        <a:xfrm>
          <a:off x="3354715" y="1932"/>
          <a:ext cx="1494829" cy="1494829"/>
        </a:xfrm>
        <a:prstGeom prst="ellipse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زمانية</a:t>
          </a:r>
          <a:endParaRPr lang="en-US" sz="2800" kern="1200" dirty="0">
            <a:ln w="50800">
              <a:solidFill>
                <a:sysClr val="windowText" lastClr="000000"/>
              </a:solidFill>
            </a:ln>
            <a:solidFill>
              <a:sysClr val="windowText" lastClr="000000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573628" y="220845"/>
        <a:ext cx="1057003" cy="1057003"/>
      </dsp:txXfrm>
    </dsp:sp>
    <dsp:sp modelId="{5D928E8E-4855-4B0A-800D-C53F2DC10A93}">
      <dsp:nvSpPr>
        <dsp:cNvPr id="0" name=""/>
        <dsp:cNvSpPr/>
      </dsp:nvSpPr>
      <dsp:spPr>
        <a:xfrm rot="21589416">
          <a:off x="5587237" y="2604347"/>
          <a:ext cx="418396" cy="508242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184150" dist="241300" dir="11520000" sx="110000" sy="110000" algn="ctr" rotWithShape="0">
            <a:srgbClr val="000000">
              <a:alpha val="18000"/>
            </a:srgbClr>
          </a:outerShdw>
        </a:effectLst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z="-80000" extrusionH="107950" prstMaterial="plastic">
          <a:bevelT w="82550" h="63500" prst="divot"/>
          <a:bevelB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5587237" y="2706188"/>
        <a:ext cx="292877" cy="304946"/>
      </dsp:txXfrm>
    </dsp:sp>
    <dsp:sp modelId="{5011A526-0312-4F29-9F88-0301B2F35B61}">
      <dsp:nvSpPr>
        <dsp:cNvPr id="0" name=""/>
        <dsp:cNvSpPr/>
      </dsp:nvSpPr>
      <dsp:spPr>
        <a:xfrm>
          <a:off x="6180973" y="2088238"/>
          <a:ext cx="1494829" cy="1494829"/>
        </a:xfrm>
        <a:prstGeom prst="ellipse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مكانية</a:t>
          </a:r>
          <a:endParaRPr lang="en-US" sz="3200" b="1" kern="1200" cap="none" spc="0" dirty="0">
            <a:ln w="50800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6399886" y="2307151"/>
        <a:ext cx="1057003" cy="1057003"/>
      </dsp:txXfrm>
    </dsp:sp>
    <dsp:sp modelId="{8BAC3159-E558-4895-82DC-0222DE0EA079}">
      <dsp:nvSpPr>
        <dsp:cNvPr id="0" name=""/>
        <dsp:cNvSpPr/>
      </dsp:nvSpPr>
      <dsp:spPr>
        <a:xfrm rot="5381262">
          <a:off x="3937976" y="3515192"/>
          <a:ext cx="312251" cy="508242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184150" dist="241300" dir="11520000" sx="110000" sy="110000" algn="ctr" rotWithShape="0">
            <a:srgbClr val="000000">
              <a:alpha val="18000"/>
            </a:srgbClr>
          </a:outerShdw>
        </a:effectLst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z="-80000" extrusionH="107950" prstMaterial="plastic">
          <a:bevelT w="82550" h="63500" prst="divot"/>
          <a:bevelB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3984558" y="3570003"/>
        <a:ext cx="218576" cy="304946"/>
      </dsp:txXfrm>
    </dsp:sp>
    <dsp:sp modelId="{F6ACBE10-F704-4EDD-A5F4-90D55878AD28}">
      <dsp:nvSpPr>
        <dsp:cNvPr id="0" name=""/>
        <dsp:cNvSpPr/>
      </dsp:nvSpPr>
      <dsp:spPr>
        <a:xfrm>
          <a:off x="3378744" y="4180860"/>
          <a:ext cx="1494829" cy="1494829"/>
        </a:xfrm>
        <a:prstGeom prst="ellipse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بشرية</a:t>
          </a:r>
          <a:endParaRPr lang="en-US" sz="3200" b="1" kern="1200" cap="none" spc="0" dirty="0">
            <a:ln w="50800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597657" y="4399773"/>
        <a:ext cx="1057003" cy="1057003"/>
      </dsp:txXfrm>
    </dsp:sp>
    <dsp:sp modelId="{6D6AFAE7-0B55-460D-B8B9-09D0969F0895}">
      <dsp:nvSpPr>
        <dsp:cNvPr id="0" name=""/>
        <dsp:cNvSpPr/>
      </dsp:nvSpPr>
      <dsp:spPr>
        <a:xfrm rot="10811610">
          <a:off x="2549695" y="2606622"/>
          <a:ext cx="286905" cy="508242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95000"/>
            <a:lumOff val="5000"/>
          </a:schemeClr>
        </a:solidFill>
        <a:ln>
          <a:noFill/>
        </a:ln>
        <a:effectLst>
          <a:outerShdw blurRad="184150" dist="241300" dir="11520000" sx="110000" sy="110000" algn="ctr" rotWithShape="0">
            <a:srgbClr val="000000">
              <a:alpha val="18000"/>
            </a:srgbClr>
          </a:outerShdw>
        </a:effectLst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z="-80000" extrusionH="107950" prstMaterial="plastic">
          <a:bevelT w="82550" h="63500" prst="divot"/>
          <a:bevelB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0800000">
        <a:off x="2635766" y="2708415"/>
        <a:ext cx="200834" cy="304946"/>
      </dsp:txXfrm>
    </dsp:sp>
    <dsp:sp modelId="{9E69929E-5013-4F5A-8A1D-B665A56C6093}">
      <dsp:nvSpPr>
        <dsp:cNvPr id="0" name=""/>
        <dsp:cNvSpPr/>
      </dsp:nvSpPr>
      <dsp:spPr>
        <a:xfrm>
          <a:off x="801895" y="2088236"/>
          <a:ext cx="1494829" cy="1494829"/>
        </a:xfrm>
        <a:prstGeom prst="ellipse">
          <a:avLst/>
        </a:prstGeom>
        <a:solidFill>
          <a:schemeClr val="tx1"/>
        </a:solidFill>
        <a:ln w="57150">
          <a:solidFill>
            <a:srgbClr val="00B0F0"/>
          </a:solidFill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cap="none" spc="0" dirty="0" smtClean="0">
              <a:ln w="5080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منهجية</a:t>
          </a:r>
        </a:p>
      </dsp:txBody>
      <dsp:txXfrm>
        <a:off x="1020808" y="2307149"/>
        <a:ext cx="1057003" cy="105700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3F9B21-EA71-4D0C-914A-89D6F89D5002}">
      <dsp:nvSpPr>
        <dsp:cNvPr id="0" name=""/>
        <dsp:cNvSpPr/>
      </dsp:nvSpPr>
      <dsp:spPr>
        <a:xfrm>
          <a:off x="830209" y="3586251"/>
          <a:ext cx="953614" cy="467163"/>
        </a:xfrm>
        <a:custGeom>
          <a:avLst/>
          <a:gdLst/>
          <a:ahLst/>
          <a:cxnLst/>
          <a:rect l="0" t="0" r="0" b="0"/>
          <a:pathLst>
            <a:path>
              <a:moveTo>
                <a:pt x="953614" y="0"/>
              </a:moveTo>
              <a:lnTo>
                <a:pt x="953614" y="313507"/>
              </a:lnTo>
              <a:lnTo>
                <a:pt x="0" y="313507"/>
              </a:lnTo>
              <a:lnTo>
                <a:pt x="0" y="467163"/>
              </a:lnTo>
            </a:path>
          </a:pathLst>
        </a:custGeom>
        <a:noFill/>
        <a:ln w="38100" cap="flat" cmpd="sng" algn="ctr">
          <a:solidFill>
            <a:schemeClr val="dk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40000" prstMaterial="metal">
          <a:bevelT w="10000" h="10000"/>
        </a:sp3d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7C83F4E7-393C-4C56-9025-8BD466465376}">
      <dsp:nvSpPr>
        <dsp:cNvPr id="0" name=""/>
        <dsp:cNvSpPr/>
      </dsp:nvSpPr>
      <dsp:spPr>
        <a:xfrm>
          <a:off x="1783823" y="3586251"/>
          <a:ext cx="996358" cy="4622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8598"/>
              </a:lnTo>
              <a:lnTo>
                <a:pt x="996358" y="308598"/>
              </a:lnTo>
              <a:lnTo>
                <a:pt x="996358" y="462255"/>
              </a:lnTo>
            </a:path>
          </a:pathLst>
        </a:custGeom>
        <a:noFill/>
        <a:ln w="38100" cap="flat" cmpd="sng" algn="ctr">
          <a:solidFill>
            <a:schemeClr val="dk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40000" prstMaterial="metal">
          <a:bevelT w="10000" h="10000"/>
        </a:sp3d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17F994EF-BF6C-4568-B021-B2BCDFA94FBA}">
      <dsp:nvSpPr>
        <dsp:cNvPr id="0" name=""/>
        <dsp:cNvSpPr/>
      </dsp:nvSpPr>
      <dsp:spPr>
        <a:xfrm>
          <a:off x="1783823" y="1672114"/>
          <a:ext cx="2121868" cy="860888"/>
        </a:xfrm>
        <a:custGeom>
          <a:avLst/>
          <a:gdLst/>
          <a:ahLst/>
          <a:cxnLst/>
          <a:rect l="0" t="0" r="0" b="0"/>
          <a:pathLst>
            <a:path>
              <a:moveTo>
                <a:pt x="2121868" y="0"/>
              </a:moveTo>
              <a:lnTo>
                <a:pt x="2121868" y="707232"/>
              </a:lnTo>
              <a:lnTo>
                <a:pt x="0" y="707232"/>
              </a:lnTo>
              <a:lnTo>
                <a:pt x="0" y="860888"/>
              </a:lnTo>
            </a:path>
          </a:pathLst>
        </a:custGeom>
        <a:noFill/>
        <a:ln w="38100" cap="flat" cmpd="sng" algn="ctr">
          <a:solidFill>
            <a:schemeClr val="dk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40000" prstMaterial="metal">
          <a:bevelT w="10000" h="10000"/>
        </a:sp3d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8ED0810F-7CE2-4715-B0B4-3B39AC3E3A16}">
      <dsp:nvSpPr>
        <dsp:cNvPr id="0" name=""/>
        <dsp:cNvSpPr/>
      </dsp:nvSpPr>
      <dsp:spPr>
        <a:xfrm>
          <a:off x="4896054" y="3611118"/>
          <a:ext cx="1071495" cy="465941"/>
        </a:xfrm>
        <a:custGeom>
          <a:avLst/>
          <a:gdLst/>
          <a:ahLst/>
          <a:cxnLst/>
          <a:rect l="0" t="0" r="0" b="0"/>
          <a:pathLst>
            <a:path>
              <a:moveTo>
                <a:pt x="1071495" y="0"/>
              </a:moveTo>
              <a:lnTo>
                <a:pt x="1071495" y="312285"/>
              </a:lnTo>
              <a:lnTo>
                <a:pt x="0" y="312285"/>
              </a:lnTo>
              <a:lnTo>
                <a:pt x="0" y="465941"/>
              </a:lnTo>
            </a:path>
          </a:pathLst>
        </a:custGeom>
        <a:noFill/>
        <a:ln w="38100" cap="flat" cmpd="sng" algn="ctr">
          <a:solidFill>
            <a:schemeClr val="dk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40000" prstMaterial="metal">
          <a:bevelT w="10000" h="10000"/>
        </a:sp3d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4CC53FD4-AF05-49E5-8E9F-A3169874DF75}">
      <dsp:nvSpPr>
        <dsp:cNvPr id="0" name=""/>
        <dsp:cNvSpPr/>
      </dsp:nvSpPr>
      <dsp:spPr>
        <a:xfrm>
          <a:off x="5967550" y="3611118"/>
          <a:ext cx="1083720" cy="4802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6556"/>
              </a:lnTo>
              <a:lnTo>
                <a:pt x="1083720" y="326556"/>
              </a:lnTo>
              <a:lnTo>
                <a:pt x="1083720" y="480213"/>
              </a:lnTo>
            </a:path>
          </a:pathLst>
        </a:custGeom>
        <a:noFill/>
        <a:ln w="38100" cap="flat" cmpd="sng" algn="ctr">
          <a:solidFill>
            <a:schemeClr val="dk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40000" prstMaterial="metal">
          <a:bevelT w="10000" h="10000"/>
        </a:sp3d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21B1ADCF-5C25-46ED-8C78-7583B43D726E}">
      <dsp:nvSpPr>
        <dsp:cNvPr id="0" name=""/>
        <dsp:cNvSpPr/>
      </dsp:nvSpPr>
      <dsp:spPr>
        <a:xfrm>
          <a:off x="3905692" y="1672114"/>
          <a:ext cx="2061858" cy="8857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2099"/>
              </a:lnTo>
              <a:lnTo>
                <a:pt x="2061858" y="732099"/>
              </a:lnTo>
              <a:lnTo>
                <a:pt x="2061858" y="885756"/>
              </a:lnTo>
            </a:path>
          </a:pathLst>
        </a:custGeom>
        <a:noFill/>
        <a:ln w="38100" cap="flat" cmpd="sng" algn="ctr">
          <a:solidFill>
            <a:schemeClr val="dk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40000" prstMaterial="metal">
          <a:bevelT w="10000" h="10000"/>
        </a:sp3d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5404F07F-9419-47F8-89A5-004B98E51866}">
      <dsp:nvSpPr>
        <dsp:cNvPr id="0" name=""/>
        <dsp:cNvSpPr/>
      </dsp:nvSpPr>
      <dsp:spPr>
        <a:xfrm>
          <a:off x="1994883" y="618865"/>
          <a:ext cx="3821617" cy="1053248"/>
        </a:xfrm>
        <a:prstGeom prst="roundRect">
          <a:avLst>
            <a:gd name="adj" fmla="val 10000"/>
          </a:avLst>
        </a:prstGeom>
        <a:solidFill>
          <a:schemeClr val="tx1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5343BD7-259F-42C7-87EB-EBBB61737554}">
      <dsp:nvSpPr>
        <dsp:cNvPr id="0" name=""/>
        <dsp:cNvSpPr/>
      </dsp:nvSpPr>
      <dsp:spPr>
        <a:xfrm>
          <a:off x="2179179" y="793946"/>
          <a:ext cx="3821617" cy="1053248"/>
        </a:xfrm>
        <a:prstGeom prst="roundRect">
          <a:avLst>
            <a:gd name="adj" fmla="val 10000"/>
          </a:avLst>
        </a:prstGeom>
        <a:solidFill>
          <a:srgbClr val="00B0F0"/>
        </a:solidFill>
        <a:ln w="381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z="152400"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7- </a:t>
          </a:r>
          <a:r>
            <a:rPr lang="ar-EG" sz="4400" b="1" kern="1200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الدراسات السابقة</a:t>
          </a:r>
          <a:endParaRPr lang="en-US" sz="4400" b="1" kern="1200" dirty="0">
            <a:solidFill>
              <a:schemeClr val="tx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210028" y="824795"/>
        <a:ext cx="3759919" cy="991550"/>
      </dsp:txXfrm>
    </dsp:sp>
    <dsp:sp modelId="{6DBF76FE-A2C3-4675-BBA2-BCD000A2A885}">
      <dsp:nvSpPr>
        <dsp:cNvPr id="0" name=""/>
        <dsp:cNvSpPr/>
      </dsp:nvSpPr>
      <dsp:spPr>
        <a:xfrm>
          <a:off x="5138220" y="2557870"/>
          <a:ext cx="1658659" cy="1053248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13D6A23-77D7-4425-B864-8C1BEED7850A}">
      <dsp:nvSpPr>
        <dsp:cNvPr id="0" name=""/>
        <dsp:cNvSpPr/>
      </dsp:nvSpPr>
      <dsp:spPr>
        <a:xfrm>
          <a:off x="5322516" y="2732951"/>
          <a:ext cx="1658659" cy="1053248"/>
        </a:xfrm>
        <a:prstGeom prst="roundRect">
          <a:avLst>
            <a:gd name="adj" fmla="val 10000"/>
          </a:avLst>
        </a:prstGeom>
        <a:solidFill>
          <a:schemeClr val="tx1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contourW="12700" prstMaterial="matte">
          <a:bevelT w="60000" h="50800"/>
          <a:contourClr>
            <a:schemeClr val="accent2">
              <a:shade val="60000"/>
              <a:satMod val="11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تنازلياً</a:t>
          </a:r>
          <a:endParaRPr lang="en-US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353365" y="2763800"/>
        <a:ext cx="1596961" cy="991550"/>
      </dsp:txXfrm>
    </dsp:sp>
    <dsp:sp modelId="{A51BB6A1-50BA-4024-908C-E8352D9ADB30}">
      <dsp:nvSpPr>
        <dsp:cNvPr id="0" name=""/>
        <dsp:cNvSpPr/>
      </dsp:nvSpPr>
      <dsp:spPr>
        <a:xfrm>
          <a:off x="6221941" y="4091332"/>
          <a:ext cx="1658659" cy="1053248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solidFill>
            <a:schemeClr val="bg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096EB1-16E0-485A-B9CA-6E0A5B7900E6}">
      <dsp:nvSpPr>
        <dsp:cNvPr id="0" name=""/>
        <dsp:cNvSpPr/>
      </dsp:nvSpPr>
      <dsp:spPr>
        <a:xfrm>
          <a:off x="6406236" y="4266412"/>
          <a:ext cx="1658659" cy="1053248"/>
        </a:xfrm>
        <a:prstGeom prst="roundRect">
          <a:avLst>
            <a:gd name="adj" fmla="val 10000"/>
          </a:avLst>
        </a:prstGeom>
        <a:solidFill>
          <a:schemeClr val="tx1">
            <a:lumMod val="9500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contourW="12700" prstMaterial="matte">
          <a:bevelT w="60000" h="50800"/>
          <a:contourClr>
            <a:schemeClr val="accent1">
              <a:shade val="60000"/>
              <a:satMod val="11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الأحدث ثم الأقدم</a:t>
          </a:r>
          <a:endParaRPr lang="en-US" sz="20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6437085" y="4297261"/>
        <a:ext cx="1596961" cy="991550"/>
      </dsp:txXfrm>
    </dsp:sp>
    <dsp:sp modelId="{648A3C76-E136-4656-A6E7-47C4E4FF9A7D}">
      <dsp:nvSpPr>
        <dsp:cNvPr id="0" name=""/>
        <dsp:cNvSpPr/>
      </dsp:nvSpPr>
      <dsp:spPr>
        <a:xfrm>
          <a:off x="3997509" y="4077060"/>
          <a:ext cx="1797090" cy="1053248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solidFill>
            <a:schemeClr val="bg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27C507-A696-41C6-B872-A0E9303564B2}">
      <dsp:nvSpPr>
        <dsp:cNvPr id="0" name=""/>
        <dsp:cNvSpPr/>
      </dsp:nvSpPr>
      <dsp:spPr>
        <a:xfrm>
          <a:off x="4181804" y="4252141"/>
          <a:ext cx="1797090" cy="1053248"/>
        </a:xfrm>
        <a:prstGeom prst="roundRect">
          <a:avLst>
            <a:gd name="adj" fmla="val 10000"/>
          </a:avLst>
        </a:prstGeom>
        <a:solidFill>
          <a:schemeClr val="tx1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contourW="12700" prstMaterial="matte">
          <a:bevelT w="60000" h="50800"/>
          <a:contourClr>
            <a:schemeClr val="accent1">
              <a:shade val="60000"/>
              <a:satMod val="11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سويدان (2017 )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قطامي (2010)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السالم (1992)</a:t>
          </a:r>
          <a:endParaRPr lang="en-US" sz="16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212653" y="4282990"/>
        <a:ext cx="1735392" cy="991550"/>
      </dsp:txXfrm>
    </dsp:sp>
    <dsp:sp modelId="{CBB30A93-BF0C-4D74-B353-44536BD3AC8D}">
      <dsp:nvSpPr>
        <dsp:cNvPr id="0" name=""/>
        <dsp:cNvSpPr/>
      </dsp:nvSpPr>
      <dsp:spPr>
        <a:xfrm>
          <a:off x="954494" y="2533003"/>
          <a:ext cx="1658659" cy="1053248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F520C5-2721-40FE-8A06-B814154A8738}">
      <dsp:nvSpPr>
        <dsp:cNvPr id="0" name=""/>
        <dsp:cNvSpPr/>
      </dsp:nvSpPr>
      <dsp:spPr>
        <a:xfrm>
          <a:off x="1138789" y="2708083"/>
          <a:ext cx="1658659" cy="1053248"/>
        </a:xfrm>
        <a:prstGeom prst="roundRect">
          <a:avLst>
            <a:gd name="adj" fmla="val 10000"/>
          </a:avLst>
        </a:prstGeom>
        <a:solidFill>
          <a:schemeClr val="tx1">
            <a:alpha val="9000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تصاعدياً</a:t>
          </a:r>
          <a:endParaRPr lang="en-US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169638" y="2738932"/>
        <a:ext cx="1596961" cy="991550"/>
      </dsp:txXfrm>
    </dsp:sp>
    <dsp:sp modelId="{719D15A7-C951-49F4-9C9C-D0E06789B338}">
      <dsp:nvSpPr>
        <dsp:cNvPr id="0" name=""/>
        <dsp:cNvSpPr/>
      </dsp:nvSpPr>
      <dsp:spPr>
        <a:xfrm>
          <a:off x="1950852" y="4048507"/>
          <a:ext cx="1658659" cy="1053248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solidFill>
            <a:schemeClr val="bg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015905C-23CD-41FF-9BB1-FDC437023956}">
      <dsp:nvSpPr>
        <dsp:cNvPr id="0" name=""/>
        <dsp:cNvSpPr/>
      </dsp:nvSpPr>
      <dsp:spPr>
        <a:xfrm>
          <a:off x="2135148" y="4223587"/>
          <a:ext cx="1658659" cy="1053248"/>
        </a:xfrm>
        <a:prstGeom prst="roundRect">
          <a:avLst>
            <a:gd name="adj" fmla="val 10000"/>
          </a:avLst>
        </a:prstGeom>
        <a:solidFill>
          <a:schemeClr val="tx1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contourW="12700" prstMaterial="matte">
          <a:bevelT w="60000" h="50800"/>
          <a:contourClr>
            <a:schemeClr val="accent1">
              <a:shade val="60000"/>
              <a:satMod val="11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الأقدم ثم الأحدث.</a:t>
          </a:r>
          <a:endParaRPr lang="en-US" sz="20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165997" y="4254436"/>
        <a:ext cx="1596961" cy="991550"/>
      </dsp:txXfrm>
    </dsp:sp>
    <dsp:sp modelId="{C23148F6-D659-4852-BE98-538B80A992A2}">
      <dsp:nvSpPr>
        <dsp:cNvPr id="0" name=""/>
        <dsp:cNvSpPr/>
      </dsp:nvSpPr>
      <dsp:spPr>
        <a:xfrm>
          <a:off x="879" y="4053415"/>
          <a:ext cx="1658659" cy="1053248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solidFill>
            <a:schemeClr val="bg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F3797C-A4DA-47EB-B0D5-5E782485FC6C}">
      <dsp:nvSpPr>
        <dsp:cNvPr id="0" name=""/>
        <dsp:cNvSpPr/>
      </dsp:nvSpPr>
      <dsp:spPr>
        <a:xfrm>
          <a:off x="185174" y="4228495"/>
          <a:ext cx="1658659" cy="1053248"/>
        </a:xfrm>
        <a:prstGeom prst="roundRect">
          <a:avLst>
            <a:gd name="adj" fmla="val 10000"/>
          </a:avLst>
        </a:prstGeom>
        <a:solidFill>
          <a:schemeClr val="tx1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contourW="12700" prstMaterial="matte">
          <a:bevelT w="60000" h="50800"/>
          <a:contourClr>
            <a:schemeClr val="accent1">
              <a:shade val="60000"/>
              <a:satMod val="11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السالم (1992)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قطامي (2010) 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سويدان (2017 ) </a:t>
          </a:r>
        </a:p>
      </dsp:txBody>
      <dsp:txXfrm>
        <a:off x="216023" y="4259344"/>
        <a:ext cx="1596961" cy="99155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3FDBA5-07EF-4046-AAD1-AC8BDF258629}">
      <dsp:nvSpPr>
        <dsp:cNvPr id="0" name=""/>
        <dsp:cNvSpPr/>
      </dsp:nvSpPr>
      <dsp:spPr>
        <a:xfrm>
          <a:off x="2551338" y="2698980"/>
          <a:ext cx="2587371" cy="1829947"/>
        </a:xfrm>
        <a:prstGeom prst="ellipse">
          <a:avLst/>
        </a:prstGeom>
        <a:solidFill>
          <a:srgbClr val="00B0F0"/>
        </a:solidFill>
        <a:ln w="381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b="1" kern="1200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9- </a:t>
          </a:r>
          <a:r>
            <a:rPr lang="ar-EG" sz="3800" b="1" kern="1200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إجراءات البحث</a:t>
          </a:r>
          <a:endParaRPr lang="en-US" sz="3800" b="1" kern="1200" dirty="0">
            <a:solidFill>
              <a:schemeClr val="tx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930250" y="2966970"/>
        <a:ext cx="1829547" cy="1293967"/>
      </dsp:txXfrm>
    </dsp:sp>
    <dsp:sp modelId="{8EB5D8A0-15BD-4A34-A86C-B8A5EDF64D2C}">
      <dsp:nvSpPr>
        <dsp:cNvPr id="0" name=""/>
        <dsp:cNvSpPr/>
      </dsp:nvSpPr>
      <dsp:spPr>
        <a:xfrm rot="16165681">
          <a:off x="3620257" y="1988459"/>
          <a:ext cx="423525" cy="645994"/>
        </a:xfrm>
        <a:prstGeom prst="rightArrow">
          <a:avLst>
            <a:gd name="adj1" fmla="val 60000"/>
            <a:gd name="adj2" fmla="val 50000"/>
          </a:avLst>
        </a:prstGeom>
        <a:solidFill>
          <a:srgbClr val="00206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 rot="10800000">
        <a:off x="3684420" y="2181183"/>
        <a:ext cx="296468" cy="387596"/>
      </dsp:txXfrm>
    </dsp:sp>
    <dsp:sp modelId="{123F8AF4-333C-4F3E-93DD-D9F4E724EF9F}">
      <dsp:nvSpPr>
        <dsp:cNvPr id="0" name=""/>
        <dsp:cNvSpPr/>
      </dsp:nvSpPr>
      <dsp:spPr>
        <a:xfrm>
          <a:off x="2836840" y="0"/>
          <a:ext cx="1963175" cy="1899982"/>
        </a:xfrm>
        <a:prstGeom prst="ellipse">
          <a:avLst/>
        </a:prstGeom>
        <a:solidFill>
          <a:schemeClr val="tx1"/>
        </a:solidFill>
        <a:ln w="57150" cap="flat" cmpd="sng" algn="ctr">
          <a:solidFill>
            <a:srgbClr val="00B0F0"/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أدوات البحث</a:t>
          </a:r>
          <a:endParaRPr lang="en-US" sz="3600" b="1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124340" y="278246"/>
        <a:ext cx="1388175" cy="1343490"/>
      </dsp:txXfrm>
    </dsp:sp>
    <dsp:sp modelId="{5D928E8E-4855-4B0A-800D-C53F2DC10A93}">
      <dsp:nvSpPr>
        <dsp:cNvPr id="0" name=""/>
        <dsp:cNvSpPr/>
      </dsp:nvSpPr>
      <dsp:spPr>
        <a:xfrm rot="1800000">
          <a:off x="4929568" y="3998415"/>
          <a:ext cx="281618" cy="645994"/>
        </a:xfrm>
        <a:prstGeom prst="rightArrow">
          <a:avLst>
            <a:gd name="adj1" fmla="val 60000"/>
            <a:gd name="adj2" fmla="val 50000"/>
          </a:avLst>
        </a:prstGeom>
        <a:solidFill>
          <a:srgbClr val="00206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4935227" y="4106493"/>
        <a:ext cx="197133" cy="387596"/>
      </dsp:txXfrm>
    </dsp:sp>
    <dsp:sp modelId="{5011A526-0312-4F29-9F88-0301B2F35B61}">
      <dsp:nvSpPr>
        <dsp:cNvPr id="0" name=""/>
        <dsp:cNvSpPr/>
      </dsp:nvSpPr>
      <dsp:spPr>
        <a:xfrm>
          <a:off x="5168759" y="3994942"/>
          <a:ext cx="1963175" cy="1899982"/>
        </a:xfrm>
        <a:prstGeom prst="ellipse">
          <a:avLst/>
        </a:prstGeom>
        <a:solidFill>
          <a:schemeClr val="tx1"/>
        </a:solidFill>
        <a:ln w="57150" cap="flat" cmpd="sng" algn="ctr">
          <a:solidFill>
            <a:srgbClr val="00B0F0"/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6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مجتمع البحث</a:t>
          </a:r>
          <a:endParaRPr lang="en-US" sz="3600" b="1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456259" y="4273188"/>
        <a:ext cx="1388175" cy="1343490"/>
      </dsp:txXfrm>
    </dsp:sp>
    <dsp:sp modelId="{8BAC3159-E558-4895-82DC-0222DE0EA079}">
      <dsp:nvSpPr>
        <dsp:cNvPr id="0" name=""/>
        <dsp:cNvSpPr/>
      </dsp:nvSpPr>
      <dsp:spPr>
        <a:xfrm rot="9000000">
          <a:off x="2478861" y="3998415"/>
          <a:ext cx="281618" cy="645994"/>
        </a:xfrm>
        <a:prstGeom prst="rightArrow">
          <a:avLst>
            <a:gd name="adj1" fmla="val 60000"/>
            <a:gd name="adj2" fmla="val 50000"/>
          </a:avLst>
        </a:prstGeom>
        <a:solidFill>
          <a:srgbClr val="00206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 rot="10800000">
        <a:off x="2557687" y="4106493"/>
        <a:ext cx="197133" cy="387596"/>
      </dsp:txXfrm>
    </dsp:sp>
    <dsp:sp modelId="{F6ACBE10-F704-4EDD-A5F4-90D55878AD28}">
      <dsp:nvSpPr>
        <dsp:cNvPr id="0" name=""/>
        <dsp:cNvSpPr/>
      </dsp:nvSpPr>
      <dsp:spPr>
        <a:xfrm>
          <a:off x="558112" y="3994942"/>
          <a:ext cx="1963175" cy="1899982"/>
        </a:xfrm>
        <a:prstGeom prst="ellipse">
          <a:avLst/>
        </a:prstGeom>
        <a:solidFill>
          <a:schemeClr val="tx1"/>
        </a:solidFill>
        <a:ln w="57150" cap="flat" cmpd="sng" algn="ctr">
          <a:solidFill>
            <a:srgbClr val="00B0F0"/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6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الأساليب الإحصائية</a:t>
          </a:r>
          <a:endParaRPr lang="en-US" sz="3600" b="1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845612" y="4273188"/>
        <a:ext cx="1388175" cy="134349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508A32-4024-4DCC-AC9D-0CC19497EEAB}">
      <dsp:nvSpPr>
        <dsp:cNvPr id="0" name=""/>
        <dsp:cNvSpPr/>
      </dsp:nvSpPr>
      <dsp:spPr>
        <a:xfrm>
          <a:off x="4574661" y="940430"/>
          <a:ext cx="2265291" cy="7351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0575"/>
              </a:lnTo>
              <a:lnTo>
                <a:pt x="2265291" y="570575"/>
              </a:lnTo>
              <a:lnTo>
                <a:pt x="2265291" y="735126"/>
              </a:lnTo>
            </a:path>
          </a:pathLst>
        </a:custGeom>
        <a:noFill/>
        <a:ln w="38100" cap="flat" cmpd="sng" algn="ctr">
          <a:solidFill>
            <a:schemeClr val="dk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706B4E03-5E33-4F61-8B80-FA2D0CD6166E}">
      <dsp:nvSpPr>
        <dsp:cNvPr id="0" name=""/>
        <dsp:cNvSpPr/>
      </dsp:nvSpPr>
      <dsp:spPr>
        <a:xfrm>
          <a:off x="1272149" y="2794875"/>
          <a:ext cx="1567479" cy="4982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3667"/>
              </a:lnTo>
              <a:lnTo>
                <a:pt x="1567479" y="333667"/>
              </a:lnTo>
              <a:lnTo>
                <a:pt x="1567479" y="498217"/>
              </a:lnTo>
            </a:path>
          </a:pathLst>
        </a:custGeom>
        <a:noFill/>
        <a:ln w="38100" cap="flat" cmpd="sng" algn="ctr">
          <a:solidFill>
            <a:schemeClr val="dk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27AE7D43-342F-4EF4-943E-D901C2F6E894}">
      <dsp:nvSpPr>
        <dsp:cNvPr id="0" name=""/>
        <dsp:cNvSpPr/>
      </dsp:nvSpPr>
      <dsp:spPr>
        <a:xfrm>
          <a:off x="690767" y="2794875"/>
          <a:ext cx="581381" cy="498217"/>
        </a:xfrm>
        <a:custGeom>
          <a:avLst/>
          <a:gdLst/>
          <a:ahLst/>
          <a:cxnLst/>
          <a:rect l="0" t="0" r="0" b="0"/>
          <a:pathLst>
            <a:path>
              <a:moveTo>
                <a:pt x="581381" y="0"/>
              </a:moveTo>
              <a:lnTo>
                <a:pt x="581381" y="333667"/>
              </a:lnTo>
              <a:lnTo>
                <a:pt x="0" y="333667"/>
              </a:lnTo>
              <a:lnTo>
                <a:pt x="0" y="498217"/>
              </a:lnTo>
            </a:path>
          </a:pathLst>
        </a:custGeom>
        <a:noFill/>
        <a:ln w="38100" cap="flat" cmpd="sng" algn="ctr">
          <a:solidFill>
            <a:schemeClr val="dk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F6D54106-E30D-4A86-BA3E-26550B858F90}">
      <dsp:nvSpPr>
        <dsp:cNvPr id="0" name=""/>
        <dsp:cNvSpPr/>
      </dsp:nvSpPr>
      <dsp:spPr>
        <a:xfrm>
          <a:off x="1272149" y="940430"/>
          <a:ext cx="3302512" cy="726520"/>
        </a:xfrm>
        <a:custGeom>
          <a:avLst/>
          <a:gdLst/>
          <a:ahLst/>
          <a:cxnLst/>
          <a:rect l="0" t="0" r="0" b="0"/>
          <a:pathLst>
            <a:path>
              <a:moveTo>
                <a:pt x="3302512" y="0"/>
              </a:moveTo>
              <a:lnTo>
                <a:pt x="3302512" y="561969"/>
              </a:lnTo>
              <a:lnTo>
                <a:pt x="0" y="561969"/>
              </a:lnTo>
              <a:lnTo>
                <a:pt x="0" y="726520"/>
              </a:lnTo>
            </a:path>
          </a:pathLst>
        </a:custGeom>
        <a:noFill/>
        <a:ln w="38100" cap="flat" cmpd="sng" algn="ctr">
          <a:solidFill>
            <a:schemeClr val="dk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6EA9FCD4-8BE7-46BD-B48F-E51E69BCF301}">
      <dsp:nvSpPr>
        <dsp:cNvPr id="0" name=""/>
        <dsp:cNvSpPr/>
      </dsp:nvSpPr>
      <dsp:spPr>
        <a:xfrm>
          <a:off x="3153991" y="-187494"/>
          <a:ext cx="2841340" cy="1127924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1ACFAC-42AC-4389-B138-8AAB0B68067E}">
      <dsp:nvSpPr>
        <dsp:cNvPr id="0" name=""/>
        <dsp:cNvSpPr/>
      </dsp:nvSpPr>
      <dsp:spPr>
        <a:xfrm>
          <a:off x="3351353" y="0"/>
          <a:ext cx="2841340" cy="1127924"/>
        </a:xfrm>
        <a:prstGeom prst="roundRect">
          <a:avLst>
            <a:gd name="adj" fmla="val 10000"/>
          </a:avLst>
        </a:prstGeom>
        <a:solidFill>
          <a:srgbClr val="00B0F0">
            <a:alpha val="90000"/>
          </a:srgb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10- خاتمة البحث</a:t>
          </a:r>
          <a:endParaRPr lang="ar-SA" sz="3600" b="1" kern="1200" dirty="0">
            <a:solidFill>
              <a:schemeClr val="tx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384389" y="33036"/>
        <a:ext cx="2775268" cy="1061852"/>
      </dsp:txXfrm>
    </dsp:sp>
    <dsp:sp modelId="{1DE297C3-5DC4-4416-90D9-E03F42B438C1}">
      <dsp:nvSpPr>
        <dsp:cNvPr id="0" name=""/>
        <dsp:cNvSpPr/>
      </dsp:nvSpPr>
      <dsp:spPr>
        <a:xfrm>
          <a:off x="384019" y="1666950"/>
          <a:ext cx="1776259" cy="1127924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E38145-A2F8-4798-BC02-92B5FB0C40BC}">
      <dsp:nvSpPr>
        <dsp:cNvPr id="0" name=""/>
        <dsp:cNvSpPr/>
      </dsp:nvSpPr>
      <dsp:spPr>
        <a:xfrm>
          <a:off x="581381" y="1854444"/>
          <a:ext cx="1776259" cy="1127924"/>
        </a:xfrm>
        <a:prstGeom prst="roundRect">
          <a:avLst>
            <a:gd name="adj" fmla="val 10000"/>
          </a:avLst>
        </a:prstGeom>
        <a:solidFill>
          <a:srgbClr val="FFFFFF">
            <a:alpha val="90000"/>
          </a:srgbClr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التوصيات</a:t>
          </a:r>
          <a:endParaRPr lang="ar-SA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614417" y="1887480"/>
        <a:ext cx="1710187" cy="1061852"/>
      </dsp:txXfrm>
    </dsp:sp>
    <dsp:sp modelId="{450A0925-7238-4EB3-B5F9-CA1F2E19F2A4}">
      <dsp:nvSpPr>
        <dsp:cNvPr id="0" name=""/>
        <dsp:cNvSpPr/>
      </dsp:nvSpPr>
      <dsp:spPr>
        <a:xfrm>
          <a:off x="-197362" y="3293093"/>
          <a:ext cx="1776259" cy="1127924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12C3BC-5080-47D9-BB15-733619CE36B7}">
      <dsp:nvSpPr>
        <dsp:cNvPr id="0" name=""/>
        <dsp:cNvSpPr/>
      </dsp:nvSpPr>
      <dsp:spPr>
        <a:xfrm>
          <a:off x="0" y="3480587"/>
          <a:ext cx="1776259" cy="1127924"/>
        </a:xfrm>
        <a:prstGeom prst="roundRect">
          <a:avLst>
            <a:gd name="adj" fmla="val 10000"/>
          </a:avLst>
        </a:prstGeom>
        <a:solidFill>
          <a:srgbClr val="FFFFFF">
            <a:alpha val="90000"/>
          </a:srgbClr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مقترحات تنفيذية</a:t>
          </a:r>
          <a:endParaRPr lang="ar-SA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3036" y="3513623"/>
        <a:ext cx="1710187" cy="1061852"/>
      </dsp:txXfrm>
    </dsp:sp>
    <dsp:sp modelId="{4A1011B6-7B16-435C-A11B-BA4E601E484D}">
      <dsp:nvSpPr>
        <dsp:cNvPr id="0" name=""/>
        <dsp:cNvSpPr/>
      </dsp:nvSpPr>
      <dsp:spPr>
        <a:xfrm>
          <a:off x="1951499" y="3293093"/>
          <a:ext cx="1776259" cy="1127924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F0A705-2903-46B0-9EDB-00426015693C}">
      <dsp:nvSpPr>
        <dsp:cNvPr id="0" name=""/>
        <dsp:cNvSpPr/>
      </dsp:nvSpPr>
      <dsp:spPr>
        <a:xfrm>
          <a:off x="2148861" y="3480587"/>
          <a:ext cx="1776259" cy="1127924"/>
        </a:xfrm>
        <a:prstGeom prst="roundRect">
          <a:avLst>
            <a:gd name="adj" fmla="val 10000"/>
          </a:avLst>
        </a:prstGeom>
        <a:solidFill>
          <a:srgbClr val="FFFFFF">
            <a:alpha val="90000"/>
          </a:srgbClr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دراسات مستقبلية</a:t>
          </a:r>
          <a:endParaRPr lang="ar-SA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181897" y="3513623"/>
        <a:ext cx="1710187" cy="1061852"/>
      </dsp:txXfrm>
    </dsp:sp>
    <dsp:sp modelId="{BF984C9D-86B7-4A85-A58A-F009FB87F59E}">
      <dsp:nvSpPr>
        <dsp:cNvPr id="0" name=""/>
        <dsp:cNvSpPr/>
      </dsp:nvSpPr>
      <dsp:spPr>
        <a:xfrm>
          <a:off x="5951823" y="1675556"/>
          <a:ext cx="1776259" cy="1127924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FA2D7B-B06E-4F78-BCC0-2512BBA36492}">
      <dsp:nvSpPr>
        <dsp:cNvPr id="0" name=""/>
        <dsp:cNvSpPr/>
      </dsp:nvSpPr>
      <dsp:spPr>
        <a:xfrm>
          <a:off x="6149185" y="1863050"/>
          <a:ext cx="1776259" cy="1127924"/>
        </a:xfrm>
        <a:prstGeom prst="roundRect">
          <a:avLst>
            <a:gd name="adj" fmla="val 10000"/>
          </a:avLst>
        </a:prstGeom>
        <a:solidFill>
          <a:srgbClr val="FFFFFF">
            <a:alpha val="90000"/>
          </a:srgbClr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نتائج البحث</a:t>
          </a:r>
          <a:endParaRPr lang="ar-SA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6182221" y="1896086"/>
        <a:ext cx="1710187" cy="106185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0A9932-A5FB-4832-8488-23628120DE58}">
      <dsp:nvSpPr>
        <dsp:cNvPr id="0" name=""/>
        <dsp:cNvSpPr/>
      </dsp:nvSpPr>
      <dsp:spPr>
        <a:xfrm>
          <a:off x="432042" y="1563683"/>
          <a:ext cx="1820532" cy="2273232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11- قائمة المراجع</a:t>
          </a:r>
          <a:endParaRPr lang="ar-SA" sz="3600" b="1" kern="1200" dirty="0">
            <a:solidFill>
              <a:schemeClr val="tx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85364" y="1617005"/>
        <a:ext cx="1713888" cy="2166588"/>
      </dsp:txXfrm>
    </dsp:sp>
    <dsp:sp modelId="{2A41E85D-605E-4717-901D-2F7682E0890B}">
      <dsp:nvSpPr>
        <dsp:cNvPr id="0" name=""/>
        <dsp:cNvSpPr/>
      </dsp:nvSpPr>
      <dsp:spPr>
        <a:xfrm rot="18289469">
          <a:off x="1761841" y="1733903"/>
          <a:ext cx="2288148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2288148" y="27219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800" kern="1200"/>
        </a:p>
      </dsp:txBody>
      <dsp:txXfrm>
        <a:off x="2848711" y="1703919"/>
        <a:ext cx="114407" cy="114407"/>
      </dsp:txXfrm>
    </dsp:sp>
    <dsp:sp modelId="{F4E9088D-E25F-490A-BA5C-375C0B87D4F4}">
      <dsp:nvSpPr>
        <dsp:cNvPr id="0" name=""/>
        <dsp:cNvSpPr/>
      </dsp:nvSpPr>
      <dsp:spPr>
        <a:xfrm>
          <a:off x="3559255" y="5271"/>
          <a:ext cx="3266701" cy="163335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00B0F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dirty="0" smtClean="0">
              <a:solidFill>
                <a:schemeClr val="bg1"/>
              </a:solidFill>
              <a:latin typeface="Traditional Arabic" panose="02020603050405020304" pitchFamily="18" charset="-78"/>
              <a:ea typeface="Times New Roman"/>
              <a:cs typeface="Traditional Arabic" panose="02020603050405020304" pitchFamily="18" charset="-78"/>
            </a:rPr>
            <a:t>(</a:t>
          </a:r>
          <a:r>
            <a:rPr lang="ar-SA" sz="3200" b="1" kern="1200" dirty="0" smtClean="0">
              <a:solidFill>
                <a:schemeClr val="bg1"/>
              </a:solidFill>
              <a:latin typeface="Traditional Arabic" panose="02020603050405020304" pitchFamily="18" charset="-78"/>
              <a:ea typeface="Times New Roman"/>
              <a:cs typeface="Traditional Arabic" panose="02020603050405020304" pitchFamily="18" charset="-78"/>
            </a:rPr>
            <a:t>1) توثيق الكتب.</a:t>
          </a:r>
          <a:endParaRPr lang="ar-SA" sz="3200" b="1" kern="1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607094" y="53110"/>
        <a:ext cx="3171023" cy="1537672"/>
      </dsp:txXfrm>
    </dsp:sp>
    <dsp:sp modelId="{EC347A3A-A807-49C7-A459-A4BF534C23F1}">
      <dsp:nvSpPr>
        <dsp:cNvPr id="0" name=""/>
        <dsp:cNvSpPr/>
      </dsp:nvSpPr>
      <dsp:spPr>
        <a:xfrm>
          <a:off x="2252575" y="2673080"/>
          <a:ext cx="1306680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1306680" y="27219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2873248" y="2667632"/>
        <a:ext cx="65334" cy="65334"/>
      </dsp:txXfrm>
    </dsp:sp>
    <dsp:sp modelId="{914AD2CF-5D8E-4ABA-B01C-ED8285B63FF5}">
      <dsp:nvSpPr>
        <dsp:cNvPr id="0" name=""/>
        <dsp:cNvSpPr/>
      </dsp:nvSpPr>
      <dsp:spPr>
        <a:xfrm>
          <a:off x="3559255" y="1883624"/>
          <a:ext cx="3266701" cy="163335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00B0F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solidFill>
                <a:schemeClr val="bg1"/>
              </a:solidFill>
              <a:latin typeface="Traditional Arabic" panose="02020603050405020304" pitchFamily="18" charset="-78"/>
              <a:ea typeface="Times New Roman"/>
              <a:cs typeface="Traditional Arabic" panose="02020603050405020304" pitchFamily="18" charset="-78"/>
            </a:rPr>
            <a:t>(2) توثيق الدوريات والمجلات العلمية والرسائل الجامعية. </a:t>
          </a:r>
          <a:endParaRPr lang="ar-SA" sz="3200" b="1" kern="1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607094" y="1931463"/>
        <a:ext cx="3171023" cy="1537672"/>
      </dsp:txXfrm>
    </dsp:sp>
    <dsp:sp modelId="{3D40BE4D-F243-46FC-AFC8-212D8B4D5621}">
      <dsp:nvSpPr>
        <dsp:cNvPr id="0" name=""/>
        <dsp:cNvSpPr/>
      </dsp:nvSpPr>
      <dsp:spPr>
        <a:xfrm rot="3310531">
          <a:off x="1761841" y="3612257"/>
          <a:ext cx="2288148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2288148" y="27219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800" kern="1200"/>
        </a:p>
      </dsp:txBody>
      <dsp:txXfrm>
        <a:off x="2848711" y="3582272"/>
        <a:ext cx="114407" cy="114407"/>
      </dsp:txXfrm>
    </dsp:sp>
    <dsp:sp modelId="{13383462-7D52-4839-B4E0-85BC1A8B5107}">
      <dsp:nvSpPr>
        <dsp:cNvPr id="0" name=""/>
        <dsp:cNvSpPr/>
      </dsp:nvSpPr>
      <dsp:spPr>
        <a:xfrm>
          <a:off x="3559255" y="3761977"/>
          <a:ext cx="3266701" cy="163335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00B0F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solidFill>
                <a:schemeClr val="bg1"/>
              </a:solidFill>
              <a:latin typeface="Traditional Arabic" panose="02020603050405020304" pitchFamily="18" charset="-78"/>
              <a:ea typeface="Times New Roman"/>
              <a:cs typeface="Traditional Arabic" panose="02020603050405020304" pitchFamily="18" charset="-78"/>
            </a:rPr>
            <a:t>(3) توثيق المصادر الإلكترونية</a:t>
          </a:r>
          <a:r>
            <a:rPr lang="ar-SA" sz="2700" kern="1200" dirty="0" smtClean="0">
              <a:solidFill>
                <a:schemeClr val="tx1"/>
              </a:solidFill>
              <a:latin typeface="Calibri"/>
              <a:ea typeface="Times New Roman"/>
              <a:cs typeface="AL-Mohanad Bold" pitchFamily="2" charset="-78"/>
            </a:rPr>
            <a:t>.</a:t>
          </a:r>
          <a:endParaRPr lang="ar-SA" sz="2700" kern="1200" dirty="0"/>
        </a:p>
      </dsp:txBody>
      <dsp:txXfrm>
        <a:off x="3607094" y="3809816"/>
        <a:ext cx="3171023" cy="1537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63491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3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63495" name="Text Box 6"/>
          <p:cNvSpPr txBox="1">
            <a:spLocks noChangeArrowheads="1"/>
          </p:cNvSpPr>
          <p:nvPr/>
        </p:nvSpPr>
        <p:spPr bwMode="auto">
          <a:xfrm>
            <a:off x="0" y="8683625"/>
            <a:ext cx="2971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2ACB44A8-74FE-47C8-B539-A2D6F2486E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8049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ACB44A8-74FE-47C8-B539-A2D6F2486EE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31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EC951-E5DD-4FE7-8717-4D8CF1F181D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59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F5360-2846-4BB1-9E80-0ADDB97190F0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46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C7747-9016-45CE-B457-B190F8C0C3DD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660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73972-5B83-4521-82BF-D65A1944984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5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EC2D6-246B-487D-B9AB-77A3D003EB96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187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464FC-A598-414C-A4A2-82C3FDD037F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17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D0FD6-64E2-47E5-AB84-A3E39560C39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82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DAB3F-AE7E-42A3-AAB5-656F769A13A1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61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E991E-862F-458D-AFD0-411E53C9A60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51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34A0C-85D9-4D71-9E13-BDF3093DA47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47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5BDA-F129-4B1E-AE5B-01353EC9AAA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73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317D5-413C-44B1-ADDB-14332B37130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01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F083E-01BF-4A86-9124-709AC40C5A3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07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2157E-DED1-40C6-904A-10C87B5D916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93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4F9F2-C70F-40D9-8FCF-C16344844AB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01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CEC7A-230F-46AE-95E8-E2D7F7D72DE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37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D960D-2885-4A08-A351-88D5BA1781E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15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1557B-FED7-4B6A-8070-4F8B8709900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32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81CB1-8E8D-424F-92A8-CBE186BE5FDD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83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7B372-9B2C-4D8E-9023-DF6081D17B7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69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AE6FD-B649-426E-9D93-9ECE7E03706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95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7563C-1BC2-4A59-BF7A-FE160FC305D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90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3BA4-6A39-4835-9810-B573B8E3234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78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DDBFC-3F10-4401-8328-0AC489E0E40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5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0962E-A7B7-47F6-AD7C-F91E11CAC1F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15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FB639-B682-4337-BBEC-8F10C8438D1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53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03675-9250-4AEE-9B40-B7F8E6FB9E9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17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6B2BD-3AD6-4925-A4F5-93516EBA63A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80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301BB-92BF-4AA1-8FF8-E337359283B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6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28F39-C5DA-4920-B348-34EC0C26B10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09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D8F5B-C67D-4132-9BED-CEDD8C75B29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71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7DAAD-FA55-4362-890A-BCD7C4A5AFE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46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2D525-DAB4-4AB6-996A-D43E483BFFC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40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CA54D-DA88-44F7-86AB-B3BC19B39E9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86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CF7BB-AAD2-4B63-8EEF-0077B56F2D6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85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36E94-696B-4498-A4E3-6E4FEA4FD41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40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E80D-73C9-4267-9BD0-17ED3189F93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99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1967B-C8D1-46E0-BB47-07909080BF3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53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F9410-CF59-49CC-8C61-6CC3515654D6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73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الجلسة الثانية عشر  : مهارات كتابة البحث </a:t>
            </a: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25AF-FEE0-4C04-B072-D86A1F753A9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" name="صورة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" y="-33218"/>
            <a:ext cx="1547664" cy="823194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683568" y="836712"/>
            <a:ext cx="8629650" cy="93610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4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الجلسة الثانية عشر  : مهارات كتابة البحث </a:t>
            </a: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7BE6E-B00E-4516-85F4-2961B7255BA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مستطيل 2"/>
          <p:cNvSpPr/>
          <p:nvPr userDrawn="1"/>
        </p:nvSpPr>
        <p:spPr>
          <a:xfrm>
            <a:off x="539552" y="784770"/>
            <a:ext cx="8604448" cy="54600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" name="صورة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37696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24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الجلسة الثانية عشر  : مهارات كتابة البحث </a:t>
            </a: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ABFCD-1AC4-41D3-9AAB-9A6BAA3317C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مستطيل 9"/>
          <p:cNvSpPr/>
          <p:nvPr userDrawn="1"/>
        </p:nvSpPr>
        <p:spPr>
          <a:xfrm>
            <a:off x="539552" y="784770"/>
            <a:ext cx="8604448" cy="54600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1" name="صورة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19"/>
            <a:ext cx="1691680" cy="6153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70159" y="2187493"/>
            <a:ext cx="390178" cy="224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54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الجلسة الثانية عشر  : مهارات كتابة البحث </a:t>
            </a: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22C6D-2BEE-4184-9C46-B4EA661714A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05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الجلسة الثانية عشر  : مهارات كتابة البحث </a:t>
            </a: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0F2C6-B6A2-4939-84C6-ABF2025C76C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03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CDE03-D5A1-470B-99C4-EBD41A2460B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49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الجلسة الثانية عشر  : مهارات كتابة البحث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55687-1384-4EC0-A9E4-CC8A1DE7989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04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الجلسة الثانية عشر  : مهارات كتابة البحث </a:t>
            </a: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A3544-97AA-453B-8BDF-71738E6BB37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90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الجلسة الثانية عشر  : مهارات كتابة البحث 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DE862-18D7-4CB6-9E4F-432CC92C992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436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الجلسة الثانية عشر  : مهارات كتابة البحث </a:t>
            </a: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70405-5A36-4355-A8D2-632CEADF3331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03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الجلسة الثانية عشر  : مهارات كتابة البحث 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9FD6F-AB86-47C0-9A9F-F2349D624660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84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الجلسة الثانية عشر  : مهارات كتابة البحث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5A3C3-4CE0-4592-8A00-2462E48AA91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14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DA377-0052-4357-9DB4-078BE3B8C83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851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87C25-B7AF-435D-958A-B3B128FC944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7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AEC0A-7C3F-44B5-A73C-5F292F0BA9F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8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712E8-0D36-43BD-9130-42A9DDCC0D8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3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0" y="4751388"/>
            <a:ext cx="9144000" cy="2112962"/>
          </a:xfrm>
          <a:custGeom>
            <a:avLst/>
            <a:gdLst>
              <a:gd name="T0" fmla="*/ 0 w 5760"/>
              <a:gd name="T1" fmla="*/ 2147483647 h 1331"/>
              <a:gd name="T2" fmla="*/ 0 w 5760"/>
              <a:gd name="T3" fmla="*/ 2147483647 h 1331"/>
              <a:gd name="T4" fmla="*/ 2147483647 w 5760"/>
              <a:gd name="T5" fmla="*/ 2147483647 h 1331"/>
              <a:gd name="T6" fmla="*/ 2147483647 w 5760"/>
              <a:gd name="T7" fmla="*/ 0 h 1331"/>
              <a:gd name="T8" fmla="*/ 0 w 5760"/>
              <a:gd name="T9" fmla="*/ 2147483647 h 1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331"/>
              <a:gd name="T17" fmla="*/ 5760 w 5760"/>
              <a:gd name="T18" fmla="*/ 1331 h 1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97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T0" fmla="*/ 2147483647 w 1914"/>
              <a:gd name="T1" fmla="*/ 2147483647 h 4329"/>
              <a:gd name="T2" fmla="*/ 2147483647 w 1914"/>
              <a:gd name="T3" fmla="*/ 2147483647 h 4329"/>
              <a:gd name="T4" fmla="*/ 2147483647 w 1914"/>
              <a:gd name="T5" fmla="*/ 2147483647 h 4329"/>
              <a:gd name="T6" fmla="*/ 0 w 1914"/>
              <a:gd name="T7" fmla="*/ 0 h 4329"/>
              <a:gd name="T8" fmla="*/ 2147483647 w 1914"/>
              <a:gd name="T9" fmla="*/ 2147483647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4"/>
              <a:gd name="T16" fmla="*/ 0 h 4329"/>
              <a:gd name="T17" fmla="*/ 1914 w 1914"/>
              <a:gd name="T18" fmla="*/ 4329 h 43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2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34C4163C-6BBF-4D68-9A49-1949D7BC644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6" r:id="rId1"/>
    <p:sldLayoutId id="2147484197" r:id="rId2"/>
    <p:sldLayoutId id="2147484198" r:id="rId3"/>
    <p:sldLayoutId id="2147484199" r:id="rId4"/>
    <p:sldLayoutId id="2147484200" r:id="rId5"/>
    <p:sldLayoutId id="2147484201" r:id="rId6"/>
    <p:sldLayoutId id="2147484202" r:id="rId7"/>
    <p:sldLayoutId id="2147484203" r:id="rId8"/>
    <p:sldLayoutId id="2147484204" r:id="rId9"/>
    <p:sldLayoutId id="2147484205" r:id="rId10"/>
    <p:sldLayoutId id="2147484206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C29FF1D7-FA6E-4296-BD7C-DFCFF1F0616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7" r:id="rId1"/>
    <p:sldLayoutId id="2147484208" r:id="rId2"/>
    <p:sldLayoutId id="2147484209" r:id="rId3"/>
    <p:sldLayoutId id="2147484210" r:id="rId4"/>
    <p:sldLayoutId id="2147484211" r:id="rId5"/>
    <p:sldLayoutId id="2147484212" r:id="rId6"/>
    <p:sldLayoutId id="2147484213" r:id="rId7"/>
    <p:sldLayoutId id="2147484214" r:id="rId8"/>
    <p:sldLayoutId id="2147484215" r:id="rId9"/>
    <p:sldLayoutId id="2147484216" r:id="rId10"/>
    <p:sldLayoutId id="2147484217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/>
          <p:cNvSpPr>
            <a:spLocks noChangeArrowheads="1"/>
          </p:cNvSpPr>
          <p:nvPr/>
        </p:nvSpPr>
        <p:spPr bwMode="auto">
          <a:xfrm>
            <a:off x="0" y="4751388"/>
            <a:ext cx="9144000" cy="2112962"/>
          </a:xfrm>
          <a:custGeom>
            <a:avLst/>
            <a:gdLst>
              <a:gd name="T0" fmla="*/ 0 w 5760"/>
              <a:gd name="T1" fmla="*/ 2147483647 h 1331"/>
              <a:gd name="T2" fmla="*/ 0 w 5760"/>
              <a:gd name="T3" fmla="*/ 2147483647 h 1331"/>
              <a:gd name="T4" fmla="*/ 2147483647 w 5760"/>
              <a:gd name="T5" fmla="*/ 2147483647 h 1331"/>
              <a:gd name="T6" fmla="*/ 2147483647 w 5760"/>
              <a:gd name="T7" fmla="*/ 0 h 1331"/>
              <a:gd name="T8" fmla="*/ 0 w 5760"/>
              <a:gd name="T9" fmla="*/ 2147483647 h 1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331"/>
              <a:gd name="T17" fmla="*/ 5760 w 5760"/>
              <a:gd name="T18" fmla="*/ 1331 h 1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97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2"/>
          <p:cNvSpPr>
            <a:spLocks noChangeArrowheads="1"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T0" fmla="*/ 2147483647 w 1914"/>
              <a:gd name="T1" fmla="*/ 2147483647 h 4329"/>
              <a:gd name="T2" fmla="*/ 2147483647 w 1914"/>
              <a:gd name="T3" fmla="*/ 2147483647 h 4329"/>
              <a:gd name="T4" fmla="*/ 2147483647 w 1914"/>
              <a:gd name="T5" fmla="*/ 2147483647 h 4329"/>
              <a:gd name="T6" fmla="*/ 0 w 1914"/>
              <a:gd name="T7" fmla="*/ 0 h 4329"/>
              <a:gd name="T8" fmla="*/ 2147483647 w 1914"/>
              <a:gd name="T9" fmla="*/ 2147483647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4"/>
              <a:gd name="T16" fmla="*/ 0 h 4329"/>
              <a:gd name="T17" fmla="*/ 1914 w 1914"/>
              <a:gd name="T18" fmla="*/ 4329 h 43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2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8156575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25C0C118-FDD8-44B1-8776-CB9E32F6E1E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8" r:id="rId1"/>
    <p:sldLayoutId id="2147484219" r:id="rId2"/>
    <p:sldLayoutId id="2147484220" r:id="rId3"/>
    <p:sldLayoutId id="2147484221" r:id="rId4"/>
    <p:sldLayoutId id="2147484222" r:id="rId5"/>
    <p:sldLayoutId id="2147484223" r:id="rId6"/>
    <p:sldLayoutId id="2147484224" r:id="rId7"/>
    <p:sldLayoutId id="2147484225" r:id="rId8"/>
    <p:sldLayoutId id="2147484226" r:id="rId9"/>
    <p:sldLayoutId id="2147484227" r:id="rId10"/>
    <p:sldLayoutId id="2147484228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64DB9662-7C11-4BCA-B7C9-1BA50B1C537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9" r:id="rId1"/>
    <p:sldLayoutId id="2147484230" r:id="rId2"/>
    <p:sldLayoutId id="2147484231" r:id="rId3"/>
    <p:sldLayoutId id="2147484232" r:id="rId4"/>
    <p:sldLayoutId id="2147484233" r:id="rId5"/>
    <p:sldLayoutId id="2147484234" r:id="rId6"/>
    <p:sldLayoutId id="2147484235" r:id="rId7"/>
    <p:sldLayoutId id="2147484236" r:id="rId8"/>
    <p:sldLayoutId id="2147484237" r:id="rId9"/>
    <p:sldLayoutId id="2147484238" r:id="rId10"/>
    <p:sldLayoutId id="214748423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ar-SA" smtClean="0"/>
              <a:t>الجلسة الثانية عشر  : مهارات كتابة البحث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58750-C003-40DD-BE2C-0185385CE13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52" r:id="rId1"/>
    <p:sldLayoutId id="2147484253" r:id="rId2"/>
    <p:sldLayoutId id="2147484254" r:id="rId3"/>
    <p:sldLayoutId id="2147484240" r:id="rId4"/>
    <p:sldLayoutId id="2147484255" r:id="rId5"/>
    <p:sldLayoutId id="2147484241" r:id="rId6"/>
    <p:sldLayoutId id="2147484256" r:id="rId7"/>
    <p:sldLayoutId id="2147484257" r:id="rId8"/>
    <p:sldLayoutId id="2147484258" r:id="rId9"/>
    <p:sldLayoutId id="2147484242" r:id="rId10"/>
    <p:sldLayoutId id="21474842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ftr="0" dt="0"/>
  <p:txStyles>
    <p:titleStyle>
      <a:lvl1pPr algn="l" rtl="1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14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image" Target="../media/image17.jpe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hyperlink" Target="6-%20&#1575;&#1604;&#1583;&#1585;&#1575;&#1587;&#1575;&#1578;%20&#1575;&#1604;&#1587;&#1575;&#1576;&#1602;&#1577;%20&#1578;&#1591;&#1576;&#1610;&#1602;%20&#1593;&#1605;&#1604;&#1610;.docx" TargetMode="External"/><Relationship Id="rId1" Type="http://schemas.openxmlformats.org/officeDocument/2006/relationships/slideLayout" Target="../slideLayouts/slideLayout4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19.jpeg"/><Relationship Id="rId4" Type="http://schemas.openxmlformats.org/officeDocument/2006/relationships/diagramLayout" Target="../diagrams/layout5.xml"/><Relationship Id="rId9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&#1575;&#1604;&#1605;&#1585;&#1601;&#1602;&#1575;&#1578;%20(2)/1-%20&#1578;&#1593;&#1585;&#1610;&#1601;%20&#1575;&#1604;&#1605;&#1578;&#1606;%20&#1575;&#1603;&#1578;&#1588;&#1575;&#1601;%20&#1605;&#1608;&#1580;&#1607;.docx" TargetMode="Externa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hyperlink" Target="&#1575;&#1604;&#1580;&#1586;&#1569;%20&#1575;&#1604;&#1579;&#1575;&#1606;&#1610;/5-%20&#1573;&#1580;&#1585;&#1575;&#1569;&#1575;&#1578;%20&#1575;&#1604;&#1576;&#1581;&#1579;%20&#1608;&#1589;&#1604;%20&#1575;&#1604;&#1575;&#1580;&#1585;&#1575;&#1569;.docx" TargetMode="External"/><Relationship Id="rId1" Type="http://schemas.openxmlformats.org/officeDocument/2006/relationships/slideLayout" Target="../slideLayouts/slideLayout46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24.jpeg"/><Relationship Id="rId4" Type="http://schemas.openxmlformats.org/officeDocument/2006/relationships/diagramLayout" Target="../diagrams/layout6.xml"/><Relationship Id="rId9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diagramLayout" Target="../diagrams/layout8.xml"/><Relationship Id="rId7" Type="http://schemas.openxmlformats.org/officeDocument/2006/relationships/image" Target="../media/image26.jp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2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3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33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605;&#1585;&#1601;&#1602;&#1575;&#1578;%20(1)/1-&#1571;&#1608;&#1585;&#1575;&#1602;%20&#1593;&#1605;&#1604;%20&#1575;&#1604;&#1571;&#1607;&#1583;&#1575;&#1601;%20&#1576;&#1591;&#1585;&#1610;&#1602;&#1577;%20&#1575;&#1604;&#1602;&#1601;&#1586;%20&#1608;&#1575;&#1604;&#1602;&#1606;&#1589;.doc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6.xml"/><Relationship Id="rId4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36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37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38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hyperlink" Target="&#1575;&#1604;&#1605;&#1585;&#1601;&#1602;&#1575;&#1578;%20(1)/2-%20&#1578;&#1585;&#1578;&#1610;&#1576;%20&#1589;&#1601;&#1581;&#1577;%20&#1575;&#1604;&#1594;&#1604;&#1575;&#1601;.docx" TargetMode="External"/><Relationship Id="rId7" Type="http://schemas.openxmlformats.org/officeDocument/2006/relationships/diagramQuickStyle" Target="../diagrams/quickStyle1.xml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hyperlink" Target="../../../&#1575;&#1604;&#1606;&#1605;&#1575;&#1584;&#1580;/&#1606;&#1605;&#1575;&#1584;&#1580;%20&#1582;&#1575;&#1589;&#1577;%20&#1576;&#1575;&#1604;&#1576;&#1581;&#1579;%20&#1608;&#1575;&#1604;&#1605;&#1588;&#1575;&#1585;&#1603;&#1577;/&#1606;&#1605;&#1608;&#1584;&#1580;%20&#1578;&#1602;&#1608;&#1610;&#1605;%20&#1575;&#1604;&#1605;&#1588;&#1585;&#1608;&#1593;%20&#1575;&#1604;&#1576;&#1581;&#1579;&#1610;.docx" TargetMode="External"/><Relationship Id="rId4" Type="http://schemas.openxmlformats.org/officeDocument/2006/relationships/hyperlink" Target="&#1575;&#1604;&#1605;&#1585;&#1601;&#1602;&#1575;&#1578;%20(1)/2-%20&#1571;&#1610;&#1606;%20&#1575;&#1604;&#1582;&#1591;&#1571;%20&#1601;&#1610;%20&#1575;&#1604;&#1594;&#1604;&#1575;&#1601;.docx" TargetMode="External"/><Relationship Id="rId9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605;&#1585;&#1601;&#1602;&#1575;&#1578;%20(1)/2-%20&#1578;&#1585;&#1578;&#1610;&#1576;%20&#1589;&#1601;&#1581;&#1577;%20&#1575;&#1604;&#1594;&#1604;&#1575;&#1601;.docx" TargetMode="External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&#1575;&#1604;&#1605;&#1585;&#1601;&#1602;&#1575;&#1578;%20(1)/2-%20&#1578;&#1585;&#1578;&#1610;&#1576;%20&#1589;&#1601;&#1581;&#1577;%20&#1575;&#1604;&#1594;&#1604;&#1575;&#1601;.docx" TargetMode="Externa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hyperlink" Target="3-%20&#1576;&#1591;&#1575;&#1602;&#1575;&#1578;%20&#1593;&#1606;&#1575;&#1589;&#1585;%20&#1575;&#1604;&#1605;&#1602;&#1583;&#1605;&#1577;%20&#1605;&#1606;%20%20&#1571;&#1606;&#1575;&#1567;.docx" TargetMode="External"/><Relationship Id="rId1" Type="http://schemas.openxmlformats.org/officeDocument/2006/relationships/slideLayout" Target="../slideLayouts/slideLayout4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13.JPG"/><Relationship Id="rId4" Type="http://schemas.openxmlformats.org/officeDocument/2006/relationships/hyperlink" Target="&#1575;&#1604;&#1605;&#1585;&#1601;&#1602;&#1575;&#1578;%20(1)/2-%20&#1578;&#1585;&#1578;&#1610;&#1576;%20&#1589;&#1601;&#1581;&#1577;%20&#1575;&#1604;&#1594;&#1604;&#1575;&#1601;.docx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hyperlink" Target="5-%20&#1605;&#1606;&#1607;&#1580;%20&#1575;&#1604;&#1576;&#1581;&#1579;%20&#1576;&#1575;&#1604;&#1575;&#1603;&#1578;&#1588;&#1575;&#1601;.docx" TargetMode="External"/><Relationship Id="rId1" Type="http://schemas.openxmlformats.org/officeDocument/2006/relationships/slideLayout" Target="../slideLayouts/slideLayout4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C925AF-FEE0-4C04-B072-D86A1F753A92}" type="slidenum">
              <a:rPr lang="ar-SA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835696" y="685896"/>
            <a:ext cx="6393904" cy="908652"/>
          </a:xfrm>
          <a:prstGeom prst="roundRect">
            <a:avLst/>
          </a:prstGeom>
          <a:solidFill>
            <a:srgbClr val="00B0F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الجلسة التدريبية السابعة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1763688" y="5445224"/>
            <a:ext cx="6609928" cy="908652"/>
          </a:xfrm>
          <a:prstGeom prst="roundRect">
            <a:avLst/>
          </a:prstGeom>
          <a:solidFill>
            <a:srgbClr val="00B0F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عناصر كتابة البحث 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العلمي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2" name="مستطيل 11">
            <a:hlinkClick r:id="rId2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4" name="Picture 2" descr="http://4.bp.blogspot.com/-FIH5WIh9Oeo/UgfQCyMfxyI/AAAAAAAAAlw/ocfEDDbGBXQ/s1600/content-writing-services-jaipu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16832"/>
            <a:ext cx="6472255" cy="33123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44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0236368"/>
              </p:ext>
            </p:extLst>
          </p:nvPr>
        </p:nvGraphicFramePr>
        <p:xfrm>
          <a:off x="404564" y="260648"/>
          <a:ext cx="822960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2050" name="Picture 2" descr="http://mmlaka.net/wp-content/uploads/2013/11/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926355"/>
            <a:ext cx="1451556" cy="142252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052" name="Picture 4" descr="http://s.alriyadh.com/2011/08/01/img/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293840"/>
            <a:ext cx="1658547" cy="165544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054" name="Picture 6" descr="https://encrypted-tbn0.gstatic.com/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937" y="4293840"/>
            <a:ext cx="1635864" cy="165544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056" name="Picture 8" descr="http://2.bp.blogspot.com/_ECkCX0cNY4c/TB2f0oMMWHI/AAAAAAAABDQ/h8fHc-n5NsA/s1600/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401" y="853480"/>
            <a:ext cx="1494399" cy="14954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169955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D3FDBA5-07EF-4046-AAD1-AC8BDF2586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8D3FDBA5-07EF-4046-AAD1-AC8BDF2586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EB5D8A0-15BD-4A34-A86C-B8A5EDF64D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8EB5D8A0-15BD-4A34-A86C-B8A5EDF64D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23F8AF4-333C-4F3E-93DD-D9F4E724EF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123F8AF4-333C-4F3E-93DD-D9F4E724EF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D928E8E-4855-4B0A-800D-C53F2DC10A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>
                                            <p:graphicEl>
                                              <a:dgm id="{5D928E8E-4855-4B0A-800D-C53F2DC10A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011A526-0312-4F29-9F88-0301B2F35B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5011A526-0312-4F29-9F88-0301B2F35B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BAC3159-E558-4895-82DC-0222DE0EA0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>
                                            <p:graphicEl>
                                              <a:dgm id="{8BAC3159-E558-4895-82DC-0222DE0EA0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6ACBE10-F704-4EDD-A5F4-90D55878AD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F6ACBE10-F704-4EDD-A5F4-90D55878AD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D6AFAE7-0B55-460D-B8B9-09D0969F08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>
                                            <p:graphicEl>
                                              <a:dgm id="{6D6AFAE7-0B55-460D-B8B9-09D0969F08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E69929E-5013-4F5A-8A1D-B665A56C60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9E69929E-5013-4F5A-8A1D-B665A56C60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lvl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hlinkClick r:id="rId2" action="ppaction://hlinkfile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6250649"/>
              </p:ext>
            </p:extLst>
          </p:nvPr>
        </p:nvGraphicFramePr>
        <p:xfrm>
          <a:off x="515418" y="129756"/>
          <a:ext cx="8064896" cy="63440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19"/>
            <a:ext cx="1691680" cy="615304"/>
          </a:xfrm>
          <a:prstGeom prst="rect">
            <a:avLst/>
          </a:prstGeom>
        </p:spPr>
      </p:pic>
      <p:pic>
        <p:nvPicPr>
          <p:cNvPr id="1026" name="Picture 2" descr="http://3.bp.blogspot.com/-umVb4oTGh4g/UvDrW512kCI/AAAAAAAAl2Y/IZRtIVx0oQA/s1600/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324" y="5589240"/>
            <a:ext cx="2390775" cy="1132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callprophets.com/images/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578920"/>
            <a:ext cx="1638300" cy="1008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042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404F07F-9419-47F8-89A5-004B98E518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5404F07F-9419-47F8-89A5-004B98E518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5343BD7-259F-42C7-87EB-EBBB617375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>
                                            <p:graphicEl>
                                              <a:dgm id="{C5343BD7-259F-42C7-87EB-EBBB617375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1B1ADCF-5C25-46ED-8C78-7583B43D72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21B1ADCF-5C25-46ED-8C78-7583B43D72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DBF76FE-A2C3-4675-BBA2-BCD000A2A8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graphicEl>
                                              <a:dgm id="{6DBF76FE-A2C3-4675-BBA2-BCD000A2A8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13D6A23-77D7-4425-B864-8C1BEED785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>
                                            <p:graphicEl>
                                              <a:dgm id="{B13D6A23-77D7-4425-B864-8C1BEED785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7F994EF-BF6C-4568-B021-B2BCDFA94F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>
                                            <p:graphicEl>
                                              <a:dgm id="{17F994EF-BF6C-4568-B021-B2BCDFA94F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BB30A93-BF0C-4D74-B353-44536BD3AC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>
                                            <p:graphicEl>
                                              <a:dgm id="{CBB30A93-BF0C-4D74-B353-44536BD3AC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9F520C5-2721-40FE-8A06-B814154A87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graphicEl>
                                              <a:dgm id="{A9F520C5-2721-40FE-8A06-B814154A87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CC53FD4-AF05-49E5-8E9F-A3169874DF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graphicEl>
                                              <a:dgm id="{4CC53FD4-AF05-49E5-8E9F-A3169874DF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51BB6A1-50BA-4024-908C-E8352D9ADB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">
                                            <p:graphicEl>
                                              <a:dgm id="{A51BB6A1-50BA-4024-908C-E8352D9ADB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3096EB1-16E0-485A-B9CA-6E0A5B7900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">
                                            <p:graphicEl>
                                              <a:dgm id="{63096EB1-16E0-485A-B9CA-6E0A5B7900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ED0810F-7CE2-4715-B0B4-3B39AC3E3A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">
                                            <p:graphicEl>
                                              <a:dgm id="{8ED0810F-7CE2-4715-B0B4-3B39AC3E3A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48A3C76-E136-4656-A6E7-47C4E4FF9A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7">
                                            <p:graphicEl>
                                              <a:dgm id="{648A3C76-E136-4656-A6E7-47C4E4FF9A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227C507-A696-41C6-B872-A0E9303564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7">
                                            <p:graphicEl>
                                              <a:dgm id="{0227C507-A696-41C6-B872-A0E9303564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C83F4E7-393C-4C56-9025-8BD4664653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7">
                                            <p:graphicEl>
                                              <a:dgm id="{7C83F4E7-393C-4C56-9025-8BD4664653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19D15A7-C951-49F4-9C9C-D0E06789B3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">
                                            <p:graphicEl>
                                              <a:dgm id="{719D15A7-C951-49F4-9C9C-D0E06789B3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015905C-23CD-41FF-9BB1-FDC4370239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7">
                                            <p:graphicEl>
                                              <a:dgm id="{B015905C-23CD-41FF-9BB1-FDC4370239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33F9B21-EA71-4D0C-914A-89D6F89D5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7">
                                            <p:graphicEl>
                                              <a:dgm id="{133F9B21-EA71-4D0C-914A-89D6F89D50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23148F6-D659-4852-BE98-538B80A992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7">
                                            <p:graphicEl>
                                              <a:dgm id="{C23148F6-D659-4852-BE98-538B80A992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EF3797C-A4DA-47EB-B0D5-5E782485FC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7">
                                            <p:graphicEl>
                                              <a:dgm id="{7EF3797C-A4DA-47EB-B0D5-5E782485FC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lvl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3059832" y="692696"/>
            <a:ext cx="3024336" cy="1251105"/>
            <a:chOff x="3341176" y="1082797"/>
            <a:chExt cx="2232714" cy="1251105"/>
          </a:xfrm>
          <a:solidFill>
            <a:schemeClr val="tx1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8" name="Rounded Rectangle 7">
              <a:hlinkClick r:id="rId2" action="ppaction://hlinkfile"/>
            </p:cNvPr>
            <p:cNvSpPr/>
            <p:nvPr/>
          </p:nvSpPr>
          <p:spPr>
            <a:xfrm>
              <a:off x="3341176" y="1082797"/>
              <a:ext cx="2110332" cy="1221657"/>
            </a:xfrm>
            <a:prstGeom prst="roundRect">
              <a:avLst>
                <a:gd name="adj" fmla="val 10000"/>
              </a:avLst>
            </a:prstGeom>
            <a:solidFill>
              <a:srgbClr val="00B0F0"/>
            </a:solidFill>
            <a:ln w="57150">
              <a:solidFill>
                <a:srgbClr val="00B0F0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Freeform 8">
              <a:hlinkClick r:id="rId2" action="ppaction://hlinkfile"/>
            </p:cNvPr>
            <p:cNvSpPr/>
            <p:nvPr/>
          </p:nvSpPr>
          <p:spPr>
            <a:xfrm>
              <a:off x="3461518" y="1260142"/>
              <a:ext cx="2112372" cy="1073760"/>
            </a:xfrm>
            <a:custGeom>
              <a:avLst/>
              <a:gdLst>
                <a:gd name="connsiteX0" fmla="*/ 0 w 1820321"/>
                <a:gd name="connsiteY0" fmla="*/ 115590 h 1155904"/>
                <a:gd name="connsiteX1" fmla="*/ 115590 w 1820321"/>
                <a:gd name="connsiteY1" fmla="*/ 0 h 1155904"/>
                <a:gd name="connsiteX2" fmla="*/ 1704731 w 1820321"/>
                <a:gd name="connsiteY2" fmla="*/ 0 h 1155904"/>
                <a:gd name="connsiteX3" fmla="*/ 1820321 w 1820321"/>
                <a:gd name="connsiteY3" fmla="*/ 115590 h 1155904"/>
                <a:gd name="connsiteX4" fmla="*/ 1820321 w 1820321"/>
                <a:gd name="connsiteY4" fmla="*/ 1040314 h 1155904"/>
                <a:gd name="connsiteX5" fmla="*/ 1704731 w 1820321"/>
                <a:gd name="connsiteY5" fmla="*/ 1155904 h 1155904"/>
                <a:gd name="connsiteX6" fmla="*/ 115590 w 1820321"/>
                <a:gd name="connsiteY6" fmla="*/ 1155904 h 1155904"/>
                <a:gd name="connsiteX7" fmla="*/ 0 w 1820321"/>
                <a:gd name="connsiteY7" fmla="*/ 1040314 h 1155904"/>
                <a:gd name="connsiteX8" fmla="*/ 0 w 1820321"/>
                <a:gd name="connsiteY8" fmla="*/ 115590 h 115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0321" h="1155904">
                  <a:moveTo>
                    <a:pt x="0" y="115590"/>
                  </a:moveTo>
                  <a:cubicBezTo>
                    <a:pt x="0" y="51751"/>
                    <a:pt x="51751" y="0"/>
                    <a:pt x="115590" y="0"/>
                  </a:cubicBezTo>
                  <a:lnTo>
                    <a:pt x="1704731" y="0"/>
                  </a:lnTo>
                  <a:cubicBezTo>
                    <a:pt x="1768570" y="0"/>
                    <a:pt x="1820321" y="51751"/>
                    <a:pt x="1820321" y="115590"/>
                  </a:cubicBezTo>
                  <a:lnTo>
                    <a:pt x="1820321" y="1040314"/>
                  </a:lnTo>
                  <a:cubicBezTo>
                    <a:pt x="1820321" y="1104153"/>
                    <a:pt x="1768570" y="1155904"/>
                    <a:pt x="1704731" y="1155904"/>
                  </a:cubicBezTo>
                  <a:lnTo>
                    <a:pt x="115590" y="1155904"/>
                  </a:lnTo>
                  <a:cubicBezTo>
                    <a:pt x="51751" y="1155904"/>
                    <a:pt x="0" y="1104153"/>
                    <a:pt x="0" y="1040314"/>
                  </a:cubicBezTo>
                  <a:lnTo>
                    <a:pt x="0" y="115590"/>
                  </a:lnTo>
                  <a:close/>
                </a:path>
              </a:pathLst>
            </a:custGeom>
            <a:grpFill/>
            <a:ln w="57150">
              <a:solidFill>
                <a:srgbClr val="00B0F0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0"/>
              </a:lightRig>
            </a:scene3d>
            <a:sp3d z="190500"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5775" tIns="155775" rIns="155775" bIns="155775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b="1" kern="1200" dirty="0" smtClean="0">
                  <a:solidFill>
                    <a:schemeClr val="bg1">
                      <a:lumMod val="95000"/>
                      <a:lumOff val="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8- </a:t>
              </a:r>
              <a:r>
                <a:rPr lang="ar-EG" sz="4400" b="1" kern="1200" dirty="0" smtClean="0">
                  <a:solidFill>
                    <a:schemeClr val="bg1">
                      <a:lumMod val="95000"/>
                      <a:lumOff val="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متن البحث</a:t>
              </a:r>
              <a:endParaRPr lang="en-US" sz="4400" b="1" kern="1200" dirty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8" name="Freeform 17"/>
          <p:cNvSpPr/>
          <p:nvPr/>
        </p:nvSpPr>
        <p:spPr>
          <a:xfrm>
            <a:off x="1010892" y="3644770"/>
            <a:ext cx="3341796" cy="752618"/>
          </a:xfrm>
          <a:custGeom>
            <a:avLst/>
            <a:gdLst>
              <a:gd name="connsiteX0" fmla="*/ 0 w 1820321"/>
              <a:gd name="connsiteY0" fmla="*/ 115590 h 1155904"/>
              <a:gd name="connsiteX1" fmla="*/ 115590 w 1820321"/>
              <a:gd name="connsiteY1" fmla="*/ 0 h 1155904"/>
              <a:gd name="connsiteX2" fmla="*/ 1704731 w 1820321"/>
              <a:gd name="connsiteY2" fmla="*/ 0 h 1155904"/>
              <a:gd name="connsiteX3" fmla="*/ 1820321 w 1820321"/>
              <a:gd name="connsiteY3" fmla="*/ 115590 h 1155904"/>
              <a:gd name="connsiteX4" fmla="*/ 1820321 w 1820321"/>
              <a:gd name="connsiteY4" fmla="*/ 1040314 h 1155904"/>
              <a:gd name="connsiteX5" fmla="*/ 1704731 w 1820321"/>
              <a:gd name="connsiteY5" fmla="*/ 1155904 h 1155904"/>
              <a:gd name="connsiteX6" fmla="*/ 115590 w 1820321"/>
              <a:gd name="connsiteY6" fmla="*/ 1155904 h 1155904"/>
              <a:gd name="connsiteX7" fmla="*/ 0 w 1820321"/>
              <a:gd name="connsiteY7" fmla="*/ 1040314 h 1155904"/>
              <a:gd name="connsiteX8" fmla="*/ 0 w 1820321"/>
              <a:gd name="connsiteY8" fmla="*/ 115590 h 11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0321" h="1155904">
                <a:moveTo>
                  <a:pt x="0" y="115590"/>
                </a:moveTo>
                <a:cubicBezTo>
                  <a:pt x="0" y="51751"/>
                  <a:pt x="51751" y="0"/>
                  <a:pt x="115590" y="0"/>
                </a:cubicBezTo>
                <a:lnTo>
                  <a:pt x="1704731" y="0"/>
                </a:lnTo>
                <a:cubicBezTo>
                  <a:pt x="1768570" y="0"/>
                  <a:pt x="1820321" y="51751"/>
                  <a:pt x="1820321" y="115590"/>
                </a:cubicBezTo>
                <a:lnTo>
                  <a:pt x="1820321" y="1040314"/>
                </a:lnTo>
                <a:cubicBezTo>
                  <a:pt x="1820321" y="1104153"/>
                  <a:pt x="1768570" y="1155904"/>
                  <a:pt x="1704731" y="1155904"/>
                </a:cubicBezTo>
                <a:lnTo>
                  <a:pt x="115590" y="1155904"/>
                </a:lnTo>
                <a:cubicBezTo>
                  <a:pt x="51751" y="1155904"/>
                  <a:pt x="0" y="1104153"/>
                  <a:pt x="0" y="1040314"/>
                </a:cubicBezTo>
                <a:lnTo>
                  <a:pt x="0" y="115590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rgbClr val="00B0F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z="190500"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5775" tIns="155775" rIns="155775" bIns="155775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الاقتباس </a:t>
            </a:r>
            <a:r>
              <a:rPr lang="ar-SA" sz="28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والتوثيق في المتن</a:t>
            </a:r>
            <a:endParaRPr lang="en-US" sz="2800" b="1" dirty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4706944" y="3644770"/>
            <a:ext cx="3393448" cy="732104"/>
          </a:xfrm>
          <a:custGeom>
            <a:avLst/>
            <a:gdLst>
              <a:gd name="connsiteX0" fmla="*/ 0 w 1820321"/>
              <a:gd name="connsiteY0" fmla="*/ 115590 h 1155904"/>
              <a:gd name="connsiteX1" fmla="*/ 115590 w 1820321"/>
              <a:gd name="connsiteY1" fmla="*/ 0 h 1155904"/>
              <a:gd name="connsiteX2" fmla="*/ 1704731 w 1820321"/>
              <a:gd name="connsiteY2" fmla="*/ 0 h 1155904"/>
              <a:gd name="connsiteX3" fmla="*/ 1820321 w 1820321"/>
              <a:gd name="connsiteY3" fmla="*/ 115590 h 1155904"/>
              <a:gd name="connsiteX4" fmla="*/ 1820321 w 1820321"/>
              <a:gd name="connsiteY4" fmla="*/ 1040314 h 1155904"/>
              <a:gd name="connsiteX5" fmla="*/ 1704731 w 1820321"/>
              <a:gd name="connsiteY5" fmla="*/ 1155904 h 1155904"/>
              <a:gd name="connsiteX6" fmla="*/ 115590 w 1820321"/>
              <a:gd name="connsiteY6" fmla="*/ 1155904 h 1155904"/>
              <a:gd name="connsiteX7" fmla="*/ 0 w 1820321"/>
              <a:gd name="connsiteY7" fmla="*/ 1040314 h 1155904"/>
              <a:gd name="connsiteX8" fmla="*/ 0 w 1820321"/>
              <a:gd name="connsiteY8" fmla="*/ 115590 h 11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0321" h="1155904">
                <a:moveTo>
                  <a:pt x="0" y="115590"/>
                </a:moveTo>
                <a:cubicBezTo>
                  <a:pt x="0" y="51751"/>
                  <a:pt x="51751" y="0"/>
                  <a:pt x="115590" y="0"/>
                </a:cubicBezTo>
                <a:lnTo>
                  <a:pt x="1704731" y="0"/>
                </a:lnTo>
                <a:cubicBezTo>
                  <a:pt x="1768570" y="0"/>
                  <a:pt x="1820321" y="51751"/>
                  <a:pt x="1820321" y="115590"/>
                </a:cubicBezTo>
                <a:lnTo>
                  <a:pt x="1820321" y="1040314"/>
                </a:lnTo>
                <a:cubicBezTo>
                  <a:pt x="1820321" y="1104153"/>
                  <a:pt x="1768570" y="1155904"/>
                  <a:pt x="1704731" y="1155904"/>
                </a:cubicBezTo>
                <a:lnTo>
                  <a:pt x="115590" y="1155904"/>
                </a:lnTo>
                <a:cubicBezTo>
                  <a:pt x="51751" y="1155904"/>
                  <a:pt x="0" y="1104153"/>
                  <a:pt x="0" y="1040314"/>
                </a:cubicBezTo>
                <a:lnTo>
                  <a:pt x="0" y="115590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rgbClr val="00B0F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z="190500"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5775" tIns="155775" rIns="155775" bIns="155775" numCol="1" spcCol="1270" anchor="ctr" anchorCtr="0">
            <a:noAutofit/>
          </a:bodyPr>
          <a:lstStyle/>
          <a:p>
            <a:pPr lvl="0" algn="ctr"/>
            <a:r>
              <a:rPr lang="ar-SA" sz="3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فنيات كتابة البحث</a:t>
            </a:r>
            <a:endParaRPr lang="en-US" sz="3200" b="1" dirty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23" name="Left Brace 22"/>
          <p:cNvSpPr/>
          <p:nvPr/>
        </p:nvSpPr>
        <p:spPr>
          <a:xfrm rot="5400000">
            <a:off x="3657099" y="975001"/>
            <a:ext cx="1523626" cy="3672408"/>
          </a:xfrm>
          <a:prstGeom prst="leftBrac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653135"/>
            <a:ext cx="2481845" cy="18206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653135"/>
            <a:ext cx="2367192" cy="18326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20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8">
            <a:hlinkClick r:id="rId2" action="ppaction://hlinkfile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782090"/>
              </p:ext>
            </p:extLst>
          </p:nvPr>
        </p:nvGraphicFramePr>
        <p:xfrm>
          <a:off x="564073" y="225963"/>
          <a:ext cx="7690048" cy="5896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7170" name="Picture 2" descr="http://tech-4edu.com/images/images/demo/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780" y="620689"/>
            <a:ext cx="1545719" cy="1512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vb.dwadmiedu.gov.sa/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5528" y="5573478"/>
            <a:ext cx="1152897" cy="107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southwestgarohills.gov.in/images/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73" y="2382339"/>
            <a:ext cx="1452330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271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D3FDBA5-07EF-4046-AAD1-AC8BDF2586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8D3FDBA5-07EF-4046-AAD1-AC8BDF2586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EB5D8A0-15BD-4A34-A86C-B8A5EDF64D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8EB5D8A0-15BD-4A34-A86C-B8A5EDF64D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23F8AF4-333C-4F3E-93DD-D9F4E724EF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123F8AF4-333C-4F3E-93DD-D9F4E724EF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D928E8E-4855-4B0A-800D-C53F2DC10A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>
                                            <p:graphicEl>
                                              <a:dgm id="{5D928E8E-4855-4B0A-800D-C53F2DC10A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011A526-0312-4F29-9F88-0301B2F35B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5011A526-0312-4F29-9F88-0301B2F35B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BAC3159-E558-4895-82DC-0222DE0EA0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>
                                            <p:graphicEl>
                                              <a:dgm id="{8BAC3159-E558-4895-82DC-0222DE0EA0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6ACBE10-F704-4EDD-A5F4-90D55878AD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F6ACBE10-F704-4EDD-A5F4-90D55878AD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lvl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573016"/>
            <a:ext cx="2260872" cy="221511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graphicFrame>
        <p:nvGraphicFramePr>
          <p:cNvPr id="8" name="رسم تخطيطي 7"/>
          <p:cNvGraphicFramePr/>
          <p:nvPr>
            <p:extLst>
              <p:ext uri="{D42A27DB-BD31-4B8C-83A1-F6EECF244321}">
                <p14:modId xmlns:p14="http://schemas.microsoft.com/office/powerpoint/2010/main" val="469942105"/>
              </p:ext>
            </p:extLst>
          </p:nvPr>
        </p:nvGraphicFramePr>
        <p:xfrm>
          <a:off x="683567" y="404664"/>
          <a:ext cx="7925445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66031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15</a:t>
            </a:fld>
            <a:endParaRPr lang="en-US" dirty="0"/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1848510110"/>
              </p:ext>
            </p:extLst>
          </p:nvPr>
        </p:nvGraphicFramePr>
        <p:xfrm>
          <a:off x="-324544" y="836712"/>
          <a:ext cx="72580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صورة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39" y="940834"/>
            <a:ext cx="2404864" cy="1292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338" y="2744924"/>
            <a:ext cx="1750622" cy="1584176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547" y="5157192"/>
            <a:ext cx="1481150" cy="1080120"/>
          </a:xfrm>
          <a:prstGeom prst="rect">
            <a:avLst/>
          </a:prstGeom>
        </p:spPr>
      </p:pic>
      <p:pic>
        <p:nvPicPr>
          <p:cNvPr id="19" name="صورة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18" y="4881757"/>
            <a:ext cx="1947706" cy="127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81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2.gstatic.com/images?q=tbn:ANd9GcSAjw9tFltTdLkRwqE7n9uaMkvVgUVDFKzrMGXtHr0w5aVKgo7ZF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76872"/>
            <a:ext cx="3240361" cy="35283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9239" y="2276872"/>
            <a:ext cx="3240361" cy="35283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2411760" y="692696"/>
            <a:ext cx="4593852" cy="773247"/>
          </a:xfrm>
          <a:prstGeom prst="roundRect">
            <a:avLst/>
          </a:prstGeom>
          <a:solidFill>
            <a:srgbClr val="00B0F0"/>
          </a:solidFill>
          <a:ln>
            <a:solidFill>
              <a:schemeClr val="bg1">
                <a:lumMod val="95000"/>
                <a:lumOff val="5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12- الملاحق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89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3203848" y="260648"/>
            <a:ext cx="3024336" cy="792072"/>
          </a:xfrm>
          <a:prstGeom prst="roundRect">
            <a:avLst/>
          </a:prstGeom>
          <a:solidFill>
            <a:srgbClr val="00B0F0"/>
          </a:solidFill>
          <a:ln>
            <a:solidFill>
              <a:schemeClr val="bg1">
                <a:lumMod val="95000"/>
                <a:lumOff val="5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0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40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جماعي (1)</a:t>
            </a:r>
            <a:endParaRPr lang="ar-SA" sz="40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10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وسيلة شرح على شكل سحابة 7"/>
          <p:cNvSpPr/>
          <p:nvPr/>
        </p:nvSpPr>
        <p:spPr>
          <a:xfrm>
            <a:off x="6588224" y="116632"/>
            <a:ext cx="2400200" cy="792088"/>
          </a:xfrm>
          <a:prstGeom prst="cloudCallou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طبّق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19672" y="1052736"/>
            <a:ext cx="1358064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الزمن (5) دقائق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72816"/>
            <a:ext cx="7858125" cy="447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335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5508104" y="116632"/>
            <a:ext cx="3024336" cy="792072"/>
          </a:xfrm>
          <a:prstGeom prst="roundRect">
            <a:avLst/>
          </a:prstGeom>
          <a:solidFill>
            <a:srgbClr val="00B0F0"/>
          </a:solidFill>
          <a:ln>
            <a:solidFill>
              <a:schemeClr val="bg1">
                <a:lumMod val="95000"/>
                <a:lumOff val="5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0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40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جماعي (</a:t>
            </a:r>
            <a:r>
              <a:rPr lang="en-US" sz="40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</a:t>
            </a:r>
            <a:r>
              <a:rPr lang="ar-SA" sz="40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</a:t>
            </a:r>
            <a:endParaRPr lang="ar-SA" sz="40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10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65170" y="1052736"/>
            <a:ext cx="1467068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الزمن 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(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10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) </a:t>
            </a: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دقائق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28800"/>
            <a:ext cx="8162925" cy="443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05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5508104" y="116632"/>
            <a:ext cx="3024336" cy="792072"/>
          </a:xfrm>
          <a:prstGeom prst="roundRect">
            <a:avLst/>
          </a:prstGeom>
          <a:solidFill>
            <a:srgbClr val="00B0F0"/>
          </a:solidFill>
          <a:ln>
            <a:solidFill>
              <a:schemeClr val="bg1">
                <a:lumMod val="95000"/>
                <a:lumOff val="5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0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40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جماعي (</a:t>
            </a:r>
            <a:r>
              <a:rPr lang="en-US" sz="40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3</a:t>
            </a:r>
            <a:r>
              <a:rPr lang="ar-SA" sz="40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</a:t>
            </a:r>
            <a:endParaRPr lang="ar-SA" sz="40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10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65170" y="1052736"/>
            <a:ext cx="1467068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الزمن 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(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10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) </a:t>
            </a: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دقائق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84784"/>
            <a:ext cx="8352929" cy="28083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293096"/>
            <a:ext cx="8496944" cy="242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11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2" name="مستطيل مستدير الزوايا 1"/>
          <p:cNvSpPr/>
          <p:nvPr/>
        </p:nvSpPr>
        <p:spPr>
          <a:xfrm>
            <a:off x="1331640" y="5013176"/>
            <a:ext cx="5688632" cy="648072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>
                <a:lumMod val="95000"/>
                <a:lumOff val="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sz="3200" b="1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1331640" y="2996952"/>
            <a:ext cx="5688632" cy="648072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>
                <a:lumMod val="95000"/>
                <a:lumOff val="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sz="3200" b="1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9" name="مستطيل مستدير الزوايا 18"/>
          <p:cNvSpPr/>
          <p:nvPr/>
        </p:nvSpPr>
        <p:spPr>
          <a:xfrm>
            <a:off x="1331640" y="3933056"/>
            <a:ext cx="5688632" cy="648072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>
                <a:lumMod val="95000"/>
                <a:lumOff val="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sz="3200" b="1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1331640" y="1916832"/>
            <a:ext cx="5688632" cy="648072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>
                <a:lumMod val="95000"/>
                <a:lumOff val="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32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 </a:t>
            </a:r>
            <a:endParaRPr lang="en-US" sz="3200" b="1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1" name="مستطيل مستدير الزوايا 10">
            <a:hlinkClick r:id="rId3" action="ppaction://hlinkfile"/>
          </p:cNvPr>
          <p:cNvSpPr/>
          <p:nvPr/>
        </p:nvSpPr>
        <p:spPr>
          <a:xfrm>
            <a:off x="4571999" y="203535"/>
            <a:ext cx="4416425" cy="908652"/>
          </a:xfrm>
          <a:prstGeom prst="roundRect">
            <a:avLst/>
          </a:prstGeom>
          <a:solidFill>
            <a:srgbClr val="00B0F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أهداف 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الجلسة التدريبية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1691680" y="3933056"/>
            <a:ext cx="6480720" cy="648072"/>
          </a:xfrm>
          <a:prstGeom prst="roundRect">
            <a:avLst/>
          </a:prstGeom>
          <a:solidFill>
            <a:schemeClr val="tx1"/>
          </a:solidFill>
          <a:ln w="28575">
            <a:solidFill>
              <a:schemeClr val="bg1">
                <a:lumMod val="95000"/>
                <a:lumOff val="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ar-SA" sz="32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التطبيق العملي لكل عنصر من عناصر البحث.</a:t>
            </a:r>
            <a:endParaRPr lang="en-US" sz="3200" b="1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1691680" y="5013176"/>
            <a:ext cx="6480720" cy="648072"/>
          </a:xfrm>
          <a:prstGeom prst="roundRect">
            <a:avLst/>
          </a:prstGeom>
          <a:solidFill>
            <a:schemeClr val="tx1"/>
          </a:solidFill>
          <a:ln w="28575">
            <a:solidFill>
              <a:schemeClr val="bg1">
                <a:lumMod val="95000"/>
                <a:lumOff val="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ar-SA" sz="28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توظيف عناصر البحث العلمي في المشروع البحثي للمقرر.</a:t>
            </a:r>
            <a:endParaRPr lang="ar-SA" sz="2800" b="1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1691680" y="2996952"/>
            <a:ext cx="6408712" cy="648072"/>
          </a:xfrm>
          <a:prstGeom prst="roundRect">
            <a:avLst/>
          </a:prstGeom>
          <a:solidFill>
            <a:schemeClr val="tx1"/>
          </a:solidFill>
          <a:ln w="28575">
            <a:solidFill>
              <a:schemeClr val="bg1">
                <a:lumMod val="95000"/>
                <a:lumOff val="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ar-SA" sz="2800" b="1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معرفة ما </a:t>
            </a:r>
            <a:r>
              <a:rPr lang="ar-SA" sz="28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يتضمنه كل عنصر من عناصر البحث العلمي بدقة.</a:t>
            </a:r>
            <a:endParaRPr lang="en-US" sz="2800" b="1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20" name="مستطيل مستدير الزوايا 19"/>
          <p:cNvSpPr/>
          <p:nvPr/>
        </p:nvSpPr>
        <p:spPr>
          <a:xfrm>
            <a:off x="1691680" y="1916832"/>
            <a:ext cx="6336704" cy="648072"/>
          </a:xfrm>
          <a:prstGeom prst="roundRect">
            <a:avLst/>
          </a:prstGeom>
          <a:solidFill>
            <a:schemeClr val="tx1"/>
          </a:solidFill>
          <a:ln w="28575">
            <a:solidFill>
              <a:schemeClr val="bg1">
                <a:lumMod val="95000"/>
                <a:lumOff val="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ar-SA" sz="3200" b="1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ترتيب عناصر البحث العلمي.</a:t>
            </a:r>
            <a:endParaRPr lang="en-US" sz="3200" b="1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33" name="مستطيل 32">
            <a:hlinkClick r:id="rId4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415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8" grpId="0" animBg="1"/>
      <p:bldP spid="19" grpId="0" animBg="1"/>
      <p:bldP spid="21" grpId="0" animBg="1"/>
      <p:bldP spid="12" grpId="0" animBg="1"/>
      <p:bldP spid="13" grpId="0" animBg="1"/>
      <p:bldP spid="14" grpId="0" animBg="1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5508104" y="116632"/>
            <a:ext cx="3024336" cy="792072"/>
          </a:xfrm>
          <a:prstGeom prst="roundRect">
            <a:avLst/>
          </a:prstGeom>
          <a:solidFill>
            <a:srgbClr val="00B0F0"/>
          </a:solidFill>
          <a:ln>
            <a:solidFill>
              <a:schemeClr val="bg1">
                <a:lumMod val="95000"/>
                <a:lumOff val="5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0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40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فردي (1)</a:t>
            </a:r>
            <a:endParaRPr lang="ar-SA" sz="40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10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65170" y="1052736"/>
            <a:ext cx="1467068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الزمن 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(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10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) </a:t>
            </a: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دقائق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28800"/>
            <a:ext cx="7924800" cy="4578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59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5508104" y="116632"/>
            <a:ext cx="3024336" cy="792072"/>
          </a:xfrm>
          <a:prstGeom prst="roundRect">
            <a:avLst/>
          </a:prstGeom>
          <a:solidFill>
            <a:srgbClr val="00B0F0"/>
          </a:solidFill>
          <a:ln>
            <a:solidFill>
              <a:schemeClr val="bg1">
                <a:lumMod val="95000"/>
                <a:lumOff val="5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0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40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فردي (</a:t>
            </a:r>
            <a:r>
              <a:rPr lang="en-US" sz="40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</a:t>
            </a:r>
            <a:r>
              <a:rPr lang="ar-SA" sz="40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</a:t>
            </a:r>
            <a:endParaRPr lang="ar-SA" sz="40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10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623679" y="1052736"/>
            <a:ext cx="1350049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الزمن 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(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5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) </a:t>
            </a: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دقائق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00808"/>
            <a:ext cx="7829550" cy="435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78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5508104" y="116632"/>
            <a:ext cx="3024336" cy="792072"/>
          </a:xfrm>
          <a:prstGeom prst="roundRect">
            <a:avLst/>
          </a:prstGeom>
          <a:solidFill>
            <a:srgbClr val="00B0F0"/>
          </a:solidFill>
          <a:ln>
            <a:solidFill>
              <a:schemeClr val="bg1">
                <a:lumMod val="95000"/>
                <a:lumOff val="5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0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40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فردي (</a:t>
            </a:r>
            <a:r>
              <a:rPr lang="en-US" sz="40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3</a:t>
            </a:r>
            <a:r>
              <a:rPr lang="ar-SA" sz="40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</a:t>
            </a:r>
            <a:endParaRPr lang="ar-SA" sz="40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10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65169" y="1052736"/>
            <a:ext cx="1467069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الزمن 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(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10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) </a:t>
            </a: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دقائق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00808"/>
            <a:ext cx="8077200" cy="478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25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479408" y="5248990"/>
            <a:ext cx="758825" cy="247650"/>
          </a:xfrm>
        </p:spPr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44" name="مستطيل 43">
            <a:hlinkClick r:id="rId2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وسيلة شرح على شكل سحابة 7"/>
          <p:cNvSpPr/>
          <p:nvPr/>
        </p:nvSpPr>
        <p:spPr>
          <a:xfrm>
            <a:off x="3131840" y="2564904"/>
            <a:ext cx="2400200" cy="1008112"/>
          </a:xfrm>
          <a:prstGeom prst="cloudCallou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أغلق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3204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8" name="وسيلة شرح على شكل سحابة 7"/>
          <p:cNvSpPr/>
          <p:nvPr/>
        </p:nvSpPr>
        <p:spPr>
          <a:xfrm>
            <a:off x="6516215" y="116632"/>
            <a:ext cx="2472209" cy="936104"/>
          </a:xfrm>
          <a:prstGeom prst="cloudCallou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استعد 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1115616" y="5373216"/>
            <a:ext cx="6741120" cy="792072"/>
          </a:xfrm>
          <a:prstGeom prst="roundRect">
            <a:avLst/>
          </a:prstGeom>
          <a:solidFill>
            <a:srgbClr val="00B0F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أصحاب الهمم العالية ( ابن جرير الطبري )</a:t>
            </a:r>
          </a:p>
        </p:txBody>
      </p:sp>
      <p:sp>
        <p:nvSpPr>
          <p:cNvPr id="12" name="مستطيل 11">
            <a:hlinkClick r:id="rId2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484784"/>
            <a:ext cx="3384376" cy="36530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628800"/>
            <a:ext cx="3672408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33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479408" y="5248990"/>
            <a:ext cx="758825" cy="247650"/>
          </a:xfrm>
        </p:spPr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4" name="مستطيل 43">
            <a:hlinkClick r:id="rId2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وسيلة شرح على شكل سحابة 7"/>
          <p:cNvSpPr/>
          <p:nvPr/>
        </p:nvSpPr>
        <p:spPr>
          <a:xfrm>
            <a:off x="6588224" y="116632"/>
            <a:ext cx="2400200" cy="1008112"/>
          </a:xfrm>
          <a:prstGeom prst="cloudCallou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تعلم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9144000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87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مستطيل 6">
            <a:hlinkClick r:id="rId2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ستطيل 7">
            <a:hlinkClick r:id="rId2" action="ppaction://hlinkpres?slideindex=1&amp;slidetitle="/>
          </p:cNvPr>
          <p:cNvSpPr/>
          <p:nvPr/>
        </p:nvSpPr>
        <p:spPr>
          <a:xfrm>
            <a:off x="152400" y="65095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ستطيل مستدير الزوايا 9">
            <a:hlinkClick r:id="rId3" action="ppaction://hlinkfile"/>
          </p:cNvPr>
          <p:cNvSpPr/>
          <p:nvPr/>
        </p:nvSpPr>
        <p:spPr>
          <a:xfrm>
            <a:off x="4283969" y="203535"/>
            <a:ext cx="4704456" cy="908652"/>
          </a:xfrm>
          <a:prstGeom prst="roundRect">
            <a:avLst/>
          </a:prstGeom>
          <a:solidFill>
            <a:srgbClr val="00B0F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1- صفحة الغلاف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9" name="رسم تخطيطي 8">
            <a:hlinkClick r:id="rId4" action="ppaction://hlinkfile"/>
          </p:cNvPr>
          <p:cNvGraphicFramePr/>
          <p:nvPr>
            <p:extLst>
              <p:ext uri="{D42A27DB-BD31-4B8C-83A1-F6EECF244321}">
                <p14:modId xmlns:p14="http://schemas.microsoft.com/office/powerpoint/2010/main" val="91068316"/>
              </p:ext>
            </p:extLst>
          </p:nvPr>
        </p:nvGraphicFramePr>
        <p:xfrm>
          <a:off x="1187624" y="1112187"/>
          <a:ext cx="6640714" cy="5637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1" name="مستطيل 10">
            <a:hlinkClick r:id="rId10" action="ppaction://hlinkfile"/>
          </p:cNvPr>
          <p:cNvSpPr/>
          <p:nvPr/>
        </p:nvSpPr>
        <p:spPr>
          <a:xfrm>
            <a:off x="9737" y="655131"/>
            <a:ext cx="755576" cy="5486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9707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مستطيل 6">
            <a:hlinkClick r:id="rId2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ستطيل مستدير الزوايا 9">
            <a:hlinkClick r:id="rId3" action="ppaction://hlinkfile"/>
          </p:cNvPr>
          <p:cNvSpPr/>
          <p:nvPr/>
        </p:nvSpPr>
        <p:spPr>
          <a:xfrm>
            <a:off x="4283969" y="203535"/>
            <a:ext cx="4704456" cy="908652"/>
          </a:xfrm>
          <a:prstGeom prst="roundRect">
            <a:avLst/>
          </a:prstGeom>
          <a:solidFill>
            <a:srgbClr val="00B0F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2- ملخص البحث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5" y="1196752"/>
            <a:ext cx="7943850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777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8">
            <a:hlinkClick r:id="rId2" action="ppaction://hlinkfile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9149274"/>
              </p:ext>
            </p:extLst>
          </p:nvPr>
        </p:nvGraphicFramePr>
        <p:xfrm>
          <a:off x="395536" y="1196752"/>
          <a:ext cx="7200800" cy="5256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مستطيل مستدير الزوايا 9">
            <a:hlinkClick r:id="rId8" action="ppaction://hlinkfile"/>
          </p:cNvPr>
          <p:cNvSpPr/>
          <p:nvPr/>
        </p:nvSpPr>
        <p:spPr>
          <a:xfrm>
            <a:off x="4283969" y="203535"/>
            <a:ext cx="4704456" cy="908652"/>
          </a:xfrm>
          <a:prstGeom prst="roundRect">
            <a:avLst/>
          </a:prstGeom>
          <a:solidFill>
            <a:srgbClr val="00B0F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3- المقدمة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55244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D3FDBA5-07EF-4046-AAD1-AC8BDF2586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8D3FDBA5-07EF-4046-AAD1-AC8BDF2586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EB5D8A0-15BD-4A34-A86C-B8A5EDF64D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8EB5D8A0-15BD-4A34-A86C-B8A5EDF64D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23F8AF4-333C-4F3E-93DD-D9F4E724EF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123F8AF4-333C-4F3E-93DD-D9F4E724EF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D928E8E-4855-4B0A-800D-C53F2DC10A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>
                                            <p:graphicEl>
                                              <a:dgm id="{5D928E8E-4855-4B0A-800D-C53F2DC10A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011A526-0312-4F29-9F88-0301B2F35B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5011A526-0312-4F29-9F88-0301B2F35B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BAC3159-E558-4895-82DC-0222DE0EA0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>
                                            <p:graphicEl>
                                              <a:dgm id="{8BAC3159-E558-4895-82DC-0222DE0EA0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6ACBE10-F704-4EDD-A5F4-90D55878AD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F6ACBE10-F704-4EDD-A5F4-90D55878AD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D6AFAE7-0B55-460D-B8B9-09D0969F08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>
                                            <p:graphicEl>
                                              <a:dgm id="{6D6AFAE7-0B55-460D-B8B9-09D0969F08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E69929E-5013-4F5A-8A1D-B665A56C60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9E69929E-5013-4F5A-8A1D-B665A56C60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6EE1ABF-9E05-40E4-8800-CC9A2109EF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">
                                            <p:graphicEl>
                                              <a:dgm id="{56EE1ABF-9E05-40E4-8800-CC9A2109EF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5607B43-B62F-40B5-BAA3-068B0F5A00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dgm id="{55607B43-B62F-40B5-BAA3-068B0F5A00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lvl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5122" name="Picture 2" descr="https://asmvip707.files.wordpress.com/2013/11/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432" y="7629891"/>
            <a:ext cx="275986" cy="1158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9" name="مستطيل 8">
            <a:hlinkClick r:id="rId3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مستدير الزوايا 9">
            <a:hlinkClick r:id="rId4" action="ppaction://hlinkfile"/>
          </p:cNvPr>
          <p:cNvSpPr/>
          <p:nvPr/>
        </p:nvSpPr>
        <p:spPr>
          <a:xfrm>
            <a:off x="4283969" y="203535"/>
            <a:ext cx="4704456" cy="908652"/>
          </a:xfrm>
          <a:prstGeom prst="roundRect">
            <a:avLst/>
          </a:prstGeom>
          <a:solidFill>
            <a:srgbClr val="00B0F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4- مشكلة البحث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00808"/>
            <a:ext cx="8124825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89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8">
            <a:hlinkClick r:id="rId2" action="ppaction://hlinkfile"/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3079626"/>
              </p:ext>
            </p:extLst>
          </p:nvPr>
        </p:nvGraphicFramePr>
        <p:xfrm>
          <a:off x="107504" y="836712"/>
          <a:ext cx="914400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1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540C8A8-9FBE-4647-98F7-FCAA81A0DF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0540C8A8-9FBE-4647-98F7-FCAA81A0DF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CBFC298-F0AF-41E9-B17A-2C372A185D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3CBFC298-F0AF-41E9-B17A-2C372A185D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8BBD71F-654B-4681-A9BC-94D5ADBDDA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18BBD71F-654B-4681-A9BC-94D5ADBDDA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73588DB-3E4C-4E4D-B0D1-BA5BF57A61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>
                                            <p:graphicEl>
                                              <a:dgm id="{673588DB-3E4C-4E4D-B0D1-BA5BF57A61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3683247-FDF7-4A73-9BDA-2CC0F972C0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83683247-FDF7-4A73-9BDA-2CC0F972C0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B91A348-A394-4752-8A77-108CA82314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>
                                            <p:graphicEl>
                                              <a:dgm id="{EB91A348-A394-4752-8A77-108CA82314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E6A0794-9E8A-4156-977A-2E1A7AC02E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EE6A0794-9E8A-4156-977A-2E1A7AC02E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62BA264-8861-4355-A816-E4A109F411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>
                                            <p:graphicEl>
                                              <a:dgm id="{D62BA264-8861-4355-A816-E4A109F411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DB94DBD-F813-4ED1-AA79-1D2FF0CF21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FDB94DBD-F813-4ED1-AA79-1D2FF0CF21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lvlOne"/>
        </p:bldSub>
      </p:bldGraphic>
    </p:bldLst>
  </p:timing>
</p:sld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11637</TotalTime>
  <Words>288</Words>
  <Application>Microsoft Office PowerPoint</Application>
  <PresentationFormat>On-screen Show (4:3)</PresentationFormat>
  <Paragraphs>103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23</vt:i4>
      </vt:variant>
    </vt:vector>
  </HeadingPairs>
  <TitlesOfParts>
    <vt:vector size="38" baseType="lpstr">
      <vt:lpstr>AL-Mohanad Bold</vt:lpstr>
      <vt:lpstr>Arial</vt:lpstr>
      <vt:lpstr>Calibri</vt:lpstr>
      <vt:lpstr>Franklin Gothic Book</vt:lpstr>
      <vt:lpstr>Lucida Sans Unicode</vt:lpstr>
      <vt:lpstr>Tahoma</vt:lpstr>
      <vt:lpstr>Times New Roman</vt:lpstr>
      <vt:lpstr>Traditional Arabic</vt:lpstr>
      <vt:lpstr>Wingdings</vt:lpstr>
      <vt:lpstr>Wingdings 2</vt:lpstr>
      <vt:lpstr>2_سمة Office</vt:lpstr>
      <vt:lpstr>3_سمة Office</vt:lpstr>
      <vt:lpstr>4_سمة Office</vt:lpstr>
      <vt:lpstr>5_سمة Office</vt:lpstr>
      <vt:lpstr>Trek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قسم مهارات الرياضيات Math Skills Department</dc:title>
  <dc:creator>ksu</dc:creator>
  <cp:lastModifiedBy>Dr. Hany</cp:lastModifiedBy>
  <cp:revision>505</cp:revision>
  <cp:lastPrinted>1601-01-01T00:00:00Z</cp:lastPrinted>
  <dcterms:created xsi:type="dcterms:W3CDTF">2009-04-13T16:02:05Z</dcterms:created>
  <dcterms:modified xsi:type="dcterms:W3CDTF">2017-08-21T10:57:37Z</dcterms:modified>
</cp:coreProperties>
</file>