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19"/>
  </p:notesMasterIdLst>
  <p:handoutMasterIdLst>
    <p:handoutMasterId r:id="rId20"/>
  </p:handoutMasterIdLst>
  <p:sldIdLst>
    <p:sldId id="373" r:id="rId6"/>
    <p:sldId id="422" r:id="rId7"/>
    <p:sldId id="415" r:id="rId8"/>
    <p:sldId id="423" r:id="rId9"/>
    <p:sldId id="377" r:id="rId10"/>
    <p:sldId id="439" r:id="rId11"/>
    <p:sldId id="440" r:id="rId12"/>
    <p:sldId id="441" r:id="rId13"/>
    <p:sldId id="432" r:id="rId14"/>
    <p:sldId id="433" r:id="rId15"/>
    <p:sldId id="428" r:id="rId16"/>
    <p:sldId id="436" r:id="rId17"/>
    <p:sldId id="438" r:id="rId18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33"/>
    <a:srgbClr val="FF9900"/>
    <a:srgbClr val="CC0000"/>
    <a:srgbClr val="FF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4660" autoAdjust="0"/>
  </p:normalViewPr>
  <p:slideViewPr>
    <p:cSldViewPr>
      <p:cViewPr varScale="1">
        <p:scale>
          <a:sx n="73" d="100"/>
          <a:sy n="73" d="100"/>
        </p:scale>
        <p:origin x="126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181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75936E-7F50-4F7C-9DF2-74D2CBB8F6A5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917F859-61D3-4DDD-9185-62C1F3334C67}">
      <dgm:prSet phldrT="[نص]" custT="1"/>
      <dgm:spPr>
        <a:solidFill>
          <a:schemeClr val="accent5">
            <a:lumMod val="60000"/>
            <a:lumOff val="4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استخلاص أهمية الأمانة العلمية في حياتك الجامعية.</a:t>
          </a:r>
          <a:endParaRPr lang="ar-SA" sz="2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AA712AE-D4F2-4088-9DBE-95590CF50292}" type="parTrans" cxnId="{74E37882-FB66-4603-97AA-1642E98EB7FA}">
      <dgm:prSet/>
      <dgm:spPr/>
      <dgm:t>
        <a:bodyPr/>
        <a:lstStyle/>
        <a:p>
          <a:endParaRPr lang="en-US"/>
        </a:p>
      </dgm:t>
    </dgm:pt>
    <dgm:pt modelId="{42AFD520-1419-4022-9CDE-D167F9F7BEA1}" type="sibTrans" cxnId="{74E37882-FB66-4603-97AA-1642E98EB7FA}">
      <dgm:prSet/>
      <dgm:spPr/>
      <dgm:t>
        <a:bodyPr/>
        <a:lstStyle/>
        <a:p>
          <a:endParaRPr lang="en-US"/>
        </a:p>
      </dgm:t>
    </dgm:pt>
    <dgm:pt modelId="{417C7748-615A-45F7-9919-E9CA2EA0FE2D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تمثل أخلاقيات البحث العلمي. </a:t>
          </a:r>
          <a:endParaRPr lang="en-US" sz="2200" dirty="0">
            <a:solidFill>
              <a:schemeClr val="bg1"/>
            </a:solidFill>
          </a:endParaRPr>
        </a:p>
      </dgm:t>
    </dgm:pt>
    <dgm:pt modelId="{2DD5DB3B-6145-4E30-987B-60BFD61D41DB}" type="parTrans" cxnId="{86072425-9A2A-4059-AC3E-9FE5AC48EE6F}">
      <dgm:prSet/>
      <dgm:spPr/>
      <dgm:t>
        <a:bodyPr/>
        <a:lstStyle/>
        <a:p>
          <a:endParaRPr lang="en-US"/>
        </a:p>
      </dgm:t>
    </dgm:pt>
    <dgm:pt modelId="{79019137-1039-4B35-9EF5-30F4E62F0D54}" type="sibTrans" cxnId="{86072425-9A2A-4059-AC3E-9FE5AC48EE6F}">
      <dgm:prSet/>
      <dgm:spPr/>
      <dgm:t>
        <a:bodyPr/>
        <a:lstStyle/>
        <a:p>
          <a:endParaRPr lang="en-US"/>
        </a:p>
      </dgm:t>
    </dgm:pt>
    <dgm:pt modelId="{F6A4E2C4-AD20-4153-86FF-EE1BA1FCDABE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التعرف على فنيّات العرض والكتابة للبحوث العلمية.</a:t>
          </a:r>
          <a:endParaRPr lang="en-US" sz="2200" dirty="0">
            <a:solidFill>
              <a:schemeClr val="bg1"/>
            </a:solidFill>
          </a:endParaRPr>
        </a:p>
      </dgm:t>
    </dgm:pt>
    <dgm:pt modelId="{CD5616F2-3A72-455C-B3A6-8C33CB1C3238}" type="parTrans" cxnId="{1CF56846-96F1-484F-AA3C-9F33A5FCEE7B}">
      <dgm:prSet/>
      <dgm:spPr/>
      <dgm:t>
        <a:bodyPr/>
        <a:lstStyle/>
        <a:p>
          <a:endParaRPr lang="en-US"/>
        </a:p>
      </dgm:t>
    </dgm:pt>
    <dgm:pt modelId="{1C41F7B0-5E9C-4760-92F1-B49E4B194236}" type="sibTrans" cxnId="{1CF56846-96F1-484F-AA3C-9F33A5FCEE7B}">
      <dgm:prSet/>
      <dgm:spPr/>
      <dgm:t>
        <a:bodyPr/>
        <a:lstStyle/>
        <a:p>
          <a:endParaRPr lang="en-US"/>
        </a:p>
      </dgm:t>
    </dgm:pt>
    <dgm:pt modelId="{EB07C62C-6140-41AC-8C38-D7F476793C19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تمييز طرق الاقتباس في كتابة البحوث العلمية.</a:t>
          </a:r>
          <a:endParaRPr lang="en-US" sz="2200" dirty="0">
            <a:solidFill>
              <a:schemeClr val="bg1"/>
            </a:solidFill>
          </a:endParaRPr>
        </a:p>
      </dgm:t>
    </dgm:pt>
    <dgm:pt modelId="{F92286B3-FB0A-42AB-BFB3-C51CF395D398}" type="parTrans" cxnId="{7E8511CC-3B6B-4DE7-94A3-8AA5001F673D}">
      <dgm:prSet/>
      <dgm:spPr/>
      <dgm:t>
        <a:bodyPr/>
        <a:lstStyle/>
        <a:p>
          <a:endParaRPr lang="en-US"/>
        </a:p>
      </dgm:t>
    </dgm:pt>
    <dgm:pt modelId="{60DB3B81-9727-4EA2-97C6-EFDF2A1E15C2}" type="sibTrans" cxnId="{7E8511CC-3B6B-4DE7-94A3-8AA5001F673D}">
      <dgm:prSet/>
      <dgm:spPr/>
      <dgm:t>
        <a:bodyPr/>
        <a:lstStyle/>
        <a:p>
          <a:endParaRPr lang="en-US"/>
        </a:p>
      </dgm:t>
    </dgm:pt>
    <dgm:pt modelId="{126A7669-F429-4525-9742-B49CCFCAA0B1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تطبيق التوثيق العلمي أثناء الاقتباس.</a:t>
          </a:r>
          <a:endParaRPr lang="en-US" sz="2200" dirty="0">
            <a:solidFill>
              <a:schemeClr val="bg1"/>
            </a:solidFill>
          </a:endParaRPr>
        </a:p>
      </dgm:t>
    </dgm:pt>
    <dgm:pt modelId="{EB77737F-9E17-4BBA-8496-5D45FC1DEC23}" type="parTrans" cxnId="{2402E6FF-6B38-4892-9FE9-6E684193BA45}">
      <dgm:prSet/>
      <dgm:spPr/>
      <dgm:t>
        <a:bodyPr/>
        <a:lstStyle/>
        <a:p>
          <a:endParaRPr lang="en-US"/>
        </a:p>
      </dgm:t>
    </dgm:pt>
    <dgm:pt modelId="{0F9E2A35-3F59-4C80-B467-9E868B9E2DC5}" type="sibTrans" cxnId="{2402E6FF-6B38-4892-9FE9-6E684193BA45}">
      <dgm:prSet/>
      <dgm:spPr/>
      <dgm:t>
        <a:bodyPr/>
        <a:lstStyle/>
        <a:p>
          <a:endParaRPr lang="en-US"/>
        </a:p>
      </dgm:t>
    </dgm:pt>
    <dgm:pt modelId="{79B04360-09E1-4A70-AA09-0799702769D0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1"/>
          <a:r>
            <a:rPr lang="ar-SA" sz="2200" dirty="0" smtClean="0">
              <a:solidFill>
                <a:schemeClr val="bg1"/>
              </a:solidFill>
            </a:rPr>
            <a:t>تطبيق التوثيق العلمي في قائمة المراجع باتباع طريقة </a:t>
          </a:r>
          <a:r>
            <a:rPr lang="en-US" sz="2200" dirty="0" smtClean="0">
              <a:solidFill>
                <a:schemeClr val="bg1"/>
              </a:solidFill>
            </a:rPr>
            <a:t>APA</a:t>
          </a:r>
          <a:r>
            <a:rPr lang="ar-SA" sz="2200" dirty="0" smtClean="0">
              <a:solidFill>
                <a:schemeClr val="bg1"/>
              </a:solidFill>
            </a:rPr>
            <a:t> في التوثيق.</a:t>
          </a:r>
          <a:endParaRPr lang="en-US" sz="2200" dirty="0">
            <a:solidFill>
              <a:schemeClr val="bg1"/>
            </a:solidFill>
          </a:endParaRPr>
        </a:p>
      </dgm:t>
    </dgm:pt>
    <dgm:pt modelId="{A4E8C6A5-94F7-4DBE-8E2E-4CC877B0BE7E}" type="parTrans" cxnId="{4AA2A4A0-CEB9-4D09-AEC1-19F566A756C8}">
      <dgm:prSet/>
      <dgm:spPr/>
      <dgm:t>
        <a:bodyPr/>
        <a:lstStyle/>
        <a:p>
          <a:endParaRPr lang="en-US"/>
        </a:p>
      </dgm:t>
    </dgm:pt>
    <dgm:pt modelId="{74CD9A3D-6A6C-4807-A48A-32C87D982DBD}" type="sibTrans" cxnId="{4AA2A4A0-CEB9-4D09-AEC1-19F566A756C8}">
      <dgm:prSet/>
      <dgm:spPr/>
      <dgm:t>
        <a:bodyPr/>
        <a:lstStyle/>
        <a:p>
          <a:endParaRPr lang="en-US"/>
        </a:p>
      </dgm:t>
    </dgm:pt>
    <dgm:pt modelId="{1E7CE49D-4CDB-4413-8F1F-05AD857CAD44}" type="pres">
      <dgm:prSet presAssocID="{BF75936E-7F50-4F7C-9DF2-74D2CBB8F6A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D7BF24-A56D-4815-A14B-E59EB7502850}" type="pres">
      <dgm:prSet presAssocID="{C917F859-61D3-4DDD-9185-62C1F3334C67}" presName="parentLin" presStyleCnt="0"/>
      <dgm:spPr/>
    </dgm:pt>
    <dgm:pt modelId="{A9221779-C1C5-4A01-8999-FC4B3BAA1E12}" type="pres">
      <dgm:prSet presAssocID="{C917F859-61D3-4DDD-9185-62C1F3334C67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69D306B1-FB02-442E-9428-A9D8869153F3}" type="pres">
      <dgm:prSet presAssocID="{C917F859-61D3-4DDD-9185-62C1F3334C67}" presName="parentText" presStyleLbl="node1" presStyleIdx="0" presStyleCnt="6" custScaleX="1206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BB9434-F2A8-424F-B59B-994DF3234607}" type="pres">
      <dgm:prSet presAssocID="{C917F859-61D3-4DDD-9185-62C1F3334C67}" presName="negativeSpace" presStyleCnt="0"/>
      <dgm:spPr/>
    </dgm:pt>
    <dgm:pt modelId="{A50AB67E-4087-4FD0-A712-B24DBF62D3EE}" type="pres">
      <dgm:prSet presAssocID="{C917F859-61D3-4DDD-9185-62C1F3334C67}" presName="childText" presStyleLbl="conFgAcc1" presStyleIdx="0" presStyleCnt="6">
        <dgm:presLayoutVars>
          <dgm:bulletEnabled val="1"/>
        </dgm:presLayoutVars>
      </dgm:prSet>
      <dgm:spPr/>
    </dgm:pt>
    <dgm:pt modelId="{E2A99CB8-7A9B-4047-A849-2013015DDE06}" type="pres">
      <dgm:prSet presAssocID="{42AFD520-1419-4022-9CDE-D167F9F7BEA1}" presName="spaceBetweenRectangles" presStyleCnt="0"/>
      <dgm:spPr/>
    </dgm:pt>
    <dgm:pt modelId="{1D9123EA-1675-4014-9751-78F7E1705EC7}" type="pres">
      <dgm:prSet presAssocID="{417C7748-615A-45F7-9919-E9CA2EA0FE2D}" presName="parentLin" presStyleCnt="0"/>
      <dgm:spPr/>
    </dgm:pt>
    <dgm:pt modelId="{8814A40C-B460-4391-A296-A6FEC864D4A6}" type="pres">
      <dgm:prSet presAssocID="{417C7748-615A-45F7-9919-E9CA2EA0FE2D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6C430234-9FA4-418B-83B2-EDDA9C638F56}" type="pres">
      <dgm:prSet presAssocID="{417C7748-615A-45F7-9919-E9CA2EA0FE2D}" presName="parentText" presStyleLbl="node1" presStyleIdx="1" presStyleCnt="6" custScaleX="1213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8176F-052F-4782-8E35-1C1040D6B8DE}" type="pres">
      <dgm:prSet presAssocID="{417C7748-615A-45F7-9919-E9CA2EA0FE2D}" presName="negativeSpace" presStyleCnt="0"/>
      <dgm:spPr/>
    </dgm:pt>
    <dgm:pt modelId="{FFFED2F3-4C60-409A-8058-A288CF56052F}" type="pres">
      <dgm:prSet presAssocID="{417C7748-615A-45F7-9919-E9CA2EA0FE2D}" presName="childText" presStyleLbl="conFgAcc1" presStyleIdx="1" presStyleCnt="6">
        <dgm:presLayoutVars>
          <dgm:bulletEnabled val="1"/>
        </dgm:presLayoutVars>
      </dgm:prSet>
      <dgm:spPr/>
    </dgm:pt>
    <dgm:pt modelId="{1B827217-66E8-4715-AF3A-EA475EBA9B79}" type="pres">
      <dgm:prSet presAssocID="{79019137-1039-4B35-9EF5-30F4E62F0D54}" presName="spaceBetweenRectangles" presStyleCnt="0"/>
      <dgm:spPr/>
    </dgm:pt>
    <dgm:pt modelId="{2BCA630F-61B0-4581-9233-8D722D989CF3}" type="pres">
      <dgm:prSet presAssocID="{F6A4E2C4-AD20-4153-86FF-EE1BA1FCDABE}" presName="parentLin" presStyleCnt="0"/>
      <dgm:spPr/>
    </dgm:pt>
    <dgm:pt modelId="{9A604C55-8087-455E-AB94-94032366F9AE}" type="pres">
      <dgm:prSet presAssocID="{F6A4E2C4-AD20-4153-86FF-EE1BA1FCDABE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94591919-37D6-4276-955C-8B960F94B77E}" type="pres">
      <dgm:prSet presAssocID="{F6A4E2C4-AD20-4153-86FF-EE1BA1FCDABE}" presName="parentText" presStyleLbl="node1" presStyleIdx="2" presStyleCnt="6" custScaleX="1213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5E6C9-69A7-4609-B4A6-8C8F5F2640DF}" type="pres">
      <dgm:prSet presAssocID="{F6A4E2C4-AD20-4153-86FF-EE1BA1FCDABE}" presName="negativeSpace" presStyleCnt="0"/>
      <dgm:spPr/>
    </dgm:pt>
    <dgm:pt modelId="{217AF32E-0885-47CF-B4FF-B2E956C6C968}" type="pres">
      <dgm:prSet presAssocID="{F6A4E2C4-AD20-4153-86FF-EE1BA1FCDABE}" presName="childText" presStyleLbl="conFgAcc1" presStyleIdx="2" presStyleCnt="6">
        <dgm:presLayoutVars>
          <dgm:bulletEnabled val="1"/>
        </dgm:presLayoutVars>
      </dgm:prSet>
      <dgm:spPr/>
    </dgm:pt>
    <dgm:pt modelId="{54359DBF-1E6D-4D42-8536-8D4CF8EA74A5}" type="pres">
      <dgm:prSet presAssocID="{1C41F7B0-5E9C-4760-92F1-B49E4B194236}" presName="spaceBetweenRectangles" presStyleCnt="0"/>
      <dgm:spPr/>
    </dgm:pt>
    <dgm:pt modelId="{333A0DD8-7886-4BAA-B644-1E9CE2B727CC}" type="pres">
      <dgm:prSet presAssocID="{EB07C62C-6140-41AC-8C38-D7F476793C19}" presName="parentLin" presStyleCnt="0"/>
      <dgm:spPr/>
    </dgm:pt>
    <dgm:pt modelId="{A9FEC736-459B-49F2-8FC1-C668C369A3D7}" type="pres">
      <dgm:prSet presAssocID="{EB07C62C-6140-41AC-8C38-D7F476793C19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7E8D6BFD-F72A-4306-9EC8-5E6807351FE3}" type="pres">
      <dgm:prSet presAssocID="{EB07C62C-6140-41AC-8C38-D7F476793C19}" presName="parentText" presStyleLbl="node1" presStyleIdx="3" presStyleCnt="6" custScaleX="1213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6BA0-96FA-49C3-840D-C69E73A23344}" type="pres">
      <dgm:prSet presAssocID="{EB07C62C-6140-41AC-8C38-D7F476793C19}" presName="negativeSpace" presStyleCnt="0"/>
      <dgm:spPr/>
    </dgm:pt>
    <dgm:pt modelId="{ADEACA9B-3771-48CA-9032-956D873BEBC6}" type="pres">
      <dgm:prSet presAssocID="{EB07C62C-6140-41AC-8C38-D7F476793C19}" presName="childText" presStyleLbl="conFgAcc1" presStyleIdx="3" presStyleCnt="6">
        <dgm:presLayoutVars>
          <dgm:bulletEnabled val="1"/>
        </dgm:presLayoutVars>
      </dgm:prSet>
      <dgm:spPr/>
    </dgm:pt>
    <dgm:pt modelId="{81A28404-6C18-4AD9-A263-F94F60DA67C2}" type="pres">
      <dgm:prSet presAssocID="{60DB3B81-9727-4EA2-97C6-EFDF2A1E15C2}" presName="spaceBetweenRectangles" presStyleCnt="0"/>
      <dgm:spPr/>
    </dgm:pt>
    <dgm:pt modelId="{5D337440-51F3-41F5-9576-6861BFBF5D9A}" type="pres">
      <dgm:prSet presAssocID="{126A7669-F429-4525-9742-B49CCFCAA0B1}" presName="parentLin" presStyleCnt="0"/>
      <dgm:spPr/>
    </dgm:pt>
    <dgm:pt modelId="{407DA729-B79F-4938-B2BB-C52A0573D720}" type="pres">
      <dgm:prSet presAssocID="{126A7669-F429-4525-9742-B49CCFCAA0B1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A4082BCA-33B1-4251-8D00-375B13FC45B0}" type="pres">
      <dgm:prSet presAssocID="{126A7669-F429-4525-9742-B49CCFCAA0B1}" presName="parentText" presStyleLbl="node1" presStyleIdx="4" presStyleCnt="6" custScaleX="1206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8F73A-4FF8-458F-95F0-136FE770599C}" type="pres">
      <dgm:prSet presAssocID="{126A7669-F429-4525-9742-B49CCFCAA0B1}" presName="negativeSpace" presStyleCnt="0"/>
      <dgm:spPr/>
    </dgm:pt>
    <dgm:pt modelId="{3E6CA9AC-30BE-46E4-858D-B2D106AAE89D}" type="pres">
      <dgm:prSet presAssocID="{126A7669-F429-4525-9742-B49CCFCAA0B1}" presName="childText" presStyleLbl="conFgAcc1" presStyleIdx="4" presStyleCnt="6">
        <dgm:presLayoutVars>
          <dgm:bulletEnabled val="1"/>
        </dgm:presLayoutVars>
      </dgm:prSet>
      <dgm:spPr/>
    </dgm:pt>
    <dgm:pt modelId="{430BDB11-DA8F-412D-9BD3-E714823D760F}" type="pres">
      <dgm:prSet presAssocID="{0F9E2A35-3F59-4C80-B467-9E868B9E2DC5}" presName="spaceBetweenRectangles" presStyleCnt="0"/>
      <dgm:spPr/>
    </dgm:pt>
    <dgm:pt modelId="{D6219FA5-CFBA-486F-9B8A-381CD02AA800}" type="pres">
      <dgm:prSet presAssocID="{79B04360-09E1-4A70-AA09-0799702769D0}" presName="parentLin" presStyleCnt="0"/>
      <dgm:spPr/>
    </dgm:pt>
    <dgm:pt modelId="{85FD605F-6D92-4F07-A0EA-1122C16C93EA}" type="pres">
      <dgm:prSet presAssocID="{79B04360-09E1-4A70-AA09-0799702769D0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A74BB20D-8CF2-40BC-AD06-A6F1A4E6BC09}" type="pres">
      <dgm:prSet presAssocID="{79B04360-09E1-4A70-AA09-0799702769D0}" presName="parentText" presStyleLbl="node1" presStyleIdx="5" presStyleCnt="6" custScaleX="1213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7A5DC-D701-462C-BD11-3CF2DA75B846}" type="pres">
      <dgm:prSet presAssocID="{79B04360-09E1-4A70-AA09-0799702769D0}" presName="negativeSpace" presStyleCnt="0"/>
      <dgm:spPr/>
    </dgm:pt>
    <dgm:pt modelId="{CEF05B81-A530-48B5-9F35-BC49B92115C1}" type="pres">
      <dgm:prSet presAssocID="{79B04360-09E1-4A70-AA09-0799702769D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6F29DFB9-8642-43AA-88A2-6BC0AF9C4B53}" type="presOf" srcId="{126A7669-F429-4525-9742-B49CCFCAA0B1}" destId="{A4082BCA-33B1-4251-8D00-375B13FC45B0}" srcOrd="1" destOrd="0" presId="urn:microsoft.com/office/officeart/2005/8/layout/list1"/>
    <dgm:cxn modelId="{DC453518-0C27-4A11-99EC-F2F0F0E22592}" type="presOf" srcId="{79B04360-09E1-4A70-AA09-0799702769D0}" destId="{85FD605F-6D92-4F07-A0EA-1122C16C93EA}" srcOrd="0" destOrd="0" presId="urn:microsoft.com/office/officeart/2005/8/layout/list1"/>
    <dgm:cxn modelId="{86072425-9A2A-4059-AC3E-9FE5AC48EE6F}" srcId="{BF75936E-7F50-4F7C-9DF2-74D2CBB8F6A5}" destId="{417C7748-615A-45F7-9919-E9CA2EA0FE2D}" srcOrd="1" destOrd="0" parTransId="{2DD5DB3B-6145-4E30-987B-60BFD61D41DB}" sibTransId="{79019137-1039-4B35-9EF5-30F4E62F0D54}"/>
    <dgm:cxn modelId="{B2E82333-EB6E-4F04-BBEB-9FB6A116EF0D}" type="presOf" srcId="{F6A4E2C4-AD20-4153-86FF-EE1BA1FCDABE}" destId="{9A604C55-8087-455E-AB94-94032366F9AE}" srcOrd="0" destOrd="0" presId="urn:microsoft.com/office/officeart/2005/8/layout/list1"/>
    <dgm:cxn modelId="{1CF56846-96F1-484F-AA3C-9F33A5FCEE7B}" srcId="{BF75936E-7F50-4F7C-9DF2-74D2CBB8F6A5}" destId="{F6A4E2C4-AD20-4153-86FF-EE1BA1FCDABE}" srcOrd="2" destOrd="0" parTransId="{CD5616F2-3A72-455C-B3A6-8C33CB1C3238}" sibTransId="{1C41F7B0-5E9C-4760-92F1-B49E4B194236}"/>
    <dgm:cxn modelId="{F27693FF-964E-4C4F-A12F-6771EA840D74}" type="presOf" srcId="{126A7669-F429-4525-9742-B49CCFCAA0B1}" destId="{407DA729-B79F-4938-B2BB-C52A0573D720}" srcOrd="0" destOrd="0" presId="urn:microsoft.com/office/officeart/2005/8/layout/list1"/>
    <dgm:cxn modelId="{14AE83EB-C328-4C20-9E76-89B4D52ACC81}" type="presOf" srcId="{C917F859-61D3-4DDD-9185-62C1F3334C67}" destId="{A9221779-C1C5-4A01-8999-FC4B3BAA1E12}" srcOrd="0" destOrd="0" presId="urn:microsoft.com/office/officeart/2005/8/layout/list1"/>
    <dgm:cxn modelId="{FCAEC9AC-9A20-49D0-B541-8EC57C347C97}" type="presOf" srcId="{EB07C62C-6140-41AC-8C38-D7F476793C19}" destId="{A9FEC736-459B-49F2-8FC1-C668C369A3D7}" srcOrd="0" destOrd="0" presId="urn:microsoft.com/office/officeart/2005/8/layout/list1"/>
    <dgm:cxn modelId="{2402E6FF-6B38-4892-9FE9-6E684193BA45}" srcId="{BF75936E-7F50-4F7C-9DF2-74D2CBB8F6A5}" destId="{126A7669-F429-4525-9742-B49CCFCAA0B1}" srcOrd="4" destOrd="0" parTransId="{EB77737F-9E17-4BBA-8496-5D45FC1DEC23}" sibTransId="{0F9E2A35-3F59-4C80-B467-9E868B9E2DC5}"/>
    <dgm:cxn modelId="{5685741D-16A8-4DA9-A439-F0508F604A61}" type="presOf" srcId="{79B04360-09E1-4A70-AA09-0799702769D0}" destId="{A74BB20D-8CF2-40BC-AD06-A6F1A4E6BC09}" srcOrd="1" destOrd="0" presId="urn:microsoft.com/office/officeart/2005/8/layout/list1"/>
    <dgm:cxn modelId="{F86B9E3B-FC8D-46CD-B5A6-A221A2DEA639}" type="presOf" srcId="{EB07C62C-6140-41AC-8C38-D7F476793C19}" destId="{7E8D6BFD-F72A-4306-9EC8-5E6807351FE3}" srcOrd="1" destOrd="0" presId="urn:microsoft.com/office/officeart/2005/8/layout/list1"/>
    <dgm:cxn modelId="{7E8511CC-3B6B-4DE7-94A3-8AA5001F673D}" srcId="{BF75936E-7F50-4F7C-9DF2-74D2CBB8F6A5}" destId="{EB07C62C-6140-41AC-8C38-D7F476793C19}" srcOrd="3" destOrd="0" parTransId="{F92286B3-FB0A-42AB-BFB3-C51CF395D398}" sibTransId="{60DB3B81-9727-4EA2-97C6-EFDF2A1E15C2}"/>
    <dgm:cxn modelId="{00F6B155-20DD-46E9-A3E9-1F63FD5C6D57}" type="presOf" srcId="{BF75936E-7F50-4F7C-9DF2-74D2CBB8F6A5}" destId="{1E7CE49D-4CDB-4413-8F1F-05AD857CAD44}" srcOrd="0" destOrd="0" presId="urn:microsoft.com/office/officeart/2005/8/layout/list1"/>
    <dgm:cxn modelId="{A53EC6F7-0744-4B51-AB06-169CC11A54B8}" type="presOf" srcId="{417C7748-615A-45F7-9919-E9CA2EA0FE2D}" destId="{6C430234-9FA4-418B-83B2-EDDA9C638F56}" srcOrd="1" destOrd="0" presId="urn:microsoft.com/office/officeart/2005/8/layout/list1"/>
    <dgm:cxn modelId="{C6639E56-4EAD-496F-A3F3-D392ACCB0F61}" type="presOf" srcId="{F6A4E2C4-AD20-4153-86FF-EE1BA1FCDABE}" destId="{94591919-37D6-4276-955C-8B960F94B77E}" srcOrd="1" destOrd="0" presId="urn:microsoft.com/office/officeart/2005/8/layout/list1"/>
    <dgm:cxn modelId="{8624FDBB-9C2A-492D-A822-9DF363402647}" type="presOf" srcId="{417C7748-615A-45F7-9919-E9CA2EA0FE2D}" destId="{8814A40C-B460-4391-A296-A6FEC864D4A6}" srcOrd="0" destOrd="0" presId="urn:microsoft.com/office/officeart/2005/8/layout/list1"/>
    <dgm:cxn modelId="{74E37882-FB66-4603-97AA-1642E98EB7FA}" srcId="{BF75936E-7F50-4F7C-9DF2-74D2CBB8F6A5}" destId="{C917F859-61D3-4DDD-9185-62C1F3334C67}" srcOrd="0" destOrd="0" parTransId="{DAA712AE-D4F2-4088-9DBE-95590CF50292}" sibTransId="{42AFD520-1419-4022-9CDE-D167F9F7BEA1}"/>
    <dgm:cxn modelId="{4AA2A4A0-CEB9-4D09-AEC1-19F566A756C8}" srcId="{BF75936E-7F50-4F7C-9DF2-74D2CBB8F6A5}" destId="{79B04360-09E1-4A70-AA09-0799702769D0}" srcOrd="5" destOrd="0" parTransId="{A4E8C6A5-94F7-4DBE-8E2E-4CC877B0BE7E}" sibTransId="{74CD9A3D-6A6C-4807-A48A-32C87D982DBD}"/>
    <dgm:cxn modelId="{5A70B2CB-1AA6-4758-A87A-21FED1981D2E}" type="presOf" srcId="{C917F859-61D3-4DDD-9185-62C1F3334C67}" destId="{69D306B1-FB02-442E-9428-A9D8869153F3}" srcOrd="1" destOrd="0" presId="urn:microsoft.com/office/officeart/2005/8/layout/list1"/>
    <dgm:cxn modelId="{0C3F159A-4998-4314-9877-95FAC72B791D}" type="presParOf" srcId="{1E7CE49D-4CDB-4413-8F1F-05AD857CAD44}" destId="{4FD7BF24-A56D-4815-A14B-E59EB7502850}" srcOrd="0" destOrd="0" presId="urn:microsoft.com/office/officeart/2005/8/layout/list1"/>
    <dgm:cxn modelId="{198104D0-B113-4055-8E25-B723843998DF}" type="presParOf" srcId="{4FD7BF24-A56D-4815-A14B-E59EB7502850}" destId="{A9221779-C1C5-4A01-8999-FC4B3BAA1E12}" srcOrd="0" destOrd="0" presId="urn:microsoft.com/office/officeart/2005/8/layout/list1"/>
    <dgm:cxn modelId="{7A2BA11F-F9E7-4898-8319-C7ED69A1471B}" type="presParOf" srcId="{4FD7BF24-A56D-4815-A14B-E59EB7502850}" destId="{69D306B1-FB02-442E-9428-A9D8869153F3}" srcOrd="1" destOrd="0" presId="urn:microsoft.com/office/officeart/2005/8/layout/list1"/>
    <dgm:cxn modelId="{9D6C2A75-E033-47ED-A14F-075001A23E8B}" type="presParOf" srcId="{1E7CE49D-4CDB-4413-8F1F-05AD857CAD44}" destId="{E4BB9434-F2A8-424F-B59B-994DF3234607}" srcOrd="1" destOrd="0" presId="urn:microsoft.com/office/officeart/2005/8/layout/list1"/>
    <dgm:cxn modelId="{C059B421-C50F-40FC-B96A-B2F5B41CEBFE}" type="presParOf" srcId="{1E7CE49D-4CDB-4413-8F1F-05AD857CAD44}" destId="{A50AB67E-4087-4FD0-A712-B24DBF62D3EE}" srcOrd="2" destOrd="0" presId="urn:microsoft.com/office/officeart/2005/8/layout/list1"/>
    <dgm:cxn modelId="{AC437F0C-63DF-45A8-A0EE-89B8011C39B6}" type="presParOf" srcId="{1E7CE49D-4CDB-4413-8F1F-05AD857CAD44}" destId="{E2A99CB8-7A9B-4047-A849-2013015DDE06}" srcOrd="3" destOrd="0" presId="urn:microsoft.com/office/officeart/2005/8/layout/list1"/>
    <dgm:cxn modelId="{1A4DFA03-7F02-4624-864C-9AA7E615DFC3}" type="presParOf" srcId="{1E7CE49D-4CDB-4413-8F1F-05AD857CAD44}" destId="{1D9123EA-1675-4014-9751-78F7E1705EC7}" srcOrd="4" destOrd="0" presId="urn:microsoft.com/office/officeart/2005/8/layout/list1"/>
    <dgm:cxn modelId="{57E0F1A1-5259-4CD4-907B-489C6BCC54DB}" type="presParOf" srcId="{1D9123EA-1675-4014-9751-78F7E1705EC7}" destId="{8814A40C-B460-4391-A296-A6FEC864D4A6}" srcOrd="0" destOrd="0" presId="urn:microsoft.com/office/officeart/2005/8/layout/list1"/>
    <dgm:cxn modelId="{1AE6D726-60B6-4DF5-BE14-A0500EA18D1B}" type="presParOf" srcId="{1D9123EA-1675-4014-9751-78F7E1705EC7}" destId="{6C430234-9FA4-418B-83B2-EDDA9C638F56}" srcOrd="1" destOrd="0" presId="urn:microsoft.com/office/officeart/2005/8/layout/list1"/>
    <dgm:cxn modelId="{7748EEF4-D469-4E77-B983-C2BD6E638A94}" type="presParOf" srcId="{1E7CE49D-4CDB-4413-8F1F-05AD857CAD44}" destId="{D278176F-052F-4782-8E35-1C1040D6B8DE}" srcOrd="5" destOrd="0" presId="urn:microsoft.com/office/officeart/2005/8/layout/list1"/>
    <dgm:cxn modelId="{F3B4F421-CA97-49B7-B530-6F8D29C4BBEA}" type="presParOf" srcId="{1E7CE49D-4CDB-4413-8F1F-05AD857CAD44}" destId="{FFFED2F3-4C60-409A-8058-A288CF56052F}" srcOrd="6" destOrd="0" presId="urn:microsoft.com/office/officeart/2005/8/layout/list1"/>
    <dgm:cxn modelId="{1DD5110E-E63C-4F4E-B655-B9ABCAA696A4}" type="presParOf" srcId="{1E7CE49D-4CDB-4413-8F1F-05AD857CAD44}" destId="{1B827217-66E8-4715-AF3A-EA475EBA9B79}" srcOrd="7" destOrd="0" presId="urn:microsoft.com/office/officeart/2005/8/layout/list1"/>
    <dgm:cxn modelId="{29D1EC01-7379-471C-BA8A-04CA8172164A}" type="presParOf" srcId="{1E7CE49D-4CDB-4413-8F1F-05AD857CAD44}" destId="{2BCA630F-61B0-4581-9233-8D722D989CF3}" srcOrd="8" destOrd="0" presId="urn:microsoft.com/office/officeart/2005/8/layout/list1"/>
    <dgm:cxn modelId="{0791BD75-6ECA-45EC-AE6B-8AB00FA5943A}" type="presParOf" srcId="{2BCA630F-61B0-4581-9233-8D722D989CF3}" destId="{9A604C55-8087-455E-AB94-94032366F9AE}" srcOrd="0" destOrd="0" presId="urn:microsoft.com/office/officeart/2005/8/layout/list1"/>
    <dgm:cxn modelId="{DFBECAA5-4630-498D-AF0A-7D31B316C8F3}" type="presParOf" srcId="{2BCA630F-61B0-4581-9233-8D722D989CF3}" destId="{94591919-37D6-4276-955C-8B960F94B77E}" srcOrd="1" destOrd="0" presId="urn:microsoft.com/office/officeart/2005/8/layout/list1"/>
    <dgm:cxn modelId="{147603CF-1316-4A97-B5DC-40A286A9F11F}" type="presParOf" srcId="{1E7CE49D-4CDB-4413-8F1F-05AD857CAD44}" destId="{0325E6C9-69A7-4609-B4A6-8C8F5F2640DF}" srcOrd="9" destOrd="0" presId="urn:microsoft.com/office/officeart/2005/8/layout/list1"/>
    <dgm:cxn modelId="{0A8C3097-CD18-4124-BCA2-B438BD84B40A}" type="presParOf" srcId="{1E7CE49D-4CDB-4413-8F1F-05AD857CAD44}" destId="{217AF32E-0885-47CF-B4FF-B2E956C6C968}" srcOrd="10" destOrd="0" presId="urn:microsoft.com/office/officeart/2005/8/layout/list1"/>
    <dgm:cxn modelId="{711CF4CD-636B-4BC1-892B-8BE115299058}" type="presParOf" srcId="{1E7CE49D-4CDB-4413-8F1F-05AD857CAD44}" destId="{54359DBF-1E6D-4D42-8536-8D4CF8EA74A5}" srcOrd="11" destOrd="0" presId="urn:microsoft.com/office/officeart/2005/8/layout/list1"/>
    <dgm:cxn modelId="{18C21DD5-D8CF-44D2-B50B-ED5C6645771D}" type="presParOf" srcId="{1E7CE49D-4CDB-4413-8F1F-05AD857CAD44}" destId="{333A0DD8-7886-4BAA-B644-1E9CE2B727CC}" srcOrd="12" destOrd="0" presId="urn:microsoft.com/office/officeart/2005/8/layout/list1"/>
    <dgm:cxn modelId="{2DD87683-A560-4B80-8838-273B3CB1C3D0}" type="presParOf" srcId="{333A0DD8-7886-4BAA-B644-1E9CE2B727CC}" destId="{A9FEC736-459B-49F2-8FC1-C668C369A3D7}" srcOrd="0" destOrd="0" presId="urn:microsoft.com/office/officeart/2005/8/layout/list1"/>
    <dgm:cxn modelId="{E1A2190F-436C-4930-899B-792BCACCEE72}" type="presParOf" srcId="{333A0DD8-7886-4BAA-B644-1E9CE2B727CC}" destId="{7E8D6BFD-F72A-4306-9EC8-5E6807351FE3}" srcOrd="1" destOrd="0" presId="urn:microsoft.com/office/officeart/2005/8/layout/list1"/>
    <dgm:cxn modelId="{4E70D319-72DE-4702-A3C6-E3DACD48D4DF}" type="presParOf" srcId="{1E7CE49D-4CDB-4413-8F1F-05AD857CAD44}" destId="{3FF86BA0-96FA-49C3-840D-C69E73A23344}" srcOrd="13" destOrd="0" presId="urn:microsoft.com/office/officeart/2005/8/layout/list1"/>
    <dgm:cxn modelId="{8F7F506B-7907-409F-95C9-2F57CBA773B9}" type="presParOf" srcId="{1E7CE49D-4CDB-4413-8F1F-05AD857CAD44}" destId="{ADEACA9B-3771-48CA-9032-956D873BEBC6}" srcOrd="14" destOrd="0" presId="urn:microsoft.com/office/officeart/2005/8/layout/list1"/>
    <dgm:cxn modelId="{ABC70CE2-38E2-490B-91E7-8F87C22612A2}" type="presParOf" srcId="{1E7CE49D-4CDB-4413-8F1F-05AD857CAD44}" destId="{81A28404-6C18-4AD9-A263-F94F60DA67C2}" srcOrd="15" destOrd="0" presId="urn:microsoft.com/office/officeart/2005/8/layout/list1"/>
    <dgm:cxn modelId="{BEA72207-6CC1-4722-835A-2124162F2704}" type="presParOf" srcId="{1E7CE49D-4CDB-4413-8F1F-05AD857CAD44}" destId="{5D337440-51F3-41F5-9576-6861BFBF5D9A}" srcOrd="16" destOrd="0" presId="urn:microsoft.com/office/officeart/2005/8/layout/list1"/>
    <dgm:cxn modelId="{D4BC2ED3-CE8E-4987-A46E-131B9F2615DA}" type="presParOf" srcId="{5D337440-51F3-41F5-9576-6861BFBF5D9A}" destId="{407DA729-B79F-4938-B2BB-C52A0573D720}" srcOrd="0" destOrd="0" presId="urn:microsoft.com/office/officeart/2005/8/layout/list1"/>
    <dgm:cxn modelId="{661C3963-BE70-49F2-BEFD-FE198882D751}" type="presParOf" srcId="{5D337440-51F3-41F5-9576-6861BFBF5D9A}" destId="{A4082BCA-33B1-4251-8D00-375B13FC45B0}" srcOrd="1" destOrd="0" presId="urn:microsoft.com/office/officeart/2005/8/layout/list1"/>
    <dgm:cxn modelId="{D36927D7-6992-4926-AAC0-64F0CDE28EE9}" type="presParOf" srcId="{1E7CE49D-4CDB-4413-8F1F-05AD857CAD44}" destId="{7588F73A-4FF8-458F-95F0-136FE770599C}" srcOrd="17" destOrd="0" presId="urn:microsoft.com/office/officeart/2005/8/layout/list1"/>
    <dgm:cxn modelId="{68568E4E-0FC3-4B5E-A859-C6E5AFE9D210}" type="presParOf" srcId="{1E7CE49D-4CDB-4413-8F1F-05AD857CAD44}" destId="{3E6CA9AC-30BE-46E4-858D-B2D106AAE89D}" srcOrd="18" destOrd="0" presId="urn:microsoft.com/office/officeart/2005/8/layout/list1"/>
    <dgm:cxn modelId="{9CF6D507-B616-4C9B-A623-C96E53956760}" type="presParOf" srcId="{1E7CE49D-4CDB-4413-8F1F-05AD857CAD44}" destId="{430BDB11-DA8F-412D-9BD3-E714823D760F}" srcOrd="19" destOrd="0" presId="urn:microsoft.com/office/officeart/2005/8/layout/list1"/>
    <dgm:cxn modelId="{FC533BBB-7370-43D3-B172-BCF594DBC668}" type="presParOf" srcId="{1E7CE49D-4CDB-4413-8F1F-05AD857CAD44}" destId="{D6219FA5-CFBA-486F-9B8A-381CD02AA800}" srcOrd="20" destOrd="0" presId="urn:microsoft.com/office/officeart/2005/8/layout/list1"/>
    <dgm:cxn modelId="{5F383B9A-ACF2-4E8A-AD71-34D35E02376A}" type="presParOf" srcId="{D6219FA5-CFBA-486F-9B8A-381CD02AA800}" destId="{85FD605F-6D92-4F07-A0EA-1122C16C93EA}" srcOrd="0" destOrd="0" presId="urn:microsoft.com/office/officeart/2005/8/layout/list1"/>
    <dgm:cxn modelId="{03E83245-4E11-4D59-889C-5A810610F6A8}" type="presParOf" srcId="{D6219FA5-CFBA-486F-9B8A-381CD02AA800}" destId="{A74BB20D-8CF2-40BC-AD06-A6F1A4E6BC09}" srcOrd="1" destOrd="0" presId="urn:microsoft.com/office/officeart/2005/8/layout/list1"/>
    <dgm:cxn modelId="{60CE6E55-5241-4AE4-9348-91E065BFDBB9}" type="presParOf" srcId="{1E7CE49D-4CDB-4413-8F1F-05AD857CAD44}" destId="{5937A5DC-D701-462C-BD11-3CF2DA75B846}" srcOrd="21" destOrd="0" presId="urn:microsoft.com/office/officeart/2005/8/layout/list1"/>
    <dgm:cxn modelId="{78320812-4C44-4EBC-9796-6A2A37B27EC1}" type="presParOf" srcId="{1E7CE49D-4CDB-4413-8F1F-05AD857CAD44}" destId="{CEF05B81-A530-48B5-9F35-BC49B92115C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52FAA8-F3C9-4E0D-A64A-87BCB3A42D8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92BD5BF-C473-4B65-B48C-B874DDEEE609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توثيق المراجع في البحوث العلمية</a:t>
          </a:r>
          <a:endParaRPr lang="ar-SA" sz="2000" b="1" dirty="0"/>
        </a:p>
      </dgm:t>
    </dgm:pt>
    <dgm:pt modelId="{4DBED0A3-CBFB-4F39-B91A-404E3430371F}" type="parTrans" cxnId="{68E6C7ED-1C78-4F66-8BE0-1567DD10E7F8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60CCD3EB-C945-48A0-A57C-17C54A8DA8B0}" type="sibTrans" cxnId="{68E6C7ED-1C78-4F66-8BE0-1567DD10E7F8}">
      <dgm:prSet/>
      <dgm:spPr/>
      <dgm:t>
        <a:bodyPr/>
        <a:lstStyle/>
        <a:p>
          <a:pPr rtl="1"/>
          <a:endParaRPr lang="ar-SA"/>
        </a:p>
      </dgm:t>
    </dgm:pt>
    <dgm:pt modelId="{1CDD3521-98E3-4C80-BC78-A3D0EAFE2AEE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الاقتباس في البحوث العلمية وتوثيقه</a:t>
          </a:r>
          <a:endParaRPr lang="ar-SA" sz="2000" b="1" dirty="0"/>
        </a:p>
      </dgm:t>
    </dgm:pt>
    <dgm:pt modelId="{AED19EB3-EED9-40FB-A386-4641D7F594A7}" type="parTrans" cxnId="{FC95AB05-9A19-47AF-8325-5C3342EFED82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7BF27199-6856-45EA-9D76-67C60A69C209}" type="sibTrans" cxnId="{FC95AB05-9A19-47AF-8325-5C3342EFED82}">
      <dgm:prSet/>
      <dgm:spPr/>
      <dgm:t>
        <a:bodyPr/>
        <a:lstStyle/>
        <a:p>
          <a:pPr rtl="1"/>
          <a:endParaRPr lang="ar-SA"/>
        </a:p>
      </dgm:t>
    </dgm:pt>
    <dgm:pt modelId="{37E59827-CACE-4C13-B63B-AE6FFE8A52DA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الأمانة العلمية في كتابة البحوث</a:t>
          </a:r>
          <a:endParaRPr lang="ar-SA" sz="2000" b="1" dirty="0"/>
        </a:p>
      </dgm:t>
    </dgm:pt>
    <dgm:pt modelId="{5C7EC855-FD6B-4D7B-A70E-12CA8B7093D8}" type="parTrans" cxnId="{D8EF5EBE-4ECE-4BA8-87FE-2FCC2F8AF4DA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FA6C6B15-B4D5-4013-BF31-4C49279CA7C0}" type="sibTrans" cxnId="{D8EF5EBE-4ECE-4BA8-87FE-2FCC2F8AF4DA}">
      <dgm:prSet/>
      <dgm:spPr/>
      <dgm:t>
        <a:bodyPr/>
        <a:lstStyle/>
        <a:p>
          <a:pPr rtl="1"/>
          <a:endParaRPr lang="ar-SA"/>
        </a:p>
      </dgm:t>
    </dgm:pt>
    <dgm:pt modelId="{BED254DE-8312-4EF0-A8E8-7DCF8BCE42CA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فنيات العرض والكتابة</a:t>
          </a:r>
          <a:endParaRPr lang="ar-SA" sz="2000" b="1" dirty="0"/>
        </a:p>
      </dgm:t>
    </dgm:pt>
    <dgm:pt modelId="{A90CE495-E182-4363-80D1-A1A504B512EE}" type="parTrans" cxnId="{A31F6354-1964-4539-915D-E3EA55B53F76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7E845CCB-D3F1-4DB7-95F6-41AB0668D7A9}" type="sibTrans" cxnId="{A31F6354-1964-4539-915D-E3EA55B53F76}">
      <dgm:prSet/>
      <dgm:spPr/>
      <dgm:t>
        <a:bodyPr/>
        <a:lstStyle/>
        <a:p>
          <a:pPr rtl="1"/>
          <a:endParaRPr lang="ar-SA"/>
        </a:p>
      </dgm:t>
    </dgm:pt>
    <dgm:pt modelId="{814ECFCD-95C8-4A36-8573-3C32BD7AA8CE}">
      <dgm:prSet phldrT="[نص]" custT="1"/>
      <dgm:spPr>
        <a:solidFill>
          <a:schemeClr val="accent5">
            <a:lumMod val="75000"/>
            <a:alpha val="9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40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فنيات كتابة البحث العلمي وأخلاقياته</a:t>
          </a:r>
          <a:endParaRPr lang="ar-SA" sz="4000" dirty="0">
            <a:solidFill>
              <a:schemeClr val="tx1"/>
            </a:solidFill>
          </a:endParaRPr>
        </a:p>
      </dgm:t>
    </dgm:pt>
    <dgm:pt modelId="{0F1A0D3B-145F-4997-8090-37054CCDBD4A}" type="sibTrans" cxnId="{EDE26F29-93FA-4FFE-81F5-2E492D73E2FF}">
      <dgm:prSet/>
      <dgm:spPr/>
      <dgm:t>
        <a:bodyPr/>
        <a:lstStyle/>
        <a:p>
          <a:pPr rtl="1"/>
          <a:endParaRPr lang="ar-SA"/>
        </a:p>
      </dgm:t>
    </dgm:pt>
    <dgm:pt modelId="{759C6EFB-50A9-481B-A19E-0A8FF1DEF816}" type="parTrans" cxnId="{EDE26F29-93FA-4FFE-81F5-2E492D73E2FF}">
      <dgm:prSet/>
      <dgm:spPr/>
      <dgm:t>
        <a:bodyPr/>
        <a:lstStyle/>
        <a:p>
          <a:pPr rtl="1"/>
          <a:endParaRPr lang="ar-SA"/>
        </a:p>
      </dgm:t>
    </dgm:pt>
    <dgm:pt modelId="{04581BD5-C5C1-4A0D-968F-C1EA7EED0AF2}" type="pres">
      <dgm:prSet presAssocID="{8F52FAA8-F3C9-4E0D-A64A-87BCB3A42D8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97F83B-76A5-4F07-A2AA-832378D94DFB}" type="pres">
      <dgm:prSet presAssocID="{814ECFCD-95C8-4A36-8573-3C32BD7AA8CE}" presName="hierRoot1" presStyleCnt="0"/>
      <dgm:spPr/>
    </dgm:pt>
    <dgm:pt modelId="{2B242012-F791-4355-9B13-6DD9F28FC746}" type="pres">
      <dgm:prSet presAssocID="{814ECFCD-95C8-4A36-8573-3C32BD7AA8CE}" presName="composite" presStyleCnt="0"/>
      <dgm:spPr/>
    </dgm:pt>
    <dgm:pt modelId="{55DC68B7-B001-414D-9CDC-5925BF825CCA}" type="pres">
      <dgm:prSet presAssocID="{814ECFCD-95C8-4A36-8573-3C32BD7AA8CE}" presName="background" presStyleLbl="node0" presStyleIdx="0" presStyleCn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endParaRPr lang="ar-SA"/>
        </a:p>
      </dgm:t>
    </dgm:pt>
    <dgm:pt modelId="{E923A93B-4DF4-4C45-827D-91E0FFD1188F}" type="pres">
      <dgm:prSet presAssocID="{814ECFCD-95C8-4A36-8573-3C32BD7AA8CE}" presName="text" presStyleLbl="fgAcc0" presStyleIdx="0" presStyleCnt="1" custScaleX="362941" custScaleY="77962" custLinFactNeighborX="-2748" custLinFactNeighborY="-436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FEAD6B-E58B-4699-8765-4127EAD981D5}" type="pres">
      <dgm:prSet presAssocID="{814ECFCD-95C8-4A36-8573-3C32BD7AA8CE}" presName="hierChild2" presStyleCnt="0"/>
      <dgm:spPr/>
    </dgm:pt>
    <dgm:pt modelId="{AE18EEE2-2C51-4CC9-8E5E-2D1D0A094B32}" type="pres">
      <dgm:prSet presAssocID="{4DBED0A3-CBFB-4F39-B91A-404E3430371F}" presName="Name10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D0E971E6-4071-4D0E-9B3B-F02B931143FB}" type="pres">
      <dgm:prSet presAssocID="{D92BD5BF-C473-4B65-B48C-B874DDEEE609}" presName="hierRoot2" presStyleCnt="0"/>
      <dgm:spPr/>
    </dgm:pt>
    <dgm:pt modelId="{D512BF69-41D4-4BAA-9D8C-B835B3C8315A}" type="pres">
      <dgm:prSet presAssocID="{D92BD5BF-C473-4B65-B48C-B874DDEEE609}" presName="composite2" presStyleCnt="0"/>
      <dgm:spPr/>
    </dgm:pt>
    <dgm:pt modelId="{9DD3B18C-CA62-43E0-A7BC-29899B15D6B7}" type="pres">
      <dgm:prSet presAssocID="{D92BD5BF-C473-4B65-B48C-B874DDEEE609}" presName="background2" presStyleLbl="node2" presStyleIdx="0" presStyleCnt="4"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138B0C6E-BE7D-4CEB-B584-B35D2EF0A2B5}" type="pres">
      <dgm:prSet presAssocID="{D92BD5BF-C473-4B65-B48C-B874DDEEE60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A02F4F-11B5-4251-B3FE-CABCB0257FA3}" type="pres">
      <dgm:prSet presAssocID="{D92BD5BF-C473-4B65-B48C-B874DDEEE609}" presName="hierChild3" presStyleCnt="0"/>
      <dgm:spPr/>
    </dgm:pt>
    <dgm:pt modelId="{73AE8299-B4DA-4201-BDE7-6B6B2DE3EE58}" type="pres">
      <dgm:prSet presAssocID="{AED19EB3-EED9-40FB-A386-4641D7F594A7}" presName="Name10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1E08AE1-583D-423D-A0D2-63164023603A}" type="pres">
      <dgm:prSet presAssocID="{1CDD3521-98E3-4C80-BC78-A3D0EAFE2AEE}" presName="hierRoot2" presStyleCnt="0"/>
      <dgm:spPr/>
    </dgm:pt>
    <dgm:pt modelId="{AB2D31D7-8662-4724-98F2-C15859AC6AFF}" type="pres">
      <dgm:prSet presAssocID="{1CDD3521-98E3-4C80-BC78-A3D0EAFE2AEE}" presName="composite2" presStyleCnt="0"/>
      <dgm:spPr/>
    </dgm:pt>
    <dgm:pt modelId="{17ED136B-B04F-476B-973A-1B7B8FD0D2CE}" type="pres">
      <dgm:prSet presAssocID="{1CDD3521-98E3-4C80-BC78-A3D0EAFE2AEE}" presName="background2" presStyleLbl="node2" presStyleIdx="1" presStyleCnt="4"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34BD545A-AA00-4501-A414-AB18AF021D44}" type="pres">
      <dgm:prSet presAssocID="{1CDD3521-98E3-4C80-BC78-A3D0EAFE2AE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549879-6D02-48C2-A287-9AB5A8FFA501}" type="pres">
      <dgm:prSet presAssocID="{1CDD3521-98E3-4C80-BC78-A3D0EAFE2AEE}" presName="hierChild3" presStyleCnt="0"/>
      <dgm:spPr/>
    </dgm:pt>
    <dgm:pt modelId="{00628A72-A459-464F-98C4-A8F924E123E6}" type="pres">
      <dgm:prSet presAssocID="{A90CE495-E182-4363-80D1-A1A504B512EE}" presName="Name10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DE546127-8019-4705-922A-D4E439DD90E2}" type="pres">
      <dgm:prSet presAssocID="{BED254DE-8312-4EF0-A8E8-7DCF8BCE42CA}" presName="hierRoot2" presStyleCnt="0"/>
      <dgm:spPr/>
    </dgm:pt>
    <dgm:pt modelId="{7DC583AB-6A7F-4D30-AAF0-924917F2FA4E}" type="pres">
      <dgm:prSet presAssocID="{BED254DE-8312-4EF0-A8E8-7DCF8BCE42CA}" presName="composite2" presStyleCnt="0"/>
      <dgm:spPr/>
    </dgm:pt>
    <dgm:pt modelId="{EF9018B7-0339-44C9-9CB7-A486F534FC69}" type="pres">
      <dgm:prSet presAssocID="{BED254DE-8312-4EF0-A8E8-7DCF8BCE42CA}" presName="background2" presStyleLbl="node2" presStyleIdx="2" presStyleCnt="4"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9E5DD19C-87DE-404B-80D5-F8B84FC1DFD9}" type="pres">
      <dgm:prSet presAssocID="{BED254DE-8312-4EF0-A8E8-7DCF8BCE42CA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AFEA92-D1AA-470B-80EB-D1F98863A76A}" type="pres">
      <dgm:prSet presAssocID="{BED254DE-8312-4EF0-A8E8-7DCF8BCE42CA}" presName="hierChild3" presStyleCnt="0"/>
      <dgm:spPr/>
    </dgm:pt>
    <dgm:pt modelId="{842F2AC5-8CE0-4F93-AC2F-D2E6BDB9233D}" type="pres">
      <dgm:prSet presAssocID="{5C7EC855-FD6B-4D7B-A70E-12CA8B7093D8}" presName="Name10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6609CFE0-F4B3-4C4A-BDC0-0CBECB8EDD40}" type="pres">
      <dgm:prSet presAssocID="{37E59827-CACE-4C13-B63B-AE6FFE8A52DA}" presName="hierRoot2" presStyleCnt="0"/>
      <dgm:spPr/>
    </dgm:pt>
    <dgm:pt modelId="{C2F95A0B-D371-470E-B08F-CBBBC5E6A1EB}" type="pres">
      <dgm:prSet presAssocID="{37E59827-CACE-4C13-B63B-AE6FFE8A52DA}" presName="composite2" presStyleCnt="0"/>
      <dgm:spPr/>
    </dgm:pt>
    <dgm:pt modelId="{ED904B94-764F-47C3-9AAE-831C2BDA7F5B}" type="pres">
      <dgm:prSet presAssocID="{37E59827-CACE-4C13-B63B-AE6FFE8A52DA}" presName="background2" presStyleLbl="node2" presStyleIdx="3" presStyleCnt="4"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0C0453C7-FE86-43A8-98C6-9FC3BFF26EA7}" type="pres">
      <dgm:prSet presAssocID="{37E59827-CACE-4C13-B63B-AE6FFE8A52DA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38DD79-3286-4CF0-AF1D-521BEA31915F}" type="pres">
      <dgm:prSet presAssocID="{37E59827-CACE-4C13-B63B-AE6FFE8A52DA}" presName="hierChild3" presStyleCnt="0"/>
      <dgm:spPr/>
    </dgm:pt>
  </dgm:ptLst>
  <dgm:cxnLst>
    <dgm:cxn modelId="{23497575-9831-4032-B9DE-CB981808783A}" type="presOf" srcId="{1CDD3521-98E3-4C80-BC78-A3D0EAFE2AEE}" destId="{34BD545A-AA00-4501-A414-AB18AF021D44}" srcOrd="0" destOrd="0" presId="urn:microsoft.com/office/officeart/2005/8/layout/hierarchy1"/>
    <dgm:cxn modelId="{52375B2A-8DA0-4542-B468-720A3DD842AF}" type="presOf" srcId="{5C7EC855-FD6B-4D7B-A70E-12CA8B7093D8}" destId="{842F2AC5-8CE0-4F93-AC2F-D2E6BDB9233D}" srcOrd="0" destOrd="0" presId="urn:microsoft.com/office/officeart/2005/8/layout/hierarchy1"/>
    <dgm:cxn modelId="{EB91D2DC-B57D-43A1-96CB-21499A30F996}" type="presOf" srcId="{814ECFCD-95C8-4A36-8573-3C32BD7AA8CE}" destId="{E923A93B-4DF4-4C45-827D-91E0FFD1188F}" srcOrd="0" destOrd="0" presId="urn:microsoft.com/office/officeart/2005/8/layout/hierarchy1"/>
    <dgm:cxn modelId="{FC95AB05-9A19-47AF-8325-5C3342EFED82}" srcId="{814ECFCD-95C8-4A36-8573-3C32BD7AA8CE}" destId="{1CDD3521-98E3-4C80-BC78-A3D0EAFE2AEE}" srcOrd="1" destOrd="0" parTransId="{AED19EB3-EED9-40FB-A386-4641D7F594A7}" sibTransId="{7BF27199-6856-45EA-9D76-67C60A69C209}"/>
    <dgm:cxn modelId="{68E6C7ED-1C78-4F66-8BE0-1567DD10E7F8}" srcId="{814ECFCD-95C8-4A36-8573-3C32BD7AA8CE}" destId="{D92BD5BF-C473-4B65-B48C-B874DDEEE609}" srcOrd="0" destOrd="0" parTransId="{4DBED0A3-CBFB-4F39-B91A-404E3430371F}" sibTransId="{60CCD3EB-C945-48A0-A57C-17C54A8DA8B0}"/>
    <dgm:cxn modelId="{96407F5D-0C65-4F5E-BD2C-35BEC04F5CB5}" type="presOf" srcId="{BED254DE-8312-4EF0-A8E8-7DCF8BCE42CA}" destId="{9E5DD19C-87DE-404B-80D5-F8B84FC1DFD9}" srcOrd="0" destOrd="0" presId="urn:microsoft.com/office/officeart/2005/8/layout/hierarchy1"/>
    <dgm:cxn modelId="{11EEE19B-6F9A-4D4C-A52F-F8DC6F19C47F}" type="presOf" srcId="{8F52FAA8-F3C9-4E0D-A64A-87BCB3A42D82}" destId="{04581BD5-C5C1-4A0D-968F-C1EA7EED0AF2}" srcOrd="0" destOrd="0" presId="urn:microsoft.com/office/officeart/2005/8/layout/hierarchy1"/>
    <dgm:cxn modelId="{A31F6354-1964-4539-915D-E3EA55B53F76}" srcId="{814ECFCD-95C8-4A36-8573-3C32BD7AA8CE}" destId="{BED254DE-8312-4EF0-A8E8-7DCF8BCE42CA}" srcOrd="2" destOrd="0" parTransId="{A90CE495-E182-4363-80D1-A1A504B512EE}" sibTransId="{7E845CCB-D3F1-4DB7-95F6-41AB0668D7A9}"/>
    <dgm:cxn modelId="{69DC465A-DDBC-46C1-93A4-60ADA2217C24}" type="presOf" srcId="{37E59827-CACE-4C13-B63B-AE6FFE8A52DA}" destId="{0C0453C7-FE86-43A8-98C6-9FC3BFF26EA7}" srcOrd="0" destOrd="0" presId="urn:microsoft.com/office/officeart/2005/8/layout/hierarchy1"/>
    <dgm:cxn modelId="{ACBDA0F2-4E17-4738-B4AB-3BCFD0DC7D71}" type="presOf" srcId="{D92BD5BF-C473-4B65-B48C-B874DDEEE609}" destId="{138B0C6E-BE7D-4CEB-B584-B35D2EF0A2B5}" srcOrd="0" destOrd="0" presId="urn:microsoft.com/office/officeart/2005/8/layout/hierarchy1"/>
    <dgm:cxn modelId="{D8EF5EBE-4ECE-4BA8-87FE-2FCC2F8AF4DA}" srcId="{814ECFCD-95C8-4A36-8573-3C32BD7AA8CE}" destId="{37E59827-CACE-4C13-B63B-AE6FFE8A52DA}" srcOrd="3" destOrd="0" parTransId="{5C7EC855-FD6B-4D7B-A70E-12CA8B7093D8}" sibTransId="{FA6C6B15-B4D5-4013-BF31-4C49279CA7C0}"/>
    <dgm:cxn modelId="{33C016B3-2B18-4C51-9822-B6E1BF33561A}" type="presOf" srcId="{4DBED0A3-CBFB-4F39-B91A-404E3430371F}" destId="{AE18EEE2-2C51-4CC9-8E5E-2D1D0A094B32}" srcOrd="0" destOrd="0" presId="urn:microsoft.com/office/officeart/2005/8/layout/hierarchy1"/>
    <dgm:cxn modelId="{A7ED4596-CBC2-4DF0-BC5B-76894CFA2BAC}" type="presOf" srcId="{AED19EB3-EED9-40FB-A386-4641D7F594A7}" destId="{73AE8299-B4DA-4201-BDE7-6B6B2DE3EE58}" srcOrd="0" destOrd="0" presId="urn:microsoft.com/office/officeart/2005/8/layout/hierarchy1"/>
    <dgm:cxn modelId="{FB89A0E3-C992-4EC7-B992-079869619B65}" type="presOf" srcId="{A90CE495-E182-4363-80D1-A1A504B512EE}" destId="{00628A72-A459-464F-98C4-A8F924E123E6}" srcOrd="0" destOrd="0" presId="urn:microsoft.com/office/officeart/2005/8/layout/hierarchy1"/>
    <dgm:cxn modelId="{EDE26F29-93FA-4FFE-81F5-2E492D73E2FF}" srcId="{8F52FAA8-F3C9-4E0D-A64A-87BCB3A42D82}" destId="{814ECFCD-95C8-4A36-8573-3C32BD7AA8CE}" srcOrd="0" destOrd="0" parTransId="{759C6EFB-50A9-481B-A19E-0A8FF1DEF816}" sibTransId="{0F1A0D3B-145F-4997-8090-37054CCDBD4A}"/>
    <dgm:cxn modelId="{F85FF8D7-14C3-47F8-BFE5-1E69CCD77306}" type="presParOf" srcId="{04581BD5-C5C1-4A0D-968F-C1EA7EED0AF2}" destId="{1497F83B-76A5-4F07-A2AA-832378D94DFB}" srcOrd="0" destOrd="0" presId="urn:microsoft.com/office/officeart/2005/8/layout/hierarchy1"/>
    <dgm:cxn modelId="{97B8E12A-98CA-41D5-9546-11DAA61798DC}" type="presParOf" srcId="{1497F83B-76A5-4F07-A2AA-832378D94DFB}" destId="{2B242012-F791-4355-9B13-6DD9F28FC746}" srcOrd="0" destOrd="0" presId="urn:microsoft.com/office/officeart/2005/8/layout/hierarchy1"/>
    <dgm:cxn modelId="{0286D1E4-6666-40DE-9388-E40337E93ACD}" type="presParOf" srcId="{2B242012-F791-4355-9B13-6DD9F28FC746}" destId="{55DC68B7-B001-414D-9CDC-5925BF825CCA}" srcOrd="0" destOrd="0" presId="urn:microsoft.com/office/officeart/2005/8/layout/hierarchy1"/>
    <dgm:cxn modelId="{4558BFAA-A34C-44BC-8349-43D55D23E1F8}" type="presParOf" srcId="{2B242012-F791-4355-9B13-6DD9F28FC746}" destId="{E923A93B-4DF4-4C45-827D-91E0FFD1188F}" srcOrd="1" destOrd="0" presId="urn:microsoft.com/office/officeart/2005/8/layout/hierarchy1"/>
    <dgm:cxn modelId="{4D2F401B-5EC8-41D1-AD35-405B3AA65CF7}" type="presParOf" srcId="{1497F83B-76A5-4F07-A2AA-832378D94DFB}" destId="{85FEAD6B-E58B-4699-8765-4127EAD981D5}" srcOrd="1" destOrd="0" presId="urn:microsoft.com/office/officeart/2005/8/layout/hierarchy1"/>
    <dgm:cxn modelId="{2EEE2BDA-7C00-48B2-9FAF-DF74F47FC215}" type="presParOf" srcId="{85FEAD6B-E58B-4699-8765-4127EAD981D5}" destId="{AE18EEE2-2C51-4CC9-8E5E-2D1D0A094B32}" srcOrd="0" destOrd="0" presId="urn:microsoft.com/office/officeart/2005/8/layout/hierarchy1"/>
    <dgm:cxn modelId="{8C4D9349-BC95-432A-AE40-59815060D70D}" type="presParOf" srcId="{85FEAD6B-E58B-4699-8765-4127EAD981D5}" destId="{D0E971E6-4071-4D0E-9B3B-F02B931143FB}" srcOrd="1" destOrd="0" presId="urn:microsoft.com/office/officeart/2005/8/layout/hierarchy1"/>
    <dgm:cxn modelId="{AD1420F2-0427-4EDF-87EC-B21C7B327E65}" type="presParOf" srcId="{D0E971E6-4071-4D0E-9B3B-F02B931143FB}" destId="{D512BF69-41D4-4BAA-9D8C-B835B3C8315A}" srcOrd="0" destOrd="0" presId="urn:microsoft.com/office/officeart/2005/8/layout/hierarchy1"/>
    <dgm:cxn modelId="{AC343F23-A681-45AF-A59D-631FC1121981}" type="presParOf" srcId="{D512BF69-41D4-4BAA-9D8C-B835B3C8315A}" destId="{9DD3B18C-CA62-43E0-A7BC-29899B15D6B7}" srcOrd="0" destOrd="0" presId="urn:microsoft.com/office/officeart/2005/8/layout/hierarchy1"/>
    <dgm:cxn modelId="{173765F5-09CD-4185-A7B7-6A6DEBC584E2}" type="presParOf" srcId="{D512BF69-41D4-4BAA-9D8C-B835B3C8315A}" destId="{138B0C6E-BE7D-4CEB-B584-B35D2EF0A2B5}" srcOrd="1" destOrd="0" presId="urn:microsoft.com/office/officeart/2005/8/layout/hierarchy1"/>
    <dgm:cxn modelId="{880E2E1A-0DC0-4C54-BF92-4D48C451847A}" type="presParOf" srcId="{D0E971E6-4071-4D0E-9B3B-F02B931143FB}" destId="{72A02F4F-11B5-4251-B3FE-CABCB0257FA3}" srcOrd="1" destOrd="0" presId="urn:microsoft.com/office/officeart/2005/8/layout/hierarchy1"/>
    <dgm:cxn modelId="{3FB0B4BA-4B67-4975-B727-B95269EB1985}" type="presParOf" srcId="{85FEAD6B-E58B-4699-8765-4127EAD981D5}" destId="{73AE8299-B4DA-4201-BDE7-6B6B2DE3EE58}" srcOrd="2" destOrd="0" presId="urn:microsoft.com/office/officeart/2005/8/layout/hierarchy1"/>
    <dgm:cxn modelId="{E7B28EC9-CA33-48A5-B55C-509CE935903A}" type="presParOf" srcId="{85FEAD6B-E58B-4699-8765-4127EAD981D5}" destId="{A1E08AE1-583D-423D-A0D2-63164023603A}" srcOrd="3" destOrd="0" presId="urn:microsoft.com/office/officeart/2005/8/layout/hierarchy1"/>
    <dgm:cxn modelId="{0F9A9A4A-9C60-43B6-9660-EA11C24AC0CC}" type="presParOf" srcId="{A1E08AE1-583D-423D-A0D2-63164023603A}" destId="{AB2D31D7-8662-4724-98F2-C15859AC6AFF}" srcOrd="0" destOrd="0" presId="urn:microsoft.com/office/officeart/2005/8/layout/hierarchy1"/>
    <dgm:cxn modelId="{AE7C47C7-C673-4710-8A36-B26CF90B2869}" type="presParOf" srcId="{AB2D31D7-8662-4724-98F2-C15859AC6AFF}" destId="{17ED136B-B04F-476B-973A-1B7B8FD0D2CE}" srcOrd="0" destOrd="0" presId="urn:microsoft.com/office/officeart/2005/8/layout/hierarchy1"/>
    <dgm:cxn modelId="{1B7B783C-3628-41B6-AE5F-9A6C9207D43A}" type="presParOf" srcId="{AB2D31D7-8662-4724-98F2-C15859AC6AFF}" destId="{34BD545A-AA00-4501-A414-AB18AF021D44}" srcOrd="1" destOrd="0" presId="urn:microsoft.com/office/officeart/2005/8/layout/hierarchy1"/>
    <dgm:cxn modelId="{1AE371FB-09E4-474C-99CA-FD0E6BC4F18B}" type="presParOf" srcId="{A1E08AE1-583D-423D-A0D2-63164023603A}" destId="{CB549879-6D02-48C2-A287-9AB5A8FFA501}" srcOrd="1" destOrd="0" presId="urn:microsoft.com/office/officeart/2005/8/layout/hierarchy1"/>
    <dgm:cxn modelId="{58D83675-E41D-4A48-AEFA-1A45E651E967}" type="presParOf" srcId="{85FEAD6B-E58B-4699-8765-4127EAD981D5}" destId="{00628A72-A459-464F-98C4-A8F924E123E6}" srcOrd="4" destOrd="0" presId="urn:microsoft.com/office/officeart/2005/8/layout/hierarchy1"/>
    <dgm:cxn modelId="{7D69B630-C7A7-4CD3-8CFB-1A8D58FE1122}" type="presParOf" srcId="{85FEAD6B-E58B-4699-8765-4127EAD981D5}" destId="{DE546127-8019-4705-922A-D4E439DD90E2}" srcOrd="5" destOrd="0" presId="urn:microsoft.com/office/officeart/2005/8/layout/hierarchy1"/>
    <dgm:cxn modelId="{027ABCBD-AAE2-4C99-93FE-98FA3201305B}" type="presParOf" srcId="{DE546127-8019-4705-922A-D4E439DD90E2}" destId="{7DC583AB-6A7F-4D30-AAF0-924917F2FA4E}" srcOrd="0" destOrd="0" presId="urn:microsoft.com/office/officeart/2005/8/layout/hierarchy1"/>
    <dgm:cxn modelId="{77476A51-7474-4C2E-B835-C3D72140F623}" type="presParOf" srcId="{7DC583AB-6A7F-4D30-AAF0-924917F2FA4E}" destId="{EF9018B7-0339-44C9-9CB7-A486F534FC69}" srcOrd="0" destOrd="0" presId="urn:microsoft.com/office/officeart/2005/8/layout/hierarchy1"/>
    <dgm:cxn modelId="{0ADBF25D-F102-4C16-8267-0150349FEE91}" type="presParOf" srcId="{7DC583AB-6A7F-4D30-AAF0-924917F2FA4E}" destId="{9E5DD19C-87DE-404B-80D5-F8B84FC1DFD9}" srcOrd="1" destOrd="0" presId="urn:microsoft.com/office/officeart/2005/8/layout/hierarchy1"/>
    <dgm:cxn modelId="{7DED2C44-AE1F-42BF-950B-DCCD7D722164}" type="presParOf" srcId="{DE546127-8019-4705-922A-D4E439DD90E2}" destId="{98AFEA92-D1AA-470B-80EB-D1F98863A76A}" srcOrd="1" destOrd="0" presId="urn:microsoft.com/office/officeart/2005/8/layout/hierarchy1"/>
    <dgm:cxn modelId="{94880ABA-9B98-404E-A6E7-31A821DA820E}" type="presParOf" srcId="{85FEAD6B-E58B-4699-8765-4127EAD981D5}" destId="{842F2AC5-8CE0-4F93-AC2F-D2E6BDB9233D}" srcOrd="6" destOrd="0" presId="urn:microsoft.com/office/officeart/2005/8/layout/hierarchy1"/>
    <dgm:cxn modelId="{21AD22B8-2954-4D04-8950-E11608D7AD56}" type="presParOf" srcId="{85FEAD6B-E58B-4699-8765-4127EAD981D5}" destId="{6609CFE0-F4B3-4C4A-BDC0-0CBECB8EDD40}" srcOrd="7" destOrd="0" presId="urn:microsoft.com/office/officeart/2005/8/layout/hierarchy1"/>
    <dgm:cxn modelId="{6045D19D-24BA-4D95-81CD-DCAFB288226B}" type="presParOf" srcId="{6609CFE0-F4B3-4C4A-BDC0-0CBECB8EDD40}" destId="{C2F95A0B-D371-470E-B08F-CBBBC5E6A1EB}" srcOrd="0" destOrd="0" presId="urn:microsoft.com/office/officeart/2005/8/layout/hierarchy1"/>
    <dgm:cxn modelId="{90C22B1E-9331-409A-BE31-1A0B41BF852C}" type="presParOf" srcId="{C2F95A0B-D371-470E-B08F-CBBBC5E6A1EB}" destId="{ED904B94-764F-47C3-9AAE-831C2BDA7F5B}" srcOrd="0" destOrd="0" presId="urn:microsoft.com/office/officeart/2005/8/layout/hierarchy1"/>
    <dgm:cxn modelId="{B35C70A7-D292-4067-A40F-590CF8C06330}" type="presParOf" srcId="{C2F95A0B-D371-470E-B08F-CBBBC5E6A1EB}" destId="{0C0453C7-FE86-43A8-98C6-9FC3BFF26EA7}" srcOrd="1" destOrd="0" presId="urn:microsoft.com/office/officeart/2005/8/layout/hierarchy1"/>
    <dgm:cxn modelId="{38F30223-D369-401B-9B21-343D27723561}" type="presParOf" srcId="{6609CFE0-F4B3-4C4A-BDC0-0CBECB8EDD40}" destId="{E438DD79-3286-4CF0-AF1D-521BEA3191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600986-74E4-47F7-BFAB-656E9AEE1A8F}" type="doc">
      <dgm:prSet loTypeId="urn:microsoft.com/office/officeart/2005/8/layout/cycle8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E43A8F-2E37-45A2-98BD-62CFE4684FB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مفهوم الأمانة العلمية</a:t>
          </a:r>
          <a:endParaRPr lang="en-US" b="1" dirty="0">
            <a:solidFill>
              <a:schemeClr val="bg1"/>
            </a:solidFill>
          </a:endParaRPr>
        </a:p>
      </dgm:t>
    </dgm:pt>
    <dgm:pt modelId="{3AB187AF-2200-4426-A486-EEA1D16668A3}" type="parTrans" cxnId="{1797BBEB-73E9-4BB8-A5C6-F037EB04B140}">
      <dgm:prSet/>
      <dgm:spPr/>
      <dgm:t>
        <a:bodyPr/>
        <a:lstStyle/>
        <a:p>
          <a:endParaRPr lang="en-US"/>
        </a:p>
      </dgm:t>
    </dgm:pt>
    <dgm:pt modelId="{B30212F4-B25D-4443-BC9E-B3E910634483}" type="sibTrans" cxnId="{1797BBEB-73E9-4BB8-A5C6-F037EB04B140}">
      <dgm:prSet/>
      <dgm:spPr/>
      <dgm:t>
        <a:bodyPr/>
        <a:lstStyle/>
        <a:p>
          <a:endParaRPr lang="en-US"/>
        </a:p>
      </dgm:t>
    </dgm:pt>
    <dgm:pt modelId="{F08B7D96-22FA-42B0-B82B-5071C30EBDC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أهمية الأمانة العلمية</a:t>
          </a:r>
          <a:endParaRPr lang="en-US" b="1" dirty="0">
            <a:solidFill>
              <a:schemeClr val="bg1"/>
            </a:solidFill>
          </a:endParaRPr>
        </a:p>
      </dgm:t>
    </dgm:pt>
    <dgm:pt modelId="{165C4C47-C955-4460-AEFB-9161E1E0E52D}" type="parTrans" cxnId="{2E33D5EB-1ED7-4BD0-B698-D3A05850A586}">
      <dgm:prSet/>
      <dgm:spPr/>
      <dgm:t>
        <a:bodyPr/>
        <a:lstStyle/>
        <a:p>
          <a:endParaRPr lang="en-US"/>
        </a:p>
      </dgm:t>
    </dgm:pt>
    <dgm:pt modelId="{C098D789-CAE7-4157-8C19-7795BBE9D8B2}" type="sibTrans" cxnId="{2E33D5EB-1ED7-4BD0-B698-D3A05850A586}">
      <dgm:prSet/>
      <dgm:spPr/>
      <dgm:t>
        <a:bodyPr/>
        <a:lstStyle/>
        <a:p>
          <a:endParaRPr lang="en-US"/>
        </a:p>
      </dgm:t>
    </dgm:pt>
    <dgm:pt modelId="{F7301512-93BA-4B2B-BF96-AAA96913D1F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كيف يمكن تحقيق الأمانة العلمية</a:t>
          </a:r>
          <a:endParaRPr lang="en-US" b="1" dirty="0">
            <a:solidFill>
              <a:schemeClr val="bg1"/>
            </a:solidFill>
          </a:endParaRPr>
        </a:p>
      </dgm:t>
    </dgm:pt>
    <dgm:pt modelId="{AAA1A69D-B3C0-4090-9D3B-791D3EF69F58}" type="parTrans" cxnId="{30362810-2AE1-4CE5-8E0A-15D1BA4ED854}">
      <dgm:prSet/>
      <dgm:spPr/>
      <dgm:t>
        <a:bodyPr/>
        <a:lstStyle/>
        <a:p>
          <a:endParaRPr lang="en-US"/>
        </a:p>
      </dgm:t>
    </dgm:pt>
    <dgm:pt modelId="{CBF115F4-2071-49FE-AD9A-C177D8EEFC94}" type="sibTrans" cxnId="{30362810-2AE1-4CE5-8E0A-15D1BA4ED854}">
      <dgm:prSet/>
      <dgm:spPr/>
      <dgm:t>
        <a:bodyPr/>
        <a:lstStyle/>
        <a:p>
          <a:endParaRPr lang="en-US"/>
        </a:p>
      </dgm:t>
    </dgm:pt>
    <dgm:pt modelId="{E8483330-99B8-471F-B2C0-671DAF9D7F8A}" type="pres">
      <dgm:prSet presAssocID="{BE600986-74E4-47F7-BFAB-656E9AEE1A8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DDAE38-10E4-4306-B707-2A0DC0EA8680}" type="pres">
      <dgm:prSet presAssocID="{BE600986-74E4-47F7-BFAB-656E9AEE1A8F}" presName="wedge1" presStyleLbl="node1" presStyleIdx="0" presStyleCnt="3"/>
      <dgm:spPr/>
      <dgm:t>
        <a:bodyPr/>
        <a:lstStyle/>
        <a:p>
          <a:endParaRPr lang="en-US"/>
        </a:p>
      </dgm:t>
    </dgm:pt>
    <dgm:pt modelId="{825D49ED-8969-4C61-93F7-80E4C312B783}" type="pres">
      <dgm:prSet presAssocID="{BE600986-74E4-47F7-BFAB-656E9AEE1A8F}" presName="dummy1a" presStyleCnt="0"/>
      <dgm:spPr/>
    </dgm:pt>
    <dgm:pt modelId="{FE3D65D0-2AC6-4E81-AFA8-B76E43D8B111}" type="pres">
      <dgm:prSet presAssocID="{BE600986-74E4-47F7-BFAB-656E9AEE1A8F}" presName="dummy1b" presStyleCnt="0"/>
      <dgm:spPr/>
    </dgm:pt>
    <dgm:pt modelId="{7A7FBF3E-5D45-46CA-9976-E4CE3E8AD79D}" type="pres">
      <dgm:prSet presAssocID="{BE600986-74E4-47F7-BFAB-656E9AEE1A8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F62E77-1699-4DC4-B372-E1876EC9DFAA}" type="pres">
      <dgm:prSet presAssocID="{BE600986-74E4-47F7-BFAB-656E9AEE1A8F}" presName="wedge2" presStyleLbl="node1" presStyleIdx="1" presStyleCnt="3"/>
      <dgm:spPr/>
      <dgm:t>
        <a:bodyPr/>
        <a:lstStyle/>
        <a:p>
          <a:endParaRPr lang="en-US"/>
        </a:p>
      </dgm:t>
    </dgm:pt>
    <dgm:pt modelId="{9C2A28CD-7322-42B4-8ECF-514D35327538}" type="pres">
      <dgm:prSet presAssocID="{BE600986-74E4-47F7-BFAB-656E9AEE1A8F}" presName="dummy2a" presStyleCnt="0"/>
      <dgm:spPr/>
    </dgm:pt>
    <dgm:pt modelId="{AD0E927B-66F7-4F83-BD0E-F97D5954B8F4}" type="pres">
      <dgm:prSet presAssocID="{BE600986-74E4-47F7-BFAB-656E9AEE1A8F}" presName="dummy2b" presStyleCnt="0"/>
      <dgm:spPr/>
    </dgm:pt>
    <dgm:pt modelId="{FAA48D3B-9596-43DF-B974-0052341916E9}" type="pres">
      <dgm:prSet presAssocID="{BE600986-74E4-47F7-BFAB-656E9AEE1A8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3A3973-6776-4404-B25C-A9A7A065EFD7}" type="pres">
      <dgm:prSet presAssocID="{BE600986-74E4-47F7-BFAB-656E9AEE1A8F}" presName="wedge3" presStyleLbl="node1" presStyleIdx="2" presStyleCnt="3"/>
      <dgm:spPr/>
      <dgm:t>
        <a:bodyPr/>
        <a:lstStyle/>
        <a:p>
          <a:endParaRPr lang="en-US"/>
        </a:p>
      </dgm:t>
    </dgm:pt>
    <dgm:pt modelId="{5C70BE2D-808F-4780-AC09-A3ED9413A50C}" type="pres">
      <dgm:prSet presAssocID="{BE600986-74E4-47F7-BFAB-656E9AEE1A8F}" presName="dummy3a" presStyleCnt="0"/>
      <dgm:spPr/>
    </dgm:pt>
    <dgm:pt modelId="{93B3299E-B15F-4DEB-995F-51E45715F9B4}" type="pres">
      <dgm:prSet presAssocID="{BE600986-74E4-47F7-BFAB-656E9AEE1A8F}" presName="dummy3b" presStyleCnt="0"/>
      <dgm:spPr/>
    </dgm:pt>
    <dgm:pt modelId="{609336A3-7091-4CDC-B97C-967DBB7C5C3F}" type="pres">
      <dgm:prSet presAssocID="{BE600986-74E4-47F7-BFAB-656E9AEE1A8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952AA-835C-4FB3-802F-DBA41F365535}" type="pres">
      <dgm:prSet presAssocID="{B30212F4-B25D-4443-BC9E-B3E910634483}" presName="arrowWedge1" presStyleLbl="fgSibTrans2D1" presStyleIdx="0" presStyleCnt="3"/>
      <dgm:spPr/>
    </dgm:pt>
    <dgm:pt modelId="{D640F641-DBA5-4589-8EF4-8722181FA6A2}" type="pres">
      <dgm:prSet presAssocID="{C098D789-CAE7-4157-8C19-7795BBE9D8B2}" presName="arrowWedge2" presStyleLbl="fgSibTrans2D1" presStyleIdx="1" presStyleCnt="3"/>
      <dgm:spPr/>
    </dgm:pt>
    <dgm:pt modelId="{C23FBEF3-5DAD-417E-9B81-FA271A7D0A0A}" type="pres">
      <dgm:prSet presAssocID="{CBF115F4-2071-49FE-AD9A-C177D8EEFC94}" presName="arrowWedge3" presStyleLbl="fgSibTrans2D1" presStyleIdx="2" presStyleCnt="3"/>
      <dgm:spPr/>
    </dgm:pt>
  </dgm:ptLst>
  <dgm:cxnLst>
    <dgm:cxn modelId="{E0D3F0BA-59ED-47DF-9E25-FC78667F7F1D}" type="presOf" srcId="{BE600986-74E4-47F7-BFAB-656E9AEE1A8F}" destId="{E8483330-99B8-471F-B2C0-671DAF9D7F8A}" srcOrd="0" destOrd="0" presId="urn:microsoft.com/office/officeart/2005/8/layout/cycle8"/>
    <dgm:cxn modelId="{387A596E-79E0-4FA2-B6A3-408CEEA0072A}" type="presOf" srcId="{F7301512-93BA-4B2B-BF96-AAA96913D1FB}" destId="{609336A3-7091-4CDC-B97C-967DBB7C5C3F}" srcOrd="1" destOrd="0" presId="urn:microsoft.com/office/officeart/2005/8/layout/cycle8"/>
    <dgm:cxn modelId="{24CCF1E7-8819-44A1-AE27-0B0954A9587E}" type="presOf" srcId="{F08B7D96-22FA-42B0-B82B-5071C30EBDCB}" destId="{91F62E77-1699-4DC4-B372-E1876EC9DFAA}" srcOrd="0" destOrd="0" presId="urn:microsoft.com/office/officeart/2005/8/layout/cycle8"/>
    <dgm:cxn modelId="{1797BBEB-73E9-4BB8-A5C6-F037EB04B140}" srcId="{BE600986-74E4-47F7-BFAB-656E9AEE1A8F}" destId="{5CE43A8F-2E37-45A2-98BD-62CFE4684FBB}" srcOrd="0" destOrd="0" parTransId="{3AB187AF-2200-4426-A486-EEA1D16668A3}" sibTransId="{B30212F4-B25D-4443-BC9E-B3E910634483}"/>
    <dgm:cxn modelId="{30362810-2AE1-4CE5-8E0A-15D1BA4ED854}" srcId="{BE600986-74E4-47F7-BFAB-656E9AEE1A8F}" destId="{F7301512-93BA-4B2B-BF96-AAA96913D1FB}" srcOrd="2" destOrd="0" parTransId="{AAA1A69D-B3C0-4090-9D3B-791D3EF69F58}" sibTransId="{CBF115F4-2071-49FE-AD9A-C177D8EEFC94}"/>
    <dgm:cxn modelId="{2E33D5EB-1ED7-4BD0-B698-D3A05850A586}" srcId="{BE600986-74E4-47F7-BFAB-656E9AEE1A8F}" destId="{F08B7D96-22FA-42B0-B82B-5071C30EBDCB}" srcOrd="1" destOrd="0" parTransId="{165C4C47-C955-4460-AEFB-9161E1E0E52D}" sibTransId="{C098D789-CAE7-4157-8C19-7795BBE9D8B2}"/>
    <dgm:cxn modelId="{8838A873-AEC3-4B63-AB09-8AC36DBE38C5}" type="presOf" srcId="{F7301512-93BA-4B2B-BF96-AAA96913D1FB}" destId="{5A3A3973-6776-4404-B25C-A9A7A065EFD7}" srcOrd="0" destOrd="0" presId="urn:microsoft.com/office/officeart/2005/8/layout/cycle8"/>
    <dgm:cxn modelId="{7E89910A-37F6-4C3A-AB63-A4618785992B}" type="presOf" srcId="{5CE43A8F-2E37-45A2-98BD-62CFE4684FBB}" destId="{68DDAE38-10E4-4306-B707-2A0DC0EA8680}" srcOrd="0" destOrd="0" presId="urn:microsoft.com/office/officeart/2005/8/layout/cycle8"/>
    <dgm:cxn modelId="{A4EEFA53-7D55-445C-B6A0-75183AFACB4B}" type="presOf" srcId="{5CE43A8F-2E37-45A2-98BD-62CFE4684FBB}" destId="{7A7FBF3E-5D45-46CA-9976-E4CE3E8AD79D}" srcOrd="1" destOrd="0" presId="urn:microsoft.com/office/officeart/2005/8/layout/cycle8"/>
    <dgm:cxn modelId="{E6FA40BF-D7A6-4C19-87D0-E6A144A4B030}" type="presOf" srcId="{F08B7D96-22FA-42B0-B82B-5071C30EBDCB}" destId="{FAA48D3B-9596-43DF-B974-0052341916E9}" srcOrd="1" destOrd="0" presId="urn:microsoft.com/office/officeart/2005/8/layout/cycle8"/>
    <dgm:cxn modelId="{3AF6E9F3-1759-48A0-888E-0166B6396CB7}" type="presParOf" srcId="{E8483330-99B8-471F-B2C0-671DAF9D7F8A}" destId="{68DDAE38-10E4-4306-B707-2A0DC0EA8680}" srcOrd="0" destOrd="0" presId="urn:microsoft.com/office/officeart/2005/8/layout/cycle8"/>
    <dgm:cxn modelId="{D2174EFB-A471-4CFC-B41F-02E16CB6BC17}" type="presParOf" srcId="{E8483330-99B8-471F-B2C0-671DAF9D7F8A}" destId="{825D49ED-8969-4C61-93F7-80E4C312B783}" srcOrd="1" destOrd="0" presId="urn:microsoft.com/office/officeart/2005/8/layout/cycle8"/>
    <dgm:cxn modelId="{0B293B22-F8A6-4214-B5EE-EE247CEFB7C8}" type="presParOf" srcId="{E8483330-99B8-471F-B2C0-671DAF9D7F8A}" destId="{FE3D65D0-2AC6-4E81-AFA8-B76E43D8B111}" srcOrd="2" destOrd="0" presId="urn:microsoft.com/office/officeart/2005/8/layout/cycle8"/>
    <dgm:cxn modelId="{F7653D1E-FC8D-4110-856A-0D40BDB17D60}" type="presParOf" srcId="{E8483330-99B8-471F-B2C0-671DAF9D7F8A}" destId="{7A7FBF3E-5D45-46CA-9976-E4CE3E8AD79D}" srcOrd="3" destOrd="0" presId="urn:microsoft.com/office/officeart/2005/8/layout/cycle8"/>
    <dgm:cxn modelId="{536DD2E5-618B-4E26-A159-7323BE083D0E}" type="presParOf" srcId="{E8483330-99B8-471F-B2C0-671DAF9D7F8A}" destId="{91F62E77-1699-4DC4-B372-E1876EC9DFAA}" srcOrd="4" destOrd="0" presId="urn:microsoft.com/office/officeart/2005/8/layout/cycle8"/>
    <dgm:cxn modelId="{1A3C549D-1DD3-47CA-AE92-F3ABD73AB58A}" type="presParOf" srcId="{E8483330-99B8-471F-B2C0-671DAF9D7F8A}" destId="{9C2A28CD-7322-42B4-8ECF-514D35327538}" srcOrd="5" destOrd="0" presId="urn:microsoft.com/office/officeart/2005/8/layout/cycle8"/>
    <dgm:cxn modelId="{9BB17542-FF86-41B4-8EC3-D43DBAF4D3A9}" type="presParOf" srcId="{E8483330-99B8-471F-B2C0-671DAF9D7F8A}" destId="{AD0E927B-66F7-4F83-BD0E-F97D5954B8F4}" srcOrd="6" destOrd="0" presId="urn:microsoft.com/office/officeart/2005/8/layout/cycle8"/>
    <dgm:cxn modelId="{38A96689-C361-4754-B593-7DCA86756D27}" type="presParOf" srcId="{E8483330-99B8-471F-B2C0-671DAF9D7F8A}" destId="{FAA48D3B-9596-43DF-B974-0052341916E9}" srcOrd="7" destOrd="0" presId="urn:microsoft.com/office/officeart/2005/8/layout/cycle8"/>
    <dgm:cxn modelId="{53678008-489F-4737-99D8-7A56C2640798}" type="presParOf" srcId="{E8483330-99B8-471F-B2C0-671DAF9D7F8A}" destId="{5A3A3973-6776-4404-B25C-A9A7A065EFD7}" srcOrd="8" destOrd="0" presId="urn:microsoft.com/office/officeart/2005/8/layout/cycle8"/>
    <dgm:cxn modelId="{0B46D9B6-59F2-4F75-98C8-85B40BA4A3EA}" type="presParOf" srcId="{E8483330-99B8-471F-B2C0-671DAF9D7F8A}" destId="{5C70BE2D-808F-4780-AC09-A3ED9413A50C}" srcOrd="9" destOrd="0" presId="urn:microsoft.com/office/officeart/2005/8/layout/cycle8"/>
    <dgm:cxn modelId="{8A45CE02-A427-4B8D-8225-674496D488A8}" type="presParOf" srcId="{E8483330-99B8-471F-B2C0-671DAF9D7F8A}" destId="{93B3299E-B15F-4DEB-995F-51E45715F9B4}" srcOrd="10" destOrd="0" presId="urn:microsoft.com/office/officeart/2005/8/layout/cycle8"/>
    <dgm:cxn modelId="{19378F10-61A6-45DE-A648-C41B4363C165}" type="presParOf" srcId="{E8483330-99B8-471F-B2C0-671DAF9D7F8A}" destId="{609336A3-7091-4CDC-B97C-967DBB7C5C3F}" srcOrd="11" destOrd="0" presId="urn:microsoft.com/office/officeart/2005/8/layout/cycle8"/>
    <dgm:cxn modelId="{F1DA734C-1819-424C-B0F7-1209C29E288B}" type="presParOf" srcId="{E8483330-99B8-471F-B2C0-671DAF9D7F8A}" destId="{6AB952AA-835C-4FB3-802F-DBA41F365535}" srcOrd="12" destOrd="0" presId="urn:microsoft.com/office/officeart/2005/8/layout/cycle8"/>
    <dgm:cxn modelId="{87D3BF6E-6AB9-4C84-AC78-DFE1C20D412D}" type="presParOf" srcId="{E8483330-99B8-471F-B2C0-671DAF9D7F8A}" destId="{D640F641-DBA5-4589-8EF4-8722181FA6A2}" srcOrd="13" destOrd="0" presId="urn:microsoft.com/office/officeart/2005/8/layout/cycle8"/>
    <dgm:cxn modelId="{C3AB383F-9B06-48B0-99B0-52E7E0D29067}" type="presParOf" srcId="{E8483330-99B8-471F-B2C0-671DAF9D7F8A}" destId="{C23FBEF3-5DAD-417E-9B81-FA271A7D0A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600986-74E4-47F7-BFAB-656E9AEE1A8F}" type="doc">
      <dgm:prSet loTypeId="urn:microsoft.com/office/officeart/2005/8/layout/cycle7" loCatId="cycle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E43A8F-2E37-45A2-98BD-62CFE4684FB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تنسيق المحتوى</a:t>
          </a:r>
          <a:endParaRPr lang="en-US" b="1" dirty="0">
            <a:solidFill>
              <a:schemeClr val="bg1"/>
            </a:solidFill>
          </a:endParaRPr>
        </a:p>
      </dgm:t>
    </dgm:pt>
    <dgm:pt modelId="{3AB187AF-2200-4426-A486-EEA1D16668A3}" type="parTrans" cxnId="{1797BBEB-73E9-4BB8-A5C6-F037EB04B140}">
      <dgm:prSet/>
      <dgm:spPr/>
      <dgm:t>
        <a:bodyPr/>
        <a:lstStyle/>
        <a:p>
          <a:endParaRPr lang="en-US"/>
        </a:p>
      </dgm:t>
    </dgm:pt>
    <dgm:pt modelId="{B30212F4-B25D-4443-BC9E-B3E910634483}" type="sibTrans" cxnId="{1797BBEB-73E9-4BB8-A5C6-F037EB04B140}">
      <dgm:prSet/>
      <dgm:spPr/>
      <dgm:t>
        <a:bodyPr/>
        <a:lstStyle/>
        <a:p>
          <a:endParaRPr lang="en-US"/>
        </a:p>
      </dgm:t>
    </dgm:pt>
    <dgm:pt modelId="{F08B7D96-22FA-42B0-B82B-5071C30EBDC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عرض الأفكار</a:t>
          </a:r>
          <a:endParaRPr lang="en-US" b="1" dirty="0">
            <a:solidFill>
              <a:schemeClr val="bg1"/>
            </a:solidFill>
          </a:endParaRPr>
        </a:p>
      </dgm:t>
    </dgm:pt>
    <dgm:pt modelId="{165C4C47-C955-4460-AEFB-9161E1E0E52D}" type="parTrans" cxnId="{2E33D5EB-1ED7-4BD0-B698-D3A05850A586}">
      <dgm:prSet/>
      <dgm:spPr/>
      <dgm:t>
        <a:bodyPr/>
        <a:lstStyle/>
        <a:p>
          <a:endParaRPr lang="en-US"/>
        </a:p>
      </dgm:t>
    </dgm:pt>
    <dgm:pt modelId="{C098D789-CAE7-4157-8C19-7795BBE9D8B2}" type="sibTrans" cxnId="{2E33D5EB-1ED7-4BD0-B698-D3A05850A586}">
      <dgm:prSet/>
      <dgm:spPr/>
      <dgm:t>
        <a:bodyPr/>
        <a:lstStyle/>
        <a:p>
          <a:endParaRPr lang="en-US"/>
        </a:p>
      </dgm:t>
    </dgm:pt>
    <dgm:pt modelId="{F7301512-93BA-4B2B-BF96-AAA96913D1FB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الصياغة</a:t>
          </a:r>
          <a:endParaRPr lang="en-US" b="1" dirty="0">
            <a:solidFill>
              <a:schemeClr val="bg1"/>
            </a:solidFill>
          </a:endParaRPr>
        </a:p>
      </dgm:t>
    </dgm:pt>
    <dgm:pt modelId="{AAA1A69D-B3C0-4090-9D3B-791D3EF69F58}" type="parTrans" cxnId="{30362810-2AE1-4CE5-8E0A-15D1BA4ED854}">
      <dgm:prSet/>
      <dgm:spPr/>
      <dgm:t>
        <a:bodyPr/>
        <a:lstStyle/>
        <a:p>
          <a:endParaRPr lang="en-US"/>
        </a:p>
      </dgm:t>
    </dgm:pt>
    <dgm:pt modelId="{CBF115F4-2071-49FE-AD9A-C177D8EEFC94}" type="sibTrans" cxnId="{30362810-2AE1-4CE5-8E0A-15D1BA4ED854}">
      <dgm:prSet/>
      <dgm:spPr/>
      <dgm:t>
        <a:bodyPr/>
        <a:lstStyle/>
        <a:p>
          <a:endParaRPr lang="en-US"/>
        </a:p>
      </dgm:t>
    </dgm:pt>
    <dgm:pt modelId="{89D9E7FE-4114-45AD-A54D-333FA8688F07}" type="pres">
      <dgm:prSet presAssocID="{BE600986-74E4-47F7-BFAB-656E9AEE1A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FC9808-EE3E-4AD2-BD3C-AA4914554099}" type="pres">
      <dgm:prSet presAssocID="{5CE43A8F-2E37-45A2-98BD-62CFE4684FB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DEF435-C71A-4775-B93B-AD2075091D73}" type="pres">
      <dgm:prSet presAssocID="{B30212F4-B25D-4443-BC9E-B3E910634483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84CC603-A637-44AE-8AAB-93F8C564051B}" type="pres">
      <dgm:prSet presAssocID="{B30212F4-B25D-4443-BC9E-B3E91063448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746636E-9FC1-4C35-8282-5897D0DA319B}" type="pres">
      <dgm:prSet presAssocID="{F08B7D96-22FA-42B0-B82B-5071C30EBDC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F2371-1ACF-4B2D-9C18-61632CC1A430}" type="pres">
      <dgm:prSet presAssocID="{C098D789-CAE7-4157-8C19-7795BBE9D8B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7DC5150-F5CD-43DD-9204-F9C573A4ED71}" type="pres">
      <dgm:prSet presAssocID="{C098D789-CAE7-4157-8C19-7795BBE9D8B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3B93217-39A4-4EC9-9FEE-1BFC7F40DEED}" type="pres">
      <dgm:prSet presAssocID="{F7301512-93BA-4B2B-BF96-AAA96913D1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E7D76-6F42-4D07-AA3B-6B802F4D3ADD}" type="pres">
      <dgm:prSet presAssocID="{CBF115F4-2071-49FE-AD9A-C177D8EEFC94}" presName="sibTrans" presStyleLbl="sibTrans2D1" presStyleIdx="2" presStyleCnt="3"/>
      <dgm:spPr/>
      <dgm:t>
        <a:bodyPr/>
        <a:lstStyle/>
        <a:p>
          <a:endParaRPr lang="en-US"/>
        </a:p>
      </dgm:t>
    </dgm:pt>
    <dgm:pt modelId="{4E12BE39-8B6D-4374-8A3F-2EA1B149A858}" type="pres">
      <dgm:prSet presAssocID="{CBF115F4-2071-49FE-AD9A-C177D8EEFC94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4D007A57-A35B-4F1D-A59B-62B1086125FC}" type="presOf" srcId="{CBF115F4-2071-49FE-AD9A-C177D8EEFC94}" destId="{4E12BE39-8B6D-4374-8A3F-2EA1B149A858}" srcOrd="1" destOrd="0" presId="urn:microsoft.com/office/officeart/2005/8/layout/cycle7"/>
    <dgm:cxn modelId="{5553C564-75C5-4E69-A404-73FAD65AB5BA}" type="presOf" srcId="{F08B7D96-22FA-42B0-B82B-5071C30EBDCB}" destId="{B746636E-9FC1-4C35-8282-5897D0DA319B}" srcOrd="0" destOrd="0" presId="urn:microsoft.com/office/officeart/2005/8/layout/cycle7"/>
    <dgm:cxn modelId="{C5FFB71F-8C43-4036-9E41-E38F889D4D46}" type="presOf" srcId="{5CE43A8F-2E37-45A2-98BD-62CFE4684FBB}" destId="{5CFC9808-EE3E-4AD2-BD3C-AA4914554099}" srcOrd="0" destOrd="0" presId="urn:microsoft.com/office/officeart/2005/8/layout/cycle7"/>
    <dgm:cxn modelId="{658D4CC1-C767-49A4-8839-A175E11FC202}" type="presOf" srcId="{B30212F4-B25D-4443-BC9E-B3E910634483}" destId="{DADEF435-C71A-4775-B93B-AD2075091D73}" srcOrd="0" destOrd="0" presId="urn:microsoft.com/office/officeart/2005/8/layout/cycle7"/>
    <dgm:cxn modelId="{B65CC87F-55AA-474B-A0FD-CAD84150C1C2}" type="presOf" srcId="{C098D789-CAE7-4157-8C19-7795BBE9D8B2}" destId="{67DC5150-F5CD-43DD-9204-F9C573A4ED71}" srcOrd="1" destOrd="0" presId="urn:microsoft.com/office/officeart/2005/8/layout/cycle7"/>
    <dgm:cxn modelId="{66AA6131-70D1-47E8-A8AE-0ED3BC628981}" type="presOf" srcId="{C098D789-CAE7-4157-8C19-7795BBE9D8B2}" destId="{4AEF2371-1ACF-4B2D-9C18-61632CC1A430}" srcOrd="0" destOrd="0" presId="urn:microsoft.com/office/officeart/2005/8/layout/cycle7"/>
    <dgm:cxn modelId="{1797BBEB-73E9-4BB8-A5C6-F037EB04B140}" srcId="{BE600986-74E4-47F7-BFAB-656E9AEE1A8F}" destId="{5CE43A8F-2E37-45A2-98BD-62CFE4684FBB}" srcOrd="0" destOrd="0" parTransId="{3AB187AF-2200-4426-A486-EEA1D16668A3}" sibTransId="{B30212F4-B25D-4443-BC9E-B3E910634483}"/>
    <dgm:cxn modelId="{30362810-2AE1-4CE5-8E0A-15D1BA4ED854}" srcId="{BE600986-74E4-47F7-BFAB-656E9AEE1A8F}" destId="{F7301512-93BA-4B2B-BF96-AAA96913D1FB}" srcOrd="2" destOrd="0" parTransId="{AAA1A69D-B3C0-4090-9D3B-791D3EF69F58}" sibTransId="{CBF115F4-2071-49FE-AD9A-C177D8EEFC94}"/>
    <dgm:cxn modelId="{48B7FD4D-D924-4B06-BB09-DC191CFAFD2B}" type="presOf" srcId="{BE600986-74E4-47F7-BFAB-656E9AEE1A8F}" destId="{89D9E7FE-4114-45AD-A54D-333FA8688F07}" srcOrd="0" destOrd="0" presId="urn:microsoft.com/office/officeart/2005/8/layout/cycle7"/>
    <dgm:cxn modelId="{7FBB5EE3-A2FD-4966-8EA9-EF168668D38F}" type="presOf" srcId="{CBF115F4-2071-49FE-AD9A-C177D8EEFC94}" destId="{EC8E7D76-6F42-4D07-AA3B-6B802F4D3ADD}" srcOrd="0" destOrd="0" presId="urn:microsoft.com/office/officeart/2005/8/layout/cycle7"/>
    <dgm:cxn modelId="{2E33D5EB-1ED7-4BD0-B698-D3A05850A586}" srcId="{BE600986-74E4-47F7-BFAB-656E9AEE1A8F}" destId="{F08B7D96-22FA-42B0-B82B-5071C30EBDCB}" srcOrd="1" destOrd="0" parTransId="{165C4C47-C955-4460-AEFB-9161E1E0E52D}" sibTransId="{C098D789-CAE7-4157-8C19-7795BBE9D8B2}"/>
    <dgm:cxn modelId="{2D064B31-1016-4FF1-808F-3EE1DBF0AE79}" type="presOf" srcId="{F7301512-93BA-4B2B-BF96-AAA96913D1FB}" destId="{93B93217-39A4-4EC9-9FEE-1BFC7F40DEED}" srcOrd="0" destOrd="0" presId="urn:microsoft.com/office/officeart/2005/8/layout/cycle7"/>
    <dgm:cxn modelId="{4AD07A82-A835-4A30-B654-7E58B9D0C29D}" type="presOf" srcId="{B30212F4-B25D-4443-BC9E-B3E910634483}" destId="{284CC603-A637-44AE-8AAB-93F8C564051B}" srcOrd="1" destOrd="0" presId="urn:microsoft.com/office/officeart/2005/8/layout/cycle7"/>
    <dgm:cxn modelId="{BB614EF5-E3D3-44CF-850E-CBB6B382D5A2}" type="presParOf" srcId="{89D9E7FE-4114-45AD-A54D-333FA8688F07}" destId="{5CFC9808-EE3E-4AD2-BD3C-AA4914554099}" srcOrd="0" destOrd="0" presId="urn:microsoft.com/office/officeart/2005/8/layout/cycle7"/>
    <dgm:cxn modelId="{BB382B4C-FAB4-4E63-933A-54B1DD7C3B5D}" type="presParOf" srcId="{89D9E7FE-4114-45AD-A54D-333FA8688F07}" destId="{DADEF435-C71A-4775-B93B-AD2075091D73}" srcOrd="1" destOrd="0" presId="urn:microsoft.com/office/officeart/2005/8/layout/cycle7"/>
    <dgm:cxn modelId="{AB376116-1EA5-4808-9EF6-60CF2D329121}" type="presParOf" srcId="{DADEF435-C71A-4775-B93B-AD2075091D73}" destId="{284CC603-A637-44AE-8AAB-93F8C564051B}" srcOrd="0" destOrd="0" presId="urn:microsoft.com/office/officeart/2005/8/layout/cycle7"/>
    <dgm:cxn modelId="{E4EE4FE0-9EFC-4035-AA55-0749D20A5C74}" type="presParOf" srcId="{89D9E7FE-4114-45AD-A54D-333FA8688F07}" destId="{B746636E-9FC1-4C35-8282-5897D0DA319B}" srcOrd="2" destOrd="0" presId="urn:microsoft.com/office/officeart/2005/8/layout/cycle7"/>
    <dgm:cxn modelId="{E2577836-C2D8-4606-8904-33547B207E4A}" type="presParOf" srcId="{89D9E7FE-4114-45AD-A54D-333FA8688F07}" destId="{4AEF2371-1ACF-4B2D-9C18-61632CC1A430}" srcOrd="3" destOrd="0" presId="urn:microsoft.com/office/officeart/2005/8/layout/cycle7"/>
    <dgm:cxn modelId="{81AA5A1B-F8B7-4339-A21A-8D1000D843AA}" type="presParOf" srcId="{4AEF2371-1ACF-4B2D-9C18-61632CC1A430}" destId="{67DC5150-F5CD-43DD-9204-F9C573A4ED71}" srcOrd="0" destOrd="0" presId="urn:microsoft.com/office/officeart/2005/8/layout/cycle7"/>
    <dgm:cxn modelId="{8CA6C2E3-9BC6-4BD8-98A2-7BEF197ECF88}" type="presParOf" srcId="{89D9E7FE-4114-45AD-A54D-333FA8688F07}" destId="{93B93217-39A4-4EC9-9FEE-1BFC7F40DEED}" srcOrd="4" destOrd="0" presId="urn:microsoft.com/office/officeart/2005/8/layout/cycle7"/>
    <dgm:cxn modelId="{E08D3669-78D9-466F-BAA7-F9AE4155C7FD}" type="presParOf" srcId="{89D9E7FE-4114-45AD-A54D-333FA8688F07}" destId="{EC8E7D76-6F42-4D07-AA3B-6B802F4D3ADD}" srcOrd="5" destOrd="0" presId="urn:microsoft.com/office/officeart/2005/8/layout/cycle7"/>
    <dgm:cxn modelId="{6A34BD4F-55DB-436E-91DD-A9EE09C00E49}" type="presParOf" srcId="{EC8E7D76-6F42-4D07-AA3B-6B802F4D3ADD}" destId="{4E12BE39-8B6D-4374-8A3F-2EA1B149A85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18BA7E-1CFA-4793-82F0-1091E8585FB2}" type="doc">
      <dgm:prSet loTypeId="urn:microsoft.com/office/officeart/2008/layout/VerticalCurvedList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71AD11E-0241-4FBD-B8F2-0014E6EEC18A}">
      <dgm:prSet phldrT="[Text]"/>
      <dgm:spPr/>
      <dgm:t>
        <a:bodyPr/>
        <a:lstStyle/>
        <a:p>
          <a:pPr algn="just" rtl="1"/>
          <a:r>
            <a:rPr lang="ar-SA" b="1" smtClean="0"/>
            <a:t>توثيق الكتب في قائمة المراجع</a:t>
          </a:r>
          <a:endParaRPr lang="en-US" b="1" dirty="0"/>
        </a:p>
      </dgm:t>
    </dgm:pt>
    <dgm:pt modelId="{9F454569-BAA9-4DEA-B991-AFE9B2018B33}" type="parTrans" cxnId="{E99344CB-D6C7-4F0D-B935-862BC7B26BDE}">
      <dgm:prSet/>
      <dgm:spPr/>
      <dgm:t>
        <a:bodyPr/>
        <a:lstStyle/>
        <a:p>
          <a:endParaRPr lang="en-US"/>
        </a:p>
      </dgm:t>
    </dgm:pt>
    <dgm:pt modelId="{662DF9D5-E90F-4A49-A40F-4C394270F7CA}" type="sibTrans" cxnId="{E99344CB-D6C7-4F0D-B935-862BC7B26BDE}">
      <dgm:prSet/>
      <dgm:spPr/>
      <dgm:t>
        <a:bodyPr/>
        <a:lstStyle/>
        <a:p>
          <a:endParaRPr lang="en-US"/>
        </a:p>
      </dgm:t>
    </dgm:pt>
    <dgm:pt modelId="{A2590239-7E8B-4B9C-BC94-4C97EFC57DA5}">
      <dgm:prSet phldrT="[Text]"/>
      <dgm:spPr/>
      <dgm:t>
        <a:bodyPr/>
        <a:lstStyle/>
        <a:p>
          <a:pPr algn="just" rtl="1"/>
          <a:r>
            <a:rPr lang="ar-SA" b="1" dirty="0" smtClean="0"/>
            <a:t>توثيق الدوريات والمجلات العلمية والرسائل الجامعية في قائمة المراجع </a:t>
          </a:r>
          <a:endParaRPr lang="en-US" b="1" dirty="0"/>
        </a:p>
      </dgm:t>
    </dgm:pt>
    <dgm:pt modelId="{D2F208A2-DDB3-4AA2-B101-D9842F27B3F8}" type="parTrans" cxnId="{D876CFBB-B47A-42A2-9241-0F6AEDE35F83}">
      <dgm:prSet/>
      <dgm:spPr/>
      <dgm:t>
        <a:bodyPr/>
        <a:lstStyle/>
        <a:p>
          <a:endParaRPr lang="en-US"/>
        </a:p>
      </dgm:t>
    </dgm:pt>
    <dgm:pt modelId="{52376F37-5135-485E-BF15-065233A6979E}" type="sibTrans" cxnId="{D876CFBB-B47A-42A2-9241-0F6AEDE35F83}">
      <dgm:prSet/>
      <dgm:spPr/>
      <dgm:t>
        <a:bodyPr/>
        <a:lstStyle/>
        <a:p>
          <a:endParaRPr lang="en-US"/>
        </a:p>
      </dgm:t>
    </dgm:pt>
    <dgm:pt modelId="{B97253A1-9756-4C65-B7DB-035FB8539182}">
      <dgm:prSet phldrT="[Text]"/>
      <dgm:spPr/>
      <dgm:t>
        <a:bodyPr/>
        <a:lstStyle/>
        <a:p>
          <a:pPr algn="just" rtl="1"/>
          <a:r>
            <a:rPr lang="ar-SA" b="1" dirty="0" smtClean="0"/>
            <a:t>توثيق المصادر الإلكترونية في قائمة المراجع</a:t>
          </a:r>
          <a:endParaRPr lang="en-US" b="1" dirty="0"/>
        </a:p>
      </dgm:t>
    </dgm:pt>
    <dgm:pt modelId="{8354A2E8-39CE-49DB-A153-1936B6D800E0}" type="parTrans" cxnId="{2013EB75-3709-4CA2-8D42-9109DA61F02D}">
      <dgm:prSet/>
      <dgm:spPr/>
      <dgm:t>
        <a:bodyPr/>
        <a:lstStyle/>
        <a:p>
          <a:endParaRPr lang="en-US"/>
        </a:p>
      </dgm:t>
    </dgm:pt>
    <dgm:pt modelId="{BF176175-7037-456D-86CA-CCE541FBF6C4}" type="sibTrans" cxnId="{2013EB75-3709-4CA2-8D42-9109DA61F02D}">
      <dgm:prSet/>
      <dgm:spPr/>
      <dgm:t>
        <a:bodyPr/>
        <a:lstStyle/>
        <a:p>
          <a:endParaRPr lang="en-US"/>
        </a:p>
      </dgm:t>
    </dgm:pt>
    <dgm:pt modelId="{F488C6CF-D002-4C8B-811F-0ACD293B845E}" type="pres">
      <dgm:prSet presAssocID="{FB18BA7E-1CFA-4793-82F0-1091E8585F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666A3D0-0012-4804-80F6-5CA4C89F46EB}" type="pres">
      <dgm:prSet presAssocID="{FB18BA7E-1CFA-4793-82F0-1091E8585FB2}" presName="Name1" presStyleCnt="0"/>
      <dgm:spPr/>
    </dgm:pt>
    <dgm:pt modelId="{A866265C-7B1C-4D62-BF14-455FF1A561F2}" type="pres">
      <dgm:prSet presAssocID="{FB18BA7E-1CFA-4793-82F0-1091E8585FB2}" presName="cycle" presStyleCnt="0"/>
      <dgm:spPr/>
    </dgm:pt>
    <dgm:pt modelId="{8A3D6911-CC03-4941-BC51-6DC68429C3C6}" type="pres">
      <dgm:prSet presAssocID="{FB18BA7E-1CFA-4793-82F0-1091E8585FB2}" presName="srcNode" presStyleLbl="node1" presStyleIdx="0" presStyleCnt="3"/>
      <dgm:spPr/>
    </dgm:pt>
    <dgm:pt modelId="{AFC1B939-E156-4117-91E4-69C61DA349DC}" type="pres">
      <dgm:prSet presAssocID="{FB18BA7E-1CFA-4793-82F0-1091E8585FB2}" presName="conn" presStyleLbl="parChTrans1D2" presStyleIdx="0" presStyleCnt="1"/>
      <dgm:spPr/>
      <dgm:t>
        <a:bodyPr/>
        <a:lstStyle/>
        <a:p>
          <a:endParaRPr lang="en-US"/>
        </a:p>
      </dgm:t>
    </dgm:pt>
    <dgm:pt modelId="{C717C37D-7358-48C4-8A8E-289D966E1276}" type="pres">
      <dgm:prSet presAssocID="{FB18BA7E-1CFA-4793-82F0-1091E8585FB2}" presName="extraNode" presStyleLbl="node1" presStyleIdx="0" presStyleCnt="3"/>
      <dgm:spPr/>
    </dgm:pt>
    <dgm:pt modelId="{5DAE536B-43DD-4087-A4CD-AC721CAA2ABD}" type="pres">
      <dgm:prSet presAssocID="{FB18BA7E-1CFA-4793-82F0-1091E8585FB2}" presName="dstNode" presStyleLbl="node1" presStyleIdx="0" presStyleCnt="3"/>
      <dgm:spPr/>
    </dgm:pt>
    <dgm:pt modelId="{C722D132-56AB-4751-8E7F-16683FA01C98}" type="pres">
      <dgm:prSet presAssocID="{E71AD11E-0241-4FBD-B8F2-0014E6EEC18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E6279-5713-44E1-A0FC-88705837914E}" type="pres">
      <dgm:prSet presAssocID="{E71AD11E-0241-4FBD-B8F2-0014E6EEC18A}" presName="accent_1" presStyleCnt="0"/>
      <dgm:spPr/>
    </dgm:pt>
    <dgm:pt modelId="{330A04CD-4C59-41C5-89C3-FE3A53C535DC}" type="pres">
      <dgm:prSet presAssocID="{E71AD11E-0241-4FBD-B8F2-0014E6EEC18A}" presName="accentRepeatNode" presStyleLbl="solidFgAcc1" presStyleIdx="0" presStyleCnt="3"/>
      <dgm:spPr/>
    </dgm:pt>
    <dgm:pt modelId="{B5953666-22CB-4DD2-8E91-C86371F3A01A}" type="pres">
      <dgm:prSet presAssocID="{A2590239-7E8B-4B9C-BC94-4C97EFC57DA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609188-11F5-4559-9A9C-93F89177BB18}" type="pres">
      <dgm:prSet presAssocID="{A2590239-7E8B-4B9C-BC94-4C97EFC57DA5}" presName="accent_2" presStyleCnt="0"/>
      <dgm:spPr/>
    </dgm:pt>
    <dgm:pt modelId="{B1F3CB67-1DA1-4C6A-98E3-FFE2867B9F18}" type="pres">
      <dgm:prSet presAssocID="{A2590239-7E8B-4B9C-BC94-4C97EFC57DA5}" presName="accentRepeatNode" presStyleLbl="solidFgAcc1" presStyleIdx="1" presStyleCnt="3"/>
      <dgm:spPr/>
    </dgm:pt>
    <dgm:pt modelId="{E4D98478-8086-4793-99A1-7A29DC83FD61}" type="pres">
      <dgm:prSet presAssocID="{B97253A1-9756-4C65-B7DB-035FB853918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0294F-EC27-44E0-9D9C-F52BE62119FB}" type="pres">
      <dgm:prSet presAssocID="{B97253A1-9756-4C65-B7DB-035FB8539182}" presName="accent_3" presStyleCnt="0"/>
      <dgm:spPr/>
    </dgm:pt>
    <dgm:pt modelId="{59F9E083-19BD-4CC6-97A5-89823DDD9490}" type="pres">
      <dgm:prSet presAssocID="{B97253A1-9756-4C65-B7DB-035FB8539182}" presName="accentRepeatNode" presStyleLbl="solidFgAcc1" presStyleIdx="2" presStyleCnt="3"/>
      <dgm:spPr/>
    </dgm:pt>
  </dgm:ptLst>
  <dgm:cxnLst>
    <dgm:cxn modelId="{57E47016-9BD1-4C91-B374-B9FCD53D96AB}" type="presOf" srcId="{FB18BA7E-1CFA-4793-82F0-1091E8585FB2}" destId="{F488C6CF-D002-4C8B-811F-0ACD293B845E}" srcOrd="0" destOrd="0" presId="urn:microsoft.com/office/officeart/2008/layout/VerticalCurvedList"/>
    <dgm:cxn modelId="{D876CFBB-B47A-42A2-9241-0F6AEDE35F83}" srcId="{FB18BA7E-1CFA-4793-82F0-1091E8585FB2}" destId="{A2590239-7E8B-4B9C-BC94-4C97EFC57DA5}" srcOrd="1" destOrd="0" parTransId="{D2F208A2-DDB3-4AA2-B101-D9842F27B3F8}" sibTransId="{52376F37-5135-485E-BF15-065233A6979E}"/>
    <dgm:cxn modelId="{2013EB75-3709-4CA2-8D42-9109DA61F02D}" srcId="{FB18BA7E-1CFA-4793-82F0-1091E8585FB2}" destId="{B97253A1-9756-4C65-B7DB-035FB8539182}" srcOrd="2" destOrd="0" parTransId="{8354A2E8-39CE-49DB-A153-1936B6D800E0}" sibTransId="{BF176175-7037-456D-86CA-CCE541FBF6C4}"/>
    <dgm:cxn modelId="{CBB681EF-0D70-4F1D-9077-AA798289F60C}" type="presOf" srcId="{662DF9D5-E90F-4A49-A40F-4C394270F7CA}" destId="{AFC1B939-E156-4117-91E4-69C61DA349DC}" srcOrd="0" destOrd="0" presId="urn:microsoft.com/office/officeart/2008/layout/VerticalCurvedList"/>
    <dgm:cxn modelId="{11DCA7E0-F68D-490A-A3F7-1927D750F3B1}" type="presOf" srcId="{A2590239-7E8B-4B9C-BC94-4C97EFC57DA5}" destId="{B5953666-22CB-4DD2-8E91-C86371F3A01A}" srcOrd="0" destOrd="0" presId="urn:microsoft.com/office/officeart/2008/layout/VerticalCurvedList"/>
    <dgm:cxn modelId="{5041C77C-26AD-4090-ACA6-9CD058BC5D23}" type="presOf" srcId="{B97253A1-9756-4C65-B7DB-035FB8539182}" destId="{E4D98478-8086-4793-99A1-7A29DC83FD61}" srcOrd="0" destOrd="0" presId="urn:microsoft.com/office/officeart/2008/layout/VerticalCurvedList"/>
    <dgm:cxn modelId="{F2D3F49B-DD6A-4B1B-A5D7-448A22F90A23}" type="presOf" srcId="{E71AD11E-0241-4FBD-B8F2-0014E6EEC18A}" destId="{C722D132-56AB-4751-8E7F-16683FA01C98}" srcOrd="0" destOrd="0" presId="urn:microsoft.com/office/officeart/2008/layout/VerticalCurvedList"/>
    <dgm:cxn modelId="{E99344CB-D6C7-4F0D-B935-862BC7B26BDE}" srcId="{FB18BA7E-1CFA-4793-82F0-1091E8585FB2}" destId="{E71AD11E-0241-4FBD-B8F2-0014E6EEC18A}" srcOrd="0" destOrd="0" parTransId="{9F454569-BAA9-4DEA-B991-AFE9B2018B33}" sibTransId="{662DF9D5-E90F-4A49-A40F-4C394270F7CA}"/>
    <dgm:cxn modelId="{BB35CF13-1B15-4737-9CDE-A340C334F3D5}" type="presParOf" srcId="{F488C6CF-D002-4C8B-811F-0ACD293B845E}" destId="{9666A3D0-0012-4804-80F6-5CA4C89F46EB}" srcOrd="0" destOrd="0" presId="urn:microsoft.com/office/officeart/2008/layout/VerticalCurvedList"/>
    <dgm:cxn modelId="{1373B1FD-286C-4A37-B889-96F634A12692}" type="presParOf" srcId="{9666A3D0-0012-4804-80F6-5CA4C89F46EB}" destId="{A866265C-7B1C-4D62-BF14-455FF1A561F2}" srcOrd="0" destOrd="0" presId="urn:microsoft.com/office/officeart/2008/layout/VerticalCurvedList"/>
    <dgm:cxn modelId="{D7847AF1-E909-4A61-8F8E-99B48FC66D05}" type="presParOf" srcId="{A866265C-7B1C-4D62-BF14-455FF1A561F2}" destId="{8A3D6911-CC03-4941-BC51-6DC68429C3C6}" srcOrd="0" destOrd="0" presId="urn:microsoft.com/office/officeart/2008/layout/VerticalCurvedList"/>
    <dgm:cxn modelId="{32AF3CCB-A643-49EB-82FD-BDC6B9DF7414}" type="presParOf" srcId="{A866265C-7B1C-4D62-BF14-455FF1A561F2}" destId="{AFC1B939-E156-4117-91E4-69C61DA349DC}" srcOrd="1" destOrd="0" presId="urn:microsoft.com/office/officeart/2008/layout/VerticalCurvedList"/>
    <dgm:cxn modelId="{56F89E37-4606-4DBD-8E8E-5E80D45B5DDB}" type="presParOf" srcId="{A866265C-7B1C-4D62-BF14-455FF1A561F2}" destId="{C717C37D-7358-48C4-8A8E-289D966E1276}" srcOrd="2" destOrd="0" presId="urn:microsoft.com/office/officeart/2008/layout/VerticalCurvedList"/>
    <dgm:cxn modelId="{76953EF5-20BD-4520-8558-377022231598}" type="presParOf" srcId="{A866265C-7B1C-4D62-BF14-455FF1A561F2}" destId="{5DAE536B-43DD-4087-A4CD-AC721CAA2ABD}" srcOrd="3" destOrd="0" presId="urn:microsoft.com/office/officeart/2008/layout/VerticalCurvedList"/>
    <dgm:cxn modelId="{4AB04C5B-A8BD-4A13-9F12-ED32EAC85AE9}" type="presParOf" srcId="{9666A3D0-0012-4804-80F6-5CA4C89F46EB}" destId="{C722D132-56AB-4751-8E7F-16683FA01C98}" srcOrd="1" destOrd="0" presId="urn:microsoft.com/office/officeart/2008/layout/VerticalCurvedList"/>
    <dgm:cxn modelId="{03A22FF9-FD5B-4965-A462-8A011952B4F1}" type="presParOf" srcId="{9666A3D0-0012-4804-80F6-5CA4C89F46EB}" destId="{D05E6279-5713-44E1-A0FC-88705837914E}" srcOrd="2" destOrd="0" presId="urn:microsoft.com/office/officeart/2008/layout/VerticalCurvedList"/>
    <dgm:cxn modelId="{F8C83F5A-B9B5-407B-9A0E-24C2EF4F15CA}" type="presParOf" srcId="{D05E6279-5713-44E1-A0FC-88705837914E}" destId="{330A04CD-4C59-41C5-89C3-FE3A53C535DC}" srcOrd="0" destOrd="0" presId="urn:microsoft.com/office/officeart/2008/layout/VerticalCurvedList"/>
    <dgm:cxn modelId="{F20FE0B8-6CFA-4B59-8E26-57B618BEA897}" type="presParOf" srcId="{9666A3D0-0012-4804-80F6-5CA4C89F46EB}" destId="{B5953666-22CB-4DD2-8E91-C86371F3A01A}" srcOrd="3" destOrd="0" presId="urn:microsoft.com/office/officeart/2008/layout/VerticalCurvedList"/>
    <dgm:cxn modelId="{51C4436A-F217-44AA-8168-6BDA788E4368}" type="presParOf" srcId="{9666A3D0-0012-4804-80F6-5CA4C89F46EB}" destId="{C3609188-11F5-4559-9A9C-93F89177BB18}" srcOrd="4" destOrd="0" presId="urn:microsoft.com/office/officeart/2008/layout/VerticalCurvedList"/>
    <dgm:cxn modelId="{BCF76C07-CB69-4593-AB15-B4B97ACE5BCC}" type="presParOf" srcId="{C3609188-11F5-4559-9A9C-93F89177BB18}" destId="{B1F3CB67-1DA1-4C6A-98E3-FFE2867B9F18}" srcOrd="0" destOrd="0" presId="urn:microsoft.com/office/officeart/2008/layout/VerticalCurvedList"/>
    <dgm:cxn modelId="{AF56DE8F-E7B2-447F-944C-40B59E7763C7}" type="presParOf" srcId="{9666A3D0-0012-4804-80F6-5CA4C89F46EB}" destId="{E4D98478-8086-4793-99A1-7A29DC83FD61}" srcOrd="5" destOrd="0" presId="urn:microsoft.com/office/officeart/2008/layout/VerticalCurvedList"/>
    <dgm:cxn modelId="{7033B095-8CA0-462B-94FA-C7AED366C231}" type="presParOf" srcId="{9666A3D0-0012-4804-80F6-5CA4C89F46EB}" destId="{3C90294F-EC27-44E0-9D9C-F52BE62119FB}" srcOrd="6" destOrd="0" presId="urn:microsoft.com/office/officeart/2008/layout/VerticalCurvedList"/>
    <dgm:cxn modelId="{A6578151-B056-4C82-98AF-6227FBE5EAB2}" type="presParOf" srcId="{3C90294F-EC27-44E0-9D9C-F52BE62119FB}" destId="{59F9E083-19BD-4CC6-97A5-89823DDD94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B67E-4087-4FD0-A712-B24DBF62D3EE}">
      <dsp:nvSpPr>
        <dsp:cNvPr id="0" name=""/>
        <dsp:cNvSpPr/>
      </dsp:nvSpPr>
      <dsp:spPr>
        <a:xfrm>
          <a:off x="0" y="38028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D306B1-FB02-442E-9428-A9D8869153F3}">
      <dsp:nvSpPr>
        <dsp:cNvPr id="0" name=""/>
        <dsp:cNvSpPr/>
      </dsp:nvSpPr>
      <dsp:spPr>
        <a:xfrm>
          <a:off x="349238" y="99845"/>
          <a:ext cx="5897476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استخلاص أهمية الأمانة العلمية في حياتك الجامعية.</a:t>
          </a:r>
          <a:endParaRPr lang="ar-SA" sz="2200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76618" y="127225"/>
        <a:ext cx="5842716" cy="506120"/>
      </dsp:txXfrm>
    </dsp:sp>
    <dsp:sp modelId="{FFFED2F3-4C60-409A-8058-A288CF56052F}">
      <dsp:nvSpPr>
        <dsp:cNvPr id="0" name=""/>
        <dsp:cNvSpPr/>
      </dsp:nvSpPr>
      <dsp:spPr>
        <a:xfrm>
          <a:off x="0" y="124212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430234-9FA4-418B-83B2-EDDA9C638F56}">
      <dsp:nvSpPr>
        <dsp:cNvPr id="0" name=""/>
        <dsp:cNvSpPr/>
      </dsp:nvSpPr>
      <dsp:spPr>
        <a:xfrm>
          <a:off x="349238" y="961685"/>
          <a:ext cx="5933462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تمثل أخلاقيات البحث العلمي. 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76618" y="989065"/>
        <a:ext cx="5878702" cy="506120"/>
      </dsp:txXfrm>
    </dsp:sp>
    <dsp:sp modelId="{217AF32E-0885-47CF-B4FF-B2E956C6C968}">
      <dsp:nvSpPr>
        <dsp:cNvPr id="0" name=""/>
        <dsp:cNvSpPr/>
      </dsp:nvSpPr>
      <dsp:spPr>
        <a:xfrm>
          <a:off x="0" y="210396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591919-37D6-4276-955C-8B960F94B77E}">
      <dsp:nvSpPr>
        <dsp:cNvPr id="0" name=""/>
        <dsp:cNvSpPr/>
      </dsp:nvSpPr>
      <dsp:spPr>
        <a:xfrm>
          <a:off x="349238" y="1823525"/>
          <a:ext cx="5933462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التعرف على فنيّات العرض والكتابة للبحوث العلمية.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76618" y="1850905"/>
        <a:ext cx="5878702" cy="506120"/>
      </dsp:txXfrm>
    </dsp:sp>
    <dsp:sp modelId="{ADEACA9B-3771-48CA-9032-956D873BEBC6}">
      <dsp:nvSpPr>
        <dsp:cNvPr id="0" name=""/>
        <dsp:cNvSpPr/>
      </dsp:nvSpPr>
      <dsp:spPr>
        <a:xfrm>
          <a:off x="0" y="296580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8D6BFD-F72A-4306-9EC8-5E6807351FE3}">
      <dsp:nvSpPr>
        <dsp:cNvPr id="0" name=""/>
        <dsp:cNvSpPr/>
      </dsp:nvSpPr>
      <dsp:spPr>
        <a:xfrm>
          <a:off x="349238" y="2685365"/>
          <a:ext cx="5933462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تمييز طرق الاقتباس في كتابة البحوث العلمية.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76618" y="2712745"/>
        <a:ext cx="5878702" cy="506120"/>
      </dsp:txXfrm>
    </dsp:sp>
    <dsp:sp modelId="{3E6CA9AC-30BE-46E4-858D-B2D106AAE89D}">
      <dsp:nvSpPr>
        <dsp:cNvPr id="0" name=""/>
        <dsp:cNvSpPr/>
      </dsp:nvSpPr>
      <dsp:spPr>
        <a:xfrm>
          <a:off x="0" y="382764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082BCA-33B1-4251-8D00-375B13FC45B0}">
      <dsp:nvSpPr>
        <dsp:cNvPr id="0" name=""/>
        <dsp:cNvSpPr/>
      </dsp:nvSpPr>
      <dsp:spPr>
        <a:xfrm>
          <a:off x="349238" y="3547205"/>
          <a:ext cx="5897476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تطبيق التوثيق العلمي أثناء الاقتباس.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76618" y="3574585"/>
        <a:ext cx="5842716" cy="506120"/>
      </dsp:txXfrm>
    </dsp:sp>
    <dsp:sp modelId="{CEF05B81-A530-48B5-9F35-BC49B92115C1}">
      <dsp:nvSpPr>
        <dsp:cNvPr id="0" name=""/>
        <dsp:cNvSpPr/>
      </dsp:nvSpPr>
      <dsp:spPr>
        <a:xfrm>
          <a:off x="0" y="4689485"/>
          <a:ext cx="69847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4BB20D-8CF2-40BC-AD06-A6F1A4E6BC09}">
      <dsp:nvSpPr>
        <dsp:cNvPr id="0" name=""/>
        <dsp:cNvSpPr/>
      </dsp:nvSpPr>
      <dsp:spPr>
        <a:xfrm>
          <a:off x="349238" y="4409045"/>
          <a:ext cx="5933511" cy="560880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>
              <a:solidFill>
                <a:schemeClr val="bg1"/>
              </a:solidFill>
            </a:rPr>
            <a:t>تطبيق التوثيق العلمي في قائمة المراجع باتباع طريقة </a:t>
          </a:r>
          <a:r>
            <a:rPr lang="en-US" sz="2200" kern="1200" dirty="0" smtClean="0">
              <a:solidFill>
                <a:schemeClr val="bg1"/>
              </a:solidFill>
            </a:rPr>
            <a:t>APA</a:t>
          </a:r>
          <a:r>
            <a:rPr lang="ar-SA" sz="2200" kern="1200" dirty="0" smtClean="0">
              <a:solidFill>
                <a:schemeClr val="bg1"/>
              </a:solidFill>
            </a:rPr>
            <a:t> في التوثيق.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76618" y="4436425"/>
        <a:ext cx="5878751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F2AC5-8CE0-4F93-AC2F-D2E6BDB9233D}">
      <dsp:nvSpPr>
        <dsp:cNvPr id="0" name=""/>
        <dsp:cNvSpPr/>
      </dsp:nvSpPr>
      <dsp:spPr>
        <a:xfrm>
          <a:off x="3964075" y="1186796"/>
          <a:ext cx="3197049" cy="976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223"/>
              </a:lnTo>
              <a:lnTo>
                <a:pt x="3197049" y="817223"/>
              </a:lnTo>
              <a:lnTo>
                <a:pt x="3197049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00628A72-A459-464F-98C4-A8F924E123E6}">
      <dsp:nvSpPr>
        <dsp:cNvPr id="0" name=""/>
        <dsp:cNvSpPr/>
      </dsp:nvSpPr>
      <dsp:spPr>
        <a:xfrm>
          <a:off x="3964075" y="1186796"/>
          <a:ext cx="1097158" cy="976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223"/>
              </a:lnTo>
              <a:lnTo>
                <a:pt x="1097158" y="817223"/>
              </a:lnTo>
              <a:lnTo>
                <a:pt x="1097158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73AE8299-B4DA-4201-BDE7-6B6B2DE3EE58}">
      <dsp:nvSpPr>
        <dsp:cNvPr id="0" name=""/>
        <dsp:cNvSpPr/>
      </dsp:nvSpPr>
      <dsp:spPr>
        <a:xfrm>
          <a:off x="2961343" y="1186796"/>
          <a:ext cx="1002732" cy="976386"/>
        </a:xfrm>
        <a:custGeom>
          <a:avLst/>
          <a:gdLst/>
          <a:ahLst/>
          <a:cxnLst/>
          <a:rect l="0" t="0" r="0" b="0"/>
          <a:pathLst>
            <a:path>
              <a:moveTo>
                <a:pt x="1002732" y="0"/>
              </a:moveTo>
              <a:lnTo>
                <a:pt x="1002732" y="817223"/>
              </a:lnTo>
              <a:lnTo>
                <a:pt x="0" y="817223"/>
              </a:lnTo>
              <a:lnTo>
                <a:pt x="0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AE18EEE2-2C51-4CC9-8E5E-2D1D0A094B32}">
      <dsp:nvSpPr>
        <dsp:cNvPr id="0" name=""/>
        <dsp:cNvSpPr/>
      </dsp:nvSpPr>
      <dsp:spPr>
        <a:xfrm>
          <a:off x="861452" y="1186796"/>
          <a:ext cx="3102622" cy="976386"/>
        </a:xfrm>
        <a:custGeom>
          <a:avLst/>
          <a:gdLst/>
          <a:ahLst/>
          <a:cxnLst/>
          <a:rect l="0" t="0" r="0" b="0"/>
          <a:pathLst>
            <a:path>
              <a:moveTo>
                <a:pt x="3102622" y="0"/>
              </a:moveTo>
              <a:lnTo>
                <a:pt x="3102622" y="817223"/>
              </a:lnTo>
              <a:lnTo>
                <a:pt x="0" y="817223"/>
              </a:lnTo>
              <a:lnTo>
                <a:pt x="0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55DC68B7-B001-414D-9CDC-5925BF825CCA}">
      <dsp:nvSpPr>
        <dsp:cNvPr id="0" name=""/>
        <dsp:cNvSpPr/>
      </dsp:nvSpPr>
      <dsp:spPr>
        <a:xfrm>
          <a:off x="846244" y="336239"/>
          <a:ext cx="6235661" cy="850556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23A93B-4DF4-4C45-827D-91E0FFD1188F}">
      <dsp:nvSpPr>
        <dsp:cNvPr id="0" name=""/>
        <dsp:cNvSpPr/>
      </dsp:nvSpPr>
      <dsp:spPr>
        <a:xfrm>
          <a:off x="1037143" y="517593"/>
          <a:ext cx="6235661" cy="850556"/>
        </a:xfrm>
        <a:prstGeom prst="roundRect">
          <a:avLst>
            <a:gd name="adj" fmla="val 10000"/>
          </a:avLst>
        </a:prstGeom>
        <a:solidFill>
          <a:schemeClr val="accent5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فنيات كتابة البحث العلمي وأخلاقياته</a:t>
          </a:r>
          <a:endParaRPr lang="ar-SA" sz="4000" kern="1200" dirty="0">
            <a:solidFill>
              <a:schemeClr val="tx1"/>
            </a:solidFill>
          </a:endParaRPr>
        </a:p>
      </dsp:txBody>
      <dsp:txXfrm>
        <a:off x="1062055" y="542505"/>
        <a:ext cx="6185837" cy="800732"/>
      </dsp:txXfrm>
    </dsp:sp>
    <dsp:sp modelId="{9DD3B18C-CA62-43E0-A7BC-29899B15D6B7}">
      <dsp:nvSpPr>
        <dsp:cNvPr id="0" name=""/>
        <dsp:cNvSpPr/>
      </dsp:nvSpPr>
      <dsp:spPr>
        <a:xfrm>
          <a:off x="2406" y="2163182"/>
          <a:ext cx="1718092" cy="109098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B0C6E-BE7D-4CEB-B584-B35D2EF0A2B5}">
      <dsp:nvSpPr>
        <dsp:cNvPr id="0" name=""/>
        <dsp:cNvSpPr/>
      </dsp:nvSpPr>
      <dsp:spPr>
        <a:xfrm>
          <a:off x="193305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توثيق المراجع في البحوث العلمية</a:t>
          </a:r>
          <a:endParaRPr lang="ar-SA" sz="2000" b="1" kern="1200" dirty="0"/>
        </a:p>
      </dsp:txBody>
      <dsp:txXfrm>
        <a:off x="225259" y="2376490"/>
        <a:ext cx="1654184" cy="1027080"/>
      </dsp:txXfrm>
    </dsp:sp>
    <dsp:sp modelId="{17ED136B-B04F-476B-973A-1B7B8FD0D2CE}">
      <dsp:nvSpPr>
        <dsp:cNvPr id="0" name=""/>
        <dsp:cNvSpPr/>
      </dsp:nvSpPr>
      <dsp:spPr>
        <a:xfrm>
          <a:off x="2102296" y="2163182"/>
          <a:ext cx="1718092" cy="109098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D545A-AA00-4501-A414-AB18AF021D44}">
      <dsp:nvSpPr>
        <dsp:cNvPr id="0" name=""/>
        <dsp:cNvSpPr/>
      </dsp:nvSpPr>
      <dsp:spPr>
        <a:xfrm>
          <a:off x="2293196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الاقتباس في البحوث العلمية وتوثيقه</a:t>
          </a:r>
          <a:endParaRPr lang="ar-SA" sz="2000" b="1" kern="1200" dirty="0"/>
        </a:p>
      </dsp:txBody>
      <dsp:txXfrm>
        <a:off x="2325150" y="2376490"/>
        <a:ext cx="1654184" cy="1027080"/>
      </dsp:txXfrm>
    </dsp:sp>
    <dsp:sp modelId="{EF9018B7-0339-44C9-9CB7-A486F534FC69}">
      <dsp:nvSpPr>
        <dsp:cNvPr id="0" name=""/>
        <dsp:cNvSpPr/>
      </dsp:nvSpPr>
      <dsp:spPr>
        <a:xfrm>
          <a:off x="4202187" y="2163182"/>
          <a:ext cx="1718092" cy="109098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DD19C-87DE-404B-80D5-F8B84FC1DFD9}">
      <dsp:nvSpPr>
        <dsp:cNvPr id="0" name=""/>
        <dsp:cNvSpPr/>
      </dsp:nvSpPr>
      <dsp:spPr>
        <a:xfrm>
          <a:off x="4393086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فنيات العرض والكتابة</a:t>
          </a:r>
          <a:endParaRPr lang="ar-SA" sz="2000" b="1" kern="1200" dirty="0"/>
        </a:p>
      </dsp:txBody>
      <dsp:txXfrm>
        <a:off x="4425040" y="2376490"/>
        <a:ext cx="1654184" cy="1027080"/>
      </dsp:txXfrm>
    </dsp:sp>
    <dsp:sp modelId="{ED904B94-764F-47C3-9AAE-831C2BDA7F5B}">
      <dsp:nvSpPr>
        <dsp:cNvPr id="0" name=""/>
        <dsp:cNvSpPr/>
      </dsp:nvSpPr>
      <dsp:spPr>
        <a:xfrm>
          <a:off x="6302078" y="2163182"/>
          <a:ext cx="1718092" cy="109098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453C7-FE86-43A8-98C6-9FC3BFF26EA7}">
      <dsp:nvSpPr>
        <dsp:cNvPr id="0" name=""/>
        <dsp:cNvSpPr/>
      </dsp:nvSpPr>
      <dsp:spPr>
        <a:xfrm>
          <a:off x="6492977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الأمانة العلمية في كتابة البحوث</a:t>
          </a:r>
          <a:endParaRPr lang="ar-SA" sz="2000" b="1" kern="1200" dirty="0"/>
        </a:p>
      </dsp:txBody>
      <dsp:txXfrm>
        <a:off x="6524931" y="2376490"/>
        <a:ext cx="1654184" cy="1027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DAE38-10E4-4306-B707-2A0DC0EA8680}">
      <dsp:nvSpPr>
        <dsp:cNvPr id="0" name=""/>
        <dsp:cNvSpPr/>
      </dsp:nvSpPr>
      <dsp:spPr>
        <a:xfrm>
          <a:off x="2147602" y="304233"/>
          <a:ext cx="3931636" cy="3931636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مفهوم الأمانة العلمية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4219668" y="1137366"/>
        <a:ext cx="1404156" cy="1170130"/>
      </dsp:txXfrm>
    </dsp:sp>
    <dsp:sp modelId="{91F62E77-1699-4DC4-B372-E1876EC9DFAA}">
      <dsp:nvSpPr>
        <dsp:cNvPr id="0" name=""/>
        <dsp:cNvSpPr/>
      </dsp:nvSpPr>
      <dsp:spPr>
        <a:xfrm>
          <a:off x="2066629" y="444649"/>
          <a:ext cx="3931636" cy="3931636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أهمية الأمانة العلمية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3002733" y="2995532"/>
        <a:ext cx="2106234" cy="1029714"/>
      </dsp:txXfrm>
    </dsp:sp>
    <dsp:sp modelId="{5A3A3973-6776-4404-B25C-A9A7A065EFD7}">
      <dsp:nvSpPr>
        <dsp:cNvPr id="0" name=""/>
        <dsp:cNvSpPr/>
      </dsp:nvSpPr>
      <dsp:spPr>
        <a:xfrm>
          <a:off x="1985656" y="304233"/>
          <a:ext cx="3931636" cy="3931636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كيف يمكن تحقيق الأمانة العلمية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2441071" y="1137366"/>
        <a:ext cx="1404156" cy="1170130"/>
      </dsp:txXfrm>
    </dsp:sp>
    <dsp:sp modelId="{6AB952AA-835C-4FB3-802F-DBA41F365535}">
      <dsp:nvSpPr>
        <dsp:cNvPr id="0" name=""/>
        <dsp:cNvSpPr/>
      </dsp:nvSpPr>
      <dsp:spPr>
        <a:xfrm>
          <a:off x="1904540" y="60846"/>
          <a:ext cx="4418410" cy="441841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40F641-DBA5-4589-8EF4-8722181FA6A2}">
      <dsp:nvSpPr>
        <dsp:cNvPr id="0" name=""/>
        <dsp:cNvSpPr/>
      </dsp:nvSpPr>
      <dsp:spPr>
        <a:xfrm>
          <a:off x="1823242" y="201013"/>
          <a:ext cx="4418410" cy="441841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FBEF3-5DAD-417E-9B81-FA271A7D0A0A}">
      <dsp:nvSpPr>
        <dsp:cNvPr id="0" name=""/>
        <dsp:cNvSpPr/>
      </dsp:nvSpPr>
      <dsp:spPr>
        <a:xfrm>
          <a:off x="1741945" y="60846"/>
          <a:ext cx="4418410" cy="441841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C9808-EE3E-4AD2-BD3C-AA4914554099}">
      <dsp:nvSpPr>
        <dsp:cNvPr id="0" name=""/>
        <dsp:cNvSpPr/>
      </dsp:nvSpPr>
      <dsp:spPr>
        <a:xfrm>
          <a:off x="2821532" y="1789"/>
          <a:ext cx="2421831" cy="12109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solidFill>
                <a:schemeClr val="bg1"/>
              </a:solidFill>
            </a:rPr>
            <a:t>تنسيق المحتوى</a:t>
          </a:r>
          <a:endParaRPr lang="en-US" sz="3300" b="1" kern="1200" dirty="0">
            <a:solidFill>
              <a:schemeClr val="bg1"/>
            </a:solidFill>
          </a:endParaRPr>
        </a:p>
      </dsp:txBody>
      <dsp:txXfrm>
        <a:off x="2856998" y="37255"/>
        <a:ext cx="2350899" cy="1139983"/>
      </dsp:txXfrm>
    </dsp:sp>
    <dsp:sp modelId="{DADEF435-C71A-4775-B93B-AD2075091D73}">
      <dsp:nvSpPr>
        <dsp:cNvPr id="0" name=""/>
        <dsp:cNvSpPr/>
      </dsp:nvSpPr>
      <dsp:spPr>
        <a:xfrm rot="3600000">
          <a:off x="4400847" y="2128349"/>
          <a:ext cx="1264311" cy="4238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527993" y="2213113"/>
        <a:ext cx="1010019" cy="254292"/>
      </dsp:txXfrm>
    </dsp:sp>
    <dsp:sp modelId="{B746636E-9FC1-4C35-8282-5897D0DA319B}">
      <dsp:nvSpPr>
        <dsp:cNvPr id="0" name=""/>
        <dsp:cNvSpPr/>
      </dsp:nvSpPr>
      <dsp:spPr>
        <a:xfrm>
          <a:off x="4822642" y="3467814"/>
          <a:ext cx="2421831" cy="121091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solidFill>
                <a:schemeClr val="bg1"/>
              </a:solidFill>
            </a:rPr>
            <a:t>عرض الأفكار</a:t>
          </a:r>
          <a:endParaRPr lang="en-US" sz="3300" b="1" kern="1200" dirty="0">
            <a:solidFill>
              <a:schemeClr val="bg1"/>
            </a:solidFill>
          </a:endParaRPr>
        </a:p>
      </dsp:txBody>
      <dsp:txXfrm>
        <a:off x="4858108" y="3503280"/>
        <a:ext cx="2350899" cy="1139983"/>
      </dsp:txXfrm>
    </dsp:sp>
    <dsp:sp modelId="{4AEF2371-1ACF-4B2D-9C18-61632CC1A430}">
      <dsp:nvSpPr>
        <dsp:cNvPr id="0" name=""/>
        <dsp:cNvSpPr/>
      </dsp:nvSpPr>
      <dsp:spPr>
        <a:xfrm rot="10800000">
          <a:off x="3400292" y="3861362"/>
          <a:ext cx="1264311" cy="4238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3527438" y="3946126"/>
        <a:ext cx="1010019" cy="254292"/>
      </dsp:txXfrm>
    </dsp:sp>
    <dsp:sp modelId="{93B93217-39A4-4EC9-9FEE-1BFC7F40DEED}">
      <dsp:nvSpPr>
        <dsp:cNvPr id="0" name=""/>
        <dsp:cNvSpPr/>
      </dsp:nvSpPr>
      <dsp:spPr>
        <a:xfrm>
          <a:off x="820421" y="3467814"/>
          <a:ext cx="2421831" cy="121091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solidFill>
                <a:schemeClr val="bg1"/>
              </a:solidFill>
            </a:rPr>
            <a:t>الصياغة</a:t>
          </a:r>
          <a:endParaRPr lang="en-US" sz="3300" b="1" kern="1200" dirty="0">
            <a:solidFill>
              <a:schemeClr val="bg1"/>
            </a:solidFill>
          </a:endParaRPr>
        </a:p>
      </dsp:txBody>
      <dsp:txXfrm>
        <a:off x="855887" y="3503280"/>
        <a:ext cx="2350899" cy="1139983"/>
      </dsp:txXfrm>
    </dsp:sp>
    <dsp:sp modelId="{EC8E7D76-6F42-4D07-AA3B-6B802F4D3ADD}">
      <dsp:nvSpPr>
        <dsp:cNvPr id="0" name=""/>
        <dsp:cNvSpPr/>
      </dsp:nvSpPr>
      <dsp:spPr>
        <a:xfrm rot="18000000">
          <a:off x="2399737" y="2128349"/>
          <a:ext cx="1264311" cy="4238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526883" y="2213113"/>
        <a:ext cx="1010019" cy="2542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1B939-E156-4117-91E4-69C61DA349DC}">
      <dsp:nvSpPr>
        <dsp:cNvPr id="0" name=""/>
        <dsp:cNvSpPr/>
      </dsp:nvSpPr>
      <dsp:spPr>
        <a:xfrm>
          <a:off x="-5228014" y="-800777"/>
          <a:ext cx="6225843" cy="6225843"/>
        </a:xfrm>
        <a:prstGeom prst="blockArc">
          <a:avLst>
            <a:gd name="adj1" fmla="val 18900000"/>
            <a:gd name="adj2" fmla="val 2700000"/>
            <a:gd name="adj3" fmla="val 347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2D132-56AB-4751-8E7F-16683FA01C98}">
      <dsp:nvSpPr>
        <dsp:cNvPr id="0" name=""/>
        <dsp:cNvSpPr/>
      </dsp:nvSpPr>
      <dsp:spPr>
        <a:xfrm>
          <a:off x="641851" y="462428"/>
          <a:ext cx="5798717" cy="9248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4106" tIns="73660" rIns="73660" bIns="73660" numCol="1" spcCol="1270" anchor="ctr" anchorCtr="0">
          <a:noAutofit/>
        </a:bodyPr>
        <a:lstStyle/>
        <a:p>
          <a:pPr lvl="0" algn="just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smtClean="0"/>
            <a:t>توثيق الكتب في قائمة المراجع</a:t>
          </a:r>
          <a:endParaRPr lang="en-US" sz="2900" b="1" kern="1200" dirty="0"/>
        </a:p>
      </dsp:txBody>
      <dsp:txXfrm>
        <a:off x="641851" y="462428"/>
        <a:ext cx="5798717" cy="924857"/>
      </dsp:txXfrm>
    </dsp:sp>
    <dsp:sp modelId="{330A04CD-4C59-41C5-89C3-FE3A53C535DC}">
      <dsp:nvSpPr>
        <dsp:cNvPr id="0" name=""/>
        <dsp:cNvSpPr/>
      </dsp:nvSpPr>
      <dsp:spPr>
        <a:xfrm>
          <a:off x="63815" y="346821"/>
          <a:ext cx="1156072" cy="1156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953666-22CB-4DD2-8E91-C86371F3A01A}">
      <dsp:nvSpPr>
        <dsp:cNvPr id="0" name=""/>
        <dsp:cNvSpPr/>
      </dsp:nvSpPr>
      <dsp:spPr>
        <a:xfrm>
          <a:off x="978036" y="1849715"/>
          <a:ext cx="5462531" cy="924857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4106" tIns="73660" rIns="73660" bIns="73660" numCol="1" spcCol="1270" anchor="ctr" anchorCtr="0">
          <a:noAutofit/>
        </a:bodyPr>
        <a:lstStyle/>
        <a:p>
          <a:pPr lvl="0" algn="just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توثيق الدوريات والمجلات العلمية والرسائل الجامعية في قائمة المراجع </a:t>
          </a:r>
          <a:endParaRPr lang="en-US" sz="2900" b="1" kern="1200" dirty="0"/>
        </a:p>
      </dsp:txBody>
      <dsp:txXfrm>
        <a:off x="978036" y="1849715"/>
        <a:ext cx="5462531" cy="924857"/>
      </dsp:txXfrm>
    </dsp:sp>
    <dsp:sp modelId="{B1F3CB67-1DA1-4C6A-98E3-FFE2867B9F18}">
      <dsp:nvSpPr>
        <dsp:cNvPr id="0" name=""/>
        <dsp:cNvSpPr/>
      </dsp:nvSpPr>
      <dsp:spPr>
        <a:xfrm>
          <a:off x="400000" y="1734108"/>
          <a:ext cx="1156072" cy="1156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98478-8086-4793-99A1-7A29DC83FD61}">
      <dsp:nvSpPr>
        <dsp:cNvPr id="0" name=""/>
        <dsp:cNvSpPr/>
      </dsp:nvSpPr>
      <dsp:spPr>
        <a:xfrm>
          <a:off x="641851" y="3237001"/>
          <a:ext cx="5798717" cy="92485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4106" tIns="73660" rIns="73660" bIns="73660" numCol="1" spcCol="1270" anchor="ctr" anchorCtr="0">
          <a:noAutofit/>
        </a:bodyPr>
        <a:lstStyle/>
        <a:p>
          <a:pPr lvl="0" algn="just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توثيق المصادر الإلكترونية في قائمة المراجع</a:t>
          </a:r>
          <a:endParaRPr lang="en-US" sz="2900" b="1" kern="1200" dirty="0"/>
        </a:p>
      </dsp:txBody>
      <dsp:txXfrm>
        <a:off x="641851" y="3237001"/>
        <a:ext cx="5798717" cy="924857"/>
      </dsp:txXfrm>
    </dsp:sp>
    <dsp:sp modelId="{59F9E083-19BD-4CC6-97A5-89823DDD9490}">
      <dsp:nvSpPr>
        <dsp:cNvPr id="0" name=""/>
        <dsp:cNvSpPr/>
      </dsp:nvSpPr>
      <dsp:spPr>
        <a:xfrm>
          <a:off x="63815" y="3121394"/>
          <a:ext cx="1156072" cy="1156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B4747C-75AD-40A5-8F5A-CA2056BA1121}" type="datetimeFigureOut">
              <a:rPr lang="ar-SA" smtClean="0"/>
              <a:t>29/11/1438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2AD467-DBC8-40BB-9B7C-C789DCDAA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586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8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275856" y="422858"/>
            <a:ext cx="33528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مستطيل 15"/>
          <p:cNvSpPr/>
          <p:nvPr userDrawn="1"/>
        </p:nvSpPr>
        <p:spPr>
          <a:xfrm>
            <a:off x="395536" y="1027385"/>
            <a:ext cx="8748464" cy="169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63688" cy="93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-828600" y="514560"/>
            <a:ext cx="8686800" cy="45259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مستطيل 1"/>
          <p:cNvSpPr/>
          <p:nvPr userDrawn="1"/>
        </p:nvSpPr>
        <p:spPr>
          <a:xfrm>
            <a:off x="395536" y="1027385"/>
            <a:ext cx="8748464" cy="169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23836" y="2286000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2"/>
            <a:ext cx="2309641" cy="88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5" Type="http://schemas.openxmlformats.org/officeDocument/2006/relationships/hyperlink" Target="&#1575;&#1604;&#1605;&#1585;&#1601;&#1602;&#1575;&#1578;/&#1602;&#1608;&#1575;&#1593;&#1583;%20&#1575;&#1604;&#1593;&#1605;&#1604;.pptx" TargetMode="Externa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6.JP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7.JP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8.JP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&#1575;&#1604;&#1605;&#1585;&#1601;&#1602;&#1575;&#1578;/1-%20&#1575;&#1604;&#1571;&#1607;&#1583;&#1575;&#1601;%20&#1576;&#1575;&#1604;&#1603;&#1604;&#1605;&#1575;&#1578;%20&#1575;&#1604;&#1605;&#1601;&#1578;&#1575;&#1581;&#1610;&#1577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7" Type="http://schemas.openxmlformats.org/officeDocument/2006/relationships/diagramColors" Target="../diagrams/colors3.xm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7" Type="http://schemas.openxmlformats.org/officeDocument/2006/relationships/diagramColors" Target="../diagrams/colors4.xm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7" Type="http://schemas.openxmlformats.org/officeDocument/2006/relationships/diagramColors" Target="../diagrams/colors5.xm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2.png"/><Relationship Id="rId4" Type="http://schemas.openxmlformats.org/officeDocument/2006/relationships/diagramData" Target="../diagrams/data5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25AF-FEE0-4C04-B072-D86A1F753A92}" type="slidenum">
              <a:rPr lang="ar-SA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835696" y="821136"/>
            <a:ext cx="6460170" cy="908652"/>
            <a:chOff x="-50350" y="-53344"/>
            <a:chExt cx="6641597" cy="789104"/>
          </a:xfrm>
          <a:solidFill>
            <a:schemeClr val="accent5">
              <a:lumMod val="75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1" name="مستطيل مستدير الزوايا 10"/>
            <p:cNvSpPr/>
            <p:nvPr/>
          </p:nvSpPr>
          <p:spPr>
            <a:xfrm>
              <a:off x="-50350" y="-53344"/>
              <a:ext cx="6641597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" name="مستطيل 11"/>
            <p:cNvSpPr/>
            <p:nvPr/>
          </p:nvSpPr>
          <p:spPr>
            <a:xfrm>
              <a:off x="38519" y="104210"/>
              <a:ext cx="6475686" cy="515497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السادسة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pic>
        <p:nvPicPr>
          <p:cNvPr id="1026" name="Picture 2" descr="http://files.nicwebsite.ru/rucenter28698/image/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024336" cy="3182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9" name="مستطيل مستدير الزوايا 8"/>
          <p:cNvSpPr/>
          <p:nvPr/>
        </p:nvSpPr>
        <p:spPr>
          <a:xfrm>
            <a:off x="1691680" y="5373216"/>
            <a:ext cx="6794214" cy="83952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فنيات كتابة البحث العلمي وأخلاقياته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3"/>
            <a:ext cx="2952328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hlinkClick r:id="rId5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60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مستطيل مستدير الزوايا 6">
            <a:hlinkClick r:id="rId2"/>
          </p:cNvPr>
          <p:cNvSpPr/>
          <p:nvPr/>
        </p:nvSpPr>
        <p:spPr>
          <a:xfrm>
            <a:off x="5220072" y="188640"/>
            <a:ext cx="3600400" cy="90971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(2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</a:t>
            </a: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5091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38895" y="1268760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869632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6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مستطيل مستدير الزوايا 5">
            <a:hlinkClick r:id="rId2"/>
          </p:cNvPr>
          <p:cNvSpPr/>
          <p:nvPr/>
        </p:nvSpPr>
        <p:spPr>
          <a:xfrm>
            <a:off x="5192149" y="207119"/>
            <a:ext cx="3773016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(1)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433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45308" y="1196752"/>
            <a:ext cx="1399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en-US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15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885825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6" name="مستطيل مستدير الزوايا 5">
            <a:hlinkClick r:id="rId2"/>
          </p:cNvPr>
          <p:cNvSpPr/>
          <p:nvPr/>
        </p:nvSpPr>
        <p:spPr>
          <a:xfrm>
            <a:off x="5192149" y="207119"/>
            <a:ext cx="3773016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433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45308" y="1196752"/>
            <a:ext cx="1399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en-US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15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8240883" cy="450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7" name="مستطيل 6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Cloud Callout 3"/>
          <p:cNvSpPr/>
          <p:nvPr/>
        </p:nvSpPr>
        <p:spPr>
          <a:xfrm>
            <a:off x="3491880" y="2636912"/>
            <a:ext cx="2439497" cy="854005"/>
          </a:xfrm>
          <a:prstGeom prst="cloudCallout">
            <a:avLst>
              <a:gd name="adj1" fmla="val -37197"/>
              <a:gd name="adj2" fmla="val 4350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GB"/>
            </a:defPPr>
            <a:lvl1pPr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أغلق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416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" name="مستطيل مستدير الزوايا 19">
            <a:hlinkClick r:id="rId2" action="ppaction://hlinkfile"/>
          </p:cNvPr>
          <p:cNvSpPr/>
          <p:nvPr/>
        </p:nvSpPr>
        <p:spPr>
          <a:xfrm>
            <a:off x="4716016" y="188640"/>
            <a:ext cx="4299173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 </a:t>
            </a: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664213204"/>
              </p:ext>
            </p:extLst>
          </p:nvPr>
        </p:nvGraphicFramePr>
        <p:xfrm>
          <a:off x="1691680" y="1196752"/>
          <a:ext cx="6984776" cy="5268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مستطيل 7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304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Cloud Callout 3"/>
          <p:cNvSpPr/>
          <p:nvPr/>
        </p:nvSpPr>
        <p:spPr>
          <a:xfrm>
            <a:off x="6516216" y="126723"/>
            <a:ext cx="2439497" cy="854005"/>
          </a:xfrm>
          <a:prstGeom prst="cloudCallout">
            <a:avLst>
              <a:gd name="adj1" fmla="val -37197"/>
              <a:gd name="adj2" fmla="val 4350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GB"/>
            </a:defPPr>
            <a:lvl1pPr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استعد 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43608" y="5085184"/>
            <a:ext cx="7344816" cy="90308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latin typeface="Arial Black" panose="020B0A04020102020204" pitchFamily="34" charset="0"/>
              </a:rPr>
              <a:t>الأمانة العلمية في الحضارة العربية الإسلامية </a:t>
            </a:r>
            <a:endParaRPr lang="ar-SA" sz="3200" b="1" dirty="0">
              <a:solidFill>
                <a:schemeClr val="tx1"/>
              </a:solidFill>
              <a:latin typeface="Arial Black" panose="020B0A0402010202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96752"/>
            <a:ext cx="6696743" cy="367240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5194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51631408"/>
              </p:ext>
            </p:extLst>
          </p:nvPr>
        </p:nvGraphicFramePr>
        <p:xfrm>
          <a:off x="323528" y="1556792"/>
          <a:ext cx="821347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مستطيل 26">
            <a:hlinkClick r:id="rId7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Cloud Callout 3"/>
          <p:cNvSpPr/>
          <p:nvPr/>
        </p:nvSpPr>
        <p:spPr>
          <a:xfrm>
            <a:off x="6516216" y="126723"/>
            <a:ext cx="2439497" cy="854005"/>
          </a:xfrm>
          <a:prstGeom prst="cloudCallout">
            <a:avLst>
              <a:gd name="adj1" fmla="val -37197"/>
              <a:gd name="adj2" fmla="val 4350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GB"/>
            </a:defPPr>
            <a:lvl1pPr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تعلم 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412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3635896" y="155601"/>
            <a:ext cx="5350073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الأمانة العلمية في كتابة البحوث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92845097"/>
              </p:ext>
            </p:extLst>
          </p:nvPr>
        </p:nvGraphicFramePr>
        <p:xfrm>
          <a:off x="755576" y="1556792"/>
          <a:ext cx="80648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3252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2339752" y="155601"/>
            <a:ext cx="6646217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فنيات العرض والكتابة للبحوث العلمية 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37964838"/>
              </p:ext>
            </p:extLst>
          </p:nvPr>
        </p:nvGraphicFramePr>
        <p:xfrm>
          <a:off x="755576" y="1556792"/>
          <a:ext cx="80648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6993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2339752" y="155601"/>
            <a:ext cx="6646217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ثالثاً: الاقتباس في البحوث العلمية وتوثيقها 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8208912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3203848" y="155601"/>
            <a:ext cx="5782121" cy="825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رابعاً: توثيق المراجع في البحوث العلمية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63467986"/>
              </p:ext>
            </p:extLst>
          </p:nvPr>
        </p:nvGraphicFramePr>
        <p:xfrm>
          <a:off x="1115616" y="1397000"/>
          <a:ext cx="6504384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945322" cy="8640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936104" cy="8640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5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365104"/>
            <a:ext cx="986741" cy="9361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37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مستطيل مستدير الزوايا 7">
            <a:hlinkClick r:id="rId2"/>
          </p:cNvPr>
          <p:cNvSpPr/>
          <p:nvPr/>
        </p:nvSpPr>
        <p:spPr>
          <a:xfrm>
            <a:off x="3635896" y="332656"/>
            <a:ext cx="2808312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r>
              <a:rPr lang="ar-SA" sz="32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(1 </a:t>
            </a:r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3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ستطيل 8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5091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loud Callout 3"/>
          <p:cNvSpPr/>
          <p:nvPr/>
        </p:nvSpPr>
        <p:spPr>
          <a:xfrm>
            <a:off x="6588224" y="5760"/>
            <a:ext cx="2439497" cy="854005"/>
          </a:xfrm>
          <a:prstGeom prst="cloudCallout">
            <a:avLst>
              <a:gd name="adj1" fmla="val -37197"/>
              <a:gd name="adj2" fmla="val 4350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GB"/>
            </a:defPPr>
            <a:lvl1pPr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49263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طبّق 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38895" y="1268760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4201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9966</TotalTime>
  <Words>205</Words>
  <Application>Microsoft Office PowerPoint</Application>
  <PresentationFormat>On-screen Show (4:3)</PresentationFormat>
  <Paragraphs>54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AL-Mohanad Bold</vt:lpstr>
      <vt:lpstr>Arial</vt:lpstr>
      <vt:lpstr>Arial Black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560</cp:revision>
  <cp:lastPrinted>1601-01-01T00:00:00Z</cp:lastPrinted>
  <dcterms:created xsi:type="dcterms:W3CDTF">2009-04-13T16:02:05Z</dcterms:created>
  <dcterms:modified xsi:type="dcterms:W3CDTF">2017-08-21T10:56:56Z</dcterms:modified>
</cp:coreProperties>
</file>