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5"/>
  </p:notesMasterIdLst>
  <p:sldIdLst>
    <p:sldId id="326" r:id="rId6"/>
    <p:sldId id="327" r:id="rId7"/>
    <p:sldId id="296" r:id="rId8"/>
    <p:sldId id="310" r:id="rId9"/>
    <p:sldId id="329" r:id="rId10"/>
    <p:sldId id="328" r:id="rId11"/>
    <p:sldId id="331" r:id="rId12"/>
    <p:sldId id="300" r:id="rId13"/>
    <p:sldId id="303" r:id="rId14"/>
    <p:sldId id="322" r:id="rId15"/>
    <p:sldId id="332" r:id="rId16"/>
    <p:sldId id="311" r:id="rId17"/>
    <p:sldId id="323" r:id="rId18"/>
    <p:sldId id="312" r:id="rId19"/>
    <p:sldId id="304" r:id="rId20"/>
    <p:sldId id="316" r:id="rId21"/>
    <p:sldId id="324" r:id="rId22"/>
    <p:sldId id="330" r:id="rId23"/>
    <p:sldId id="32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1DB9C-7035-4FC7-AD42-AF95D465A577}" type="doc">
      <dgm:prSet loTypeId="urn:microsoft.com/office/officeart/2005/8/layout/orgChart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47884768-4275-40B4-87FF-E33FC82B6928}">
      <dgm:prSet phldrT="[Text]" custT="1"/>
      <dgm:spPr/>
      <dgm:t>
        <a:bodyPr/>
        <a:lstStyle/>
        <a:p>
          <a:pPr rtl="1"/>
          <a:endParaRPr lang="ar-SA" sz="2000" b="1" dirty="0">
            <a:cs typeface="+mj-cs"/>
          </a:endParaRPr>
        </a:p>
      </dgm:t>
    </dgm:pt>
    <dgm:pt modelId="{8C2F56E7-E41A-4AA4-B7C0-BD5A8463F518}" type="parTrans" cxnId="{9EB1225E-AC99-4A6F-9860-217EE1E5E37E}">
      <dgm:prSet/>
      <dgm:spPr/>
      <dgm:t>
        <a:bodyPr/>
        <a:lstStyle/>
        <a:p>
          <a:pPr rtl="1"/>
          <a:endParaRPr lang="ar-SA" sz="1200">
            <a:cs typeface="+mj-cs"/>
          </a:endParaRPr>
        </a:p>
      </dgm:t>
    </dgm:pt>
    <dgm:pt modelId="{B4C79752-136D-40A7-878A-5ADF4392899C}" type="sibTrans" cxnId="{9EB1225E-AC99-4A6F-9860-217EE1E5E37E}">
      <dgm:prSet/>
      <dgm:spPr/>
      <dgm:t>
        <a:bodyPr/>
        <a:lstStyle/>
        <a:p>
          <a:pPr rtl="1"/>
          <a:endParaRPr lang="ar-SA" sz="1200">
            <a:cs typeface="+mj-cs"/>
          </a:endParaRPr>
        </a:p>
      </dgm:t>
    </dgm:pt>
    <dgm:pt modelId="{157EE8D5-8F03-4C61-847E-F586DF7A5062}">
      <dgm:prSet phldrT="[Text]" custT="1"/>
      <dgm:spPr/>
      <dgm:t>
        <a:bodyPr/>
        <a:lstStyle/>
        <a:p>
          <a:pPr rtl="1"/>
          <a:endParaRPr lang="ar-SA" sz="2000" b="1" dirty="0">
            <a:cs typeface="+mj-cs"/>
          </a:endParaRPr>
        </a:p>
      </dgm:t>
    </dgm:pt>
    <dgm:pt modelId="{A1838690-C278-4144-A0AE-16D3491D3FBE}" type="parTrans" cxnId="{F87B119C-B2E9-413A-B040-93294B455040}">
      <dgm:prSet/>
      <dgm:spPr/>
      <dgm:t>
        <a:bodyPr/>
        <a:lstStyle/>
        <a:p>
          <a:pPr rtl="1"/>
          <a:endParaRPr lang="ar-SA" sz="2000" b="1">
            <a:solidFill>
              <a:srgbClr val="FFFF00"/>
            </a:solidFill>
            <a:cs typeface="+mj-cs"/>
          </a:endParaRPr>
        </a:p>
      </dgm:t>
    </dgm:pt>
    <dgm:pt modelId="{A9291C3B-55E5-4CFE-AC89-720ABA7FDB09}" type="sibTrans" cxnId="{F87B119C-B2E9-413A-B040-93294B455040}">
      <dgm:prSet/>
      <dgm:spPr/>
      <dgm:t>
        <a:bodyPr/>
        <a:lstStyle/>
        <a:p>
          <a:pPr rtl="1"/>
          <a:endParaRPr lang="ar-SA" sz="1200">
            <a:cs typeface="+mj-cs"/>
          </a:endParaRPr>
        </a:p>
      </dgm:t>
    </dgm:pt>
    <dgm:pt modelId="{C8A2F895-7EDB-42F1-BFBA-13BC36EC5223}">
      <dgm:prSet custT="1"/>
      <dgm:spPr/>
      <dgm:t>
        <a:bodyPr/>
        <a:lstStyle/>
        <a:p>
          <a:endParaRPr lang="en-US" sz="2000" b="1" dirty="0">
            <a:cs typeface="+mj-cs"/>
          </a:endParaRPr>
        </a:p>
      </dgm:t>
    </dgm:pt>
    <dgm:pt modelId="{E6B8881D-A2CE-47B5-805E-788AA9C914D7}" type="parTrans" cxnId="{D9A4BBD8-8D7C-4D5A-96A3-3E52F6405202}">
      <dgm:prSet/>
      <dgm:spPr/>
      <dgm:t>
        <a:bodyPr/>
        <a:lstStyle/>
        <a:p>
          <a:endParaRPr lang="en-US" sz="2000" b="1">
            <a:solidFill>
              <a:srgbClr val="FFFF00"/>
            </a:solidFill>
            <a:cs typeface="+mj-cs"/>
          </a:endParaRPr>
        </a:p>
      </dgm:t>
    </dgm:pt>
    <dgm:pt modelId="{38FD2A17-1807-402B-AD5D-48AEDAB91CD7}" type="sibTrans" cxnId="{D9A4BBD8-8D7C-4D5A-96A3-3E52F6405202}">
      <dgm:prSet/>
      <dgm:spPr/>
      <dgm:t>
        <a:bodyPr/>
        <a:lstStyle/>
        <a:p>
          <a:endParaRPr lang="en-US" sz="1200">
            <a:cs typeface="+mj-cs"/>
          </a:endParaRPr>
        </a:p>
      </dgm:t>
    </dgm:pt>
    <dgm:pt modelId="{1753A614-62E4-434E-AD48-E507FFEEF767}">
      <dgm:prSet custT="1"/>
      <dgm:spPr/>
      <dgm:t>
        <a:bodyPr/>
        <a:lstStyle/>
        <a:p>
          <a:endParaRPr lang="en-US" sz="2000" b="1" dirty="0">
            <a:cs typeface="+mj-cs"/>
          </a:endParaRPr>
        </a:p>
      </dgm:t>
    </dgm:pt>
    <dgm:pt modelId="{50C17699-52A6-4ED4-896E-1214C769F3A0}" type="parTrans" cxnId="{BE5CB0AB-4E9B-4966-A62A-9AB9907B764A}">
      <dgm:prSet/>
      <dgm:spPr/>
      <dgm:t>
        <a:bodyPr/>
        <a:lstStyle/>
        <a:p>
          <a:endParaRPr lang="en-US" sz="2000" b="1">
            <a:solidFill>
              <a:srgbClr val="FFFF00"/>
            </a:solidFill>
            <a:cs typeface="+mj-cs"/>
          </a:endParaRPr>
        </a:p>
      </dgm:t>
    </dgm:pt>
    <dgm:pt modelId="{6EC7D661-8AC9-4B73-8405-F5A856A833C1}" type="sibTrans" cxnId="{BE5CB0AB-4E9B-4966-A62A-9AB9907B764A}">
      <dgm:prSet/>
      <dgm:spPr/>
      <dgm:t>
        <a:bodyPr/>
        <a:lstStyle/>
        <a:p>
          <a:endParaRPr lang="en-US" sz="1200">
            <a:cs typeface="+mj-cs"/>
          </a:endParaRPr>
        </a:p>
      </dgm:t>
    </dgm:pt>
    <dgm:pt modelId="{4F8E5817-619F-4111-9067-B7ADE9411690}">
      <dgm:prSet phldrT="[Text]" custT="1"/>
      <dgm:spPr/>
      <dgm:t>
        <a:bodyPr/>
        <a:lstStyle/>
        <a:p>
          <a:pPr rtl="1"/>
          <a:endParaRPr lang="ar-SA" sz="2000" b="1" dirty="0">
            <a:cs typeface="+mj-cs"/>
          </a:endParaRPr>
        </a:p>
      </dgm:t>
    </dgm:pt>
    <dgm:pt modelId="{8DEB7348-8849-4DE1-8FF4-8AB9970B39A7}" type="parTrans" cxnId="{2D3B6833-77DC-43AD-B98E-8405ED2ABA37}">
      <dgm:prSet/>
      <dgm:spPr/>
      <dgm:t>
        <a:bodyPr/>
        <a:lstStyle/>
        <a:p>
          <a:endParaRPr lang="en-US" sz="2000">
            <a:cs typeface="+mj-cs"/>
          </a:endParaRPr>
        </a:p>
      </dgm:t>
    </dgm:pt>
    <dgm:pt modelId="{09037968-EF34-4F7D-93AB-03473235F65C}" type="sibTrans" cxnId="{2D3B6833-77DC-43AD-B98E-8405ED2ABA37}">
      <dgm:prSet/>
      <dgm:spPr/>
      <dgm:t>
        <a:bodyPr/>
        <a:lstStyle/>
        <a:p>
          <a:endParaRPr lang="en-US" sz="1200">
            <a:cs typeface="+mj-cs"/>
          </a:endParaRPr>
        </a:p>
      </dgm:t>
    </dgm:pt>
    <dgm:pt modelId="{ADE5D88E-368E-46A1-9F69-16244D4979E8}">
      <dgm:prSet/>
      <dgm:spPr/>
      <dgm:t>
        <a:bodyPr/>
        <a:lstStyle/>
        <a:p>
          <a:endParaRPr lang="en-US" b="1" dirty="0">
            <a:cs typeface="+mj-cs"/>
          </a:endParaRPr>
        </a:p>
      </dgm:t>
    </dgm:pt>
    <dgm:pt modelId="{6B8DB66A-0E52-4B06-8646-3C7473BB2268}" type="parTrans" cxnId="{E85D2609-5A2E-44FC-BF59-7F10A46A78A0}">
      <dgm:prSet/>
      <dgm:spPr/>
      <dgm:t>
        <a:bodyPr/>
        <a:lstStyle/>
        <a:p>
          <a:pPr rtl="1"/>
          <a:endParaRPr lang="ar-SA"/>
        </a:p>
      </dgm:t>
    </dgm:pt>
    <dgm:pt modelId="{A921C878-F5BE-4B00-A1BC-AF27F23F28D9}" type="sibTrans" cxnId="{E85D2609-5A2E-44FC-BF59-7F10A46A78A0}">
      <dgm:prSet/>
      <dgm:spPr/>
      <dgm:t>
        <a:bodyPr/>
        <a:lstStyle/>
        <a:p>
          <a:pPr rtl="1"/>
          <a:endParaRPr lang="ar-SA"/>
        </a:p>
      </dgm:t>
    </dgm:pt>
    <dgm:pt modelId="{B55202A2-DD94-4915-A224-4BFB7BFA0660}" type="pres">
      <dgm:prSet presAssocID="{D7E1DB9C-7035-4FC7-AD42-AF95D465A5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E7861CD3-FCBF-4145-A9A8-272613BBD3F8}" type="pres">
      <dgm:prSet presAssocID="{47884768-4275-40B4-87FF-E33FC82B692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62ED6F6-4A6B-4B3B-9FE7-B350EFFC9FF6}" type="pres">
      <dgm:prSet presAssocID="{47884768-4275-40B4-87FF-E33FC82B6928}" presName="rootComposite1" presStyleCnt="0"/>
      <dgm:spPr/>
      <dgm:t>
        <a:bodyPr/>
        <a:lstStyle/>
        <a:p>
          <a:endParaRPr lang="en-US"/>
        </a:p>
      </dgm:t>
    </dgm:pt>
    <dgm:pt modelId="{A30B8BBC-5A9B-44A7-9E59-61DB7F0B1A52}" type="pres">
      <dgm:prSet presAssocID="{47884768-4275-40B4-87FF-E33FC82B6928}" presName="rootText1" presStyleLbl="node0" presStyleIdx="0" presStyleCnt="1" custScaleX="315555" custScaleY="130071" custLinFactNeighborX="64470" custLinFactNeighborY="499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0DAFD54-FDB3-4594-97DE-3F02F307A3DD}" type="pres">
      <dgm:prSet presAssocID="{47884768-4275-40B4-87FF-E33FC82B6928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40E6C878-5319-40B2-8C17-6A5DB32435F7}" type="pres">
      <dgm:prSet presAssocID="{47884768-4275-40B4-87FF-E33FC82B6928}" presName="hierChild2" presStyleCnt="0"/>
      <dgm:spPr/>
      <dgm:t>
        <a:bodyPr/>
        <a:lstStyle/>
        <a:p>
          <a:endParaRPr lang="en-US"/>
        </a:p>
      </dgm:t>
    </dgm:pt>
    <dgm:pt modelId="{6704476A-653A-4438-8BC2-755D52D0193D}" type="pres">
      <dgm:prSet presAssocID="{E6B8881D-A2CE-47B5-805E-788AA9C914D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A747C3A-4506-4E48-AA40-8C8F81B88A11}" type="pres">
      <dgm:prSet presAssocID="{C8A2F895-7EDB-42F1-BFBA-13BC36EC522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F4C2BB7-08E7-49F9-8FAE-D467F40A0752}" type="pres">
      <dgm:prSet presAssocID="{C8A2F895-7EDB-42F1-BFBA-13BC36EC5223}" presName="rootComposite" presStyleCnt="0"/>
      <dgm:spPr/>
      <dgm:t>
        <a:bodyPr/>
        <a:lstStyle/>
        <a:p>
          <a:endParaRPr lang="en-US"/>
        </a:p>
      </dgm:t>
    </dgm:pt>
    <dgm:pt modelId="{068401B7-A12C-4E92-A08B-9DBDD049FAE8}" type="pres">
      <dgm:prSet presAssocID="{C8A2F895-7EDB-42F1-BFBA-13BC36EC5223}" presName="rootText" presStyleLbl="node2" presStyleIdx="0" presStyleCnt="3" custScaleX="2030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B1499B-0D1C-4E54-8B65-7E0E14711C39}" type="pres">
      <dgm:prSet presAssocID="{C8A2F895-7EDB-42F1-BFBA-13BC36EC5223}" presName="rootConnector" presStyleLbl="node2" presStyleIdx="0" presStyleCnt="3"/>
      <dgm:spPr/>
      <dgm:t>
        <a:bodyPr/>
        <a:lstStyle/>
        <a:p>
          <a:endParaRPr lang="en-US"/>
        </a:p>
      </dgm:t>
    </dgm:pt>
    <dgm:pt modelId="{E5336813-A321-424D-9E75-012D72CA7757}" type="pres">
      <dgm:prSet presAssocID="{C8A2F895-7EDB-42F1-BFBA-13BC36EC5223}" presName="hierChild4" presStyleCnt="0"/>
      <dgm:spPr/>
      <dgm:t>
        <a:bodyPr/>
        <a:lstStyle/>
        <a:p>
          <a:endParaRPr lang="en-US"/>
        </a:p>
      </dgm:t>
    </dgm:pt>
    <dgm:pt modelId="{39DED79A-6D09-4BBE-B962-6BE2250E622C}" type="pres">
      <dgm:prSet presAssocID="{50C17699-52A6-4ED4-896E-1214C769F3A0}" presName="Name37" presStyleLbl="parChTrans1D3" presStyleIdx="0" presStyleCnt="2"/>
      <dgm:spPr/>
      <dgm:t>
        <a:bodyPr/>
        <a:lstStyle/>
        <a:p>
          <a:endParaRPr lang="en-US"/>
        </a:p>
      </dgm:t>
    </dgm:pt>
    <dgm:pt modelId="{DB5BA1A8-5341-4350-891E-C9C79900CE9E}" type="pres">
      <dgm:prSet presAssocID="{1753A614-62E4-434E-AD48-E507FFEEF76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2FF7CEA-A7DA-4A85-867A-3DE7FC215D83}" type="pres">
      <dgm:prSet presAssocID="{1753A614-62E4-434E-AD48-E507FFEEF767}" presName="rootComposite" presStyleCnt="0"/>
      <dgm:spPr/>
      <dgm:t>
        <a:bodyPr/>
        <a:lstStyle/>
        <a:p>
          <a:endParaRPr lang="en-US"/>
        </a:p>
      </dgm:t>
    </dgm:pt>
    <dgm:pt modelId="{7269317E-9D5C-4D6C-B59B-3D151714C41E}" type="pres">
      <dgm:prSet presAssocID="{1753A614-62E4-434E-AD48-E507FFEEF767}" presName="rootText" presStyleLbl="node3" presStyleIdx="0" presStyleCnt="2" custScaleX="2101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45B7168-79A1-464F-904D-4006E2C6598A}" type="pres">
      <dgm:prSet presAssocID="{1753A614-62E4-434E-AD48-E507FFEEF767}" presName="rootConnector" presStyleLbl="node3" presStyleIdx="0" presStyleCnt="2"/>
      <dgm:spPr/>
      <dgm:t>
        <a:bodyPr/>
        <a:lstStyle/>
        <a:p>
          <a:endParaRPr lang="en-US"/>
        </a:p>
      </dgm:t>
    </dgm:pt>
    <dgm:pt modelId="{09A1E48B-A43E-499E-834F-B35F3498FD6C}" type="pres">
      <dgm:prSet presAssocID="{1753A614-62E4-434E-AD48-E507FFEEF767}" presName="hierChild4" presStyleCnt="0"/>
      <dgm:spPr/>
      <dgm:t>
        <a:bodyPr/>
        <a:lstStyle/>
        <a:p>
          <a:endParaRPr lang="en-US"/>
        </a:p>
      </dgm:t>
    </dgm:pt>
    <dgm:pt modelId="{ACD82FB1-046C-4C15-ACE4-EF59E333A08E}" type="pres">
      <dgm:prSet presAssocID="{1753A614-62E4-434E-AD48-E507FFEEF767}" presName="hierChild5" presStyleCnt="0"/>
      <dgm:spPr/>
      <dgm:t>
        <a:bodyPr/>
        <a:lstStyle/>
        <a:p>
          <a:endParaRPr lang="en-US"/>
        </a:p>
      </dgm:t>
    </dgm:pt>
    <dgm:pt modelId="{93DB6DE3-E4E5-48AA-A441-F83FF6FD34FB}" type="pres">
      <dgm:prSet presAssocID="{6B8DB66A-0E52-4B06-8646-3C7473BB2268}" presName="Name37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A024F3A1-A870-41E7-8A03-3F741B340A9A}" type="pres">
      <dgm:prSet presAssocID="{ADE5D88E-368E-46A1-9F69-16244D4979E8}" presName="hierRoot2" presStyleCnt="0">
        <dgm:presLayoutVars>
          <dgm:hierBranch val="init"/>
        </dgm:presLayoutVars>
      </dgm:prSet>
      <dgm:spPr/>
    </dgm:pt>
    <dgm:pt modelId="{0B292FC9-BDAA-45F7-B3D9-098EC600720B}" type="pres">
      <dgm:prSet presAssocID="{ADE5D88E-368E-46A1-9F69-16244D4979E8}" presName="rootComposite" presStyleCnt="0"/>
      <dgm:spPr/>
    </dgm:pt>
    <dgm:pt modelId="{04542844-5A1F-4CB6-810E-148D8989BFE9}" type="pres">
      <dgm:prSet presAssocID="{ADE5D88E-368E-46A1-9F69-16244D4979E8}" presName="rootText" presStyleLbl="node3" presStyleIdx="1" presStyleCnt="2" custScaleX="2101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45A645C-852D-47A9-9116-B05ECBB3A4DD}" type="pres">
      <dgm:prSet presAssocID="{ADE5D88E-368E-46A1-9F69-16244D4979E8}" presName="rootConnector" presStyleLbl="node3" presStyleIdx="1" presStyleCnt="2"/>
      <dgm:spPr/>
      <dgm:t>
        <a:bodyPr/>
        <a:lstStyle/>
        <a:p>
          <a:pPr rtl="1"/>
          <a:endParaRPr lang="ar-SA"/>
        </a:p>
      </dgm:t>
    </dgm:pt>
    <dgm:pt modelId="{220B5253-C6AF-41E8-803D-5CF51556F06A}" type="pres">
      <dgm:prSet presAssocID="{ADE5D88E-368E-46A1-9F69-16244D4979E8}" presName="hierChild4" presStyleCnt="0"/>
      <dgm:spPr/>
    </dgm:pt>
    <dgm:pt modelId="{F0934CD6-7313-4CCB-AA92-66B219A4F7E8}" type="pres">
      <dgm:prSet presAssocID="{ADE5D88E-368E-46A1-9F69-16244D4979E8}" presName="hierChild5" presStyleCnt="0"/>
      <dgm:spPr/>
    </dgm:pt>
    <dgm:pt modelId="{CEA1F421-D08F-47D7-B95C-42371DFC8BB8}" type="pres">
      <dgm:prSet presAssocID="{C8A2F895-7EDB-42F1-BFBA-13BC36EC5223}" presName="hierChild5" presStyleCnt="0"/>
      <dgm:spPr/>
      <dgm:t>
        <a:bodyPr/>
        <a:lstStyle/>
        <a:p>
          <a:endParaRPr lang="en-US"/>
        </a:p>
      </dgm:t>
    </dgm:pt>
    <dgm:pt modelId="{CD5445F1-7C05-4BA4-BAFA-EC16790C6E2F}" type="pres">
      <dgm:prSet presAssocID="{A1838690-C278-4144-A0AE-16D3491D3FBE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1A1C219E-8BD3-4A0C-A9EC-B341E3345FE9}" type="pres">
      <dgm:prSet presAssocID="{157EE8D5-8F03-4C61-847E-F586DF7A506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69BAF09-F281-470E-ADAE-95FF9D6CDC17}" type="pres">
      <dgm:prSet presAssocID="{157EE8D5-8F03-4C61-847E-F586DF7A5062}" presName="rootComposite" presStyleCnt="0"/>
      <dgm:spPr/>
      <dgm:t>
        <a:bodyPr/>
        <a:lstStyle/>
        <a:p>
          <a:endParaRPr lang="en-US"/>
        </a:p>
      </dgm:t>
    </dgm:pt>
    <dgm:pt modelId="{70B09FCD-6624-48A7-B3F6-CD478B4D5B6F}" type="pres">
      <dgm:prSet presAssocID="{157EE8D5-8F03-4C61-847E-F586DF7A5062}" presName="rootText" presStyleLbl="node2" presStyleIdx="1" presStyleCnt="3" custScaleX="207629" custLinFactNeighborX="6363" custLinFactNeighborY="1447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AC8F1F-7EE3-4470-9C5F-C490BD56236F}" type="pres">
      <dgm:prSet presAssocID="{157EE8D5-8F03-4C61-847E-F586DF7A5062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4BA73C68-1726-459C-8EEA-35B3482B4D1A}" type="pres">
      <dgm:prSet presAssocID="{157EE8D5-8F03-4C61-847E-F586DF7A5062}" presName="hierChild4" presStyleCnt="0"/>
      <dgm:spPr/>
      <dgm:t>
        <a:bodyPr/>
        <a:lstStyle/>
        <a:p>
          <a:endParaRPr lang="en-US"/>
        </a:p>
      </dgm:t>
    </dgm:pt>
    <dgm:pt modelId="{F5D9DD21-3D9B-4632-AD69-3BEB684DD45E}" type="pres">
      <dgm:prSet presAssocID="{157EE8D5-8F03-4C61-847E-F586DF7A5062}" presName="hierChild5" presStyleCnt="0"/>
      <dgm:spPr/>
      <dgm:t>
        <a:bodyPr/>
        <a:lstStyle/>
        <a:p>
          <a:endParaRPr lang="en-US"/>
        </a:p>
      </dgm:t>
    </dgm:pt>
    <dgm:pt modelId="{6451AC18-72C7-45BE-A405-E8564BC0D8C8}" type="pres">
      <dgm:prSet presAssocID="{8DEB7348-8849-4DE1-8FF4-8AB9970B39A7}" presName="Name37" presStyleLbl="parChTrans1D2" presStyleIdx="2" presStyleCnt="3"/>
      <dgm:spPr/>
      <dgm:t>
        <a:bodyPr/>
        <a:lstStyle/>
        <a:p>
          <a:endParaRPr lang="en-US"/>
        </a:p>
      </dgm:t>
    </dgm:pt>
    <dgm:pt modelId="{81BF8E06-422B-4BB0-AF26-8B9018605FE6}" type="pres">
      <dgm:prSet presAssocID="{4F8E5817-619F-4111-9067-B7ADE9411690}" presName="hierRoot2" presStyleCnt="0">
        <dgm:presLayoutVars>
          <dgm:hierBranch val="init"/>
        </dgm:presLayoutVars>
      </dgm:prSet>
      <dgm:spPr/>
      <dgm:t>
        <a:bodyPr/>
        <a:lstStyle/>
        <a:p>
          <a:pPr rtl="1"/>
          <a:endParaRPr lang="ar-SA"/>
        </a:p>
      </dgm:t>
    </dgm:pt>
    <dgm:pt modelId="{BC81A845-18BE-466D-B738-FD5B207C2880}" type="pres">
      <dgm:prSet presAssocID="{4F8E5817-619F-4111-9067-B7ADE9411690}" presName="rootComposite" presStyleCnt="0"/>
      <dgm:spPr/>
      <dgm:t>
        <a:bodyPr/>
        <a:lstStyle/>
        <a:p>
          <a:pPr rtl="1"/>
          <a:endParaRPr lang="ar-SA"/>
        </a:p>
      </dgm:t>
    </dgm:pt>
    <dgm:pt modelId="{ED39F3AE-2E38-4633-B4D2-E7B2CF577D21}" type="pres">
      <dgm:prSet presAssocID="{4F8E5817-619F-4111-9067-B7ADE9411690}" presName="rootText" presStyleLbl="node2" presStyleIdx="2" presStyleCnt="3" custScaleX="207629" custLinFactNeighborX="-3702" custLinFactNeighborY="121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1C3B70-19C1-48B1-920B-C08373FF48A7}" type="pres">
      <dgm:prSet presAssocID="{4F8E5817-619F-4111-9067-B7ADE9411690}" presName="rootConnector" presStyleLbl="node2" presStyleIdx="2" presStyleCnt="3"/>
      <dgm:spPr/>
      <dgm:t>
        <a:bodyPr/>
        <a:lstStyle/>
        <a:p>
          <a:endParaRPr lang="en-US"/>
        </a:p>
      </dgm:t>
    </dgm:pt>
    <dgm:pt modelId="{6A2B2554-A2F4-43A0-AB2C-24FDE42A9BB8}" type="pres">
      <dgm:prSet presAssocID="{4F8E5817-619F-4111-9067-B7ADE9411690}" presName="hierChild4" presStyleCnt="0"/>
      <dgm:spPr/>
      <dgm:t>
        <a:bodyPr/>
        <a:lstStyle/>
        <a:p>
          <a:pPr rtl="1"/>
          <a:endParaRPr lang="ar-SA"/>
        </a:p>
      </dgm:t>
    </dgm:pt>
    <dgm:pt modelId="{7E54924B-D736-4DE6-82B0-C970E2F98351}" type="pres">
      <dgm:prSet presAssocID="{4F8E5817-619F-4111-9067-B7ADE9411690}" presName="hierChild5" presStyleCnt="0"/>
      <dgm:spPr/>
      <dgm:t>
        <a:bodyPr/>
        <a:lstStyle/>
        <a:p>
          <a:pPr rtl="1"/>
          <a:endParaRPr lang="ar-SA"/>
        </a:p>
      </dgm:t>
    </dgm:pt>
    <dgm:pt modelId="{12AD57B7-F754-4313-9F4F-E821E38FE77B}" type="pres">
      <dgm:prSet presAssocID="{47884768-4275-40B4-87FF-E33FC82B6928}" presName="hierChild3" presStyleCnt="0"/>
      <dgm:spPr/>
      <dgm:t>
        <a:bodyPr/>
        <a:lstStyle/>
        <a:p>
          <a:endParaRPr lang="en-US"/>
        </a:p>
      </dgm:t>
    </dgm:pt>
  </dgm:ptLst>
  <dgm:cxnLst>
    <dgm:cxn modelId="{868F2930-5B8C-464E-BBF1-C9969E723C24}" type="presOf" srcId="{1753A614-62E4-434E-AD48-E507FFEEF767}" destId="{7269317E-9D5C-4D6C-B59B-3D151714C41E}" srcOrd="0" destOrd="0" presId="urn:microsoft.com/office/officeart/2005/8/layout/orgChart1"/>
    <dgm:cxn modelId="{BE5CB0AB-4E9B-4966-A62A-9AB9907B764A}" srcId="{C8A2F895-7EDB-42F1-BFBA-13BC36EC5223}" destId="{1753A614-62E4-434E-AD48-E507FFEEF767}" srcOrd="0" destOrd="0" parTransId="{50C17699-52A6-4ED4-896E-1214C769F3A0}" sibTransId="{6EC7D661-8AC9-4B73-8405-F5A856A833C1}"/>
    <dgm:cxn modelId="{D58CA74B-03E0-4C4B-BE64-7E4C459CE2B8}" type="presOf" srcId="{157EE8D5-8F03-4C61-847E-F586DF7A5062}" destId="{06AC8F1F-7EE3-4470-9C5F-C490BD56236F}" srcOrd="1" destOrd="0" presId="urn:microsoft.com/office/officeart/2005/8/layout/orgChart1"/>
    <dgm:cxn modelId="{76A7BC80-77F5-464D-9E8E-06BCD854ADA0}" type="presOf" srcId="{157EE8D5-8F03-4C61-847E-F586DF7A5062}" destId="{70B09FCD-6624-48A7-B3F6-CD478B4D5B6F}" srcOrd="0" destOrd="0" presId="urn:microsoft.com/office/officeart/2005/8/layout/orgChart1"/>
    <dgm:cxn modelId="{69DCC725-EDDA-433B-AB87-972D91F68A9D}" type="presOf" srcId="{8DEB7348-8849-4DE1-8FF4-8AB9970B39A7}" destId="{6451AC18-72C7-45BE-A405-E8564BC0D8C8}" srcOrd="0" destOrd="0" presId="urn:microsoft.com/office/officeart/2005/8/layout/orgChart1"/>
    <dgm:cxn modelId="{21E20A71-7C72-4405-AAE0-3258A948CD47}" type="presOf" srcId="{47884768-4275-40B4-87FF-E33FC82B6928}" destId="{80DAFD54-FDB3-4594-97DE-3F02F307A3DD}" srcOrd="1" destOrd="0" presId="urn:microsoft.com/office/officeart/2005/8/layout/orgChart1"/>
    <dgm:cxn modelId="{FB59F592-6806-4923-A815-A8312DE94B11}" type="presOf" srcId="{C8A2F895-7EDB-42F1-BFBA-13BC36EC5223}" destId="{068401B7-A12C-4E92-A08B-9DBDD049FAE8}" srcOrd="0" destOrd="0" presId="urn:microsoft.com/office/officeart/2005/8/layout/orgChart1"/>
    <dgm:cxn modelId="{199CA824-820C-4E18-8B07-3B479F283A05}" type="presOf" srcId="{C8A2F895-7EDB-42F1-BFBA-13BC36EC5223}" destId="{11B1499B-0D1C-4E54-8B65-7E0E14711C39}" srcOrd="1" destOrd="0" presId="urn:microsoft.com/office/officeart/2005/8/layout/orgChart1"/>
    <dgm:cxn modelId="{F87B119C-B2E9-413A-B040-93294B455040}" srcId="{47884768-4275-40B4-87FF-E33FC82B6928}" destId="{157EE8D5-8F03-4C61-847E-F586DF7A5062}" srcOrd="1" destOrd="0" parTransId="{A1838690-C278-4144-A0AE-16D3491D3FBE}" sibTransId="{A9291C3B-55E5-4CFE-AC89-720ABA7FDB09}"/>
    <dgm:cxn modelId="{0442C46D-802A-455B-AAA6-7F49C993999D}" type="presOf" srcId="{ADE5D88E-368E-46A1-9F69-16244D4979E8}" destId="{C45A645C-852D-47A9-9116-B05ECBB3A4DD}" srcOrd="1" destOrd="0" presId="urn:microsoft.com/office/officeart/2005/8/layout/orgChart1"/>
    <dgm:cxn modelId="{9BC71EE2-A985-43CB-A00E-4A881B4887B4}" type="presOf" srcId="{E6B8881D-A2CE-47B5-805E-788AA9C914D7}" destId="{6704476A-653A-4438-8BC2-755D52D0193D}" srcOrd="0" destOrd="0" presId="urn:microsoft.com/office/officeart/2005/8/layout/orgChart1"/>
    <dgm:cxn modelId="{BCB2B609-8879-413D-8514-F1C2F1541E73}" type="presOf" srcId="{6B8DB66A-0E52-4B06-8646-3C7473BB2268}" destId="{93DB6DE3-E4E5-48AA-A441-F83FF6FD34FB}" srcOrd="0" destOrd="0" presId="urn:microsoft.com/office/officeart/2005/8/layout/orgChart1"/>
    <dgm:cxn modelId="{9EB1225E-AC99-4A6F-9860-217EE1E5E37E}" srcId="{D7E1DB9C-7035-4FC7-AD42-AF95D465A577}" destId="{47884768-4275-40B4-87FF-E33FC82B6928}" srcOrd="0" destOrd="0" parTransId="{8C2F56E7-E41A-4AA4-B7C0-BD5A8463F518}" sibTransId="{B4C79752-136D-40A7-878A-5ADF4392899C}"/>
    <dgm:cxn modelId="{D9A4BBD8-8D7C-4D5A-96A3-3E52F6405202}" srcId="{47884768-4275-40B4-87FF-E33FC82B6928}" destId="{C8A2F895-7EDB-42F1-BFBA-13BC36EC5223}" srcOrd="0" destOrd="0" parTransId="{E6B8881D-A2CE-47B5-805E-788AA9C914D7}" sibTransId="{38FD2A17-1807-402B-AD5D-48AEDAB91CD7}"/>
    <dgm:cxn modelId="{14F87D46-0EA2-4997-9255-A5AE0EE2AD69}" type="presOf" srcId="{4F8E5817-619F-4111-9067-B7ADE9411690}" destId="{591C3B70-19C1-48B1-920B-C08373FF48A7}" srcOrd="1" destOrd="0" presId="urn:microsoft.com/office/officeart/2005/8/layout/orgChart1"/>
    <dgm:cxn modelId="{F8592B09-04FC-4394-9FF6-DE3B4B28EA49}" type="presOf" srcId="{50C17699-52A6-4ED4-896E-1214C769F3A0}" destId="{39DED79A-6D09-4BBE-B962-6BE2250E622C}" srcOrd="0" destOrd="0" presId="urn:microsoft.com/office/officeart/2005/8/layout/orgChart1"/>
    <dgm:cxn modelId="{661D3F81-67F3-4146-B2FC-7FEA72569054}" type="presOf" srcId="{4F8E5817-619F-4111-9067-B7ADE9411690}" destId="{ED39F3AE-2E38-4633-B4D2-E7B2CF577D21}" srcOrd="0" destOrd="0" presId="urn:microsoft.com/office/officeart/2005/8/layout/orgChart1"/>
    <dgm:cxn modelId="{D4347C05-6A67-4500-B539-827B5516B90C}" type="presOf" srcId="{47884768-4275-40B4-87FF-E33FC82B6928}" destId="{A30B8BBC-5A9B-44A7-9E59-61DB7F0B1A52}" srcOrd="0" destOrd="0" presId="urn:microsoft.com/office/officeart/2005/8/layout/orgChart1"/>
    <dgm:cxn modelId="{44EDC913-3C73-4702-86DE-F644354718F3}" type="presOf" srcId="{1753A614-62E4-434E-AD48-E507FFEEF767}" destId="{845B7168-79A1-464F-904D-4006E2C6598A}" srcOrd="1" destOrd="0" presId="urn:microsoft.com/office/officeart/2005/8/layout/orgChart1"/>
    <dgm:cxn modelId="{E85D2609-5A2E-44FC-BF59-7F10A46A78A0}" srcId="{C8A2F895-7EDB-42F1-BFBA-13BC36EC5223}" destId="{ADE5D88E-368E-46A1-9F69-16244D4979E8}" srcOrd="1" destOrd="0" parTransId="{6B8DB66A-0E52-4B06-8646-3C7473BB2268}" sibTransId="{A921C878-F5BE-4B00-A1BC-AF27F23F28D9}"/>
    <dgm:cxn modelId="{55F51200-89DE-4C10-85CA-86AD826466EE}" type="presOf" srcId="{D7E1DB9C-7035-4FC7-AD42-AF95D465A577}" destId="{B55202A2-DD94-4915-A224-4BFB7BFA0660}" srcOrd="0" destOrd="0" presId="urn:microsoft.com/office/officeart/2005/8/layout/orgChart1"/>
    <dgm:cxn modelId="{095DEAC2-9802-47C4-B1E1-7AB8BE01E439}" type="presOf" srcId="{ADE5D88E-368E-46A1-9F69-16244D4979E8}" destId="{04542844-5A1F-4CB6-810E-148D8989BFE9}" srcOrd="0" destOrd="0" presId="urn:microsoft.com/office/officeart/2005/8/layout/orgChart1"/>
    <dgm:cxn modelId="{345195BF-8F5B-4784-8C3A-B41F9D2B325A}" type="presOf" srcId="{A1838690-C278-4144-A0AE-16D3491D3FBE}" destId="{CD5445F1-7C05-4BA4-BAFA-EC16790C6E2F}" srcOrd="0" destOrd="0" presId="urn:microsoft.com/office/officeart/2005/8/layout/orgChart1"/>
    <dgm:cxn modelId="{2D3B6833-77DC-43AD-B98E-8405ED2ABA37}" srcId="{47884768-4275-40B4-87FF-E33FC82B6928}" destId="{4F8E5817-619F-4111-9067-B7ADE9411690}" srcOrd="2" destOrd="0" parTransId="{8DEB7348-8849-4DE1-8FF4-8AB9970B39A7}" sibTransId="{09037968-EF34-4F7D-93AB-03473235F65C}"/>
    <dgm:cxn modelId="{594E3653-AA68-4CF7-B91A-C0A979C1E727}" type="presParOf" srcId="{B55202A2-DD94-4915-A224-4BFB7BFA0660}" destId="{E7861CD3-FCBF-4145-A9A8-272613BBD3F8}" srcOrd="0" destOrd="0" presId="urn:microsoft.com/office/officeart/2005/8/layout/orgChart1"/>
    <dgm:cxn modelId="{829E79C5-94DE-4463-8BDE-18E7CADB648F}" type="presParOf" srcId="{E7861CD3-FCBF-4145-A9A8-272613BBD3F8}" destId="{A62ED6F6-4A6B-4B3B-9FE7-B350EFFC9FF6}" srcOrd="0" destOrd="0" presId="urn:microsoft.com/office/officeart/2005/8/layout/orgChart1"/>
    <dgm:cxn modelId="{41B1C8B7-79DF-4584-8ABC-E8B06EF44684}" type="presParOf" srcId="{A62ED6F6-4A6B-4B3B-9FE7-B350EFFC9FF6}" destId="{A30B8BBC-5A9B-44A7-9E59-61DB7F0B1A52}" srcOrd="0" destOrd="0" presId="urn:microsoft.com/office/officeart/2005/8/layout/orgChart1"/>
    <dgm:cxn modelId="{0550E456-DFE5-4E10-B135-BAE1827BEAA4}" type="presParOf" srcId="{A62ED6F6-4A6B-4B3B-9FE7-B350EFFC9FF6}" destId="{80DAFD54-FDB3-4594-97DE-3F02F307A3DD}" srcOrd="1" destOrd="0" presId="urn:microsoft.com/office/officeart/2005/8/layout/orgChart1"/>
    <dgm:cxn modelId="{6B01D176-A2D2-499E-AD28-CF657D7F67C7}" type="presParOf" srcId="{E7861CD3-FCBF-4145-A9A8-272613BBD3F8}" destId="{40E6C878-5319-40B2-8C17-6A5DB32435F7}" srcOrd="1" destOrd="0" presId="urn:microsoft.com/office/officeart/2005/8/layout/orgChart1"/>
    <dgm:cxn modelId="{873F8C41-0C0A-427A-ACFB-6AB1FCE5C7A1}" type="presParOf" srcId="{40E6C878-5319-40B2-8C17-6A5DB32435F7}" destId="{6704476A-653A-4438-8BC2-755D52D0193D}" srcOrd="0" destOrd="0" presId="urn:microsoft.com/office/officeart/2005/8/layout/orgChart1"/>
    <dgm:cxn modelId="{73E86C84-F6FC-4305-9218-05D42AFA00A6}" type="presParOf" srcId="{40E6C878-5319-40B2-8C17-6A5DB32435F7}" destId="{BA747C3A-4506-4E48-AA40-8C8F81B88A11}" srcOrd="1" destOrd="0" presId="urn:microsoft.com/office/officeart/2005/8/layout/orgChart1"/>
    <dgm:cxn modelId="{B198BCB1-B520-43F6-81CD-CB55C6D5E3BA}" type="presParOf" srcId="{BA747C3A-4506-4E48-AA40-8C8F81B88A11}" destId="{EF4C2BB7-08E7-49F9-8FAE-D467F40A0752}" srcOrd="0" destOrd="0" presId="urn:microsoft.com/office/officeart/2005/8/layout/orgChart1"/>
    <dgm:cxn modelId="{75747AB8-12E2-42FC-8702-273BE347D840}" type="presParOf" srcId="{EF4C2BB7-08E7-49F9-8FAE-D467F40A0752}" destId="{068401B7-A12C-4E92-A08B-9DBDD049FAE8}" srcOrd="0" destOrd="0" presId="urn:microsoft.com/office/officeart/2005/8/layout/orgChart1"/>
    <dgm:cxn modelId="{6D97DA7D-767F-4574-8C8A-078A469FF224}" type="presParOf" srcId="{EF4C2BB7-08E7-49F9-8FAE-D467F40A0752}" destId="{11B1499B-0D1C-4E54-8B65-7E0E14711C39}" srcOrd="1" destOrd="0" presId="urn:microsoft.com/office/officeart/2005/8/layout/orgChart1"/>
    <dgm:cxn modelId="{CE51345D-BD67-4CCC-A705-2436259FF44C}" type="presParOf" srcId="{BA747C3A-4506-4E48-AA40-8C8F81B88A11}" destId="{E5336813-A321-424D-9E75-012D72CA7757}" srcOrd="1" destOrd="0" presId="urn:microsoft.com/office/officeart/2005/8/layout/orgChart1"/>
    <dgm:cxn modelId="{E4ECFC54-3CEA-46CE-AA03-3C6A9011D7A8}" type="presParOf" srcId="{E5336813-A321-424D-9E75-012D72CA7757}" destId="{39DED79A-6D09-4BBE-B962-6BE2250E622C}" srcOrd="0" destOrd="0" presId="urn:microsoft.com/office/officeart/2005/8/layout/orgChart1"/>
    <dgm:cxn modelId="{FE80796E-75C0-40E9-896A-298639EBFB46}" type="presParOf" srcId="{E5336813-A321-424D-9E75-012D72CA7757}" destId="{DB5BA1A8-5341-4350-891E-C9C79900CE9E}" srcOrd="1" destOrd="0" presId="urn:microsoft.com/office/officeart/2005/8/layout/orgChart1"/>
    <dgm:cxn modelId="{BF855916-0F0A-46E6-AAB6-EF19DFC15D9F}" type="presParOf" srcId="{DB5BA1A8-5341-4350-891E-C9C79900CE9E}" destId="{12FF7CEA-A7DA-4A85-867A-3DE7FC215D83}" srcOrd="0" destOrd="0" presId="urn:microsoft.com/office/officeart/2005/8/layout/orgChart1"/>
    <dgm:cxn modelId="{809BD7DA-C173-4BEF-8961-872693B87739}" type="presParOf" srcId="{12FF7CEA-A7DA-4A85-867A-3DE7FC215D83}" destId="{7269317E-9D5C-4D6C-B59B-3D151714C41E}" srcOrd="0" destOrd="0" presId="urn:microsoft.com/office/officeart/2005/8/layout/orgChart1"/>
    <dgm:cxn modelId="{58755A22-5AEF-4D43-A531-54D1DCD3CFB2}" type="presParOf" srcId="{12FF7CEA-A7DA-4A85-867A-3DE7FC215D83}" destId="{845B7168-79A1-464F-904D-4006E2C6598A}" srcOrd="1" destOrd="0" presId="urn:microsoft.com/office/officeart/2005/8/layout/orgChart1"/>
    <dgm:cxn modelId="{C0FDC4A5-A064-451C-9D06-7BC17C6B4D67}" type="presParOf" srcId="{DB5BA1A8-5341-4350-891E-C9C79900CE9E}" destId="{09A1E48B-A43E-499E-834F-B35F3498FD6C}" srcOrd="1" destOrd="0" presId="urn:microsoft.com/office/officeart/2005/8/layout/orgChart1"/>
    <dgm:cxn modelId="{2B5E1161-B696-406E-B107-8073463A3152}" type="presParOf" srcId="{DB5BA1A8-5341-4350-891E-C9C79900CE9E}" destId="{ACD82FB1-046C-4C15-ACE4-EF59E333A08E}" srcOrd="2" destOrd="0" presId="urn:microsoft.com/office/officeart/2005/8/layout/orgChart1"/>
    <dgm:cxn modelId="{F9923B7D-B180-4842-9BFE-F19CB466A46C}" type="presParOf" srcId="{E5336813-A321-424D-9E75-012D72CA7757}" destId="{93DB6DE3-E4E5-48AA-A441-F83FF6FD34FB}" srcOrd="2" destOrd="0" presId="urn:microsoft.com/office/officeart/2005/8/layout/orgChart1"/>
    <dgm:cxn modelId="{17086AA6-3BEC-468D-A489-8CCF8876070D}" type="presParOf" srcId="{E5336813-A321-424D-9E75-012D72CA7757}" destId="{A024F3A1-A870-41E7-8A03-3F741B340A9A}" srcOrd="3" destOrd="0" presId="urn:microsoft.com/office/officeart/2005/8/layout/orgChart1"/>
    <dgm:cxn modelId="{55FD1582-541E-47C6-96F0-340DDE6AC29E}" type="presParOf" srcId="{A024F3A1-A870-41E7-8A03-3F741B340A9A}" destId="{0B292FC9-BDAA-45F7-B3D9-098EC600720B}" srcOrd="0" destOrd="0" presId="urn:microsoft.com/office/officeart/2005/8/layout/orgChart1"/>
    <dgm:cxn modelId="{A83CEF76-4003-48BA-884F-9001BC9B0543}" type="presParOf" srcId="{0B292FC9-BDAA-45F7-B3D9-098EC600720B}" destId="{04542844-5A1F-4CB6-810E-148D8989BFE9}" srcOrd="0" destOrd="0" presId="urn:microsoft.com/office/officeart/2005/8/layout/orgChart1"/>
    <dgm:cxn modelId="{99C4D27F-3883-49D6-8820-275639EF96D8}" type="presParOf" srcId="{0B292FC9-BDAA-45F7-B3D9-098EC600720B}" destId="{C45A645C-852D-47A9-9116-B05ECBB3A4DD}" srcOrd="1" destOrd="0" presId="urn:microsoft.com/office/officeart/2005/8/layout/orgChart1"/>
    <dgm:cxn modelId="{0BA1DCB7-7AA5-4A20-8601-3477BEB1BEFE}" type="presParOf" srcId="{A024F3A1-A870-41E7-8A03-3F741B340A9A}" destId="{220B5253-C6AF-41E8-803D-5CF51556F06A}" srcOrd="1" destOrd="0" presId="urn:microsoft.com/office/officeart/2005/8/layout/orgChart1"/>
    <dgm:cxn modelId="{398F4435-8545-448B-87B9-145EC346E0A6}" type="presParOf" srcId="{A024F3A1-A870-41E7-8A03-3F741B340A9A}" destId="{F0934CD6-7313-4CCB-AA92-66B219A4F7E8}" srcOrd="2" destOrd="0" presId="urn:microsoft.com/office/officeart/2005/8/layout/orgChart1"/>
    <dgm:cxn modelId="{08DA6EDB-5B3B-4E61-A784-101F4DBE87E2}" type="presParOf" srcId="{BA747C3A-4506-4E48-AA40-8C8F81B88A11}" destId="{CEA1F421-D08F-47D7-B95C-42371DFC8BB8}" srcOrd="2" destOrd="0" presId="urn:microsoft.com/office/officeart/2005/8/layout/orgChart1"/>
    <dgm:cxn modelId="{6BF65A6E-4BFD-4871-9DA8-6E8B312705A3}" type="presParOf" srcId="{40E6C878-5319-40B2-8C17-6A5DB32435F7}" destId="{CD5445F1-7C05-4BA4-BAFA-EC16790C6E2F}" srcOrd="2" destOrd="0" presId="urn:microsoft.com/office/officeart/2005/8/layout/orgChart1"/>
    <dgm:cxn modelId="{282A3B93-A3DF-43EA-A36C-38BDC5C0884B}" type="presParOf" srcId="{40E6C878-5319-40B2-8C17-6A5DB32435F7}" destId="{1A1C219E-8BD3-4A0C-A9EC-B341E3345FE9}" srcOrd="3" destOrd="0" presId="urn:microsoft.com/office/officeart/2005/8/layout/orgChart1"/>
    <dgm:cxn modelId="{0814FBE2-6B44-4F99-8FEE-0AEE75CC9DF3}" type="presParOf" srcId="{1A1C219E-8BD3-4A0C-A9EC-B341E3345FE9}" destId="{769BAF09-F281-470E-ADAE-95FF9D6CDC17}" srcOrd="0" destOrd="0" presId="urn:microsoft.com/office/officeart/2005/8/layout/orgChart1"/>
    <dgm:cxn modelId="{88A04889-CF3B-40E1-8BE2-64DEE1B2ABCB}" type="presParOf" srcId="{769BAF09-F281-470E-ADAE-95FF9D6CDC17}" destId="{70B09FCD-6624-48A7-B3F6-CD478B4D5B6F}" srcOrd="0" destOrd="0" presId="urn:microsoft.com/office/officeart/2005/8/layout/orgChart1"/>
    <dgm:cxn modelId="{CA8E122F-EEC0-4EDC-80E2-1F276B575896}" type="presParOf" srcId="{769BAF09-F281-470E-ADAE-95FF9D6CDC17}" destId="{06AC8F1F-7EE3-4470-9C5F-C490BD56236F}" srcOrd="1" destOrd="0" presId="urn:microsoft.com/office/officeart/2005/8/layout/orgChart1"/>
    <dgm:cxn modelId="{FCC8F654-5CEA-4F45-A545-5438ECBDFABE}" type="presParOf" srcId="{1A1C219E-8BD3-4A0C-A9EC-B341E3345FE9}" destId="{4BA73C68-1726-459C-8EEA-35B3482B4D1A}" srcOrd="1" destOrd="0" presId="urn:microsoft.com/office/officeart/2005/8/layout/orgChart1"/>
    <dgm:cxn modelId="{60E5F3F6-8175-422F-A1DA-854C6E457A57}" type="presParOf" srcId="{1A1C219E-8BD3-4A0C-A9EC-B341E3345FE9}" destId="{F5D9DD21-3D9B-4632-AD69-3BEB684DD45E}" srcOrd="2" destOrd="0" presId="urn:microsoft.com/office/officeart/2005/8/layout/orgChart1"/>
    <dgm:cxn modelId="{FFB27F63-2107-44E3-A449-8C3268497D02}" type="presParOf" srcId="{40E6C878-5319-40B2-8C17-6A5DB32435F7}" destId="{6451AC18-72C7-45BE-A405-E8564BC0D8C8}" srcOrd="4" destOrd="0" presId="urn:microsoft.com/office/officeart/2005/8/layout/orgChart1"/>
    <dgm:cxn modelId="{26540FA7-1BD7-4BA9-935A-380C097EE720}" type="presParOf" srcId="{40E6C878-5319-40B2-8C17-6A5DB32435F7}" destId="{81BF8E06-422B-4BB0-AF26-8B9018605FE6}" srcOrd="5" destOrd="0" presId="urn:microsoft.com/office/officeart/2005/8/layout/orgChart1"/>
    <dgm:cxn modelId="{34E7A075-8896-4536-918C-F07BDCDB26CB}" type="presParOf" srcId="{81BF8E06-422B-4BB0-AF26-8B9018605FE6}" destId="{BC81A845-18BE-466D-B738-FD5B207C2880}" srcOrd="0" destOrd="0" presId="urn:microsoft.com/office/officeart/2005/8/layout/orgChart1"/>
    <dgm:cxn modelId="{528E7B04-1564-4611-9D24-9E6763331E74}" type="presParOf" srcId="{BC81A845-18BE-466D-B738-FD5B207C2880}" destId="{ED39F3AE-2E38-4633-B4D2-E7B2CF577D21}" srcOrd="0" destOrd="0" presId="urn:microsoft.com/office/officeart/2005/8/layout/orgChart1"/>
    <dgm:cxn modelId="{50C6518E-374B-4035-80E9-B9653F788D75}" type="presParOf" srcId="{BC81A845-18BE-466D-B738-FD5B207C2880}" destId="{591C3B70-19C1-48B1-920B-C08373FF48A7}" srcOrd="1" destOrd="0" presId="urn:microsoft.com/office/officeart/2005/8/layout/orgChart1"/>
    <dgm:cxn modelId="{5344C85A-8F69-4DDC-98BA-184BA2B6BCFA}" type="presParOf" srcId="{81BF8E06-422B-4BB0-AF26-8B9018605FE6}" destId="{6A2B2554-A2F4-43A0-AB2C-24FDE42A9BB8}" srcOrd="1" destOrd="0" presId="urn:microsoft.com/office/officeart/2005/8/layout/orgChart1"/>
    <dgm:cxn modelId="{C1367B24-D463-4E00-9D2A-B0D7E247B372}" type="presParOf" srcId="{81BF8E06-422B-4BB0-AF26-8B9018605FE6}" destId="{7E54924B-D736-4DE6-82B0-C970E2F98351}" srcOrd="2" destOrd="0" presId="urn:microsoft.com/office/officeart/2005/8/layout/orgChart1"/>
    <dgm:cxn modelId="{0543A3FE-4B34-4CD6-B6A7-FB247FE07900}" type="presParOf" srcId="{E7861CD3-FCBF-4145-A9A8-272613BBD3F8}" destId="{12AD57B7-F754-4313-9F4F-E821E38FE7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ABE129-07FA-455C-9DA1-F6A534A88ABA}" type="doc">
      <dgm:prSet loTypeId="urn:microsoft.com/office/officeart/2005/8/layout/hList7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982896B-3138-4511-B8C4-3ABDD82E4B3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EG" sz="2400" b="0" dirty="0" smtClean="0">
              <a:solidFill>
                <a:srgbClr val="FF0000"/>
              </a:solidFill>
              <a:latin typeface="Adobe Arabic" pitchFamily="18" charset="-78"/>
              <a:cs typeface="Adobe Arabic" pitchFamily="18" charset="-78"/>
            </a:rPr>
            <a:t>ص 95،94</a:t>
          </a:r>
          <a:endParaRPr lang="ar-EG" sz="2400" b="0" dirty="0" smtClean="0">
            <a:solidFill>
              <a:schemeClr val="bg1"/>
            </a:solidFill>
            <a:latin typeface="Adobe Arabic" pitchFamily="18" charset="-78"/>
            <a:cs typeface="Adobe Arabic" pitchFamily="18" charset="-78"/>
          </a:endParaRPr>
        </a:p>
        <a:p>
          <a:pPr algn="ctr" rtl="1"/>
          <a:r>
            <a:rPr lang="ar-EG" sz="2400" b="0" dirty="0" smtClean="0">
              <a:solidFill>
                <a:schemeClr val="bg1"/>
              </a:solidFill>
              <a:latin typeface="Adobe Arabic" pitchFamily="18" charset="-78"/>
              <a:cs typeface="Adobe Arabic" pitchFamily="18" charset="-78"/>
            </a:rPr>
            <a:t>أنشطة متنوعة  </a:t>
          </a:r>
        </a:p>
      </dgm:t>
    </dgm:pt>
    <dgm:pt modelId="{7599CC01-0CAA-424C-80D4-C455B2DF2E9E}" type="parTrans" cxnId="{ACFF1930-5D5C-49CE-A310-F74F8A591C20}">
      <dgm:prSet/>
      <dgm:spPr/>
      <dgm:t>
        <a:bodyPr/>
        <a:lstStyle/>
        <a:p>
          <a:endParaRPr lang="en-US"/>
        </a:p>
      </dgm:t>
    </dgm:pt>
    <dgm:pt modelId="{B5F7B3C0-2A7E-485F-B0A8-82295CAE6778}" type="sibTrans" cxnId="{ACFF1930-5D5C-49CE-A310-F74F8A591C20}">
      <dgm:prSet/>
      <dgm:spPr/>
      <dgm:t>
        <a:bodyPr/>
        <a:lstStyle/>
        <a:p>
          <a:endParaRPr lang="en-US"/>
        </a:p>
      </dgm:t>
    </dgm:pt>
    <dgm:pt modelId="{2925CA3C-3934-47AE-A9E3-7B55EA9F294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endParaRPr lang="ar-EG" sz="1000" b="0" dirty="0" smtClean="0">
            <a:solidFill>
              <a:srgbClr val="FF0000"/>
            </a:solidFill>
            <a:latin typeface="Adobe Arabic" pitchFamily="18" charset="-78"/>
            <a:cs typeface="Adobe Arabic" pitchFamily="18" charset="-78"/>
          </a:endParaRPr>
        </a:p>
        <a:p>
          <a:pPr algn="ctr" rtl="1"/>
          <a:r>
            <a:rPr lang="ar-EG" sz="2400" b="0" dirty="0" smtClean="0">
              <a:solidFill>
                <a:srgbClr val="FF0000"/>
              </a:solidFill>
              <a:latin typeface="Adobe Arabic" pitchFamily="18" charset="-78"/>
              <a:cs typeface="Adobe Arabic" pitchFamily="18" charset="-78"/>
            </a:rPr>
            <a:t>نشاط (5) ص 96</a:t>
          </a:r>
          <a:endParaRPr lang="ar-EG" sz="2400" b="0" dirty="0" smtClean="0">
            <a:latin typeface="Adobe Arabic" pitchFamily="18" charset="-78"/>
            <a:cs typeface="Adobe Arabic" pitchFamily="18" charset="-78"/>
          </a:endParaRPr>
        </a:p>
        <a:p>
          <a:pPr algn="ctr" rtl="1"/>
          <a:r>
            <a:rPr lang="ar-EG" sz="2400" b="0" dirty="0" smtClean="0">
              <a:latin typeface="Adobe Arabic" pitchFamily="18" charset="-78"/>
              <a:cs typeface="Adobe Arabic" pitchFamily="18" charset="-78"/>
            </a:rPr>
            <a:t>تمرين علي </a:t>
          </a:r>
          <a:r>
            <a:rPr lang="ar-SA" sz="2400" b="0" dirty="0" smtClean="0">
              <a:latin typeface="Adobe Arabic" pitchFamily="18" charset="-78"/>
              <a:cs typeface="Adobe Arabic" pitchFamily="18" charset="-78"/>
            </a:rPr>
            <a:t>كيفية</a:t>
          </a:r>
          <a:r>
            <a:rPr lang="ar-EG" sz="2400" b="0" dirty="0" smtClean="0">
              <a:latin typeface="Adobe Arabic" pitchFamily="18" charset="-78"/>
              <a:cs typeface="Adobe Arabic" pitchFamily="18" charset="-78"/>
            </a:rPr>
            <a:t> إعداد الخطة التشغيلية</a:t>
          </a:r>
          <a:endParaRPr lang="en-US" sz="2400" b="0" dirty="0">
            <a:solidFill>
              <a:srgbClr val="FF0000"/>
            </a:solidFill>
            <a:latin typeface="Adobe Arabic" pitchFamily="18" charset="-78"/>
            <a:cs typeface="Adobe Arabic" pitchFamily="18" charset="-78"/>
          </a:endParaRPr>
        </a:p>
      </dgm:t>
    </dgm:pt>
    <dgm:pt modelId="{0E722D28-1A22-4E61-BE55-8E87C47480DF}" type="parTrans" cxnId="{16BDF9ED-607F-4558-8067-A88DE8CEDA9A}">
      <dgm:prSet/>
      <dgm:spPr/>
      <dgm:t>
        <a:bodyPr/>
        <a:lstStyle/>
        <a:p>
          <a:endParaRPr lang="en-US"/>
        </a:p>
      </dgm:t>
    </dgm:pt>
    <dgm:pt modelId="{264F1D0E-B241-4D54-9356-23F0C79DA965}" type="sibTrans" cxnId="{16BDF9ED-607F-4558-8067-A88DE8CEDA9A}">
      <dgm:prSet/>
      <dgm:spPr/>
      <dgm:t>
        <a:bodyPr/>
        <a:lstStyle/>
        <a:p>
          <a:endParaRPr lang="en-US"/>
        </a:p>
      </dgm:t>
    </dgm:pt>
    <dgm:pt modelId="{8B1A6E07-F15A-44A8-938C-D6ABE7919014}" type="pres">
      <dgm:prSet presAssocID="{40ABE129-07FA-455C-9DA1-F6A534A88ABA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AB77CC05-D2AF-4E40-B76E-3103B4CD7423}" type="pres">
      <dgm:prSet presAssocID="{40ABE129-07FA-455C-9DA1-F6A534A88ABA}" presName="fgShape" presStyleLbl="fgShp" presStyleIdx="0" presStyleCnt="1" custScaleY="33333" custLinFactNeighborX="537" custLinFactNeighborY="0"/>
      <dgm:spPr>
        <a:solidFill>
          <a:schemeClr val="bg1"/>
        </a:solidFill>
      </dgm:spPr>
      <dgm:t>
        <a:bodyPr/>
        <a:lstStyle/>
        <a:p>
          <a:pPr rtl="1"/>
          <a:endParaRPr lang="ar-EG"/>
        </a:p>
      </dgm:t>
    </dgm:pt>
    <dgm:pt modelId="{1B63BE00-C59F-4076-844E-98EE4DC4D425}" type="pres">
      <dgm:prSet presAssocID="{40ABE129-07FA-455C-9DA1-F6A534A88ABA}" presName="linComp" presStyleCnt="0"/>
      <dgm:spPr/>
      <dgm:t>
        <a:bodyPr/>
        <a:lstStyle/>
        <a:p>
          <a:pPr rtl="1"/>
          <a:endParaRPr lang="ar-EG"/>
        </a:p>
      </dgm:t>
    </dgm:pt>
    <dgm:pt modelId="{CB09AC63-1B42-422D-B381-0BDB0267F1A5}" type="pres">
      <dgm:prSet presAssocID="{8982896B-3138-4511-B8C4-3ABDD82E4B3C}" presName="compNode" presStyleCnt="0"/>
      <dgm:spPr/>
      <dgm:t>
        <a:bodyPr/>
        <a:lstStyle/>
        <a:p>
          <a:pPr rtl="1"/>
          <a:endParaRPr lang="ar-EG"/>
        </a:p>
      </dgm:t>
    </dgm:pt>
    <dgm:pt modelId="{904B9F1B-F5BD-4CCB-A807-D936C91CE86D}" type="pres">
      <dgm:prSet presAssocID="{8982896B-3138-4511-B8C4-3ABDD82E4B3C}" presName="bkgdShape" presStyleLbl="node1" presStyleIdx="0" presStyleCnt="2" custLinFactNeighborX="-136" custLinFactNeighborY="5000"/>
      <dgm:spPr/>
      <dgm:t>
        <a:bodyPr/>
        <a:lstStyle/>
        <a:p>
          <a:pPr rtl="1"/>
          <a:endParaRPr lang="ar-EG"/>
        </a:p>
      </dgm:t>
    </dgm:pt>
    <dgm:pt modelId="{37E089ED-B39B-4773-A975-3E7DE07C5713}" type="pres">
      <dgm:prSet presAssocID="{8982896B-3138-4511-B8C4-3ABDD82E4B3C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DE70B2A-F5DC-4640-A992-F18D89A4E2B4}" type="pres">
      <dgm:prSet presAssocID="{8982896B-3138-4511-B8C4-3ABDD82E4B3C}" presName="invisiNode" presStyleLbl="node1" presStyleIdx="0" presStyleCnt="2"/>
      <dgm:spPr/>
      <dgm:t>
        <a:bodyPr/>
        <a:lstStyle/>
        <a:p>
          <a:pPr rtl="1"/>
          <a:endParaRPr lang="ar-EG"/>
        </a:p>
      </dgm:t>
    </dgm:pt>
    <dgm:pt modelId="{AADD2E99-CAB3-4188-8F57-6948F16E624F}" type="pres">
      <dgm:prSet presAssocID="{8982896B-3138-4511-B8C4-3ABDD82E4B3C}" presName="imagNode" presStyleLbl="fgImgPlace1" presStyleIdx="0" presStyleCnt="2" custScaleX="164030" custScaleY="12576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  <dgm:pt modelId="{61530BDA-92CB-4266-9C98-39B7F79F16B6}" type="pres">
      <dgm:prSet presAssocID="{B5F7B3C0-2A7E-485F-B0A8-82295CAE6778}" presName="sibTrans" presStyleLbl="sibTrans2D1" presStyleIdx="0" presStyleCnt="0"/>
      <dgm:spPr/>
      <dgm:t>
        <a:bodyPr/>
        <a:lstStyle/>
        <a:p>
          <a:pPr rtl="1"/>
          <a:endParaRPr lang="ar-EG"/>
        </a:p>
      </dgm:t>
    </dgm:pt>
    <dgm:pt modelId="{AE74176E-EB6C-4C73-B2D1-ED1A9B4EBC5A}" type="pres">
      <dgm:prSet presAssocID="{2925CA3C-3934-47AE-A9E3-7B55EA9F2944}" presName="compNode" presStyleCnt="0"/>
      <dgm:spPr/>
      <dgm:t>
        <a:bodyPr/>
        <a:lstStyle/>
        <a:p>
          <a:pPr rtl="1"/>
          <a:endParaRPr lang="ar-EG"/>
        </a:p>
      </dgm:t>
    </dgm:pt>
    <dgm:pt modelId="{214CD554-442D-4614-93A9-8188110CF4FA}" type="pres">
      <dgm:prSet presAssocID="{2925CA3C-3934-47AE-A9E3-7B55EA9F2944}" presName="bkgdShape" presStyleLbl="node1" presStyleIdx="1" presStyleCnt="2" custLinFactNeighborX="2196" custLinFactNeighborY="-2912"/>
      <dgm:spPr/>
      <dgm:t>
        <a:bodyPr/>
        <a:lstStyle/>
        <a:p>
          <a:pPr rtl="1"/>
          <a:endParaRPr lang="ar-EG"/>
        </a:p>
      </dgm:t>
    </dgm:pt>
    <dgm:pt modelId="{54731DEC-22F8-425D-8269-2B6D8658B41A}" type="pres">
      <dgm:prSet presAssocID="{2925CA3C-3934-47AE-A9E3-7B55EA9F2944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A7BC0104-DC6D-45E3-BD96-74F40569B4A9}" type="pres">
      <dgm:prSet presAssocID="{2925CA3C-3934-47AE-A9E3-7B55EA9F2944}" presName="invisiNode" presStyleLbl="node1" presStyleIdx="1" presStyleCnt="2"/>
      <dgm:spPr/>
      <dgm:t>
        <a:bodyPr/>
        <a:lstStyle/>
        <a:p>
          <a:pPr rtl="1"/>
          <a:endParaRPr lang="ar-EG"/>
        </a:p>
      </dgm:t>
    </dgm:pt>
    <dgm:pt modelId="{31E2EE7C-1EC9-4372-9DDA-152499D5D242}" type="pres">
      <dgm:prSet presAssocID="{2925CA3C-3934-47AE-A9E3-7B55EA9F2944}" presName="imagNode" presStyleLbl="fgImgPlace1" presStyleIdx="1" presStyleCnt="2" custScaleX="151539" custScaleY="111270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pPr rtl="1"/>
          <a:endParaRPr lang="ar-EG"/>
        </a:p>
      </dgm:t>
    </dgm:pt>
  </dgm:ptLst>
  <dgm:cxnLst>
    <dgm:cxn modelId="{7FDBB140-87D4-4D2F-8D2A-EB43966F7280}" type="presOf" srcId="{2925CA3C-3934-47AE-A9E3-7B55EA9F2944}" destId="{214CD554-442D-4614-93A9-8188110CF4FA}" srcOrd="0" destOrd="0" presId="urn:microsoft.com/office/officeart/2005/8/layout/hList7#1"/>
    <dgm:cxn modelId="{69490C8E-E446-4025-9B70-C10AAEEE6DE3}" type="presOf" srcId="{B5F7B3C0-2A7E-485F-B0A8-82295CAE6778}" destId="{61530BDA-92CB-4266-9C98-39B7F79F16B6}" srcOrd="0" destOrd="0" presId="urn:microsoft.com/office/officeart/2005/8/layout/hList7#1"/>
    <dgm:cxn modelId="{FCAEF6E9-18B2-47B0-A3AB-3C9391A24626}" type="presOf" srcId="{8982896B-3138-4511-B8C4-3ABDD82E4B3C}" destId="{37E089ED-B39B-4773-A975-3E7DE07C5713}" srcOrd="1" destOrd="0" presId="urn:microsoft.com/office/officeart/2005/8/layout/hList7#1"/>
    <dgm:cxn modelId="{16BDF9ED-607F-4558-8067-A88DE8CEDA9A}" srcId="{40ABE129-07FA-455C-9DA1-F6A534A88ABA}" destId="{2925CA3C-3934-47AE-A9E3-7B55EA9F2944}" srcOrd="1" destOrd="0" parTransId="{0E722D28-1A22-4E61-BE55-8E87C47480DF}" sibTransId="{264F1D0E-B241-4D54-9356-23F0C79DA965}"/>
    <dgm:cxn modelId="{ACFF1930-5D5C-49CE-A310-F74F8A591C20}" srcId="{40ABE129-07FA-455C-9DA1-F6A534A88ABA}" destId="{8982896B-3138-4511-B8C4-3ABDD82E4B3C}" srcOrd="0" destOrd="0" parTransId="{7599CC01-0CAA-424C-80D4-C455B2DF2E9E}" sibTransId="{B5F7B3C0-2A7E-485F-B0A8-82295CAE6778}"/>
    <dgm:cxn modelId="{3508A79A-A1B5-4EFF-A566-245E4E157BCD}" type="presOf" srcId="{8982896B-3138-4511-B8C4-3ABDD82E4B3C}" destId="{904B9F1B-F5BD-4CCB-A807-D936C91CE86D}" srcOrd="0" destOrd="0" presId="urn:microsoft.com/office/officeart/2005/8/layout/hList7#1"/>
    <dgm:cxn modelId="{DC748706-F17F-45AF-9334-98235FF41472}" type="presOf" srcId="{2925CA3C-3934-47AE-A9E3-7B55EA9F2944}" destId="{54731DEC-22F8-425D-8269-2B6D8658B41A}" srcOrd="1" destOrd="0" presId="urn:microsoft.com/office/officeart/2005/8/layout/hList7#1"/>
    <dgm:cxn modelId="{5C7AB62A-30C7-4AD0-BD2D-6105813DCCE0}" type="presOf" srcId="{40ABE129-07FA-455C-9DA1-F6A534A88ABA}" destId="{8B1A6E07-F15A-44A8-938C-D6ABE7919014}" srcOrd="0" destOrd="0" presId="urn:microsoft.com/office/officeart/2005/8/layout/hList7#1"/>
    <dgm:cxn modelId="{29DFDFF9-DB40-422F-9E62-899E4520B0C8}" type="presParOf" srcId="{8B1A6E07-F15A-44A8-938C-D6ABE7919014}" destId="{AB77CC05-D2AF-4E40-B76E-3103B4CD7423}" srcOrd="0" destOrd="0" presId="urn:microsoft.com/office/officeart/2005/8/layout/hList7#1"/>
    <dgm:cxn modelId="{ACC78AEB-3680-4075-B0E6-A49F7008F22B}" type="presParOf" srcId="{8B1A6E07-F15A-44A8-938C-D6ABE7919014}" destId="{1B63BE00-C59F-4076-844E-98EE4DC4D425}" srcOrd="1" destOrd="0" presId="urn:microsoft.com/office/officeart/2005/8/layout/hList7#1"/>
    <dgm:cxn modelId="{196C085B-B69D-49EC-8418-DC37A231E898}" type="presParOf" srcId="{1B63BE00-C59F-4076-844E-98EE4DC4D425}" destId="{CB09AC63-1B42-422D-B381-0BDB0267F1A5}" srcOrd="0" destOrd="0" presId="urn:microsoft.com/office/officeart/2005/8/layout/hList7#1"/>
    <dgm:cxn modelId="{C12DF524-7739-4467-845C-3EE018AF6E6D}" type="presParOf" srcId="{CB09AC63-1B42-422D-B381-0BDB0267F1A5}" destId="{904B9F1B-F5BD-4CCB-A807-D936C91CE86D}" srcOrd="0" destOrd="0" presId="urn:microsoft.com/office/officeart/2005/8/layout/hList7#1"/>
    <dgm:cxn modelId="{4B01B19B-2ACC-4C85-BDB2-815EEDB3CEE1}" type="presParOf" srcId="{CB09AC63-1B42-422D-B381-0BDB0267F1A5}" destId="{37E089ED-B39B-4773-A975-3E7DE07C5713}" srcOrd="1" destOrd="0" presId="urn:microsoft.com/office/officeart/2005/8/layout/hList7#1"/>
    <dgm:cxn modelId="{6AC76619-18B6-4B47-8F69-039E9E7A0C91}" type="presParOf" srcId="{CB09AC63-1B42-422D-B381-0BDB0267F1A5}" destId="{BDE70B2A-F5DC-4640-A992-F18D89A4E2B4}" srcOrd="2" destOrd="0" presId="urn:microsoft.com/office/officeart/2005/8/layout/hList7#1"/>
    <dgm:cxn modelId="{3A11F9B0-E009-49A2-A373-E0A8218257C8}" type="presParOf" srcId="{CB09AC63-1B42-422D-B381-0BDB0267F1A5}" destId="{AADD2E99-CAB3-4188-8F57-6948F16E624F}" srcOrd="3" destOrd="0" presId="urn:microsoft.com/office/officeart/2005/8/layout/hList7#1"/>
    <dgm:cxn modelId="{28DF2417-1FF4-4763-9453-DCF35B273CF5}" type="presParOf" srcId="{1B63BE00-C59F-4076-844E-98EE4DC4D425}" destId="{61530BDA-92CB-4266-9C98-39B7F79F16B6}" srcOrd="1" destOrd="0" presId="urn:microsoft.com/office/officeart/2005/8/layout/hList7#1"/>
    <dgm:cxn modelId="{A63B1FCB-644F-47C9-9BDB-262050952C3F}" type="presParOf" srcId="{1B63BE00-C59F-4076-844E-98EE4DC4D425}" destId="{AE74176E-EB6C-4C73-B2D1-ED1A9B4EBC5A}" srcOrd="2" destOrd="0" presId="urn:microsoft.com/office/officeart/2005/8/layout/hList7#1"/>
    <dgm:cxn modelId="{881173DF-1C45-416A-9583-E534BA1EDCC2}" type="presParOf" srcId="{AE74176E-EB6C-4C73-B2D1-ED1A9B4EBC5A}" destId="{214CD554-442D-4614-93A9-8188110CF4FA}" srcOrd="0" destOrd="0" presId="urn:microsoft.com/office/officeart/2005/8/layout/hList7#1"/>
    <dgm:cxn modelId="{7EE569F6-70BA-4263-93CC-EB501F9ED29A}" type="presParOf" srcId="{AE74176E-EB6C-4C73-B2D1-ED1A9B4EBC5A}" destId="{54731DEC-22F8-425D-8269-2B6D8658B41A}" srcOrd="1" destOrd="0" presId="urn:microsoft.com/office/officeart/2005/8/layout/hList7#1"/>
    <dgm:cxn modelId="{7E09C2E7-D93D-4D6F-9C90-E8233CE55653}" type="presParOf" srcId="{AE74176E-EB6C-4C73-B2D1-ED1A9B4EBC5A}" destId="{A7BC0104-DC6D-45E3-BD96-74F40569B4A9}" srcOrd="2" destOrd="0" presId="urn:microsoft.com/office/officeart/2005/8/layout/hList7#1"/>
    <dgm:cxn modelId="{65D50D4B-9C82-4669-A754-5F3AA618A653}" type="presParOf" srcId="{AE74176E-EB6C-4C73-B2D1-ED1A9B4EBC5A}" destId="{31E2EE7C-1EC9-4372-9DDA-152499D5D242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1AC18-72C7-45BE-A405-E8564BC0D8C8}">
      <dsp:nvSpPr>
        <dsp:cNvPr id="0" name=""/>
        <dsp:cNvSpPr/>
      </dsp:nvSpPr>
      <dsp:spPr>
        <a:xfrm>
          <a:off x="4599144" y="1491319"/>
          <a:ext cx="1842668" cy="286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873"/>
              </a:lnTo>
              <a:lnTo>
                <a:pt x="1842668" y="163873"/>
              </a:lnTo>
              <a:lnTo>
                <a:pt x="1842668" y="286193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5445F1-7C05-4BA4-BAFA-EC16790C6E2F}">
      <dsp:nvSpPr>
        <dsp:cNvPr id="0" name=""/>
        <dsp:cNvSpPr/>
      </dsp:nvSpPr>
      <dsp:spPr>
        <a:xfrm>
          <a:off x="3895647" y="1491319"/>
          <a:ext cx="703497" cy="299864"/>
        </a:xfrm>
        <a:custGeom>
          <a:avLst/>
          <a:gdLst/>
          <a:ahLst/>
          <a:cxnLst/>
          <a:rect l="0" t="0" r="0" b="0"/>
          <a:pathLst>
            <a:path>
              <a:moveTo>
                <a:pt x="703497" y="0"/>
              </a:moveTo>
              <a:lnTo>
                <a:pt x="703497" y="177544"/>
              </a:lnTo>
              <a:lnTo>
                <a:pt x="0" y="177544"/>
              </a:lnTo>
              <a:lnTo>
                <a:pt x="0" y="299864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B6DE3-E4E5-48AA-A441-F83FF6FD34FB}">
      <dsp:nvSpPr>
        <dsp:cNvPr id="0" name=""/>
        <dsp:cNvSpPr/>
      </dsp:nvSpPr>
      <dsp:spPr>
        <a:xfrm>
          <a:off x="238432" y="2289358"/>
          <a:ext cx="354843" cy="1362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2993"/>
              </a:lnTo>
              <a:lnTo>
                <a:pt x="354843" y="136299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ED79A-6D09-4BBE-B962-6BE2250E622C}">
      <dsp:nvSpPr>
        <dsp:cNvPr id="0" name=""/>
        <dsp:cNvSpPr/>
      </dsp:nvSpPr>
      <dsp:spPr>
        <a:xfrm>
          <a:off x="238432" y="2289358"/>
          <a:ext cx="354843" cy="535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877"/>
              </a:lnTo>
              <a:lnTo>
                <a:pt x="354843" y="535877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4476A-653A-4438-8BC2-755D52D0193D}">
      <dsp:nvSpPr>
        <dsp:cNvPr id="0" name=""/>
        <dsp:cNvSpPr/>
      </dsp:nvSpPr>
      <dsp:spPr>
        <a:xfrm>
          <a:off x="1184681" y="1491319"/>
          <a:ext cx="3414462" cy="215562"/>
        </a:xfrm>
        <a:custGeom>
          <a:avLst/>
          <a:gdLst/>
          <a:ahLst/>
          <a:cxnLst/>
          <a:rect l="0" t="0" r="0" b="0"/>
          <a:pathLst>
            <a:path>
              <a:moveTo>
                <a:pt x="3414462" y="0"/>
              </a:moveTo>
              <a:lnTo>
                <a:pt x="3414462" y="93242"/>
              </a:lnTo>
              <a:lnTo>
                <a:pt x="0" y="93242"/>
              </a:lnTo>
              <a:lnTo>
                <a:pt x="0" y="215562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B8BBC-5A9B-44A7-9E59-61DB7F0B1A52}">
      <dsp:nvSpPr>
        <dsp:cNvPr id="0" name=""/>
        <dsp:cNvSpPr/>
      </dsp:nvSpPr>
      <dsp:spPr>
        <a:xfrm>
          <a:off x="2761111" y="733687"/>
          <a:ext cx="3676064" cy="75763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 dirty="0">
            <a:cs typeface="+mj-cs"/>
          </a:endParaRPr>
        </a:p>
      </dsp:txBody>
      <dsp:txXfrm>
        <a:off x="2761111" y="733687"/>
        <a:ext cx="3676064" cy="757632"/>
      </dsp:txXfrm>
    </dsp:sp>
    <dsp:sp modelId="{068401B7-A12C-4E92-A08B-9DBDD049FAE8}">
      <dsp:nvSpPr>
        <dsp:cNvPr id="0" name=""/>
        <dsp:cNvSpPr/>
      </dsp:nvSpPr>
      <dsp:spPr>
        <a:xfrm>
          <a:off x="1870" y="1706882"/>
          <a:ext cx="2365621" cy="58247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6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cs typeface="+mj-cs"/>
          </a:endParaRPr>
        </a:p>
      </dsp:txBody>
      <dsp:txXfrm>
        <a:off x="1870" y="1706882"/>
        <a:ext cx="2365621" cy="582475"/>
      </dsp:txXfrm>
    </dsp:sp>
    <dsp:sp modelId="{7269317E-9D5C-4D6C-B59B-3D151714C41E}">
      <dsp:nvSpPr>
        <dsp:cNvPr id="0" name=""/>
        <dsp:cNvSpPr/>
      </dsp:nvSpPr>
      <dsp:spPr>
        <a:xfrm>
          <a:off x="593276" y="2533998"/>
          <a:ext cx="2447645" cy="58247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cs typeface="+mj-cs"/>
          </a:endParaRPr>
        </a:p>
      </dsp:txBody>
      <dsp:txXfrm>
        <a:off x="593276" y="2533998"/>
        <a:ext cx="2447645" cy="582475"/>
      </dsp:txXfrm>
    </dsp:sp>
    <dsp:sp modelId="{04542844-5A1F-4CB6-810E-148D8989BFE9}">
      <dsp:nvSpPr>
        <dsp:cNvPr id="0" name=""/>
        <dsp:cNvSpPr/>
      </dsp:nvSpPr>
      <dsp:spPr>
        <a:xfrm>
          <a:off x="593276" y="3361114"/>
          <a:ext cx="2447645" cy="58247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1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b="1" kern="1200" dirty="0">
            <a:cs typeface="+mj-cs"/>
          </a:endParaRPr>
        </a:p>
      </dsp:txBody>
      <dsp:txXfrm>
        <a:off x="593276" y="3361114"/>
        <a:ext cx="2447645" cy="582475"/>
      </dsp:txXfrm>
    </dsp:sp>
    <dsp:sp modelId="{70B09FCD-6624-48A7-B3F6-CD478B4D5B6F}">
      <dsp:nvSpPr>
        <dsp:cNvPr id="0" name=""/>
        <dsp:cNvSpPr/>
      </dsp:nvSpPr>
      <dsp:spPr>
        <a:xfrm>
          <a:off x="2686257" y="1791183"/>
          <a:ext cx="2418778" cy="58247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6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 dirty="0">
            <a:cs typeface="+mj-cs"/>
          </a:endParaRPr>
        </a:p>
      </dsp:txBody>
      <dsp:txXfrm>
        <a:off x="2686257" y="1791183"/>
        <a:ext cx="2418778" cy="582475"/>
      </dsp:txXfrm>
    </dsp:sp>
    <dsp:sp modelId="{ED39F3AE-2E38-4633-B4D2-E7B2CF577D21}">
      <dsp:nvSpPr>
        <dsp:cNvPr id="0" name=""/>
        <dsp:cNvSpPr/>
      </dsp:nvSpPr>
      <dsp:spPr>
        <a:xfrm>
          <a:off x="5232423" y="1777513"/>
          <a:ext cx="2418778" cy="58247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6"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 dirty="0">
            <a:cs typeface="+mj-cs"/>
          </a:endParaRPr>
        </a:p>
      </dsp:txBody>
      <dsp:txXfrm>
        <a:off x="5232423" y="1777513"/>
        <a:ext cx="2418778" cy="582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6422D4C-BABA-45B5-ACE8-D407C06550EE}" type="datetimeFigureOut">
              <a:rPr lang="ar-EG" smtClean="0"/>
              <a:t>12/01/1437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F4FB7EC-FBC1-4389-83EB-2E95E74DA47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5654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789EC-C102-4492-B843-ED8028AB032F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1780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D7BC-F494-4FE1-BB5E-AA140E2EEFD6}" type="slidenum">
              <a:rPr lang="ar-EG" smtClean="0"/>
              <a:t>6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004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 smtClean="0"/>
              <a:t>الإسفنج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B7EC-FBC1-4389-83EB-2E95E74DA477}" type="slidenum">
              <a:rPr lang="ar-EG" smtClean="0"/>
              <a:t>11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9172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4536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4416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430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EC951-E5DD-4FE7-8717-4D8CF1F181D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59730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317D5-413C-44B1-ADDB-14332B37130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1308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3BA4-6A39-4835-9810-B573B8E3234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8501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CA54D-DA88-44F7-86AB-B3BC19B39E9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6182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CDE03-D5A1-470B-99C4-EBD41A2460B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9709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DA377-0052-4357-9DB4-078BE3B8C83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5161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7C25-B7AF-435D-958A-B3B128FC944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420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AEC0A-7C3F-44B5-A73C-5F292F0BA9F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8766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44621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ar-SA" noProof="0" dirty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712E8-0D36-43BD-9130-42A9DDCC0D8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4965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F5360-2846-4BB1-9E80-0ADDB97190F0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68860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057900" y="98425"/>
            <a:ext cx="1865313" cy="602615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8425"/>
            <a:ext cx="5448300" cy="60261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C7747-9016-45CE-B457-B190F8C0C3D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60651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73972-5B83-4521-82BF-D65A1944984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7650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EC2D6-246B-487D-B9AB-77A3D003EB9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87072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64FC-A598-414C-A4A2-82C3FDD037F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73596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D0FD6-64E2-47E5-AB84-A3E39560C39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827913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DAB3F-AE7E-42A3-AAB5-656F769A13A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15937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E991E-862F-458D-AFD0-411E53C9A60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15982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34A0C-85D9-4D71-9E13-BDF3093DA479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7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921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5BDA-F129-4B1E-AE5B-01353EC9AAA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39097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ar-SA" noProof="0" dirty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F083E-01BF-4A86-9124-709AC40C5A3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78118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2157E-DED1-40C6-904A-10C87B5D916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37936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057900" y="98425"/>
            <a:ext cx="1865313" cy="602615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8425"/>
            <a:ext cx="5448300" cy="60261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4F9F2-C70F-40D9-8FCF-C16344844AB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13955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CEC7A-230F-46AE-95E8-E2D7F7D72DE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76412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960D-2885-4A08-A351-88D5BA1781E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50357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1557B-FED7-4B6A-8070-4F8B8709900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326742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81CB1-8E8D-424F-92A8-CBE186BE5FDD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39086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7B372-9B2C-4D8E-9023-DF6081D17B7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90409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E6FD-B649-426E-9D93-9ECE7E03706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5051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58121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563C-1BC2-4A59-BF7A-FE160FC305D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900164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DDBFC-3F10-4401-8328-0AC489E0E40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8994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ar-SA" noProof="0" dirty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0962E-A7B7-47F6-AD7C-F91E11CAC1F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50868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FB639-B682-4337-BBEC-8F10C8438D1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32632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057900" y="98425"/>
            <a:ext cx="1865313" cy="602615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8425"/>
            <a:ext cx="5448300" cy="60261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3675-9250-4AEE-9B40-B7F8E6FB9E9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73412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6B2BD-3AD6-4925-A4F5-93516EBA63A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00451"/>
      </p:ext>
    </p:extLst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301BB-92BF-4AA1-8FF8-E337359283B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661538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28F39-C5DA-4920-B348-34EC0C26B10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94643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6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5613" y="1600200"/>
            <a:ext cx="3657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8F5B-C67D-4132-9BED-CEDD8C75B29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10537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7DAAD-FA55-4362-890A-BCD7C4A5AFE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6291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36013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D525-DAB4-4AB6-996A-D43E483BFFC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06404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CF7BB-AAD2-4B63-8EEF-0077B56F2D6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56897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36E94-696B-4498-A4E3-6E4FEA4FD41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406712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ar-SA" noProof="0" dirty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5E80D-73C9-4267-9BD0-17ED3189F93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92272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1967B-C8D1-46E0-BB47-07909080BF3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35836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057900" y="98425"/>
            <a:ext cx="1865313" cy="602615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8425"/>
            <a:ext cx="5448300" cy="602615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F9410-CF59-49CC-8C61-6CC3515654D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3412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4191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0289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3659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3513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rtl="0" eaLnBrk="1" latinLnBrk="0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rtl="0" eaLnBrk="1" latinLnBrk="0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rtl="0" eaLnBrk="1" latinLnBrk="0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chemeClr val="accent1">
                    <a:shade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1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2147483647 h 1331"/>
              <a:gd name="T2" fmla="*/ 0 w 5760"/>
              <a:gd name="T3" fmla="*/ 2147483647 h 1331"/>
              <a:gd name="T4" fmla="*/ 2147483647 w 5760"/>
              <a:gd name="T5" fmla="*/ 2147483647 h 1331"/>
              <a:gd name="T6" fmla="*/ 2147483647 w 5760"/>
              <a:gd name="T7" fmla="*/ 0 h 1331"/>
              <a:gd name="T8" fmla="*/ 0 w 5760"/>
              <a:gd name="T9" fmla="*/ 2147483647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2147483647 w 1914"/>
              <a:gd name="T1" fmla="*/ 2147483647 h 4329"/>
              <a:gd name="T2" fmla="*/ 2147483647 w 1914"/>
              <a:gd name="T3" fmla="*/ 2147483647 h 4329"/>
              <a:gd name="T4" fmla="*/ 2147483647 w 1914"/>
              <a:gd name="T5" fmla="*/ 2147483647 h 4329"/>
              <a:gd name="T6" fmla="*/ 0 w 1914"/>
              <a:gd name="T7" fmla="*/ 0 h 4329"/>
              <a:gd name="T8" fmla="*/ 2147483647 w 1914"/>
              <a:gd name="T9" fmla="*/ 2147483647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760" dir="10800000" algn="ctr" rotWithShape="0">
              <a:srgbClr val="000000">
                <a:alpha val="4502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425"/>
            <a:ext cx="7466013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l" rtl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AFADA5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124200" y="6373813"/>
            <a:ext cx="2895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ar-S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198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</a:tabLst>
              <a:defRPr sz="1000">
                <a:solidFill>
                  <a:srgbClr val="AFADA5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4C4163C-6BBF-4D68-9A49-1949D7BC644B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hf hdr="0" ftr="0" dt="0"/>
  <p:txStyles>
    <p:titleStyle>
      <a:lvl1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2pPr>
      <a:lvl3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3pPr>
      <a:lvl4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4pPr>
      <a:lvl5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5pPr>
      <a:lvl6pPr marL="25146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6pPr>
      <a:lvl7pPr marL="29718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7pPr>
      <a:lvl8pPr marL="34290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8pPr>
      <a:lvl9pPr marL="38862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9pPr>
    </p:titleStyle>
    <p:bodyStyle>
      <a:lvl1pPr marL="342900" indent="-342900" algn="r" defTabSz="449263" rtl="1" eaLnBrk="1" fontAlgn="base" hangingPunct="1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r" defTabSz="449263" rtl="1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FFFFFF"/>
          </a:solidFill>
          <a:latin typeface="+mn-lt"/>
          <a:cs typeface="+mn-cs"/>
        </a:defRPr>
      </a:lvl2pPr>
      <a:lvl3pPr marL="1143000" indent="-228600" algn="r" defTabSz="449263" rtl="1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425"/>
            <a:ext cx="7466013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l" rtl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AFADA5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73813"/>
            <a:ext cx="2895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ar-SA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198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</a:tabLst>
              <a:defRPr sz="1000">
                <a:solidFill>
                  <a:srgbClr val="AFADA5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29FF1D7-FA6E-4296-BD7C-DFCFF1F0616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hf hdr="0" ftr="0" dt="0"/>
  <p:txStyles>
    <p:titleStyle>
      <a:lvl1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2pPr>
      <a:lvl3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3pPr>
      <a:lvl4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4pPr>
      <a:lvl5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5pPr>
      <a:lvl6pPr marL="25146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6pPr>
      <a:lvl7pPr marL="29718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7pPr>
      <a:lvl8pPr marL="34290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8pPr>
      <a:lvl9pPr marL="38862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9pPr>
    </p:titleStyle>
    <p:bodyStyle>
      <a:lvl1pPr marL="342900" indent="-342900" algn="r" defTabSz="449263" rtl="1" eaLnBrk="1" fontAlgn="base" hangingPunct="1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r" defTabSz="449263" rtl="1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FFFFFF"/>
          </a:solidFill>
          <a:latin typeface="+mn-lt"/>
          <a:cs typeface="+mn-cs"/>
        </a:defRPr>
      </a:lvl2pPr>
      <a:lvl3pPr marL="1143000" indent="-228600" algn="r" defTabSz="449263" rtl="1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2147483647 h 1331"/>
              <a:gd name="T2" fmla="*/ 0 w 5760"/>
              <a:gd name="T3" fmla="*/ 2147483647 h 1331"/>
              <a:gd name="T4" fmla="*/ 2147483647 w 5760"/>
              <a:gd name="T5" fmla="*/ 2147483647 h 1331"/>
              <a:gd name="T6" fmla="*/ 2147483647 w 5760"/>
              <a:gd name="T7" fmla="*/ 0 h 1331"/>
              <a:gd name="T8" fmla="*/ 0 w 5760"/>
              <a:gd name="T9" fmla="*/ 2147483647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dist="44280" dir="16200000" algn="ctr" rotWithShape="0">
              <a:srgbClr val="000000">
                <a:alpha val="35036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2147483647 w 1914"/>
              <a:gd name="T1" fmla="*/ 2147483647 h 4329"/>
              <a:gd name="T2" fmla="*/ 2147483647 w 1914"/>
              <a:gd name="T3" fmla="*/ 2147483647 h 4329"/>
              <a:gd name="T4" fmla="*/ 2147483647 w 1914"/>
              <a:gd name="T5" fmla="*/ 2147483647 h 4329"/>
              <a:gd name="T6" fmla="*/ 0 w 1914"/>
              <a:gd name="T7" fmla="*/ 0 h 4329"/>
              <a:gd name="T8" fmla="*/ 2147483647 w 1914"/>
              <a:gd name="T9" fmla="*/ 2147483647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4"/>
              <a:gd name="T16" fmla="*/ 0 h 4329"/>
              <a:gd name="T17" fmla="*/ 1914 w 1914"/>
              <a:gd name="T18" fmla="*/ 4329 h 43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dist="50760" dir="10800000" algn="ctr" rotWithShape="0">
              <a:srgbClr val="000000">
                <a:alpha val="4502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425"/>
            <a:ext cx="7466013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l" rtl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AFADA5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3124200" y="6373813"/>
            <a:ext cx="2895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ar-S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8156575" y="64198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</a:tabLst>
              <a:defRPr sz="1000">
                <a:solidFill>
                  <a:srgbClr val="AFADA5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5C0C118-FDD8-44B1-8776-CB9E32F6E1EF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hf hdr="0" ftr="0" dt="0"/>
  <p:txStyles>
    <p:titleStyle>
      <a:lvl1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2pPr>
      <a:lvl3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3pPr>
      <a:lvl4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4pPr>
      <a:lvl5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5pPr>
      <a:lvl6pPr marL="25146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6pPr>
      <a:lvl7pPr marL="29718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7pPr>
      <a:lvl8pPr marL="34290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8pPr>
      <a:lvl9pPr marL="38862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9pPr>
    </p:titleStyle>
    <p:bodyStyle>
      <a:lvl1pPr marL="342900" indent="-342900" algn="r" defTabSz="449263" rtl="1" eaLnBrk="1" fontAlgn="base" hangingPunct="1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r" defTabSz="449263" rtl="1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FFFFFF"/>
          </a:solidFill>
          <a:latin typeface="+mn-lt"/>
          <a:cs typeface="+mn-cs"/>
        </a:defRPr>
      </a:lvl2pPr>
      <a:lvl3pPr marL="1143000" indent="-228600" algn="r" defTabSz="449263" rtl="1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425"/>
            <a:ext cx="7466013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46800" rIns="4572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6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4198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0" numCol="1" anchor="b" anchorCtr="0" compatLnSpc="1">
            <a:prstTxWarp prst="textNoShape">
              <a:avLst/>
            </a:prstTxWarp>
          </a:bodyPr>
          <a:lstStyle>
            <a:lvl1pPr algn="l" rtl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sz="1000">
                <a:solidFill>
                  <a:srgbClr val="AFADA5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124200" y="6373813"/>
            <a:ext cx="2895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ar-SA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153400" y="6419850"/>
            <a:ext cx="7604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</a:tabLst>
              <a:defRPr sz="1000">
                <a:solidFill>
                  <a:srgbClr val="AFADA5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4DB9662-7C11-4BCA-B7C9-1BA50B1C537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/>
  <p:hf hdr="0" ftr="0" dt="0"/>
  <p:txStyles>
    <p:titleStyle>
      <a:lvl1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2pPr>
      <a:lvl3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3pPr>
      <a:lvl4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4pPr>
      <a:lvl5pPr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5pPr>
      <a:lvl6pPr marL="25146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6pPr>
      <a:lvl7pPr marL="29718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7pPr>
      <a:lvl8pPr marL="34290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8pPr>
      <a:lvl9pPr marL="3886200" indent="-228600" algn="l" defTabSz="449263" rtl="1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FFFFFF"/>
          </a:solidFill>
          <a:latin typeface="Franklin Gothic Book" pitchFamily="34" charset="0"/>
          <a:cs typeface="Tahoma" pitchFamily="34" charset="0"/>
        </a:defRPr>
      </a:lvl9pPr>
    </p:titleStyle>
    <p:bodyStyle>
      <a:lvl1pPr marL="342900" indent="-342900" algn="r" defTabSz="449263" rtl="1" eaLnBrk="1" fontAlgn="base" hangingPunct="1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r" defTabSz="449263" rtl="1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FFFFFF"/>
          </a:solidFill>
          <a:latin typeface="+mn-lt"/>
          <a:cs typeface="+mn-cs"/>
        </a:defRPr>
      </a:lvl2pPr>
      <a:lvl3pPr marL="1143000" indent="-228600" algn="r" defTabSz="449263" rtl="1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r" defTabSz="449263" rtl="1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sa/url?sa=i&amp;rct=j&amp;q=&amp;esrc=s&amp;source=images&amp;cd=&amp;cad=rja&amp;uact=8&amp;ved=0CAcQjRxqFQoTCJ3zgZLQ-McCFQZZGgodADQF9Q&amp;url=http://www.t3me.com/ar/news/%D8%BA%D8%A7%D8%AF%D8%AC%D8%AA%D8%B3-%D9%88-%D9%85%D8%AA%D9%81%D8%B1%D9%82%D8%A7%D8%AA/%D8%B4%D8%A7%D9%87%D8%AF-%D9%85%D8%B5%D8%A7%D9%86%D8%B9-%D9%85%D9%88%D8%AA%D9%88%D8%B1%D9%88%D9%84%D8%A7-%D9%85%D9%86-%D8%A7%D9%84%D8%AF%D8%A7%D8%AE%D9%84-%D9%85%D8%B9-%D8%AE%D8%AF%D9%85%D8%A9-street-view-%D9%85%D9%86-%D8%AC%D9%88%D8%AC%D9%84&amp;psig=AFQjCNHLMqWcNhhDjs6NFwhzkuRREqhXZA&amp;ust=1442392283013726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oogle.com.sa/url?sa=i&amp;rct=j&amp;q=&amp;esrc=s&amp;source=images&amp;cd=&amp;cad=rja&amp;uact=8&amp;ved=0CAcQjRxqFQoTCMeoruLQ-McCFQu6GgodjUoHfg&amp;url=http://nayefchair.org/objectives.aspx&amp;psig=AFQjCNF9-q_dL2K7V7yLcYX3pEyqE5U9TA&amp;ust=144239245145866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rct=j&amp;q=&amp;esrc=s&amp;source=images&amp;cd=&amp;cad=rja&amp;uact=8&amp;ved=0CAcQjRxqFQoTCP7w3Kb1gsgCFSJ8cgodaWwBaQ&amp;url=http://jep.gov.sa/news-action-show-id-7706.htm&amp;psig=AFQjCNES0Qb8QJsJkDC2SwBqoyKAADZeJQ&amp;ust=14427458283488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rct=j&amp;q=&amp;esrc=s&amp;source=images&amp;cd=&amp;cad=rja&amp;uact=8&amp;ved=0CAcQjRxqFQoTCLvh79zk-McCFUJNGgodTdsLFA&amp;url=http://islammemo.cc/monawaat/2013/02/19/165265.html&amp;psig=AFQjCNHnTDWUnckEjPQFCVwRvn6-nrsZwg&amp;ust=144239780995135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2" descr="C:\Users\Essa\Desktop\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5105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99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40092" y="2438400"/>
            <a:ext cx="69342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>
              <a:spcAft>
                <a:spcPts val="1000"/>
              </a:spcAft>
              <a:buClr>
                <a:srgbClr val="C00000"/>
              </a:buClr>
              <a:buFont typeface="Times New Roman" pitchFamily="18" charset="0"/>
              <a:buChar char="1"/>
              <a:defRPr/>
            </a:pPr>
            <a:r>
              <a:rPr lang="ar-EG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 . </a:t>
            </a:r>
            <a:r>
              <a:rPr lang="ar-SA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تساعد الخطة التشغيلية الإدارة العليا في إجراء التقييم المرحلي لكافة مراحل العملية الإنتاجية .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>
              <a:spcAft>
                <a:spcPts val="1000"/>
              </a:spcAft>
              <a:buClr>
                <a:srgbClr val="C00000"/>
              </a:buClr>
              <a:buFont typeface="Times New Roman" pitchFamily="18" charset="0"/>
              <a:buChar char="2"/>
              <a:defRPr/>
            </a:pPr>
            <a:r>
              <a:rPr lang="ar-EG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 . </a:t>
            </a:r>
            <a:r>
              <a:rPr lang="ar-SA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تساهم في تشجيع الإدارة العليا على تحقيق الأهداف الإستراتيجية </a:t>
            </a:r>
            <a:r>
              <a:rPr lang="ar-SA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للمشروع</a:t>
            </a:r>
            <a:r>
              <a:rPr lang="ar-EG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>
              <a:spcAft>
                <a:spcPts val="1000"/>
              </a:spcAft>
              <a:buClr>
                <a:srgbClr val="C00000"/>
              </a:buClr>
              <a:buFont typeface="Times New Roman" pitchFamily="18" charset="0"/>
              <a:buChar char="3"/>
              <a:defRPr/>
            </a:pPr>
            <a:r>
              <a:rPr lang="ar-EG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 . </a:t>
            </a:r>
            <a:r>
              <a:rPr lang="ar-SA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تساعد في مواجهة المخاطر التشغيلية للمشروع .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>
              <a:spcAft>
                <a:spcPts val="1000"/>
              </a:spcAft>
              <a:buClr>
                <a:srgbClr val="C00000"/>
              </a:buClr>
              <a:buFont typeface="Times New Roman" pitchFamily="18" charset="0"/>
              <a:buChar char="4"/>
              <a:defRPr/>
            </a:pPr>
            <a:r>
              <a:rPr lang="ar-EG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ar-SA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تساهم الخطة التشغيلية في وضع </a:t>
            </a:r>
            <a:r>
              <a:rPr lang="ar-SA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تصورعن </a:t>
            </a:r>
            <a:r>
              <a:rPr lang="ar-SA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التكاليف مما يدعم الخطط المالية </a:t>
            </a:r>
            <a:r>
              <a:rPr lang="ar-SA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للمشروع</a:t>
            </a:r>
            <a:r>
              <a:rPr lang="ar-EG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>
              <a:spcAft>
                <a:spcPts val="1000"/>
              </a:spcAft>
              <a:buClr>
                <a:srgbClr val="C00000"/>
              </a:buClr>
              <a:buFont typeface="Times New Roman" pitchFamily="18" charset="0"/>
              <a:buChar char="5"/>
              <a:defRPr/>
            </a:pPr>
            <a:r>
              <a:rPr lang="ar-SA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EG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  <a:r>
              <a:rPr lang="ar-SA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توفر مؤشرات مهمة عن القدرة الإنتاجية للمشروع .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>
              <a:spcAft>
                <a:spcPts val="1000"/>
              </a:spcAft>
              <a:buClr>
                <a:srgbClr val="C00000"/>
              </a:buClr>
              <a:buFont typeface="Times New Roman" pitchFamily="18" charset="0"/>
              <a:buChar char="6"/>
              <a:defRPr/>
            </a:pPr>
            <a:r>
              <a:rPr lang="ar-EG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 . </a:t>
            </a:r>
            <a:r>
              <a:rPr lang="ar-SA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مؤشر مهم لتقييم نتائج الأعمال وتصحيح مسار الإنتاج في حالة وجود </a:t>
            </a:r>
            <a:r>
              <a:rPr lang="ar-SA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خلل.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>
              <a:spcAft>
                <a:spcPts val="1000"/>
              </a:spcAft>
              <a:buClr>
                <a:srgbClr val="C00000"/>
              </a:buClr>
              <a:buFont typeface="Times New Roman" pitchFamily="18" charset="0"/>
              <a:buChar char="7"/>
              <a:defRPr/>
            </a:pPr>
            <a:r>
              <a:rPr lang="ar-EG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 . </a:t>
            </a:r>
            <a:r>
              <a:rPr lang="ar-SA" sz="1600" b="1" dirty="0">
                <a:ln w="50800"/>
                <a:solidFill>
                  <a:schemeClr val="bg1">
                    <a:shade val="50000"/>
                  </a:schemeClr>
                </a:solidFill>
              </a:rPr>
              <a:t>تساهم في دعم الخطط التسويقية لتلبية الطلب على المنتجات . </a:t>
            </a:r>
            <a:endParaRPr lang="ar-EG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Flowchart: Document 9"/>
          <p:cNvSpPr/>
          <p:nvPr/>
        </p:nvSpPr>
        <p:spPr>
          <a:xfrm>
            <a:off x="4342097" y="1295400"/>
            <a:ext cx="3432195" cy="6477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Aft>
                <a:spcPts val="1000"/>
              </a:spcAft>
              <a:defRPr/>
            </a:pPr>
            <a:r>
              <a:rPr lang="ar-SA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ثانيًا : أهمية الخطة التشغيلية</a:t>
            </a:r>
            <a:endParaRPr lang="en-US" sz="2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  <p:sp>
        <p:nvSpPr>
          <p:cNvPr id="6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7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6569" y="3733800"/>
            <a:ext cx="6601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3200" dirty="0">
                <a:solidFill>
                  <a:srgbClr val="FF0000"/>
                </a:solidFill>
              </a:rPr>
              <a:t>ما هو الشيء المليء بالثقوب و لكنه يحتفظ بالماء؟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4515767" y="1456085"/>
            <a:ext cx="2895600" cy="1295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dirty="0" smtClean="0"/>
              <a:t>نشاط</a:t>
            </a:r>
            <a:endParaRPr lang="ar-EG" dirty="0"/>
          </a:p>
        </p:txBody>
      </p:sp>
      <p:pic>
        <p:nvPicPr>
          <p:cNvPr id="1026" name="Picture 2" descr="C:\Users\Essa\Desktop\imagesR3YBG7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569" y="1456086"/>
            <a:ext cx="3034431" cy="1963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2649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36737" y="2266414"/>
            <a:ext cx="65145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 rtl="1">
              <a:tabLst>
                <a:tab pos="1449388" algn="l"/>
              </a:tabLst>
              <a:defRPr/>
            </a:pP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أ . </a:t>
            </a:r>
            <a:r>
              <a:rPr lang="ar-SA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تكاليف الت</a:t>
            </a:r>
            <a:r>
              <a:rPr lang="ar-EG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أ</a:t>
            </a:r>
            <a:r>
              <a:rPr lang="ar-SA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سيس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: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وهي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التكاليف التي تدفع  قبل بداية المشروع ، مثل: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رسوم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التراخيص والاستشار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ات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 و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دراسات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الجدوى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الاقتصادية والمصروفات الحكومية كالسجل التجاري والتصاديق وغيرها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.</a:t>
            </a:r>
            <a:endParaRPr lang="ar-EG" b="1" dirty="0" smtClean="0">
              <a:ln w="50800"/>
              <a:solidFill>
                <a:schemeClr val="bg1">
                  <a:shade val="50000"/>
                </a:schemeClr>
              </a:solidFill>
              <a:latin typeface="Segoe Print" pitchFamily="2" charset="0"/>
              <a:cs typeface="+mj-cs"/>
            </a:endParaRPr>
          </a:p>
          <a:p>
            <a:pPr algn="justLow" rtl="1">
              <a:tabLst>
                <a:tab pos="1449388" algn="l"/>
              </a:tabLst>
              <a:defRPr/>
            </a:pPr>
            <a:endParaRPr lang="ar-SA" b="1" dirty="0">
              <a:ln w="50800"/>
              <a:solidFill>
                <a:schemeClr val="bg1">
                  <a:shade val="50000"/>
                </a:schemeClr>
              </a:solidFill>
              <a:latin typeface="Segoe Print" pitchFamily="2" charset="0"/>
              <a:cs typeface="+mj-cs"/>
            </a:endParaRPr>
          </a:p>
          <a:p>
            <a:pPr algn="just" rtl="1">
              <a:tabLst>
                <a:tab pos="1449388" algn="l"/>
              </a:tabLst>
              <a:defRPr/>
            </a:pP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ب . </a:t>
            </a:r>
            <a:r>
              <a:rPr lang="ar-SA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تكاليف </a:t>
            </a:r>
            <a:r>
              <a:rPr lang="ar-SA" b="1" dirty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الاصول </a:t>
            </a:r>
            <a:r>
              <a:rPr lang="ar-SA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الثابتة</a:t>
            </a:r>
            <a:r>
              <a:rPr lang="ar-EG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: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مثل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تكلفة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شراء الأرض وشراء السيارات أو المكتب أو تكلفة إنشاء المبنى وتجهيزه للعمل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أو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تجهيز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المصنع وشراء الآلات والمعدات وغيرها. </a:t>
            </a:r>
            <a:endParaRPr lang="ar-EG" b="1" dirty="0" smtClean="0">
              <a:ln w="50800"/>
              <a:solidFill>
                <a:schemeClr val="bg1">
                  <a:shade val="50000"/>
                </a:schemeClr>
              </a:solidFill>
              <a:latin typeface="Segoe Print" pitchFamily="2" charset="0"/>
              <a:cs typeface="+mj-cs"/>
            </a:endParaRPr>
          </a:p>
          <a:p>
            <a:pPr algn="just" rtl="1">
              <a:tabLst>
                <a:tab pos="1449388" algn="l"/>
              </a:tabLst>
              <a:defRPr/>
            </a:pPr>
            <a:endParaRPr lang="ar-EG" b="1" dirty="0">
              <a:ln w="50800"/>
              <a:solidFill>
                <a:schemeClr val="bg1">
                  <a:shade val="50000"/>
                </a:schemeClr>
              </a:solidFill>
              <a:latin typeface="Segoe Print" pitchFamily="2" charset="0"/>
              <a:cs typeface="+mj-cs"/>
            </a:endParaRPr>
          </a:p>
          <a:p>
            <a:pPr algn="just" rtl="1">
              <a:tabLst>
                <a:tab pos="1449388" algn="l"/>
              </a:tabLst>
              <a:defRPr/>
            </a:pP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وهذه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التكاليف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إ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جمالاً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تسمى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تكاليف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استثماري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ة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للمشروع المراد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إ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نشا</a:t>
            </a:r>
            <a:r>
              <a:rPr lang="ar-EG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ؤ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ه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.</a:t>
            </a:r>
            <a:endParaRPr lang="ar-SA" sz="2400" b="1" dirty="0">
              <a:ln w="50800"/>
              <a:solidFill>
                <a:schemeClr val="bg1">
                  <a:shade val="50000"/>
                </a:schemeClr>
              </a:solidFill>
              <a:latin typeface="Segoe Print" pitchFamily="2" charset="0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4574738"/>
            <a:ext cx="6321425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>
              <a:tabLst>
                <a:tab pos="1449388" algn="l"/>
              </a:tabLst>
              <a:defRPr/>
            </a:pPr>
            <a:r>
              <a:rPr lang="ar-SA" b="1" u="sng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بحيث </a:t>
            </a:r>
            <a:r>
              <a:rPr lang="ar-EG" b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:</a:t>
            </a:r>
            <a:r>
              <a:rPr lang="ar-SA" b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التكاليف الاستثمارية = تكاليف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الت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أ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سيس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+ تكاليف الأصول الثابتة + </a:t>
            </a:r>
            <a:endParaRPr lang="ar-SA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+mj-cs"/>
            </a:endParaRPr>
          </a:p>
          <a:p>
            <a:pPr algn="r" rtl="1">
              <a:tabLst>
                <a:tab pos="1449388" algn="l"/>
              </a:tabLst>
              <a:defRPr/>
            </a:pP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تكاليف التشغيل لدورة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إنتاج واحدة ولتكن ثلاثة أشهر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ب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حسب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طبيعة النشاط ( تكاليف مواد خام + تكاليف أجور العمال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والمكافآت+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+mj-cs"/>
              </a:rPr>
              <a:t>تكاليف منافع ماء وكهرباء ... إلخ )</a:t>
            </a:r>
            <a:endParaRPr lang="en-US" sz="1000" b="1" dirty="0">
              <a:ln w="50800"/>
              <a:solidFill>
                <a:schemeClr val="bg1">
                  <a:shade val="50000"/>
                </a:schemeClr>
              </a:solidFill>
              <a:cs typeface="+mj-cs"/>
            </a:endParaRPr>
          </a:p>
          <a:p>
            <a:pPr algn="r" rtl="1" eaLnBrk="0" hangingPunct="0">
              <a:tabLst>
                <a:tab pos="1449388" algn="l"/>
              </a:tabLst>
              <a:defRPr/>
            </a:pPr>
            <a:endParaRPr lang="en-US" sz="2400" b="1" dirty="0">
              <a:ln w="50800"/>
              <a:solidFill>
                <a:schemeClr val="bg1">
                  <a:shade val="50000"/>
                </a:schemeClr>
              </a:solidFill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1828800"/>
            <a:ext cx="2645265" cy="369332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>
              <a:spcAft>
                <a:spcPts val="1000"/>
              </a:spcAft>
              <a:defRPr/>
            </a:pPr>
            <a:r>
              <a:rPr lang="ar-SA" b="1" dirty="0">
                <a:ln w="50800"/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+mj-cs"/>
              </a:rPr>
              <a:t>1 . تحديد التكاليف </a:t>
            </a:r>
            <a:r>
              <a:rPr lang="ar-SA" b="1" dirty="0" smtClean="0">
                <a:ln w="50800"/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+mj-cs"/>
              </a:rPr>
              <a:t>الاستثمارية</a:t>
            </a:r>
            <a:r>
              <a:rPr lang="ar-EG" b="1" dirty="0" smtClean="0">
                <a:ln w="50800"/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+mj-cs"/>
              </a:rPr>
              <a:t> :</a:t>
            </a:r>
            <a:endParaRPr lang="ar-EG" sz="2400" b="1" dirty="0">
              <a:ln w="50800"/>
              <a:solidFill>
                <a:srgbClr val="FF0000"/>
              </a:solidFill>
              <a:ea typeface="Arial" pitchFamily="34" charset="0"/>
              <a:cs typeface="+mj-cs"/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4254734" y="1109522"/>
            <a:ext cx="3432195" cy="6477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spcAft>
                <a:spcPts val="1000"/>
              </a:spcAft>
              <a:defRPr/>
            </a:pPr>
            <a:r>
              <a:rPr lang="ar-SA" sz="2400" b="1" dirty="0">
                <a:ln w="50800"/>
                <a:solidFill>
                  <a:srgbClr val="FFFF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ثالثًا : عناصر </a:t>
            </a:r>
            <a:r>
              <a:rPr lang="ar-SA" sz="2400" b="1" dirty="0">
                <a:ln w="50800"/>
                <a:solidFill>
                  <a:srgbClr val="FFFF00"/>
                </a:solidFill>
                <a:latin typeface="Calibri" pitchFamily="34" charset="0"/>
                <a:ea typeface="Arial" pitchFamily="34" charset="0"/>
                <a:cs typeface="Times New Roman" pitchFamily="18" charset="0"/>
              </a:rPr>
              <a:t>الخطة التشغيلية</a:t>
            </a:r>
            <a:endParaRPr lang="en-US" sz="2400" b="1" dirty="0">
              <a:ln w="50800"/>
              <a:solidFill>
                <a:srgbClr val="FFFF00"/>
              </a:solidFill>
              <a:latin typeface="Calibri" pitchFamily="34" charset="0"/>
              <a:ea typeface="Arial" pitchFamily="34" charset="0"/>
              <a:cs typeface="AL-Mohanad Bold" pitchFamily="2" charset="-78"/>
            </a:endParaRPr>
          </a:p>
        </p:txBody>
      </p:sp>
      <p:sp>
        <p:nvSpPr>
          <p:cNvPr id="7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6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6298" y="2438400"/>
            <a:ext cx="651453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Low" rtl="1">
              <a:tabLst>
                <a:tab pos="1449388" algn="l"/>
              </a:tabLst>
              <a:defRPr/>
            </a:pP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أ . </a:t>
            </a:r>
            <a:r>
              <a:rPr lang="ar-SA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التكاليف الثابتة</a:t>
            </a:r>
            <a:r>
              <a:rPr lang="ar-EG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 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: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وهي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التكاليف التي لا تتأثر بعمليات الإنتاج أو التشغيل سواءً أنتجنا أم لم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ننتج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،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وتدفع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بغض النظر عن  الزيادة أو الانخفاض في حجم الإنتاج أو التشغيل وعادة ما تكون ثابتة خلال السنة مثل تكاليف التأمين والإيجار والاشتراكات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السنوية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.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 </a:t>
            </a:r>
            <a:endParaRPr lang="ar-SA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 pitchFamily="18" charset="0"/>
            </a:endParaRPr>
          </a:p>
          <a:p>
            <a:pPr algn="justLow" rtl="1">
              <a:tabLst>
                <a:tab pos="1449388" algn="l"/>
              </a:tabLst>
              <a:defRPr/>
            </a:pPr>
            <a:endParaRPr lang="ar-SA" sz="24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  <a:p>
            <a:pPr algn="r" rtl="1">
              <a:defRPr/>
            </a:pP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 ب . </a:t>
            </a:r>
            <a:r>
              <a:rPr lang="ar-SA" b="1" dirty="0" smtClean="0">
                <a:ln w="50800"/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+mj-cs"/>
              </a:rPr>
              <a:t>التكاليف المتغيرة 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: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وهي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التكاليف التي تتأثر بشكل مباشر بعمليات الإنتاج أو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التشغيل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فتزداد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في حالة زيادة الإنتاج والتشغيل وتنخفض في حالة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انخفاض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الإنتاج والتشغيل مثل تكاليف شراء المواد الخام وإصلاح الأعطال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وفواتير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Segoe Print" pitchFamily="2" charset="0"/>
                <a:cs typeface="+mj-cs"/>
              </a:rPr>
              <a:t>الكهرباء والمياه والهاتف ومصاريف الصيانة الشهرية</a:t>
            </a:r>
            <a:r>
              <a:rPr lang="en-US" sz="1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</a:t>
            </a:r>
            <a:r>
              <a:rPr lang="ar-EG" b="1" dirty="0">
                <a:ln w="50800"/>
                <a:solidFill>
                  <a:prstClr val="black">
                    <a:shade val="50000"/>
                  </a:prstClr>
                </a:solidFill>
                <a:latin typeface="Segoe Print" pitchFamily="2" charset="0"/>
              </a:rPr>
              <a:t>.</a:t>
            </a:r>
            <a:endParaRPr lang="en-US" sz="2400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1979466"/>
            <a:ext cx="2645265" cy="369332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>
              <a:spcAft>
                <a:spcPts val="1000"/>
              </a:spcAft>
              <a:defRPr/>
            </a:pPr>
            <a:r>
              <a:rPr lang="ar-EG" b="1" dirty="0" smtClean="0">
                <a:ln w="50800"/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+mj-cs"/>
              </a:rPr>
              <a:t>2</a:t>
            </a:r>
            <a:r>
              <a:rPr lang="ar-SA" b="1" dirty="0" smtClean="0">
                <a:ln w="50800"/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+mj-cs"/>
              </a:rPr>
              <a:t> </a:t>
            </a:r>
            <a:r>
              <a:rPr lang="ar-SA" b="1" dirty="0">
                <a:ln w="50800"/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+mj-cs"/>
              </a:rPr>
              <a:t>. تحديد التكاليف </a:t>
            </a:r>
            <a:r>
              <a:rPr lang="ar-SA" b="1" dirty="0" smtClean="0">
                <a:ln w="50800"/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+mj-cs"/>
              </a:rPr>
              <a:t>التشغيلية</a:t>
            </a:r>
            <a:r>
              <a:rPr lang="ar-EG" b="1" dirty="0" smtClean="0">
                <a:ln w="50800"/>
                <a:solidFill>
                  <a:srgbClr val="FF0000"/>
                </a:solidFill>
                <a:latin typeface="Calibri" pitchFamily="34" charset="0"/>
                <a:ea typeface="Arial" pitchFamily="34" charset="0"/>
                <a:cs typeface="+mj-cs"/>
              </a:rPr>
              <a:t> :</a:t>
            </a:r>
            <a:endParaRPr lang="ar-EG" sz="2400" b="1" dirty="0">
              <a:ln w="50800"/>
              <a:solidFill>
                <a:srgbClr val="FF0000"/>
              </a:solidFill>
              <a:ea typeface="Arial" pitchFamily="34" charset="0"/>
              <a:cs typeface="+mj-cs"/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4254734" y="1109522"/>
            <a:ext cx="3432195" cy="6477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spcAft>
                <a:spcPts val="1000"/>
              </a:spcAft>
              <a:defRPr/>
            </a:pPr>
            <a:r>
              <a:rPr lang="ar-SA" sz="2400" b="1" dirty="0">
                <a:ln w="50800"/>
                <a:solidFill>
                  <a:srgbClr val="FFFF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ثالثًا : عناصر </a:t>
            </a:r>
            <a:r>
              <a:rPr lang="ar-SA" sz="2400" b="1" dirty="0">
                <a:ln w="50800"/>
                <a:solidFill>
                  <a:srgbClr val="FFFF00"/>
                </a:solidFill>
                <a:latin typeface="Calibri" pitchFamily="34" charset="0"/>
                <a:ea typeface="Arial" pitchFamily="34" charset="0"/>
                <a:cs typeface="Times New Roman" pitchFamily="18" charset="0"/>
              </a:rPr>
              <a:t>الخطة التشغيلية</a:t>
            </a:r>
            <a:endParaRPr lang="en-US" sz="2400" b="1" dirty="0">
              <a:ln w="50800"/>
              <a:solidFill>
                <a:srgbClr val="FFFF00"/>
              </a:solidFill>
              <a:latin typeface="Calibri" pitchFamily="34" charset="0"/>
              <a:ea typeface="Arial" pitchFamily="34" charset="0"/>
              <a:cs typeface="AL-Mohanad Bold" pitchFamily="2" charset="-78"/>
            </a:endParaRPr>
          </a:p>
        </p:txBody>
      </p:sp>
      <p:sp>
        <p:nvSpPr>
          <p:cNvPr id="7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38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untitled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3200400" cy="2000250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Picture 10" descr="untitled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0"/>
            <a:ext cx="3124200" cy="1774825"/>
          </a:xfrm>
          <a:prstGeom prst="rect">
            <a:avLst/>
          </a:prstGeom>
          <a:ln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38200" y="1692453"/>
            <a:ext cx="70104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>
              <a:defRPr/>
            </a:pP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والآن بعد أن تعرفنا على عناصر الخطة التشغيلية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للمشروع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هل نستطيع تحديد النقطة التي تتعادل فيها الإيرادات مع التكاليف سواء كانت ثابتة أو متغيرة ولا يحقق المشروع فيها أية أرباح أو خسائر؟ نعم فهناك طريقة تسمى طريقة نقطة التعادل (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Break 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Even 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نستطيع من خلالها تحديد هذه النقطة ويعبر عن هذه النقطة بالمعادلة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التالية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defRPr/>
            </a:pPr>
            <a:endParaRPr lang="en-US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defRPr/>
            </a:pP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                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                           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    </a:t>
            </a:r>
            <a:endParaRPr lang="ar-EG" b="1" dirty="0">
              <a:ln w="50800"/>
              <a:solidFill>
                <a:schemeClr val="bg1">
                  <a:shade val="50000"/>
                </a:schemeClr>
              </a:solidFill>
              <a:latin typeface="Lucida Sans Unicode" pitchFamily="34" charset="0"/>
            </a:endParaRPr>
          </a:p>
          <a:p>
            <a:pPr algn="r" rtl="1">
              <a:defRPr/>
            </a:pP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 eaLnBrk="0" hangingPunct="0">
              <a:defRPr/>
            </a:pPr>
            <a:r>
              <a:rPr lang="ar-SA" sz="2000" b="1" dirty="0">
                <a:ln w="50800"/>
                <a:solidFill>
                  <a:prstClr val="black">
                    <a:shade val="50000"/>
                  </a:prstClr>
                </a:solidFill>
                <a:latin typeface="Lucida Sans Unicode" pitchFamily="34" charset="0"/>
              </a:rPr>
              <a:t> </a:t>
            </a:r>
            <a:r>
              <a:rPr lang="ar-EG" sz="2000" b="1" dirty="0" smtClean="0">
                <a:ln w="50800"/>
                <a:solidFill>
                  <a:prstClr val="black">
                    <a:shade val="50000"/>
                  </a:prstClr>
                </a:solidFill>
                <a:latin typeface="Lucida Sans Unicode" pitchFamily="34" charset="0"/>
              </a:rPr>
              <a:t>                                        </a:t>
            </a:r>
            <a:r>
              <a:rPr lang="ar-SA" sz="2000" b="1" dirty="0" smtClean="0">
                <a:ln w="50800"/>
                <a:solidFill>
                  <a:prstClr val="black">
                    <a:shade val="50000"/>
                  </a:prstClr>
                </a:solidFill>
                <a:latin typeface="Lucida Sans Unicode" pitchFamily="34" charset="0"/>
              </a:rPr>
              <a:t>التكاليف </a:t>
            </a:r>
            <a:r>
              <a:rPr lang="ar-SA" sz="2000" b="1" dirty="0">
                <a:ln w="50800"/>
                <a:solidFill>
                  <a:prstClr val="black">
                    <a:shade val="50000"/>
                  </a:prstClr>
                </a:solidFill>
                <a:latin typeface="Lucida Sans Unicode" pitchFamily="34" charset="0"/>
              </a:rPr>
              <a:t>الثابت</a:t>
            </a:r>
            <a:r>
              <a:rPr lang="ar-EG" sz="2000" b="1" dirty="0">
                <a:ln w="50800"/>
                <a:solidFill>
                  <a:prstClr val="black">
                    <a:shade val="50000"/>
                  </a:prstClr>
                </a:solidFill>
                <a:latin typeface="Lucida Sans Unicode" pitchFamily="34" charset="0"/>
              </a:rPr>
              <a:t>ة </a:t>
            </a:r>
            <a:r>
              <a:rPr lang="ar-SA" sz="2000" b="1" dirty="0">
                <a:ln w="50800"/>
                <a:solidFill>
                  <a:prstClr val="black">
                    <a:shade val="50000"/>
                  </a:prstClr>
                </a:solidFill>
                <a:latin typeface="Lucida Sans Unicode" pitchFamily="34" charset="0"/>
              </a:rPr>
              <a:t> </a:t>
            </a:r>
            <a:endParaRPr lang="ar-SA" sz="2800" b="1" dirty="0">
              <a:ln w="50800"/>
              <a:solidFill>
                <a:schemeClr val="bg1">
                  <a:shade val="50000"/>
                </a:schemeClr>
              </a:solidFill>
              <a:latin typeface="Lucida Sans Unicode" pitchFamily="34" charset="0"/>
            </a:endParaRPr>
          </a:p>
          <a:p>
            <a:pPr algn="r" rtl="1" eaLnBrk="0" hangingPunct="0">
              <a:defRPr/>
            </a:pPr>
            <a:r>
              <a:rPr lang="ar-EG" b="1" dirty="0" smtClean="0">
                <a:ln w="50800"/>
                <a:solidFill>
                  <a:srgbClr val="FF0000"/>
                </a:solidFill>
                <a:latin typeface="Lucida Sans Unicode" pitchFamily="34" charset="0"/>
              </a:rPr>
              <a:t>نقطة التعادل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=</a:t>
            </a:r>
            <a:endParaRPr lang="ar-SA" b="1" dirty="0" smtClean="0">
              <a:ln w="50800"/>
              <a:solidFill>
                <a:schemeClr val="bg1">
                  <a:shade val="50000"/>
                </a:schemeClr>
              </a:solidFill>
              <a:latin typeface="Lucida Sans Unicode" pitchFamily="34" charset="0"/>
            </a:endParaRPr>
          </a:p>
          <a:p>
            <a:pPr algn="r" rtl="1" eaLnBrk="0" hangingPunct="0">
              <a:defRPr/>
            </a:pPr>
            <a:r>
              <a:rPr lang="ar-EG" sz="2800" b="1" dirty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 </a:t>
            </a:r>
            <a:r>
              <a:rPr lang="en-US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       </a:t>
            </a:r>
            <a:r>
              <a:rPr lang="ar-EG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    </a:t>
            </a:r>
            <a:r>
              <a:rPr lang="ar-SA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سعر </a:t>
            </a:r>
            <a:r>
              <a:rPr lang="ar-SA" sz="2000" b="1" dirty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بيع الوحدة الواحدة -  التكلفة المتغيرة </a:t>
            </a:r>
            <a:r>
              <a:rPr lang="ar-SA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Lucida Sans Unicode" pitchFamily="34" charset="0"/>
              </a:rPr>
              <a:t>للوحدة</a:t>
            </a: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4114800"/>
            <a:ext cx="422962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3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0"/>
          <p:cNvSpPr>
            <a:spLocks noChangeArrowheads="1"/>
          </p:cNvSpPr>
          <p:nvPr/>
        </p:nvSpPr>
        <p:spPr bwMode="auto">
          <a:xfrm>
            <a:off x="1137443" y="1430055"/>
            <a:ext cx="6488113" cy="131314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just" rtl="1">
              <a:defRPr/>
            </a:pPr>
            <a:r>
              <a:rPr lang="ar-SA" sz="2000" b="1" dirty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Arial" pitchFamily="34" charset="0"/>
                <a:cs typeface="AL-Mohanad Bold" pitchFamily="2" charset="-78"/>
              </a:rPr>
              <a:t>إذا قامت إحدى المشاريع ببيع المنتج أو الخدمة التي تقدمها بمقدار 10 ريالات وكانت التكلفة المتغيرة للوحدة الواحدة 6 ريالات </a:t>
            </a:r>
            <a:r>
              <a:rPr lang="ar-SA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Arial" pitchFamily="34" charset="0"/>
                <a:cs typeface="AL-Mohanad Bold" pitchFamily="2" charset="-78"/>
              </a:rPr>
              <a:t>للوحدة</a:t>
            </a:r>
            <a:r>
              <a:rPr lang="ar-EG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Arial" pitchFamily="34" charset="0"/>
                <a:cs typeface="AL-Mohanad Bold" pitchFamily="2" charset="-78"/>
              </a:rPr>
              <a:t> </a:t>
            </a:r>
            <a:r>
              <a:rPr lang="ar-SA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Arial" pitchFamily="34" charset="0"/>
                <a:cs typeface="AL-Mohanad Bold" pitchFamily="2" charset="-78"/>
              </a:rPr>
              <a:t>، </a:t>
            </a:r>
            <a:r>
              <a:rPr lang="ar-SA" sz="2000" b="1" dirty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Arial" pitchFamily="34" charset="0"/>
                <a:cs typeface="AL-Mohanad Bold" pitchFamily="2" charset="-78"/>
              </a:rPr>
              <a:t>فما هو عدد الوحدات المفترض أن تنتجها الشركة لكي تغطي تكاليفها الثابتة والتى تقدر بـ 10000 ريال  وتحقق نقطة التعادل </a:t>
            </a:r>
            <a:r>
              <a:rPr lang="ar-EG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Arial" pitchFamily="34" charset="0"/>
                <a:cs typeface="AL-Mohanad Bold" pitchFamily="2" charset="-78"/>
              </a:rPr>
              <a:t>؟</a:t>
            </a:r>
            <a:endParaRPr lang="ar-SA" sz="2000" b="1" dirty="0">
              <a:ln w="50800"/>
              <a:solidFill>
                <a:schemeClr val="bg1">
                  <a:shade val="50000"/>
                </a:schemeClr>
              </a:solidFill>
              <a:latin typeface="Calibri" pitchFamily="34" charset="0"/>
              <a:ea typeface="Arial" pitchFamily="34" charset="0"/>
              <a:cs typeface="AL-Mohanad Bold" pitchFamily="2" charset="-78"/>
            </a:endParaRPr>
          </a:p>
          <a:p>
            <a:pPr algn="r" rtl="1">
              <a:defRPr/>
            </a:pPr>
            <a:endParaRPr lang="ar-EG" sz="2800" b="1" dirty="0">
              <a:ln w="50800"/>
              <a:solidFill>
                <a:schemeClr val="bg1">
                  <a:shade val="50000"/>
                </a:schemeClr>
              </a:solidFill>
              <a:ea typeface="Arial" pitchFamily="34" charset="0"/>
              <a:cs typeface="AL-Mohanad Bold" pitchFamily="2" charset="-78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914400" y="3289608"/>
            <a:ext cx="69342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>
              <a:defRPr/>
            </a:pP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             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10000 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defRPr/>
            </a:pPr>
            <a:endParaRPr lang="en-US" sz="1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 eaLnBrk="0" hangingPunct="0">
              <a:defRPr/>
            </a:pP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10   –    6    </a:t>
            </a:r>
            <a:endParaRPr lang="en-US" sz="1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 eaLnBrk="0" hangingPunct="0">
              <a:defRPr/>
            </a:pPr>
            <a:endParaRPr lang="ar-EG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 eaLnBrk="0" hangingPunct="0">
              <a:defRPr/>
            </a:pP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2500 وحدة </a:t>
            </a:r>
            <a:endParaRPr lang="ar-EG" b="1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 eaLnBrk="0" hangingPunct="0">
              <a:defRPr/>
            </a:pPr>
            <a:endParaRPr lang="en-US" sz="1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 eaLnBrk="0" hangingPunct="0">
              <a:defRPr/>
            </a:pP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تفسير الحل : في حالة قيام الشركة ببيع 2500 وحدة فقط فلن تحقق الشركة أية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رباح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أو أية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خسائر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وإذا باعت أكثر من 2500 وحدة سوف تحقق الشركة أرباح والعكس صحيح .</a:t>
            </a:r>
            <a:endParaRPr lang="en-US" sz="1000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r" rtl="1" eaLnBrk="0" hangingPunct="0">
              <a:defRPr/>
            </a:pPr>
            <a:endParaRPr lang="en-US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24400" y="3733800"/>
            <a:ext cx="23622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7242437" y="625611"/>
            <a:ext cx="1901563" cy="977900"/>
          </a:xfrm>
          <a:prstGeom prst="irregularSeal1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</a:pPr>
            <a:endParaRPr lang="ar-SA" altLang="en-US" sz="2400">
              <a:ea typeface="Arial" pitchFamily="34" charset="0"/>
              <a:cs typeface="AL-Mohanad Bold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55195" y="914506"/>
            <a:ext cx="1096921" cy="40011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ar-SA" sz="2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Arial" pitchFamily="34" charset="0"/>
                <a:cs typeface="+mj-cs"/>
              </a:rPr>
              <a:t>نشاط </a:t>
            </a:r>
            <a:r>
              <a:rPr lang="ar-EG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Arial" pitchFamily="34" charset="0"/>
                <a:cs typeface="+mj-cs"/>
              </a:rPr>
              <a:t>(2)</a:t>
            </a:r>
            <a:endParaRPr lang="ar-SA" sz="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j-cs"/>
            </a:endParaRPr>
          </a:p>
        </p:txBody>
      </p:sp>
      <p:sp>
        <p:nvSpPr>
          <p:cNvPr id="9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9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Users\Abdulrhman\Pictures\BREAK EVEN PO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629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47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ocument 1"/>
          <p:cNvSpPr/>
          <p:nvPr/>
        </p:nvSpPr>
        <p:spPr>
          <a:xfrm>
            <a:off x="2520863" y="1371600"/>
            <a:ext cx="3623733" cy="863600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b="1" dirty="0">
                <a:solidFill>
                  <a:srgbClr val="FFFF00"/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</a:effectLst>
                <a:cs typeface="Adobe Arabic"/>
              </a:rPr>
              <a:t>أنشطة للمشاركة </a:t>
            </a:r>
            <a:r>
              <a:rPr lang="ar-EG" sz="2400" b="1" dirty="0" smtClean="0">
                <a:solidFill>
                  <a:srgbClr val="FFFF00"/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</a:effectLst>
                <a:cs typeface="Adobe Arabic"/>
              </a:rPr>
              <a:t>وتقييم </a:t>
            </a:r>
            <a:r>
              <a:rPr lang="ar-EG" sz="2400" b="1" dirty="0">
                <a:solidFill>
                  <a:srgbClr val="FFFF00"/>
                </a:solidFill>
                <a:effectLst>
                  <a:glow rad="101600">
                    <a:schemeClr val="accent1">
                      <a:lumMod val="75000"/>
                      <a:alpha val="60000"/>
                    </a:schemeClr>
                  </a:glow>
                </a:effectLst>
                <a:cs typeface="Adobe Arabic"/>
              </a:rPr>
              <a:t>الأداء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74654786"/>
              </p:ext>
            </p:extLst>
          </p:nvPr>
        </p:nvGraphicFramePr>
        <p:xfrm>
          <a:off x="990600" y="2362200"/>
          <a:ext cx="67818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08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3316287" y="1155224"/>
            <a:ext cx="2282825" cy="649010"/>
          </a:xfrm>
          <a:prstGeom prst="flowChartMultidocumen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Aft>
                <a:spcPts val="1000"/>
              </a:spcAft>
            </a:pPr>
            <a:endParaRPr lang="ar-SA" altLang="en-US" sz="3200" b="1">
              <a:ln w="50800"/>
              <a:solidFill>
                <a:schemeClr val="bg1">
                  <a:shade val="50000"/>
                </a:schemeClr>
              </a:solidFill>
              <a:ea typeface="Arial" pitchFamily="34" charset="0"/>
              <a:cs typeface="AL-Mohanad Bold" pitchFamily="2" charset="-78"/>
            </a:endParaRPr>
          </a:p>
        </p:txBody>
      </p:sp>
      <p:graphicFrame>
        <p:nvGraphicFramePr>
          <p:cNvPr id="3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11109"/>
              </p:ext>
            </p:extLst>
          </p:nvPr>
        </p:nvGraphicFramePr>
        <p:xfrm>
          <a:off x="990600" y="2667000"/>
          <a:ext cx="6783387" cy="3109914"/>
        </p:xfrm>
        <a:graphic>
          <a:graphicData uri="http://schemas.openxmlformats.org/drawingml/2006/table">
            <a:tbl>
              <a:tblPr rtl="1"/>
              <a:tblGrid>
                <a:gridCol w="632063"/>
                <a:gridCol w="6151324"/>
              </a:tblGrid>
              <a:tr h="849313">
                <a:tc>
                  <a:txBody>
                    <a:bodyPr/>
                    <a:lstStyle/>
                    <a:p>
                      <a:pPr marL="22860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م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22860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22860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228600" marR="0" lvl="0" indent="0" algn="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400" rtl="1" eaLnBrk="1" fontAlgn="base" latinLnBrk="0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abic Transparent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4D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2083912"/>
            <a:ext cx="7696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indent="457200" algn="justLow">
              <a:defRPr/>
            </a:pP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عزيزي الطالب، لمعرفة مدى استفادتك من الجلسة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التدريبية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حاول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ن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تجيب على الأسئلة الآتية :</a:t>
            </a:r>
            <a:endParaRPr lang="ar-SA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0001" y="1295063"/>
            <a:ext cx="1447800" cy="369332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Aft>
                <a:spcPts val="1000"/>
              </a:spcAft>
              <a:defRPr/>
            </a:pP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ea typeface="Arial" pitchFamily="34" charset="0"/>
                <a:cs typeface="+mj-cs"/>
              </a:rPr>
              <a:t>مؤشرات الأداء  </a:t>
            </a:r>
            <a:endParaRPr lang="ar-EG" sz="2400" b="1" dirty="0">
              <a:ln w="50800"/>
              <a:solidFill>
                <a:schemeClr val="bg1">
                  <a:shade val="50000"/>
                </a:schemeClr>
              </a:solidFill>
              <a:ea typeface="Arial" pitchFamily="34" charset="0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801581"/>
            <a:ext cx="2438400" cy="410882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15000"/>
              </a:lnSpc>
              <a:defRPr/>
            </a:pP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cs typeface="Times New Roman" pitchFamily="18" charset="0"/>
              </a:rPr>
              <a:t>مؤشر الأداء</a:t>
            </a:r>
            <a:endParaRPr lang="en-US" sz="1400" b="1" dirty="0">
              <a:ln w="50800"/>
              <a:solidFill>
                <a:schemeClr val="bg1">
                  <a:shade val="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635514"/>
            <a:ext cx="4381500" cy="41088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>
              <a:lnSpc>
                <a:spcPct val="115000"/>
              </a:lnSpc>
              <a:defRPr/>
            </a:pP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cs typeface="Times New Roman" pitchFamily="18" charset="0"/>
              </a:rPr>
              <a:t>ناقش أنت وزملائك بالقاعة مفهوم </a:t>
            </a:r>
            <a:r>
              <a:rPr lang="ar-EG" b="1" dirty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cs typeface="Times New Roman" pitchFamily="18" charset="0"/>
              </a:rPr>
              <a:t>الخطة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cs typeface="Times New Roman" pitchFamily="18" charset="0"/>
              </a:rPr>
              <a:t>التشغيلية ؟</a:t>
            </a:r>
            <a:endParaRPr lang="en-US" sz="1400" b="1" dirty="0">
              <a:ln w="50800"/>
              <a:solidFill>
                <a:schemeClr val="bg1">
                  <a:shade val="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321314"/>
            <a:ext cx="5257800" cy="390684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>
              <a:lnSpc>
                <a:spcPct val="115000"/>
              </a:lnSpc>
              <a:defRPr/>
            </a:pP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cs typeface="Times New Roman" pitchFamily="18" charset="0"/>
              </a:rPr>
              <a:t>تحاور مع فريق العمل عن أهمية الخطة </a:t>
            </a:r>
            <a:r>
              <a:rPr lang="ar-EG" b="1" dirty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cs typeface="Times New Roman" pitchFamily="18" charset="0"/>
              </a:rPr>
              <a:t>التشغيلية لرائد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Calibri" pitchFamily="34" charset="0"/>
                <a:cs typeface="Times New Roman" pitchFamily="18" charset="0"/>
              </a:rPr>
              <a:t>الأعمال ؟</a:t>
            </a:r>
            <a:endParaRPr lang="en-US" sz="1400" b="1" dirty="0">
              <a:ln w="50800"/>
              <a:solidFill>
                <a:schemeClr val="bg1">
                  <a:shade val="50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007114"/>
            <a:ext cx="5981700" cy="68505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>
              <a:lnSpc>
                <a:spcPts val="2400"/>
              </a:lnSpc>
              <a:defRPr/>
            </a:pP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حدد بالاشتراك مع زملائك ما هو الفرق </a:t>
            </a:r>
            <a:r>
              <a:rPr lang="ar-EG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بين التكاليف الثابتة والتكاليف المتغيرة وتكاليف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التأسيس </a:t>
            </a:r>
            <a:r>
              <a:rPr lang="ar-EG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؟</a:t>
            </a:r>
            <a:endParaRPr lang="en-US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ea typeface="Times New Roman" pitchFamily="18" charset="0"/>
              <a:cs typeface="Arabic Transparent"/>
            </a:endParaRPr>
          </a:p>
        </p:txBody>
      </p:sp>
      <p:sp>
        <p:nvSpPr>
          <p:cNvPr id="11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5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161142" y="1167676"/>
            <a:ext cx="6535057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ar-EG" sz="2400" b="1" dirty="0" smtClean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  <a:p>
            <a:pPr algn="ctr">
              <a:defRPr/>
            </a:pPr>
            <a:r>
              <a:rPr lang="ar-EG" sz="2400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الوحدة الثانية </a:t>
            </a:r>
            <a:r>
              <a:rPr lang="ar-EG" sz="2400" b="1" dirty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: </a:t>
            </a:r>
            <a:r>
              <a:rPr lang="ar-SA" sz="2400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د</a:t>
            </a:r>
            <a:r>
              <a:rPr lang="ar-EG" sz="2400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ر</a:t>
            </a:r>
            <a:r>
              <a:rPr lang="ar-SA" sz="2400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اس</a:t>
            </a:r>
            <a:r>
              <a:rPr lang="ar-EG" sz="2400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ات</a:t>
            </a:r>
            <a:r>
              <a:rPr lang="ar-SA" sz="2400" b="1" dirty="0" smtClean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2400" b="1" dirty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الجدو</a:t>
            </a:r>
            <a:r>
              <a:rPr lang="ar-EG" sz="2400" b="1" dirty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ى</a:t>
            </a:r>
            <a:r>
              <a:rPr lang="ar-SA" sz="2400" b="1" dirty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 ا</a:t>
            </a:r>
            <a:r>
              <a:rPr lang="ar-EG" sz="2400" b="1" dirty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لا</a:t>
            </a:r>
            <a:r>
              <a:rPr lang="ar-SA" sz="2400" b="1" dirty="0">
                <a:solidFill>
                  <a:srgbClr val="7030A0"/>
                </a:solidFill>
                <a:latin typeface="Adobe Arabic" pitchFamily="18" charset="-78"/>
                <a:cs typeface="Adobe Arabic" pitchFamily="18" charset="-78"/>
              </a:rPr>
              <a:t>قتصادية للمشروع الريادي</a:t>
            </a:r>
            <a:endParaRPr lang="ar-EG" sz="2400" b="1" dirty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ar-EG" sz="2400" b="1" dirty="0">
              <a:solidFill>
                <a:srgbClr val="7030A0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733800" y="2683418"/>
            <a:ext cx="3962400" cy="12516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64008" algn="ctr" rtl="1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ar-EG" sz="2400" b="1" dirty="0" smtClean="0">
              <a:solidFill>
                <a:srgbClr val="009900"/>
              </a:solidFill>
              <a:latin typeface="Adobe Arabic" pitchFamily="18" charset="-78"/>
              <a:cs typeface="Adobe Arabic" pitchFamily="18" charset="-78"/>
            </a:endParaRPr>
          </a:p>
          <a:p>
            <a:pPr algn="ctr">
              <a:defRPr/>
            </a:pPr>
            <a:r>
              <a:rPr lang="ar-EG" sz="2400" b="1" dirty="0">
                <a:solidFill>
                  <a:srgbClr val="009900"/>
                </a:solidFill>
                <a:latin typeface="Adobe Arabic" pitchFamily="18" charset="-78"/>
                <a:cs typeface="Adobe Arabic" pitchFamily="18" charset="-78"/>
              </a:rPr>
              <a:t>الجلسة ال</a:t>
            </a:r>
            <a:r>
              <a:rPr lang="ar-SA" sz="2400" b="1" dirty="0">
                <a:solidFill>
                  <a:srgbClr val="009900"/>
                </a:solidFill>
                <a:latin typeface="Adobe Arabic" pitchFamily="18" charset="-78"/>
                <a:cs typeface="Adobe Arabic" pitchFamily="18" charset="-78"/>
              </a:rPr>
              <a:t>سادسة : </a:t>
            </a:r>
            <a:r>
              <a:rPr lang="ar-EG" sz="2400" b="1" dirty="0">
                <a:solidFill>
                  <a:srgbClr val="009900"/>
                </a:solidFill>
                <a:latin typeface="Adobe Arabic" pitchFamily="18" charset="-78"/>
                <a:cs typeface="Adobe Arabic" pitchFamily="18" charset="-78"/>
              </a:rPr>
              <a:t>الخطة التشغيلية</a:t>
            </a:r>
          </a:p>
          <a:p>
            <a:pPr marR="64008" algn="ctr" rtl="1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/>
            </a:pPr>
            <a:endParaRPr lang="ar-EG" sz="2400" b="1" dirty="0">
              <a:solidFill>
                <a:srgbClr val="0099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11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6629" y="3011714"/>
            <a:ext cx="23622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الوقت : 100 دقيقة</a:t>
            </a:r>
            <a:endParaRPr lang="ar-EG" sz="3600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026" name="Picture 2" descr="http://www.t3me.com/sites/default/files/news/2013/09/moto-x-facility-970x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17" y="4236929"/>
            <a:ext cx="4286705" cy="1336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7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 bwMode="auto">
          <a:xfrm>
            <a:off x="487606" y="3886200"/>
            <a:ext cx="7437194" cy="19812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dirty="0">
                <a:solidFill>
                  <a:srgbClr val="0070C0"/>
                </a:solidFill>
                <a:effectLst/>
                <a:latin typeface="Adobe Arabic" pitchFamily="18" charset="-78"/>
                <a:cs typeface="Adobe Arabic" pitchFamily="18" charset="-78"/>
              </a:rPr>
              <a:t>عزيزي الطالب، يتوقع منك بعد نهاية هذه الجلسة التدريبية أن تكون قادر</a:t>
            </a:r>
            <a:r>
              <a:rPr lang="ar-EG" sz="2000" dirty="0">
                <a:solidFill>
                  <a:srgbClr val="0070C0"/>
                </a:solidFill>
                <a:effectLst/>
                <a:latin typeface="Adobe Arabic" pitchFamily="18" charset="-78"/>
                <a:cs typeface="Adobe Arabic" pitchFamily="18" charset="-78"/>
              </a:rPr>
              <a:t>ً</a:t>
            </a:r>
            <a:r>
              <a:rPr lang="ar-SA" sz="2000" dirty="0">
                <a:solidFill>
                  <a:srgbClr val="0070C0"/>
                </a:solidFill>
                <a:effectLst/>
                <a:latin typeface="Adobe Arabic" pitchFamily="18" charset="-78"/>
                <a:cs typeface="Adobe Arabic" pitchFamily="18" charset="-78"/>
              </a:rPr>
              <a:t>ا– بإذن الله</a:t>
            </a:r>
            <a:r>
              <a:rPr lang="ar-EG" sz="2000" dirty="0">
                <a:solidFill>
                  <a:srgbClr val="0070C0"/>
                </a:solidFill>
                <a:effectLst/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2000" dirty="0">
                <a:solidFill>
                  <a:srgbClr val="0070C0"/>
                </a:solidFill>
                <a:latin typeface="Adobe Arabic" pitchFamily="18" charset="-78"/>
                <a:cs typeface="Adobe Arabic" pitchFamily="18" charset="-78"/>
              </a:rPr>
              <a:t>على:</a:t>
            </a:r>
            <a:endParaRPr lang="en-US" sz="2000" dirty="0">
              <a:solidFill>
                <a:srgbClr val="0070C0"/>
              </a:solidFill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 typeface="Wingdings" pitchFamily="2" charset="2"/>
              <a:buChar char="v"/>
              <a:defRPr/>
            </a:pPr>
            <a:r>
              <a:rPr lang="ar-SA" b="1" dirty="0" smtClean="0"/>
              <a:t>تحديد مفهوم الخطة التشغيلية.</a:t>
            </a:r>
            <a:endParaRPr lang="en-US" b="1" dirty="0" smtClean="0"/>
          </a:p>
          <a:p>
            <a:pPr algn="r" rtl="1">
              <a:buFont typeface="Wingdings" pitchFamily="2" charset="2"/>
              <a:buChar char="v"/>
              <a:defRPr/>
            </a:pPr>
            <a:r>
              <a:rPr lang="ar-SA" b="1" dirty="0" smtClean="0"/>
              <a:t>استخلاص أهمية الخطة التشغيلية.</a:t>
            </a:r>
            <a:endParaRPr lang="en-US" b="1" dirty="0" smtClean="0"/>
          </a:p>
          <a:p>
            <a:pPr algn="r" rtl="1">
              <a:buFont typeface="Wingdings" pitchFamily="2" charset="2"/>
              <a:buChar char="v"/>
              <a:defRPr/>
            </a:pPr>
            <a:r>
              <a:rPr lang="ar-SA" b="1" dirty="0" smtClean="0"/>
              <a:t>التمييز بين مكونات الخطة التشغيلية.</a:t>
            </a:r>
            <a:endParaRPr lang="en-US" b="1" dirty="0" smtClean="0"/>
          </a:p>
          <a:p>
            <a:pPr algn="r" rtl="1">
              <a:buFont typeface="Wingdings" pitchFamily="2" charset="2"/>
              <a:buChar char="v"/>
              <a:defRPr/>
            </a:pPr>
            <a:r>
              <a:rPr lang="ar-SA" b="1" dirty="0" smtClean="0"/>
              <a:t>تطبيق خطوات الخطة التشغيلية للمشروع الريادي 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3000" y="1457246"/>
            <a:ext cx="4895640" cy="904954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/>
            <a:r>
              <a:rPr lang="ar-JO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JO" b="1" dirty="0">
                <a:ln w="50800"/>
                <a:solidFill>
                  <a:schemeClr val="bg1">
                    <a:shade val="50000"/>
                  </a:schemeClr>
                </a:solidFill>
              </a:rPr>
              <a:t>تهدف الجلسة إلى تزويد الطالب بمهارة إعداد الخطة التشغيلية والتعرف على عناصر الخطة التشغيلية الناجحة للمشروع الريادي </a:t>
            </a:r>
            <a:r>
              <a:rPr lang="ar-JO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  <a:endParaRPr lang="ar-SA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6264058" y="1195931"/>
            <a:ext cx="1447800" cy="103088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FFFF00"/>
                </a:solidFill>
                <a:effectLst/>
              </a:rPr>
              <a:t>الهدف العام</a:t>
            </a:r>
            <a:endParaRPr lang="ar-SA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210300" y="2514600"/>
            <a:ext cx="1485900" cy="9906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FFFF00"/>
                </a:solidFill>
                <a:effectLst/>
              </a:rPr>
              <a:t>الأهداف </a:t>
            </a:r>
            <a:endParaRPr lang="en-US" sz="1600" b="1" dirty="0">
              <a:solidFill>
                <a:srgbClr val="FFFF00"/>
              </a:solidFill>
            </a:endParaRPr>
          </a:p>
          <a:p>
            <a:pPr algn="ctr"/>
            <a:r>
              <a:rPr lang="ar-EG" sz="1600" b="1" dirty="0" smtClean="0">
                <a:solidFill>
                  <a:srgbClr val="FFFF00"/>
                </a:solidFill>
              </a:rPr>
              <a:t>الإجرائية</a:t>
            </a:r>
            <a:endParaRPr lang="ar-SA" sz="16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2560" y="227073"/>
            <a:ext cx="474376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أهداف الجلسة </a:t>
            </a:r>
            <a:r>
              <a:rPr lang="ar-EG" sz="3200" b="1" dirty="0" smtClean="0">
                <a:solidFill>
                  <a:schemeClr val="tx1"/>
                </a:solidFill>
                <a:latin typeface="Adobe Arabic" pitchFamily="18" charset="-78"/>
                <a:cs typeface="Adobe Arabic" pitchFamily="18" charset="-78"/>
              </a:rPr>
              <a:t>السادسة</a:t>
            </a:r>
            <a:endParaRPr lang="ar-EG" sz="3200" b="1" dirty="0">
              <a:solidFill>
                <a:schemeClr val="tx1"/>
              </a:solidFill>
              <a:latin typeface="Adobe Arabic" pitchFamily="18" charset="-78"/>
              <a:cs typeface="Adobe Arabic" pitchFamily="18" charset="-78"/>
            </a:endParaRPr>
          </a:p>
        </p:txBody>
      </p:sp>
      <p:pic>
        <p:nvPicPr>
          <p:cNvPr id="2050" name="Picture 2" descr="http://nayefchair.org/images/objectiv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55238"/>
            <a:ext cx="1828800" cy="170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00400" y="381000"/>
            <a:ext cx="4558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r" rtl="1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ar-EG" sz="2800" b="1" cap="all" dirty="0">
                <a:solidFill>
                  <a:schemeClr val="bg1"/>
                </a:solidFill>
                <a:effectLst/>
                <a:latin typeface="Adobe Arabic" pitchFamily="18" charset="-78"/>
                <a:ea typeface="+mj-ea"/>
                <a:cs typeface="Adobe Arabic" pitchFamily="18" charset="-78"/>
              </a:rPr>
              <a:t>الكلمات المفتاحية </a:t>
            </a:r>
            <a:r>
              <a:rPr lang="en-US" sz="2800" b="1" cap="all" dirty="0" smtClean="0">
                <a:solidFill>
                  <a:schemeClr val="bg1"/>
                </a:solidFill>
                <a:effectLst/>
                <a:latin typeface="Adobe Arabic" pitchFamily="18" charset="-78"/>
                <a:ea typeface="+mj-ea"/>
                <a:cs typeface="Adobe Arabic" pitchFamily="18" charset="-78"/>
              </a:rPr>
              <a:t>K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Adobe Arabic" pitchFamily="18" charset="-78"/>
                <a:ea typeface="+mj-ea"/>
                <a:cs typeface="Adobe Arabic" pitchFamily="18" charset="-78"/>
              </a:rPr>
              <a:t>ey</a:t>
            </a:r>
            <a:r>
              <a:rPr lang="en-US" sz="2800" b="1" cap="all" dirty="0" smtClean="0">
                <a:solidFill>
                  <a:schemeClr val="bg1"/>
                </a:solidFill>
                <a:effectLst/>
                <a:latin typeface="Adobe Arabic" pitchFamily="18" charset="-78"/>
                <a:ea typeface="+mj-ea"/>
                <a:cs typeface="Adobe Arabic" pitchFamily="18" charset="-78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ffectLst/>
                <a:latin typeface="Adobe Arabic" pitchFamily="18" charset="-78"/>
                <a:ea typeface="+mj-ea"/>
                <a:cs typeface="Adobe Arabic" pitchFamily="18" charset="-78"/>
              </a:rPr>
              <a:t>Words</a:t>
            </a:r>
            <a:r>
              <a:rPr lang="en-US" sz="2800" b="1" cap="all" dirty="0" smtClean="0">
                <a:solidFill>
                  <a:schemeClr val="bg1"/>
                </a:solidFill>
                <a:effectLst/>
                <a:latin typeface="Adobe Arabic" pitchFamily="18" charset="-78"/>
                <a:ea typeface="+mj-ea"/>
                <a:cs typeface="Adobe Arabic" pitchFamily="18" charset="-78"/>
              </a:rPr>
              <a:t> </a:t>
            </a:r>
            <a:endParaRPr lang="ar-SA" sz="2800" b="1" cap="all" dirty="0">
              <a:solidFill>
                <a:schemeClr val="bg1"/>
              </a:solidFill>
              <a:effectLst/>
              <a:latin typeface="Adobe Arabic" pitchFamily="18" charset="-78"/>
              <a:ea typeface="+mj-ea"/>
              <a:cs typeface="Adobe Arabic" pitchFamily="18" charset="-78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474503"/>
              </p:ext>
            </p:extLst>
          </p:nvPr>
        </p:nvGraphicFramePr>
        <p:xfrm>
          <a:off x="977278" y="1295400"/>
          <a:ext cx="6781800" cy="434339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446394"/>
                <a:gridCol w="3335406"/>
              </a:tblGrid>
              <a:tr h="1333698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1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cs typeface="AL-Mohanad Bold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AL-Mohanad Bold"/>
                        </a:rPr>
                        <a:t>الكلمة</a:t>
                      </a:r>
                      <a:endParaRPr lang="ar-EG" sz="3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cs typeface="AL-Mohanad Bold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EG" sz="18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cs typeface="AL-Mohanad Bold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cs typeface="AL-Mohanad Bold"/>
                        </a:rPr>
                        <a:t>المصطلح</a:t>
                      </a:r>
                      <a:endParaRPr lang="ar-EG" sz="3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cs typeface="AL-Mohanad Bold"/>
                      </a:endParaRPr>
                    </a:p>
                    <a:p>
                      <a:endParaRPr lang="ar-EG" dirty="0"/>
                    </a:p>
                  </a:txBody>
                  <a:tcPr marL="68580" marR="68580" marT="0" marB="0"/>
                </a:tc>
              </a:tr>
              <a:tr h="40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ar-SA" sz="1800" b="1" dirty="0" smtClean="0">
                          <a:ln w="50800"/>
                          <a:solidFill>
                            <a:schemeClr val="bg1">
                              <a:shade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الخطة التشغيلية</a:t>
                      </a:r>
                      <a:endParaRPr lang="en-US" sz="1800" b="1" dirty="0">
                        <a:ln w="50800"/>
                        <a:solidFill>
                          <a:schemeClr val="bg1">
                            <a:shade val="50000"/>
                          </a:schemeClr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Operational Plan</a:t>
                      </a:r>
                    </a:p>
                  </a:txBody>
                  <a:tcPr marL="68580" marR="68580" marT="0" marB="0" anchor="ctr"/>
                </a:tc>
              </a:tr>
              <a:tr h="400840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ar-EG" sz="1800" b="1" kern="1200" dirty="0" smtClean="0">
                          <a:ln w="50800"/>
                          <a:solidFill>
                            <a:schemeClr val="bg1">
                              <a:shade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القدرة الإنتاجية</a:t>
                      </a:r>
                      <a:endParaRPr lang="en-US" sz="1800" b="1" kern="1200" dirty="0">
                        <a:ln w="50800"/>
                        <a:solidFill>
                          <a:schemeClr val="bg1">
                            <a:shade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Capacity Planning</a:t>
                      </a:r>
                    </a:p>
                  </a:txBody>
                  <a:tcPr marL="68580" marR="68580" marT="0" marB="0" anchor="ctr"/>
                </a:tc>
              </a:tr>
              <a:tr h="40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ar-SA" sz="1800" b="1" dirty="0" smtClean="0">
                          <a:ln w="50800"/>
                          <a:solidFill>
                            <a:schemeClr val="bg1">
                              <a:shade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التكاليف الثابتة</a:t>
                      </a:r>
                      <a:endParaRPr lang="en-US" sz="1800" b="1" dirty="0">
                        <a:ln w="50800"/>
                        <a:solidFill>
                          <a:schemeClr val="bg1">
                            <a:shade val="50000"/>
                          </a:schemeClr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Fixed Costs</a:t>
                      </a:r>
                    </a:p>
                  </a:txBody>
                  <a:tcPr marL="68580" marR="68580" marT="0" marB="0" anchor="ctr"/>
                </a:tc>
              </a:tr>
              <a:tr h="40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ar-SA" sz="1800" b="1" dirty="0" smtClean="0">
                          <a:ln w="50800"/>
                          <a:solidFill>
                            <a:schemeClr val="bg1">
                              <a:shade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التكاليف المتغيرة</a:t>
                      </a:r>
                      <a:endParaRPr lang="en-US" sz="1800" b="1" dirty="0">
                        <a:ln w="50800"/>
                        <a:solidFill>
                          <a:schemeClr val="bg1">
                            <a:shade val="50000"/>
                          </a:schemeClr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 Costs</a:t>
                      </a:r>
                    </a:p>
                  </a:txBody>
                  <a:tcPr marL="68580" marR="68580" marT="0" marB="0" anchor="ctr"/>
                </a:tc>
              </a:tr>
              <a:tr h="40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ar-SA" sz="1800" b="1" dirty="0" smtClean="0">
                          <a:ln w="50800"/>
                          <a:solidFill>
                            <a:schemeClr val="bg1">
                              <a:shade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تكلفة الوحدة</a:t>
                      </a:r>
                      <a:endParaRPr lang="en-US" sz="1800" b="1" dirty="0">
                        <a:ln w="50800"/>
                        <a:solidFill>
                          <a:schemeClr val="bg1">
                            <a:shade val="50000"/>
                          </a:schemeClr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 Cost</a:t>
                      </a:r>
                    </a:p>
                  </a:txBody>
                  <a:tcPr marL="68580" marR="68580" marT="0" marB="0" anchor="ctr"/>
                </a:tc>
              </a:tr>
              <a:tr h="604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0" lang="ar-EG" sz="1800" b="1" kern="1200" dirty="0" smtClean="0">
                          <a:ln w="50800"/>
                          <a:solidFill>
                            <a:schemeClr val="bg1">
                              <a:shade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نقطة</a:t>
                      </a:r>
                      <a:r>
                        <a:rPr kumimoji="0" lang="ar-EG" sz="1800" b="1" kern="1200" baseline="0" dirty="0" smtClean="0">
                          <a:ln w="50800"/>
                          <a:solidFill>
                            <a:schemeClr val="bg1">
                              <a:shade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التعادل</a:t>
                      </a:r>
                      <a:endParaRPr kumimoji="0" lang="en-US" sz="1800" b="1" kern="1200" dirty="0">
                        <a:ln w="50800"/>
                        <a:solidFill>
                          <a:schemeClr val="bg1">
                            <a:shade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 – Even Point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00840">
                <a:tc>
                  <a:txBody>
                    <a:bodyPr/>
                    <a:lstStyle/>
                    <a:p>
                      <a:pPr marL="0" algn="just" rtl="1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kumimoji="0" lang="ar-EG" sz="1800" b="1" kern="1200" dirty="0" smtClean="0">
                          <a:ln w="50800"/>
                          <a:solidFill>
                            <a:schemeClr val="bg1">
                              <a:shade val="50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تكاليف الاستثمار</a:t>
                      </a:r>
                      <a:endParaRPr kumimoji="0" lang="en-US" sz="1800" b="1" kern="1200" dirty="0">
                        <a:ln w="50800"/>
                        <a:solidFill>
                          <a:schemeClr val="bg1">
                            <a:shade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Investment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Costs 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6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ربع نص 22"/>
          <p:cNvSpPr txBox="1"/>
          <p:nvPr/>
        </p:nvSpPr>
        <p:spPr>
          <a:xfrm>
            <a:off x="2971801" y="1295400"/>
            <a:ext cx="277525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</a:rPr>
              <a:t>تحليل المهام</a:t>
            </a:r>
            <a:endParaRPr lang="ar-SA" sz="3200" b="1" dirty="0">
              <a:solidFill>
                <a:schemeClr val="bg1"/>
              </a:solidFill>
            </a:endParaRPr>
          </a:p>
        </p:txBody>
      </p:sp>
      <p:grpSp>
        <p:nvGrpSpPr>
          <p:cNvPr id="22" name="مجموعة 13"/>
          <p:cNvGrpSpPr/>
          <p:nvPr/>
        </p:nvGrpSpPr>
        <p:grpSpPr>
          <a:xfrm>
            <a:off x="-5390998" y="2327399"/>
            <a:ext cx="12990052" cy="2132127"/>
            <a:chOff x="997506" y="2345143"/>
            <a:chExt cx="12011241" cy="2132127"/>
          </a:xfrm>
        </p:grpSpPr>
        <p:sp>
          <p:nvSpPr>
            <p:cNvPr id="24" name="Subtitle 2"/>
            <p:cNvSpPr txBox="1">
              <a:spLocks/>
            </p:cNvSpPr>
            <p:nvPr/>
          </p:nvSpPr>
          <p:spPr>
            <a:xfrm>
              <a:off x="997506" y="2345143"/>
              <a:ext cx="7210816" cy="162426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r" rtl="1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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rtl="1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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rtl="1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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rtl="1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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rtl="1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itchFamily="18" charset="2"/>
                <a:buChar char="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rtl="1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rtl="1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rtl="1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rtl="1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65760" indent="-256032" fontAlgn="auto">
                <a:spcAft>
                  <a:spcPts val="0"/>
                </a:spcAft>
                <a:buFont typeface="Wingdings 3"/>
                <a:buChar char=""/>
                <a:defRPr/>
              </a:pPr>
              <a:endParaRPr lang="en-US" sz="2000" dirty="0">
                <a:solidFill>
                  <a:srgbClr val="0070C0"/>
                </a:solidFill>
                <a:effectLst/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11971241" y="2493604"/>
              <a:ext cx="1037506" cy="19836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>
              <a:noAutofit/>
            </a:bodyPr>
            <a:lstStyle>
              <a:lvl1pPr marL="342900" indent="-3429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"/>
                <a:defRPr kumimoji="0"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"/>
                <a:defRPr kumimoji="0"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"/>
                <a:defRPr kumimoji="0"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"/>
                <a:defRPr kumimoji="0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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rtl="1">
                <a:buFont typeface="Wingdings 2"/>
                <a:buNone/>
              </a:pPr>
              <a:r>
                <a:rPr lang="ar-SA" sz="1400" b="1" dirty="0" smtClean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المهمة (1) </a:t>
              </a:r>
              <a:endParaRPr lang="ar-EG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indent="0" algn="ctr" rtl="1">
                <a:buNone/>
              </a:pPr>
              <a:r>
                <a:rPr lang="ar-EG" sz="1800" b="1" dirty="0" smtClean="0"/>
                <a:t>معرفة</a:t>
              </a:r>
              <a:r>
                <a:rPr lang="ar-SA" sz="1800" b="1" dirty="0" smtClean="0"/>
                <a:t> </a:t>
              </a:r>
              <a:r>
                <a:rPr lang="ar-SA" sz="1800" b="1" dirty="0"/>
                <a:t>مفهوم الخطة التشغيلية</a:t>
              </a:r>
              <a:endParaRPr lang="ar-EG" sz="1800" b="1" dirty="0"/>
            </a:p>
            <a:p>
              <a:pPr marL="0" indent="0" algn="ctr" rtl="1">
                <a:buNone/>
              </a:pPr>
              <a:endParaRPr lang="ar-SA" sz="1800" b="1" dirty="0"/>
            </a:p>
          </p:txBody>
        </p:sp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10531277" y="2506388"/>
              <a:ext cx="1087672" cy="19580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>
              <a:noAutofit/>
            </a:bodyPr>
            <a:lstStyle>
              <a:lvl1pPr marL="342900" indent="-3429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"/>
                <a:defRPr kumimoji="0"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"/>
                <a:defRPr kumimoji="0"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"/>
                <a:defRPr kumimoji="0"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"/>
                <a:defRPr kumimoji="0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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rtl="1">
                <a:buNone/>
              </a:pPr>
              <a:r>
                <a:rPr lang="ar-SA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المهمة </a:t>
              </a:r>
              <a:r>
                <a:rPr lang="ar-SA" sz="1400" b="1" dirty="0" smtClean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(2)</a:t>
              </a:r>
              <a:endParaRPr lang="ar-EG" sz="1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indent="0" algn="ctr" rtl="1">
                <a:buNone/>
              </a:pPr>
              <a:r>
                <a:rPr lang="ar-SA" sz="600" b="1" dirty="0" smtClean="0">
                  <a:solidFill>
                    <a:schemeClr val="tx2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.</a:t>
              </a:r>
              <a:r>
                <a:rPr lang="ar-SA" sz="800" b="1" dirty="0"/>
                <a:t> </a:t>
              </a:r>
              <a:r>
                <a:rPr lang="ar-EG" sz="1800" b="1" dirty="0" smtClean="0"/>
                <a:t>استنتاج</a:t>
              </a:r>
              <a:r>
                <a:rPr lang="ar-SA" sz="1800" b="1" dirty="0" smtClean="0"/>
                <a:t> </a:t>
              </a:r>
              <a:r>
                <a:rPr lang="ar-SA" sz="1800" b="1" dirty="0"/>
                <a:t>أهمية الخطة </a:t>
              </a:r>
              <a:r>
                <a:rPr lang="ar-SA" sz="1800" b="1" dirty="0" smtClean="0"/>
                <a:t>التشغيلية</a:t>
              </a:r>
              <a:endParaRPr lang="en-US" sz="1800" b="1" dirty="0"/>
            </a:p>
            <a:p>
              <a:pPr marL="0" indent="0" algn="ctr" rtl="1">
                <a:buNone/>
              </a:pPr>
              <a:endParaRPr lang="ar-EG" sz="1800" b="1" dirty="0"/>
            </a:p>
          </p:txBody>
        </p:sp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9013853" y="2512244"/>
              <a:ext cx="1194072" cy="196502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>
              <a:normAutofit/>
            </a:bodyPr>
            <a:lstStyle>
              <a:lvl1pPr marL="342900" indent="-3429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"/>
                <a:defRPr kumimoji="0"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"/>
                <a:defRPr kumimoji="0"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"/>
                <a:defRPr kumimoji="0"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"/>
                <a:defRPr kumimoji="0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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rtl="1">
                <a:buNone/>
              </a:pPr>
              <a:r>
                <a:rPr lang="ar-SA" sz="1400" b="1" dirty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المهمة (</a:t>
              </a:r>
              <a:r>
                <a:rPr lang="ar-SA" sz="1400" b="1" dirty="0" smtClean="0">
                  <a:solidFill>
                    <a:srgbClr val="0070C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3)</a:t>
              </a:r>
              <a:endParaRPr lang="ar-EG" sz="1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indent="0" algn="ctr" rtl="1">
                <a:buNone/>
              </a:pPr>
              <a:r>
                <a:rPr lang="ar-SA" sz="1800" b="1" dirty="0"/>
                <a:t>التمييز بين </a:t>
              </a:r>
              <a:r>
                <a:rPr lang="ar-EG" sz="1800" b="1" dirty="0" smtClean="0"/>
                <a:t>عناصر</a:t>
              </a:r>
              <a:r>
                <a:rPr lang="ar-SA" sz="1800" b="1" dirty="0" smtClean="0"/>
                <a:t> </a:t>
              </a:r>
              <a:r>
                <a:rPr lang="ar-SA" sz="1800" b="1" dirty="0"/>
                <a:t>الخطة </a:t>
              </a:r>
              <a:r>
                <a:rPr lang="ar-SA" sz="1800" b="1" dirty="0" smtClean="0"/>
                <a:t>التشغيلية</a:t>
              </a:r>
              <a:endParaRPr lang="en-US" sz="1800" b="1" dirty="0"/>
            </a:p>
            <a:p>
              <a:pPr marL="0" indent="0" algn="ctr" rtl="1">
                <a:buNone/>
              </a:pPr>
              <a:endParaRPr lang="ar-EG" sz="1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Content Placeholder 2"/>
            <p:cNvSpPr txBox="1">
              <a:spLocks/>
            </p:cNvSpPr>
            <p:nvPr/>
          </p:nvSpPr>
          <p:spPr>
            <a:xfrm>
              <a:off x="7391453" y="2507953"/>
              <a:ext cx="1247724" cy="19599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>
              <a:normAutofit lnSpcReduction="10000"/>
            </a:bodyPr>
            <a:lstStyle>
              <a:lvl1pPr marL="342900" indent="-3429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"/>
                <a:defRPr kumimoji="0"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"/>
                <a:defRPr kumimoji="0"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"/>
                <a:defRPr kumimoji="0"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/>
                <a:buChar char=""/>
                <a:defRPr kumimoji="0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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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"/>
                <a:defRPr kumimoji="0" sz="16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"/>
                <a:defRPr kumimoji="0" sz="16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/>
                <a:buChar char=""/>
                <a:defRPr kumimoji="0" sz="1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rtl="1">
                <a:buNone/>
              </a:pPr>
              <a:endParaRPr lang="ar-EG" sz="1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indent="0" algn="ctr" rtl="1">
                <a:buNone/>
              </a:pPr>
              <a:r>
                <a:rPr lang="ar-SA" sz="1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المهمة </a:t>
              </a:r>
              <a:r>
                <a:rPr lang="ar-EG" sz="1400" b="1" dirty="0" smtClean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المهائية</a:t>
              </a:r>
            </a:p>
            <a:p>
              <a:pPr marL="0" indent="0" algn="ctr" rtl="1">
                <a:buNone/>
              </a:pPr>
              <a:r>
                <a:rPr lang="ar-EG" sz="1800" b="1" dirty="0" smtClean="0">
                  <a:solidFill>
                    <a:srgbClr val="FF0000"/>
                  </a:solidFill>
                </a:rPr>
                <a:t>السعي لتحويل </a:t>
              </a:r>
              <a:r>
                <a:rPr lang="ar-EG" sz="1800" b="1" dirty="0">
                  <a:solidFill>
                    <a:srgbClr val="FF0000"/>
                  </a:solidFill>
                </a:rPr>
                <a:t>الحلم لواقع</a:t>
              </a:r>
              <a:endParaRPr lang="ar-SA" sz="1800" b="1" dirty="0">
                <a:solidFill>
                  <a:srgbClr val="FF0000"/>
                </a:solidFill>
              </a:endParaRPr>
            </a:p>
            <a:p>
              <a:pPr marL="0" indent="0" algn="ctr" rtl="1">
                <a:buNone/>
              </a:pPr>
              <a:r>
                <a:rPr lang="ar-EG" sz="1800" b="1" dirty="0" smtClean="0"/>
                <a:t>ب</a:t>
              </a:r>
              <a:r>
                <a:rPr lang="ar-SA" sz="1800" b="1" dirty="0" smtClean="0"/>
                <a:t>تطبيق </a:t>
              </a:r>
              <a:r>
                <a:rPr lang="ar-SA" sz="1800" b="1" dirty="0"/>
                <a:t>خطوات الخطة التشغيلية للمشروع الريادي </a:t>
              </a:r>
              <a:endParaRPr lang="ar-EG" sz="1800" b="1" dirty="0" smtClean="0"/>
            </a:p>
            <a:p>
              <a:pPr marL="0" indent="0" algn="ctr" rtl="1">
                <a:buNone/>
              </a:pPr>
              <a:endParaRPr lang="ar-SA" sz="1800" b="1" dirty="0"/>
            </a:p>
            <a:p>
              <a:pPr algn="ctr" rtl="1"/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8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Left Arrow 21"/>
          <p:cNvSpPr/>
          <p:nvPr/>
        </p:nvSpPr>
        <p:spPr>
          <a:xfrm>
            <a:off x="6121647" y="3398574"/>
            <a:ext cx="355353" cy="1568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eft Arrow 21"/>
          <p:cNvSpPr/>
          <p:nvPr/>
        </p:nvSpPr>
        <p:spPr>
          <a:xfrm>
            <a:off x="4564339" y="3389254"/>
            <a:ext cx="355353" cy="1568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eft Arrow 21"/>
          <p:cNvSpPr/>
          <p:nvPr/>
        </p:nvSpPr>
        <p:spPr>
          <a:xfrm>
            <a:off x="2923258" y="3398574"/>
            <a:ext cx="355353" cy="1568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://jep.gov.sa/contents/newsm/7706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647" y="304800"/>
            <a:ext cx="2647950" cy="187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1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914400" y="1719064"/>
            <a:ext cx="6934200" cy="5760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1" dirty="0" smtClean="0">
                <a:solidFill>
                  <a:srgbClr val="C00000"/>
                </a:solidFill>
                <a:latin typeface="Minion-Regular"/>
                <a:ea typeface="Calibri" panose="020F0502020204030204" pitchFamily="34" charset="0"/>
                <a:cs typeface="AL-Mohanad"/>
              </a:rPr>
              <a:t>فكر</a:t>
            </a:r>
            <a:endParaRPr lang="ar-SA" sz="2400" dirty="0">
              <a:solidFill>
                <a:srgbClr val="0070C0"/>
              </a:solidFill>
            </a:endParaRPr>
          </a:p>
        </p:txBody>
      </p:sp>
      <p:sp>
        <p:nvSpPr>
          <p:cNvPr id="8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</a:rPr>
              <a:t>مقرر </a:t>
            </a:r>
            <a:r>
              <a:rPr lang="ar-EG" sz="1200" b="1" dirty="0" smtClean="0">
                <a:solidFill>
                  <a:schemeClr val="bg1"/>
                </a:solidFill>
              </a:rPr>
              <a:t>ريادة الأعمال </a:t>
            </a:r>
            <a:r>
              <a:rPr lang="ar-SA" sz="1200" b="1" dirty="0" smtClean="0">
                <a:solidFill>
                  <a:schemeClr val="bg1"/>
                </a:solidFill>
              </a:rPr>
              <a:t>/ </a:t>
            </a:r>
            <a:r>
              <a:rPr lang="ar-EG" sz="1200" b="1" dirty="0" smtClean="0">
                <a:solidFill>
                  <a:schemeClr val="bg1"/>
                </a:solidFill>
              </a:rPr>
              <a:t>الإصدار </a:t>
            </a:r>
            <a:r>
              <a:rPr lang="ar-SA" sz="1200" b="1" dirty="0" smtClean="0">
                <a:solidFill>
                  <a:schemeClr val="bg1"/>
                </a:solidFill>
              </a:rPr>
              <a:t>الثالث</a:t>
            </a:r>
            <a:r>
              <a:rPr lang="ar-EG" sz="1200" b="1" dirty="0" smtClean="0">
                <a:solidFill>
                  <a:schemeClr val="bg1"/>
                </a:solidFill>
              </a:rPr>
              <a:t> </a:t>
            </a:r>
            <a:r>
              <a:rPr lang="ar-SA" sz="1200" b="1" dirty="0" smtClean="0">
                <a:solidFill>
                  <a:schemeClr val="bg1"/>
                </a:solidFill>
              </a:rPr>
              <a:t>/</a:t>
            </a:r>
            <a:r>
              <a:rPr lang="ar-EG" sz="1200" b="1" dirty="0" smtClean="0">
                <a:solidFill>
                  <a:schemeClr val="bg1"/>
                </a:solidFill>
              </a:rPr>
              <a:t> الطبعة الأولى</a:t>
            </a:r>
            <a:endParaRPr lang="ar-SA" sz="1200" b="1" dirty="0">
              <a:solidFill>
                <a:schemeClr val="bg1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6071616" y="2667000"/>
            <a:ext cx="1524000" cy="99364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000" b="1" dirty="0"/>
              <a:t>وقفة تأمل </a:t>
            </a:r>
          </a:p>
        </p:txBody>
      </p:sp>
      <p:sp>
        <p:nvSpPr>
          <p:cNvPr id="11" name="Rectangle 6"/>
          <p:cNvSpPr/>
          <p:nvPr/>
        </p:nvSpPr>
        <p:spPr>
          <a:xfrm>
            <a:off x="876300" y="4800600"/>
            <a:ext cx="6972300" cy="98488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EG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نشاط (1) ص 90</a:t>
            </a:r>
            <a:endParaRPr lang="ar-SA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defRPr/>
            </a:pPr>
            <a:r>
              <a:rPr lang="ar-SA" sz="190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من خلال فهمك لقصة نجاح شركة </a:t>
            </a:r>
            <a:r>
              <a:rPr lang="en-US" sz="190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(Nestle)</a:t>
            </a:r>
            <a:r>
              <a:rPr lang="ar-SA" sz="190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ترى ما أسباب نجاح </a:t>
            </a:r>
            <a:r>
              <a:rPr lang="en-US" sz="190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(Henri Nestle)</a:t>
            </a:r>
            <a:r>
              <a:rPr lang="ar-SA" sz="190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900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؟</a:t>
            </a:r>
            <a:endParaRPr lang="ar-EG" sz="1900" dirty="0" smtClean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defRPr/>
            </a:pPr>
            <a:endParaRPr lang="en-US" sz="19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00804" y="2295128"/>
            <a:ext cx="3123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ar-EG" sz="2400" b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مؤسس شركة نستله </a:t>
            </a:r>
            <a:r>
              <a:rPr lang="ar-EG" sz="24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ص 90</a:t>
            </a:r>
            <a:endParaRPr lang="ar-SA" dirty="0">
              <a:latin typeface="Adobe Arabic" pitchFamily="18" charset="-78"/>
              <a:cs typeface="Adobe Arabic" pitchFamily="18" charset="-78"/>
            </a:endParaRPr>
          </a:p>
        </p:txBody>
      </p:sp>
      <p:pic>
        <p:nvPicPr>
          <p:cNvPr id="4098" name="Picture 2" descr="http://204.187.101.75/memoadmin/media/version4_images%D9%86%D8%B3%D8%AA%D9%84%D9%87%2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69372"/>
            <a:ext cx="2971799" cy="145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imagesCAXP11DF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69372"/>
            <a:ext cx="1087438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26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ssa\Desktop\85489648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248" y="3048000"/>
            <a:ext cx="5715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ssa\Desktop\8945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1604962"/>
            <a:ext cx="2457450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6819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ocument 2"/>
          <p:cNvSpPr/>
          <p:nvPr/>
        </p:nvSpPr>
        <p:spPr>
          <a:xfrm>
            <a:off x="6324600" y="1143000"/>
            <a:ext cx="1416844" cy="627963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800" dirty="0">
                <a:solidFill>
                  <a:srgbClr val="FFFF00"/>
                </a:solidFill>
                <a:effectLst>
                  <a:glow rad="101600">
                    <a:schemeClr val="accent4">
                      <a:lumMod val="75000"/>
                      <a:alpha val="60000"/>
                    </a:schemeClr>
                  </a:glow>
                </a:effectLst>
                <a:latin typeface="Adobe Arabic" pitchFamily="18" charset="-78"/>
                <a:cs typeface="Adobe Arabic" pitchFamily="18" charset="-78"/>
              </a:rPr>
              <a:t>تعلّم</a:t>
            </a:r>
            <a:endParaRPr lang="ar-EG" sz="2800" dirty="0">
              <a:solidFill>
                <a:srgbClr val="FFFF00"/>
              </a:solidFill>
              <a:effectLst>
                <a:glow rad="101600">
                  <a:schemeClr val="accent4">
                    <a:lumMod val="75000"/>
                    <a:alpha val="60000"/>
                  </a:schemeClr>
                </a:glow>
              </a:effectLst>
              <a:latin typeface="Adobe Arabic" pitchFamily="18" charset="-78"/>
              <a:cs typeface="Adobe Arabic" pitchFamily="18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61625915"/>
              </p:ext>
            </p:extLst>
          </p:nvPr>
        </p:nvGraphicFramePr>
        <p:xfrm>
          <a:off x="914400" y="1295400"/>
          <a:ext cx="7696199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2208570"/>
            <a:ext cx="1469535" cy="36933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b="1" dirty="0">
                <a:solidFill>
                  <a:srgbClr val="FFFF00"/>
                </a:solidFill>
                <a:effectLst>
                  <a:glow rad="101600">
                    <a:schemeClr val="accent4">
                      <a:lumMod val="75000"/>
                      <a:alpha val="60000"/>
                    </a:schemeClr>
                  </a:glow>
                </a:effectLst>
              </a:rPr>
              <a:t>الخطة التشغيلية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4852" y="3210838"/>
            <a:ext cx="2155335" cy="36933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b="1" dirty="0">
                <a:solidFill>
                  <a:srgbClr val="FFFF00"/>
                </a:solidFill>
                <a:effectLst>
                  <a:glow rad="101600">
                    <a:schemeClr val="accent2">
                      <a:alpha val="60000"/>
                    </a:schemeClr>
                  </a:glow>
                </a:effectLst>
              </a:rPr>
              <a:t>أهمية الخطة التشغيلية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9055" y="3143846"/>
            <a:ext cx="2057401" cy="36933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FFFF00"/>
                </a:solidFill>
                <a:effectLst>
                  <a:glow rad="101600">
                    <a:schemeClr val="accent2">
                      <a:alpha val="60000"/>
                    </a:schemeClr>
                  </a:glow>
                </a:effectLst>
              </a:rPr>
              <a:t>عناصر الخطة التشغيلية</a:t>
            </a:r>
            <a:endParaRPr lang="en-US" b="1" dirty="0">
              <a:solidFill>
                <a:srgbClr val="FFFF00"/>
              </a:solidFill>
              <a:effectLst>
                <a:glow rad="101600">
                  <a:schemeClr val="accent2">
                    <a:alpha val="60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9798" y="3945935"/>
            <a:ext cx="2291865" cy="36933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>
              <a:defRPr/>
            </a:pPr>
            <a:r>
              <a:rPr lang="ar-SA" b="1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</a:rPr>
              <a:t>تحديد التكاليف ال</a:t>
            </a:r>
            <a:r>
              <a:rPr lang="ar-EG" b="1" dirty="0">
                <a:solidFill>
                  <a:srgbClr val="FFFF00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</a:rPr>
              <a:t>ا</a:t>
            </a:r>
            <a:r>
              <a:rPr lang="ar-SA" b="1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</a:rPr>
              <a:t>ستثمارية</a:t>
            </a:r>
            <a:endParaRPr lang="en-US" b="1" dirty="0">
              <a:solidFill>
                <a:srgbClr val="FFFF00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6083" y="4811038"/>
            <a:ext cx="2018769" cy="36933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b="1" dirty="0">
                <a:solidFill>
                  <a:srgbClr val="FFFF00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</a:rPr>
              <a:t>تحديد التكاليف </a:t>
            </a:r>
            <a:r>
              <a:rPr lang="ar-SA" b="1" dirty="0" smtClean="0">
                <a:solidFill>
                  <a:srgbClr val="FFFF00"/>
                </a:solidFill>
                <a:effectLst>
                  <a:glow rad="101600">
                    <a:schemeClr val="bg2">
                      <a:lumMod val="25000"/>
                      <a:alpha val="60000"/>
                    </a:schemeClr>
                  </a:glow>
                </a:effectLst>
              </a:rPr>
              <a:t>التشغيلية</a:t>
            </a:r>
            <a:endParaRPr lang="en-US" b="1" dirty="0">
              <a:solidFill>
                <a:srgbClr val="FFFF00"/>
              </a:solidFill>
              <a:effectLst>
                <a:glow rad="101600">
                  <a:schemeClr val="bg2">
                    <a:lumMod val="25000"/>
                    <a:alpha val="6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3166574"/>
            <a:ext cx="2155335" cy="36933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ar-SA" b="1" dirty="0">
                <a:solidFill>
                  <a:srgbClr val="FFFF00"/>
                </a:solidFill>
                <a:effectLst>
                  <a:glow rad="101600">
                    <a:schemeClr val="accent2">
                      <a:alpha val="60000"/>
                    </a:schemeClr>
                  </a:glow>
                </a:effectLst>
              </a:rPr>
              <a:t>مفهوم الخطة التشغيلية</a:t>
            </a:r>
            <a:endParaRPr lang="ar-SA" b="1" dirty="0">
              <a:effectLst>
                <a:glow rad="101600">
                  <a:schemeClr val="accent2">
                    <a:alpha val="60000"/>
                  </a:schemeClr>
                </a:glow>
              </a:effectLst>
            </a:endParaRPr>
          </a:p>
        </p:txBody>
      </p:sp>
      <p:sp>
        <p:nvSpPr>
          <p:cNvPr id="15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Essa\Desktop\541564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55" y="1239396"/>
            <a:ext cx="2379945" cy="113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25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3"/>
          <p:cNvSpPr/>
          <p:nvPr/>
        </p:nvSpPr>
        <p:spPr>
          <a:xfrm>
            <a:off x="4229622" y="1619250"/>
            <a:ext cx="3432195" cy="6477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r" rtl="1" fontAlgn="base">
              <a:spcBef>
                <a:spcPct val="0"/>
              </a:spcBef>
              <a:spcAft>
                <a:spcPts val="1000"/>
              </a:spcAft>
            </a:pPr>
            <a:r>
              <a:rPr lang="ar-SA" sz="2400" b="1" dirty="0" smtClean="0">
                <a:solidFill>
                  <a:srgbClr val="FFFF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أولأً </a:t>
            </a:r>
            <a:r>
              <a:rPr lang="ar-SA" sz="2400" b="1" dirty="0">
                <a:solidFill>
                  <a:srgbClr val="FFFF00"/>
                </a:solidFill>
                <a:latin typeface="Times New Roman" pitchFamily="18" charset="0"/>
                <a:ea typeface="Arial" pitchFamily="34" charset="0"/>
                <a:cs typeface="Arial" pitchFamily="34" charset="0"/>
              </a:rPr>
              <a:t>: </a:t>
            </a:r>
            <a:r>
              <a:rPr lang="ar-SA" sz="2400" b="1" dirty="0">
                <a:solidFill>
                  <a:srgbClr val="FFFF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مفهوم </a:t>
            </a:r>
            <a:r>
              <a:rPr lang="ar-SA" sz="2400" b="1" dirty="0" smtClean="0">
                <a:solidFill>
                  <a:srgbClr val="FFFF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الخطة التشغيلية :</a:t>
            </a:r>
            <a:endParaRPr lang="ar-SA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9370" y="2743200"/>
            <a:ext cx="6550025" cy="21185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هي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</a:rPr>
              <a:t>عبارة عن الأنشطة التي يتم من خلالها تحويل المدخلات إلى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مخرجات</a:t>
            </a:r>
            <a:r>
              <a:rPr lang="ar-EG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</a:t>
            </a:r>
          </a:p>
          <a:p>
            <a:pPr algn="r" rtl="1">
              <a:lnSpc>
                <a:spcPct val="150000"/>
              </a:lnSpc>
              <a:defRPr/>
            </a:pP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والمدخلات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</a:rPr>
              <a:t>مثل المواد الأولية والعمال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والآلات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،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</a:rPr>
              <a:t>بينما المخرجات تتمثل في المنتجات والبضائع المصنعة أو الخدمات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المقدمة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.</a:t>
            </a:r>
          </a:p>
          <a:p>
            <a:pPr algn="r" rtl="1">
              <a:lnSpc>
                <a:spcPct val="150000"/>
              </a:lnSpc>
              <a:defRPr/>
            </a:pP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ومن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</a:rPr>
              <a:t>خلال الخطة التشغيلية يتم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تطوير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Develop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) وتنسيق</a:t>
            </a:r>
            <a:r>
              <a:rPr lang="ar-EG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(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Coordinate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</a:rPr>
              <a:t>) ومراقبة (</a:t>
            </a:r>
            <a:r>
              <a:rPr lang="en-US" b="1" dirty="0">
                <a:ln w="50800"/>
                <a:solidFill>
                  <a:schemeClr val="bg1">
                    <a:shade val="50000"/>
                  </a:schemeClr>
                </a:solidFill>
              </a:rPr>
              <a:t>Control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</a:rPr>
              <a:t>)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عملية </a:t>
            </a:r>
            <a:r>
              <a:rPr lang="ar-SA" b="1" dirty="0">
                <a:ln w="50800"/>
                <a:solidFill>
                  <a:schemeClr val="bg1">
                    <a:shade val="50000"/>
                  </a:schemeClr>
                </a:solidFill>
              </a:rPr>
              <a:t>الإنتاج أثناء المراحل الإنتاجية </a:t>
            </a:r>
            <a:r>
              <a:rPr lang="ar-SA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المختلفة .</a:t>
            </a:r>
            <a:endParaRPr lang="ar-EG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Lucida Sans Unicode" pitchFamily="34" charset="0"/>
            </a:endParaRPr>
          </a:p>
        </p:txBody>
      </p:sp>
      <p:sp>
        <p:nvSpPr>
          <p:cNvPr id="7" name="مربع نص 22"/>
          <p:cNvSpPr txBox="1"/>
          <p:nvPr/>
        </p:nvSpPr>
        <p:spPr>
          <a:xfrm>
            <a:off x="1752600" y="6097595"/>
            <a:ext cx="4343400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مقرر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ريادة الأعمال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 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الإصدار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الثالث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</a:t>
            </a:r>
            <a:r>
              <a:rPr kumimoji="0" lang="ar-SA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/</a:t>
            </a:r>
            <a:r>
              <a:rPr kumimoji="0" lang="ar-EG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 الطبعة الأولى</a:t>
            </a:r>
            <a:endParaRPr kumimoji="0" lang="ar-SA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سمة Office">
  <a:themeElements>
    <a:clrScheme name="سمة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سمة Office">
      <a:majorFont>
        <a:latin typeface="Franklin Gothic Book"/>
        <a:ea typeface="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سمة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سمة Office">
  <a:themeElements>
    <a:clrScheme name="سمة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سمة Office">
      <a:majorFont>
        <a:latin typeface="Franklin Gothic Book"/>
        <a:ea typeface="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سمة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سمة Office">
  <a:themeElements>
    <a:clrScheme name="سمة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سمة Office">
      <a:majorFont>
        <a:latin typeface="Franklin Gothic Book"/>
        <a:ea typeface="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سمة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سمة Office">
  <a:themeElements>
    <a:clrScheme name="سمة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سمة Office">
      <a:majorFont>
        <a:latin typeface="Franklin Gothic Book"/>
        <a:ea typeface=""/>
        <a:cs typeface="Tahoma"/>
      </a:majorFont>
      <a:minorFont>
        <a:latin typeface="Arial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سمة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الجلسة الثالثة</Template>
  <TotalTime>3928</TotalTime>
  <Words>1020</Words>
  <Application>Microsoft Office PowerPoint</Application>
  <PresentationFormat>عرض على الشاشة (3:4)‏</PresentationFormat>
  <Paragraphs>138</Paragraphs>
  <Slides>19</Slides>
  <Notes>3</Notes>
  <HiddenSlides>0</HiddenSlides>
  <MMClips>0</MMClips>
  <ScaleCrop>false</ScaleCrop>
  <HeadingPairs>
    <vt:vector size="4" baseType="variant">
      <vt:variant>
        <vt:lpstr>نسق</vt:lpstr>
      </vt:variant>
      <vt:variant>
        <vt:i4>5</vt:i4>
      </vt:variant>
      <vt:variant>
        <vt:lpstr>عناوين الشرائح</vt:lpstr>
      </vt:variant>
      <vt:variant>
        <vt:i4>19</vt:i4>
      </vt:variant>
    </vt:vector>
  </HeadingPairs>
  <TitlesOfParts>
    <vt:vector size="24" baseType="lpstr">
      <vt:lpstr>رحلة</vt:lpstr>
      <vt:lpstr>2_سمة Office</vt:lpstr>
      <vt:lpstr>3_سمة Office</vt:lpstr>
      <vt:lpstr>4_سمة Office</vt:lpstr>
      <vt:lpstr>5_سمة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yasser</dc:creator>
  <cp:lastModifiedBy>U</cp:lastModifiedBy>
  <cp:revision>238</cp:revision>
  <dcterms:created xsi:type="dcterms:W3CDTF">2006-08-16T00:00:00Z</dcterms:created>
  <dcterms:modified xsi:type="dcterms:W3CDTF">2015-10-25T03:49:34Z</dcterms:modified>
</cp:coreProperties>
</file>