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744" r:id="rId5"/>
  </p:sldMasterIdLst>
  <p:notesMasterIdLst>
    <p:notesMasterId r:id="rId21"/>
  </p:notesMasterIdLst>
  <p:sldIdLst>
    <p:sldId id="385" r:id="rId6"/>
    <p:sldId id="419" r:id="rId7"/>
    <p:sldId id="412" r:id="rId8"/>
    <p:sldId id="420" r:id="rId9"/>
    <p:sldId id="443" r:id="rId10"/>
    <p:sldId id="413" r:id="rId11"/>
    <p:sldId id="445" r:id="rId12"/>
    <p:sldId id="444" r:id="rId13"/>
    <p:sldId id="446" r:id="rId14"/>
    <p:sldId id="447" r:id="rId15"/>
    <p:sldId id="418" r:id="rId16"/>
    <p:sldId id="437" r:id="rId17"/>
    <p:sldId id="438" r:id="rId18"/>
    <p:sldId id="439" r:id="rId19"/>
    <p:sldId id="442" r:id="rId20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5D7FF"/>
    <a:srgbClr val="0896B8"/>
    <a:srgbClr val="2658F8"/>
    <a:srgbClr val="E2C0D6"/>
    <a:srgbClr val="E2C8D9"/>
    <a:srgbClr val="CC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53" autoAdjust="0"/>
    <p:restoredTop sz="94660" autoAdjust="0"/>
  </p:normalViewPr>
  <p:slideViewPr>
    <p:cSldViewPr>
      <p:cViewPr varScale="1">
        <p:scale>
          <a:sx n="73" d="100"/>
          <a:sy n="73" d="100"/>
        </p:scale>
        <p:origin x="654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91172D-C4A8-4DDB-BD15-09FA2EF7D3E4}" type="doc">
      <dgm:prSet loTypeId="urn:microsoft.com/office/officeart/2005/8/layout/list1" loCatId="list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070809A5-84F6-4508-B1C9-9A515B86AE01}">
      <dgm:prSet phldrT="[نص]" custT="1"/>
      <dgm:spPr/>
      <dgm:t>
        <a:bodyPr/>
        <a:lstStyle/>
        <a:p>
          <a:pPr algn="just" rtl="1"/>
          <a:r>
            <a:rPr lang="ar-SA" sz="2000" b="1" dirty="0" smtClean="0"/>
            <a:t>تحديد خصائص البيئة الجامعية.</a:t>
          </a:r>
          <a:endParaRPr lang="en-US" sz="2000" b="1" dirty="0"/>
        </a:p>
      </dgm:t>
    </dgm:pt>
    <dgm:pt modelId="{5F8E7318-14E6-42CB-9146-9B059BC8745E}" type="parTrans" cxnId="{1B079D5A-18A5-4E2A-A20C-762F38E99D74}">
      <dgm:prSet/>
      <dgm:spPr/>
      <dgm:t>
        <a:bodyPr/>
        <a:lstStyle/>
        <a:p>
          <a:endParaRPr lang="en-US"/>
        </a:p>
      </dgm:t>
    </dgm:pt>
    <dgm:pt modelId="{5C181C87-92AA-4EE5-A251-BFF605E32EF7}" type="sibTrans" cxnId="{1B079D5A-18A5-4E2A-A20C-762F38E99D74}">
      <dgm:prSet/>
      <dgm:spPr/>
      <dgm:t>
        <a:bodyPr/>
        <a:lstStyle/>
        <a:p>
          <a:endParaRPr lang="en-US"/>
        </a:p>
      </dgm:t>
    </dgm:pt>
    <dgm:pt modelId="{A1715AD3-4530-4DFE-8390-8F2D5751D82B}">
      <dgm:prSet custT="1"/>
      <dgm:spPr/>
      <dgm:t>
        <a:bodyPr/>
        <a:lstStyle/>
        <a:p>
          <a:pPr algn="just" rtl="1"/>
          <a:r>
            <a:rPr lang="ar-SA" sz="2000" b="1" dirty="0" smtClean="0"/>
            <a:t>التعرف على مفهوم الاتصال وعناصره.</a:t>
          </a:r>
          <a:endParaRPr lang="en-US" sz="2000" b="1" dirty="0"/>
        </a:p>
      </dgm:t>
    </dgm:pt>
    <dgm:pt modelId="{C6E87EB8-BD85-42A2-A8CB-56809B0C8C13}" type="parTrans" cxnId="{2776CCC7-24A6-4B2D-A62A-B7E546AE2CFE}">
      <dgm:prSet/>
      <dgm:spPr/>
      <dgm:t>
        <a:bodyPr/>
        <a:lstStyle/>
        <a:p>
          <a:endParaRPr lang="en-US"/>
        </a:p>
      </dgm:t>
    </dgm:pt>
    <dgm:pt modelId="{637CBD26-A30B-4BE7-854D-6B3E02D4753D}" type="sibTrans" cxnId="{2776CCC7-24A6-4B2D-A62A-B7E546AE2CFE}">
      <dgm:prSet/>
      <dgm:spPr/>
      <dgm:t>
        <a:bodyPr/>
        <a:lstStyle/>
        <a:p>
          <a:endParaRPr lang="en-US"/>
        </a:p>
      </dgm:t>
    </dgm:pt>
    <dgm:pt modelId="{C11A95CA-B45A-4465-B2FA-2F69B79C5AB8}">
      <dgm:prSet custT="1"/>
      <dgm:spPr/>
      <dgm:t>
        <a:bodyPr/>
        <a:lstStyle/>
        <a:p>
          <a:pPr algn="just" rtl="1"/>
          <a:r>
            <a:rPr lang="ar-SA" sz="2000" b="1" dirty="0" smtClean="0"/>
            <a:t>استنتاج مفهوم التواصل في البيئة الجامعية.</a:t>
          </a:r>
          <a:endParaRPr lang="en-US" sz="2000" b="1" dirty="0"/>
        </a:p>
      </dgm:t>
    </dgm:pt>
    <dgm:pt modelId="{199686F0-EFF6-43EB-9B9E-E62432087B2D}" type="parTrans" cxnId="{63716C8F-3590-4268-AA62-D0E8C88F7BAF}">
      <dgm:prSet/>
      <dgm:spPr/>
      <dgm:t>
        <a:bodyPr/>
        <a:lstStyle/>
        <a:p>
          <a:endParaRPr lang="en-US"/>
        </a:p>
      </dgm:t>
    </dgm:pt>
    <dgm:pt modelId="{D31D1550-E6DE-4F5C-AE76-72ED0054AD98}" type="sibTrans" cxnId="{63716C8F-3590-4268-AA62-D0E8C88F7BAF}">
      <dgm:prSet/>
      <dgm:spPr/>
      <dgm:t>
        <a:bodyPr/>
        <a:lstStyle/>
        <a:p>
          <a:endParaRPr lang="en-US"/>
        </a:p>
      </dgm:t>
    </dgm:pt>
    <dgm:pt modelId="{231DA795-7E07-42D7-A3FF-130FE1961356}">
      <dgm:prSet custT="1"/>
      <dgm:spPr/>
      <dgm:t>
        <a:bodyPr/>
        <a:lstStyle/>
        <a:p>
          <a:pPr algn="just" rtl="1"/>
          <a:r>
            <a:rPr lang="ar-SA" sz="2000" b="1" smtClean="0"/>
            <a:t>تطبيق مهارات التواصل مع زملاء الدراسة.</a:t>
          </a:r>
          <a:endParaRPr lang="en-US" sz="2000" b="1"/>
        </a:p>
      </dgm:t>
    </dgm:pt>
    <dgm:pt modelId="{605AB04C-212F-401B-9158-C08826F211DC}" type="parTrans" cxnId="{710A0EAA-4FBC-4FC9-A12A-A4A2B75A5B2F}">
      <dgm:prSet/>
      <dgm:spPr/>
      <dgm:t>
        <a:bodyPr/>
        <a:lstStyle/>
        <a:p>
          <a:endParaRPr lang="en-US"/>
        </a:p>
      </dgm:t>
    </dgm:pt>
    <dgm:pt modelId="{01573B7E-C4AE-4818-A336-0A030FC85C76}" type="sibTrans" cxnId="{710A0EAA-4FBC-4FC9-A12A-A4A2B75A5B2F}">
      <dgm:prSet/>
      <dgm:spPr/>
      <dgm:t>
        <a:bodyPr/>
        <a:lstStyle/>
        <a:p>
          <a:endParaRPr lang="en-US"/>
        </a:p>
      </dgm:t>
    </dgm:pt>
    <dgm:pt modelId="{2482154D-6336-4B27-BFE4-DF3249EA8C4B}">
      <dgm:prSet custT="1"/>
      <dgm:spPr/>
      <dgm:t>
        <a:bodyPr/>
        <a:lstStyle/>
        <a:p>
          <a:pPr algn="just" rtl="1"/>
          <a:r>
            <a:rPr lang="ar-SA" sz="2000" b="1" smtClean="0"/>
            <a:t>تطبيق مهارات التواصل مع أعضاء هيئة التدريس.</a:t>
          </a:r>
          <a:endParaRPr lang="en-US" sz="2000" b="1"/>
        </a:p>
      </dgm:t>
    </dgm:pt>
    <dgm:pt modelId="{4BAF8F0F-C6E5-4F59-9504-322A66042BEC}" type="parTrans" cxnId="{F37522F0-BCFB-44DB-B604-1E4259BE45E6}">
      <dgm:prSet/>
      <dgm:spPr/>
      <dgm:t>
        <a:bodyPr/>
        <a:lstStyle/>
        <a:p>
          <a:endParaRPr lang="en-US"/>
        </a:p>
      </dgm:t>
    </dgm:pt>
    <dgm:pt modelId="{5849987E-049B-4E53-A56A-982DF58C9DD8}" type="sibTrans" cxnId="{F37522F0-BCFB-44DB-B604-1E4259BE45E6}">
      <dgm:prSet/>
      <dgm:spPr/>
      <dgm:t>
        <a:bodyPr/>
        <a:lstStyle/>
        <a:p>
          <a:endParaRPr lang="en-US"/>
        </a:p>
      </dgm:t>
    </dgm:pt>
    <dgm:pt modelId="{2573E040-8AEA-4069-B5C8-4F7E2943EE0B}">
      <dgm:prSet custT="1"/>
      <dgm:spPr/>
      <dgm:t>
        <a:bodyPr/>
        <a:lstStyle/>
        <a:p>
          <a:pPr algn="just" rtl="1"/>
          <a:r>
            <a:rPr lang="ar-SA" sz="2000" b="1" dirty="0" smtClean="0"/>
            <a:t>توظيف آداب التواصل مع عضو هيئة التدريس في حياتك الجامعية.</a:t>
          </a:r>
          <a:endParaRPr lang="en-US" sz="2000" b="1" dirty="0"/>
        </a:p>
      </dgm:t>
    </dgm:pt>
    <dgm:pt modelId="{C658DCB3-E80B-4DE1-B181-1B8385F41537}" type="parTrans" cxnId="{7856BB42-3B81-4662-B81D-F78D32AA7AD9}">
      <dgm:prSet/>
      <dgm:spPr/>
      <dgm:t>
        <a:bodyPr/>
        <a:lstStyle/>
        <a:p>
          <a:endParaRPr lang="en-US"/>
        </a:p>
      </dgm:t>
    </dgm:pt>
    <dgm:pt modelId="{D6C08418-ACD3-4743-9CEC-87B7C59591FE}" type="sibTrans" cxnId="{7856BB42-3B81-4662-B81D-F78D32AA7AD9}">
      <dgm:prSet/>
      <dgm:spPr/>
      <dgm:t>
        <a:bodyPr/>
        <a:lstStyle/>
        <a:p>
          <a:endParaRPr lang="en-US"/>
        </a:p>
      </dgm:t>
    </dgm:pt>
    <dgm:pt modelId="{92810C98-D1B1-44BD-95A7-7EBB3951EDC1}" type="pres">
      <dgm:prSet presAssocID="{C791172D-C4A8-4DDB-BD15-09FA2EF7D3E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002F780-AA52-42E6-96C4-BB7FAEBA53C7}" type="pres">
      <dgm:prSet presAssocID="{070809A5-84F6-4508-B1C9-9A515B86AE01}" presName="parentLin" presStyleCnt="0"/>
      <dgm:spPr/>
      <dgm:t>
        <a:bodyPr/>
        <a:lstStyle/>
        <a:p>
          <a:endParaRPr lang="en-US"/>
        </a:p>
      </dgm:t>
    </dgm:pt>
    <dgm:pt modelId="{5EA95366-23E3-4177-876A-7781F035E677}" type="pres">
      <dgm:prSet presAssocID="{070809A5-84F6-4508-B1C9-9A515B86AE01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09160888-D9CF-438A-9506-D36E6D24B01D}" type="pres">
      <dgm:prSet presAssocID="{070809A5-84F6-4508-B1C9-9A515B86AE01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DE89A0-6688-4D4E-9055-C52D98632ADE}" type="pres">
      <dgm:prSet presAssocID="{070809A5-84F6-4508-B1C9-9A515B86AE01}" presName="negativeSpace" presStyleCnt="0"/>
      <dgm:spPr/>
      <dgm:t>
        <a:bodyPr/>
        <a:lstStyle/>
        <a:p>
          <a:endParaRPr lang="en-US"/>
        </a:p>
      </dgm:t>
    </dgm:pt>
    <dgm:pt modelId="{16D3F6E0-3C6A-4F88-94D6-D47205F5DA24}" type="pres">
      <dgm:prSet presAssocID="{070809A5-84F6-4508-B1C9-9A515B86AE01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BCC16C-3005-4884-BC91-D850DAE0FAF5}" type="pres">
      <dgm:prSet presAssocID="{5C181C87-92AA-4EE5-A251-BFF605E32EF7}" presName="spaceBetweenRectangles" presStyleCnt="0"/>
      <dgm:spPr/>
      <dgm:t>
        <a:bodyPr/>
        <a:lstStyle/>
        <a:p>
          <a:endParaRPr lang="en-US"/>
        </a:p>
      </dgm:t>
    </dgm:pt>
    <dgm:pt modelId="{26367A32-33E3-4579-8EB9-40679AFDD2DC}" type="pres">
      <dgm:prSet presAssocID="{A1715AD3-4530-4DFE-8390-8F2D5751D82B}" presName="parentLin" presStyleCnt="0"/>
      <dgm:spPr/>
      <dgm:t>
        <a:bodyPr/>
        <a:lstStyle/>
        <a:p>
          <a:endParaRPr lang="en-US"/>
        </a:p>
      </dgm:t>
    </dgm:pt>
    <dgm:pt modelId="{C9691BBC-60D9-4002-BB37-5E6C67FC80F6}" type="pres">
      <dgm:prSet presAssocID="{A1715AD3-4530-4DFE-8390-8F2D5751D82B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760DC58C-853A-49DB-B381-D56A2BDE50F3}" type="pres">
      <dgm:prSet presAssocID="{A1715AD3-4530-4DFE-8390-8F2D5751D82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A38B07-98FD-4F48-B7C7-D03707A36E12}" type="pres">
      <dgm:prSet presAssocID="{A1715AD3-4530-4DFE-8390-8F2D5751D82B}" presName="negativeSpace" presStyleCnt="0"/>
      <dgm:spPr/>
      <dgm:t>
        <a:bodyPr/>
        <a:lstStyle/>
        <a:p>
          <a:endParaRPr lang="en-US"/>
        </a:p>
      </dgm:t>
    </dgm:pt>
    <dgm:pt modelId="{F1216CBE-9441-45A8-8F2D-0B8B8348E755}" type="pres">
      <dgm:prSet presAssocID="{A1715AD3-4530-4DFE-8390-8F2D5751D82B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62A1C-EACD-4950-9664-F5F964A82920}" type="pres">
      <dgm:prSet presAssocID="{637CBD26-A30B-4BE7-854D-6B3E02D4753D}" presName="spaceBetweenRectangles" presStyleCnt="0"/>
      <dgm:spPr/>
      <dgm:t>
        <a:bodyPr/>
        <a:lstStyle/>
        <a:p>
          <a:endParaRPr lang="en-US"/>
        </a:p>
      </dgm:t>
    </dgm:pt>
    <dgm:pt modelId="{B289CAC2-8E46-4945-A3DA-D77F43C0AFF0}" type="pres">
      <dgm:prSet presAssocID="{C11A95CA-B45A-4465-B2FA-2F69B79C5AB8}" presName="parentLin" presStyleCnt="0"/>
      <dgm:spPr/>
      <dgm:t>
        <a:bodyPr/>
        <a:lstStyle/>
        <a:p>
          <a:endParaRPr lang="en-US"/>
        </a:p>
      </dgm:t>
    </dgm:pt>
    <dgm:pt modelId="{7DFBB22E-1BC6-4190-8B88-5362026F1541}" type="pres">
      <dgm:prSet presAssocID="{C11A95CA-B45A-4465-B2FA-2F69B79C5AB8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BC193CDB-9B4D-4799-8D67-C101AFA328EE}" type="pres">
      <dgm:prSet presAssocID="{C11A95CA-B45A-4465-B2FA-2F69B79C5AB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8E812-7AAC-4CB0-8920-52F0DEFB2B74}" type="pres">
      <dgm:prSet presAssocID="{C11A95CA-B45A-4465-B2FA-2F69B79C5AB8}" presName="negativeSpace" presStyleCnt="0"/>
      <dgm:spPr/>
      <dgm:t>
        <a:bodyPr/>
        <a:lstStyle/>
        <a:p>
          <a:endParaRPr lang="en-US"/>
        </a:p>
      </dgm:t>
    </dgm:pt>
    <dgm:pt modelId="{EBB618C4-91D1-4B14-9923-74B3BEE65CF6}" type="pres">
      <dgm:prSet presAssocID="{C11A95CA-B45A-4465-B2FA-2F69B79C5AB8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5D7AC7-8C12-407C-8D6F-F54FDE020B53}" type="pres">
      <dgm:prSet presAssocID="{D31D1550-E6DE-4F5C-AE76-72ED0054AD98}" presName="spaceBetweenRectangles" presStyleCnt="0"/>
      <dgm:spPr/>
      <dgm:t>
        <a:bodyPr/>
        <a:lstStyle/>
        <a:p>
          <a:endParaRPr lang="en-US"/>
        </a:p>
      </dgm:t>
    </dgm:pt>
    <dgm:pt modelId="{EF16DBBE-8D05-4A56-9AB0-F6A9B3737FAE}" type="pres">
      <dgm:prSet presAssocID="{231DA795-7E07-42D7-A3FF-130FE1961356}" presName="parentLin" presStyleCnt="0"/>
      <dgm:spPr/>
      <dgm:t>
        <a:bodyPr/>
        <a:lstStyle/>
        <a:p>
          <a:endParaRPr lang="en-US"/>
        </a:p>
      </dgm:t>
    </dgm:pt>
    <dgm:pt modelId="{F7B79DAE-16BE-40A1-913E-CD43C8C9D187}" type="pres">
      <dgm:prSet presAssocID="{231DA795-7E07-42D7-A3FF-130FE1961356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F201E92D-0573-4DCF-9C01-52227F593216}" type="pres">
      <dgm:prSet presAssocID="{231DA795-7E07-42D7-A3FF-130FE196135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8F6E9C-69B8-460C-A3E1-E49CFA353705}" type="pres">
      <dgm:prSet presAssocID="{231DA795-7E07-42D7-A3FF-130FE1961356}" presName="negativeSpace" presStyleCnt="0"/>
      <dgm:spPr/>
      <dgm:t>
        <a:bodyPr/>
        <a:lstStyle/>
        <a:p>
          <a:endParaRPr lang="en-US"/>
        </a:p>
      </dgm:t>
    </dgm:pt>
    <dgm:pt modelId="{5007BEE9-30FD-4101-932F-40EFD23BA964}" type="pres">
      <dgm:prSet presAssocID="{231DA795-7E07-42D7-A3FF-130FE1961356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BD877A-0D73-460F-8876-CE626975F68C}" type="pres">
      <dgm:prSet presAssocID="{01573B7E-C4AE-4818-A336-0A030FC85C76}" presName="spaceBetweenRectangles" presStyleCnt="0"/>
      <dgm:spPr/>
      <dgm:t>
        <a:bodyPr/>
        <a:lstStyle/>
        <a:p>
          <a:endParaRPr lang="en-US"/>
        </a:p>
      </dgm:t>
    </dgm:pt>
    <dgm:pt modelId="{F9EA5C09-0DA0-46B4-818E-7970357F0568}" type="pres">
      <dgm:prSet presAssocID="{2482154D-6336-4B27-BFE4-DF3249EA8C4B}" presName="parentLin" presStyleCnt="0"/>
      <dgm:spPr/>
      <dgm:t>
        <a:bodyPr/>
        <a:lstStyle/>
        <a:p>
          <a:endParaRPr lang="en-US"/>
        </a:p>
      </dgm:t>
    </dgm:pt>
    <dgm:pt modelId="{A9963DEB-EDC4-4677-8FA5-5B12045E353B}" type="pres">
      <dgm:prSet presAssocID="{2482154D-6336-4B27-BFE4-DF3249EA8C4B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EE77B415-5E97-4A7C-A998-FA6E68C75C71}" type="pres">
      <dgm:prSet presAssocID="{2482154D-6336-4B27-BFE4-DF3249EA8C4B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C44A06-9AFD-48B3-9E3C-1E9DC3FBB031}" type="pres">
      <dgm:prSet presAssocID="{2482154D-6336-4B27-BFE4-DF3249EA8C4B}" presName="negativeSpace" presStyleCnt="0"/>
      <dgm:spPr/>
      <dgm:t>
        <a:bodyPr/>
        <a:lstStyle/>
        <a:p>
          <a:endParaRPr lang="en-US"/>
        </a:p>
      </dgm:t>
    </dgm:pt>
    <dgm:pt modelId="{5F65F0C1-3BC0-4598-857C-1C6EBD20CBF1}" type="pres">
      <dgm:prSet presAssocID="{2482154D-6336-4B27-BFE4-DF3249EA8C4B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976EA5-CAB7-47F2-B152-B82B36B91DFE}" type="pres">
      <dgm:prSet presAssocID="{5849987E-049B-4E53-A56A-982DF58C9DD8}" presName="spaceBetweenRectangles" presStyleCnt="0"/>
      <dgm:spPr/>
      <dgm:t>
        <a:bodyPr/>
        <a:lstStyle/>
        <a:p>
          <a:endParaRPr lang="en-US"/>
        </a:p>
      </dgm:t>
    </dgm:pt>
    <dgm:pt modelId="{0E8E96A1-EAE3-45B0-9D69-40DFC09722D5}" type="pres">
      <dgm:prSet presAssocID="{2573E040-8AEA-4069-B5C8-4F7E2943EE0B}" presName="parentLin" presStyleCnt="0"/>
      <dgm:spPr/>
      <dgm:t>
        <a:bodyPr/>
        <a:lstStyle/>
        <a:p>
          <a:endParaRPr lang="en-US"/>
        </a:p>
      </dgm:t>
    </dgm:pt>
    <dgm:pt modelId="{09CA490B-2E8F-41E4-9095-E18BF65AABEA}" type="pres">
      <dgm:prSet presAssocID="{2573E040-8AEA-4069-B5C8-4F7E2943EE0B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7470D3C0-6CE2-4F98-AD3B-927EFCD6564B}" type="pres">
      <dgm:prSet presAssocID="{2573E040-8AEA-4069-B5C8-4F7E2943EE0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05B8A4-59F3-4D7E-8E08-552F0AB24BD3}" type="pres">
      <dgm:prSet presAssocID="{2573E040-8AEA-4069-B5C8-4F7E2943EE0B}" presName="negativeSpace" presStyleCnt="0"/>
      <dgm:spPr/>
      <dgm:t>
        <a:bodyPr/>
        <a:lstStyle/>
        <a:p>
          <a:endParaRPr lang="en-US"/>
        </a:p>
      </dgm:t>
    </dgm:pt>
    <dgm:pt modelId="{CF445358-8507-42E4-BCB9-1023E351FA93}" type="pres">
      <dgm:prSet presAssocID="{2573E040-8AEA-4069-B5C8-4F7E2943EE0B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716C8F-3590-4268-AA62-D0E8C88F7BAF}" srcId="{C791172D-C4A8-4DDB-BD15-09FA2EF7D3E4}" destId="{C11A95CA-B45A-4465-B2FA-2F69B79C5AB8}" srcOrd="2" destOrd="0" parTransId="{199686F0-EFF6-43EB-9B9E-E62432087B2D}" sibTransId="{D31D1550-E6DE-4F5C-AE76-72ED0054AD98}"/>
    <dgm:cxn modelId="{052E72DA-214F-4F8A-8FEB-A9EE3271C27D}" type="presOf" srcId="{C791172D-C4A8-4DDB-BD15-09FA2EF7D3E4}" destId="{92810C98-D1B1-44BD-95A7-7EBB3951EDC1}" srcOrd="0" destOrd="0" presId="urn:microsoft.com/office/officeart/2005/8/layout/list1"/>
    <dgm:cxn modelId="{2776CCC7-24A6-4B2D-A62A-B7E546AE2CFE}" srcId="{C791172D-C4A8-4DDB-BD15-09FA2EF7D3E4}" destId="{A1715AD3-4530-4DFE-8390-8F2D5751D82B}" srcOrd="1" destOrd="0" parTransId="{C6E87EB8-BD85-42A2-A8CB-56809B0C8C13}" sibTransId="{637CBD26-A30B-4BE7-854D-6B3E02D4753D}"/>
    <dgm:cxn modelId="{21575FD9-1C92-4752-910E-321BA496848E}" type="presOf" srcId="{C11A95CA-B45A-4465-B2FA-2F69B79C5AB8}" destId="{7DFBB22E-1BC6-4190-8B88-5362026F1541}" srcOrd="0" destOrd="0" presId="urn:microsoft.com/office/officeart/2005/8/layout/list1"/>
    <dgm:cxn modelId="{049CEA7B-F824-4832-A190-F1FCDACB349D}" type="presOf" srcId="{070809A5-84F6-4508-B1C9-9A515B86AE01}" destId="{5EA95366-23E3-4177-876A-7781F035E677}" srcOrd="0" destOrd="0" presId="urn:microsoft.com/office/officeart/2005/8/layout/list1"/>
    <dgm:cxn modelId="{F37522F0-BCFB-44DB-B604-1E4259BE45E6}" srcId="{C791172D-C4A8-4DDB-BD15-09FA2EF7D3E4}" destId="{2482154D-6336-4B27-BFE4-DF3249EA8C4B}" srcOrd="4" destOrd="0" parTransId="{4BAF8F0F-C6E5-4F59-9504-322A66042BEC}" sibTransId="{5849987E-049B-4E53-A56A-982DF58C9DD8}"/>
    <dgm:cxn modelId="{22636AED-FEBF-4A35-8243-A81345083F5A}" type="presOf" srcId="{A1715AD3-4530-4DFE-8390-8F2D5751D82B}" destId="{760DC58C-853A-49DB-B381-D56A2BDE50F3}" srcOrd="1" destOrd="0" presId="urn:microsoft.com/office/officeart/2005/8/layout/list1"/>
    <dgm:cxn modelId="{9D5B4DC4-E731-4820-B527-9B29AA4311B5}" type="presOf" srcId="{2573E040-8AEA-4069-B5C8-4F7E2943EE0B}" destId="{09CA490B-2E8F-41E4-9095-E18BF65AABEA}" srcOrd="0" destOrd="0" presId="urn:microsoft.com/office/officeart/2005/8/layout/list1"/>
    <dgm:cxn modelId="{F0CAF68D-8B28-4E45-8EBC-0C2219DE5BF7}" type="presOf" srcId="{2482154D-6336-4B27-BFE4-DF3249EA8C4B}" destId="{A9963DEB-EDC4-4677-8FA5-5B12045E353B}" srcOrd="0" destOrd="0" presId="urn:microsoft.com/office/officeart/2005/8/layout/list1"/>
    <dgm:cxn modelId="{EE9FEA7A-A62E-471F-99E0-E6CFA3654581}" type="presOf" srcId="{A1715AD3-4530-4DFE-8390-8F2D5751D82B}" destId="{C9691BBC-60D9-4002-BB37-5E6C67FC80F6}" srcOrd="0" destOrd="0" presId="urn:microsoft.com/office/officeart/2005/8/layout/list1"/>
    <dgm:cxn modelId="{710A0EAA-4FBC-4FC9-A12A-A4A2B75A5B2F}" srcId="{C791172D-C4A8-4DDB-BD15-09FA2EF7D3E4}" destId="{231DA795-7E07-42D7-A3FF-130FE1961356}" srcOrd="3" destOrd="0" parTransId="{605AB04C-212F-401B-9158-C08826F211DC}" sibTransId="{01573B7E-C4AE-4818-A336-0A030FC85C76}"/>
    <dgm:cxn modelId="{36BB368B-1DB9-4C20-BF2A-487939FFC038}" type="presOf" srcId="{C11A95CA-B45A-4465-B2FA-2F69B79C5AB8}" destId="{BC193CDB-9B4D-4799-8D67-C101AFA328EE}" srcOrd="1" destOrd="0" presId="urn:microsoft.com/office/officeart/2005/8/layout/list1"/>
    <dgm:cxn modelId="{1B079D5A-18A5-4E2A-A20C-762F38E99D74}" srcId="{C791172D-C4A8-4DDB-BD15-09FA2EF7D3E4}" destId="{070809A5-84F6-4508-B1C9-9A515B86AE01}" srcOrd="0" destOrd="0" parTransId="{5F8E7318-14E6-42CB-9146-9B059BC8745E}" sibTransId="{5C181C87-92AA-4EE5-A251-BFF605E32EF7}"/>
    <dgm:cxn modelId="{1DB9EB3F-F147-41F4-BB57-E08DE2ACB2F4}" type="presOf" srcId="{231DA795-7E07-42D7-A3FF-130FE1961356}" destId="{F7B79DAE-16BE-40A1-913E-CD43C8C9D187}" srcOrd="0" destOrd="0" presId="urn:microsoft.com/office/officeart/2005/8/layout/list1"/>
    <dgm:cxn modelId="{55C106B2-66C3-4094-B3B0-602DE323D8D5}" type="presOf" srcId="{2482154D-6336-4B27-BFE4-DF3249EA8C4B}" destId="{EE77B415-5E97-4A7C-A998-FA6E68C75C71}" srcOrd="1" destOrd="0" presId="urn:microsoft.com/office/officeart/2005/8/layout/list1"/>
    <dgm:cxn modelId="{3F2ABE20-6D0F-4A84-ABDF-4C5FEEFD85C1}" type="presOf" srcId="{070809A5-84F6-4508-B1C9-9A515B86AE01}" destId="{09160888-D9CF-438A-9506-D36E6D24B01D}" srcOrd="1" destOrd="0" presId="urn:microsoft.com/office/officeart/2005/8/layout/list1"/>
    <dgm:cxn modelId="{FC140594-B894-4DC2-8F06-A90D3DAEAC46}" type="presOf" srcId="{231DA795-7E07-42D7-A3FF-130FE1961356}" destId="{F201E92D-0573-4DCF-9C01-52227F593216}" srcOrd="1" destOrd="0" presId="urn:microsoft.com/office/officeart/2005/8/layout/list1"/>
    <dgm:cxn modelId="{7856BB42-3B81-4662-B81D-F78D32AA7AD9}" srcId="{C791172D-C4A8-4DDB-BD15-09FA2EF7D3E4}" destId="{2573E040-8AEA-4069-B5C8-4F7E2943EE0B}" srcOrd="5" destOrd="0" parTransId="{C658DCB3-E80B-4DE1-B181-1B8385F41537}" sibTransId="{D6C08418-ACD3-4743-9CEC-87B7C59591FE}"/>
    <dgm:cxn modelId="{70E6EBEC-9413-431D-AB0A-A081A02D140B}" type="presOf" srcId="{2573E040-8AEA-4069-B5C8-4F7E2943EE0B}" destId="{7470D3C0-6CE2-4F98-AD3B-927EFCD6564B}" srcOrd="1" destOrd="0" presId="urn:microsoft.com/office/officeart/2005/8/layout/list1"/>
    <dgm:cxn modelId="{716B5FF9-A313-4BB7-8DD0-96307D766F59}" type="presParOf" srcId="{92810C98-D1B1-44BD-95A7-7EBB3951EDC1}" destId="{D002F780-AA52-42E6-96C4-BB7FAEBA53C7}" srcOrd="0" destOrd="0" presId="urn:microsoft.com/office/officeart/2005/8/layout/list1"/>
    <dgm:cxn modelId="{14CAF04E-AD3C-4AD6-BBCB-73FB57FD1B85}" type="presParOf" srcId="{D002F780-AA52-42E6-96C4-BB7FAEBA53C7}" destId="{5EA95366-23E3-4177-876A-7781F035E677}" srcOrd="0" destOrd="0" presId="urn:microsoft.com/office/officeart/2005/8/layout/list1"/>
    <dgm:cxn modelId="{2CDE1BB6-F157-4886-8FE3-3FDF6CC21081}" type="presParOf" srcId="{D002F780-AA52-42E6-96C4-BB7FAEBA53C7}" destId="{09160888-D9CF-438A-9506-D36E6D24B01D}" srcOrd="1" destOrd="0" presId="urn:microsoft.com/office/officeart/2005/8/layout/list1"/>
    <dgm:cxn modelId="{012A30EE-02EF-42BE-AE1F-2D920E3A742B}" type="presParOf" srcId="{92810C98-D1B1-44BD-95A7-7EBB3951EDC1}" destId="{5EDE89A0-6688-4D4E-9055-C52D98632ADE}" srcOrd="1" destOrd="0" presId="urn:microsoft.com/office/officeart/2005/8/layout/list1"/>
    <dgm:cxn modelId="{D75C9BDB-3303-4CDE-93F9-945C94B6454E}" type="presParOf" srcId="{92810C98-D1B1-44BD-95A7-7EBB3951EDC1}" destId="{16D3F6E0-3C6A-4F88-94D6-D47205F5DA24}" srcOrd="2" destOrd="0" presId="urn:microsoft.com/office/officeart/2005/8/layout/list1"/>
    <dgm:cxn modelId="{3558FEE2-B6B1-40D9-ABD5-0BC84ED7D491}" type="presParOf" srcId="{92810C98-D1B1-44BD-95A7-7EBB3951EDC1}" destId="{F4BCC16C-3005-4884-BC91-D850DAE0FAF5}" srcOrd="3" destOrd="0" presId="urn:microsoft.com/office/officeart/2005/8/layout/list1"/>
    <dgm:cxn modelId="{F90DB44F-2A41-4650-B7ED-7D4FEE456913}" type="presParOf" srcId="{92810C98-D1B1-44BD-95A7-7EBB3951EDC1}" destId="{26367A32-33E3-4579-8EB9-40679AFDD2DC}" srcOrd="4" destOrd="0" presId="urn:microsoft.com/office/officeart/2005/8/layout/list1"/>
    <dgm:cxn modelId="{E242931F-0988-4665-83B8-3E8307E20C36}" type="presParOf" srcId="{26367A32-33E3-4579-8EB9-40679AFDD2DC}" destId="{C9691BBC-60D9-4002-BB37-5E6C67FC80F6}" srcOrd="0" destOrd="0" presId="urn:microsoft.com/office/officeart/2005/8/layout/list1"/>
    <dgm:cxn modelId="{25FBE991-CEAD-4512-97A7-868EC3E5AAD1}" type="presParOf" srcId="{26367A32-33E3-4579-8EB9-40679AFDD2DC}" destId="{760DC58C-853A-49DB-B381-D56A2BDE50F3}" srcOrd="1" destOrd="0" presId="urn:microsoft.com/office/officeart/2005/8/layout/list1"/>
    <dgm:cxn modelId="{CEEFABA1-CFDF-4784-B241-FE2100410199}" type="presParOf" srcId="{92810C98-D1B1-44BD-95A7-7EBB3951EDC1}" destId="{F6A38B07-98FD-4F48-B7C7-D03707A36E12}" srcOrd="5" destOrd="0" presId="urn:microsoft.com/office/officeart/2005/8/layout/list1"/>
    <dgm:cxn modelId="{88323710-D95D-4CBD-B4E7-6F9E8698B61C}" type="presParOf" srcId="{92810C98-D1B1-44BD-95A7-7EBB3951EDC1}" destId="{F1216CBE-9441-45A8-8F2D-0B8B8348E755}" srcOrd="6" destOrd="0" presId="urn:microsoft.com/office/officeart/2005/8/layout/list1"/>
    <dgm:cxn modelId="{C0FC5CA2-F177-4A39-BA2D-8F82D7EF026E}" type="presParOf" srcId="{92810C98-D1B1-44BD-95A7-7EBB3951EDC1}" destId="{ED862A1C-EACD-4950-9664-F5F964A82920}" srcOrd="7" destOrd="0" presId="urn:microsoft.com/office/officeart/2005/8/layout/list1"/>
    <dgm:cxn modelId="{F6516F35-722B-4118-868D-4B0C382121F9}" type="presParOf" srcId="{92810C98-D1B1-44BD-95A7-7EBB3951EDC1}" destId="{B289CAC2-8E46-4945-A3DA-D77F43C0AFF0}" srcOrd="8" destOrd="0" presId="urn:microsoft.com/office/officeart/2005/8/layout/list1"/>
    <dgm:cxn modelId="{EE9B1F15-CD79-4897-9506-A5A03CAB998E}" type="presParOf" srcId="{B289CAC2-8E46-4945-A3DA-D77F43C0AFF0}" destId="{7DFBB22E-1BC6-4190-8B88-5362026F1541}" srcOrd="0" destOrd="0" presId="urn:microsoft.com/office/officeart/2005/8/layout/list1"/>
    <dgm:cxn modelId="{4317F71D-3E0A-467E-95AE-9850E4DBFD0C}" type="presParOf" srcId="{B289CAC2-8E46-4945-A3DA-D77F43C0AFF0}" destId="{BC193CDB-9B4D-4799-8D67-C101AFA328EE}" srcOrd="1" destOrd="0" presId="urn:microsoft.com/office/officeart/2005/8/layout/list1"/>
    <dgm:cxn modelId="{F025270E-2A9D-4E90-91D7-00547EE06FF0}" type="presParOf" srcId="{92810C98-D1B1-44BD-95A7-7EBB3951EDC1}" destId="{3C58E812-7AAC-4CB0-8920-52F0DEFB2B74}" srcOrd="9" destOrd="0" presId="urn:microsoft.com/office/officeart/2005/8/layout/list1"/>
    <dgm:cxn modelId="{B13EA457-E188-49EF-9870-C1EED8D4817E}" type="presParOf" srcId="{92810C98-D1B1-44BD-95A7-7EBB3951EDC1}" destId="{EBB618C4-91D1-4B14-9923-74B3BEE65CF6}" srcOrd="10" destOrd="0" presId="urn:microsoft.com/office/officeart/2005/8/layout/list1"/>
    <dgm:cxn modelId="{89FA4A92-95C4-4C09-8A0D-58F5B92087C8}" type="presParOf" srcId="{92810C98-D1B1-44BD-95A7-7EBB3951EDC1}" destId="{F45D7AC7-8C12-407C-8D6F-F54FDE020B53}" srcOrd="11" destOrd="0" presId="urn:microsoft.com/office/officeart/2005/8/layout/list1"/>
    <dgm:cxn modelId="{8495C9BA-1430-427A-A268-40D3D9EE3730}" type="presParOf" srcId="{92810C98-D1B1-44BD-95A7-7EBB3951EDC1}" destId="{EF16DBBE-8D05-4A56-9AB0-F6A9B3737FAE}" srcOrd="12" destOrd="0" presId="urn:microsoft.com/office/officeart/2005/8/layout/list1"/>
    <dgm:cxn modelId="{32859B4B-1CF5-4EDA-AB73-90D7B159AB4B}" type="presParOf" srcId="{EF16DBBE-8D05-4A56-9AB0-F6A9B3737FAE}" destId="{F7B79DAE-16BE-40A1-913E-CD43C8C9D187}" srcOrd="0" destOrd="0" presId="urn:microsoft.com/office/officeart/2005/8/layout/list1"/>
    <dgm:cxn modelId="{5EE18768-58D4-44B7-B161-9F98F8E969CF}" type="presParOf" srcId="{EF16DBBE-8D05-4A56-9AB0-F6A9B3737FAE}" destId="{F201E92D-0573-4DCF-9C01-52227F593216}" srcOrd="1" destOrd="0" presId="urn:microsoft.com/office/officeart/2005/8/layout/list1"/>
    <dgm:cxn modelId="{5039B5DF-A3E8-4679-AB20-48606216563C}" type="presParOf" srcId="{92810C98-D1B1-44BD-95A7-7EBB3951EDC1}" destId="{FA8F6E9C-69B8-460C-A3E1-E49CFA353705}" srcOrd="13" destOrd="0" presId="urn:microsoft.com/office/officeart/2005/8/layout/list1"/>
    <dgm:cxn modelId="{73B261F8-C0C8-4CBE-9DDC-AC7A554965F5}" type="presParOf" srcId="{92810C98-D1B1-44BD-95A7-7EBB3951EDC1}" destId="{5007BEE9-30FD-4101-932F-40EFD23BA964}" srcOrd="14" destOrd="0" presId="urn:microsoft.com/office/officeart/2005/8/layout/list1"/>
    <dgm:cxn modelId="{A3037A66-D899-4A9C-B03A-93A5C86C7F94}" type="presParOf" srcId="{92810C98-D1B1-44BD-95A7-7EBB3951EDC1}" destId="{74BD877A-0D73-460F-8876-CE626975F68C}" srcOrd="15" destOrd="0" presId="urn:microsoft.com/office/officeart/2005/8/layout/list1"/>
    <dgm:cxn modelId="{E332419F-CF6D-4007-9C82-9DD4310BFA37}" type="presParOf" srcId="{92810C98-D1B1-44BD-95A7-7EBB3951EDC1}" destId="{F9EA5C09-0DA0-46B4-818E-7970357F0568}" srcOrd="16" destOrd="0" presId="urn:microsoft.com/office/officeart/2005/8/layout/list1"/>
    <dgm:cxn modelId="{27F7F547-FFDF-4F2D-AE18-D5093B9EF426}" type="presParOf" srcId="{F9EA5C09-0DA0-46B4-818E-7970357F0568}" destId="{A9963DEB-EDC4-4677-8FA5-5B12045E353B}" srcOrd="0" destOrd="0" presId="urn:microsoft.com/office/officeart/2005/8/layout/list1"/>
    <dgm:cxn modelId="{100E9579-CB48-4E5F-AD33-D5E5F99050CD}" type="presParOf" srcId="{F9EA5C09-0DA0-46B4-818E-7970357F0568}" destId="{EE77B415-5E97-4A7C-A998-FA6E68C75C71}" srcOrd="1" destOrd="0" presId="urn:microsoft.com/office/officeart/2005/8/layout/list1"/>
    <dgm:cxn modelId="{A5D3B900-BAE1-4A47-B4EC-1756264A3B30}" type="presParOf" srcId="{92810C98-D1B1-44BD-95A7-7EBB3951EDC1}" destId="{92C44A06-9AFD-48B3-9E3C-1E9DC3FBB031}" srcOrd="17" destOrd="0" presId="urn:microsoft.com/office/officeart/2005/8/layout/list1"/>
    <dgm:cxn modelId="{BFDE5A14-9CCF-4201-B023-F8F2E5E86038}" type="presParOf" srcId="{92810C98-D1B1-44BD-95A7-7EBB3951EDC1}" destId="{5F65F0C1-3BC0-4598-857C-1C6EBD20CBF1}" srcOrd="18" destOrd="0" presId="urn:microsoft.com/office/officeart/2005/8/layout/list1"/>
    <dgm:cxn modelId="{6A9AC0AF-A4F1-4EC5-A388-1B5B2CE40ADD}" type="presParOf" srcId="{92810C98-D1B1-44BD-95A7-7EBB3951EDC1}" destId="{70976EA5-CAB7-47F2-B152-B82B36B91DFE}" srcOrd="19" destOrd="0" presId="urn:microsoft.com/office/officeart/2005/8/layout/list1"/>
    <dgm:cxn modelId="{9ABB6F24-E161-440B-93BA-3F6140F55812}" type="presParOf" srcId="{92810C98-D1B1-44BD-95A7-7EBB3951EDC1}" destId="{0E8E96A1-EAE3-45B0-9D69-40DFC09722D5}" srcOrd="20" destOrd="0" presId="urn:microsoft.com/office/officeart/2005/8/layout/list1"/>
    <dgm:cxn modelId="{F6D18AA1-9D8E-4029-B60E-1ECF09DE36BF}" type="presParOf" srcId="{0E8E96A1-EAE3-45B0-9D69-40DFC09722D5}" destId="{09CA490B-2E8F-41E4-9095-E18BF65AABEA}" srcOrd="0" destOrd="0" presId="urn:microsoft.com/office/officeart/2005/8/layout/list1"/>
    <dgm:cxn modelId="{5CC41EA3-4E48-40EE-B601-9785A79CBA3F}" type="presParOf" srcId="{0E8E96A1-EAE3-45B0-9D69-40DFC09722D5}" destId="{7470D3C0-6CE2-4F98-AD3B-927EFCD6564B}" srcOrd="1" destOrd="0" presId="urn:microsoft.com/office/officeart/2005/8/layout/list1"/>
    <dgm:cxn modelId="{91B131FE-6353-42BB-BE69-82D3800D7AD5}" type="presParOf" srcId="{92810C98-D1B1-44BD-95A7-7EBB3951EDC1}" destId="{7105B8A4-59F3-4D7E-8E08-552F0AB24BD3}" srcOrd="21" destOrd="0" presId="urn:microsoft.com/office/officeart/2005/8/layout/list1"/>
    <dgm:cxn modelId="{4CE53262-EC25-403A-98B3-67190772E669}" type="presParOf" srcId="{92810C98-D1B1-44BD-95A7-7EBB3951EDC1}" destId="{CF445358-8507-42E4-BCB9-1023E351FA93}" srcOrd="2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D3F6E0-3C6A-4F88-94D6-D47205F5DA24}">
      <dsp:nvSpPr>
        <dsp:cNvPr id="0" name=""/>
        <dsp:cNvSpPr/>
      </dsp:nvSpPr>
      <dsp:spPr>
        <a:xfrm>
          <a:off x="0" y="399907"/>
          <a:ext cx="6609806" cy="50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160888-D9CF-438A-9506-D36E6D24B01D}">
      <dsp:nvSpPr>
        <dsp:cNvPr id="0" name=""/>
        <dsp:cNvSpPr/>
      </dsp:nvSpPr>
      <dsp:spPr>
        <a:xfrm>
          <a:off x="330490" y="104707"/>
          <a:ext cx="4626864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تحديد خصائص البيئة الجامعية.</a:t>
          </a:r>
          <a:endParaRPr lang="en-US" sz="2000" b="1" kern="1200" dirty="0"/>
        </a:p>
      </dsp:txBody>
      <dsp:txXfrm>
        <a:off x="359311" y="133528"/>
        <a:ext cx="4569222" cy="532758"/>
      </dsp:txXfrm>
    </dsp:sp>
    <dsp:sp modelId="{F1216CBE-9441-45A8-8F2D-0B8B8348E755}">
      <dsp:nvSpPr>
        <dsp:cNvPr id="0" name=""/>
        <dsp:cNvSpPr/>
      </dsp:nvSpPr>
      <dsp:spPr>
        <a:xfrm>
          <a:off x="0" y="1307108"/>
          <a:ext cx="6609806" cy="50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0DC58C-853A-49DB-B381-D56A2BDE50F3}">
      <dsp:nvSpPr>
        <dsp:cNvPr id="0" name=""/>
        <dsp:cNvSpPr/>
      </dsp:nvSpPr>
      <dsp:spPr>
        <a:xfrm>
          <a:off x="330490" y="1011908"/>
          <a:ext cx="4626864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التعرف على مفهوم الاتصال وعناصره.</a:t>
          </a:r>
          <a:endParaRPr lang="en-US" sz="2000" b="1" kern="1200" dirty="0"/>
        </a:p>
      </dsp:txBody>
      <dsp:txXfrm>
        <a:off x="359311" y="1040729"/>
        <a:ext cx="4569222" cy="532758"/>
      </dsp:txXfrm>
    </dsp:sp>
    <dsp:sp modelId="{EBB618C4-91D1-4B14-9923-74B3BEE65CF6}">
      <dsp:nvSpPr>
        <dsp:cNvPr id="0" name=""/>
        <dsp:cNvSpPr/>
      </dsp:nvSpPr>
      <dsp:spPr>
        <a:xfrm>
          <a:off x="0" y="2214308"/>
          <a:ext cx="6609806" cy="50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193CDB-9B4D-4799-8D67-C101AFA328EE}">
      <dsp:nvSpPr>
        <dsp:cNvPr id="0" name=""/>
        <dsp:cNvSpPr/>
      </dsp:nvSpPr>
      <dsp:spPr>
        <a:xfrm>
          <a:off x="330490" y="1919108"/>
          <a:ext cx="4626864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استنتاج مفهوم التواصل في البيئة الجامعية.</a:t>
          </a:r>
          <a:endParaRPr lang="en-US" sz="2000" b="1" kern="1200" dirty="0"/>
        </a:p>
      </dsp:txBody>
      <dsp:txXfrm>
        <a:off x="359311" y="1947929"/>
        <a:ext cx="4569222" cy="532758"/>
      </dsp:txXfrm>
    </dsp:sp>
    <dsp:sp modelId="{5007BEE9-30FD-4101-932F-40EFD23BA964}">
      <dsp:nvSpPr>
        <dsp:cNvPr id="0" name=""/>
        <dsp:cNvSpPr/>
      </dsp:nvSpPr>
      <dsp:spPr>
        <a:xfrm>
          <a:off x="0" y="3121508"/>
          <a:ext cx="6609806" cy="50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01E92D-0573-4DCF-9C01-52227F593216}">
      <dsp:nvSpPr>
        <dsp:cNvPr id="0" name=""/>
        <dsp:cNvSpPr/>
      </dsp:nvSpPr>
      <dsp:spPr>
        <a:xfrm>
          <a:off x="330490" y="2826308"/>
          <a:ext cx="4626864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smtClean="0"/>
            <a:t>تطبيق مهارات التواصل مع زملاء الدراسة.</a:t>
          </a:r>
          <a:endParaRPr lang="en-US" sz="2000" b="1" kern="1200"/>
        </a:p>
      </dsp:txBody>
      <dsp:txXfrm>
        <a:off x="359311" y="2855129"/>
        <a:ext cx="4569222" cy="532758"/>
      </dsp:txXfrm>
    </dsp:sp>
    <dsp:sp modelId="{5F65F0C1-3BC0-4598-857C-1C6EBD20CBF1}">
      <dsp:nvSpPr>
        <dsp:cNvPr id="0" name=""/>
        <dsp:cNvSpPr/>
      </dsp:nvSpPr>
      <dsp:spPr>
        <a:xfrm>
          <a:off x="0" y="4028708"/>
          <a:ext cx="6609806" cy="50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E77B415-5E97-4A7C-A998-FA6E68C75C71}">
      <dsp:nvSpPr>
        <dsp:cNvPr id="0" name=""/>
        <dsp:cNvSpPr/>
      </dsp:nvSpPr>
      <dsp:spPr>
        <a:xfrm>
          <a:off x="330490" y="3733508"/>
          <a:ext cx="4626864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smtClean="0"/>
            <a:t>تطبيق مهارات التواصل مع أعضاء هيئة التدريس.</a:t>
          </a:r>
          <a:endParaRPr lang="en-US" sz="2000" b="1" kern="1200"/>
        </a:p>
      </dsp:txBody>
      <dsp:txXfrm>
        <a:off x="359311" y="3762329"/>
        <a:ext cx="4569222" cy="532758"/>
      </dsp:txXfrm>
    </dsp:sp>
    <dsp:sp modelId="{CF445358-8507-42E4-BCB9-1023E351FA93}">
      <dsp:nvSpPr>
        <dsp:cNvPr id="0" name=""/>
        <dsp:cNvSpPr/>
      </dsp:nvSpPr>
      <dsp:spPr>
        <a:xfrm>
          <a:off x="0" y="4935908"/>
          <a:ext cx="6609806" cy="50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470D3C0-6CE2-4F98-AD3B-927EFCD6564B}">
      <dsp:nvSpPr>
        <dsp:cNvPr id="0" name=""/>
        <dsp:cNvSpPr/>
      </dsp:nvSpPr>
      <dsp:spPr>
        <a:xfrm>
          <a:off x="330490" y="4640708"/>
          <a:ext cx="4626864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884" tIns="0" rIns="174884" bIns="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توظيف آداب التواصل مع عضو هيئة التدريس في حياتك الجامعية.</a:t>
          </a:r>
          <a:endParaRPr lang="en-US" sz="2000" b="1" kern="1200" dirty="0"/>
        </a:p>
      </dsp:txBody>
      <dsp:txXfrm>
        <a:off x="359311" y="4669529"/>
        <a:ext cx="4569222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JO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865D9B-FFC7-41A3-B7DF-0D8B48ABF52B}" type="slidenum">
              <a:rPr lang="ar-SA" smtClean="0"/>
              <a:pPr>
                <a:defRPr/>
              </a:pPr>
              <a:t>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7592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JO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865D9B-FFC7-41A3-B7DF-0D8B48ABF52B}" type="slidenum">
              <a:rPr lang="ar-SA" smtClean="0"/>
              <a:pPr>
                <a:defRPr/>
              </a:pPr>
              <a:t>8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8729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3972-5B83-4521-82BF-D65A194498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EC2D6-246B-487D-B9AB-77A3D003EB9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8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4FC-A598-414C-A4A2-82C3FDD037F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7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0FD6-64E2-47E5-AB84-A3E39560C3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AB3F-AE7E-42A3-AAB5-656F769A13A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E991E-862F-458D-AFD0-411E53C9A60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4A0C-85D9-4D71-9E13-BDF3093DA47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5BDA-F129-4B1E-AE5B-01353EC9AAA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3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083E-01BF-4A86-9124-709AC40C5A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157E-DED1-40C6-904A-10C87B5D916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9F2-C70F-40D9-8FCF-C16344844AB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مستطيل 1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17" y="-6420"/>
            <a:ext cx="1585146" cy="8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مستطيل 8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9" y="-6420"/>
            <a:ext cx="1585146" cy="8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 userDrawn="1"/>
        </p:nvSpPr>
        <p:spPr>
          <a:xfrm>
            <a:off x="406865" y="829913"/>
            <a:ext cx="8737135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مستطيل 6"/>
          <p:cNvSpPr/>
          <p:nvPr userDrawn="1"/>
        </p:nvSpPr>
        <p:spPr>
          <a:xfrm>
            <a:off x="611560" y="692696"/>
            <a:ext cx="8532440" cy="180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 userDrawn="1"/>
        </p:nvSpPr>
        <p:spPr>
          <a:xfrm>
            <a:off x="1147027" y="3088187"/>
            <a:ext cx="6849946" cy="681626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lvl="0" algn="ctr" defTabSz="14224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3200" b="1" kern="1200" dirty="0" smtClean="0">
                <a:cs typeface="AL-Mohanad Bold" pitchFamily="2" charset="-78"/>
              </a:rPr>
              <a:t>مهارات معالجة المعلومات</a:t>
            </a:r>
            <a:endParaRPr lang="ar-SA" sz="3200" b="1" kern="1200" dirty="0">
              <a:cs typeface="AL-Mohanad Bold" pitchFamily="2" charset="-78"/>
            </a:endParaRPr>
          </a:p>
        </p:txBody>
      </p:sp>
      <p:pic>
        <p:nvPicPr>
          <p:cNvPr id="11" name="صورة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17" y="-6420"/>
            <a:ext cx="1585146" cy="8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29FF1D7-FA6E-4296-BD7C-DFCFF1F0616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8.JP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9.JP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0.JP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575;&#1604;&#1605;&#1585;&#1601;&#1602;&#1575;&#1578;/&#1602;&#1608;&#1575;&#1593;&#1583;%20&#1575;&#1604;&#1593;&#1605;&#1604;.pptx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&#1575;&#1604;&#1605;&#1585;&#1601;&#1602;&#1575;&#1578;/1-%20&#1575;&#1604;&#1571;&#1607;&#1583;&#1575;&#1601;%20&#1576;&#1575;&#1604;&#1593;&#1589;&#1601;%20&#1575;&#1604;&#1584;&#1607;&#1606;&#1610;.doc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.ggtimer.com/" TargetMode="External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BDAAkGBwgHBgkIBwgKCgkLDRYPDQwMDRsUFRAWIB0iIiAdHx8kKDQsJCYxJx8fLT0tMTU3Ojo6Iys/RD84QzQ5Ojf/2wBDAQoKCg0MDRoPDxo3JR8lNzc3Nzc3Nzc3Nzc3Nzc3Nzc3Nzc3Nzc3Nzc3Nzc3Nzc3Nzc3Nzc3Nzc3Nzc3Nzc3Nzf/wAARCACcAKcDASIAAhEBAxEB/8QAHAAAAgMBAQEBAAAAAAAAAAAAAAYEBQcBAwII/8QARBAAAQMDAgMFBQUFBgQHAAAAAQIDBAAFEQYhEjFBBxMUUWEiMnGBkRUjQlKhFmJyscEzU2OCosIXJEOSJXOjsrPR4f/EABoBAAEFAQAAAAAAAAAAAAAAAAABAgMEBQb/xAAwEQACAgIABQIDBgcAAAAAAAAAAQIDBBEFEiExQRNRFJGhFSJxscHhBiMyQmGB0f/aAAwDAQACEQMRAD8A3GiiigAooooAK4eVdqq1SbiNO3I2VRFxEZZjEAE8YG2M7Z+NAFkFA0s9pKZzmiLx9kuralpYKgpvPEUpIKgMb5KQofOk6y2Ox3u2xbovx0iQ8gFbz054OpX+JPsrASQrIIAA2q0Vb7rCbCbJfZTYTn/l7gfFNLB5hRV7ePgqsf7bxFa657TT11ROsazl5kRo2mLS2y3IsZk2tS0Bbb0B9TeRjIJTkpV094GrNnVU3T6ko1QEvQFLCUXVhvAbJ5B9A93y4xt5hNU+i27ja7YxZ7vGUHo+UtPte2y4jPsgK5ggYHtAZGOe9MjjaHUKQ4lK0KBSpKhkEHmCPKsKPFMjDyHGUueG/p/gsuiNkFpaYOa5jSVFGn4Um7AZBfZAQwD/AOYoji/yhVQ371rF7JixLDD/AC9++8/9eFKR+prtptrFqgIgxVLMdtSi0lauLu0lRPCD5DJxVHeNVuobV9iW+RNaQ4G3p6Gi4wwM4KgE+05w8yE7bYzzq59r5eRa4Y0Vr3f6jPh4QjufcY7Bqi6OXtmzX+3MNSn2lusvQni40pKMcWQQFJ94c6c80saQg2nwputumi5PS0gOzysKKwn8IA2QAc+yAPrV++2XE4S642eikEf12NdHXOSilPv50U3rfQkA5rtQYrryHzHfUlZ4eJDiBjI5bjof51OFTCBUC83iBY4Dk+6SEx4reApxWeZOANqnKOKyTtvvMdCrTbHHkIbUVylK4tjwjhSPqon5U+uHPNR3rY2T5Vs1SDNjT4zUqE+2/HdTxIdbVlKh5g1Ir8x6M1pN0XcA80pUyxyF/ftIIwkkgFY22WB02CvSv0dZ7rBvMBqdbJLciM6MocQcg+YPkR1HSiyt1y5WLF7WydRXByopgp2iiigAooooAKiXKfEt0VyTPktR2EY4nHVhIGTgb+ZOwHU1KNZRcrxKu+rJUhVsu0uPbXVR4EOPFVwLWMBb6lHCPROTsASNzUds3CDaW37CpbejzZduKL1cJelrKr7KnKDxTPV4Yd9k8a0JwV4UMc0p33HOr+1SLm8HRdILEVSCODupHehY8/dGMVURNTT3b27a5em50V1lCFukPtOltCs8JISc9DsMmrK9XY29MdiLHMq4S1lEWKFYLigMkk9EpG5PSuMz43338kqkpS+f5/M0KnGMdqXRFpnajNVjGj3Zqe81HdZcp1W/cRXVRmGvRIQQVfFROfSup0FbYgUqzTbnbXjuHGpanB80Lyk/Spo/w7Jx62Lf4dBvxXXouh7XOGLhFMVThQy4oB4J5rR1SD0zyJ8s9cEciy4pnP2thJQ7DbbUUBHCkJXnh4f+08qhv2PVr5TFN7t7cdWAuYzFUh8J6hKSopBPnn5VTQdId12iyYlmuk6A0m1NPSXQoPOPrLigOJTgUOQ8unSpKuBXSqcJzS9tdt+7ElkxT2kWd1P7OSDqOC8mMhK0/aDJOG5TeQCcdHE8wRzxg9K0NxQWwVBSgMZBQd8c9qXIuirSiUxJuLku5yWVBTSpz5WkLH4g2MICvXFMy1IaTxOFKU8iScCt3Dx7KKVXZLma8lWyUZS2lo5DQz3YcYSAHEhXFzKhjbJqRUO148C1g5G+Phk4qZWgiMhXlZatM1wc0R3FA/BJrO4lsiaRg2ySzopu4RfBNF6ZDaS5KS4QOIlBGSOW4PnTvrRxxvSl17jh75UVxDfEcArIwkfUivS6Xm2WJhAnSEtE+y0yAVOOEDkhA9pR26CgDIdU2e0asmu3bRMyK9NcRidZ3T3LrvDtxJQrBCuQxjB2PxUtJ6on6Evq2mWn0MrIMi3yklsq9MK91Y6HrjBrUdSacm64WXW9ORLQAR3VzmLxLGNwoIRy64ClZ9BS9qQ6atlmVZLtMkavuzQwhZUlCopA/vRkpGQMpKlH02qaM5SSr1sa0k9ms6c1DbdRW5E21SA62dlJzhbauqVJ6H0or81WqVKgutybetxM9CeAyGlFKXDg7bEcW2d/Sin240oS1sbGfMtn6toooqsSBRRRQBwjNcKRjlX1XDyoAz5lCHNZakkD30rjx8/Bvix/rFQXXFRO0qyOuFC2pcJ+I01n221g94VgeRCQnP8A+VaR0d3eNQO5Cg5P4sY/KwynH+k1E7NoUaVbBqSQrxVyuCllbzmCWUcRHdI/KlOOQ65rnqK3ZxO27fSPT5luT1TGPuNUqfDgltEuXHYU6cIDzqUcR8hk71JpQt2h4T4lzNVNR7vdJayXHXUZQyj8KGwfdAHXnnNd02qVp+9L01OfekwnUF+1yX1cSuAe+wonclOcj0+FbWvYrjceVL2mUKd1pqqYfcR4SIjG+OBrjV+rgHypg5jbG9U+hlIlR7rOQnh8VdJBJP4uBXdg/wCinQBl7JUCI7iFZAeQAR67H+dTikLGFAEetUkloEsuQXEoDrwJSd0ZG5Podjy51csghIClcRx73nUgw+wAOVB5V2g8qUBD1T9q6nvj2l4bzVujRURpr03dbq/vCpIQnYDCm+ZJ5Dau3GVpfs+bRJnLdk3R5BSl13L8uRjcgKO4Tn4JFWUZsK7Sbg4k44bPGB9cvP8A/wBVmXbPJVJ1m0wlQ4I1vQgY2IW6s53/AIQKlor9WxQ9xs5csdlfqbX181MpUdDi7ZBJ3ixXMuqH+I4MY+A/Wl5qGhDYb4EIb/ukDA+fn8690NobTwtoCUjoBgV9V2OJw2rHjt9zDuzJ2PSLrQ1qTedYwYqmwY7Dbr7wKdscPAkHy3Xn5UU89jFoDVsm3teS5Od7prPRtolP6q4j9KK5bPv9TIk12/4a+NWo1JM0uiiiqROFFFFABXlIebYZcddWlDaElSlqOAkDmSfKvQnFK+vltu2+HAfWAzMnsNPIKscbfHkpI6g4AI8iaTYCjB1TFAu9yfizkWwznHETvCrU0tshICxgZ4dueMVY9nCkRG7vaEOpcbizS/FKerDwC0/rxjPWrhmZdipxVwtzCYpkrZCG1FTiWuIpQsjcEHYkZGAeuDS1ojSFx05rK+SEqSmyvoCIqFLyr3gpIA6JSCtP0qlXiwrtnbHvLuSubaSfgf6ptT2FnUEBDCn3Yslh1L8WUycLZcGcEefUEeVXNImorRfLn2kWKQ0hxFmt6O+U6FgDvDxcSSOZJwkfAnzqeK6iMj3m5dotktUyU83pyQxEbU4qT96lakgH8HEBxenKrbRlr1JpnT1vjvvQZkNCeN1pDLiZCONXGpQXxELIKiccIz51RXeXeLhBkW22wLjd4zdy7ybNdwylxCHApTLIJBIwnhzyOD51pFmukW82xm4w+IsuA4Ck8KkEEhSVDoQQQR5ipV2GM6uPCZiJRJKVMoWoguKHMk5/mRX3a0thTyowKYxICB0yM5I9OQ+VQYYiSLyVslIQ2MoG44lnmQPT+tX4AFKhDtBor5UQkEk4AG9KAu2Iok6m1BKQMllbMPP8DYWR/wCr+tYjrCf9qa2uj4USkTFNIz+VpPB9OLNbJpiUmLpOXen1DEl2RPyrbKColGfggIHyrA7elxaG331ErW3xKJ5lSlFSj/KtXhFLsv37FTMny1EwUFC3VtsM7vPrSy3tn21KCU/qa7y5162rxgupuMJDSk2Nk3J4PglCuD3UZHJR3x6jPSum4hkfD48p+eyMfFq9S1LwfomzW1m02qJb4qcMxmUtoHoBjNFSYbwkRWXgnhDiErwemRmiuEOj0e1FFFABUG7XOJabe/OuD6WIzKSpa18senmfSveVJaiR3X5LqGmWkFbjizhKEgZJJPIYrB9b6qc1bPAbSW7THXmM2di8r+8V/tHQHPM7WcXFsybOSBFddGqPNIlai7Rr7e3XW7Q4bTbiMIVwDxDg8yTsj4Df1pLeh8bqpfevOT+ILRLfdK3AsYIJJ8iBUzp6Ucq62nhOPXDlcdv3MSzOtlLaZq2n+0Syzba0q7zmLdPQkB9mQvgBVjcozzSen0pptk5i5wI8+IoqjyWw42VJwSkjI2NfnqYgORnAUhXsHAIz0ra9Mz+Ds/t09pouFu2IWGxvkpRy+orleJ8PWHNJPezaxMr14712GQ4OQT06UmT9aC3anucCelQZisNiLCZjrXJmOK34m+hSN04885IxSDpTtBvTV9iOXOe/cI81QS7DaaClI4hkKbSkZ28h09a2WBKflFTjsF2KhOyC6pPGdznZJOBy5nO+4FZvYtzg4vTFG8dp1rgIDbUC6uXBxJLUZ+Kpgg45qK+Sc8yM0iaY1fe9MvmS8742E8+t2bDwNitRUpTR5ggknB2NTe0u4i5a17hk8TNrjBlSv8VZ4lAHrgcPzzS9k/Guk4Zwqu/Hdk+77GTl5kq7VGPZdz9E2yQxcy1cIroejFodw4DkKCgCT9OH9atKzfsVuRescy0qIzb5H3Y6hpzKk/rxj5VpArDsg65uD8F+MlJJoKpdY3H7K0xdJoAUtqMsoT+ZZGEj4kkD51dUr61Ilu2W0EE+NuLalY6IZy8c+mW0j500cUfaY8qydly7ewpKXHGmYKduhwFf6QqslACQAOQGBWh9uMtK5FhtoxkuuSlHyCE8I/VX6VnhKUpyo8I/lXTcBgo1ztZkcSluUYHBEuk6FNk2u3vPR4iSZEhOMIwMqCQfeUB0p8VozT7USxqs0ueFXqSyh0qkFQmMcJcWHE8scCTyGxIFWHZUyzL7PXmVcPdvPym1LBzkE8/oR9Kldj1vkzNN2m83RX3jMcx4LQBSG2QcFRHVSuHn+XGOucLLy7Mmxub6LwaVNEKoJRNHQAlICQAAMADpRXRyoqsSna+VEeddztSH2salfs9magW5XBPuJLaXOLdloD21gee4A9TnpguhCU5KMe7EbSW2KHaVq9V8nvWW2uEWyKvhkOpVtJcH4Rj8CevmR5DdM8h0FfEdptllDTY4UpGAK9K7nAw44tSj58nO5WQ7p78HRXa+ErSVlHEOIAEjyBr6zV1NPsVmmu4HlTt2ZX5aLbI0v3zDU1KlqtypO6Ftq3KfNRQSo8IxkYGwyQkE15vsIfSkErSpCgpC0KwpChyIPQ1m8UwPi6tR7rsXcPJ9CfXszbtK6QtGl4vBAjpMhQBdkrALiz8fwj90bVWa/wBaNWFhVvtpS/eX0fdtg5Swk/8AUX8Og5n4Ugs641kzb/Bi4RFkApExccl4DoefCSPh9ao22uBS1rW4884cuPOqKluHzUTzrnsTgl9ln85aSNO7iFUY/c6s5Ga7prClrcWSVLcWSVOKPNRzvk16k9QfpXhMd8PGddxnhSSB69K7EQWojSFElQSASfPFdZBxrkqYLokYsk5RdkvLHfsilGPrB+OOUyEfq2oEfos1tYr8+aEfLGvLEoK4UuOuNK9QppW31Smv0GK4/i0FHLkbmFLdETppP1Pb7sNRRL7DXbRGt8N1ATMcWgJUsgrXkD8qQPmaaZkpiHHckSnUMsNJK3HHFcKUJHMknkKS3S7rZeZLTjGm0LyllwFK7gQdlKHNLWRsOavhzzW9FruZBqPUs3U2pUzZkFaHkxksRI0cKWZCStSgtCSMniyN8cgKeNM9mSZDaZerSXVK3Tb2lkNt/wAahgqPoMD4023FizWS4LvPge9u0oJjMIaHE66QDhDYOyRjcnYADJ2FesXR4uQVM1O88/Nex9zHkONsxk9G0hJHFjO6juT5DAqb4q11KqL1H8xnpQ5+d9yvkptGlBJYsbaUXG4ACPbI6tlO44QsNj3E8ipWANvOnCxW5Fps8K3M/wBnFYQ0nfPugCo1l0vZLGtxdqtzEZ1w5cdSCVr+Kjkn61cJGBUCWh7eztFFFOA4rlWFdqyrkzqiRNukJ5q3cCGIkrZTZSACc490lRVzxyFbqrkaRbw2jV2oRBcbS7Y7U4VSQvdMqVjZvB2KUAknpxEDoalx8iWPYrI+Bllasi4sxtC0uALQoKSdwUnINC1pQlS1q4UpGSfKtIvvZTbZDipFgku2qQf+kj22FH+A7j5H5Vkt0RcUPi2SmkELfW14lhRLboQcOcOQDsdq6XH45XdHla1Lx+JlWcOlCW0+hKt+XG1SF+88riHonpUhSkoSVLICQMknkK6EgBKUjAxgCrPR1jRqXVDUOSgKgQ0CTLSdw4c+wg+hO59BV/IyI4WNzS7/AKleup5Ful2KNM5oqaCw4gPAllS21JS6B+UnY19mXGEjw/fI74/gzvW16vsP7TW1qysyI7MPvEmUpCQXG0IwQGxyScjGeg6Uodptu09p3SsW1QIsWNKfktKbPAO9UEHKlqWdzt1J61hVcftbUXFbb+hoT4bWuqYlfGg1CdukBr35bZPoeL+VSWvGSkcUK13KSDyLURZSfniuhnnY8F96aMuOLbJ9IsizB4iU1FGeBJ7134DkPmamqISklRCQN8npXk3ab/Cjref07dVuukqUUsH5DbJxj0pu0Dpew6jIdu09UmYzgu2jgUz3J5+2D7TnxG1ZcuLU0xdi+9J+C98DObUH0SKrs8R9t64tiYALrcF7xEhxJACEhKgOZycqIG2a3u73WFZoDk24PBphGBnGSonklIG5JOwA50j62tMe22Bu72YM26ZZQXYZZawlQ/EyUp5hfLHmam2WDPvMpm/6nZQ3JSnMK3BXEiEDzUfzOHz6DYda5vJypZM3ZPuadVKqjyRPVqLO1G8idqBksQEqC4lqJBzv7Lj/AJq5EI5JPPJG1tdLhGtUF2ZMWUstjkkcRUTgJSkdVEkAAcyalE43OAPPyqjsbf7S3NN6c4vsuIpSbagjZ9fIyD6c0o5bZPUVVW5MmfQk6WtEpcld9vqALm+nhZj8xBZOPuweqid1K6nA5AUzihIxtXalGBRRRQAUUUUAL+q7nKjsMW61kC53BRbYWRkMJAyt0jqEjp1JSNs5FXMU5pizQ4VitT011a+4abSrCQogqU46s8gTkknck0WRwXW/3e8LwoNPG3RT+VtvBcx5EuE58+BPlTBgeVRTl10OihPXY9WXJoG5anRAKgQpm1xQEjPMca8qPx2qq/4TwltxW3b9dlIitFpkDugEJJyQBw9TWi4rhxSKySe10F5U+5niuyiwt/fTrreHGUAqWFSEIRgbknCAcVX6aYs9m07cnI5uUFq/POGCuAy88+hhvZCgoAkE5KtyPe9KYe1Kawxpzwzj6C49IZzCDmHZTfGOJtIG54htjrVjYdY6dubIahzmYy2hwKhv4ZcZ4duEpPLHLbapJWTktybY1JJ9DNNHeFauU2HIsy5zsdZUH2e9iXNbR3LpSVDj3O+CFDGcHNaBabPoDUgVMQy1PeYHA9491xbzXDthYcPEMetVXaBeGvtXTa7Elm5XpiaVMssvoKy2UK40k52SR8tt6pItvj661cprXMOVbrhHSVxbYEcCHWABlRdxlZz5EbDbqKXfkNDzab3oCJeW7NZ3bU3POQhDDAAz+XjCcZ25ZzTqkDG1Yz2k3uwQ4EPT1mjNSJiZbK+4t7YKo6EKCjw8PJZxgDyNNkTtMju4EjTWpox6hVtUrH0P9KE99RB74RVXe9P2y9NJTPjJU4jdt9HsutHzQsbpPwqjV2laaawJT86KfJ+3vo/2VKj9oOkZAHd6ht4zsAt4JP0NKBTuSrzpNSk3/jullSDi6NtgvR0/46B7yQPxpG2Nx1pnjSGZUduRHdQ6y6gLbcQrKVJPIg+VTos+FPSfCSo74xn7pxK9j8KSdRNOaEak3q1MrftC18cu3JP9itR/tGfIEn2k8uoxvlkobFT0T7wpy73NvT0ZRS0pAeuTqTu2wScIB/M4QR/CFHPKm5lptltDbKQhtACUpSMAAcgPSs30ZO1C7aBOtenkreuZEuRLuE5LaXVqSPcCAo8CQAlIwNhvvTAiVrpsFT1t084OeET3kkD5tGnRWkDexsorN7h2mOWQL+24NvC08m4d2bdUR8FBJr6s/bNpG4KSh6RIgLVtiU1tn+JJIHzxSiGjUVDtt0g3SOJFumMSmTycZcCh+lSwQeVAHaKKKAM/7NpDa9Hw3lSG1LfcffV7Yz7by1Di8jgir6beLZATxTblEYH+K+lP6ZrwkdnWj5D6n3dPwu8UcnhSUgn4A4q0t+m7Jbc/Z9ogxsnP3UdKd/PYUxwTex3N0KT9pESVBFlttwuaiQO8aZ7tkZ6945wgj+HiribVqm6qV9oXCLaIpOzNvHevEfvOrGB8Ep+dOGKMYpVFITZSWPStosS1OwIuZThy7LeUXX3D5qWrJpR7ULQwqfBuyYlrnvd0uObdOQSuTn2klrhBVxgg7csE5xTLr64Xa26eek2ZKAtKh37/AA8ao7P43Eo/GUjfB/XGCuI0vqHxCbjpjUEAolsoWq5S45fkOgjOxOUhG+QlIAGeVOEIWm7Bq61sKmQ9NaShOvJz3LS3W3kj8qlYUD9cV6p0VddY3luZr+LCagw21Iiwojy8rUojKlqBHkOWM/LeeNL9oBGVdoKATzxaGiK9WtO6+bOVa8YcHQLs7X9CKNANlos1ts0cR7XCYitD8LKAnPx86n49TSim3a6SgA6hs6iPxG2Kyfo5Xk5b+0BaFJTqCyoJ5KTb15H1URQA5FQ8/wBaWNR6q0pbnfDXeXEdkcvDJb79zP8AAkE1TwtF6jmylftfqt+4QinAixE+FCj+8UYOMZ26022mw2mytBq126NFQOXdNgH68z8TQBmM6Fpu9Pd7buzvULbzaipEuOwIRyfxJPGM/Eioa79rjSjyFR7VfrjbOSo1xYQ6tCRncOtkkf5geVbXkdaqbnqaw2k8NyvECMv8jr6Qo/5c5oAze2doEOzW5ybZbdNl26U4UJt6E/eQZhOVNkZz3a8kjGcEEAbgCOvTfaLrWU1Kvz0G327j4hbnuJScb44kJ97p7yh/SnSJrbRJuy/Dz4bcqQEpVKLZQh3GeEF0gJJGTgZ6mviV2l2fxC2LNHm3hTZIcdhNjuG9s+06ohIHrmk2ktgeEDs+mRWktovqIvDzTBtcZpOfQFKj+te0jQtxcG2qpijnOHYUZQ/+OqlntejuyEsps5UVe73dzirJ+QX/AFq0a7Tbeh7hu1nvdraxnxMqHln/AL0k/XlScy9wEG9aIvOnr7DlWW/NOX2QrDUWFBEcuoyCtSylRAQOpUOeOtbjAVIVDZVMQ23IKAXENr40pVjcA4GRnrgUp6Ilw71fdR3iO+zJHiW4jLzSuIdyhtKgAeXvLUduvwpzGOlOA7RRRQAUUUUAFBoriqAKbUWobNZIq/te4xY3G2oobecAU5tvwp5nmOVJ2jNe6bgaStEN65oXLbiICo7CFurbwPdwATkDA+VZz2q3B2yaunuMtRZT8p0q76bGQ+poAAJSjiGAB8Kuuzw3PU0fMu+3CKNvZhJZZHIdA3TJOf8Aavr+wvTyaE72iwscUOyahmDp3VsWM/NWBXi/r25EAxNF3dWTj/mHGmf9xqwh6ItQHeyn7nMWobmTPdUD8gQP0r3XojS7qgp+yQ3j5vI4/wD3ZpmrvLX1DcRbVrzUhOf2YgRk8syry0D+gNRn+0W8sp4nGNLt/urvYB/lTgnRGlEjA03acesNs/zFejejtMNrC29O2hKhyKYLQI/00ctjf9X0/cXcfYToeu9VTEBcax2V5snAcauyVg/QGvSdqnUgZ4pkzTdlTnHG6+Xjj0BKBmnF7S+n30Ft6x21xH5VRGyP5VGa0TpVl0ON6dtaVpIIPhUbH02psq7n2nr/AF+4Jx9jOlyU3NtKJeob9qR07d3amihpR5Y+6ASPmrFW9j0XMSj/AMOslpsCCkYdkJ8XII9RsAf86q0tppDaAhtISkdEjAr7AGabHFT6zk5fi+nyXQXn9loQbjoCa6hJReU3DiRwPxrpGQthzfIKQgDgI8wD/Wpdk0KygIXf0QpfcqzFhx2OCLH9Qg54l/vK5dAN8utFTKqCe0hu2V8qzW2YwWJVviPMkYLbjKVJPyIqif0BZUkrtYlWpzp4GQpCM+fdnKD80020U9pPoxDKouhtUac1NGudjuUSREcdSJzJa7gvNlXtFSE+wVAclAJPnnrqaOVfRopQCiiigD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84" name="AutoShape 4" descr="data:image/jpeg;base64,/9j/4AAQSkZJRgABAQAAAQABAAD/2wBDAAkGBwgHBgkIBwgKCgkLDRYPDQwMDRsUFRAWIB0iIiAdHx8kKDQsJCYxJx8fLT0tMTU3Ojo6Iys/RD84QzQ5Ojf/2wBDAQoKCg0MDRoPDxo3JR8lNzc3Nzc3Nzc3Nzc3Nzc3Nzc3Nzc3Nzc3Nzc3Nzc3Nzc3Nzc3Nzc3Nzc3Nzc3Nzc3Nzf/wAARCACcAKcDASIAAhEBAxEB/8QAHAAAAgMBAQEBAAAAAAAAAAAAAAYEBQcBAwII/8QARBAAAQMDAgMFBQUFBgQHAAAAAQIDBAAFEQYhEjFBBxMUUWEiMnGBkRUjQlKhFmJyscEzU2OCosIXJEOSJXOjsrPR4f/EABoBAAEFAQAAAAAAAAAAAAAAAAABAgMEBQb/xAAwEQACAgIABQIDBgcAAAAAAAAAAQIDBBEFEiExQRNRFJGhFSJxscHhBiMyQmGB0f/aAAwDAQACEQMRAD8A3GiiigAooooAK4eVdqq1SbiNO3I2VRFxEZZjEAE8YG2M7Z+NAFkFA0s9pKZzmiLx9kuralpYKgpvPEUpIKgMb5KQofOk6y2Ox3u2xbovx0iQ8gFbz054OpX+JPsrASQrIIAA2q0Vb7rCbCbJfZTYTn/l7gfFNLB5hRV7ePgqsf7bxFa657TT11ROsazl5kRo2mLS2y3IsZk2tS0Bbb0B9TeRjIJTkpV094GrNnVU3T6ko1QEvQFLCUXVhvAbJ5B9A93y4xt5hNU+i27ja7YxZ7vGUHo+UtPte2y4jPsgK5ggYHtAZGOe9MjjaHUKQ4lK0KBSpKhkEHmCPKsKPFMjDyHGUueG/p/gsuiNkFpaYOa5jSVFGn4Um7AZBfZAQwD/AOYoji/yhVQ371rF7JixLDD/AC9++8/9eFKR+prtptrFqgIgxVLMdtSi0lauLu0lRPCD5DJxVHeNVuobV9iW+RNaQ4G3p6Gi4wwM4KgE+05w8yE7bYzzq59r5eRa4Y0Vr3f6jPh4QjufcY7Bqi6OXtmzX+3MNSn2lusvQni40pKMcWQQFJ94c6c80saQg2nwputumi5PS0gOzysKKwn8IA2QAc+yAPrV++2XE4S642eikEf12NdHXOSilPv50U3rfQkA5rtQYrryHzHfUlZ4eJDiBjI5bjof51OFTCBUC83iBY4Dk+6SEx4reApxWeZOANqnKOKyTtvvMdCrTbHHkIbUVylK4tjwjhSPqon5U+uHPNR3rY2T5Vs1SDNjT4zUqE+2/HdTxIdbVlKh5g1Ir8x6M1pN0XcA80pUyxyF/ftIIwkkgFY22WB02CvSv0dZ7rBvMBqdbJLciM6MocQcg+YPkR1HSiyt1y5WLF7WydRXByopgp2iiigAooooAKiXKfEt0VyTPktR2EY4nHVhIGTgb+ZOwHU1KNZRcrxKu+rJUhVsu0uPbXVR4EOPFVwLWMBb6lHCPROTsASNzUds3CDaW37CpbejzZduKL1cJelrKr7KnKDxTPV4Yd9k8a0JwV4UMc0p33HOr+1SLm8HRdILEVSCODupHehY8/dGMVURNTT3b27a5em50V1lCFukPtOltCs8JISc9DsMmrK9XY29MdiLHMq4S1lEWKFYLigMkk9EpG5PSuMz43338kqkpS+f5/M0KnGMdqXRFpnajNVjGj3Zqe81HdZcp1W/cRXVRmGvRIQQVfFROfSup0FbYgUqzTbnbXjuHGpanB80Lyk/Spo/w7Jx62Lf4dBvxXXouh7XOGLhFMVThQy4oB4J5rR1SD0zyJ8s9cEciy4pnP2thJQ7DbbUUBHCkJXnh4f+08qhv2PVr5TFN7t7cdWAuYzFUh8J6hKSopBPnn5VTQdId12iyYlmuk6A0m1NPSXQoPOPrLigOJTgUOQ8unSpKuBXSqcJzS9tdt+7ElkxT2kWd1P7OSDqOC8mMhK0/aDJOG5TeQCcdHE8wRzxg9K0NxQWwVBSgMZBQd8c9qXIuirSiUxJuLku5yWVBTSpz5WkLH4g2MICvXFMy1IaTxOFKU8iScCt3Dx7KKVXZLma8lWyUZS2lo5DQz3YcYSAHEhXFzKhjbJqRUO148C1g5G+Phk4qZWgiMhXlZatM1wc0R3FA/BJrO4lsiaRg2ySzopu4RfBNF6ZDaS5KS4QOIlBGSOW4PnTvrRxxvSl17jh75UVxDfEcArIwkfUivS6Xm2WJhAnSEtE+y0yAVOOEDkhA9pR26CgDIdU2e0asmu3bRMyK9NcRidZ3T3LrvDtxJQrBCuQxjB2PxUtJ6on6Evq2mWn0MrIMi3yklsq9MK91Y6HrjBrUdSacm64WXW9ORLQAR3VzmLxLGNwoIRy64ClZ9BS9qQ6atlmVZLtMkavuzQwhZUlCopA/vRkpGQMpKlH02qaM5SSr1sa0k9ms6c1DbdRW5E21SA62dlJzhbauqVJ6H0or81WqVKgutybetxM9CeAyGlFKXDg7bEcW2d/Sin240oS1sbGfMtn6toooqsSBRRRQBwjNcKRjlX1XDyoAz5lCHNZakkD30rjx8/Bvix/rFQXXFRO0qyOuFC2pcJ+I01n221g94VgeRCQnP8A+VaR0d3eNQO5Cg5P4sY/KwynH+k1E7NoUaVbBqSQrxVyuCllbzmCWUcRHdI/KlOOQ65rnqK3ZxO27fSPT5luT1TGPuNUqfDgltEuXHYU6cIDzqUcR8hk71JpQt2h4T4lzNVNR7vdJayXHXUZQyj8KGwfdAHXnnNd02qVp+9L01OfekwnUF+1yX1cSuAe+wonclOcj0+FbWvYrjceVL2mUKd1pqqYfcR4SIjG+OBrjV+rgHypg5jbG9U+hlIlR7rOQnh8VdJBJP4uBXdg/wCinQBl7JUCI7iFZAeQAR67H+dTikLGFAEetUkloEsuQXEoDrwJSd0ZG5Podjy51csghIClcRx73nUgw+wAOVB5V2g8qUBD1T9q6nvj2l4bzVujRURpr03dbq/vCpIQnYDCm+ZJ5Dau3GVpfs+bRJnLdk3R5BSl13L8uRjcgKO4Tn4JFWUZsK7Sbg4k44bPGB9cvP8A/wBVmXbPJVJ1m0wlQ4I1vQgY2IW6s53/AIQKlor9WxQ9xs5csdlfqbX181MpUdDi7ZBJ3ixXMuqH+I4MY+A/Wl5qGhDYb4EIb/ukDA+fn8690NobTwtoCUjoBgV9V2OJw2rHjt9zDuzJ2PSLrQ1qTedYwYqmwY7Dbr7wKdscPAkHy3Xn5UU89jFoDVsm3teS5Od7prPRtolP6q4j9KK5bPv9TIk12/4a+NWo1JM0uiiiqROFFFFABXlIebYZcddWlDaElSlqOAkDmSfKvQnFK+vltu2+HAfWAzMnsNPIKscbfHkpI6g4AI8iaTYCjB1TFAu9yfizkWwznHETvCrU0tshICxgZ4dueMVY9nCkRG7vaEOpcbizS/FKerDwC0/rxjPWrhmZdipxVwtzCYpkrZCG1FTiWuIpQsjcEHYkZGAeuDS1ojSFx05rK+SEqSmyvoCIqFLyr3gpIA6JSCtP0qlXiwrtnbHvLuSubaSfgf6ptT2FnUEBDCn3Yslh1L8WUycLZcGcEefUEeVXNImorRfLn2kWKQ0hxFmt6O+U6FgDvDxcSSOZJwkfAnzqeK6iMj3m5dotktUyU83pyQxEbU4qT96lakgH8HEBxenKrbRlr1JpnT1vjvvQZkNCeN1pDLiZCONXGpQXxELIKiccIz51RXeXeLhBkW22wLjd4zdy7ybNdwylxCHApTLIJBIwnhzyOD51pFmukW82xm4w+IsuA4Ck8KkEEhSVDoQQQR5ipV2GM6uPCZiJRJKVMoWoguKHMk5/mRX3a0thTyowKYxICB0yM5I9OQ+VQYYiSLyVslIQ2MoG44lnmQPT+tX4AFKhDtBor5UQkEk4AG9KAu2Iok6m1BKQMllbMPP8DYWR/wCr+tYjrCf9qa2uj4USkTFNIz+VpPB9OLNbJpiUmLpOXen1DEl2RPyrbKColGfggIHyrA7elxaG331ErW3xKJ5lSlFSj/KtXhFLsv37FTMny1EwUFC3VtsM7vPrSy3tn21KCU/qa7y5162rxgupuMJDSk2Nk3J4PglCuD3UZHJR3x6jPSum4hkfD48p+eyMfFq9S1LwfomzW1m02qJb4qcMxmUtoHoBjNFSYbwkRWXgnhDiErwemRmiuEOj0e1FFFABUG7XOJabe/OuD6WIzKSpa18senmfSveVJaiR3X5LqGmWkFbjizhKEgZJJPIYrB9b6qc1bPAbSW7THXmM2di8r+8V/tHQHPM7WcXFsybOSBFddGqPNIlai7Rr7e3XW7Q4bTbiMIVwDxDg8yTsj4Df1pLeh8bqpfevOT+ILRLfdK3AsYIJJ8iBUzp6Ucq62nhOPXDlcdv3MSzOtlLaZq2n+0Syzba0q7zmLdPQkB9mQvgBVjcozzSen0pptk5i5wI8+IoqjyWw42VJwSkjI2NfnqYgORnAUhXsHAIz0ra9Mz+Ds/t09pouFu2IWGxvkpRy+orleJ8PWHNJPezaxMr14712GQ4OQT06UmT9aC3anucCelQZisNiLCZjrXJmOK34m+hSN04885IxSDpTtBvTV9iOXOe/cI81QS7DaaClI4hkKbSkZ28h09a2WBKflFTjsF2KhOyC6pPGdznZJOBy5nO+4FZvYtzg4vTFG8dp1rgIDbUC6uXBxJLUZ+Kpgg45qK+Sc8yM0iaY1fe9MvmS8742E8+t2bDwNitRUpTR5ggknB2NTe0u4i5a17hk8TNrjBlSv8VZ4lAHrgcPzzS9k/Guk4Zwqu/Hdk+77GTl5kq7VGPZdz9E2yQxcy1cIroejFodw4DkKCgCT9OH9atKzfsVuRescy0qIzb5H3Y6hpzKk/rxj5VpArDsg65uD8F+MlJJoKpdY3H7K0xdJoAUtqMsoT+ZZGEj4kkD51dUr61Ilu2W0EE+NuLalY6IZy8c+mW0j500cUfaY8qydly7ewpKXHGmYKduhwFf6QqslACQAOQGBWh9uMtK5FhtoxkuuSlHyCE8I/VX6VnhKUpyo8I/lXTcBgo1ztZkcSluUYHBEuk6FNk2u3vPR4iSZEhOMIwMqCQfeUB0p8VozT7USxqs0ueFXqSyh0qkFQmMcJcWHE8scCTyGxIFWHZUyzL7PXmVcPdvPym1LBzkE8/oR9Kldj1vkzNN2m83RX3jMcx4LQBSG2QcFRHVSuHn+XGOucLLy7Mmxub6LwaVNEKoJRNHQAlICQAAMADpRXRyoqsSna+VEeddztSH2salfs9magW5XBPuJLaXOLdloD21gee4A9TnpguhCU5KMe7EbSW2KHaVq9V8nvWW2uEWyKvhkOpVtJcH4Rj8CevmR5DdM8h0FfEdptllDTY4UpGAK9K7nAw44tSj58nO5WQ7p78HRXa+ErSVlHEOIAEjyBr6zV1NPsVmmu4HlTt2ZX5aLbI0v3zDU1KlqtypO6Ftq3KfNRQSo8IxkYGwyQkE15vsIfSkErSpCgpC0KwpChyIPQ1m8UwPi6tR7rsXcPJ9CfXszbtK6QtGl4vBAjpMhQBdkrALiz8fwj90bVWa/wBaNWFhVvtpS/eX0fdtg5Swk/8AUX8Og5n4Ugs641kzb/Bi4RFkApExccl4DoefCSPh9ao22uBS1rW4884cuPOqKluHzUTzrnsTgl9ln85aSNO7iFUY/c6s5Ga7prClrcWSVLcWSVOKPNRzvk16k9QfpXhMd8PGddxnhSSB69K7EQWojSFElQSASfPFdZBxrkqYLokYsk5RdkvLHfsilGPrB+OOUyEfq2oEfos1tYr8+aEfLGvLEoK4UuOuNK9QppW31Smv0GK4/i0FHLkbmFLdETppP1Pb7sNRRL7DXbRGt8N1ATMcWgJUsgrXkD8qQPmaaZkpiHHckSnUMsNJK3HHFcKUJHMknkKS3S7rZeZLTjGm0LyllwFK7gQdlKHNLWRsOavhzzW9FruZBqPUs3U2pUzZkFaHkxksRI0cKWZCStSgtCSMniyN8cgKeNM9mSZDaZerSXVK3Tb2lkNt/wAahgqPoMD4023FizWS4LvPge9u0oJjMIaHE66QDhDYOyRjcnYADJ2FesXR4uQVM1O88/Nex9zHkONsxk9G0hJHFjO6juT5DAqb4q11KqL1H8xnpQ5+d9yvkptGlBJYsbaUXG4ACPbI6tlO44QsNj3E8ipWANvOnCxW5Fps8K3M/wBnFYQ0nfPugCo1l0vZLGtxdqtzEZ1w5cdSCVr+Kjkn61cJGBUCWh7eztFFFOA4rlWFdqyrkzqiRNukJ5q3cCGIkrZTZSACc490lRVzxyFbqrkaRbw2jV2oRBcbS7Y7U4VSQvdMqVjZvB2KUAknpxEDoalx8iWPYrI+Bllasi4sxtC0uALQoKSdwUnINC1pQlS1q4UpGSfKtIvvZTbZDipFgku2qQf+kj22FH+A7j5H5Vkt0RcUPi2SmkELfW14lhRLboQcOcOQDsdq6XH45XdHla1Lx+JlWcOlCW0+hKt+XG1SF+88riHonpUhSkoSVLICQMknkK6EgBKUjAxgCrPR1jRqXVDUOSgKgQ0CTLSdw4c+wg+hO59BV/IyI4WNzS7/AKleup5Ful2KNM5oqaCw4gPAllS21JS6B+UnY19mXGEjw/fI74/gzvW16vsP7TW1qysyI7MPvEmUpCQXG0IwQGxyScjGeg6Uodptu09p3SsW1QIsWNKfktKbPAO9UEHKlqWdzt1J61hVcftbUXFbb+hoT4bWuqYlfGg1CdukBr35bZPoeL+VSWvGSkcUK13KSDyLURZSfniuhnnY8F96aMuOLbJ9IsizB4iU1FGeBJ7134DkPmamqISklRCQN8npXk3ab/Cjref07dVuukqUUsH5DbJxj0pu0Dpew6jIdu09UmYzgu2jgUz3J5+2D7TnxG1ZcuLU0xdi+9J+C98DObUH0SKrs8R9t64tiYALrcF7xEhxJACEhKgOZycqIG2a3u73WFZoDk24PBphGBnGSonklIG5JOwA50j62tMe22Bu72YM26ZZQXYZZawlQ/EyUp5hfLHmam2WDPvMpm/6nZQ3JSnMK3BXEiEDzUfzOHz6DYda5vJypZM3ZPuadVKqjyRPVqLO1G8idqBksQEqC4lqJBzv7Lj/AJq5EI5JPPJG1tdLhGtUF2ZMWUstjkkcRUTgJSkdVEkAAcyalE43OAPPyqjsbf7S3NN6c4vsuIpSbagjZ9fIyD6c0o5bZPUVVW5MmfQk6WtEpcld9vqALm+nhZj8xBZOPuweqid1K6nA5AUzihIxtXalGBRRRQAUUUUAL+q7nKjsMW61kC53BRbYWRkMJAyt0jqEjp1JSNs5FXMU5pizQ4VitT011a+4abSrCQogqU46s8gTkknck0WRwXW/3e8LwoNPG3RT+VtvBcx5EuE58+BPlTBgeVRTl10OihPXY9WXJoG5anRAKgQpm1xQEjPMca8qPx2qq/4TwltxW3b9dlIitFpkDugEJJyQBw9TWi4rhxSKySe10F5U+5niuyiwt/fTrreHGUAqWFSEIRgbknCAcVX6aYs9m07cnI5uUFq/POGCuAy88+hhvZCgoAkE5KtyPe9KYe1Kawxpzwzj6C49IZzCDmHZTfGOJtIG54htjrVjYdY6dubIahzmYy2hwKhv4ZcZ4duEpPLHLbapJWTktybY1JJ9DNNHeFauU2HIsy5zsdZUH2e9iXNbR3LpSVDj3O+CFDGcHNaBabPoDUgVMQy1PeYHA9491xbzXDthYcPEMetVXaBeGvtXTa7Elm5XpiaVMssvoKy2UK40k52SR8tt6pItvj661cprXMOVbrhHSVxbYEcCHWABlRdxlZz5EbDbqKXfkNDzab3oCJeW7NZ3bU3POQhDDAAz+XjCcZ25ZzTqkDG1Yz2k3uwQ4EPT1mjNSJiZbK+4t7YKo6EKCjw8PJZxgDyNNkTtMju4EjTWpox6hVtUrH0P9KE99RB74RVXe9P2y9NJTPjJU4jdt9HsutHzQsbpPwqjV2laaawJT86KfJ+3vo/2VKj9oOkZAHd6ht4zsAt4JP0NKBTuSrzpNSk3/jullSDi6NtgvR0/46B7yQPxpG2Nx1pnjSGZUduRHdQ6y6gLbcQrKVJPIg+VTos+FPSfCSo74xn7pxK9j8KSdRNOaEak3q1MrftC18cu3JP9itR/tGfIEn2k8uoxvlkobFT0T7wpy73NvT0ZRS0pAeuTqTu2wScIB/M4QR/CFHPKm5lptltDbKQhtACUpSMAAcgPSs30ZO1C7aBOtenkreuZEuRLuE5LaXVqSPcCAo8CQAlIwNhvvTAiVrpsFT1t084OeET3kkD5tGnRWkDexsorN7h2mOWQL+24NvC08m4d2bdUR8FBJr6s/bNpG4KSh6RIgLVtiU1tn+JJIHzxSiGjUVDtt0g3SOJFumMSmTycZcCh+lSwQeVAHaKKKAM/7NpDa9Hw3lSG1LfcffV7Yz7by1Di8jgir6beLZATxTblEYH+K+lP6ZrwkdnWj5D6n3dPwu8UcnhSUgn4A4q0t+m7Jbc/Z9ogxsnP3UdKd/PYUxwTex3N0KT9pESVBFlttwuaiQO8aZ7tkZ6945wgj+HiribVqm6qV9oXCLaIpOzNvHevEfvOrGB8Ep+dOGKMYpVFITZSWPStosS1OwIuZThy7LeUXX3D5qWrJpR7ULQwqfBuyYlrnvd0uObdOQSuTn2klrhBVxgg7csE5xTLr64Xa26eek2ZKAtKh37/AA8ao7P43Eo/GUjfB/XGCuI0vqHxCbjpjUEAolsoWq5S45fkOgjOxOUhG+QlIAGeVOEIWm7Bq61sKmQ9NaShOvJz3LS3W3kj8qlYUD9cV6p0VddY3luZr+LCagw21Iiwojy8rUojKlqBHkOWM/LeeNL9oBGVdoKATzxaGiK9WtO6+bOVa8YcHQLs7X9CKNANlos1ts0cR7XCYitD8LKAnPx86n49TSim3a6SgA6hs6iPxG2Kyfo5Xk5b+0BaFJTqCyoJ5KTb15H1URQA5FQ8/wBaWNR6q0pbnfDXeXEdkcvDJb79zP8AAkE1TwtF6jmylftfqt+4QinAixE+FCj+8UYOMZ26022mw2mytBq126NFQOXdNgH68z8TQBmM6Fpu9Pd7buzvULbzaipEuOwIRyfxJPGM/Eioa79rjSjyFR7VfrjbOSo1xYQ6tCRncOtkkf5geVbXkdaqbnqaw2k8NyvECMv8jr6Qo/5c5oAze2doEOzW5ybZbdNl26U4UJt6E/eQZhOVNkZz3a8kjGcEEAbgCOvTfaLrWU1Kvz0G327j4hbnuJScb44kJ97p7yh/SnSJrbRJuy/Dz4bcqQEpVKLZQh3GeEF0gJJGTgZ6mviV2l2fxC2LNHm3hTZIcdhNjuG9s+06ohIHrmk2ktgeEDs+mRWktovqIvDzTBtcZpOfQFKj+te0jQtxcG2qpijnOHYUZQ/+OqlntejuyEsps5UVe73dzirJ+QX/AFq0a7Tbeh7hu1nvdraxnxMqHln/AL0k/XlScy9wEG9aIvOnr7DlWW/NOX2QrDUWFBEcuoyCtSylRAQOpUOeOtbjAVIVDZVMQ23IKAXENr40pVjcA4GRnrgUp6Ilw71fdR3iO+zJHiW4jLzSuIdyhtKgAeXvLUduvwpzGOlOA7RRRQAUUUUAFBoriqAKbUWobNZIq/te4xY3G2oobecAU5tvwp5nmOVJ2jNe6bgaStEN65oXLbiICo7CFurbwPdwATkDA+VZz2q3B2yaunuMtRZT8p0q76bGQ+poAAJSjiGAB8Kuuzw3PU0fMu+3CKNvZhJZZHIdA3TJOf8Aavr+wvTyaE72iwscUOyahmDp3VsWM/NWBXi/r25EAxNF3dWTj/mHGmf9xqwh6ItQHeyn7nMWobmTPdUD8gQP0r3XojS7qgp+yQ3j5vI4/wD3ZpmrvLX1DcRbVrzUhOf2YgRk8syry0D+gNRn+0W8sp4nGNLt/urvYB/lTgnRGlEjA03acesNs/zFejejtMNrC29O2hKhyKYLQI/00ctjf9X0/cXcfYToeu9VTEBcax2V5snAcauyVg/QGvSdqnUgZ4pkzTdlTnHG6+Xjj0BKBmnF7S+n30Ft6x21xH5VRGyP5VGa0TpVl0ON6dtaVpIIPhUbH02psq7n2nr/AF+4Jx9jOlyU3NtKJeob9qR07d3amihpR5Y+6ASPmrFW9j0XMSj/AMOslpsCCkYdkJ8XII9RsAf86q0tppDaAhtISkdEjAr7AGabHFT6zk5fi+nyXQXn9loQbjoCa6hJReU3DiRwPxrpGQthzfIKQgDgI8wD/Wpdk0KygIXf0QpfcqzFhx2OCLH9Qg54l/vK5dAN8utFTKqCe0hu2V8qzW2YwWJVviPMkYLbjKVJPyIqif0BZUkrtYlWpzp4GQpCM+fdnKD80020U9pPoxDKouhtUac1NGudjuUSREcdSJzJa7gvNlXtFSE+wVAclAJPnnrqaOVfRopQCiiigD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grpSp>
        <p:nvGrpSpPr>
          <p:cNvPr id="11" name="مجموعة 10"/>
          <p:cNvGrpSpPr/>
          <p:nvPr/>
        </p:nvGrpSpPr>
        <p:grpSpPr>
          <a:xfrm>
            <a:off x="1099039" y="873734"/>
            <a:ext cx="7226262" cy="908652"/>
            <a:chOff x="38519" y="-53344"/>
            <a:chExt cx="6552728" cy="789104"/>
          </a:xfrm>
          <a:solidFill>
            <a:srgbClr val="00B0F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2" name="مستطيل مستدير الزوايا 11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مستطيل 12"/>
            <p:cNvSpPr/>
            <p:nvPr/>
          </p:nvSpPr>
          <p:spPr>
            <a:xfrm>
              <a:off x="38519" y="39572"/>
              <a:ext cx="6475686" cy="580134"/>
            </a:xfrm>
            <a:prstGeom prst="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التدريبية الثالثة 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grpSp>
        <p:nvGrpSpPr>
          <p:cNvPr id="14" name="مجموعة 13"/>
          <p:cNvGrpSpPr/>
          <p:nvPr/>
        </p:nvGrpSpPr>
        <p:grpSpPr>
          <a:xfrm>
            <a:off x="1099039" y="5633389"/>
            <a:ext cx="7226262" cy="908652"/>
            <a:chOff x="38519" y="-53344"/>
            <a:chExt cx="6552728" cy="789104"/>
          </a:xfrm>
          <a:solidFill>
            <a:srgbClr val="00B0F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5" name="مستطيل مستدير الزوايا 14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مستطيل 15"/>
            <p:cNvSpPr/>
            <p:nvPr/>
          </p:nvSpPr>
          <p:spPr>
            <a:xfrm>
              <a:off x="38519" y="62709"/>
              <a:ext cx="6475686" cy="556997"/>
            </a:xfrm>
            <a:prstGeom prst="rect">
              <a:avLst/>
            </a:prstGeom>
            <a:grpFill/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Aft>
                  <a:spcPct val="35000"/>
                </a:spcAft>
              </a:pPr>
              <a:r>
                <a:rPr lang="ar-SA" sz="4400" b="1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مهارات التواصل في البيئة الجامعية</a:t>
              </a:r>
              <a:endPara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9" name="مستطيل 18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34" name="Picture 10" descr="http://blogs.worldbank.org/files/publicsphere/image/br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42559"/>
            <a:ext cx="6336704" cy="3330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chemeClr val="tx2">
                <a:lumMod val="75000"/>
                <a:alpha val="43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9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10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4" name="مستطيل 13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555776" y="188640"/>
            <a:ext cx="6264696" cy="792088"/>
          </a:xfrm>
          <a:prstGeom prst="flowChart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ar-SA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رابعاً: مهارات التواصل مع أعضاء هيئة التدريس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31892"/>
            <a:ext cx="6624736" cy="575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95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923928" y="188640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(1)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7452320" y="25841"/>
            <a:ext cx="1553716" cy="864096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طبّق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23728" y="980728"/>
            <a:ext cx="147989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10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8352927" cy="2524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8042895" cy="215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2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652120" y="260648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جماعي (</a:t>
            </a:r>
            <a:r>
              <a:rPr lang="en-US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27789" y="908720"/>
            <a:ext cx="147989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15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8352927" cy="446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26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724128" y="188640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(1)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27789" y="908720"/>
            <a:ext cx="147989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15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784887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4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796136" y="188640"/>
            <a:ext cx="3214727" cy="83952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 (2)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27789" y="908720"/>
            <a:ext cx="147989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503555" algn="l"/>
                <a:tab pos="588010" algn="l"/>
                <a:tab pos="816610" algn="l"/>
              </a:tabLst>
            </a:pP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10</a:t>
            </a:r>
            <a:r>
              <a:rPr lang="ar-S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) </a:t>
            </a:r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دقيقة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819598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0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3851920" y="2420888"/>
            <a:ext cx="2160240" cy="1008112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أغلق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62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2008429674"/>
              </p:ext>
            </p:extLst>
          </p:nvPr>
        </p:nvGraphicFramePr>
        <p:xfrm>
          <a:off x="971600" y="1052736"/>
          <a:ext cx="660980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ستطيل مستدير الزوايا 6">
            <a:hlinkClick r:id="rId7" action="ppaction://hlinkfile"/>
          </p:cNvPr>
          <p:cNvSpPr/>
          <p:nvPr/>
        </p:nvSpPr>
        <p:spPr>
          <a:xfrm>
            <a:off x="4211960" y="188640"/>
            <a:ext cx="4726895" cy="839524"/>
          </a:xfrm>
          <a:prstGeom prst="roundRect">
            <a:avLst/>
          </a:prstGeom>
          <a:solidFill>
            <a:srgbClr val="00B0F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4400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الجلسة التدريبية</a:t>
            </a:r>
          </a:p>
        </p:txBody>
      </p:sp>
      <p:sp>
        <p:nvSpPr>
          <p:cNvPr id="9" name="مستطيل 8">
            <a:hlinkClick r:id="rId8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13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>
            <a:hlinkClick r:id="rId2" action="ppaction://hlinkpres?slideindex=1&amp;slidetitle="/>
          </p:cNvPr>
          <p:cNvSpPr/>
          <p:nvPr/>
        </p:nvSpPr>
        <p:spPr>
          <a:xfrm>
            <a:off x="185608" y="6348510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Flowchart: Off-page Connector 11"/>
          <p:cNvSpPr>
            <a:spLocks noChangeArrowheads="1"/>
          </p:cNvSpPr>
          <p:nvPr/>
        </p:nvSpPr>
        <p:spPr bwMode="auto">
          <a:xfrm>
            <a:off x="899592" y="5589240"/>
            <a:ext cx="7272808" cy="864096"/>
          </a:xfrm>
          <a:prstGeom prst="flowChartOffpageConnector">
            <a:avLst/>
          </a:prstGeom>
          <a:solidFill>
            <a:srgbClr val="00B0F0"/>
          </a:solidFill>
          <a:ln>
            <a:solidFill>
              <a:srgbClr val="00B0F0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1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الفرق بين المدرسة والجامعة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6732240" y="116632"/>
            <a:ext cx="2201788" cy="936104"/>
          </a:xfrm>
          <a:prstGeom prst="flowChartMultidocument">
            <a:avLst/>
          </a:prstGeom>
          <a:solidFill>
            <a:srgbClr val="00B0F0"/>
          </a:solidFill>
          <a:ln>
            <a:solidFill>
              <a:srgbClr val="00B0F0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استعد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19672" y="1124744"/>
            <a:ext cx="149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L-Mohanad Bold" pitchFamily="2" charset="-78"/>
              </a:rPr>
              <a:t>الزمن (15) دقيقة</a:t>
            </a:r>
            <a:endParaRPr lang="en-US" dirty="0"/>
          </a:p>
        </p:txBody>
      </p:sp>
      <p:pic>
        <p:nvPicPr>
          <p:cNvPr id="10" name="Picture 2" descr="http://mmlaka.net/wp-content/uploads/2013/11/time-differe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7639253" cy="299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hlinkClick r:id="rId2" action="ppaction://hlinkpres?slideindex=1&amp;slidetitle="/>
          </p:cNvPr>
          <p:cNvSpPr/>
          <p:nvPr/>
        </p:nvSpPr>
        <p:spPr>
          <a:xfrm>
            <a:off x="21541" y="6225497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7452320" y="116632"/>
            <a:ext cx="1537320" cy="764704"/>
          </a:xfrm>
          <a:prstGeom prst="flowChartMultidocument">
            <a:avLst/>
          </a:prstGeom>
          <a:solidFill>
            <a:srgbClr val="00B0F0"/>
          </a:soli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تعلم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7" y="980728"/>
            <a:ext cx="8703425" cy="27363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789040"/>
            <a:ext cx="597666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0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8" name="تمرير عمودي 7"/>
          <p:cNvSpPr/>
          <p:nvPr/>
        </p:nvSpPr>
        <p:spPr>
          <a:xfrm>
            <a:off x="179512" y="4581128"/>
            <a:ext cx="8640960" cy="1440160"/>
          </a:xfrm>
          <a:prstGeom prst="verticalScroll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" عملية </a:t>
            </a:r>
            <a:r>
              <a:rPr lang="ar-S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نقل هادفة للأفكار والمعلومات والمشاعر من شخص لآخر، بغرض إيجاد نوع من التفاهم المتبادل </a:t>
            </a:r>
            <a:r>
              <a:rPr lang="ar-S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بينهما".</a:t>
            </a:r>
            <a:endParaRPr lang="ar-SA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331640" y="3998405"/>
            <a:ext cx="2088232" cy="5107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3131840" y="188640"/>
            <a:ext cx="5688632" cy="864096"/>
          </a:xfrm>
          <a:prstGeom prst="flowChart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أولاً: </a:t>
            </a:r>
            <a:r>
              <a:rPr lang="ar-SA" altLang="en-US" sz="40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مفهوم الاتصال وعناصره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705678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20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6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4" name="مستطيل 13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4932040" y="188640"/>
            <a:ext cx="3960440" cy="792088"/>
          </a:xfrm>
          <a:prstGeom prst="flowChart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ar-SA" altLang="en-US" sz="40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عناصر الاتصال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272808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0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7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4" name="مستطيل 13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915816" y="188640"/>
            <a:ext cx="5976664" cy="792088"/>
          </a:xfrm>
          <a:prstGeom prst="flowChart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ar-SA" altLang="en-US" sz="3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ثانياً: التواصل في البيئة الجامعية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9"/>
            <a:ext cx="770485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20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>
            <a:hlinkClick r:id="rId3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8" name="تمرير عمودي 7"/>
          <p:cNvSpPr/>
          <p:nvPr/>
        </p:nvSpPr>
        <p:spPr>
          <a:xfrm>
            <a:off x="179512" y="3789040"/>
            <a:ext cx="8640960" cy="2448272"/>
          </a:xfrm>
          <a:prstGeom prst="verticalScroll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يمكن تعريف التواصل في البيئة الجامعية على </a:t>
            </a:r>
            <a:r>
              <a:rPr lang="ar-SA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أنه: </a:t>
            </a:r>
            <a:r>
              <a:rPr lang="ar-SA" sz="40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"محصلة العلاقات المتبادلة بين الطلبة أنفسهم من جهة، وبين الطلبة وأعضاء هيئة التدريس والموظفين من جهة أخرى في الجامعة" </a:t>
            </a:r>
            <a:endParaRPr lang="ar-SA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3707904" y="188640"/>
            <a:ext cx="5112568" cy="864096"/>
          </a:xfrm>
          <a:prstGeom prst="flowChart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ar-SA" altLang="en-US" sz="3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مفهوم التواصل في البيئة الجامعية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7920880" cy="195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D710-C379-4102-B09D-23F2D87CCE94}" type="slidenum">
              <a:rPr lang="ar-SA" smtClean="0">
                <a:solidFill>
                  <a:schemeClr val="bg1"/>
                </a:solidFill>
              </a:rPr>
              <a:pPr/>
              <a:t>9</a:t>
            </a:fld>
            <a:endParaRPr lang="ar-SA">
              <a:solidFill>
                <a:schemeClr val="bg1"/>
              </a:solidFill>
            </a:endParaRPr>
          </a:p>
        </p:txBody>
      </p:sp>
      <p:sp>
        <p:nvSpPr>
          <p:cNvPr id="50186" name="AutoShape 10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88" name="AutoShape 12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0" name="AutoShape 14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2" name="AutoShape 16" descr="data:image/jpg;base64,/9j/4AAQSkZJRgABAQAAAQABAAD/2wCEAAkGBhMQERUUEhMWExUWGBQUFBcVGBcYGBgYFRUVGBgVFBcYHCYfGBojGRQVHy8gIygpLCwsGB4xNTAqNScrLCkBCQoKDgwOGg8PGikkHyQsKSk1KS4pKiopLCwpLCwsKS0sLCwsKSwpKSwsLSwsKSkpKSwpLCwsLCkpKS8sLCkpLP/AABEIALEBHAMBIgACEQEDEQH/xAAcAAEAAQUBAQAAAAAAAAAAAAAABAIDBQYHAQj/xAA/EAABAwIDBQUFBwIFBQEAAAABAAIRAyEEMUEFBhJRYSJxgZGhBxMyQrEUUmLB0eHwIzNDcoKSshaiwuLxCP/EABkBAQADAQEAAAAAAAAAAAAAAAABAgMEBf/EADIRAAIBAgQDBwIFBQAAAAAAAAABAgMREiExQRNRcQQyYZGhwdFCsQUUIoHhI1JicvD/2gAMAwEAAhEDEQA/AO4oiIAiIgCIiAIiIAiIgCIiAIiIAiIgCIiAIiIAiIgCIiAIiIAiIgCIiAIiIAiIgCIiAIiIAiIgCIiAIiIAiIgCIiAIiIAiIgCIiAIiIAiIgCIiAIiIAiIgCIiAIiIAiIgCIiAIiIAiIgCIiAIiIAi8lWqmJDef0HmfyQF5Qts7YpYSi+tWdwsYL8ycg1o1JNgFcbipy/n0WqbawjsZjqQeQcPhv6hYJ7eIiWB2hDWkGOusqHkSrN5kulv4xhZ9qo1MI2qAaT6kFpnRxb8Do0K2WhXa8BzHBzTkWkEHxC13aoOKpvpVGtLHCCHNnuNoIOoIyK5zhsTW2Bi6fvg+pQcSBUYTDmnMPblxtsY1zCmMZSajFXuSsLTbdrHbEUKjtNlSm2rTcH03CQ5t5nLu6yvaeLLtC318P4FLVtStyYiifaCM+fJeurnUx4SoBKRReP8AHPgqazTm0+H7QgJi8JWPp4g6gz3zN+6yqOKn5SfEICfKKLSrDTxtH5qut/UY4MfwOIIDhBLScjBkHxQF9FyPGYnaOz8ax+IqVK7ASS4OIZUZrLfhYRItC6RsbeKji+IUiSWcJcCIs4Eg9RY+StKNtysXfYyiIiqWCIiAIiIAiIgCIiAIi8JQHqKkPvHSVUgCpFQHIzHJRcfIgxPeTE6W65eSi0cSXSNBboDnECwMaIDIvrgLxlQnL1/l1Yb3+PXqvCCRJt3zl9UBJLwNZI0Vp5kSB6XEadVbEDrpyHVV0qk2A7+ncgIWLxnuWOe4E8Is20k/K0DmSQPFQ9n7O4WAPceKS55EAl7jLjxd8joAqtpgPr06QzaDiH5mYPCwW0mXf6VNoVS45gQBIGZk6gX9UBc+yAZA28B9Poo+2Ni0sXRdSqtLmuH4ZB0c06EHVSG8IAFzPO0dbyrrHE6QPGPKVZNp3RDV8mcm2Nja+wMZ7muS7CVHHtQeG+VRv3XC3E3lzsup8bazRUpvD2PALS27SNMs7q3tPZdPE03U6zGvYRcH0IOYI0IyWuboh2zqxwFVxdRqFz8HUdrq+g7QPGfW/OF21ake0xx2tNa/5Ln15+Bzwi6Tt9P2/g2WlUiRE6x1/nM+SvmpYXAnKxOfVe18MMwJN8yIA/LwCjNrycwTqALX68lwnQXy+JufIKttXvPh+6tcWsZ26clUMyBHiXZISeVmWLhI55hWPthJudOalNsbRqfmyVjE4UES0G2UD8kILvvzGbfMqpryLy2O/TxKhsaLQCDll/CqnA37MjXNCTXsJue7F16lbHVm1RxOFKjSeeBjb8LnG3ajIZDqtXxv2jY2MPuuJ9PgYeJw7Lml7+w8j5gTmt7w2ANNxcyGTmO16q7wiri+GoA4Owzw9pEgxVboe9QsmhnZkjd3eWljafFTMOHxsPxNP5jqsuuW7xbo1tm1PtWCLjTFy0XdTGs/ep/TXmtr3R34p41oa6GVgLt0d1Zz7s1rKGWKOhnGWzNnREWRoEREAREQBERAad7Rt4sTgmUn4fgDS5wqFzS4iw4YvAGfosRuhv5VxlR1HEOaHntUS0cIPDm0ic4uO4redu7IZi6D6L8nCx5HQ+a4DisPUwlctMsqUnWIzBaZDgumnGM4uO5jJuMrn0DQq8YBHxD+FqltdIlaputvE3F0W1RZ3w1mj5XgZjocx0PRbPTfroc+/wDdczTWTNtSt7AQQRIOaxuKe1riGg9wgC+ayis4tvZJEd8EmByjVAQ6VSTqIynrpzVxzOZgzdQxVg3BHLJvjz+uivU3AgEXBt6ZeRUgu8Qi0meeVjyV8XE563sO+FHZiImGjTOZhQ9sipUo1A0kOLbCdCQDw9YJgqAYrdmq3E18TiD2pcKTBp7toB9eyVmazi0iSA3MAWF+WbisdsVoYTRpUnUW3d7x7muPKzZhtoi0BZCrs/hFqlVxnMuBzMg2ExOgVYvIsy4K7oFo65DwJkqttV0XvGZj9ctFDYxzM3O5RAJnoL8uqrY9xmCDcWOvlY5aSrFSWHk5eOQsoW2tgjFUixxgyHU3tzY9t2vYRqD+av1C4CXNIygW9R3quni2j5mSdIg9wjM9FMZOLug43VmYjd7egl5weNAZiW2E/BWbo+meZAy7+RAzOLwoaLZcsh0EC5v3rDb0bu08dSAcQyo29KoOIFh5Hm0kCRbmLhYzdTfZ9Or9j2h2KzSGsqHJ/wB0OOUnR2Tu/PsdJVoudPVax914c1t0ObG6bwz02fs/H7mzNrEadM+EeH7q4MQTkSR0P6L3F4OJdxQPXzOvQQo3GB8szo4wNPvZxyhcR0E2m+eX88V63vHk38ndFFDh4WOVv3VQsbAnmBy1+iElyvheL4Ynlb8gbqMXZDTLO47h6KUyo3SB32/8lbr0Ju3ugX6RACkgtgOiOHzCx7C77ZlHDQ0GXFVt/wACpUaEERnY+eXJYrY9YvxeKJMBnuqTbaDjJnxcVDJRtOGxBcIcIPXVaLvf7PDxHEYEcLweJ1JtpIvxUuTvw5HSNdwZU/F6RB8wpFLGjIz3x9blWjJxd0VaT1NN3N9owqxQxZ4Kg7IebBxFuF/3Xenct+Wn757gMxgNWjFOuNflqdH9eTvOVrm62/VXBVPsuODgGnhl3xU+U/eZyI8JC0cVNXj5FU3HJnU0VFGs17Q5pDmkSCDIIOoKrWJoEREAREQBc79qu6/Gz7VTHaYIqgat0d4Loioq0g9pa4SCCCDqDmFaEnF3RWSurHA9094jgq4cZNJ8Nqgfd0eB95pv3SNV2rAYoZSC0gFpGRaRIjwMjoVxffDdw4HEup/I7t0z+E6d4yWzezneLjb9lqHtMBdQJ1aLmn3tuR0kaLorQxLHEzpys8LOqtKqULBYriHUafUfmFMBXKbGOxeDDbhrnG5OvhJyUd1XmQM7C9+7lbJZTFUONpbJE6jRYp7G03EDtHoJ0vMZGOvJAXeKfKdcug8Ml413DcyeXImQIKB7TkC6wN7c9Bf1XvvDkOyLZWv1OaAt1avC5rngMDiWzGrspm+YjxHNZIC1p6TaegWPrBhYWOHG1w7QNgQb3OenTJWcLWNGxd7xl+EuLfeNHLiJh474PeVBJJrYdo14ibkZyBqefLteip4SZnsyRIEE5dbD1HVScPtCnUngeCci02IPcVRUoOnUx4D9VNyCmlTE6nnBJMwYn1zkZqztPD0XUnCswOaGuLgRxvAF5EfCeoIhXnDhAEkawBA8SFDq7RD5DC1sg8bzADefCfmdHKVDJRjNnurVbUa0NYI/qs4iBPZlxImR9MyVG2zulUxfD777PULZDSC+m6DeJa42nQ81m9kYmm8RTBOlhAIAAzvpzWRqMAbdrW6STb0zUwcoPFFtPwYlaSs0muhgdhY2u0NoOLQILWuqOc94ggRNuKO0LwbC5WSr4Qsm/wDqefi7gD9Vgt4mhk1aD2iq0tcYzERBId8s2P8AmKzW7W81PGsyDazBD2HMacTfwn0yKsoSknLUq5JNRPGXmGl3Mmwy5G/oVIZRa42t42VOJouAg6fdbwgSdC7PvBR2Ik2DJ6gvNhzsG5KpJfGDgTxRzgk/RU1MJUg+7q30D2S09LQ7yKuDEyL8XhAHS4CqFXiiBPi4pYm5jW1XuEPY2nWbMjjMOkSHsm5E6ESIhYPdKi6mK4eeJ3ve1J1DGzJAvcm/es5jtnsqvLnNbLQBJMZGYmZGfmrlPA02UwKTQ2CTDXCL3JcefXVVzuMrF8YZxMWByjtHTnCu06OkDW5Dv2UFlfizIaLZu/IXOSvAB2rRczAMjzGgVyCdRrEWMQB3fUrF70bpUNo04d2Xgf06rYJb0P3m9PoVKYGjUHwPW5AhX6LoPZa6OUEepKJ2zRFrnK9nbbxew63ucQ0vokkgA9kj79FxyPNp8YzXVdlbWpYqmKtFwe0+YOocNCOSp2tseli6RpVmcTTzzB0c0/KeoXLMbszGbBre9ok1cO4gEn4SNG1gPhdycP2WuVTr9zPOHQ7Ciwu7G9dHH0+KmYcI46Z+Jp/MciP2WaWTTWTNE7hERQSEREBrm/O7IxuHIaP6rJdTPXVviuHsqPpPD2Esex0g6tc0/qF9JrkvtP3W9zU+0Ux2Kh7YHyv59xXTQn9LMqkd0bTu3vA3E0mV22Pw1Wj5XjPw1HQra6NSfH6/uuDbm7edhMSBBdTqkMqNaJOfZe0DNzSZ7pXaMDW4Twm4ORGo6fULCpFQlYvB4lcy6gbTw4I4iTABBA9DcwOqmtKqhVLGvUqxAhrb2k5m3OM4upZFzB1t/IurmKaQ43POxie4NE+Kt0+R1yj1zMnuCkFLcC1zYcNZMa95NgvDsOjccAM5yC7TXIfVSABrb+eiqNxE26qAQKm7GHdnSFosC7z4WwFS/dehB4RUZNjw1qjSCMsnHhnpksoGO8OuWSucflyAUWTJuavjd06Tuy99Vwtb31Z/+6XesKvD7oYdl20yLgQ8l1hzkmQtgxMgdBc2v3/qozXusL6HKRrrzjKUsiLldDAtAjigcm2GmQhXS1oEBuWU38v4FUBz8p8kvYkfwKQQXbO4jnwyDdjf2MrXMZufUpVBWolxc0yDTAZUHThd2KjYtwmOXRbnnMk/zoF40X7PF6R6qU3F3TsQ0nkzX9n794GsAyrXpCoLFtQGmeIWPZfkZ0kwsmazTdtSnBy7bTbzWsb9+zluMP2igxor24wYAqRkZyDxz18lA3U3ipF/2TaFCnTrN7Daj6bAScg18iA7k7I/Xs/LcSnxKLvbWO68fFGHGwzwVFbk9n8G419qYamO3iKI1jjYD4AO/VRf+oaVQRRqMvbic4ejG9p3lCvVd26DTahTtlFMEgd8AAqunsCmZPugDIIMCRA0gABcOZ0lVJzAOEPDuZLJJMm5Jbe6vfaAOQgX7H/sEobDAEZA8jpyjIqZT2e1pkE8tL96kghYphcOJrjMZDhJz77es/WEWOmDxjMEnSfCYuPNZ4Yccye859/NWMTQpZvdHUujwugIDXXGYH4bnUalSGVGtykznJi3lOsqo4mg0f3Ra/xgn0Vh+18IPmHkVGJE2LzsXwwWtAnUyfJSmvZWaWuAcCCHNcLEHMEHMLD1d68K3K57h9c1Er+0GkPhaT5/oFGNCzNV3n3FrbPqfa9nFwa2XOY27mDXhHz0+bTJHUZbNuR7QaePAp1Ip4gD4flfHzU59W5jqFEq+0J5ypx5D6ytC3hwYqPdiKPBReO25rXcMkGfeU8gH8wInMCZWsasZ/pl5mbg45x8jvCLm24/tPFThoYww/JlbR3IVY+E/iyOsa9IBUSi4uzJjJPQ9REVSwUTauzWYmi+k8S14I7uRHUFS0QHNNibtMwfECJrAlr3HOJsG8mxHes1gNsU/ejDF497BexusC5HQ6gcp0UzffCVBh6lah/da0/7dSOoEwuFMxVRlQVWuIqB3GHZniBmSTmvJ7N+GV5dun2mdTLZc77eCRtUrwjSUEj6PweI4h1Fj/PVS1qe7O8DcXRbXZY/DWYPleM/1HQraKT5XraZMxGIp8TSNdJmPGFiyQCQCJ58NwciJtIWYUbFUhEkkd0+sXQFqmCQLRzBjz6KoDO55SJ06qzSqj5W6mbef/xXxnZSBwibX7/0H5qoSbG3jH0Xj3W8rDL917TZfL+dFAK+EZSomKoczbIax0jLxU73fh3L0sCAg4Ud5Nxc89eRKkU6PgqcRtClS+J7W/XyF1gcdv7SZam01D5D0k+iq5Jak2bNmFMKxidoU6fxvaOk38hdaBjt68VWy7DelvUz9FhcS7WrVgdXW9THos3V/tRbDzOh4nfXDst2neTf+RC0XfhlHHFtWi0iqBwuB4Txt0gtJ7Q65juCwVbbOGZZk1XaBgzPKbBaZvRvu4v4GMNPhJDmmxDhY8XPuXX2SVejUVW+G3Ne2rOeuqdSDhr/AN6HUtz/AGkHDgUcUS6mLNqZuZGTXauHXMddNkxXtHblRoud1eY9Gg/UL5/2TtJ1ZnBMxc8wOXcFttXewMABZJgXLgAea9D8Qo8W1WgtdTj7JVdO9Ks720N+xG++LflwUx+Fo+ryfooFXbWJf8Vep4OI/wCAAWjVt836NY3vJP0hRHb21XGBUE8qbOL6cS8n8rUfeaX7r2ud/Hjsn5M3x1Z7vie497ifqSqC4NuTHfZajhsHjsT/AG6OLfPJpYPMlo9FmsF7LNoVbvosZ1q1gT5NaT6qfy0F3pr9k38DjTekfNr+SXW2vRb8VZv+6fSVCq7y0W5cbu5pjzIAWyYD2MP/AMXEU29KdNx9Xu/JbDgvZXhafxOqvPe1g8qbQfVS6VFbt+S+SFKo9ber+DmR3jc7+3QcepIH04lbGLxtWzKQbPRzj/4rtuF3SwlL4aDD/nl583krJ0qDWCGtDRyAA+iYaa0XqWvLmcNw+5m1K/yvaOobS9XAuWXwPsaxDiHVatMH8RfVPrAXX0UqVtEkRhvqzRML7J6IH9Ss53MNa1gPhdbxSpBrQ0WAAA7gICrRVLBERAEREB45siDkuG+0Ddj7HiTwj+lUlzDoDq1dzWF3s3ebjcO6mfiHapnk4Zea0pzwspOOJHGdzN5DgcRLp91UhtUcho8dW/SV23A1wIEyDdhGRBvb6hfPuKwhY5zHjhc0kOB5hdB9nG8vvGfZKh7bBNE82jNne3MdO5bV4X/WilOWzOptK9UGljwGcTyGxYyQB681BxO9lFnzg90u+gj1XJdG9jKnDkmeLwAAVYoC3Rahi9/gPhae8w0fmVrW0faQAb1WDoO2fIk/RVx8hY6k6uxuZH5qBit5KFPNwnl+2fouO4zf8vyFWp39lvkY+ixVTeesT/h0xyHad+QV1Co87WXNlXOKyvc7Bi9+gP7bCept9f0Wu7T32qGeKq2mOUifX9Fzw4itW1qvOgaCB6Qr1DdDH1f7eGLfxOBP1hWVOm3aVS/+qb9ckUc6m0PN2+WZfFb0Uyc31T4x62WPxm+DmZNp0xpxuk+Q/VSsL7GMfV/u1OEcuKPQLN4D/wDP9MXq1Z7gT9VphoR0jfq/gr/VlrK3RfJz7Gb4vdnX8GkNHpJWIqbSLzZ7Z5kVXnz4V3vA+xvA082l3es/g9yMHS+GgzxEq/Ha7qS6IjgJ95t9X7aHzXs6hiPeNfBxA+4KdUN6GzY+ql1/ZnXrE1GNrjiJJFVkmTcnikT5BfT1LZ9NnwsaO4BXfdDkFk531zNFBLTI+b9iezarSPytcbEvJ8gAIHiSpGzdiU6mMZh8WXU2l3A4tdwkOIPDf7pMeYXedobDp1R908wtC3p3Fruabe+aLtc342/qOi7uzdpioulPuv0OStQbkqkdV6mb2d7I9m0b+4DzzqEuPqtmwewsPREU6NNn+VrR+S5/ud7RXUSMNjyRww1lYzaLAVdf9XnzXTKdQOALSCCJBBkEHUEZrlrUZ0naWmz2Z00qsaiy8uR6AvURc5qEREAREQBERAEREAREQBERAEREBzL2o7qX+1UhnaqB6OXOMN7yk9tSnLXNIc02zC+kMRh21GljxLXCCDyKwlLcTBN/wGu/zEn81tGs0rGbp3dzlO8e++Jrub/RbTgCxfYk5ugCfBYqk7H4gwwVD0o0nH/uNl32hsShT+GjTHUMbPnEqYAqp019OZLU39RwSh7NtoV86LwOdeqB/wBrT+Szmz/YriP8TEUqQ5U2Fx8zC7AitxpaLIjhrfM55g/YphBetVrVj1dwjyC2DZ/s9wFD4MOyebpd9VsaLJyctS6SWhYoYKmz4GNb3NA+ivoigkIiIAiIgCIiAIiIDVd7NwKWPqMeXe6cJDi0AlwtE935rObE2OzCUW0aU8LZjiMm5k+pU5FrKtOUFBvJbFFTipOSWbCIiyLhERAEREAREQBERAEREAREQBERAEREAREQBERAEREAREQBERAEREAREQBERAEREAREQBERA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6" name="AutoShape 20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198" name="AutoShape 22" descr="data:image/jpg;base64,/9j/4AAQSkZJRgABAQAAAQABAAD/2wCEAAkGBggGEQkIBwgKCQkKDRYODQwMGBoTFBAWHxwhIB8cHh4jJzIqIyUvJR4eKzssLycqODg4HSo9QTw2QTI3ODUBCQoKDQsNGQ4OGTUkHiQ1NTU1NTUsKSw1NTU1NDUsNTU1NjIsNDY0NTUwNDM1NTU0NCwsLTUsNTQ1NTQ1LDApMf/AABEIADQAMAMBIgACEQEDEQH/xAAbAAEAAgMBAQAAAAAAAAAAAAAABgcDBAUCAf/EADAQAAEDAwIEAgkFAAAAAAAAAAECAxEABCEFBhIxQVEUIgcTI2FxgZHB8CRCgtHh/8QAGAEBAQEBAQAAAAAAAAAAAAAAAAQDBgX/xAAlEQABBAAFAwUAAAAAAAAAAAAAAQIDBBETITFBBRIjIjJCgdH/2gAMAwEAAhEDEQA/ALxpSlAKUr4SEySQAMkmgClBOSYArV0/UmtSN0GMptnywVAyFEJSTHwKo+VQ3fO8TbcVjYL9qR5lj9g/ut30XqKrS4JMnxas/wAEVKlhHTZbeCFttr7GSzjcmFK8uOJbBUsgACc1Cdw7+YYct2bBxaktXCVPrbg8SAfMgTgyJ/M1rLMyJMXqbzWI4ExkXAnFR3eG4E6O0sNq9qcD3k9Pv9O9dxV2ylvxSXErZKAtKkkEKB5QeRnEfGqd3Zq69XfWAriQ2SkRyJ6n86Cp7k+VHpupJ1G1kRenddjjOrculKWolbizJJq0PRna31ow8m5ZCLV5SXrdZ5rkQrryhKYwJmcitXYG0Wm0Navep43F+ZhtQICc4WZ59x0iD2id1hSqqzyO3Jum0XReZ66rx+nB3Ptk68lS2Lt+3uQ3wJSFENLzIC0/XIznMwBVT6xpV1obq7S8RwuIyCOSh0UD1B/zmDV7VytxbdtdyNG3uRwOoksvASps/cHqOvuIBG1qo2ZO5Pcb3untsp3N0cV9Z7tU1pxtHX/1DLhQykElSkR5Zz0JVA7JT2r1sHax1Zfj7tLa7RlZCkLz6xUSEx2yCZ54EGTEestAvrm5Gllj1V2FlBbdMcJAnJ7RmRMjlMirt0+xa01pm0txDbKAkTEnuTHUnJxzNTVo3TOR0vx0I6cL7D0fMmjNPs2KUpXrnQClKUBgNkwXE3nqk+JS2Wg514CQYPfI+We5rPSlAKUp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0200" name="AutoShape 24" descr="data:image/jpg;base64,/9j/4AAQSkZJRgABAQAAAQABAAD/2wCEAAkGBhIGEBESExMSFBUWGRYOFhYVERUXGxseHxgZIB8cHhcjICgiGSUvGiQXKzAsLy0qLjgsIR89QTwqNTIzLiwBCQoKDQsNGQ4OGTQkHiQ0NDU1NTMyLDQ1NTQsNiksMzU1NCwpNCs2KjQsLDQ0MTY0NDY1LDQsNTQ1NC00NDI1M//AABEIAFAAUAMBIgACEQEDEQH/xAAbAAEBAAIDAQAAAAAAAAAAAAAABwYIAgQFA//EADQQAAEDAQUGAwcEAwAAAAAAAAEAAgMEBQYRIWEHEjFBUXEiQoEUMlJikaGxI0NycxMVJP/EABoBAQACAwEAAAAAAAAAAAAAAAACBAEDBQb/xAAlEQACAgICAAUFAAAAAAAAAAAAAgEDBBESMROBkbHRISIjQkP/2gAMAwEAAhEDEQA/ALiiIgCIiAIiIAiLG7zX8prtObE4mSZxDWxMwxzIA3jwYPvoVmFlp1BJUZ50sGSIiLBEIiIAiIgCIsM2l34F04NyMj2iUEM+QcC8j8a9ipKstOoJ1o1jQq9nmbStpgsHepqYgznJ7+Ij01d+FJ7s419o0u+S4unic4uJJP6gJxPNeTJIZSXOJJJLiScSSeJJ5rt2JXCzKmnmPCOSOU9muBP2xXUWqEXUHoa8daa5VezalFxY8SAEEEHMEc1yXJPNhEU22jbSKi7zjDDA+MnITys8J/rHB3c/TmpokvOoNtVTWtxUzO8N6aa67N+eQNx91gze7+LeJ78F2bGtaO3II54ziyRoeMeI6g6g4grV2urpLSkdJK90j3ZlziSSqbsUvV/he+hecn4zQ4/F5m+oz9D1Vl8fim47L12D4dXKJ3MFWte1Y7EgknlODI2l510GpOAC1mvBbkl46mSok955yHJo5NGgCoG2q9XtMjKFh8MeEsuHNxHhb6DPuR0U0oqN9oyMijaXveQxrRxJK249fFeUlrBpitPEbufYUVFJaMjYo2ue9x3WtaMSSrXczZFBZLWyVYbNNkdw5xs0w851OWnM+vcC4Md0It52D6h48b+nyN6Dr1+iy5absiW+i9FTKzZeeNfRxYwRAAAAAYAAYADpguSIqhzQuvXUEdpxujlY2Rjsi1wBC7CIInXREb/bJ3WMHVFIHPhHidHxewdR8TfuNeKn1BWvs2WOWM7r2OEjTqDitr1IdqGzQQh9ZSNwGb5omjh1e0dOo9Vepv39rnYxczl+O31JdXVj7TlfK87z5HGRx6knFXHZfcEXciFRM3/okHA/ttPl0cef0644nsfuT/sZPbZh+nGcIgR7zx5uzeWvZWpYyLf0UhnZH8k8/gIiKkcoIiIAiIgCcURAfKlpGULAyNrWMbkGtAAGeOQ5L6oiAIiIAiIg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4" name="مستطيل 13">
            <a:hlinkClick r:id="rId2" action="ppaction://hlinkpres?slideindex=1&amp;slidetitle="/>
          </p:cNvPr>
          <p:cNvSpPr/>
          <p:nvPr/>
        </p:nvSpPr>
        <p:spPr>
          <a:xfrm>
            <a:off x="0" y="6237312"/>
            <a:ext cx="611560" cy="620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771800" y="188640"/>
            <a:ext cx="5976664" cy="792088"/>
          </a:xfrm>
          <a:prstGeom prst="flowChartDocument">
            <a:avLst/>
          </a:prstGeom>
          <a:solidFill>
            <a:srgbClr val="00B0F0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ar-SA" altLang="en-US" sz="3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ثالثاً: مهارات التواصل مع زملاء الدراسة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712879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8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4878</TotalTime>
  <Words>204</Words>
  <Application>Microsoft Office PowerPoint</Application>
  <PresentationFormat>On-screen Show (4:3)</PresentationFormat>
  <Paragraphs>44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AL-Mohanad Bold</vt:lpstr>
      <vt:lpstr>Arabic Typesetting</vt:lpstr>
      <vt:lpstr>Arial</vt:lpstr>
      <vt:lpstr>Calibri</vt:lpstr>
      <vt:lpstr>Franklin Gothic Book</vt:lpstr>
      <vt:lpstr>Lucida Sans Unicode</vt:lpstr>
      <vt:lpstr>Tahoma</vt:lpstr>
      <vt:lpstr>Times New Roman</vt:lpstr>
      <vt:lpstr>Traditional Arabic</vt:lpstr>
      <vt:lpstr>Wingdings 2</vt:lpstr>
      <vt:lpstr>2_سمة Office</vt:lpstr>
      <vt:lpstr>3_سمة Office</vt:lpstr>
      <vt:lpstr>4_سمة Office</vt:lpstr>
      <vt:lpstr>5_سمة Office</vt:lpstr>
      <vt:lpstr>Trek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Dr. Hany</cp:lastModifiedBy>
  <cp:revision>442</cp:revision>
  <cp:lastPrinted>1601-01-01T00:00:00Z</cp:lastPrinted>
  <dcterms:created xsi:type="dcterms:W3CDTF">2009-04-13T16:02:05Z</dcterms:created>
  <dcterms:modified xsi:type="dcterms:W3CDTF">2017-08-21T10:54:30Z</dcterms:modified>
</cp:coreProperties>
</file>