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33"/>
  </p:notesMasterIdLst>
  <p:sldIdLst>
    <p:sldId id="385" r:id="rId6"/>
    <p:sldId id="419" r:id="rId7"/>
    <p:sldId id="412" r:id="rId8"/>
    <p:sldId id="420" r:id="rId9"/>
    <p:sldId id="413" r:id="rId10"/>
    <p:sldId id="421" r:id="rId11"/>
    <p:sldId id="423" r:id="rId12"/>
    <p:sldId id="414" r:id="rId13"/>
    <p:sldId id="393" r:id="rId14"/>
    <p:sldId id="436" r:id="rId15"/>
    <p:sldId id="397" r:id="rId16"/>
    <p:sldId id="424" r:id="rId17"/>
    <p:sldId id="398" r:id="rId18"/>
    <p:sldId id="399" r:id="rId19"/>
    <p:sldId id="429" r:id="rId20"/>
    <p:sldId id="427" r:id="rId21"/>
    <p:sldId id="405" r:id="rId22"/>
    <p:sldId id="408" r:id="rId23"/>
    <p:sldId id="410" r:id="rId24"/>
    <p:sldId id="417" r:id="rId25"/>
    <p:sldId id="418" r:id="rId26"/>
    <p:sldId id="437" r:id="rId27"/>
    <p:sldId id="438" r:id="rId28"/>
    <p:sldId id="439" r:id="rId29"/>
    <p:sldId id="440" r:id="rId30"/>
    <p:sldId id="441" r:id="rId31"/>
    <p:sldId id="442" r:id="rId32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0896B8"/>
    <a:srgbClr val="E2C0D6"/>
    <a:srgbClr val="2658F8"/>
    <a:srgbClr val="E2C8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3" autoAdjust="0"/>
    <p:restoredTop sz="94660" autoAdjust="0"/>
  </p:normalViewPr>
  <p:slideViewPr>
    <p:cSldViewPr>
      <p:cViewPr varScale="1">
        <p:scale>
          <a:sx n="73" d="100"/>
          <a:sy n="73" d="100"/>
        </p:scale>
        <p:origin x="65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91172D-C4A8-4DDB-BD15-09FA2EF7D3E4}" type="doc">
      <dgm:prSet loTypeId="urn:microsoft.com/office/officeart/2005/8/layout/list1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F0EF83D6-65AB-4F59-8DE3-A0B32DD78EB3}">
      <dgm:prSet phldrT="[نص]" custT="1"/>
      <dgm:spPr/>
      <dgm:t>
        <a:bodyPr/>
        <a:lstStyle/>
        <a:p>
          <a:pPr algn="just" rtl="1"/>
          <a:r>
            <a:rPr lang="ar-SA" sz="1600" b="1" dirty="0" smtClean="0"/>
            <a:t>تمييز المهارات التي يتضمنها صندوق أدوات التعلم، التي تساعدك في الاستذكار</a:t>
          </a:r>
          <a:endParaRPr lang="ar-SA" sz="1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9259530-A847-48A1-B26E-418BCE0700D4}" type="parTrans" cxnId="{0E002647-4045-4ADA-B1DD-9C5B09FADD1C}">
      <dgm:prSet/>
      <dgm:spPr/>
      <dgm:t>
        <a:bodyPr/>
        <a:lstStyle/>
        <a:p>
          <a:pPr rtl="1"/>
          <a:endParaRPr lang="ar-SA"/>
        </a:p>
      </dgm:t>
    </dgm:pt>
    <dgm:pt modelId="{C03B01DB-9072-4083-8368-2E3B5D6E9F31}" type="sibTrans" cxnId="{0E002647-4045-4ADA-B1DD-9C5B09FADD1C}">
      <dgm:prSet/>
      <dgm:spPr/>
      <dgm:t>
        <a:bodyPr/>
        <a:lstStyle/>
        <a:p>
          <a:pPr rtl="1"/>
          <a:endParaRPr lang="ar-SA"/>
        </a:p>
      </dgm:t>
    </dgm:pt>
    <dgm:pt modelId="{92F28356-322B-4648-B3FE-6766C87D8712}">
      <dgm:prSet custT="1"/>
      <dgm:spPr/>
      <dgm:t>
        <a:bodyPr/>
        <a:lstStyle/>
        <a:p>
          <a:pPr algn="just" rtl="1"/>
          <a:r>
            <a:rPr lang="ar-SA" sz="1600" b="1" dirty="0" smtClean="0"/>
            <a:t>توظيف مراقبة النمو المعرفي في حياتك الجامعية.</a:t>
          </a:r>
          <a:endParaRPr lang="en-US" sz="1600" b="1" dirty="0"/>
        </a:p>
      </dgm:t>
    </dgm:pt>
    <dgm:pt modelId="{9813729F-021C-4D87-9D1C-920926FC8398}" type="parTrans" cxnId="{F251AB53-C058-48D5-A14B-260BE64792E2}">
      <dgm:prSet/>
      <dgm:spPr/>
      <dgm:t>
        <a:bodyPr/>
        <a:lstStyle/>
        <a:p>
          <a:endParaRPr lang="en-US"/>
        </a:p>
      </dgm:t>
    </dgm:pt>
    <dgm:pt modelId="{E3127880-E691-453B-90F2-932E27323771}" type="sibTrans" cxnId="{F251AB53-C058-48D5-A14B-260BE64792E2}">
      <dgm:prSet/>
      <dgm:spPr/>
      <dgm:t>
        <a:bodyPr/>
        <a:lstStyle/>
        <a:p>
          <a:endParaRPr lang="en-US"/>
        </a:p>
      </dgm:t>
    </dgm:pt>
    <dgm:pt modelId="{B715B8EF-0058-4930-B576-C287FCC80C2D}">
      <dgm:prSet custT="1"/>
      <dgm:spPr/>
      <dgm:t>
        <a:bodyPr/>
        <a:lstStyle/>
        <a:p>
          <a:pPr algn="just" rtl="1"/>
          <a:r>
            <a:rPr lang="ar-SA" sz="1600" b="1" dirty="0" smtClean="0"/>
            <a:t>تلخيص النصوص المكتوبة بكفاءة.</a:t>
          </a:r>
          <a:endParaRPr lang="en-US" sz="1600" b="1" dirty="0"/>
        </a:p>
      </dgm:t>
    </dgm:pt>
    <dgm:pt modelId="{C9528FE9-9A88-4B6E-A553-7C66EEF753D1}" type="parTrans" cxnId="{ACDF3578-4470-4BD1-B355-1B6F7CBB8C24}">
      <dgm:prSet/>
      <dgm:spPr/>
      <dgm:t>
        <a:bodyPr/>
        <a:lstStyle/>
        <a:p>
          <a:endParaRPr lang="en-US"/>
        </a:p>
      </dgm:t>
    </dgm:pt>
    <dgm:pt modelId="{21FDF901-542E-4D06-B0E0-1BE8F30AEA88}" type="sibTrans" cxnId="{ACDF3578-4470-4BD1-B355-1B6F7CBB8C24}">
      <dgm:prSet/>
      <dgm:spPr/>
      <dgm:t>
        <a:bodyPr/>
        <a:lstStyle/>
        <a:p>
          <a:endParaRPr lang="en-US"/>
        </a:p>
      </dgm:t>
    </dgm:pt>
    <dgm:pt modelId="{D2285CAF-3AE5-47C7-BC72-0A252CFF3102}">
      <dgm:prSet custT="1"/>
      <dgm:spPr/>
      <dgm:t>
        <a:bodyPr/>
        <a:lstStyle/>
        <a:p>
          <a:pPr algn="just" rtl="1"/>
          <a:r>
            <a:rPr lang="ar-SA" sz="1600" b="1" dirty="0" smtClean="0"/>
            <a:t>تطبيق مهارة تدوين المعلومات المهمة التي يلقيها المحاضر في حياتك الجامعية.</a:t>
          </a:r>
          <a:endParaRPr lang="en-US" sz="1600" b="1" dirty="0"/>
        </a:p>
      </dgm:t>
    </dgm:pt>
    <dgm:pt modelId="{23990761-CB4C-40B0-9DA0-87B3F6E3C7FC}" type="parTrans" cxnId="{E3DCB583-C81F-427B-B247-CCE2C07FCC1A}">
      <dgm:prSet/>
      <dgm:spPr/>
      <dgm:t>
        <a:bodyPr/>
        <a:lstStyle/>
        <a:p>
          <a:endParaRPr lang="en-US"/>
        </a:p>
      </dgm:t>
    </dgm:pt>
    <dgm:pt modelId="{C79E2471-AD61-4F2A-A738-8839E6F7CE19}" type="sibTrans" cxnId="{E3DCB583-C81F-427B-B247-CCE2C07FCC1A}">
      <dgm:prSet/>
      <dgm:spPr/>
      <dgm:t>
        <a:bodyPr/>
        <a:lstStyle/>
        <a:p>
          <a:endParaRPr lang="en-US"/>
        </a:p>
      </dgm:t>
    </dgm:pt>
    <dgm:pt modelId="{E24D0BAA-353C-4A66-AED3-B43B9ED65779}">
      <dgm:prSet custT="1"/>
      <dgm:spPr/>
      <dgm:t>
        <a:bodyPr/>
        <a:lstStyle/>
        <a:p>
          <a:pPr algn="just" rtl="1"/>
          <a:r>
            <a:rPr lang="ar-SA" sz="1600" b="1" dirty="0" smtClean="0"/>
            <a:t>تصميم الخريطة الذهنية متضمنة جميع عناصرها.</a:t>
          </a:r>
          <a:endParaRPr lang="en-US" sz="1600" b="1" dirty="0"/>
        </a:p>
      </dgm:t>
    </dgm:pt>
    <dgm:pt modelId="{0AB718CA-A631-4E89-BE34-6F763D0A414D}" type="parTrans" cxnId="{F31AD34E-BF56-43F1-8F7C-7473CD6AABCB}">
      <dgm:prSet/>
      <dgm:spPr/>
      <dgm:t>
        <a:bodyPr/>
        <a:lstStyle/>
        <a:p>
          <a:endParaRPr lang="en-US"/>
        </a:p>
      </dgm:t>
    </dgm:pt>
    <dgm:pt modelId="{AD05BA1D-E592-48EB-8238-FC14D4C073CC}" type="sibTrans" cxnId="{F31AD34E-BF56-43F1-8F7C-7473CD6AABCB}">
      <dgm:prSet/>
      <dgm:spPr/>
      <dgm:t>
        <a:bodyPr/>
        <a:lstStyle/>
        <a:p>
          <a:endParaRPr lang="en-US"/>
        </a:p>
      </dgm:t>
    </dgm:pt>
    <dgm:pt modelId="{07583C03-943E-4EB3-BA16-1A75F74F6AB8}">
      <dgm:prSet custT="1"/>
      <dgm:spPr/>
      <dgm:t>
        <a:bodyPr/>
        <a:lstStyle/>
        <a:p>
          <a:pPr algn="just" rtl="1"/>
          <a:r>
            <a:rPr lang="ar-SA" sz="1600" b="1" smtClean="0"/>
            <a:t>استخدام الخريطة الذهنية في حياتك الجامعية.</a:t>
          </a:r>
          <a:endParaRPr lang="en-US" sz="1600" b="1" dirty="0"/>
        </a:p>
      </dgm:t>
    </dgm:pt>
    <dgm:pt modelId="{AB2BE381-1929-45A1-9516-DEED73380282}" type="parTrans" cxnId="{1AA45238-E7F5-4C20-AD0D-E929AAC314DB}">
      <dgm:prSet/>
      <dgm:spPr/>
      <dgm:t>
        <a:bodyPr/>
        <a:lstStyle/>
        <a:p>
          <a:endParaRPr lang="en-US"/>
        </a:p>
      </dgm:t>
    </dgm:pt>
    <dgm:pt modelId="{FF44A702-FD67-4C98-8178-F3074A493C05}" type="sibTrans" cxnId="{1AA45238-E7F5-4C20-AD0D-E929AAC314DB}">
      <dgm:prSet/>
      <dgm:spPr/>
      <dgm:t>
        <a:bodyPr/>
        <a:lstStyle/>
        <a:p>
          <a:endParaRPr lang="en-US"/>
        </a:p>
      </dgm:t>
    </dgm:pt>
    <dgm:pt modelId="{ED32774C-9EE9-4437-923C-D0D405A30CBD}">
      <dgm:prSet phldrT="[نص]" custT="1"/>
      <dgm:spPr/>
      <dgm:t>
        <a:bodyPr/>
        <a:lstStyle/>
        <a:p>
          <a:pPr algn="just" rtl="1"/>
          <a:r>
            <a:rPr lang="ar-SA" sz="1600" b="1" dirty="0" smtClean="0"/>
            <a:t>تمييز المهارات التي يتضمنها صندوق أدوات التعلم، التي تساعدك في الاستذكار</a:t>
          </a:r>
          <a:endParaRPr lang="en-US" sz="1600" b="1" dirty="0"/>
        </a:p>
      </dgm:t>
    </dgm:pt>
    <dgm:pt modelId="{2C5FFA58-BC2E-4090-B1E2-2C049965F622}" type="parTrans" cxnId="{64B73A2F-1BC9-4F7E-B3A1-82AE1AFCE4CA}">
      <dgm:prSet/>
      <dgm:spPr/>
      <dgm:t>
        <a:bodyPr/>
        <a:lstStyle/>
        <a:p>
          <a:endParaRPr lang="en-US"/>
        </a:p>
      </dgm:t>
    </dgm:pt>
    <dgm:pt modelId="{E41DD016-5AB2-40D6-983D-C4939548A7A6}" type="sibTrans" cxnId="{64B73A2F-1BC9-4F7E-B3A1-82AE1AFCE4CA}">
      <dgm:prSet/>
      <dgm:spPr/>
      <dgm:t>
        <a:bodyPr/>
        <a:lstStyle/>
        <a:p>
          <a:endParaRPr lang="en-US"/>
        </a:p>
      </dgm:t>
    </dgm:pt>
    <dgm:pt modelId="{92810C98-D1B1-44BD-95A7-7EBB3951EDC1}" type="pres">
      <dgm:prSet presAssocID="{C791172D-C4A8-4DDB-BD15-09FA2EF7D3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0B75C83-C109-4C58-BAA5-CDBFC96660EA}" type="pres">
      <dgm:prSet presAssocID="{F0EF83D6-65AB-4F59-8DE3-A0B32DD78EB3}" presName="parentLin" presStyleCnt="0"/>
      <dgm:spPr/>
      <dgm:t>
        <a:bodyPr/>
        <a:lstStyle/>
        <a:p>
          <a:endParaRPr lang="en-US"/>
        </a:p>
      </dgm:t>
    </dgm:pt>
    <dgm:pt modelId="{830B2A02-8F3F-495E-BAC0-01CC4DC74923}" type="pres">
      <dgm:prSet presAssocID="{F0EF83D6-65AB-4F59-8DE3-A0B32DD78EB3}" presName="parentLeftMargin" presStyleLbl="node1" presStyleIdx="0" presStyleCnt="7"/>
      <dgm:spPr/>
      <dgm:t>
        <a:bodyPr/>
        <a:lstStyle/>
        <a:p>
          <a:pPr rtl="1"/>
          <a:endParaRPr lang="ar-SA"/>
        </a:p>
      </dgm:t>
    </dgm:pt>
    <dgm:pt modelId="{F3DE4A21-681C-40B0-8B06-583A29A8C5C7}" type="pres">
      <dgm:prSet presAssocID="{F0EF83D6-65AB-4F59-8DE3-A0B32DD78EB3}" presName="parentText" presStyleLbl="node1" presStyleIdx="0" presStyleCnt="7" custLinFactNeighborX="-6658" custLinFactNeighborY="1659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690867-791F-4C2F-90ED-03BFC1859898}" type="pres">
      <dgm:prSet presAssocID="{F0EF83D6-65AB-4F59-8DE3-A0B32DD78EB3}" presName="negativeSpace" presStyleCnt="0"/>
      <dgm:spPr/>
      <dgm:t>
        <a:bodyPr/>
        <a:lstStyle/>
        <a:p>
          <a:endParaRPr lang="en-US"/>
        </a:p>
      </dgm:t>
    </dgm:pt>
    <dgm:pt modelId="{A4EAE1B1-D77B-47C8-8272-48F8B68BF02E}" type="pres">
      <dgm:prSet presAssocID="{F0EF83D6-65AB-4F59-8DE3-A0B32DD78EB3}" presName="childText" presStyleLbl="conFgAcc1" presStyleIdx="0" presStyleCnt="7" custScaleX="100000" custLinFactY="-80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36AA8A-1043-47A5-92E3-BFD2CD5EB5AB}" type="pres">
      <dgm:prSet presAssocID="{C03B01DB-9072-4083-8368-2E3B5D6E9F31}" presName="spaceBetweenRectangles" presStyleCnt="0"/>
      <dgm:spPr/>
      <dgm:t>
        <a:bodyPr/>
        <a:lstStyle/>
        <a:p>
          <a:endParaRPr lang="en-US"/>
        </a:p>
      </dgm:t>
    </dgm:pt>
    <dgm:pt modelId="{15A02484-4773-4AA8-9800-853D29DB7887}" type="pres">
      <dgm:prSet presAssocID="{ED32774C-9EE9-4437-923C-D0D405A30CBD}" presName="parentLin" presStyleCnt="0"/>
      <dgm:spPr/>
      <dgm:t>
        <a:bodyPr/>
        <a:lstStyle/>
        <a:p>
          <a:endParaRPr lang="en-US"/>
        </a:p>
      </dgm:t>
    </dgm:pt>
    <dgm:pt modelId="{995A9CD4-0663-4332-9CF0-5CF1CC408421}" type="pres">
      <dgm:prSet presAssocID="{ED32774C-9EE9-4437-923C-D0D405A30CBD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0F75983E-AD5E-40C0-B746-38B3E0B0A2FC}" type="pres">
      <dgm:prSet presAssocID="{ED32774C-9EE9-4437-923C-D0D405A30CB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1A41F-844E-4E29-AFE1-91CCF018C3DB}" type="pres">
      <dgm:prSet presAssocID="{ED32774C-9EE9-4437-923C-D0D405A30CBD}" presName="negativeSpace" presStyleCnt="0"/>
      <dgm:spPr/>
      <dgm:t>
        <a:bodyPr/>
        <a:lstStyle/>
        <a:p>
          <a:endParaRPr lang="en-US"/>
        </a:p>
      </dgm:t>
    </dgm:pt>
    <dgm:pt modelId="{3898D14B-9CBD-4519-ABE7-2BE8EE980C6F}" type="pres">
      <dgm:prSet presAssocID="{ED32774C-9EE9-4437-923C-D0D405A30CBD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DF9ED-D372-4ADB-A9C0-2F935BA5879F}" type="pres">
      <dgm:prSet presAssocID="{E41DD016-5AB2-40D6-983D-C4939548A7A6}" presName="spaceBetweenRectangles" presStyleCnt="0"/>
      <dgm:spPr/>
      <dgm:t>
        <a:bodyPr/>
        <a:lstStyle/>
        <a:p>
          <a:endParaRPr lang="en-US"/>
        </a:p>
      </dgm:t>
    </dgm:pt>
    <dgm:pt modelId="{967F150B-C8ED-41C6-9975-856571098913}" type="pres">
      <dgm:prSet presAssocID="{92F28356-322B-4648-B3FE-6766C87D8712}" presName="parentLin" presStyleCnt="0"/>
      <dgm:spPr/>
      <dgm:t>
        <a:bodyPr/>
        <a:lstStyle/>
        <a:p>
          <a:endParaRPr lang="en-US"/>
        </a:p>
      </dgm:t>
    </dgm:pt>
    <dgm:pt modelId="{CCAA2418-AFD0-4C8B-8539-61185705DDA6}" type="pres">
      <dgm:prSet presAssocID="{92F28356-322B-4648-B3FE-6766C87D8712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D39B992F-D846-46C3-BAD3-A020033174CC}" type="pres">
      <dgm:prSet presAssocID="{92F28356-322B-4648-B3FE-6766C87D8712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FF6ABD-0591-4BF0-800F-70117EFC8A08}" type="pres">
      <dgm:prSet presAssocID="{92F28356-322B-4648-B3FE-6766C87D8712}" presName="negativeSpace" presStyleCnt="0"/>
      <dgm:spPr/>
      <dgm:t>
        <a:bodyPr/>
        <a:lstStyle/>
        <a:p>
          <a:endParaRPr lang="en-US"/>
        </a:p>
      </dgm:t>
    </dgm:pt>
    <dgm:pt modelId="{836D37F7-99D1-4324-AEF1-5E6FB30BC749}" type="pres">
      <dgm:prSet presAssocID="{92F28356-322B-4648-B3FE-6766C87D8712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A7ED4-D80C-4A5F-B9A9-67BA0275B01B}" type="pres">
      <dgm:prSet presAssocID="{E3127880-E691-453B-90F2-932E27323771}" presName="spaceBetweenRectangles" presStyleCnt="0"/>
      <dgm:spPr/>
      <dgm:t>
        <a:bodyPr/>
        <a:lstStyle/>
        <a:p>
          <a:endParaRPr lang="en-US"/>
        </a:p>
      </dgm:t>
    </dgm:pt>
    <dgm:pt modelId="{EAEE352E-040E-4690-93F9-8DD13BD12D1F}" type="pres">
      <dgm:prSet presAssocID="{B715B8EF-0058-4930-B576-C287FCC80C2D}" presName="parentLin" presStyleCnt="0"/>
      <dgm:spPr/>
      <dgm:t>
        <a:bodyPr/>
        <a:lstStyle/>
        <a:p>
          <a:endParaRPr lang="en-US"/>
        </a:p>
      </dgm:t>
    </dgm:pt>
    <dgm:pt modelId="{3019411C-CE1E-459B-A8B7-A86B7C956B78}" type="pres">
      <dgm:prSet presAssocID="{B715B8EF-0058-4930-B576-C287FCC80C2D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0BEA73DC-9D4E-415C-B3EA-8CAAABF2BEE0}" type="pres">
      <dgm:prSet presAssocID="{B715B8EF-0058-4930-B576-C287FCC80C2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A1324-0C58-4480-BDCE-ED185683AA46}" type="pres">
      <dgm:prSet presAssocID="{B715B8EF-0058-4930-B576-C287FCC80C2D}" presName="negativeSpace" presStyleCnt="0"/>
      <dgm:spPr/>
      <dgm:t>
        <a:bodyPr/>
        <a:lstStyle/>
        <a:p>
          <a:endParaRPr lang="en-US"/>
        </a:p>
      </dgm:t>
    </dgm:pt>
    <dgm:pt modelId="{BF01A221-A162-4DBA-BBFF-D02E47BF0162}" type="pres">
      <dgm:prSet presAssocID="{B715B8EF-0058-4930-B576-C287FCC80C2D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0E30B7-403A-4DF6-A0BB-F185744A0544}" type="pres">
      <dgm:prSet presAssocID="{21FDF901-542E-4D06-B0E0-1BE8F30AEA88}" presName="spaceBetweenRectangles" presStyleCnt="0"/>
      <dgm:spPr/>
      <dgm:t>
        <a:bodyPr/>
        <a:lstStyle/>
        <a:p>
          <a:endParaRPr lang="en-US"/>
        </a:p>
      </dgm:t>
    </dgm:pt>
    <dgm:pt modelId="{B47DE4F1-8B27-4BF5-ACE1-54857F08A7BE}" type="pres">
      <dgm:prSet presAssocID="{D2285CAF-3AE5-47C7-BC72-0A252CFF3102}" presName="parentLin" presStyleCnt="0"/>
      <dgm:spPr/>
      <dgm:t>
        <a:bodyPr/>
        <a:lstStyle/>
        <a:p>
          <a:endParaRPr lang="en-US"/>
        </a:p>
      </dgm:t>
    </dgm:pt>
    <dgm:pt modelId="{19281438-6B0F-47CD-AE01-145352935422}" type="pres">
      <dgm:prSet presAssocID="{D2285CAF-3AE5-47C7-BC72-0A252CFF3102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1993E754-EE54-45B5-AD82-6EE83D62EFDA}" type="pres">
      <dgm:prSet presAssocID="{D2285CAF-3AE5-47C7-BC72-0A252CFF310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298D1-8CC1-4DCC-AAB9-3CDCE682D176}" type="pres">
      <dgm:prSet presAssocID="{D2285CAF-3AE5-47C7-BC72-0A252CFF3102}" presName="negativeSpace" presStyleCnt="0"/>
      <dgm:spPr/>
      <dgm:t>
        <a:bodyPr/>
        <a:lstStyle/>
        <a:p>
          <a:endParaRPr lang="en-US"/>
        </a:p>
      </dgm:t>
    </dgm:pt>
    <dgm:pt modelId="{81389CA3-5E6E-4FD6-A29F-EE8196C5388F}" type="pres">
      <dgm:prSet presAssocID="{D2285CAF-3AE5-47C7-BC72-0A252CFF3102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6173E9-6DF5-487C-962E-5F5E9582044A}" type="pres">
      <dgm:prSet presAssocID="{C79E2471-AD61-4F2A-A738-8839E6F7CE19}" presName="spaceBetweenRectangles" presStyleCnt="0"/>
      <dgm:spPr/>
      <dgm:t>
        <a:bodyPr/>
        <a:lstStyle/>
        <a:p>
          <a:endParaRPr lang="en-US"/>
        </a:p>
      </dgm:t>
    </dgm:pt>
    <dgm:pt modelId="{AC8ADC2F-0A92-4E00-A8A6-E7FF89F3D743}" type="pres">
      <dgm:prSet presAssocID="{E24D0BAA-353C-4A66-AED3-B43B9ED65779}" presName="parentLin" presStyleCnt="0"/>
      <dgm:spPr/>
      <dgm:t>
        <a:bodyPr/>
        <a:lstStyle/>
        <a:p>
          <a:endParaRPr lang="en-US"/>
        </a:p>
      </dgm:t>
    </dgm:pt>
    <dgm:pt modelId="{38928B22-CD2D-45C1-B51A-4BB8D26754B4}" type="pres">
      <dgm:prSet presAssocID="{E24D0BAA-353C-4A66-AED3-B43B9ED65779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1DD1CADD-400E-4D77-B0D9-7F1F98737505}" type="pres">
      <dgm:prSet presAssocID="{E24D0BAA-353C-4A66-AED3-B43B9ED65779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75554-2932-46ED-B621-B637F6689AA0}" type="pres">
      <dgm:prSet presAssocID="{E24D0BAA-353C-4A66-AED3-B43B9ED65779}" presName="negativeSpace" presStyleCnt="0"/>
      <dgm:spPr/>
      <dgm:t>
        <a:bodyPr/>
        <a:lstStyle/>
        <a:p>
          <a:endParaRPr lang="en-US"/>
        </a:p>
      </dgm:t>
    </dgm:pt>
    <dgm:pt modelId="{C3D91324-9923-4183-AEA9-849BCAA66D51}" type="pres">
      <dgm:prSet presAssocID="{E24D0BAA-353C-4A66-AED3-B43B9ED65779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C820A-94A5-4678-85F3-C3993E84B822}" type="pres">
      <dgm:prSet presAssocID="{AD05BA1D-E592-48EB-8238-FC14D4C073CC}" presName="spaceBetweenRectangles" presStyleCnt="0"/>
      <dgm:spPr/>
      <dgm:t>
        <a:bodyPr/>
        <a:lstStyle/>
        <a:p>
          <a:endParaRPr lang="en-US"/>
        </a:p>
      </dgm:t>
    </dgm:pt>
    <dgm:pt modelId="{B882512E-98BD-47AE-A7DD-00DC77006388}" type="pres">
      <dgm:prSet presAssocID="{07583C03-943E-4EB3-BA16-1A75F74F6AB8}" presName="parentLin" presStyleCnt="0"/>
      <dgm:spPr/>
      <dgm:t>
        <a:bodyPr/>
        <a:lstStyle/>
        <a:p>
          <a:endParaRPr lang="en-US"/>
        </a:p>
      </dgm:t>
    </dgm:pt>
    <dgm:pt modelId="{B8A1DB93-919C-43AF-AEAE-A10D2C4857F8}" type="pres">
      <dgm:prSet presAssocID="{07583C03-943E-4EB3-BA16-1A75F74F6AB8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2F80C193-5C0C-4454-AACC-D70BC3CF3FF6}" type="pres">
      <dgm:prSet presAssocID="{07583C03-943E-4EB3-BA16-1A75F74F6AB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B27C3-FDAE-4EB5-9CE4-A57B991E9CBB}" type="pres">
      <dgm:prSet presAssocID="{07583C03-943E-4EB3-BA16-1A75F74F6AB8}" presName="negativeSpace" presStyleCnt="0"/>
      <dgm:spPr/>
      <dgm:t>
        <a:bodyPr/>
        <a:lstStyle/>
        <a:p>
          <a:endParaRPr lang="en-US"/>
        </a:p>
      </dgm:t>
    </dgm:pt>
    <dgm:pt modelId="{8063D490-4BD1-4249-A710-E717B374B154}" type="pres">
      <dgm:prSet presAssocID="{07583C03-943E-4EB3-BA16-1A75F74F6AB8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ADA46E-9B45-4A33-A2BA-FBD065E32A79}" type="presOf" srcId="{F0EF83D6-65AB-4F59-8DE3-A0B32DD78EB3}" destId="{F3DE4A21-681C-40B0-8B06-583A29A8C5C7}" srcOrd="1" destOrd="0" presId="urn:microsoft.com/office/officeart/2005/8/layout/list1"/>
    <dgm:cxn modelId="{895C9547-E176-4E64-B7A1-C4983239BFDC}" type="presOf" srcId="{B715B8EF-0058-4930-B576-C287FCC80C2D}" destId="{0BEA73DC-9D4E-415C-B3EA-8CAAABF2BEE0}" srcOrd="1" destOrd="0" presId="urn:microsoft.com/office/officeart/2005/8/layout/list1"/>
    <dgm:cxn modelId="{2A266DDD-461B-4BAA-B5B5-D6080291D0BD}" type="presOf" srcId="{E24D0BAA-353C-4A66-AED3-B43B9ED65779}" destId="{1DD1CADD-400E-4D77-B0D9-7F1F98737505}" srcOrd="1" destOrd="0" presId="urn:microsoft.com/office/officeart/2005/8/layout/list1"/>
    <dgm:cxn modelId="{052E72DA-214F-4F8A-8FEB-A9EE3271C27D}" type="presOf" srcId="{C791172D-C4A8-4DDB-BD15-09FA2EF7D3E4}" destId="{92810C98-D1B1-44BD-95A7-7EBB3951EDC1}" srcOrd="0" destOrd="0" presId="urn:microsoft.com/office/officeart/2005/8/layout/list1"/>
    <dgm:cxn modelId="{4338308C-56A4-4AD7-8E67-F4E364F2D721}" type="presOf" srcId="{E24D0BAA-353C-4A66-AED3-B43B9ED65779}" destId="{38928B22-CD2D-45C1-B51A-4BB8D26754B4}" srcOrd="0" destOrd="0" presId="urn:microsoft.com/office/officeart/2005/8/layout/list1"/>
    <dgm:cxn modelId="{E3DCB583-C81F-427B-B247-CCE2C07FCC1A}" srcId="{C791172D-C4A8-4DDB-BD15-09FA2EF7D3E4}" destId="{D2285CAF-3AE5-47C7-BC72-0A252CFF3102}" srcOrd="4" destOrd="0" parTransId="{23990761-CB4C-40B0-9DA0-87B3F6E3C7FC}" sibTransId="{C79E2471-AD61-4F2A-A738-8839E6F7CE19}"/>
    <dgm:cxn modelId="{64B73A2F-1BC9-4F7E-B3A1-82AE1AFCE4CA}" srcId="{C791172D-C4A8-4DDB-BD15-09FA2EF7D3E4}" destId="{ED32774C-9EE9-4437-923C-D0D405A30CBD}" srcOrd="1" destOrd="0" parTransId="{2C5FFA58-BC2E-4090-B1E2-2C049965F622}" sibTransId="{E41DD016-5AB2-40D6-983D-C4939548A7A6}"/>
    <dgm:cxn modelId="{0D036298-1973-4322-96C0-F9E231A10B5F}" type="presOf" srcId="{07583C03-943E-4EB3-BA16-1A75F74F6AB8}" destId="{2F80C193-5C0C-4454-AACC-D70BC3CF3FF6}" srcOrd="1" destOrd="0" presId="urn:microsoft.com/office/officeart/2005/8/layout/list1"/>
    <dgm:cxn modelId="{AB3AF88F-D1A9-4EF5-9581-2C228F86529D}" type="presOf" srcId="{92F28356-322B-4648-B3FE-6766C87D8712}" destId="{D39B992F-D846-46C3-BAD3-A020033174CC}" srcOrd="1" destOrd="0" presId="urn:microsoft.com/office/officeart/2005/8/layout/list1"/>
    <dgm:cxn modelId="{0E002647-4045-4ADA-B1DD-9C5B09FADD1C}" srcId="{C791172D-C4A8-4DDB-BD15-09FA2EF7D3E4}" destId="{F0EF83D6-65AB-4F59-8DE3-A0B32DD78EB3}" srcOrd="0" destOrd="0" parTransId="{69259530-A847-48A1-B26E-418BCE0700D4}" sibTransId="{C03B01DB-9072-4083-8368-2E3B5D6E9F31}"/>
    <dgm:cxn modelId="{FFF055FC-E7D2-4BAD-8A79-934B41CD5369}" type="presOf" srcId="{F0EF83D6-65AB-4F59-8DE3-A0B32DD78EB3}" destId="{830B2A02-8F3F-495E-BAC0-01CC4DC74923}" srcOrd="0" destOrd="0" presId="urn:microsoft.com/office/officeart/2005/8/layout/list1"/>
    <dgm:cxn modelId="{F31AD34E-BF56-43F1-8F7C-7473CD6AABCB}" srcId="{C791172D-C4A8-4DDB-BD15-09FA2EF7D3E4}" destId="{E24D0BAA-353C-4A66-AED3-B43B9ED65779}" srcOrd="5" destOrd="0" parTransId="{0AB718CA-A631-4E89-BE34-6F763D0A414D}" sibTransId="{AD05BA1D-E592-48EB-8238-FC14D4C073CC}"/>
    <dgm:cxn modelId="{7258CC96-74C8-4F8E-909A-F4711EB7E5DD}" type="presOf" srcId="{D2285CAF-3AE5-47C7-BC72-0A252CFF3102}" destId="{19281438-6B0F-47CD-AE01-145352935422}" srcOrd="0" destOrd="0" presId="urn:microsoft.com/office/officeart/2005/8/layout/list1"/>
    <dgm:cxn modelId="{31625F82-9523-4DF9-B947-EA54FA9577B8}" type="presOf" srcId="{B715B8EF-0058-4930-B576-C287FCC80C2D}" destId="{3019411C-CE1E-459B-A8B7-A86B7C956B78}" srcOrd="0" destOrd="0" presId="urn:microsoft.com/office/officeart/2005/8/layout/list1"/>
    <dgm:cxn modelId="{85F9ACE5-F76F-42B1-B0F4-0D0AE8800F72}" type="presOf" srcId="{D2285CAF-3AE5-47C7-BC72-0A252CFF3102}" destId="{1993E754-EE54-45B5-AD82-6EE83D62EFDA}" srcOrd="1" destOrd="0" presId="urn:microsoft.com/office/officeart/2005/8/layout/list1"/>
    <dgm:cxn modelId="{C0182BBE-CEC5-4697-A911-27257D922DC7}" type="presOf" srcId="{92F28356-322B-4648-B3FE-6766C87D8712}" destId="{CCAA2418-AFD0-4C8B-8539-61185705DDA6}" srcOrd="0" destOrd="0" presId="urn:microsoft.com/office/officeart/2005/8/layout/list1"/>
    <dgm:cxn modelId="{3B7C2229-1A09-46CC-8E6D-62051E89F422}" type="presOf" srcId="{07583C03-943E-4EB3-BA16-1A75F74F6AB8}" destId="{B8A1DB93-919C-43AF-AEAE-A10D2C4857F8}" srcOrd="0" destOrd="0" presId="urn:microsoft.com/office/officeart/2005/8/layout/list1"/>
    <dgm:cxn modelId="{1AA45238-E7F5-4C20-AD0D-E929AAC314DB}" srcId="{C791172D-C4A8-4DDB-BD15-09FA2EF7D3E4}" destId="{07583C03-943E-4EB3-BA16-1A75F74F6AB8}" srcOrd="6" destOrd="0" parTransId="{AB2BE381-1929-45A1-9516-DEED73380282}" sibTransId="{FF44A702-FD67-4C98-8178-F3074A493C05}"/>
    <dgm:cxn modelId="{59AC8624-6432-4C79-8C9F-0A06FE4D8602}" type="presOf" srcId="{ED32774C-9EE9-4437-923C-D0D405A30CBD}" destId="{995A9CD4-0663-4332-9CF0-5CF1CC408421}" srcOrd="0" destOrd="0" presId="urn:microsoft.com/office/officeart/2005/8/layout/list1"/>
    <dgm:cxn modelId="{3D6FABB9-5595-44A9-B47F-FAE80CE481C4}" type="presOf" srcId="{ED32774C-9EE9-4437-923C-D0D405A30CBD}" destId="{0F75983E-AD5E-40C0-B746-38B3E0B0A2FC}" srcOrd="1" destOrd="0" presId="urn:microsoft.com/office/officeart/2005/8/layout/list1"/>
    <dgm:cxn modelId="{ACDF3578-4470-4BD1-B355-1B6F7CBB8C24}" srcId="{C791172D-C4A8-4DDB-BD15-09FA2EF7D3E4}" destId="{B715B8EF-0058-4930-B576-C287FCC80C2D}" srcOrd="3" destOrd="0" parTransId="{C9528FE9-9A88-4B6E-A553-7C66EEF753D1}" sibTransId="{21FDF901-542E-4D06-B0E0-1BE8F30AEA88}"/>
    <dgm:cxn modelId="{F251AB53-C058-48D5-A14B-260BE64792E2}" srcId="{C791172D-C4A8-4DDB-BD15-09FA2EF7D3E4}" destId="{92F28356-322B-4648-B3FE-6766C87D8712}" srcOrd="2" destOrd="0" parTransId="{9813729F-021C-4D87-9D1C-920926FC8398}" sibTransId="{E3127880-E691-453B-90F2-932E27323771}"/>
    <dgm:cxn modelId="{BCB99FC2-8DD5-4E11-B2AD-E32CD025E4E9}" type="presParOf" srcId="{92810C98-D1B1-44BD-95A7-7EBB3951EDC1}" destId="{50B75C83-C109-4C58-BAA5-CDBFC96660EA}" srcOrd="0" destOrd="0" presId="urn:microsoft.com/office/officeart/2005/8/layout/list1"/>
    <dgm:cxn modelId="{0466FBC2-905D-48BC-9A2C-7623AAD74E7B}" type="presParOf" srcId="{50B75C83-C109-4C58-BAA5-CDBFC96660EA}" destId="{830B2A02-8F3F-495E-BAC0-01CC4DC74923}" srcOrd="0" destOrd="0" presId="urn:microsoft.com/office/officeart/2005/8/layout/list1"/>
    <dgm:cxn modelId="{FE8DE209-373E-4C4C-AEF3-DE767F78A559}" type="presParOf" srcId="{50B75C83-C109-4C58-BAA5-CDBFC96660EA}" destId="{F3DE4A21-681C-40B0-8B06-583A29A8C5C7}" srcOrd="1" destOrd="0" presId="urn:microsoft.com/office/officeart/2005/8/layout/list1"/>
    <dgm:cxn modelId="{5436BE82-CF40-4886-81A0-25F52E3E5AC2}" type="presParOf" srcId="{92810C98-D1B1-44BD-95A7-7EBB3951EDC1}" destId="{24690867-791F-4C2F-90ED-03BFC1859898}" srcOrd="1" destOrd="0" presId="urn:microsoft.com/office/officeart/2005/8/layout/list1"/>
    <dgm:cxn modelId="{F3D7D8D2-6FCD-450A-AC5F-3F97192B9764}" type="presParOf" srcId="{92810C98-D1B1-44BD-95A7-7EBB3951EDC1}" destId="{A4EAE1B1-D77B-47C8-8272-48F8B68BF02E}" srcOrd="2" destOrd="0" presId="urn:microsoft.com/office/officeart/2005/8/layout/list1"/>
    <dgm:cxn modelId="{D8C9DB4B-D3A7-4986-8192-EC8E4A8C9AD4}" type="presParOf" srcId="{92810C98-D1B1-44BD-95A7-7EBB3951EDC1}" destId="{1D36AA8A-1043-47A5-92E3-BFD2CD5EB5AB}" srcOrd="3" destOrd="0" presId="urn:microsoft.com/office/officeart/2005/8/layout/list1"/>
    <dgm:cxn modelId="{4ABCBA06-A548-459C-87AD-68B73465090E}" type="presParOf" srcId="{92810C98-D1B1-44BD-95A7-7EBB3951EDC1}" destId="{15A02484-4773-4AA8-9800-853D29DB7887}" srcOrd="4" destOrd="0" presId="urn:microsoft.com/office/officeart/2005/8/layout/list1"/>
    <dgm:cxn modelId="{5E81BF4C-809A-4333-B664-ECF1AC5D5F05}" type="presParOf" srcId="{15A02484-4773-4AA8-9800-853D29DB7887}" destId="{995A9CD4-0663-4332-9CF0-5CF1CC408421}" srcOrd="0" destOrd="0" presId="urn:microsoft.com/office/officeart/2005/8/layout/list1"/>
    <dgm:cxn modelId="{BCCE5575-F0CA-4B6E-A010-C0D7277BB875}" type="presParOf" srcId="{15A02484-4773-4AA8-9800-853D29DB7887}" destId="{0F75983E-AD5E-40C0-B746-38B3E0B0A2FC}" srcOrd="1" destOrd="0" presId="urn:microsoft.com/office/officeart/2005/8/layout/list1"/>
    <dgm:cxn modelId="{41619FE6-1B51-4532-BFB6-907CAB0AC441}" type="presParOf" srcId="{92810C98-D1B1-44BD-95A7-7EBB3951EDC1}" destId="{3131A41F-844E-4E29-AFE1-91CCF018C3DB}" srcOrd="5" destOrd="0" presId="urn:microsoft.com/office/officeart/2005/8/layout/list1"/>
    <dgm:cxn modelId="{4BB263A3-D63F-4557-8EE0-82EF3D49C6D2}" type="presParOf" srcId="{92810C98-D1B1-44BD-95A7-7EBB3951EDC1}" destId="{3898D14B-9CBD-4519-ABE7-2BE8EE980C6F}" srcOrd="6" destOrd="0" presId="urn:microsoft.com/office/officeart/2005/8/layout/list1"/>
    <dgm:cxn modelId="{046ABCC4-F7AB-41B7-9F3A-61AA4C4E7B61}" type="presParOf" srcId="{92810C98-D1B1-44BD-95A7-7EBB3951EDC1}" destId="{F5EDF9ED-D372-4ADB-A9C0-2F935BA5879F}" srcOrd="7" destOrd="0" presId="urn:microsoft.com/office/officeart/2005/8/layout/list1"/>
    <dgm:cxn modelId="{C11C4C2E-0173-4A80-A5B1-D3634C04A8A1}" type="presParOf" srcId="{92810C98-D1B1-44BD-95A7-7EBB3951EDC1}" destId="{967F150B-C8ED-41C6-9975-856571098913}" srcOrd="8" destOrd="0" presId="urn:microsoft.com/office/officeart/2005/8/layout/list1"/>
    <dgm:cxn modelId="{DB54FBCA-4CCA-4D74-9FB6-78FF07088116}" type="presParOf" srcId="{967F150B-C8ED-41C6-9975-856571098913}" destId="{CCAA2418-AFD0-4C8B-8539-61185705DDA6}" srcOrd="0" destOrd="0" presId="urn:microsoft.com/office/officeart/2005/8/layout/list1"/>
    <dgm:cxn modelId="{FC980E23-6E18-4FB6-89B2-5EC2445342DC}" type="presParOf" srcId="{967F150B-C8ED-41C6-9975-856571098913}" destId="{D39B992F-D846-46C3-BAD3-A020033174CC}" srcOrd="1" destOrd="0" presId="urn:microsoft.com/office/officeart/2005/8/layout/list1"/>
    <dgm:cxn modelId="{A175E161-9456-42D2-B4F8-E4267C0A79CA}" type="presParOf" srcId="{92810C98-D1B1-44BD-95A7-7EBB3951EDC1}" destId="{19FF6ABD-0591-4BF0-800F-70117EFC8A08}" srcOrd="9" destOrd="0" presId="urn:microsoft.com/office/officeart/2005/8/layout/list1"/>
    <dgm:cxn modelId="{46EF6F0A-3F14-47E2-BA10-402405CF5226}" type="presParOf" srcId="{92810C98-D1B1-44BD-95A7-7EBB3951EDC1}" destId="{836D37F7-99D1-4324-AEF1-5E6FB30BC749}" srcOrd="10" destOrd="0" presId="urn:microsoft.com/office/officeart/2005/8/layout/list1"/>
    <dgm:cxn modelId="{26EDC835-14D9-472C-B7E6-BE23C188CDF9}" type="presParOf" srcId="{92810C98-D1B1-44BD-95A7-7EBB3951EDC1}" destId="{455A7ED4-D80C-4A5F-B9A9-67BA0275B01B}" srcOrd="11" destOrd="0" presId="urn:microsoft.com/office/officeart/2005/8/layout/list1"/>
    <dgm:cxn modelId="{6C5B702E-4965-4F70-9505-2542597EF8DA}" type="presParOf" srcId="{92810C98-D1B1-44BD-95A7-7EBB3951EDC1}" destId="{EAEE352E-040E-4690-93F9-8DD13BD12D1F}" srcOrd="12" destOrd="0" presId="urn:microsoft.com/office/officeart/2005/8/layout/list1"/>
    <dgm:cxn modelId="{89D4E46D-11EF-4BAD-A7C7-F6A469239942}" type="presParOf" srcId="{EAEE352E-040E-4690-93F9-8DD13BD12D1F}" destId="{3019411C-CE1E-459B-A8B7-A86B7C956B78}" srcOrd="0" destOrd="0" presId="urn:microsoft.com/office/officeart/2005/8/layout/list1"/>
    <dgm:cxn modelId="{48BDD26A-3B72-4918-97B2-CD41064A8D49}" type="presParOf" srcId="{EAEE352E-040E-4690-93F9-8DD13BD12D1F}" destId="{0BEA73DC-9D4E-415C-B3EA-8CAAABF2BEE0}" srcOrd="1" destOrd="0" presId="urn:microsoft.com/office/officeart/2005/8/layout/list1"/>
    <dgm:cxn modelId="{82AC49F0-062C-4AF1-B5A5-104F0EA91D0E}" type="presParOf" srcId="{92810C98-D1B1-44BD-95A7-7EBB3951EDC1}" destId="{287A1324-0C58-4480-BDCE-ED185683AA46}" srcOrd="13" destOrd="0" presId="urn:microsoft.com/office/officeart/2005/8/layout/list1"/>
    <dgm:cxn modelId="{DAD0999B-BC38-4115-859D-8B0B6B5B5215}" type="presParOf" srcId="{92810C98-D1B1-44BD-95A7-7EBB3951EDC1}" destId="{BF01A221-A162-4DBA-BBFF-D02E47BF0162}" srcOrd="14" destOrd="0" presId="urn:microsoft.com/office/officeart/2005/8/layout/list1"/>
    <dgm:cxn modelId="{A5DA0172-88F2-4D8E-B856-9971B68ADDCC}" type="presParOf" srcId="{92810C98-D1B1-44BD-95A7-7EBB3951EDC1}" destId="{2A0E30B7-403A-4DF6-A0BB-F185744A0544}" srcOrd="15" destOrd="0" presId="urn:microsoft.com/office/officeart/2005/8/layout/list1"/>
    <dgm:cxn modelId="{561847E2-505B-4939-BF78-8EF08A2AFC38}" type="presParOf" srcId="{92810C98-D1B1-44BD-95A7-7EBB3951EDC1}" destId="{B47DE4F1-8B27-4BF5-ACE1-54857F08A7BE}" srcOrd="16" destOrd="0" presId="urn:microsoft.com/office/officeart/2005/8/layout/list1"/>
    <dgm:cxn modelId="{E2175A8C-2704-40C6-A3B0-5DF47B13782B}" type="presParOf" srcId="{B47DE4F1-8B27-4BF5-ACE1-54857F08A7BE}" destId="{19281438-6B0F-47CD-AE01-145352935422}" srcOrd="0" destOrd="0" presId="urn:microsoft.com/office/officeart/2005/8/layout/list1"/>
    <dgm:cxn modelId="{C8884DF9-E132-412D-AE9E-8B1699338651}" type="presParOf" srcId="{B47DE4F1-8B27-4BF5-ACE1-54857F08A7BE}" destId="{1993E754-EE54-45B5-AD82-6EE83D62EFDA}" srcOrd="1" destOrd="0" presId="urn:microsoft.com/office/officeart/2005/8/layout/list1"/>
    <dgm:cxn modelId="{2753A3A6-E53E-4F06-8CF6-3ED2B342B042}" type="presParOf" srcId="{92810C98-D1B1-44BD-95A7-7EBB3951EDC1}" destId="{E12298D1-8CC1-4DCC-AAB9-3CDCE682D176}" srcOrd="17" destOrd="0" presId="urn:microsoft.com/office/officeart/2005/8/layout/list1"/>
    <dgm:cxn modelId="{85BFEE27-4CE6-45C6-9CF2-D511BDB31355}" type="presParOf" srcId="{92810C98-D1B1-44BD-95A7-7EBB3951EDC1}" destId="{81389CA3-5E6E-4FD6-A29F-EE8196C5388F}" srcOrd="18" destOrd="0" presId="urn:microsoft.com/office/officeart/2005/8/layout/list1"/>
    <dgm:cxn modelId="{B1EEC8BC-21B1-4147-9443-B61F653B8945}" type="presParOf" srcId="{92810C98-D1B1-44BD-95A7-7EBB3951EDC1}" destId="{3E6173E9-6DF5-487C-962E-5F5E9582044A}" srcOrd="19" destOrd="0" presId="urn:microsoft.com/office/officeart/2005/8/layout/list1"/>
    <dgm:cxn modelId="{C24017FA-6F5D-4CD4-837F-DE915AF1E3B3}" type="presParOf" srcId="{92810C98-D1B1-44BD-95A7-7EBB3951EDC1}" destId="{AC8ADC2F-0A92-4E00-A8A6-E7FF89F3D743}" srcOrd="20" destOrd="0" presId="urn:microsoft.com/office/officeart/2005/8/layout/list1"/>
    <dgm:cxn modelId="{2D942E7F-AEFB-42C0-81CF-D22F555FB3F9}" type="presParOf" srcId="{AC8ADC2F-0A92-4E00-A8A6-E7FF89F3D743}" destId="{38928B22-CD2D-45C1-B51A-4BB8D26754B4}" srcOrd="0" destOrd="0" presId="urn:microsoft.com/office/officeart/2005/8/layout/list1"/>
    <dgm:cxn modelId="{5E133D1E-37A8-4401-B3A2-2A53971E4DD6}" type="presParOf" srcId="{AC8ADC2F-0A92-4E00-A8A6-E7FF89F3D743}" destId="{1DD1CADD-400E-4D77-B0D9-7F1F98737505}" srcOrd="1" destOrd="0" presId="urn:microsoft.com/office/officeart/2005/8/layout/list1"/>
    <dgm:cxn modelId="{59D8463B-1744-4E3B-B276-EEFEB64D980C}" type="presParOf" srcId="{92810C98-D1B1-44BD-95A7-7EBB3951EDC1}" destId="{E8C75554-2932-46ED-B621-B637F6689AA0}" srcOrd="21" destOrd="0" presId="urn:microsoft.com/office/officeart/2005/8/layout/list1"/>
    <dgm:cxn modelId="{2AE29F83-B822-46F3-A955-0329D569EDB6}" type="presParOf" srcId="{92810C98-D1B1-44BD-95A7-7EBB3951EDC1}" destId="{C3D91324-9923-4183-AEA9-849BCAA66D51}" srcOrd="22" destOrd="0" presId="urn:microsoft.com/office/officeart/2005/8/layout/list1"/>
    <dgm:cxn modelId="{AA5EF282-0EA8-4BDC-A388-063114C3EF33}" type="presParOf" srcId="{92810C98-D1B1-44BD-95A7-7EBB3951EDC1}" destId="{936C820A-94A5-4678-85F3-C3993E84B822}" srcOrd="23" destOrd="0" presId="urn:microsoft.com/office/officeart/2005/8/layout/list1"/>
    <dgm:cxn modelId="{FE214A5F-90CC-4088-B22A-64A777803CFF}" type="presParOf" srcId="{92810C98-D1B1-44BD-95A7-7EBB3951EDC1}" destId="{B882512E-98BD-47AE-A7DD-00DC77006388}" srcOrd="24" destOrd="0" presId="urn:microsoft.com/office/officeart/2005/8/layout/list1"/>
    <dgm:cxn modelId="{479EBB66-DFF3-42C8-AD13-B9C7696E18EF}" type="presParOf" srcId="{B882512E-98BD-47AE-A7DD-00DC77006388}" destId="{B8A1DB93-919C-43AF-AEAE-A10D2C4857F8}" srcOrd="0" destOrd="0" presId="urn:microsoft.com/office/officeart/2005/8/layout/list1"/>
    <dgm:cxn modelId="{9A4A43A3-6D51-43DA-A285-ED424900F4BA}" type="presParOf" srcId="{B882512E-98BD-47AE-A7DD-00DC77006388}" destId="{2F80C193-5C0C-4454-AACC-D70BC3CF3FF6}" srcOrd="1" destOrd="0" presId="urn:microsoft.com/office/officeart/2005/8/layout/list1"/>
    <dgm:cxn modelId="{7B1012E0-7EDB-4EE5-8086-9FFF98428B0C}" type="presParOf" srcId="{92810C98-D1B1-44BD-95A7-7EBB3951EDC1}" destId="{CDAB27C3-FDAE-4EB5-9CE4-A57B991E9CBB}" srcOrd="25" destOrd="0" presId="urn:microsoft.com/office/officeart/2005/8/layout/list1"/>
    <dgm:cxn modelId="{A012B473-616D-4E5D-B2D2-9914B4E63B26}" type="presParOf" srcId="{92810C98-D1B1-44BD-95A7-7EBB3951EDC1}" destId="{8063D490-4BD1-4249-A710-E717B374B154}" srcOrd="2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6A308C-2360-48AC-83D8-5DF7FA17B24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2ED886-FFB7-49AD-9908-5B5080BCE465}">
      <dgm:prSet phldrT="[نص]" custT="1"/>
      <dgm:spPr>
        <a:solidFill>
          <a:srgbClr val="00B05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رحلة برية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A2882E5-ADCC-4168-B406-E1CEC4B242D5}" type="parTrans" cxnId="{736F3136-3CC9-4895-987E-AFEB2959709E}">
      <dgm:prSet/>
      <dgm:spPr/>
      <dgm:t>
        <a:bodyPr/>
        <a:lstStyle/>
        <a:p>
          <a:pPr rtl="1"/>
          <a:endParaRPr lang="ar-SA"/>
        </a:p>
      </dgm:t>
    </dgm:pt>
    <dgm:pt modelId="{1BCD0CDE-8E41-4569-83C9-192072EAE217}" type="sibTrans" cxnId="{736F3136-3CC9-4895-987E-AFEB2959709E}">
      <dgm:prSet/>
      <dgm:spPr/>
      <dgm:t>
        <a:bodyPr/>
        <a:lstStyle/>
        <a:p>
          <a:pPr rtl="1"/>
          <a:endParaRPr lang="ar-SA"/>
        </a:p>
      </dgm:t>
    </dgm:pt>
    <dgm:pt modelId="{360414F3-8F91-43F4-A05A-D2A313E8A4EB}">
      <dgm:prSet phldrT="[نص]" custT="1"/>
      <dgm:spPr>
        <a:solidFill>
          <a:schemeClr val="accent1">
            <a:lumMod val="60000"/>
            <a:lumOff val="40000"/>
            <a:alpha val="50000"/>
          </a:scheme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تأليف كتاب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0A8C9CC-4422-4098-BEB5-6629BBBEBDE6}" type="parTrans" cxnId="{D59FB795-95F9-4957-9424-C31F9C332168}">
      <dgm:prSet/>
      <dgm:spPr/>
      <dgm:t>
        <a:bodyPr/>
        <a:lstStyle/>
        <a:p>
          <a:pPr rtl="1"/>
          <a:endParaRPr lang="ar-SA"/>
        </a:p>
      </dgm:t>
    </dgm:pt>
    <dgm:pt modelId="{EF0A15F3-CB06-4414-B652-E3AE4BFBAB9A}" type="sibTrans" cxnId="{D59FB795-95F9-4957-9424-C31F9C332168}">
      <dgm:prSet/>
      <dgm:spPr/>
      <dgm:t>
        <a:bodyPr/>
        <a:lstStyle/>
        <a:p>
          <a:pPr rtl="1"/>
          <a:endParaRPr lang="ar-SA"/>
        </a:p>
      </dgm:t>
    </dgm:pt>
    <dgm:pt modelId="{D224F9BC-836E-4705-A003-CE1CF06BC18E}">
      <dgm:prSet phldrT="[نص]" custT="1"/>
      <dgm:spPr>
        <a:solidFill>
          <a:srgbClr val="E2C0D6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كتابة مقال صحفي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EE98E72-0DD2-493C-8E91-12CA093557D8}" type="parTrans" cxnId="{9AD70405-7592-4AF5-9D37-A988DB6473B9}">
      <dgm:prSet/>
      <dgm:spPr/>
      <dgm:t>
        <a:bodyPr/>
        <a:lstStyle/>
        <a:p>
          <a:pPr rtl="1"/>
          <a:endParaRPr lang="ar-SA"/>
        </a:p>
      </dgm:t>
    </dgm:pt>
    <dgm:pt modelId="{1609DBD5-67B0-4E12-9FE6-FEC7017D0621}" type="sibTrans" cxnId="{9AD70405-7592-4AF5-9D37-A988DB6473B9}">
      <dgm:prSet/>
      <dgm:spPr/>
      <dgm:t>
        <a:bodyPr/>
        <a:lstStyle/>
        <a:p>
          <a:pPr rtl="1"/>
          <a:endParaRPr lang="ar-SA"/>
        </a:p>
      </dgm:t>
    </dgm:pt>
    <dgm:pt modelId="{C3C2EB7C-F2F6-4ACF-B539-6EFEA7A73F74}">
      <dgm:prSet phldrT="[نص]" custT="1"/>
      <dgm:spPr>
        <a:solidFill>
          <a:srgbClr val="92D05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التحدث أمام الجمهور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526FF6E-A4EC-4E68-9830-7867401CDBAD}" type="parTrans" cxnId="{D7C151AB-7BA3-448D-957F-E6904E6B7E28}">
      <dgm:prSet/>
      <dgm:spPr/>
      <dgm:t>
        <a:bodyPr/>
        <a:lstStyle/>
        <a:p>
          <a:pPr rtl="1"/>
          <a:endParaRPr lang="ar-SA"/>
        </a:p>
      </dgm:t>
    </dgm:pt>
    <dgm:pt modelId="{75D7C740-F7E6-48DB-B592-3B516792EC33}" type="sibTrans" cxnId="{D7C151AB-7BA3-448D-957F-E6904E6B7E28}">
      <dgm:prSet/>
      <dgm:spPr/>
      <dgm:t>
        <a:bodyPr/>
        <a:lstStyle/>
        <a:p>
          <a:pPr rtl="1"/>
          <a:endParaRPr lang="ar-SA"/>
        </a:p>
      </dgm:t>
    </dgm:pt>
    <dgm:pt modelId="{3E57D896-EFBE-4451-97E2-29F42DDFB0EC}">
      <dgm:prSet phldrT="[نص]" custT="1"/>
      <dgm:spPr>
        <a:solidFill>
          <a:srgbClr val="FFFF0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المذاكرة للاختبار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15AB68C-4B0E-45B9-AD6C-4EF00C9557BD}" type="parTrans" cxnId="{993D3306-BAB2-4C25-814D-3CD5E2403463}">
      <dgm:prSet/>
      <dgm:spPr/>
      <dgm:t>
        <a:bodyPr/>
        <a:lstStyle/>
        <a:p>
          <a:pPr rtl="1"/>
          <a:endParaRPr lang="ar-SA"/>
        </a:p>
      </dgm:t>
    </dgm:pt>
    <dgm:pt modelId="{35742127-7799-499B-98F6-213F9A7D2E24}" type="sibTrans" cxnId="{993D3306-BAB2-4C25-814D-3CD5E2403463}">
      <dgm:prSet/>
      <dgm:spPr/>
      <dgm:t>
        <a:bodyPr/>
        <a:lstStyle/>
        <a:p>
          <a:pPr rtl="1"/>
          <a:endParaRPr lang="ar-SA"/>
        </a:p>
      </dgm:t>
    </dgm:pt>
    <dgm:pt modelId="{C7AAC4B0-F556-45A1-B3A8-1F2D254CE602}">
      <dgm:prSet phldrT="[نص]" custT="1"/>
      <dgm:spPr>
        <a:solidFill>
          <a:srgbClr val="7030A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تعلم اللغات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B5EA0F7-EE14-4585-9C2C-7FFBFE41C265}" type="parTrans" cxnId="{6C662D7D-3D9A-4CC2-A91A-4E913B851D16}">
      <dgm:prSet/>
      <dgm:spPr/>
      <dgm:t>
        <a:bodyPr/>
        <a:lstStyle/>
        <a:p>
          <a:pPr rtl="1"/>
          <a:endParaRPr lang="ar-SA"/>
        </a:p>
      </dgm:t>
    </dgm:pt>
    <dgm:pt modelId="{CBD0CBA0-07C3-42C6-A831-2910F09A96D7}" type="sibTrans" cxnId="{6C662D7D-3D9A-4CC2-A91A-4E913B851D16}">
      <dgm:prSet/>
      <dgm:spPr/>
      <dgm:t>
        <a:bodyPr/>
        <a:lstStyle/>
        <a:p>
          <a:pPr rtl="1"/>
          <a:endParaRPr lang="ar-SA"/>
        </a:p>
      </dgm:t>
    </dgm:pt>
    <dgm:pt modelId="{F11EA84D-B9E2-4228-A44E-6EC604FDCF2D}">
      <dgm:prSet phldrT="[نص]" custT="1"/>
      <dgm:spPr>
        <a:solidFill>
          <a:srgbClr val="C0000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قراءة الكتب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6197CD9-A0B4-4AE9-A77C-F5B9A88A54AF}" type="parTrans" cxnId="{D8EC4F82-124F-47CD-8DFE-4E3DFED6A31B}">
      <dgm:prSet/>
      <dgm:spPr/>
      <dgm:t>
        <a:bodyPr/>
        <a:lstStyle/>
        <a:p>
          <a:pPr rtl="1"/>
          <a:endParaRPr lang="ar-SA"/>
        </a:p>
      </dgm:t>
    </dgm:pt>
    <dgm:pt modelId="{64F37640-BEF1-4BDE-9DC1-871EDAFA0D45}" type="sibTrans" cxnId="{D8EC4F82-124F-47CD-8DFE-4E3DFED6A31B}">
      <dgm:prSet/>
      <dgm:spPr/>
      <dgm:t>
        <a:bodyPr/>
        <a:lstStyle/>
        <a:p>
          <a:pPr rtl="1"/>
          <a:endParaRPr lang="ar-SA"/>
        </a:p>
      </dgm:t>
    </dgm:pt>
    <dgm:pt modelId="{1C433BF0-7275-4A92-A9FC-291809E4FC2F}">
      <dgm:prSet phldrT="[نص]" custT="1"/>
      <dgm:spPr>
        <a:solidFill>
          <a:srgbClr val="0070C0">
            <a:alpha val="50000"/>
          </a:srgbClr>
        </a:solidFill>
        <a:ln>
          <a:solidFill>
            <a:srgbClr val="C0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الأنشطة الطلابية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7A7BD8-4646-4D61-B266-D78EED4ABC71}" type="parTrans" cxnId="{A0FF90D9-7288-40BE-9702-3A0E309B7398}">
      <dgm:prSet/>
      <dgm:spPr/>
      <dgm:t>
        <a:bodyPr/>
        <a:lstStyle/>
        <a:p>
          <a:pPr rtl="1"/>
          <a:endParaRPr lang="ar-SA"/>
        </a:p>
      </dgm:t>
    </dgm:pt>
    <dgm:pt modelId="{72945FCA-D207-47A5-8AC1-257B266319D0}" type="sibTrans" cxnId="{A0FF90D9-7288-40BE-9702-3A0E309B7398}">
      <dgm:prSet/>
      <dgm:spPr/>
      <dgm:t>
        <a:bodyPr/>
        <a:lstStyle/>
        <a:p>
          <a:pPr rtl="1"/>
          <a:endParaRPr lang="ar-SA"/>
        </a:p>
      </dgm:t>
    </dgm:pt>
    <dgm:pt modelId="{DCAC1D01-48B6-49C8-8C5E-CF0C07FEA671}">
      <dgm:prSet phldrT="[نص]"/>
      <dgm:spPr>
        <a:solidFill>
          <a:srgbClr val="CC0000">
            <a:alpha val="5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E2704E24-8349-49D6-A851-6FB7F5EC6711}" type="parTrans" cxnId="{521A5157-A315-40F7-8595-7C543B19E28A}">
      <dgm:prSet/>
      <dgm:spPr/>
      <dgm:t>
        <a:bodyPr/>
        <a:lstStyle/>
        <a:p>
          <a:pPr rtl="1"/>
          <a:endParaRPr lang="ar-SA"/>
        </a:p>
      </dgm:t>
    </dgm:pt>
    <dgm:pt modelId="{7C67AC55-8690-4C43-94EF-FE39A0924F45}" type="sibTrans" cxnId="{521A5157-A315-40F7-8595-7C543B19E28A}">
      <dgm:prSet/>
      <dgm:spPr/>
      <dgm:t>
        <a:bodyPr/>
        <a:lstStyle/>
        <a:p>
          <a:pPr rtl="1"/>
          <a:endParaRPr lang="ar-SA"/>
        </a:p>
      </dgm:t>
    </dgm:pt>
    <dgm:pt modelId="{90E8EC2D-CEE2-4030-8EC0-AA454220FAE6}">
      <dgm:prSet phldrT="[نص]" custT="1"/>
      <dgm:spPr>
        <a:solidFill>
          <a:srgbClr val="CC0000">
            <a:alpha val="5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 sz="6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75444D3-107E-41C4-9EA7-D7C8A02761CB}" type="sibTrans" cxnId="{4E06B0C1-1245-430D-80CF-BBF74191085C}">
      <dgm:prSet/>
      <dgm:spPr/>
      <dgm:t>
        <a:bodyPr/>
        <a:lstStyle/>
        <a:p>
          <a:pPr rtl="1"/>
          <a:endParaRPr lang="ar-SA"/>
        </a:p>
      </dgm:t>
    </dgm:pt>
    <dgm:pt modelId="{136F0AC4-F2B8-4253-9676-D1ECD214B043}" type="parTrans" cxnId="{4E06B0C1-1245-430D-80CF-BBF74191085C}">
      <dgm:prSet/>
      <dgm:spPr/>
      <dgm:t>
        <a:bodyPr/>
        <a:lstStyle/>
        <a:p>
          <a:pPr rtl="1"/>
          <a:endParaRPr lang="ar-SA"/>
        </a:p>
      </dgm:t>
    </dgm:pt>
    <dgm:pt modelId="{C246E737-B776-477D-A649-1109873018A7}" type="pres">
      <dgm:prSet presAssocID="{BA6A308C-2360-48AC-83D8-5DF7FA17B24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3A1AB88-DCB8-4324-89A1-23AF19031AB7}" type="pres">
      <dgm:prSet presAssocID="{BA6A308C-2360-48AC-83D8-5DF7FA17B244}" presName="radial" presStyleCnt="0">
        <dgm:presLayoutVars>
          <dgm:animLvl val="ctr"/>
        </dgm:presLayoutVars>
      </dgm:prSet>
      <dgm:spPr/>
    </dgm:pt>
    <dgm:pt modelId="{D156AA37-B88E-41E6-AFA4-F0981D775F3A}" type="pres">
      <dgm:prSet presAssocID="{90E8EC2D-CEE2-4030-8EC0-AA454220FAE6}" presName="centerShape" presStyleLbl="vennNode1" presStyleIdx="0" presStyleCnt="9"/>
      <dgm:spPr/>
      <dgm:t>
        <a:bodyPr/>
        <a:lstStyle/>
        <a:p>
          <a:pPr rtl="1"/>
          <a:endParaRPr lang="ar-SA"/>
        </a:p>
      </dgm:t>
    </dgm:pt>
    <dgm:pt modelId="{D35D8C5E-45CD-4FBE-B4FC-CEE63146E81E}" type="pres">
      <dgm:prSet presAssocID="{732ED886-FFB7-49AD-9908-5B5080BCE465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C29225-A7EC-4E9F-B982-53D75F5A93F1}" type="pres">
      <dgm:prSet presAssocID="{360414F3-8F91-43F4-A05A-D2A313E8A4EB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B0F1D3-F38F-4042-B134-8129ED2DF094}" type="pres">
      <dgm:prSet presAssocID="{D224F9BC-836E-4705-A003-CE1CF06BC18E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C75AA-62B2-41C5-9CAD-4C288C97471D}" type="pres">
      <dgm:prSet presAssocID="{C3C2EB7C-F2F6-4ACF-B539-6EFEA7A73F74}" presName="node" presStyleLbl="vennNode1" presStyleIdx="4" presStyleCnt="9" custRadScaleRad="101882" custRadScaleInc="-47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97E74D-7EB7-4080-864D-74AC6AF2D9C8}" type="pres">
      <dgm:prSet presAssocID="{C7AAC4B0-F556-45A1-B3A8-1F2D254CE602}" presName="node" presStyleLbl="vennNode1" presStyleIdx="5" presStyleCnt="9" custRadScaleRad="98700" custRadScaleInc="-50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B57227-A680-4DEC-8818-37032E08F10D}" type="pres">
      <dgm:prSet presAssocID="{F11EA84D-B9E2-4228-A44E-6EC604FDCF2D}" presName="node" presStyleLbl="vennNode1" presStyleIdx="6" presStyleCnt="9" custRadScaleRad="96254" custRadScaleInc="-2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B2A361-BF1A-4A8B-8573-D1F3E1E3D6D6}" type="pres">
      <dgm:prSet presAssocID="{3E57D896-EFBE-4451-97E2-29F42DDFB0EC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B683AE-A2D2-406D-9C80-8ACF9FF232EC}" type="pres">
      <dgm:prSet presAssocID="{1C433BF0-7275-4A92-A9FC-291809E4FC2F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19F9E22-0BA4-46E0-A34E-AF3CA9CD5F06}" type="presOf" srcId="{D224F9BC-836E-4705-A003-CE1CF06BC18E}" destId="{11B0F1D3-F38F-4042-B134-8129ED2DF094}" srcOrd="0" destOrd="0" presId="urn:microsoft.com/office/officeart/2005/8/layout/radial3"/>
    <dgm:cxn modelId="{54644092-20C8-4DC1-A02A-26C7700FDC05}" type="presOf" srcId="{BA6A308C-2360-48AC-83D8-5DF7FA17B244}" destId="{C246E737-B776-477D-A649-1109873018A7}" srcOrd="0" destOrd="0" presId="urn:microsoft.com/office/officeart/2005/8/layout/radial3"/>
    <dgm:cxn modelId="{D8EC4F82-124F-47CD-8DFE-4E3DFED6A31B}" srcId="{90E8EC2D-CEE2-4030-8EC0-AA454220FAE6}" destId="{F11EA84D-B9E2-4228-A44E-6EC604FDCF2D}" srcOrd="5" destOrd="0" parTransId="{96197CD9-A0B4-4AE9-A77C-F5B9A88A54AF}" sibTransId="{64F37640-BEF1-4BDE-9DC1-871EDAFA0D45}"/>
    <dgm:cxn modelId="{D59FB795-95F9-4957-9424-C31F9C332168}" srcId="{90E8EC2D-CEE2-4030-8EC0-AA454220FAE6}" destId="{360414F3-8F91-43F4-A05A-D2A313E8A4EB}" srcOrd="1" destOrd="0" parTransId="{D0A8C9CC-4422-4098-BEB5-6629BBBEBDE6}" sibTransId="{EF0A15F3-CB06-4414-B652-E3AE4BFBAB9A}"/>
    <dgm:cxn modelId="{DCD10FE5-30AA-4DFA-8BD1-848D9853FED7}" type="presOf" srcId="{360414F3-8F91-43F4-A05A-D2A313E8A4EB}" destId="{22C29225-A7EC-4E9F-B982-53D75F5A93F1}" srcOrd="0" destOrd="0" presId="urn:microsoft.com/office/officeart/2005/8/layout/radial3"/>
    <dgm:cxn modelId="{D7C151AB-7BA3-448D-957F-E6904E6B7E28}" srcId="{90E8EC2D-CEE2-4030-8EC0-AA454220FAE6}" destId="{C3C2EB7C-F2F6-4ACF-B539-6EFEA7A73F74}" srcOrd="3" destOrd="0" parTransId="{5526FF6E-A4EC-4E68-9830-7867401CDBAD}" sibTransId="{75D7C740-F7E6-48DB-B592-3B516792EC33}"/>
    <dgm:cxn modelId="{6C662D7D-3D9A-4CC2-A91A-4E913B851D16}" srcId="{90E8EC2D-CEE2-4030-8EC0-AA454220FAE6}" destId="{C7AAC4B0-F556-45A1-B3A8-1F2D254CE602}" srcOrd="4" destOrd="0" parTransId="{DB5EA0F7-EE14-4585-9C2C-7FFBFE41C265}" sibTransId="{CBD0CBA0-07C3-42C6-A831-2910F09A96D7}"/>
    <dgm:cxn modelId="{9AD70405-7592-4AF5-9D37-A988DB6473B9}" srcId="{90E8EC2D-CEE2-4030-8EC0-AA454220FAE6}" destId="{D224F9BC-836E-4705-A003-CE1CF06BC18E}" srcOrd="2" destOrd="0" parTransId="{3EE98E72-0DD2-493C-8E91-12CA093557D8}" sibTransId="{1609DBD5-67B0-4E12-9FE6-FEC7017D0621}"/>
    <dgm:cxn modelId="{A0FF90D9-7288-40BE-9702-3A0E309B7398}" srcId="{90E8EC2D-CEE2-4030-8EC0-AA454220FAE6}" destId="{1C433BF0-7275-4A92-A9FC-291809E4FC2F}" srcOrd="7" destOrd="0" parTransId="{AC7A7BD8-4646-4D61-B266-D78EED4ABC71}" sibTransId="{72945FCA-D207-47A5-8AC1-257B266319D0}"/>
    <dgm:cxn modelId="{59E6ED42-A010-4A6A-BA5E-2240EC7231B7}" type="presOf" srcId="{F11EA84D-B9E2-4228-A44E-6EC604FDCF2D}" destId="{DBB57227-A680-4DEC-8818-37032E08F10D}" srcOrd="0" destOrd="0" presId="urn:microsoft.com/office/officeart/2005/8/layout/radial3"/>
    <dgm:cxn modelId="{4E06B0C1-1245-430D-80CF-BBF74191085C}" srcId="{BA6A308C-2360-48AC-83D8-5DF7FA17B244}" destId="{90E8EC2D-CEE2-4030-8EC0-AA454220FAE6}" srcOrd="0" destOrd="0" parTransId="{136F0AC4-F2B8-4253-9676-D1ECD214B043}" sibTransId="{075444D3-107E-41C4-9EA7-D7C8A02761CB}"/>
    <dgm:cxn modelId="{521A5157-A315-40F7-8595-7C543B19E28A}" srcId="{BA6A308C-2360-48AC-83D8-5DF7FA17B244}" destId="{DCAC1D01-48B6-49C8-8C5E-CF0C07FEA671}" srcOrd="1" destOrd="0" parTransId="{E2704E24-8349-49D6-A851-6FB7F5EC6711}" sibTransId="{7C67AC55-8690-4C43-94EF-FE39A0924F45}"/>
    <dgm:cxn modelId="{AFC7C16D-3EA5-4A69-9935-2A972511F77B}" type="presOf" srcId="{C7AAC4B0-F556-45A1-B3A8-1F2D254CE602}" destId="{BE97E74D-7EB7-4080-864D-74AC6AF2D9C8}" srcOrd="0" destOrd="0" presId="urn:microsoft.com/office/officeart/2005/8/layout/radial3"/>
    <dgm:cxn modelId="{74785351-52E1-49A4-BA41-DDE8F9C2F791}" type="presOf" srcId="{90E8EC2D-CEE2-4030-8EC0-AA454220FAE6}" destId="{D156AA37-B88E-41E6-AFA4-F0981D775F3A}" srcOrd="0" destOrd="0" presId="urn:microsoft.com/office/officeart/2005/8/layout/radial3"/>
    <dgm:cxn modelId="{786C7AF1-ED5C-4343-9456-39293403ABE8}" type="presOf" srcId="{C3C2EB7C-F2F6-4ACF-B539-6EFEA7A73F74}" destId="{681C75AA-62B2-41C5-9CAD-4C288C97471D}" srcOrd="0" destOrd="0" presId="urn:microsoft.com/office/officeart/2005/8/layout/radial3"/>
    <dgm:cxn modelId="{6BD63F9A-67D0-41D4-AAB7-605ACC20D2E0}" type="presOf" srcId="{3E57D896-EFBE-4451-97E2-29F42DDFB0EC}" destId="{4EB2A361-BF1A-4A8B-8573-D1F3E1E3D6D6}" srcOrd="0" destOrd="0" presId="urn:microsoft.com/office/officeart/2005/8/layout/radial3"/>
    <dgm:cxn modelId="{3298F83B-23A3-463C-AAC8-43A61E6F85E9}" type="presOf" srcId="{732ED886-FFB7-49AD-9908-5B5080BCE465}" destId="{D35D8C5E-45CD-4FBE-B4FC-CEE63146E81E}" srcOrd="0" destOrd="0" presId="urn:microsoft.com/office/officeart/2005/8/layout/radial3"/>
    <dgm:cxn modelId="{0E5414EF-58FE-43C9-9942-F57F1033BF12}" type="presOf" srcId="{1C433BF0-7275-4A92-A9FC-291809E4FC2F}" destId="{C5B683AE-A2D2-406D-9C80-8ACF9FF232EC}" srcOrd="0" destOrd="0" presId="urn:microsoft.com/office/officeart/2005/8/layout/radial3"/>
    <dgm:cxn modelId="{736F3136-3CC9-4895-987E-AFEB2959709E}" srcId="{90E8EC2D-CEE2-4030-8EC0-AA454220FAE6}" destId="{732ED886-FFB7-49AD-9908-5B5080BCE465}" srcOrd="0" destOrd="0" parTransId="{8A2882E5-ADCC-4168-B406-E1CEC4B242D5}" sibTransId="{1BCD0CDE-8E41-4569-83C9-192072EAE217}"/>
    <dgm:cxn modelId="{993D3306-BAB2-4C25-814D-3CD5E2403463}" srcId="{90E8EC2D-CEE2-4030-8EC0-AA454220FAE6}" destId="{3E57D896-EFBE-4451-97E2-29F42DDFB0EC}" srcOrd="6" destOrd="0" parTransId="{615AB68C-4B0E-45B9-AD6C-4EF00C9557BD}" sibTransId="{35742127-7799-499B-98F6-213F9A7D2E24}"/>
    <dgm:cxn modelId="{CBCE50F4-4993-4652-B56C-663CC3255914}" type="presParOf" srcId="{C246E737-B776-477D-A649-1109873018A7}" destId="{63A1AB88-DCB8-4324-89A1-23AF19031AB7}" srcOrd="0" destOrd="0" presId="urn:microsoft.com/office/officeart/2005/8/layout/radial3"/>
    <dgm:cxn modelId="{7604C7D2-DD97-4776-9457-D9F49DEDF864}" type="presParOf" srcId="{63A1AB88-DCB8-4324-89A1-23AF19031AB7}" destId="{D156AA37-B88E-41E6-AFA4-F0981D775F3A}" srcOrd="0" destOrd="0" presId="urn:microsoft.com/office/officeart/2005/8/layout/radial3"/>
    <dgm:cxn modelId="{DBB6EC61-E2F6-4C3F-A455-B57373133EFB}" type="presParOf" srcId="{63A1AB88-DCB8-4324-89A1-23AF19031AB7}" destId="{D35D8C5E-45CD-4FBE-B4FC-CEE63146E81E}" srcOrd="1" destOrd="0" presId="urn:microsoft.com/office/officeart/2005/8/layout/radial3"/>
    <dgm:cxn modelId="{9C59BAE6-1D80-4432-8694-69B6B234335A}" type="presParOf" srcId="{63A1AB88-DCB8-4324-89A1-23AF19031AB7}" destId="{22C29225-A7EC-4E9F-B982-53D75F5A93F1}" srcOrd="2" destOrd="0" presId="urn:microsoft.com/office/officeart/2005/8/layout/radial3"/>
    <dgm:cxn modelId="{3E165405-9979-4399-B6C0-857D7D377290}" type="presParOf" srcId="{63A1AB88-DCB8-4324-89A1-23AF19031AB7}" destId="{11B0F1D3-F38F-4042-B134-8129ED2DF094}" srcOrd="3" destOrd="0" presId="urn:microsoft.com/office/officeart/2005/8/layout/radial3"/>
    <dgm:cxn modelId="{C9C59220-462F-4038-89AB-A1DE3D9C1B5C}" type="presParOf" srcId="{63A1AB88-DCB8-4324-89A1-23AF19031AB7}" destId="{681C75AA-62B2-41C5-9CAD-4C288C97471D}" srcOrd="4" destOrd="0" presId="urn:microsoft.com/office/officeart/2005/8/layout/radial3"/>
    <dgm:cxn modelId="{083E11B1-FFA4-4319-88BB-767EB2CA7C51}" type="presParOf" srcId="{63A1AB88-DCB8-4324-89A1-23AF19031AB7}" destId="{BE97E74D-7EB7-4080-864D-74AC6AF2D9C8}" srcOrd="5" destOrd="0" presId="urn:microsoft.com/office/officeart/2005/8/layout/radial3"/>
    <dgm:cxn modelId="{7F712F81-95BF-4CF7-98A8-5C7DA3BF223B}" type="presParOf" srcId="{63A1AB88-DCB8-4324-89A1-23AF19031AB7}" destId="{DBB57227-A680-4DEC-8818-37032E08F10D}" srcOrd="6" destOrd="0" presId="urn:microsoft.com/office/officeart/2005/8/layout/radial3"/>
    <dgm:cxn modelId="{830741E9-3C18-45E4-B83F-47D6789B67DC}" type="presParOf" srcId="{63A1AB88-DCB8-4324-89A1-23AF19031AB7}" destId="{4EB2A361-BF1A-4A8B-8573-D1F3E1E3D6D6}" srcOrd="7" destOrd="0" presId="urn:microsoft.com/office/officeart/2005/8/layout/radial3"/>
    <dgm:cxn modelId="{A62F23D2-6854-454E-A36C-C53780161F5A}" type="presParOf" srcId="{63A1AB88-DCB8-4324-89A1-23AF19031AB7}" destId="{C5B683AE-A2D2-406D-9C80-8ACF9FF232EC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17C281-5AD1-4D0F-9D28-B230D22E4CC4}" type="doc">
      <dgm:prSet loTypeId="urn:microsoft.com/office/officeart/2005/8/layout/chevron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2730541-F359-4C5F-83EB-3397E66B1967}">
      <dgm:prSet phldrT="[Text]"/>
      <dgm:spPr/>
      <dgm:t>
        <a:bodyPr/>
        <a:lstStyle/>
        <a:p>
          <a:r>
            <a:rPr lang="ar-SA" b="1" dirty="0" smtClean="0"/>
            <a:t>الأولى</a:t>
          </a:r>
          <a:endParaRPr lang="en-US" b="1" dirty="0"/>
        </a:p>
      </dgm:t>
    </dgm:pt>
    <dgm:pt modelId="{F160E39D-15E7-49FA-84C7-9C1A824D9C97}" type="parTrans" cxnId="{9C40E4E1-1995-4068-96E0-ED2C2B9BDF2F}">
      <dgm:prSet/>
      <dgm:spPr/>
      <dgm:t>
        <a:bodyPr/>
        <a:lstStyle/>
        <a:p>
          <a:endParaRPr lang="en-US"/>
        </a:p>
      </dgm:t>
    </dgm:pt>
    <dgm:pt modelId="{3128B7E5-75FD-4A24-B4B2-ADBFB5F8F6E0}" type="sibTrans" cxnId="{9C40E4E1-1995-4068-96E0-ED2C2B9BDF2F}">
      <dgm:prSet/>
      <dgm:spPr/>
      <dgm:t>
        <a:bodyPr/>
        <a:lstStyle/>
        <a:p>
          <a:endParaRPr lang="en-US"/>
        </a:p>
      </dgm:t>
    </dgm:pt>
    <dgm:pt modelId="{82392420-0E17-4ACA-A71A-C5A62488D120}">
      <dgm:prSet phldrT="[Text]"/>
      <dgm:spPr/>
      <dgm:t>
        <a:bodyPr/>
        <a:lstStyle/>
        <a:p>
          <a:pPr rtl="1"/>
          <a:r>
            <a:rPr lang="ar-SA" b="1" dirty="0" smtClean="0"/>
            <a:t>ابدأ من منتصف الصفحة.</a:t>
          </a:r>
          <a:endParaRPr lang="en-US" b="1" dirty="0"/>
        </a:p>
      </dgm:t>
    </dgm:pt>
    <dgm:pt modelId="{B7620C4C-1494-4BE2-B0CD-89F750C92CB6}" type="parTrans" cxnId="{EBAB1C16-DB8B-43D0-8799-34E028F674D5}">
      <dgm:prSet/>
      <dgm:spPr/>
      <dgm:t>
        <a:bodyPr/>
        <a:lstStyle/>
        <a:p>
          <a:endParaRPr lang="en-US"/>
        </a:p>
      </dgm:t>
    </dgm:pt>
    <dgm:pt modelId="{C1574073-2FBC-4C3B-955A-79D626236461}" type="sibTrans" cxnId="{EBAB1C16-DB8B-43D0-8799-34E028F674D5}">
      <dgm:prSet/>
      <dgm:spPr/>
      <dgm:t>
        <a:bodyPr/>
        <a:lstStyle/>
        <a:p>
          <a:endParaRPr lang="en-US"/>
        </a:p>
      </dgm:t>
    </dgm:pt>
    <dgm:pt modelId="{E74AE663-D791-4792-9E76-B122CB0AF482}">
      <dgm:prSet phldrT="[Text]"/>
      <dgm:spPr/>
      <dgm:t>
        <a:bodyPr/>
        <a:lstStyle/>
        <a:p>
          <a:r>
            <a:rPr lang="ar-SA" b="1" dirty="0" smtClean="0"/>
            <a:t>الثانية</a:t>
          </a:r>
          <a:endParaRPr lang="en-US" b="1" dirty="0"/>
        </a:p>
      </dgm:t>
    </dgm:pt>
    <dgm:pt modelId="{456095AB-1C29-4DFA-A194-DFF3DDCAA1AA}" type="parTrans" cxnId="{C22A8143-1B58-48D3-881A-5965374587C5}">
      <dgm:prSet/>
      <dgm:spPr/>
      <dgm:t>
        <a:bodyPr/>
        <a:lstStyle/>
        <a:p>
          <a:endParaRPr lang="en-US"/>
        </a:p>
      </dgm:t>
    </dgm:pt>
    <dgm:pt modelId="{58C91150-5295-4B1B-871A-C18439EB182A}" type="sibTrans" cxnId="{C22A8143-1B58-48D3-881A-5965374587C5}">
      <dgm:prSet/>
      <dgm:spPr/>
      <dgm:t>
        <a:bodyPr/>
        <a:lstStyle/>
        <a:p>
          <a:endParaRPr lang="en-US"/>
        </a:p>
      </dgm:t>
    </dgm:pt>
    <dgm:pt modelId="{5441F1EC-2A86-42DA-816F-05071AB84BDD}">
      <dgm:prSet phldrT="[Text]"/>
      <dgm:spPr/>
      <dgm:t>
        <a:bodyPr/>
        <a:lstStyle/>
        <a:p>
          <a:pPr rtl="1"/>
          <a:r>
            <a:rPr lang="ar-SA" b="1" dirty="0" smtClean="0"/>
            <a:t>استخدم أحد الأشكال أو الصور للتعبير عن الفكرة المركزية.</a:t>
          </a:r>
          <a:endParaRPr lang="en-US" b="1" dirty="0"/>
        </a:p>
      </dgm:t>
    </dgm:pt>
    <dgm:pt modelId="{CD58B8DD-909D-4A06-92B8-75AB48299266}" type="parTrans" cxnId="{F0A60862-0356-4439-A99D-E501AA7D7CCD}">
      <dgm:prSet/>
      <dgm:spPr/>
      <dgm:t>
        <a:bodyPr/>
        <a:lstStyle/>
        <a:p>
          <a:endParaRPr lang="en-US"/>
        </a:p>
      </dgm:t>
    </dgm:pt>
    <dgm:pt modelId="{3F1E90C9-264F-4451-BE00-35F4AF368116}" type="sibTrans" cxnId="{F0A60862-0356-4439-A99D-E501AA7D7CCD}">
      <dgm:prSet/>
      <dgm:spPr/>
      <dgm:t>
        <a:bodyPr/>
        <a:lstStyle/>
        <a:p>
          <a:endParaRPr lang="en-US"/>
        </a:p>
      </dgm:t>
    </dgm:pt>
    <dgm:pt modelId="{DEC8ACDB-1B7F-4992-ACDD-6943912D043E}">
      <dgm:prSet phldrT="[Text]"/>
      <dgm:spPr/>
      <dgm:t>
        <a:bodyPr/>
        <a:lstStyle/>
        <a:p>
          <a:r>
            <a:rPr lang="ar-SA" b="1" dirty="0" smtClean="0"/>
            <a:t>الثالثة</a:t>
          </a:r>
          <a:endParaRPr lang="en-US" b="1" dirty="0"/>
        </a:p>
      </dgm:t>
    </dgm:pt>
    <dgm:pt modelId="{BEBE75F5-4930-4D31-9E6C-006026AD3A45}" type="parTrans" cxnId="{43FF1F52-BB98-44BE-98B0-092D3B80CCB6}">
      <dgm:prSet/>
      <dgm:spPr/>
      <dgm:t>
        <a:bodyPr/>
        <a:lstStyle/>
        <a:p>
          <a:endParaRPr lang="en-US"/>
        </a:p>
      </dgm:t>
    </dgm:pt>
    <dgm:pt modelId="{A8697C91-3CB3-41C6-8698-3CB905956A85}" type="sibTrans" cxnId="{43FF1F52-BB98-44BE-98B0-092D3B80CCB6}">
      <dgm:prSet/>
      <dgm:spPr/>
      <dgm:t>
        <a:bodyPr/>
        <a:lstStyle/>
        <a:p>
          <a:endParaRPr lang="en-US"/>
        </a:p>
      </dgm:t>
    </dgm:pt>
    <dgm:pt modelId="{BD3C4929-614D-48FA-8D58-7D268EBD4C34}">
      <dgm:prSet phldrT="[Text]"/>
      <dgm:spPr/>
      <dgm:t>
        <a:bodyPr/>
        <a:lstStyle/>
        <a:p>
          <a:pPr rtl="1"/>
          <a:r>
            <a:rPr lang="ar-SA" b="1" dirty="0" smtClean="0"/>
            <a:t>استخدم الألوان أثناء الرسم.</a:t>
          </a:r>
          <a:endParaRPr lang="en-US" b="1" dirty="0"/>
        </a:p>
      </dgm:t>
    </dgm:pt>
    <dgm:pt modelId="{6589ABC8-D4C4-479D-867A-5C66543F21A9}" type="parTrans" cxnId="{45E31591-91EC-4217-BBB3-C02DF4160AD6}">
      <dgm:prSet/>
      <dgm:spPr/>
      <dgm:t>
        <a:bodyPr/>
        <a:lstStyle/>
        <a:p>
          <a:endParaRPr lang="en-US"/>
        </a:p>
      </dgm:t>
    </dgm:pt>
    <dgm:pt modelId="{EFDCCB4B-729F-4AAA-9C2B-8A855062DA9B}" type="sibTrans" cxnId="{45E31591-91EC-4217-BBB3-C02DF4160AD6}">
      <dgm:prSet/>
      <dgm:spPr/>
      <dgm:t>
        <a:bodyPr/>
        <a:lstStyle/>
        <a:p>
          <a:endParaRPr lang="en-US"/>
        </a:p>
      </dgm:t>
    </dgm:pt>
    <dgm:pt modelId="{54CC0567-905A-4033-B79B-21D0C6F0659C}">
      <dgm:prSet phldrT="[Text]"/>
      <dgm:spPr/>
      <dgm:t>
        <a:bodyPr/>
        <a:lstStyle/>
        <a:p>
          <a:r>
            <a:rPr lang="ar-SA" b="1" dirty="0" smtClean="0"/>
            <a:t>الخامسة</a:t>
          </a:r>
          <a:endParaRPr lang="en-US" b="1" dirty="0"/>
        </a:p>
      </dgm:t>
    </dgm:pt>
    <dgm:pt modelId="{63246233-067A-43F8-A017-46E2DF6AEB18}" type="parTrans" cxnId="{673CECE5-677C-49A5-AF42-DCA5C8569EEE}">
      <dgm:prSet/>
      <dgm:spPr/>
      <dgm:t>
        <a:bodyPr/>
        <a:lstStyle/>
        <a:p>
          <a:endParaRPr lang="en-US"/>
        </a:p>
      </dgm:t>
    </dgm:pt>
    <dgm:pt modelId="{B404D2D4-A62E-42A8-9983-B68A738BD028}" type="sibTrans" cxnId="{673CECE5-677C-49A5-AF42-DCA5C8569EEE}">
      <dgm:prSet/>
      <dgm:spPr/>
      <dgm:t>
        <a:bodyPr/>
        <a:lstStyle/>
        <a:p>
          <a:endParaRPr lang="en-US"/>
        </a:p>
      </dgm:t>
    </dgm:pt>
    <dgm:pt modelId="{7E2D3EB4-148A-4955-A7E2-2A74848C908A}">
      <dgm:prSet phldrT="[Text]"/>
      <dgm:spPr/>
      <dgm:t>
        <a:bodyPr/>
        <a:lstStyle/>
        <a:p>
          <a:r>
            <a:rPr lang="ar-SA" b="1" dirty="0" smtClean="0"/>
            <a:t>الرابعة</a:t>
          </a:r>
          <a:endParaRPr lang="en-US" b="1" dirty="0"/>
        </a:p>
      </dgm:t>
    </dgm:pt>
    <dgm:pt modelId="{9CC37B38-92ED-4BB2-B59B-90600992AD32}" type="parTrans" cxnId="{1AD979B1-36A6-4850-A42B-A7A6CF096CDA}">
      <dgm:prSet/>
      <dgm:spPr/>
      <dgm:t>
        <a:bodyPr/>
        <a:lstStyle/>
        <a:p>
          <a:endParaRPr lang="en-US"/>
        </a:p>
      </dgm:t>
    </dgm:pt>
    <dgm:pt modelId="{AB9BB87C-BD8A-48D3-9167-884C61E91991}" type="sibTrans" cxnId="{1AD979B1-36A6-4850-A42B-A7A6CF096CDA}">
      <dgm:prSet/>
      <dgm:spPr/>
      <dgm:t>
        <a:bodyPr/>
        <a:lstStyle/>
        <a:p>
          <a:endParaRPr lang="en-US"/>
        </a:p>
      </dgm:t>
    </dgm:pt>
    <dgm:pt modelId="{DF1F3699-ECF0-4594-9FDC-0E36120E74AE}">
      <dgm:prSet/>
      <dgm:spPr/>
      <dgm:t>
        <a:bodyPr/>
        <a:lstStyle/>
        <a:p>
          <a:pPr rtl="1"/>
          <a:r>
            <a:rPr lang="ar-SA" b="1" dirty="0" smtClean="0"/>
            <a:t>أوصل الفروع الرئيسة بالشكل المركزي، بحيث تبدأ بخطوط عريضة من المركز، ثم تقل تدريجياً.</a:t>
          </a:r>
          <a:endParaRPr lang="en-US" b="1" dirty="0"/>
        </a:p>
      </dgm:t>
    </dgm:pt>
    <dgm:pt modelId="{D0318889-50F3-4CE9-A92B-402D90B23759}" type="parTrans" cxnId="{6EDA4F2B-1068-4D5F-A650-E829E67CDCF5}">
      <dgm:prSet/>
      <dgm:spPr/>
      <dgm:t>
        <a:bodyPr/>
        <a:lstStyle/>
        <a:p>
          <a:endParaRPr lang="en-US"/>
        </a:p>
      </dgm:t>
    </dgm:pt>
    <dgm:pt modelId="{64385691-BBFE-440C-8E7B-38430A795471}" type="sibTrans" cxnId="{6EDA4F2B-1068-4D5F-A650-E829E67CDCF5}">
      <dgm:prSet/>
      <dgm:spPr/>
      <dgm:t>
        <a:bodyPr/>
        <a:lstStyle/>
        <a:p>
          <a:endParaRPr lang="en-US"/>
        </a:p>
      </dgm:t>
    </dgm:pt>
    <dgm:pt modelId="{557F3AAB-0D64-42F3-98F6-83793C2CC0BD}">
      <dgm:prSet phldrT="[Text]"/>
      <dgm:spPr/>
      <dgm:t>
        <a:bodyPr/>
        <a:lstStyle/>
        <a:p>
          <a:r>
            <a:rPr lang="ar-SA" b="1" dirty="0" smtClean="0"/>
            <a:t>السادسة</a:t>
          </a:r>
          <a:endParaRPr lang="en-US" b="1" dirty="0"/>
        </a:p>
      </dgm:t>
    </dgm:pt>
    <dgm:pt modelId="{1822D064-3703-478D-9DEF-EC1E4162EBE0}" type="parTrans" cxnId="{05DD1461-F80B-4E0A-8AAB-BEFCBF620263}">
      <dgm:prSet/>
      <dgm:spPr/>
      <dgm:t>
        <a:bodyPr/>
        <a:lstStyle/>
        <a:p>
          <a:endParaRPr lang="en-US"/>
        </a:p>
      </dgm:t>
    </dgm:pt>
    <dgm:pt modelId="{F86454BE-0FAF-4951-8F4B-4FB361D8FA4C}" type="sibTrans" cxnId="{05DD1461-F80B-4E0A-8AAB-BEFCBF620263}">
      <dgm:prSet/>
      <dgm:spPr/>
      <dgm:t>
        <a:bodyPr/>
        <a:lstStyle/>
        <a:p>
          <a:endParaRPr lang="en-US"/>
        </a:p>
      </dgm:t>
    </dgm:pt>
    <dgm:pt modelId="{7B6FECA4-0327-4739-997F-583C99D078F9}">
      <dgm:prSet phldrT="[Text]"/>
      <dgm:spPr/>
      <dgm:t>
        <a:bodyPr/>
        <a:lstStyle/>
        <a:p>
          <a:r>
            <a:rPr lang="ar-SA" b="1" dirty="0" smtClean="0"/>
            <a:t>السابعة</a:t>
          </a:r>
          <a:endParaRPr lang="en-US" b="1" dirty="0"/>
        </a:p>
      </dgm:t>
    </dgm:pt>
    <dgm:pt modelId="{6C611531-CAA6-4CD3-83D5-BD4CD8C57B5D}" type="parTrans" cxnId="{426151BC-A99A-4F79-B91A-7CB508DF75C6}">
      <dgm:prSet/>
      <dgm:spPr/>
      <dgm:t>
        <a:bodyPr/>
        <a:lstStyle/>
        <a:p>
          <a:endParaRPr lang="en-US"/>
        </a:p>
      </dgm:t>
    </dgm:pt>
    <dgm:pt modelId="{D171CE0F-E2B6-48A0-9736-F39837726206}" type="sibTrans" cxnId="{426151BC-A99A-4F79-B91A-7CB508DF75C6}">
      <dgm:prSet/>
      <dgm:spPr/>
      <dgm:t>
        <a:bodyPr/>
        <a:lstStyle/>
        <a:p>
          <a:endParaRPr lang="en-US"/>
        </a:p>
      </dgm:t>
    </dgm:pt>
    <dgm:pt modelId="{A5F6F4BA-86FA-4CD9-81C5-7B0736C492BD}">
      <dgm:prSet/>
      <dgm:spPr/>
      <dgm:t>
        <a:bodyPr/>
        <a:lstStyle/>
        <a:p>
          <a:pPr rtl="1"/>
          <a:r>
            <a:rPr lang="ar-SA" b="1" smtClean="0"/>
            <a:t>اجعل التوصيل بين الفروع يأخذ شكل المنحنى بدلاً من الخطوط المستقيمة.</a:t>
          </a:r>
          <a:endParaRPr lang="en-US" b="1"/>
        </a:p>
      </dgm:t>
    </dgm:pt>
    <dgm:pt modelId="{A4B69A76-355C-4290-BCEE-896A99554918}" type="parTrans" cxnId="{1FAE8890-B1B4-4619-B75C-99F8B2D9C342}">
      <dgm:prSet/>
      <dgm:spPr/>
      <dgm:t>
        <a:bodyPr/>
        <a:lstStyle/>
        <a:p>
          <a:endParaRPr lang="en-US"/>
        </a:p>
      </dgm:t>
    </dgm:pt>
    <dgm:pt modelId="{437D43C2-666B-4296-A662-3766BC0DFFBB}" type="sibTrans" cxnId="{1FAE8890-B1B4-4619-B75C-99F8B2D9C342}">
      <dgm:prSet/>
      <dgm:spPr/>
      <dgm:t>
        <a:bodyPr/>
        <a:lstStyle/>
        <a:p>
          <a:endParaRPr lang="en-US"/>
        </a:p>
      </dgm:t>
    </dgm:pt>
    <dgm:pt modelId="{DCBCF9D8-AE44-4AE7-86F2-8B81C75DABAC}">
      <dgm:prSet/>
      <dgm:spPr/>
      <dgm:t>
        <a:bodyPr/>
        <a:lstStyle/>
        <a:p>
          <a:pPr rtl="1"/>
          <a:r>
            <a:rPr lang="ar-SA" b="1" smtClean="0"/>
            <a:t>استخدم كلمة واحدة أو كلمتين في كل سطر.</a:t>
          </a:r>
          <a:endParaRPr lang="en-US" b="1"/>
        </a:p>
      </dgm:t>
    </dgm:pt>
    <dgm:pt modelId="{DC5DDAFB-3CBE-4181-A27A-2AC20757FD8D}" type="parTrans" cxnId="{2805A735-BE69-47DF-8F24-12E581748763}">
      <dgm:prSet/>
      <dgm:spPr/>
      <dgm:t>
        <a:bodyPr/>
        <a:lstStyle/>
        <a:p>
          <a:endParaRPr lang="en-US"/>
        </a:p>
      </dgm:t>
    </dgm:pt>
    <dgm:pt modelId="{D9D5EF3D-3235-43F6-83F4-9DE7BD75C9EA}" type="sibTrans" cxnId="{2805A735-BE69-47DF-8F24-12E581748763}">
      <dgm:prSet/>
      <dgm:spPr/>
      <dgm:t>
        <a:bodyPr/>
        <a:lstStyle/>
        <a:p>
          <a:endParaRPr lang="en-US"/>
        </a:p>
      </dgm:t>
    </dgm:pt>
    <dgm:pt modelId="{40845814-2D6C-4C05-A6D1-E7D781185077}">
      <dgm:prSet/>
      <dgm:spPr/>
      <dgm:t>
        <a:bodyPr/>
        <a:lstStyle/>
        <a:p>
          <a:pPr rtl="1"/>
          <a:r>
            <a:rPr lang="ar-SA" b="1" dirty="0" smtClean="0"/>
            <a:t>استخدم الصور.</a:t>
          </a:r>
          <a:endParaRPr lang="en-US" b="1" dirty="0"/>
        </a:p>
      </dgm:t>
    </dgm:pt>
    <dgm:pt modelId="{24F4762C-F331-4D98-93BE-BD911B975FBD}" type="parTrans" cxnId="{67B44F21-45C1-4D1C-A106-7F1461C380A9}">
      <dgm:prSet/>
      <dgm:spPr/>
      <dgm:t>
        <a:bodyPr/>
        <a:lstStyle/>
        <a:p>
          <a:endParaRPr lang="en-US"/>
        </a:p>
      </dgm:t>
    </dgm:pt>
    <dgm:pt modelId="{56A3E07D-E547-44F7-8D96-70CFBF1B4C10}" type="sibTrans" cxnId="{67B44F21-45C1-4D1C-A106-7F1461C380A9}">
      <dgm:prSet/>
      <dgm:spPr/>
      <dgm:t>
        <a:bodyPr/>
        <a:lstStyle/>
        <a:p>
          <a:endParaRPr lang="en-US"/>
        </a:p>
      </dgm:t>
    </dgm:pt>
    <dgm:pt modelId="{0EBCA6C6-1571-4BE8-878D-8B80BBCA9C29}" type="pres">
      <dgm:prSet presAssocID="{DF17C281-5AD1-4D0F-9D28-B230D22E4CC4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F5CEE9-A175-44EB-BE21-8DDF03D687C7}" type="pres">
      <dgm:prSet presAssocID="{F2730541-F359-4C5F-83EB-3397E66B1967}" presName="composite" presStyleCnt="0"/>
      <dgm:spPr/>
    </dgm:pt>
    <dgm:pt modelId="{DBBE30F6-117A-4E4F-85DE-E4159C4BA08A}" type="pres">
      <dgm:prSet presAssocID="{F2730541-F359-4C5F-83EB-3397E66B1967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7C90E-D86C-4584-B5FF-8A9E5ACCAA4E}" type="pres">
      <dgm:prSet presAssocID="{F2730541-F359-4C5F-83EB-3397E66B1967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18AE2-5F99-4B5A-8065-D5110E94ADEC}" type="pres">
      <dgm:prSet presAssocID="{3128B7E5-75FD-4A24-B4B2-ADBFB5F8F6E0}" presName="sp" presStyleCnt="0"/>
      <dgm:spPr/>
    </dgm:pt>
    <dgm:pt modelId="{8751BC5C-DA1E-46D7-81BD-CF9991BCFA04}" type="pres">
      <dgm:prSet presAssocID="{E74AE663-D791-4792-9E76-B122CB0AF482}" presName="composite" presStyleCnt="0"/>
      <dgm:spPr/>
    </dgm:pt>
    <dgm:pt modelId="{07630D47-FBB6-4EB9-B250-5803A7857C0F}" type="pres">
      <dgm:prSet presAssocID="{E74AE663-D791-4792-9E76-B122CB0AF482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FC89A-CFB5-4AAC-BE10-B453BBFD2847}" type="pres">
      <dgm:prSet presAssocID="{E74AE663-D791-4792-9E76-B122CB0AF482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D85D5-0270-4639-B05E-EB36744D7715}" type="pres">
      <dgm:prSet presAssocID="{58C91150-5295-4B1B-871A-C18439EB182A}" presName="sp" presStyleCnt="0"/>
      <dgm:spPr/>
    </dgm:pt>
    <dgm:pt modelId="{25B2B503-49EF-4CE0-ABC3-4E338FCD467D}" type="pres">
      <dgm:prSet presAssocID="{DEC8ACDB-1B7F-4992-ACDD-6943912D043E}" presName="composite" presStyleCnt="0"/>
      <dgm:spPr/>
    </dgm:pt>
    <dgm:pt modelId="{0A60FB82-5314-4B7B-8E49-CFBFC41D02DF}" type="pres">
      <dgm:prSet presAssocID="{DEC8ACDB-1B7F-4992-ACDD-6943912D043E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9E14E-37A9-4A4E-92EB-233F571FA9F2}" type="pres">
      <dgm:prSet presAssocID="{DEC8ACDB-1B7F-4992-ACDD-6943912D043E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9509F2-8122-4570-B963-0B18097949A7}" type="pres">
      <dgm:prSet presAssocID="{A8697C91-3CB3-41C6-8698-3CB905956A85}" presName="sp" presStyleCnt="0"/>
      <dgm:spPr/>
    </dgm:pt>
    <dgm:pt modelId="{01EBA177-4DB7-4A7E-85DB-8CDBC2E5339E}" type="pres">
      <dgm:prSet presAssocID="{7E2D3EB4-148A-4955-A7E2-2A74848C908A}" presName="composite" presStyleCnt="0"/>
      <dgm:spPr/>
    </dgm:pt>
    <dgm:pt modelId="{E4CD8CBF-0674-463F-86CD-623EBCDE85F3}" type="pres">
      <dgm:prSet presAssocID="{7E2D3EB4-148A-4955-A7E2-2A74848C908A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F3CB6-7228-478D-9894-628580470715}" type="pres">
      <dgm:prSet presAssocID="{7E2D3EB4-148A-4955-A7E2-2A74848C908A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9559D-65B0-494C-AAD5-8D929182CA23}" type="pres">
      <dgm:prSet presAssocID="{AB9BB87C-BD8A-48D3-9167-884C61E91991}" presName="sp" presStyleCnt="0"/>
      <dgm:spPr/>
    </dgm:pt>
    <dgm:pt modelId="{E900148D-6426-428E-A303-EDAC03FC49AA}" type="pres">
      <dgm:prSet presAssocID="{54CC0567-905A-4033-B79B-21D0C6F0659C}" presName="composite" presStyleCnt="0"/>
      <dgm:spPr/>
    </dgm:pt>
    <dgm:pt modelId="{C8C4472D-4ED7-4590-8792-BC03C48F0050}" type="pres">
      <dgm:prSet presAssocID="{54CC0567-905A-4033-B79B-21D0C6F0659C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8731E-9AD6-454D-85F0-B27F67E7AE8C}" type="pres">
      <dgm:prSet presAssocID="{54CC0567-905A-4033-B79B-21D0C6F0659C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A5602-838E-49D6-8205-D11D8AA4F17C}" type="pres">
      <dgm:prSet presAssocID="{B404D2D4-A62E-42A8-9983-B68A738BD028}" presName="sp" presStyleCnt="0"/>
      <dgm:spPr/>
    </dgm:pt>
    <dgm:pt modelId="{DE7FED19-31F7-4A15-A51E-5A4C17649DE9}" type="pres">
      <dgm:prSet presAssocID="{557F3AAB-0D64-42F3-98F6-83793C2CC0BD}" presName="composite" presStyleCnt="0"/>
      <dgm:spPr/>
    </dgm:pt>
    <dgm:pt modelId="{32A45848-579F-4459-8F6E-4B82B0DDB256}" type="pres">
      <dgm:prSet presAssocID="{557F3AAB-0D64-42F3-98F6-83793C2CC0BD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AE734B-D78C-4BCB-8433-66D987FD56F7}" type="pres">
      <dgm:prSet presAssocID="{557F3AAB-0D64-42F3-98F6-83793C2CC0BD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BEC9C0-54B4-4ABC-B827-9709977CA645}" type="pres">
      <dgm:prSet presAssocID="{F86454BE-0FAF-4951-8F4B-4FB361D8FA4C}" presName="sp" presStyleCnt="0"/>
      <dgm:spPr/>
    </dgm:pt>
    <dgm:pt modelId="{13A108CF-2837-4F15-ADBE-ACBD567D8252}" type="pres">
      <dgm:prSet presAssocID="{7B6FECA4-0327-4739-997F-583C99D078F9}" presName="composite" presStyleCnt="0"/>
      <dgm:spPr/>
    </dgm:pt>
    <dgm:pt modelId="{EF203C1F-60D6-440A-B6A2-55F1261EE449}" type="pres">
      <dgm:prSet presAssocID="{7B6FECA4-0327-4739-997F-583C99D078F9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0E57F-21E9-43D5-BC7D-BABD1D805CEE}" type="pres">
      <dgm:prSet presAssocID="{7B6FECA4-0327-4739-997F-583C99D078F9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497B7A-9F29-465B-8F8E-354891ECFE91}" type="presOf" srcId="{557F3AAB-0D64-42F3-98F6-83793C2CC0BD}" destId="{32A45848-579F-4459-8F6E-4B82B0DDB256}" srcOrd="0" destOrd="0" presId="urn:microsoft.com/office/officeart/2005/8/layout/chevron2"/>
    <dgm:cxn modelId="{67B44F21-45C1-4D1C-A106-7F1461C380A9}" srcId="{7B6FECA4-0327-4739-997F-583C99D078F9}" destId="{40845814-2D6C-4C05-A6D1-E7D781185077}" srcOrd="0" destOrd="0" parTransId="{24F4762C-F331-4D98-93BE-BD911B975FBD}" sibTransId="{56A3E07D-E547-44F7-8D96-70CFBF1B4C10}"/>
    <dgm:cxn modelId="{1FAE8890-B1B4-4619-B75C-99F8B2D9C342}" srcId="{54CC0567-905A-4033-B79B-21D0C6F0659C}" destId="{A5F6F4BA-86FA-4CD9-81C5-7B0736C492BD}" srcOrd="0" destOrd="0" parTransId="{A4B69A76-355C-4290-BCEE-896A99554918}" sibTransId="{437D43C2-666B-4296-A662-3766BC0DFFBB}"/>
    <dgm:cxn modelId="{1AD979B1-36A6-4850-A42B-A7A6CF096CDA}" srcId="{DF17C281-5AD1-4D0F-9D28-B230D22E4CC4}" destId="{7E2D3EB4-148A-4955-A7E2-2A74848C908A}" srcOrd="3" destOrd="0" parTransId="{9CC37B38-92ED-4BB2-B59B-90600992AD32}" sibTransId="{AB9BB87C-BD8A-48D3-9167-884C61E91991}"/>
    <dgm:cxn modelId="{8EB26BCE-12A8-4C11-86F6-A6EAC94DADF7}" type="presOf" srcId="{82392420-0E17-4ACA-A71A-C5A62488D120}" destId="{2C87C90E-D86C-4584-B5FF-8A9E5ACCAA4E}" srcOrd="0" destOrd="0" presId="urn:microsoft.com/office/officeart/2005/8/layout/chevron2"/>
    <dgm:cxn modelId="{F0A60862-0356-4439-A99D-E501AA7D7CCD}" srcId="{E74AE663-D791-4792-9E76-B122CB0AF482}" destId="{5441F1EC-2A86-42DA-816F-05071AB84BDD}" srcOrd="0" destOrd="0" parTransId="{CD58B8DD-909D-4A06-92B8-75AB48299266}" sibTransId="{3F1E90C9-264F-4451-BE00-35F4AF368116}"/>
    <dgm:cxn modelId="{B0795BEA-18E0-4441-9CFB-88B4672C53BE}" type="presOf" srcId="{DF1F3699-ECF0-4594-9FDC-0E36120E74AE}" destId="{557F3CB6-7228-478D-9894-628580470715}" srcOrd="0" destOrd="0" presId="urn:microsoft.com/office/officeart/2005/8/layout/chevron2"/>
    <dgm:cxn modelId="{C22A8143-1B58-48D3-881A-5965374587C5}" srcId="{DF17C281-5AD1-4D0F-9D28-B230D22E4CC4}" destId="{E74AE663-D791-4792-9E76-B122CB0AF482}" srcOrd="1" destOrd="0" parTransId="{456095AB-1C29-4DFA-A194-DFF3DDCAA1AA}" sibTransId="{58C91150-5295-4B1B-871A-C18439EB182A}"/>
    <dgm:cxn modelId="{AD0F7E04-6C84-4909-BAB1-D0B5D4BCE3A1}" type="presOf" srcId="{5441F1EC-2A86-42DA-816F-05071AB84BDD}" destId="{4F3FC89A-CFB5-4AAC-BE10-B453BBFD2847}" srcOrd="0" destOrd="0" presId="urn:microsoft.com/office/officeart/2005/8/layout/chevron2"/>
    <dgm:cxn modelId="{9C40E4E1-1995-4068-96E0-ED2C2B9BDF2F}" srcId="{DF17C281-5AD1-4D0F-9D28-B230D22E4CC4}" destId="{F2730541-F359-4C5F-83EB-3397E66B1967}" srcOrd="0" destOrd="0" parTransId="{F160E39D-15E7-49FA-84C7-9C1A824D9C97}" sibTransId="{3128B7E5-75FD-4A24-B4B2-ADBFB5F8F6E0}"/>
    <dgm:cxn modelId="{6BB4DA60-BDAC-4450-89D9-B265927E9F9C}" type="presOf" srcId="{A5F6F4BA-86FA-4CD9-81C5-7B0736C492BD}" destId="{C3B8731E-9AD6-454D-85F0-B27F67E7AE8C}" srcOrd="0" destOrd="0" presId="urn:microsoft.com/office/officeart/2005/8/layout/chevron2"/>
    <dgm:cxn modelId="{0D70750F-B8EE-4C8D-9C87-F5DA01198A31}" type="presOf" srcId="{DCBCF9D8-AE44-4AE7-86F2-8B81C75DABAC}" destId="{19AE734B-D78C-4BCB-8433-66D987FD56F7}" srcOrd="0" destOrd="0" presId="urn:microsoft.com/office/officeart/2005/8/layout/chevron2"/>
    <dgm:cxn modelId="{43FF1F52-BB98-44BE-98B0-092D3B80CCB6}" srcId="{DF17C281-5AD1-4D0F-9D28-B230D22E4CC4}" destId="{DEC8ACDB-1B7F-4992-ACDD-6943912D043E}" srcOrd="2" destOrd="0" parTransId="{BEBE75F5-4930-4D31-9E6C-006026AD3A45}" sibTransId="{A8697C91-3CB3-41C6-8698-3CB905956A85}"/>
    <dgm:cxn modelId="{EBAB1C16-DB8B-43D0-8799-34E028F674D5}" srcId="{F2730541-F359-4C5F-83EB-3397E66B1967}" destId="{82392420-0E17-4ACA-A71A-C5A62488D120}" srcOrd="0" destOrd="0" parTransId="{B7620C4C-1494-4BE2-B0CD-89F750C92CB6}" sibTransId="{C1574073-2FBC-4C3B-955A-79D626236461}"/>
    <dgm:cxn modelId="{C71A517F-7F30-4021-B4FF-BDB07185D1F1}" type="presOf" srcId="{BD3C4929-614D-48FA-8D58-7D268EBD4C34}" destId="{8A19E14E-37A9-4A4E-92EB-233F571FA9F2}" srcOrd="0" destOrd="0" presId="urn:microsoft.com/office/officeart/2005/8/layout/chevron2"/>
    <dgm:cxn modelId="{6EDA4F2B-1068-4D5F-A650-E829E67CDCF5}" srcId="{7E2D3EB4-148A-4955-A7E2-2A74848C908A}" destId="{DF1F3699-ECF0-4594-9FDC-0E36120E74AE}" srcOrd="0" destOrd="0" parTransId="{D0318889-50F3-4CE9-A92B-402D90B23759}" sibTransId="{64385691-BBFE-440C-8E7B-38430A795471}"/>
    <dgm:cxn modelId="{1C1C97D8-3730-4A27-8828-40462C283F5B}" type="presOf" srcId="{7B6FECA4-0327-4739-997F-583C99D078F9}" destId="{EF203C1F-60D6-440A-B6A2-55F1261EE449}" srcOrd="0" destOrd="0" presId="urn:microsoft.com/office/officeart/2005/8/layout/chevron2"/>
    <dgm:cxn modelId="{711E0897-DF34-4158-A713-A73F35EB6465}" type="presOf" srcId="{DF17C281-5AD1-4D0F-9D28-B230D22E4CC4}" destId="{0EBCA6C6-1571-4BE8-878D-8B80BBCA9C29}" srcOrd="0" destOrd="0" presId="urn:microsoft.com/office/officeart/2005/8/layout/chevron2"/>
    <dgm:cxn modelId="{19EEEDFC-8D01-4B79-9DE5-755BDE431377}" type="presOf" srcId="{40845814-2D6C-4C05-A6D1-E7D781185077}" destId="{FB60E57F-21E9-43D5-BC7D-BABD1D805CEE}" srcOrd="0" destOrd="0" presId="urn:microsoft.com/office/officeart/2005/8/layout/chevron2"/>
    <dgm:cxn modelId="{9C005414-4BD3-4D33-87B4-067E9EF777E4}" type="presOf" srcId="{F2730541-F359-4C5F-83EB-3397E66B1967}" destId="{DBBE30F6-117A-4E4F-85DE-E4159C4BA08A}" srcOrd="0" destOrd="0" presId="urn:microsoft.com/office/officeart/2005/8/layout/chevron2"/>
    <dgm:cxn modelId="{45E31591-91EC-4217-BBB3-C02DF4160AD6}" srcId="{DEC8ACDB-1B7F-4992-ACDD-6943912D043E}" destId="{BD3C4929-614D-48FA-8D58-7D268EBD4C34}" srcOrd="0" destOrd="0" parTransId="{6589ABC8-D4C4-479D-867A-5C66543F21A9}" sibTransId="{EFDCCB4B-729F-4AAA-9C2B-8A855062DA9B}"/>
    <dgm:cxn modelId="{426151BC-A99A-4F79-B91A-7CB508DF75C6}" srcId="{DF17C281-5AD1-4D0F-9D28-B230D22E4CC4}" destId="{7B6FECA4-0327-4739-997F-583C99D078F9}" srcOrd="6" destOrd="0" parTransId="{6C611531-CAA6-4CD3-83D5-BD4CD8C57B5D}" sibTransId="{D171CE0F-E2B6-48A0-9736-F39837726206}"/>
    <dgm:cxn modelId="{AC9E58E9-69CE-40AF-840A-C877352268C7}" type="presOf" srcId="{54CC0567-905A-4033-B79B-21D0C6F0659C}" destId="{C8C4472D-4ED7-4590-8792-BC03C48F0050}" srcOrd="0" destOrd="0" presId="urn:microsoft.com/office/officeart/2005/8/layout/chevron2"/>
    <dgm:cxn modelId="{2805A735-BE69-47DF-8F24-12E581748763}" srcId="{557F3AAB-0D64-42F3-98F6-83793C2CC0BD}" destId="{DCBCF9D8-AE44-4AE7-86F2-8B81C75DABAC}" srcOrd="0" destOrd="0" parTransId="{DC5DDAFB-3CBE-4181-A27A-2AC20757FD8D}" sibTransId="{D9D5EF3D-3235-43F6-83F4-9DE7BD75C9EA}"/>
    <dgm:cxn modelId="{AC406F19-27FA-4E03-8BC7-69E01310578D}" type="presOf" srcId="{7E2D3EB4-148A-4955-A7E2-2A74848C908A}" destId="{E4CD8CBF-0674-463F-86CD-623EBCDE85F3}" srcOrd="0" destOrd="0" presId="urn:microsoft.com/office/officeart/2005/8/layout/chevron2"/>
    <dgm:cxn modelId="{673CECE5-677C-49A5-AF42-DCA5C8569EEE}" srcId="{DF17C281-5AD1-4D0F-9D28-B230D22E4CC4}" destId="{54CC0567-905A-4033-B79B-21D0C6F0659C}" srcOrd="4" destOrd="0" parTransId="{63246233-067A-43F8-A017-46E2DF6AEB18}" sibTransId="{B404D2D4-A62E-42A8-9983-B68A738BD028}"/>
    <dgm:cxn modelId="{4B3EC720-365D-4409-BB5F-36409C25569A}" type="presOf" srcId="{E74AE663-D791-4792-9E76-B122CB0AF482}" destId="{07630D47-FBB6-4EB9-B250-5803A7857C0F}" srcOrd="0" destOrd="0" presId="urn:microsoft.com/office/officeart/2005/8/layout/chevron2"/>
    <dgm:cxn modelId="{8BD839C0-4E9A-4E6C-9653-6A76E3A47A2F}" type="presOf" srcId="{DEC8ACDB-1B7F-4992-ACDD-6943912D043E}" destId="{0A60FB82-5314-4B7B-8E49-CFBFC41D02DF}" srcOrd="0" destOrd="0" presId="urn:microsoft.com/office/officeart/2005/8/layout/chevron2"/>
    <dgm:cxn modelId="{05DD1461-F80B-4E0A-8AAB-BEFCBF620263}" srcId="{DF17C281-5AD1-4D0F-9D28-B230D22E4CC4}" destId="{557F3AAB-0D64-42F3-98F6-83793C2CC0BD}" srcOrd="5" destOrd="0" parTransId="{1822D064-3703-478D-9DEF-EC1E4162EBE0}" sibTransId="{F86454BE-0FAF-4951-8F4B-4FB361D8FA4C}"/>
    <dgm:cxn modelId="{93690BB4-E9EC-44B0-AD96-4454066C2C61}" type="presParOf" srcId="{0EBCA6C6-1571-4BE8-878D-8B80BBCA9C29}" destId="{C2F5CEE9-A175-44EB-BE21-8DDF03D687C7}" srcOrd="0" destOrd="0" presId="urn:microsoft.com/office/officeart/2005/8/layout/chevron2"/>
    <dgm:cxn modelId="{1DB3256E-86D5-4A2E-98FF-608B4FAF0812}" type="presParOf" srcId="{C2F5CEE9-A175-44EB-BE21-8DDF03D687C7}" destId="{DBBE30F6-117A-4E4F-85DE-E4159C4BA08A}" srcOrd="0" destOrd="0" presId="urn:microsoft.com/office/officeart/2005/8/layout/chevron2"/>
    <dgm:cxn modelId="{C166CE42-6742-497D-8C80-AED8A4DFF1D8}" type="presParOf" srcId="{C2F5CEE9-A175-44EB-BE21-8DDF03D687C7}" destId="{2C87C90E-D86C-4584-B5FF-8A9E5ACCAA4E}" srcOrd="1" destOrd="0" presId="urn:microsoft.com/office/officeart/2005/8/layout/chevron2"/>
    <dgm:cxn modelId="{79592FE8-D2AB-43CE-93BC-210671B9AF29}" type="presParOf" srcId="{0EBCA6C6-1571-4BE8-878D-8B80BBCA9C29}" destId="{AFB18AE2-5F99-4B5A-8065-D5110E94ADEC}" srcOrd="1" destOrd="0" presId="urn:microsoft.com/office/officeart/2005/8/layout/chevron2"/>
    <dgm:cxn modelId="{6039BE55-A2F9-4B4E-8675-601DFA62D2DC}" type="presParOf" srcId="{0EBCA6C6-1571-4BE8-878D-8B80BBCA9C29}" destId="{8751BC5C-DA1E-46D7-81BD-CF9991BCFA04}" srcOrd="2" destOrd="0" presId="urn:microsoft.com/office/officeart/2005/8/layout/chevron2"/>
    <dgm:cxn modelId="{2BF0993F-D00E-4B08-9650-A19E4F2ABA63}" type="presParOf" srcId="{8751BC5C-DA1E-46D7-81BD-CF9991BCFA04}" destId="{07630D47-FBB6-4EB9-B250-5803A7857C0F}" srcOrd="0" destOrd="0" presId="urn:microsoft.com/office/officeart/2005/8/layout/chevron2"/>
    <dgm:cxn modelId="{77B67390-6791-4BC1-999A-332BF02E2AB1}" type="presParOf" srcId="{8751BC5C-DA1E-46D7-81BD-CF9991BCFA04}" destId="{4F3FC89A-CFB5-4AAC-BE10-B453BBFD2847}" srcOrd="1" destOrd="0" presId="urn:microsoft.com/office/officeart/2005/8/layout/chevron2"/>
    <dgm:cxn modelId="{98E465EB-7ADC-4A08-B3FF-4179C745E452}" type="presParOf" srcId="{0EBCA6C6-1571-4BE8-878D-8B80BBCA9C29}" destId="{4F0D85D5-0270-4639-B05E-EB36744D7715}" srcOrd="3" destOrd="0" presId="urn:microsoft.com/office/officeart/2005/8/layout/chevron2"/>
    <dgm:cxn modelId="{029FE5B8-AFE3-4D1C-AD4F-3F006FADF6FB}" type="presParOf" srcId="{0EBCA6C6-1571-4BE8-878D-8B80BBCA9C29}" destId="{25B2B503-49EF-4CE0-ABC3-4E338FCD467D}" srcOrd="4" destOrd="0" presId="urn:microsoft.com/office/officeart/2005/8/layout/chevron2"/>
    <dgm:cxn modelId="{180EFB0A-2771-4AAA-A675-F4A6E7987A96}" type="presParOf" srcId="{25B2B503-49EF-4CE0-ABC3-4E338FCD467D}" destId="{0A60FB82-5314-4B7B-8E49-CFBFC41D02DF}" srcOrd="0" destOrd="0" presId="urn:microsoft.com/office/officeart/2005/8/layout/chevron2"/>
    <dgm:cxn modelId="{3F472C70-D588-4E50-8456-EB459E7DD850}" type="presParOf" srcId="{25B2B503-49EF-4CE0-ABC3-4E338FCD467D}" destId="{8A19E14E-37A9-4A4E-92EB-233F571FA9F2}" srcOrd="1" destOrd="0" presId="urn:microsoft.com/office/officeart/2005/8/layout/chevron2"/>
    <dgm:cxn modelId="{6B57F9F8-7930-4555-93EA-01D684AEBBA4}" type="presParOf" srcId="{0EBCA6C6-1571-4BE8-878D-8B80BBCA9C29}" destId="{B29509F2-8122-4570-B963-0B18097949A7}" srcOrd="5" destOrd="0" presId="urn:microsoft.com/office/officeart/2005/8/layout/chevron2"/>
    <dgm:cxn modelId="{A6DA5D69-2A7C-4D83-A4D6-593CF9BA9FFF}" type="presParOf" srcId="{0EBCA6C6-1571-4BE8-878D-8B80BBCA9C29}" destId="{01EBA177-4DB7-4A7E-85DB-8CDBC2E5339E}" srcOrd="6" destOrd="0" presId="urn:microsoft.com/office/officeart/2005/8/layout/chevron2"/>
    <dgm:cxn modelId="{235CF99C-2AA8-4597-8EE3-6EC106FD0289}" type="presParOf" srcId="{01EBA177-4DB7-4A7E-85DB-8CDBC2E5339E}" destId="{E4CD8CBF-0674-463F-86CD-623EBCDE85F3}" srcOrd="0" destOrd="0" presId="urn:microsoft.com/office/officeart/2005/8/layout/chevron2"/>
    <dgm:cxn modelId="{4F161E31-1801-4212-866C-74DA677FDCE7}" type="presParOf" srcId="{01EBA177-4DB7-4A7E-85DB-8CDBC2E5339E}" destId="{557F3CB6-7228-478D-9894-628580470715}" srcOrd="1" destOrd="0" presId="urn:microsoft.com/office/officeart/2005/8/layout/chevron2"/>
    <dgm:cxn modelId="{775DE26C-1A5A-4BE6-B6F2-99C58D49B1B5}" type="presParOf" srcId="{0EBCA6C6-1571-4BE8-878D-8B80BBCA9C29}" destId="{A469559D-65B0-494C-AAD5-8D929182CA23}" srcOrd="7" destOrd="0" presId="urn:microsoft.com/office/officeart/2005/8/layout/chevron2"/>
    <dgm:cxn modelId="{BE203077-476F-4B58-8FA2-B2E418168A3E}" type="presParOf" srcId="{0EBCA6C6-1571-4BE8-878D-8B80BBCA9C29}" destId="{E900148D-6426-428E-A303-EDAC03FC49AA}" srcOrd="8" destOrd="0" presId="urn:microsoft.com/office/officeart/2005/8/layout/chevron2"/>
    <dgm:cxn modelId="{415127A9-DAE9-4077-83EB-E0FE8B9CA392}" type="presParOf" srcId="{E900148D-6426-428E-A303-EDAC03FC49AA}" destId="{C8C4472D-4ED7-4590-8792-BC03C48F0050}" srcOrd="0" destOrd="0" presId="urn:microsoft.com/office/officeart/2005/8/layout/chevron2"/>
    <dgm:cxn modelId="{8754F820-5E3C-4650-B193-8921C9402AF1}" type="presParOf" srcId="{E900148D-6426-428E-A303-EDAC03FC49AA}" destId="{C3B8731E-9AD6-454D-85F0-B27F67E7AE8C}" srcOrd="1" destOrd="0" presId="urn:microsoft.com/office/officeart/2005/8/layout/chevron2"/>
    <dgm:cxn modelId="{6908A736-CF0D-4095-898B-0AB59049C22E}" type="presParOf" srcId="{0EBCA6C6-1571-4BE8-878D-8B80BBCA9C29}" destId="{8ECA5602-838E-49D6-8205-D11D8AA4F17C}" srcOrd="9" destOrd="0" presId="urn:microsoft.com/office/officeart/2005/8/layout/chevron2"/>
    <dgm:cxn modelId="{E1B8AF26-C40F-48F2-95AF-E6DB81E80234}" type="presParOf" srcId="{0EBCA6C6-1571-4BE8-878D-8B80BBCA9C29}" destId="{DE7FED19-31F7-4A15-A51E-5A4C17649DE9}" srcOrd="10" destOrd="0" presId="urn:microsoft.com/office/officeart/2005/8/layout/chevron2"/>
    <dgm:cxn modelId="{92397037-0B61-4D35-BD0F-A52101015996}" type="presParOf" srcId="{DE7FED19-31F7-4A15-A51E-5A4C17649DE9}" destId="{32A45848-579F-4459-8F6E-4B82B0DDB256}" srcOrd="0" destOrd="0" presId="urn:microsoft.com/office/officeart/2005/8/layout/chevron2"/>
    <dgm:cxn modelId="{ED6412D5-43BD-49A2-B22B-220B5B9DE798}" type="presParOf" srcId="{DE7FED19-31F7-4A15-A51E-5A4C17649DE9}" destId="{19AE734B-D78C-4BCB-8433-66D987FD56F7}" srcOrd="1" destOrd="0" presId="urn:microsoft.com/office/officeart/2005/8/layout/chevron2"/>
    <dgm:cxn modelId="{3C6D853B-77A9-4DD0-B7CE-26FEC08C9A43}" type="presParOf" srcId="{0EBCA6C6-1571-4BE8-878D-8B80BBCA9C29}" destId="{84BEC9C0-54B4-4ABC-B827-9709977CA645}" srcOrd="11" destOrd="0" presId="urn:microsoft.com/office/officeart/2005/8/layout/chevron2"/>
    <dgm:cxn modelId="{ECD168C1-E22F-459B-929D-1F59F4F7ED98}" type="presParOf" srcId="{0EBCA6C6-1571-4BE8-878D-8B80BBCA9C29}" destId="{13A108CF-2837-4F15-ADBE-ACBD567D8252}" srcOrd="12" destOrd="0" presId="urn:microsoft.com/office/officeart/2005/8/layout/chevron2"/>
    <dgm:cxn modelId="{BC1DD77F-9E66-4E03-8CBD-BD6A0309714F}" type="presParOf" srcId="{13A108CF-2837-4F15-ADBE-ACBD567D8252}" destId="{EF203C1F-60D6-440A-B6A2-55F1261EE449}" srcOrd="0" destOrd="0" presId="urn:microsoft.com/office/officeart/2005/8/layout/chevron2"/>
    <dgm:cxn modelId="{8A8BF62D-DD34-4A2B-B483-E35F76E5D08C}" type="presParOf" srcId="{13A108CF-2837-4F15-ADBE-ACBD567D8252}" destId="{FB60E57F-21E9-43D5-BC7D-BABD1D805C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AE1B1-D77B-47C8-8272-48F8B68BF02E}">
      <dsp:nvSpPr>
        <dsp:cNvPr id="0" name=""/>
        <dsp:cNvSpPr/>
      </dsp:nvSpPr>
      <dsp:spPr>
        <a:xfrm>
          <a:off x="0" y="274950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E4A21-681C-40B0-8B06-583A29A8C5C7}">
      <dsp:nvSpPr>
        <dsp:cNvPr id="0" name=""/>
        <dsp:cNvSpPr/>
      </dsp:nvSpPr>
      <dsp:spPr>
        <a:xfrm>
          <a:off x="308486" y="202583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تمييز المهارات التي يتضمنها صندوق أدوات التعلم، التي تساعدك في الاستذكار</a:t>
          </a:r>
          <a:endParaRPr lang="ar-SA" sz="1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2984" y="227081"/>
        <a:ext cx="4577868" cy="452844"/>
      </dsp:txXfrm>
    </dsp:sp>
    <dsp:sp modelId="{3898D14B-9CBD-4519-ABE7-2BE8EE980C6F}">
      <dsp:nvSpPr>
        <dsp:cNvPr id="0" name=""/>
        <dsp:cNvSpPr/>
      </dsp:nvSpPr>
      <dsp:spPr>
        <a:xfrm>
          <a:off x="0" y="114132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75983E-AD5E-40C0-B746-38B3E0B0A2FC}">
      <dsp:nvSpPr>
        <dsp:cNvPr id="0" name=""/>
        <dsp:cNvSpPr/>
      </dsp:nvSpPr>
      <dsp:spPr>
        <a:xfrm>
          <a:off x="330490" y="890408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تمييز المهارات التي يتضمنها صندوق أدوات التعلم، التي تساعدك في الاستذكار</a:t>
          </a:r>
          <a:endParaRPr lang="en-US" sz="1600" b="1" kern="1200" dirty="0"/>
        </a:p>
      </dsp:txBody>
      <dsp:txXfrm>
        <a:off x="354988" y="914906"/>
        <a:ext cx="4577868" cy="452844"/>
      </dsp:txXfrm>
    </dsp:sp>
    <dsp:sp modelId="{836D37F7-99D1-4324-AEF1-5E6FB30BC749}">
      <dsp:nvSpPr>
        <dsp:cNvPr id="0" name=""/>
        <dsp:cNvSpPr/>
      </dsp:nvSpPr>
      <dsp:spPr>
        <a:xfrm>
          <a:off x="0" y="191244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B992F-D846-46C3-BAD3-A020033174CC}">
      <dsp:nvSpPr>
        <dsp:cNvPr id="0" name=""/>
        <dsp:cNvSpPr/>
      </dsp:nvSpPr>
      <dsp:spPr>
        <a:xfrm>
          <a:off x="330490" y="1661527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توظيف مراقبة النمو المعرفي في حياتك الجامعية.</a:t>
          </a:r>
          <a:endParaRPr lang="en-US" sz="1600" b="1" kern="1200" dirty="0"/>
        </a:p>
      </dsp:txBody>
      <dsp:txXfrm>
        <a:off x="354988" y="1686025"/>
        <a:ext cx="4577868" cy="452844"/>
      </dsp:txXfrm>
    </dsp:sp>
    <dsp:sp modelId="{BF01A221-A162-4DBA-BBFF-D02E47BF0162}">
      <dsp:nvSpPr>
        <dsp:cNvPr id="0" name=""/>
        <dsp:cNvSpPr/>
      </dsp:nvSpPr>
      <dsp:spPr>
        <a:xfrm>
          <a:off x="0" y="268356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EA73DC-9D4E-415C-B3EA-8CAAABF2BEE0}">
      <dsp:nvSpPr>
        <dsp:cNvPr id="0" name=""/>
        <dsp:cNvSpPr/>
      </dsp:nvSpPr>
      <dsp:spPr>
        <a:xfrm>
          <a:off x="330490" y="2432648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تلخيص النصوص المكتوبة بكفاءة.</a:t>
          </a:r>
          <a:endParaRPr lang="en-US" sz="1600" b="1" kern="1200" dirty="0"/>
        </a:p>
      </dsp:txBody>
      <dsp:txXfrm>
        <a:off x="354988" y="2457146"/>
        <a:ext cx="4577868" cy="452844"/>
      </dsp:txXfrm>
    </dsp:sp>
    <dsp:sp modelId="{81389CA3-5E6E-4FD6-A29F-EE8196C5388F}">
      <dsp:nvSpPr>
        <dsp:cNvPr id="0" name=""/>
        <dsp:cNvSpPr/>
      </dsp:nvSpPr>
      <dsp:spPr>
        <a:xfrm>
          <a:off x="0" y="345468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93E754-EE54-45B5-AD82-6EE83D62EFDA}">
      <dsp:nvSpPr>
        <dsp:cNvPr id="0" name=""/>
        <dsp:cNvSpPr/>
      </dsp:nvSpPr>
      <dsp:spPr>
        <a:xfrm>
          <a:off x="330490" y="3203768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تطبيق مهارة تدوين المعلومات المهمة التي يلقيها المحاضر في حياتك الجامعية.</a:t>
          </a:r>
          <a:endParaRPr lang="en-US" sz="1600" b="1" kern="1200" dirty="0"/>
        </a:p>
      </dsp:txBody>
      <dsp:txXfrm>
        <a:off x="354988" y="3228266"/>
        <a:ext cx="4577868" cy="452844"/>
      </dsp:txXfrm>
    </dsp:sp>
    <dsp:sp modelId="{C3D91324-9923-4183-AEA9-849BCAA66D51}">
      <dsp:nvSpPr>
        <dsp:cNvPr id="0" name=""/>
        <dsp:cNvSpPr/>
      </dsp:nvSpPr>
      <dsp:spPr>
        <a:xfrm>
          <a:off x="0" y="422580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D1CADD-400E-4D77-B0D9-7F1F98737505}">
      <dsp:nvSpPr>
        <dsp:cNvPr id="0" name=""/>
        <dsp:cNvSpPr/>
      </dsp:nvSpPr>
      <dsp:spPr>
        <a:xfrm>
          <a:off x="330490" y="3974888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تصميم الخريطة الذهنية متضمنة جميع عناصرها.</a:t>
          </a:r>
          <a:endParaRPr lang="en-US" sz="1600" b="1" kern="1200" dirty="0"/>
        </a:p>
      </dsp:txBody>
      <dsp:txXfrm>
        <a:off x="354988" y="3999386"/>
        <a:ext cx="4577868" cy="452844"/>
      </dsp:txXfrm>
    </dsp:sp>
    <dsp:sp modelId="{8063D490-4BD1-4249-A710-E717B374B154}">
      <dsp:nvSpPr>
        <dsp:cNvPr id="0" name=""/>
        <dsp:cNvSpPr/>
      </dsp:nvSpPr>
      <dsp:spPr>
        <a:xfrm>
          <a:off x="0" y="4996928"/>
          <a:ext cx="660980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0C193-5C0C-4454-AACC-D70BC3CF3FF6}">
      <dsp:nvSpPr>
        <dsp:cNvPr id="0" name=""/>
        <dsp:cNvSpPr/>
      </dsp:nvSpPr>
      <dsp:spPr>
        <a:xfrm>
          <a:off x="330490" y="4746008"/>
          <a:ext cx="4626864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smtClean="0"/>
            <a:t>استخدام الخريطة الذهنية في حياتك الجامعية.</a:t>
          </a:r>
          <a:endParaRPr lang="en-US" sz="1600" b="1" kern="1200" dirty="0"/>
        </a:p>
      </dsp:txBody>
      <dsp:txXfrm>
        <a:off x="354988" y="4770506"/>
        <a:ext cx="4577868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6AA37-B88E-41E6-AFA4-F0981D775F3A}">
      <dsp:nvSpPr>
        <dsp:cNvPr id="0" name=""/>
        <dsp:cNvSpPr/>
      </dsp:nvSpPr>
      <dsp:spPr>
        <a:xfrm>
          <a:off x="2690374" y="1438543"/>
          <a:ext cx="3583739" cy="3583739"/>
        </a:xfrm>
        <a:prstGeom prst="ellipse">
          <a:avLst/>
        </a:prstGeom>
        <a:solidFill>
          <a:srgbClr val="CC0000">
            <a:alpha val="5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215200" y="1963369"/>
        <a:ext cx="2534087" cy="2534087"/>
      </dsp:txXfrm>
    </dsp:sp>
    <dsp:sp modelId="{D35D8C5E-45CD-4FBE-B4FC-CEE63146E81E}">
      <dsp:nvSpPr>
        <dsp:cNvPr id="0" name=""/>
        <dsp:cNvSpPr/>
      </dsp:nvSpPr>
      <dsp:spPr>
        <a:xfrm>
          <a:off x="3586309" y="639"/>
          <a:ext cx="1791869" cy="1791869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رحلة برية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848722" y="263052"/>
        <a:ext cx="1267043" cy="1267043"/>
      </dsp:txXfrm>
    </dsp:sp>
    <dsp:sp modelId="{22C29225-A7EC-4E9F-B982-53D75F5A93F1}">
      <dsp:nvSpPr>
        <dsp:cNvPr id="0" name=""/>
        <dsp:cNvSpPr/>
      </dsp:nvSpPr>
      <dsp:spPr>
        <a:xfrm>
          <a:off x="5236582" y="684205"/>
          <a:ext cx="1791869" cy="1791869"/>
        </a:xfrm>
        <a:prstGeom prst="ellipse">
          <a:avLst/>
        </a:prstGeom>
        <a:solidFill>
          <a:schemeClr val="accent1">
            <a:lumMod val="60000"/>
            <a:lumOff val="40000"/>
            <a:alpha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تأليف كتاب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98995" y="946618"/>
        <a:ext cx="1267043" cy="1267043"/>
      </dsp:txXfrm>
    </dsp:sp>
    <dsp:sp modelId="{11B0F1D3-F38F-4042-B134-8129ED2DF094}">
      <dsp:nvSpPr>
        <dsp:cNvPr id="0" name=""/>
        <dsp:cNvSpPr/>
      </dsp:nvSpPr>
      <dsp:spPr>
        <a:xfrm>
          <a:off x="5920147" y="2334478"/>
          <a:ext cx="1791869" cy="1791869"/>
        </a:xfrm>
        <a:prstGeom prst="ellipse">
          <a:avLst/>
        </a:prstGeom>
        <a:solidFill>
          <a:srgbClr val="E2C0D6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كتابة مقال صحفي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182560" y="2596891"/>
        <a:ext cx="1267043" cy="1267043"/>
      </dsp:txXfrm>
    </dsp:sp>
    <dsp:sp modelId="{681C75AA-62B2-41C5-9CAD-4C288C97471D}">
      <dsp:nvSpPr>
        <dsp:cNvPr id="0" name=""/>
        <dsp:cNvSpPr/>
      </dsp:nvSpPr>
      <dsp:spPr>
        <a:xfrm>
          <a:off x="5328595" y="3952559"/>
          <a:ext cx="1791869" cy="1791869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التحدث أمام الجمهور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591008" y="4214972"/>
        <a:ext cx="1267043" cy="1267043"/>
      </dsp:txXfrm>
    </dsp:sp>
    <dsp:sp modelId="{BE97E74D-7EB7-4080-864D-74AC6AF2D9C8}">
      <dsp:nvSpPr>
        <dsp:cNvPr id="0" name=""/>
        <dsp:cNvSpPr/>
      </dsp:nvSpPr>
      <dsp:spPr>
        <a:xfrm>
          <a:off x="3678316" y="4636139"/>
          <a:ext cx="1791869" cy="1791869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تعلم اللغات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40729" y="4898552"/>
        <a:ext cx="1267043" cy="1267043"/>
      </dsp:txXfrm>
    </dsp:sp>
    <dsp:sp modelId="{DBB57227-A680-4DEC-8818-37032E08F10D}">
      <dsp:nvSpPr>
        <dsp:cNvPr id="0" name=""/>
        <dsp:cNvSpPr/>
      </dsp:nvSpPr>
      <dsp:spPr>
        <a:xfrm>
          <a:off x="2028051" y="3952565"/>
          <a:ext cx="1791869" cy="1791869"/>
        </a:xfrm>
        <a:prstGeom prst="ellipse">
          <a:avLst/>
        </a:prstGeom>
        <a:solidFill>
          <a:srgbClr val="C0000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قراءة الكتب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90464" y="4214978"/>
        <a:ext cx="1267043" cy="1267043"/>
      </dsp:txXfrm>
    </dsp:sp>
    <dsp:sp modelId="{4EB2A361-BF1A-4A8B-8573-D1F3E1E3D6D6}">
      <dsp:nvSpPr>
        <dsp:cNvPr id="0" name=""/>
        <dsp:cNvSpPr/>
      </dsp:nvSpPr>
      <dsp:spPr>
        <a:xfrm>
          <a:off x="1252470" y="2334478"/>
          <a:ext cx="1791869" cy="1791869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المذاكرة للاختبار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514883" y="2596891"/>
        <a:ext cx="1267043" cy="1267043"/>
      </dsp:txXfrm>
    </dsp:sp>
    <dsp:sp modelId="{C5B683AE-A2D2-406D-9C80-8ACF9FF232EC}">
      <dsp:nvSpPr>
        <dsp:cNvPr id="0" name=""/>
        <dsp:cNvSpPr/>
      </dsp:nvSpPr>
      <dsp:spPr>
        <a:xfrm>
          <a:off x="1936035" y="684205"/>
          <a:ext cx="1791869" cy="1791869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rgbClr val="C0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الأنشطة الطلابية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98448" y="946618"/>
        <a:ext cx="1267043" cy="12670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E30F6-117A-4E4F-85DE-E4159C4BA08A}">
      <dsp:nvSpPr>
        <dsp:cNvPr id="0" name=""/>
        <dsp:cNvSpPr/>
      </dsp:nvSpPr>
      <dsp:spPr>
        <a:xfrm rot="5400000">
          <a:off x="7490138" y="116703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الأولى</a:t>
          </a:r>
          <a:endParaRPr lang="en-US" sz="1500" b="1" kern="1200" dirty="0"/>
        </a:p>
      </dsp:txBody>
      <dsp:txXfrm rot="-5400000">
        <a:off x="7604273" y="268883"/>
        <a:ext cx="532630" cy="228270"/>
      </dsp:txXfrm>
    </dsp:sp>
    <dsp:sp modelId="{2C87C90E-D86C-4584-B5FF-8A9E5ACCAA4E}">
      <dsp:nvSpPr>
        <dsp:cNvPr id="0" name=""/>
        <dsp:cNvSpPr/>
      </dsp:nvSpPr>
      <dsp:spPr>
        <a:xfrm rot="16200000">
          <a:off x="3554843" y="-3552275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ابدأ من منتصف الصفحة.</a:t>
          </a:r>
          <a:endParaRPr lang="en-US" sz="1800" b="1" kern="1200" dirty="0"/>
        </a:p>
      </dsp:txBody>
      <dsp:txXfrm rot="5400000">
        <a:off x="24143" y="26713"/>
        <a:ext cx="7580129" cy="446297"/>
      </dsp:txXfrm>
    </dsp:sp>
    <dsp:sp modelId="{07630D47-FBB6-4EB9-B250-5803A7857C0F}">
      <dsp:nvSpPr>
        <dsp:cNvPr id="0" name=""/>
        <dsp:cNvSpPr/>
      </dsp:nvSpPr>
      <dsp:spPr>
        <a:xfrm rot="5400000">
          <a:off x="7490138" y="793120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الثانية</a:t>
          </a:r>
          <a:endParaRPr lang="en-US" sz="1500" b="1" kern="1200" dirty="0"/>
        </a:p>
      </dsp:txBody>
      <dsp:txXfrm rot="-5400000">
        <a:off x="7604273" y="945300"/>
        <a:ext cx="532630" cy="228270"/>
      </dsp:txXfrm>
    </dsp:sp>
    <dsp:sp modelId="{4F3FC89A-CFB5-4AAC-BE10-B453BBFD2847}">
      <dsp:nvSpPr>
        <dsp:cNvPr id="0" name=""/>
        <dsp:cNvSpPr/>
      </dsp:nvSpPr>
      <dsp:spPr>
        <a:xfrm rot="16200000">
          <a:off x="3554843" y="-2875858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استخدم أحد الأشكال أو الصور للتعبير عن الفكرة المركزية.</a:t>
          </a:r>
          <a:endParaRPr lang="en-US" sz="1800" b="1" kern="1200" dirty="0"/>
        </a:p>
      </dsp:txBody>
      <dsp:txXfrm rot="5400000">
        <a:off x="24143" y="703130"/>
        <a:ext cx="7580129" cy="446297"/>
      </dsp:txXfrm>
    </dsp:sp>
    <dsp:sp modelId="{0A60FB82-5314-4B7B-8E49-CFBFC41D02DF}">
      <dsp:nvSpPr>
        <dsp:cNvPr id="0" name=""/>
        <dsp:cNvSpPr/>
      </dsp:nvSpPr>
      <dsp:spPr>
        <a:xfrm rot="5400000">
          <a:off x="7490138" y="1469536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الثالثة</a:t>
          </a:r>
          <a:endParaRPr lang="en-US" sz="1500" b="1" kern="1200" dirty="0"/>
        </a:p>
      </dsp:txBody>
      <dsp:txXfrm rot="-5400000">
        <a:off x="7604273" y="1621716"/>
        <a:ext cx="532630" cy="228270"/>
      </dsp:txXfrm>
    </dsp:sp>
    <dsp:sp modelId="{8A19E14E-37A9-4A4E-92EB-233F571FA9F2}">
      <dsp:nvSpPr>
        <dsp:cNvPr id="0" name=""/>
        <dsp:cNvSpPr/>
      </dsp:nvSpPr>
      <dsp:spPr>
        <a:xfrm rot="16200000">
          <a:off x="3554843" y="-2199442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استخدم الألوان أثناء الرسم.</a:t>
          </a:r>
          <a:endParaRPr lang="en-US" sz="1800" b="1" kern="1200" dirty="0"/>
        </a:p>
      </dsp:txBody>
      <dsp:txXfrm rot="5400000">
        <a:off x="24143" y="1379546"/>
        <a:ext cx="7580129" cy="446297"/>
      </dsp:txXfrm>
    </dsp:sp>
    <dsp:sp modelId="{E4CD8CBF-0674-463F-86CD-623EBCDE85F3}">
      <dsp:nvSpPr>
        <dsp:cNvPr id="0" name=""/>
        <dsp:cNvSpPr/>
      </dsp:nvSpPr>
      <dsp:spPr>
        <a:xfrm rot="5400000">
          <a:off x="7490138" y="2145952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الرابعة</a:t>
          </a:r>
          <a:endParaRPr lang="en-US" sz="1500" b="1" kern="1200" dirty="0"/>
        </a:p>
      </dsp:txBody>
      <dsp:txXfrm rot="-5400000">
        <a:off x="7604273" y="2298132"/>
        <a:ext cx="532630" cy="228270"/>
      </dsp:txXfrm>
    </dsp:sp>
    <dsp:sp modelId="{557F3CB6-7228-478D-9894-628580470715}">
      <dsp:nvSpPr>
        <dsp:cNvPr id="0" name=""/>
        <dsp:cNvSpPr/>
      </dsp:nvSpPr>
      <dsp:spPr>
        <a:xfrm rot="16200000">
          <a:off x="3554843" y="-1523026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أوصل الفروع الرئيسة بالشكل المركزي، بحيث تبدأ بخطوط عريضة من المركز، ثم تقل تدريجياً.</a:t>
          </a:r>
          <a:endParaRPr lang="en-US" sz="1800" b="1" kern="1200" dirty="0"/>
        </a:p>
      </dsp:txBody>
      <dsp:txXfrm rot="5400000">
        <a:off x="24143" y="2055962"/>
        <a:ext cx="7580129" cy="446297"/>
      </dsp:txXfrm>
    </dsp:sp>
    <dsp:sp modelId="{C8C4472D-4ED7-4590-8792-BC03C48F0050}">
      <dsp:nvSpPr>
        <dsp:cNvPr id="0" name=""/>
        <dsp:cNvSpPr/>
      </dsp:nvSpPr>
      <dsp:spPr>
        <a:xfrm rot="5400000">
          <a:off x="7490138" y="2822368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الخامسة</a:t>
          </a:r>
          <a:endParaRPr lang="en-US" sz="1500" b="1" kern="1200" dirty="0"/>
        </a:p>
      </dsp:txBody>
      <dsp:txXfrm rot="-5400000">
        <a:off x="7604273" y="2974548"/>
        <a:ext cx="532630" cy="228270"/>
      </dsp:txXfrm>
    </dsp:sp>
    <dsp:sp modelId="{C3B8731E-9AD6-454D-85F0-B27F67E7AE8C}">
      <dsp:nvSpPr>
        <dsp:cNvPr id="0" name=""/>
        <dsp:cNvSpPr/>
      </dsp:nvSpPr>
      <dsp:spPr>
        <a:xfrm rot="16200000">
          <a:off x="3554843" y="-846610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smtClean="0"/>
            <a:t>اجعل التوصيل بين الفروع يأخذ شكل المنحنى بدلاً من الخطوط المستقيمة.</a:t>
          </a:r>
          <a:endParaRPr lang="en-US" sz="1800" b="1" kern="1200"/>
        </a:p>
      </dsp:txBody>
      <dsp:txXfrm rot="5400000">
        <a:off x="24143" y="2732378"/>
        <a:ext cx="7580129" cy="446297"/>
      </dsp:txXfrm>
    </dsp:sp>
    <dsp:sp modelId="{32A45848-579F-4459-8F6E-4B82B0DDB256}">
      <dsp:nvSpPr>
        <dsp:cNvPr id="0" name=""/>
        <dsp:cNvSpPr/>
      </dsp:nvSpPr>
      <dsp:spPr>
        <a:xfrm rot="5400000">
          <a:off x="7490138" y="3498785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السادسة</a:t>
          </a:r>
          <a:endParaRPr lang="en-US" sz="1500" b="1" kern="1200" dirty="0"/>
        </a:p>
      </dsp:txBody>
      <dsp:txXfrm rot="-5400000">
        <a:off x="7604273" y="3650965"/>
        <a:ext cx="532630" cy="228270"/>
      </dsp:txXfrm>
    </dsp:sp>
    <dsp:sp modelId="{19AE734B-D78C-4BCB-8433-66D987FD56F7}">
      <dsp:nvSpPr>
        <dsp:cNvPr id="0" name=""/>
        <dsp:cNvSpPr/>
      </dsp:nvSpPr>
      <dsp:spPr>
        <a:xfrm rot="16200000">
          <a:off x="3554843" y="-170193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smtClean="0"/>
            <a:t>استخدم كلمة واحدة أو كلمتين في كل سطر.</a:t>
          </a:r>
          <a:endParaRPr lang="en-US" sz="1800" b="1" kern="1200"/>
        </a:p>
      </dsp:txBody>
      <dsp:txXfrm rot="5400000">
        <a:off x="24143" y="3408795"/>
        <a:ext cx="7580129" cy="446297"/>
      </dsp:txXfrm>
    </dsp:sp>
    <dsp:sp modelId="{EF203C1F-60D6-440A-B6A2-55F1261EE449}">
      <dsp:nvSpPr>
        <dsp:cNvPr id="0" name=""/>
        <dsp:cNvSpPr/>
      </dsp:nvSpPr>
      <dsp:spPr>
        <a:xfrm rot="5400000">
          <a:off x="7490138" y="4175201"/>
          <a:ext cx="760900" cy="532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السابعة</a:t>
          </a:r>
          <a:endParaRPr lang="en-US" sz="1500" b="1" kern="1200" dirty="0"/>
        </a:p>
      </dsp:txBody>
      <dsp:txXfrm rot="-5400000">
        <a:off x="7604273" y="4327381"/>
        <a:ext cx="532630" cy="228270"/>
      </dsp:txXfrm>
    </dsp:sp>
    <dsp:sp modelId="{FB60E57F-21E9-43D5-BC7D-BABD1D805CEE}">
      <dsp:nvSpPr>
        <dsp:cNvPr id="0" name=""/>
        <dsp:cNvSpPr/>
      </dsp:nvSpPr>
      <dsp:spPr>
        <a:xfrm rot="16200000">
          <a:off x="3554843" y="506222"/>
          <a:ext cx="494585" cy="7604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28016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استخدم الصور.</a:t>
          </a:r>
          <a:endParaRPr lang="en-US" sz="1800" b="1" kern="1200" dirty="0"/>
        </a:p>
      </dsp:txBody>
      <dsp:txXfrm rot="5400000">
        <a:off x="24143" y="4085210"/>
        <a:ext cx="7580129" cy="446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JO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865D9B-FFC7-41A3-B7DF-0D8B48ABF52B}" type="slidenum">
              <a:rPr lang="ar-SA" smtClean="0"/>
              <a:pPr>
                <a:defRPr/>
              </a:pPr>
              <a:t>15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9816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JO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865D9B-FFC7-41A3-B7DF-0D8B48ABF52B}" type="slidenum">
              <a:rPr lang="ar-SA" smtClean="0"/>
              <a:pPr>
                <a:defRPr/>
              </a:pPr>
              <a:t>16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577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مستطيل 1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مستطيل 8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9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مستطيل 6"/>
          <p:cNvSpPr/>
          <p:nvPr userDrawn="1"/>
        </p:nvSpPr>
        <p:spPr>
          <a:xfrm>
            <a:off x="611560" y="692696"/>
            <a:ext cx="8532440" cy="18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 userDrawn="1"/>
        </p:nvSpPr>
        <p:spPr>
          <a:xfrm>
            <a:off x="1147027" y="3088187"/>
            <a:ext cx="6849946" cy="681626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 defTabSz="14224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b="1" kern="1200" dirty="0" smtClean="0">
                <a:cs typeface="AL-Mohanad Bold" pitchFamily="2" charset="-78"/>
              </a:rPr>
              <a:t>مهارات معالجة المعلومات</a:t>
            </a:r>
            <a:endParaRPr lang="ar-SA" sz="3200" b="1" kern="1200" dirty="0">
              <a:cs typeface="AL-Mohanad Bold" pitchFamily="2" charset="-78"/>
            </a:endParaRPr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&#1575;&#1604;&#1605;&#1585;&#1601;&#1602;&#1575;&#1578;/5-%20&#1575;&#1604;&#1578;&#1583;&#1608;&#1610;&#1606;%20&#1580;&#1608;&#1604;&#1577;%20&#1605;&#1593;&#1585;&#1590;.docx" TargetMode="Externa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5-%20&#1605;&#1601;&#1607;&#1608;&#1605;%20&#1575;&#1604;&#1582;&#1585;&#1610;&#1591;&#1577;%20&#1576;&#1575;&#1604;&#1589;&#1608;&#1585;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6-&#1605;&#1580;&#1575;&#1604;&#1575;&#1578;%20&#1575;&#1587;&#1578;&#1582;&#1583;&#1575;&#1605;%20&#1575;&#1604;&#1582;&#1585;&#1610;&#1591;&#1577;%20&#1575;&#1604;&#1584;&#1607;&#1606;&#1610;&#1577;%20&#1605;&#1606;%20&#1571;&#1606;&#1575;.docx" TargetMode="External"/><Relationship Id="rId3" Type="http://schemas.openxmlformats.org/officeDocument/2006/relationships/diagramLayout" Target="../diagrams/layout2.xml"/><Relationship Id="rId7" Type="http://schemas.openxmlformats.org/officeDocument/2006/relationships/hyperlink" Target="&#1575;&#1604;&#1605;&#1585;&#1601;&#1602;&#1575;&#1578;/6-%20&#1605;&#1580;&#1575;&#1604;&#1575;&#1578;%20&#1575;&#1604;&#1582;&#1585;&#1610;&#1591;&#1577;%20&#1575;&#1604;&#1576;&#1591;&#1575;&#1602;&#1575;&#1578;%20&#1575;&#1604;&#1605;&#1604;&#1608;&#1606;&#1577;.docx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hyperlink" Target="&#1575;&#1604;&#1605;&#1585;&#1601;&#1602;&#1575;&#1578;/7-%20&#1593;&#1606;&#1575;&#1589;&#1585;%20&#1575;&#1604;&#1582;&#1585;&#1610;&#1591;&#1577;%20&#1593;&#1589;&#1601;%20&#1584;&#1607;&#1606;&#1610;.pptx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&#1575;&#1604;&#1605;&#1585;&#1601;&#1602;&#1575;&#1578;/1-%20&#1575;&#1604;&#1571;&#1607;&#1583;&#1575;&#1601;%20&#1576;&#1575;&#1604;&#1593;&#1589;&#1601;%20&#1575;&#1604;&#1584;&#1607;&#1606;&#1610;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&#1575;&#1604;&#1605;&#1585;&#1601;&#1602;&#1575;&#1578;/4-%20&#1575;&#1604;&#1578;&#1604;&#1582;&#1610;&#1589;%20&#1606;&#1605;&#1608;&#1584;&#1580;.docx" TargetMode="Externa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pSp>
        <p:nvGrpSpPr>
          <p:cNvPr id="11" name="مجموعة 10"/>
          <p:cNvGrpSpPr/>
          <p:nvPr/>
        </p:nvGrpSpPr>
        <p:grpSpPr>
          <a:xfrm>
            <a:off x="1099039" y="873734"/>
            <a:ext cx="7226262" cy="908652"/>
            <a:chOff x="38519" y="-53344"/>
            <a:chExt cx="6552728" cy="789104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2" name="مستطيل مستدير الزوايا 11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8519" y="39572"/>
              <a:ext cx="6475686" cy="580134"/>
            </a:xfrm>
            <a:prstGeom prst="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الثانية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1099039" y="5633389"/>
            <a:ext cx="7226262" cy="908652"/>
            <a:chOff x="38519" y="-53344"/>
            <a:chExt cx="6552728" cy="789104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5" name="مستطيل مستدير الزوايا 14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مستطيل 15"/>
            <p:cNvSpPr/>
            <p:nvPr/>
          </p:nvSpPr>
          <p:spPr>
            <a:xfrm>
              <a:off x="38519" y="62709"/>
              <a:ext cx="6475686" cy="556997"/>
            </a:xfrm>
            <a:prstGeom prst="rect">
              <a:avLst/>
            </a:prstGeom>
            <a:grpFill/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Aft>
                  <a:spcPct val="35000"/>
                </a:spcAft>
              </a:pPr>
              <a:r>
                <a:rPr lang="ar-SA" sz="44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صندوق أدوات التعلم </a:t>
              </a:r>
              <a:endPara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pic>
        <p:nvPicPr>
          <p:cNvPr id="1034" name="Picture 10" descr="http://blogs.worldbank.org/files/publicsphere/image/br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42559"/>
            <a:ext cx="6336704" cy="3330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chemeClr val="tx2">
                <a:lumMod val="75000"/>
                <a:alpha val="43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4664"/>
            <a:ext cx="730887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2050" name="Picture 2" descr="http://i.ytimg.com/vi/lX5Y6bWOI5s/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925444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7" name="مستطيل مستدير الزوايا 6"/>
          <p:cNvSpPr/>
          <p:nvPr/>
        </p:nvSpPr>
        <p:spPr>
          <a:xfrm>
            <a:off x="2195736" y="188640"/>
            <a:ext cx="6804897" cy="83952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914400">
              <a:spcAft>
                <a:spcPts val="1000"/>
              </a:spcAft>
            </a:pPr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ثالثاً: مهارة تدوين المعلومات المهمة من المحاضر</a:t>
            </a:r>
            <a:endParaRPr lang="ar-SA" sz="4000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88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555776" y="188640"/>
            <a:ext cx="6504657" cy="83952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مهارة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تدوين المعلومات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المهمة من المحاضر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8410575" cy="1844799"/>
          </a:xfrm>
          <a:prstGeom prst="rect">
            <a:avLst/>
          </a:prstGeom>
        </p:spPr>
      </p:pic>
      <p:pic>
        <p:nvPicPr>
          <p:cNvPr id="9" name="Picture 6" descr="http://www.tweet.so/wp-content/uploads/2016/03/timthumb.php_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59"/>
            <a:ext cx="5904656" cy="260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13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9" name="شكل بيضاوي 4"/>
          <p:cNvSpPr/>
          <p:nvPr/>
        </p:nvSpPr>
        <p:spPr>
          <a:xfrm>
            <a:off x="3486993" y="2521225"/>
            <a:ext cx="2062513" cy="1527521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0640" tIns="40640" rIns="40640" bIns="40640" numCol="1" spcCol="1270" anchor="ctr" anchorCtr="0">
            <a:noAutofit/>
          </a:bodyPr>
          <a:lstStyle/>
          <a:p>
            <a:pPr lvl="0" algn="ctr" defTabSz="14224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3200" kern="12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" name="مستطيل مستدير الزوايا 5"/>
          <p:cNvSpPr/>
          <p:nvPr/>
        </p:nvSpPr>
        <p:spPr>
          <a:xfrm>
            <a:off x="1691680" y="260648"/>
            <a:ext cx="7247175" cy="83952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خطوات إستراتيجية تدوين المعلومات المهمة من المحاضر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196753"/>
            <a:ext cx="734481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8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25AF-FEE0-4C04-B072-D86A1F753A92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618040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مستدير الزوايا 6"/>
          <p:cNvSpPr/>
          <p:nvPr/>
        </p:nvSpPr>
        <p:spPr>
          <a:xfrm>
            <a:off x="3059832" y="116632"/>
            <a:ext cx="5799822" cy="83952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رابعاً: مهارة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استخدم الخريطة الذهنية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70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012160" y="3933056"/>
            <a:ext cx="2955451" cy="93610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لماذا سميت الخريطة الذهنية بهذا الاسم ؟</a:t>
            </a:r>
            <a:endParaRPr lang="en-US" sz="28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ستطيل مستدير الزوايا 7"/>
          <p:cNvSpPr/>
          <p:nvPr/>
        </p:nvSpPr>
        <p:spPr>
          <a:xfrm>
            <a:off x="6012160" y="1556792"/>
            <a:ext cx="2904257" cy="57606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مخترع الخريطة الذهنية</a:t>
            </a:r>
            <a:endParaRPr lang="en-US" sz="28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556260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39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8" name="تمرير عمودي 7"/>
          <p:cNvSpPr/>
          <p:nvPr/>
        </p:nvSpPr>
        <p:spPr>
          <a:xfrm>
            <a:off x="323528" y="4989387"/>
            <a:ext cx="8496944" cy="1440160"/>
          </a:xfrm>
          <a:prstGeom prst="verticalScroll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 تلك الأداة الرائعة في تنظيم التفكير، وهي في غاية البساطة، وتعتمد نفس الطريقة المتسلسلة للخلايا العصبية، فهي تبدأ من الأصل للفروع".</a:t>
            </a:r>
            <a:endParaRPr lang="ar-SA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7170" name="Picture 2" descr="https://encrypted-tbn3.gstatic.com/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1493870"/>
            <a:ext cx="6696744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" name="مستطيل 1"/>
          <p:cNvSpPr/>
          <p:nvPr/>
        </p:nvSpPr>
        <p:spPr>
          <a:xfrm>
            <a:off x="1331640" y="3998405"/>
            <a:ext cx="2088232" cy="5107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مستدير الزوايا 8">
            <a:hlinkClick r:id="rId3" action="ppaction://hlinkpres?slideindex=1&amp;slidetitle="/>
          </p:cNvPr>
          <p:cNvSpPr/>
          <p:nvPr/>
        </p:nvSpPr>
        <p:spPr>
          <a:xfrm>
            <a:off x="4093577" y="225281"/>
            <a:ext cx="4726895" cy="83952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الخريطة الذهنية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403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17</a:t>
            </a:fld>
            <a:endParaRPr lang="ar-SA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133893002"/>
              </p:ext>
            </p:extLst>
          </p:nvPr>
        </p:nvGraphicFramePr>
        <p:xfrm>
          <a:off x="179512" y="260647"/>
          <a:ext cx="8964488" cy="6460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مجموعة 5"/>
          <p:cNvGrpSpPr/>
          <p:nvPr/>
        </p:nvGrpSpPr>
        <p:grpSpPr>
          <a:xfrm>
            <a:off x="3131840" y="1988840"/>
            <a:ext cx="3035587" cy="3035587"/>
            <a:chOff x="2742646" y="1218510"/>
            <a:chExt cx="3035587" cy="3035587"/>
          </a:xfrm>
          <a:solidFill>
            <a:srgbClr val="CC000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شكل بيضاوي 6">
              <a:hlinkClick r:id="rId7" action="ppaction://hlinkfile"/>
            </p:cNvPr>
            <p:cNvSpPr/>
            <p:nvPr/>
          </p:nvSpPr>
          <p:spPr>
            <a:xfrm>
              <a:off x="2742646" y="1218510"/>
              <a:ext cx="3035587" cy="3035587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sp>
        <p:sp>
          <p:nvSpPr>
            <p:cNvPr id="8" name="شكل بيضاوي 4">
              <a:hlinkClick r:id="rId8" action="ppaction://hlinkfile"/>
            </p:cNvPr>
            <p:cNvSpPr/>
            <p:nvPr/>
          </p:nvSpPr>
          <p:spPr>
            <a:xfrm>
              <a:off x="3462726" y="1578550"/>
              <a:ext cx="1726940" cy="230425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000" b="1" kern="12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مجالات استخدام الخريطة الذهنية</a:t>
              </a:r>
              <a:endParaRPr lang="ar-SA" sz="4000" b="1" kern="12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مستطيل 9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676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339752" y="260648"/>
            <a:ext cx="6413276" cy="83952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فوائد الخريطة </a:t>
            </a:r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الذهنية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خلال أبحاث </a:t>
            </a:r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الدماغ 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776864" cy="557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1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19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17" name="مستطيل مستدير الزوايا 16">
            <a:hlinkClick r:id="rId2" action="ppaction://hlinkpres?slideindex=1&amp;slidetitle="/>
          </p:cNvPr>
          <p:cNvSpPr/>
          <p:nvPr/>
        </p:nvSpPr>
        <p:spPr>
          <a:xfrm>
            <a:off x="3779913" y="189494"/>
            <a:ext cx="5007734" cy="83952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عناصر الخريطة الذهنية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488832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5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021211342"/>
              </p:ext>
            </p:extLst>
          </p:nvPr>
        </p:nvGraphicFramePr>
        <p:xfrm>
          <a:off x="1259632" y="1052736"/>
          <a:ext cx="660980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مستدير الزوايا 6">
            <a:hlinkClick r:id="rId7" action="ppaction://hlinkfile"/>
          </p:cNvPr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00B0F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4400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</a:t>
            </a:r>
          </a:p>
        </p:txBody>
      </p:sp>
    </p:spTree>
    <p:extLst>
      <p:ext uri="{BB962C8B-B14F-4D97-AF65-F5344CB8AC3E}">
        <p14:creationId xmlns:p14="http://schemas.microsoft.com/office/powerpoint/2010/main" val="7113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563888" y="224063"/>
            <a:ext cx="5398387" cy="83952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الخطوات السبع لرسم الخريطة الذهنية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09590663"/>
              </p:ext>
            </p:extLst>
          </p:nvPr>
        </p:nvGraphicFramePr>
        <p:xfrm>
          <a:off x="467544" y="1268760"/>
          <a:ext cx="813690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732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923928" y="116632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7452320" y="25841"/>
            <a:ext cx="1553716" cy="864096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طبّق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07704" y="980728"/>
            <a:ext cx="14959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(15) 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276872"/>
            <a:ext cx="4896544" cy="1944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3762375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652120" y="260648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7789" y="908720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7992888" cy="41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6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24128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11760" y="908720"/>
            <a:ext cx="14959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(20)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691611" cy="1228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821511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4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96136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(2)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11760" y="908720"/>
            <a:ext cx="14959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(20)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1"/>
            <a:ext cx="813690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0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96136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11760" y="908720"/>
            <a:ext cx="14959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(20)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719262"/>
            <a:ext cx="8568952" cy="430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12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96136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7789" y="908720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35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35292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3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3491880" y="2492896"/>
            <a:ext cx="2057772" cy="1080120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أغلق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62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1"/>
          <p:cNvSpPr>
            <a:spLocks noChangeArrowheads="1"/>
          </p:cNvSpPr>
          <p:nvPr/>
        </p:nvSpPr>
        <p:spPr bwMode="auto">
          <a:xfrm>
            <a:off x="899592" y="5589240"/>
            <a:ext cx="7272808" cy="864096"/>
          </a:xfrm>
          <a:prstGeom prst="flowChartOffpageConnector">
            <a:avLst/>
          </a:prstGeom>
          <a:solidFill>
            <a:srgbClr val="00B0F0"/>
          </a:solidFill>
          <a:ln>
            <a:solidFill>
              <a:srgbClr val="00B0F0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1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ما الهدف من التعلم؟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7020272" y="116632"/>
            <a:ext cx="1985764" cy="864096"/>
          </a:xfrm>
          <a:prstGeom prst="flowChartMultidocument">
            <a:avLst/>
          </a:prstGeom>
          <a:solidFill>
            <a:srgbClr val="00B0F0"/>
          </a:solidFill>
          <a:ln>
            <a:solidFill>
              <a:srgbClr val="00B0F0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استعد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648" y="908720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(15) دقيقة</a:t>
            </a:r>
            <a:endParaRPr lang="en-US" dirty="0"/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770485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21541" y="6225497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 descr="http://www.freearabi.com/%D9%85%D8%B9%D9%84%D9%88%D9%85%D8%A7%D8%AA-%D9%85%D9%81%D9%8A%D8%AF%D8%A9-%D8%AD%D9%88%D9%84-%D8%A7%D9%84%D8%AA%D8%B0%D9%83%D8%B1-%D9%88-%D8%A7%D9%84%D9%86%D8%B3%D9%8A%D8%A7%D9%86_files/image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165" y="5265183"/>
            <a:ext cx="1819195" cy="131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beautyy.org/wp-content/uploads/2016/07/20160719-519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70" y="5259937"/>
            <a:ext cx="1661679" cy="140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weet.so/wp-content/uploads/2016/03/timthumb.php_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160" y="5252288"/>
            <a:ext cx="1896802" cy="140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nIepbE6VO9Y/VTJOe5SEDJI/AAAAAAAAAhk/oBwwrZNac8g/s1600/sitema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29" y="5189701"/>
            <a:ext cx="1962854" cy="168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7236296" y="116632"/>
            <a:ext cx="1697732" cy="936104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تعلم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61175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0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5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3203848" y="116632"/>
            <a:ext cx="5688632" cy="1008112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أولاً: مراقبة النمو المعرفي</a:t>
            </a:r>
            <a:r>
              <a: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 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08912" cy="5013573"/>
          </a:xfrm>
          <a:prstGeom prst="rect">
            <a:avLst/>
          </a:prstGeom>
          <a:solidFill>
            <a:srgbClr val="0896B8"/>
          </a:solidFill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3730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6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>
            <a:off x="4499992" y="188640"/>
            <a:ext cx="4392488" cy="792088"/>
          </a:xfrm>
          <a:prstGeom prst="flowChartDocument">
            <a:avLst/>
          </a:prstGeom>
          <a:solidFill>
            <a:srgbClr val="00B0F0"/>
          </a:solidFill>
          <a:ln>
            <a:solidFill>
              <a:srgbClr val="00B0F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4000" dirty="0" smtClean="0">
                <a:solidFill>
                  <a:schemeClr val="tx1"/>
                </a:solidFill>
                <a:latin typeface="Calibri" panose="020F0502020204030204" pitchFamily="34" charset="0"/>
                <a:cs typeface="AL-Mohanad Bold" pitchFamily="2" charset="-78"/>
              </a:rPr>
              <a:t>الجدول الذاتي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496943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1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7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6" name="Picture 2" descr="http://pad1.whstatic.com/images/thumb/0/08/Write-a-Book-Summary-Step-2.jpg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75" y="1844824"/>
            <a:ext cx="8064896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3" name="مستطيل مستدير الزوايا 12"/>
          <p:cNvSpPr/>
          <p:nvPr/>
        </p:nvSpPr>
        <p:spPr>
          <a:xfrm>
            <a:off x="4067944" y="116632"/>
            <a:ext cx="4726895" cy="839524"/>
          </a:xfrm>
          <a:prstGeom prst="roundRect">
            <a:avLst/>
          </a:prstGeom>
          <a:solidFill>
            <a:srgbClr val="0896B8"/>
          </a:solidFill>
          <a:ln>
            <a:solidFill>
              <a:schemeClr val="tx2">
                <a:lumMod val="9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ln w="0"/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</a:t>
            </a:r>
            <a:r>
              <a:rPr lang="ar-SA" sz="4400" b="1" dirty="0">
                <a:ln w="0"/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ً</a:t>
            </a:r>
            <a:r>
              <a:rPr lang="ar-SA" sz="4400" b="1" dirty="0" smtClean="0">
                <a:ln w="0"/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</a:t>
            </a:r>
            <a:r>
              <a:rPr lang="ar-SA" sz="4400" b="1" dirty="0">
                <a:ln w="0"/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مهارة التلخيص</a:t>
            </a:r>
            <a:endParaRPr lang="en-US" sz="4400" b="1" dirty="0">
              <a:ln w="0"/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54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4261530" y="197758"/>
            <a:ext cx="4726895" cy="839524"/>
          </a:xfrm>
          <a:prstGeom prst="roundRect">
            <a:avLst/>
          </a:prstGeom>
          <a:solidFill>
            <a:srgbClr val="0896B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مهارة التلخيص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92" y="1340768"/>
            <a:ext cx="8470588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1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48680"/>
            <a:ext cx="7272808" cy="569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4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4833</TotalTime>
  <Words>357</Words>
  <Application>Microsoft Office PowerPoint</Application>
  <PresentationFormat>On-screen Show (4:3)</PresentationFormat>
  <Paragraphs>91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AL-Mohanad Bold</vt:lpstr>
      <vt:lpstr>Arial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426</cp:revision>
  <cp:lastPrinted>1601-01-01T00:00:00Z</cp:lastPrinted>
  <dcterms:created xsi:type="dcterms:W3CDTF">2009-04-13T16:02:05Z</dcterms:created>
  <dcterms:modified xsi:type="dcterms:W3CDTF">2017-08-21T10:53:52Z</dcterms:modified>
</cp:coreProperties>
</file>