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3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24580-BBDE-4C52-BCC5-0840CC4001D9}" type="datetimeFigureOut">
              <a:rPr lang="ar-SA" smtClean="0"/>
              <a:t>13/03/1433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ADC5-B6FD-4B72-A8E7-2AE8F49000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24580-BBDE-4C52-BCC5-0840CC4001D9}" type="datetimeFigureOut">
              <a:rPr lang="ar-SA" smtClean="0"/>
              <a:t>13/03/1433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ADC5-B6FD-4B72-A8E7-2AE8F49000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24580-BBDE-4C52-BCC5-0840CC4001D9}" type="datetimeFigureOut">
              <a:rPr lang="ar-SA" smtClean="0"/>
              <a:t>13/03/1433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ADC5-B6FD-4B72-A8E7-2AE8F49000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24580-BBDE-4C52-BCC5-0840CC4001D9}" type="datetimeFigureOut">
              <a:rPr lang="ar-SA" smtClean="0"/>
              <a:t>13/03/1433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ADC5-B6FD-4B72-A8E7-2AE8F49000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24580-BBDE-4C52-BCC5-0840CC4001D9}" type="datetimeFigureOut">
              <a:rPr lang="ar-SA" smtClean="0"/>
              <a:t>13/03/1433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ADC5-B6FD-4B72-A8E7-2AE8F49000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24580-BBDE-4C52-BCC5-0840CC4001D9}" type="datetimeFigureOut">
              <a:rPr lang="ar-SA" smtClean="0"/>
              <a:t>13/03/1433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ADC5-B6FD-4B72-A8E7-2AE8F49000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24580-BBDE-4C52-BCC5-0840CC4001D9}" type="datetimeFigureOut">
              <a:rPr lang="ar-SA" smtClean="0"/>
              <a:t>13/03/1433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ADC5-B6FD-4B72-A8E7-2AE8F49000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24580-BBDE-4C52-BCC5-0840CC4001D9}" type="datetimeFigureOut">
              <a:rPr lang="ar-SA" smtClean="0"/>
              <a:t>13/03/1433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ADC5-B6FD-4B72-A8E7-2AE8F49000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24580-BBDE-4C52-BCC5-0840CC4001D9}" type="datetimeFigureOut">
              <a:rPr lang="ar-SA" smtClean="0"/>
              <a:t>13/03/1433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ADC5-B6FD-4B72-A8E7-2AE8F49000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24580-BBDE-4C52-BCC5-0840CC4001D9}" type="datetimeFigureOut">
              <a:rPr lang="ar-SA" smtClean="0"/>
              <a:t>13/03/1433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ADC5-B6FD-4B72-A8E7-2AE8F49000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24580-BBDE-4C52-BCC5-0840CC4001D9}" type="datetimeFigureOut">
              <a:rPr lang="ar-SA" smtClean="0"/>
              <a:t>13/03/1433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DADC5-B6FD-4B72-A8E7-2AE8F49000B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24580-BBDE-4C52-BCC5-0840CC4001D9}" type="datetimeFigureOut">
              <a:rPr lang="ar-SA" smtClean="0"/>
              <a:t>13/03/1433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DADC5-B6FD-4B72-A8E7-2AE8F49000B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r>
              <a:rPr lang="ar-SA" dirty="0" smtClean="0"/>
              <a:t>الكميات المتجهة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75656" y="2204864"/>
            <a:ext cx="6400800" cy="3600400"/>
          </a:xfrm>
        </p:spPr>
        <p:txBody>
          <a:bodyPr>
            <a:normAutofit/>
          </a:bodyPr>
          <a:lstStyle/>
          <a:p>
            <a:pPr algn="r">
              <a:buFont typeface="Wingdings" pitchFamily="2" charset="2"/>
              <a:buChar char="q"/>
            </a:pPr>
            <a:r>
              <a:rPr lang="ar-SA" b="1" dirty="0">
                <a:solidFill>
                  <a:srgbClr val="FF0000"/>
                </a:solidFill>
              </a:rPr>
              <a:t> </a:t>
            </a:r>
            <a:r>
              <a:rPr lang="ar-SA" b="1" dirty="0" smtClean="0">
                <a:solidFill>
                  <a:srgbClr val="FF0000"/>
                </a:solidFill>
              </a:rPr>
              <a:t>متجهة: لها ............و ..................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مثال: </a:t>
            </a:r>
          </a:p>
          <a:p>
            <a:pPr algn="r">
              <a:buFont typeface="Wingdings" pitchFamily="2" charset="2"/>
              <a:buChar char="q"/>
            </a:pPr>
            <a:r>
              <a:rPr lang="ar-SA" b="1" dirty="0">
                <a:solidFill>
                  <a:srgbClr val="FF0000"/>
                </a:solidFill>
              </a:rPr>
              <a:t> </a:t>
            </a:r>
            <a:r>
              <a:rPr lang="ar-SA" b="1" dirty="0" smtClean="0">
                <a:solidFill>
                  <a:srgbClr val="FF0000"/>
                </a:solidFill>
              </a:rPr>
              <a:t>قياسية: لها..................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مثال: </a:t>
            </a:r>
          </a:p>
          <a:p>
            <a:pPr algn="r">
              <a:buFont typeface="Wingdings" pitchFamily="2" charset="2"/>
              <a:buChar char="q"/>
            </a:pPr>
            <a:r>
              <a:rPr lang="ar-SA" b="1" dirty="0">
                <a:solidFill>
                  <a:srgbClr val="FF0000"/>
                </a:solidFill>
              </a:rPr>
              <a:t> </a:t>
            </a:r>
            <a:r>
              <a:rPr lang="ar-SA" b="1" dirty="0" smtClean="0">
                <a:solidFill>
                  <a:srgbClr val="FF0000"/>
                </a:solidFill>
              </a:rPr>
              <a:t>المحصلة: </a:t>
            </a:r>
            <a:r>
              <a:rPr lang="ar-SA" b="1" dirty="0" smtClean="0">
                <a:solidFill>
                  <a:srgbClr val="00B050"/>
                </a:solidFill>
              </a:rPr>
              <a:t>مجموع تأثير عدد من الكميات المتجهة </a:t>
            </a:r>
            <a:endParaRPr lang="ar-SA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الكميات المتجهة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طرق جمع الكميات المتجهة:</a:t>
            </a:r>
          </a:p>
          <a:p>
            <a:pPr lvl="1"/>
            <a:r>
              <a:rPr lang="ar-SA" dirty="0" smtClean="0"/>
              <a:t>الطريقة البيانية (مقياس الرسم)</a:t>
            </a:r>
          </a:p>
          <a:p>
            <a:pPr lvl="2"/>
            <a:r>
              <a:rPr lang="ar-SA" dirty="0" smtClean="0"/>
              <a:t>على خط مستقيم</a:t>
            </a:r>
          </a:p>
          <a:p>
            <a:pPr lvl="2"/>
            <a:r>
              <a:rPr lang="ar-SA" dirty="0" smtClean="0"/>
              <a:t>متوازي</a:t>
            </a:r>
          </a:p>
          <a:p>
            <a:pPr lvl="2"/>
            <a:r>
              <a:rPr lang="ar-SA" dirty="0" smtClean="0"/>
              <a:t>طريقة متوازي الأضلاع</a:t>
            </a:r>
          </a:p>
          <a:p>
            <a:pPr lvl="2"/>
            <a:r>
              <a:rPr lang="ar-SA" dirty="0" smtClean="0"/>
              <a:t>الرأس على الذيل</a:t>
            </a:r>
          </a:p>
          <a:p>
            <a:pPr lvl="1"/>
            <a:r>
              <a:rPr lang="ar-SA" dirty="0" smtClean="0"/>
              <a:t>الطريقة الحسابية</a:t>
            </a:r>
          </a:p>
          <a:p>
            <a:pPr lvl="2"/>
            <a:r>
              <a:rPr lang="ar-SA" dirty="0" smtClean="0"/>
              <a:t>المثلث القائم الزاوية</a:t>
            </a:r>
          </a:p>
          <a:p>
            <a:pPr lvl="2"/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1628800"/>
            <a:ext cx="7772400" cy="1362075"/>
          </a:xfrm>
        </p:spPr>
        <p:txBody>
          <a:bodyPr/>
          <a:lstStyle/>
          <a:p>
            <a:r>
              <a:rPr lang="ar-SA" dirty="0" smtClean="0"/>
              <a:t>معادلات المثلث القائم الزاوية</a:t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27584" y="404664"/>
            <a:ext cx="7772400" cy="708099"/>
          </a:xfrm>
        </p:spPr>
        <p:txBody>
          <a:bodyPr>
            <a:normAutofit/>
          </a:bodyPr>
          <a:lstStyle/>
          <a:p>
            <a:pPr algn="ctr"/>
            <a:r>
              <a:rPr lang="ar-SA" sz="3200" dirty="0" smtClean="0"/>
              <a:t>الطريقة الحسابية</a:t>
            </a:r>
            <a:endParaRPr lang="ar-SA" sz="3200" dirty="0"/>
          </a:p>
        </p:txBody>
      </p:sp>
      <p:graphicFrame>
        <p:nvGraphicFramePr>
          <p:cNvPr id="4" name="كائن 3"/>
          <p:cNvGraphicFramePr>
            <a:graphicFrameLocks noChangeAspect="1"/>
          </p:cNvGraphicFramePr>
          <p:nvPr/>
        </p:nvGraphicFramePr>
        <p:xfrm>
          <a:off x="4139952" y="2636912"/>
          <a:ext cx="3357984" cy="2952328"/>
        </p:xfrm>
        <a:graphic>
          <a:graphicData uri="http://schemas.openxmlformats.org/presentationml/2006/ole">
            <p:oleObj spid="_x0000_s6146" name="معادلة" r:id="rId3" imgW="1701720" imgH="15872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72400" cy="1362075"/>
          </a:xfrm>
        </p:spPr>
        <p:txBody>
          <a:bodyPr/>
          <a:lstStyle/>
          <a:p>
            <a:pPr algn="ctr"/>
            <a:r>
              <a:rPr lang="ar-SA" dirty="0" smtClean="0"/>
              <a:t>الإحداثيات و زوايا المثلث القائم الزاوية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27584" y="1916832"/>
            <a:ext cx="7772400" cy="2508299"/>
          </a:xfrm>
        </p:spPr>
        <p:txBody>
          <a:bodyPr>
            <a:noAutofit/>
          </a:bodyPr>
          <a:lstStyle/>
          <a:p>
            <a:r>
              <a:rPr lang="ar-SA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مربع 1</a:t>
            </a:r>
          </a:p>
          <a:p>
            <a:r>
              <a:rPr lang="ar-SA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مربع2</a:t>
            </a:r>
          </a:p>
          <a:p>
            <a:r>
              <a:rPr lang="ar-SA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مربع 3</a:t>
            </a:r>
          </a:p>
          <a:p>
            <a:r>
              <a:rPr lang="ar-SA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مربع 4</a:t>
            </a:r>
            <a:endParaRPr lang="ar-SA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74</Words>
  <Application>Microsoft Office PowerPoint</Application>
  <PresentationFormat>عرض على الشاشة (3:4)‏</PresentationFormat>
  <Paragraphs>22</Paragraphs>
  <Slides>4</Slides>
  <Notes>0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6" baseType="lpstr">
      <vt:lpstr>سمة Office</vt:lpstr>
      <vt:lpstr>Microsoft Equation 3.0</vt:lpstr>
      <vt:lpstr>الكميات المتجهة</vt:lpstr>
      <vt:lpstr>الكميات المتجهة</vt:lpstr>
      <vt:lpstr>معادلات المثلث القائم الزاوية </vt:lpstr>
      <vt:lpstr>الإحداثيات و زوايا المثلث القائم الزاوية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الكميات المتجهة</dc:title>
  <dc:creator>Administrator</dc:creator>
  <cp:lastModifiedBy>Administrator</cp:lastModifiedBy>
  <cp:revision>2</cp:revision>
  <dcterms:created xsi:type="dcterms:W3CDTF">2012-02-06T06:38:37Z</dcterms:created>
  <dcterms:modified xsi:type="dcterms:W3CDTF">2012-02-06T06:53:54Z</dcterms:modified>
</cp:coreProperties>
</file>