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94" d="100"/>
          <a:sy n="94" d="100"/>
        </p:scale>
        <p:origin x="-882"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16/06/1438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16/06/1438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16/06/1438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16/06/1438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t>16/06/1438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16/06/1438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16/06/1438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t>16/06/1438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16/06/1438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t>16/06/1438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t>16/06/1438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B8ABB09-4A1D-463E-8065-109CC2B7EFAA}" type="datetimeFigureOut">
              <a:rPr lang="ar-SA" smtClean="0"/>
              <a:t>16/06/1438</a:t>
            </a:fld>
            <a:endParaRPr lang="ar-SA"/>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ar-SA"/>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الكشف عن الكبريت</a:t>
            </a:r>
            <a:endParaRPr lang="ar-SA" dirty="0"/>
          </a:p>
        </p:txBody>
      </p:sp>
    </p:spTree>
    <p:extLst>
      <p:ext uri="{BB962C8B-B14F-4D97-AF65-F5344CB8AC3E}">
        <p14:creationId xmlns:p14="http://schemas.microsoft.com/office/powerpoint/2010/main" val="3971127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buNone/>
            </a:pPr>
            <a:r>
              <a:rPr lang="ar-SA" dirty="0" smtClean="0"/>
              <a:t>تختلف المركبات الهيدروكربونيه كثيرا والمكونه للنفط الخام من حيث احتوائها على الكربون والهيدروجين والكبريت والاكسجين والنيتروجين والفلزات الاخرى والاملاح ,يوجد نوعان من النفط نفط حلو ونفط حامضي ,ويعتمد هذا التصنيف على نسبه الكبريت فيه ,فكلما كان  تركيزالكبريت مرتفع يعتبر حامضيا ,حيث يتواجد على هيئه سلفيدالهيدروجين ,اما النفوط المنخفضه في محتواها من الكبريت فتوصف بأنها حلوه .</a:t>
            </a:r>
          </a:p>
          <a:p>
            <a:pPr marL="0" indent="0">
              <a:buNone/>
            </a:pPr>
            <a:r>
              <a:rPr lang="ar-SA" dirty="0" smtClean="0"/>
              <a:t>ويعمل ارتفاع نسبه الكبريت على تقليل جوده النفط ,مما يتسبب في اضافه معاملات </a:t>
            </a:r>
            <a:r>
              <a:rPr lang="ar-SA" dirty="0" err="1" smtClean="0"/>
              <a:t>كيمائيه</a:t>
            </a:r>
            <a:r>
              <a:rPr lang="ar-SA" dirty="0" smtClean="0"/>
              <a:t> خاصه تعمل لتخفيض او ازاله الكبريت.</a:t>
            </a:r>
            <a:endParaRPr lang="ar-SA" dirty="0"/>
          </a:p>
        </p:txBody>
      </p:sp>
    </p:spTree>
    <p:extLst>
      <p:ext uri="{BB962C8B-B14F-4D97-AF65-F5344CB8AC3E}">
        <p14:creationId xmlns:p14="http://schemas.microsoft.com/office/powerpoint/2010/main" val="96824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dirty="0" smtClean="0">
                <a:solidFill>
                  <a:srgbClr val="FF0000"/>
                </a:solidFill>
              </a:rPr>
              <a:t>اسم </a:t>
            </a:r>
            <a:r>
              <a:rPr lang="ar-SA" dirty="0" err="1" smtClean="0">
                <a:solidFill>
                  <a:srgbClr val="FF0000"/>
                </a:solidFill>
              </a:rPr>
              <a:t>التجربه</a:t>
            </a:r>
            <a:r>
              <a:rPr lang="ar-SA" dirty="0" smtClean="0">
                <a:solidFill>
                  <a:srgbClr val="FF0000"/>
                </a:solidFill>
              </a:rPr>
              <a:t> :</a:t>
            </a:r>
          </a:p>
          <a:p>
            <a:pPr marL="0" indent="0">
              <a:buNone/>
            </a:pPr>
            <a:r>
              <a:rPr lang="ar-SA" dirty="0" smtClean="0"/>
              <a:t>الكشف عن الكبريت </a:t>
            </a:r>
          </a:p>
          <a:p>
            <a:pPr marL="0" indent="0">
              <a:buNone/>
            </a:pPr>
            <a:endParaRPr lang="ar-SA" dirty="0"/>
          </a:p>
          <a:p>
            <a:pPr marL="0" indent="0">
              <a:buNone/>
            </a:pPr>
            <a:r>
              <a:rPr lang="ar-SA" dirty="0" smtClean="0">
                <a:solidFill>
                  <a:srgbClr val="FF0000"/>
                </a:solidFill>
              </a:rPr>
              <a:t>الادوات :</a:t>
            </a:r>
          </a:p>
          <a:p>
            <a:pPr marL="0" indent="0">
              <a:buNone/>
            </a:pPr>
            <a:r>
              <a:rPr lang="ar-SA" dirty="0" smtClean="0"/>
              <a:t>عينات من اماكن تسرب النفط </a:t>
            </a:r>
          </a:p>
          <a:p>
            <a:pPr marL="0" indent="0">
              <a:buNone/>
            </a:pPr>
            <a:r>
              <a:rPr lang="ar-SA" dirty="0" smtClean="0"/>
              <a:t>انابيب اختبار </a:t>
            </a:r>
          </a:p>
          <a:p>
            <a:pPr marL="0" indent="0">
              <a:buNone/>
            </a:pPr>
            <a:r>
              <a:rPr lang="ar-SA" dirty="0" smtClean="0"/>
              <a:t>حمض </a:t>
            </a:r>
            <a:r>
              <a:rPr lang="ar-SA" dirty="0" err="1" smtClean="0"/>
              <a:t>الخليك</a:t>
            </a:r>
            <a:r>
              <a:rPr lang="ar-SA" dirty="0" smtClean="0"/>
              <a:t> </a:t>
            </a:r>
          </a:p>
          <a:p>
            <a:pPr marL="0" indent="0">
              <a:buNone/>
            </a:pPr>
            <a:r>
              <a:rPr lang="ar-SA" dirty="0" smtClean="0"/>
              <a:t>خلات الصوديوم</a:t>
            </a:r>
            <a:endParaRPr lang="ar-SA" dirty="0"/>
          </a:p>
        </p:txBody>
      </p:sp>
    </p:spTree>
    <p:extLst>
      <p:ext uri="{BB962C8B-B14F-4D97-AF65-F5344CB8AC3E}">
        <p14:creationId xmlns:p14="http://schemas.microsoft.com/office/powerpoint/2010/main" val="2927586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solidFill>
                  <a:srgbClr val="FF0000"/>
                </a:solidFill>
              </a:rPr>
              <a:t>طريق العمل1:</a:t>
            </a:r>
          </a:p>
          <a:p>
            <a:pPr marL="0" indent="0">
              <a:buNone/>
            </a:pPr>
            <a:r>
              <a:rPr lang="ar-SA" dirty="0" smtClean="0"/>
              <a:t>1-يوزن 1-2جرام من عينه المواد المراد الكشف عنها (تربه او رواسب)</a:t>
            </a:r>
          </a:p>
          <a:p>
            <a:pPr marL="0" indent="0">
              <a:buNone/>
            </a:pPr>
            <a:r>
              <a:rPr lang="ar-SA" dirty="0" smtClean="0"/>
              <a:t>2-يضاف قطرات من حمض </a:t>
            </a:r>
            <a:r>
              <a:rPr lang="ar-SA" dirty="0" err="1" smtClean="0"/>
              <a:t>الخليك</a:t>
            </a:r>
            <a:r>
              <a:rPr lang="ar-SA" dirty="0" smtClean="0"/>
              <a:t> ,ثم يضاف عده قطرات من خلات الرصاص.</a:t>
            </a:r>
          </a:p>
          <a:p>
            <a:pPr marL="0" indent="0">
              <a:buNone/>
            </a:pPr>
            <a:r>
              <a:rPr lang="ar-SA" dirty="0" smtClean="0"/>
              <a:t>3-تدون النتائج حسب ظهور </a:t>
            </a:r>
            <a:r>
              <a:rPr lang="ar-SA" dirty="0" err="1" smtClean="0"/>
              <a:t>الراسب.تكون</a:t>
            </a:r>
            <a:r>
              <a:rPr lang="ar-SA" dirty="0" smtClean="0"/>
              <a:t> راسب اسود يدل على تواجد عنصر الكبريت في </a:t>
            </a:r>
            <a:r>
              <a:rPr lang="ar-SA" dirty="0" err="1" smtClean="0"/>
              <a:t>العينه</a:t>
            </a:r>
            <a:r>
              <a:rPr lang="ar-SA" dirty="0" smtClean="0"/>
              <a:t> وهو عباره عن كبريتيد الرصاص.</a:t>
            </a:r>
          </a:p>
        </p:txBody>
      </p:sp>
    </p:spTree>
    <p:extLst>
      <p:ext uri="{BB962C8B-B14F-4D97-AF65-F5344CB8AC3E}">
        <p14:creationId xmlns:p14="http://schemas.microsoft.com/office/powerpoint/2010/main" val="737845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endParaRPr lang="ar-SA" dirty="0" smtClean="0"/>
          </a:p>
          <a:p>
            <a:r>
              <a:rPr lang="en-US" dirty="0" smtClean="0"/>
              <a:t>H2S+(CH3COO)2    </a:t>
            </a:r>
            <a:r>
              <a:rPr lang="en-US" dirty="0" smtClean="0">
                <a:sym typeface="Symbol"/>
              </a:rPr>
              <a:t>       </a:t>
            </a:r>
            <a:r>
              <a:rPr lang="en-US" dirty="0" err="1" smtClean="0">
                <a:sym typeface="Symbol"/>
              </a:rPr>
              <a:t>PbS</a:t>
            </a:r>
            <a:r>
              <a:rPr lang="en-US" dirty="0" smtClean="0">
                <a:sym typeface="Symbol"/>
              </a:rPr>
              <a:t>     + CH3COONa</a:t>
            </a:r>
          </a:p>
          <a:p>
            <a:pPr marL="0" indent="0">
              <a:buNone/>
            </a:pPr>
            <a:r>
              <a:rPr lang="ar-SA" dirty="0" smtClean="0">
                <a:sym typeface="Symbol"/>
              </a:rPr>
              <a:t>كبريتيد الصوديوم +خلات الرصاص</a:t>
            </a:r>
          </a:p>
          <a:p>
            <a:pPr marL="0" indent="0">
              <a:buNone/>
            </a:pPr>
            <a:r>
              <a:rPr lang="ar-SA" dirty="0" smtClean="0">
                <a:sym typeface="Symbol"/>
              </a:rPr>
              <a:t>كبريتد الرصاص+خلات الصوديوم</a:t>
            </a:r>
            <a:endParaRPr lang="ar-SA" dirty="0"/>
          </a:p>
        </p:txBody>
      </p:sp>
    </p:spTree>
    <p:extLst>
      <p:ext uri="{BB962C8B-B14F-4D97-AF65-F5344CB8AC3E}">
        <p14:creationId xmlns:p14="http://schemas.microsoft.com/office/powerpoint/2010/main" val="2501373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solidFill>
                  <a:srgbClr val="FF0000"/>
                </a:solidFill>
              </a:rPr>
              <a:t>طريقه العمل 2:</a:t>
            </a:r>
          </a:p>
          <a:p>
            <a:pPr marL="0" indent="0">
              <a:buNone/>
            </a:pPr>
            <a:r>
              <a:rPr lang="ar-SA" dirty="0" smtClean="0"/>
              <a:t>الادوات :</a:t>
            </a:r>
          </a:p>
          <a:p>
            <a:pPr marL="0" indent="0">
              <a:buNone/>
            </a:pPr>
            <a:r>
              <a:rPr lang="ar-SA" dirty="0" smtClean="0"/>
              <a:t>عينات من اماكن تسرب النفط وترقم العينات</a:t>
            </a:r>
          </a:p>
          <a:p>
            <a:pPr marL="0" indent="0">
              <a:buNone/>
            </a:pPr>
            <a:r>
              <a:rPr lang="ar-SA" dirty="0" smtClean="0"/>
              <a:t>انابيب اختبار </a:t>
            </a:r>
          </a:p>
          <a:p>
            <a:pPr marL="0" indent="0">
              <a:buNone/>
            </a:pPr>
            <a:r>
              <a:rPr lang="ar-SA" dirty="0" smtClean="0"/>
              <a:t>كلوريد الباريوم</a:t>
            </a:r>
          </a:p>
          <a:p>
            <a:pPr marL="0" indent="0">
              <a:buNone/>
            </a:pPr>
            <a:endParaRPr lang="ar-SA" dirty="0"/>
          </a:p>
        </p:txBody>
      </p:sp>
    </p:spTree>
    <p:extLst>
      <p:ext uri="{BB962C8B-B14F-4D97-AF65-F5344CB8AC3E}">
        <p14:creationId xmlns:p14="http://schemas.microsoft.com/office/powerpoint/2010/main" val="743053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1-يوزن 1-2جرام من عينه </a:t>
            </a:r>
            <a:r>
              <a:rPr lang="ar-SA" dirty="0" err="1" smtClean="0"/>
              <a:t>التربه</a:t>
            </a:r>
            <a:r>
              <a:rPr lang="ar-SA" dirty="0" smtClean="0"/>
              <a:t> او رواسب ,ثم توضع في انبوبه اختبار.</a:t>
            </a:r>
          </a:p>
          <a:p>
            <a:r>
              <a:rPr lang="ar-SA" dirty="0" smtClean="0"/>
              <a:t>2-يضاف عليها قطرات من كلوريد الباريوم .</a:t>
            </a:r>
          </a:p>
          <a:p>
            <a:r>
              <a:rPr lang="ar-SA" dirty="0" smtClean="0"/>
              <a:t>3-تدون النتائج حسب ظهور الراسب </a:t>
            </a:r>
          </a:p>
          <a:p>
            <a:r>
              <a:rPr lang="ar-SA" dirty="0" smtClean="0"/>
              <a:t>ظهور راسب ابيض هو عباره عن </a:t>
            </a:r>
            <a:r>
              <a:rPr lang="ar-SA" dirty="0" err="1" smtClean="0"/>
              <a:t>كبيريتات</a:t>
            </a:r>
            <a:r>
              <a:rPr lang="ar-SA" dirty="0" smtClean="0"/>
              <a:t> </a:t>
            </a:r>
            <a:r>
              <a:rPr lang="ar-SA" dirty="0" err="1" smtClean="0"/>
              <a:t>الانيلين</a:t>
            </a:r>
            <a:r>
              <a:rPr lang="ar-SA" dirty="0" smtClean="0"/>
              <a:t> ,وهو دليل وجود عنصر الكبريت </a:t>
            </a:r>
            <a:r>
              <a:rPr lang="ar-SA" dirty="0" err="1" smtClean="0"/>
              <a:t>بالعينه</a:t>
            </a:r>
            <a:r>
              <a:rPr lang="ar-SA" smtClean="0"/>
              <a:t> .</a:t>
            </a:r>
            <a:endParaRPr lang="ar-SA"/>
          </a:p>
        </p:txBody>
      </p:sp>
    </p:spTree>
    <p:extLst>
      <p:ext uri="{BB962C8B-B14F-4D97-AF65-F5344CB8AC3E}">
        <p14:creationId xmlns:p14="http://schemas.microsoft.com/office/powerpoint/2010/main" val="25726269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47</TotalTime>
  <Words>231</Words>
  <Application>Microsoft Office PowerPoint</Application>
  <PresentationFormat>عرض على الشاشة (3:4)‏</PresentationFormat>
  <Paragraphs>28</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Clarity</vt:lpstr>
      <vt:lpstr>الكشف عن الكبريت</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Amal Alotibi</dc:creator>
  <cp:lastModifiedBy>Administrator</cp:lastModifiedBy>
  <cp:revision>6</cp:revision>
  <dcterms:created xsi:type="dcterms:W3CDTF">2017-02-26T09:22:14Z</dcterms:created>
  <dcterms:modified xsi:type="dcterms:W3CDTF">2017-03-14T10:29:06Z</dcterms:modified>
</cp:coreProperties>
</file>