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21" d="100"/>
          <a:sy n="121" d="100"/>
        </p:scale>
        <p:origin x="13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3A2A484-EBB3-4ACB-9CA2-26EE95D58DB7}" type="datetimeFigureOut">
              <a:rPr lang="ar-SA" smtClean="0"/>
              <a:t>15/04/37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D59D0E0-BF8D-4E7D-9662-F597537B1B1F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pPr algn="ctr"/>
            <a:r>
              <a:rPr lang="ar-SA" dirty="0" smtClean="0"/>
              <a:t>الكينيماتيكا 1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63688" y="2204864"/>
            <a:ext cx="6400800" cy="374441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ما هي الكينيماتيكا؟</a:t>
            </a:r>
          </a:p>
          <a:p>
            <a:r>
              <a:rPr lang="ar-SA" dirty="0" smtClean="0"/>
              <a:t>000000000000000000000000</a:t>
            </a:r>
          </a:p>
          <a:p>
            <a:pPr marL="514350" indent="-514350" algn="r">
              <a:buFont typeface="+mj-lt"/>
              <a:buAutoNum type="arabicPeriod"/>
            </a:pPr>
            <a:r>
              <a:rPr lang="ar-SA" dirty="0" smtClean="0"/>
              <a:t>خطية:	</a:t>
            </a:r>
          </a:p>
          <a:p>
            <a:pPr marL="1885950" lvl="3" indent="-514350" algn="r">
              <a:buFont typeface="+mj-lt"/>
              <a:buAutoNum type="arabicPeriod"/>
            </a:pPr>
            <a:r>
              <a:rPr lang="ar-SA" dirty="0" smtClean="0"/>
              <a:t>خط مستقيم...............................</a:t>
            </a:r>
          </a:p>
          <a:p>
            <a:pPr marL="1885950" lvl="3" indent="-514350" algn="r">
              <a:buFont typeface="+mj-lt"/>
              <a:buAutoNum type="arabicPeriod"/>
            </a:pPr>
            <a:r>
              <a:rPr lang="ar-SA" dirty="0" smtClean="0"/>
              <a:t>منحني....................................</a:t>
            </a:r>
          </a:p>
          <a:p>
            <a:pPr marL="1885950" lvl="3" indent="-514350" algn="r">
              <a:buFont typeface="+mj-lt"/>
              <a:buAutoNum type="arabicPeriod"/>
            </a:pPr>
            <a:r>
              <a:rPr lang="ar-SA" dirty="0" smtClean="0"/>
              <a:t>متعرج....................................</a:t>
            </a:r>
          </a:p>
          <a:p>
            <a:pPr algn="r"/>
            <a:endParaRPr lang="ar-SA" dirty="0" smtClean="0"/>
          </a:p>
          <a:p>
            <a:pPr algn="r">
              <a:buFont typeface="Arial" charset="0"/>
              <a:buChar char="•"/>
            </a:pPr>
            <a:r>
              <a:rPr lang="ar-SA" dirty="0" err="1" smtClean="0"/>
              <a:t>دورانية</a:t>
            </a:r>
            <a:r>
              <a:rPr lang="ar-SA" dirty="0" smtClean="0"/>
              <a:t>:..................................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الكينيماتيكا 2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المسافة والإزاحة</a:t>
            </a:r>
          </a:p>
          <a:p>
            <a:pPr lvl="1"/>
            <a:r>
              <a:rPr lang="ar-SA" dirty="0" smtClean="0"/>
              <a:t>المسافة هي:................................................</a:t>
            </a:r>
          </a:p>
          <a:p>
            <a:pPr lvl="1"/>
            <a:r>
              <a:rPr lang="ar-SA" dirty="0" smtClean="0"/>
              <a:t>الإزاحة هي................................................</a:t>
            </a:r>
          </a:p>
          <a:p>
            <a:endParaRPr lang="ar-SA" dirty="0"/>
          </a:p>
          <a:p>
            <a:endParaRPr lang="ar-SA" dirty="0" smtClean="0"/>
          </a:p>
          <a:p>
            <a:r>
              <a:rPr lang="ar-SA" dirty="0" smtClean="0"/>
              <a:t>السرعة والسرعة المتجهة</a:t>
            </a:r>
          </a:p>
          <a:p>
            <a:pPr lvl="1"/>
            <a:r>
              <a:rPr lang="ar-SA" dirty="0" smtClean="0"/>
              <a:t>السرعة هي:................................................</a:t>
            </a:r>
          </a:p>
          <a:p>
            <a:pPr lvl="1"/>
            <a:r>
              <a:rPr lang="ar-SA" dirty="0" smtClean="0"/>
              <a:t>السرعة المتجهة هي:.......................................</a:t>
            </a:r>
          </a:p>
          <a:p>
            <a:endParaRPr lang="ar-SA" dirty="0"/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التسارع هو:...............................................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الكينيماتيكا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ما هي العلاقة بين المفاهيم الثلاثة السابقة؟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..........................................................................................................................................؟</a:t>
            </a:r>
          </a:p>
          <a:p>
            <a:pPr>
              <a:buNone/>
            </a:pPr>
            <a:endParaRPr lang="ar-SA" dirty="0"/>
          </a:p>
          <a:p>
            <a:pPr>
              <a:buFont typeface="Arial" charset="0"/>
              <a:buChar char="•"/>
            </a:pPr>
            <a:r>
              <a:rPr lang="ar-SA" dirty="0" smtClean="0"/>
              <a:t>كيف نستخدم هذه المفاهيم في وصف الحركة؟</a:t>
            </a:r>
          </a:p>
          <a:p>
            <a:pPr lvl="3">
              <a:buFont typeface="Arial" charset="0"/>
              <a:buChar char="•"/>
            </a:pPr>
            <a:r>
              <a:rPr lang="ar-SA" dirty="0" smtClean="0"/>
              <a:t>المسار الأفقي</a:t>
            </a:r>
          </a:p>
          <a:p>
            <a:pPr lvl="3">
              <a:buFont typeface="Arial" charset="0"/>
              <a:buChar char="•"/>
            </a:pPr>
            <a:r>
              <a:rPr lang="ar-SA" dirty="0" smtClean="0"/>
              <a:t>العمودي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الكينيماتيكا 4</a:t>
            </a:r>
            <a:br>
              <a:rPr lang="ar-SA" dirty="0" smtClean="0"/>
            </a:br>
            <a:r>
              <a:rPr lang="ar-SA" dirty="0" smtClean="0"/>
              <a:t>التمثيل البياني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ما هو التمثيل البياني؟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</a:t>
            </a:r>
          </a:p>
          <a:p>
            <a:pPr>
              <a:buNone/>
            </a:pPr>
            <a:endParaRPr lang="ar-SA" dirty="0"/>
          </a:p>
          <a:p>
            <a:pPr>
              <a:buNone/>
            </a:pPr>
            <a:r>
              <a:rPr lang="ar-SA" dirty="0" smtClean="0"/>
              <a:t>المعادلات المستخدمة:</a:t>
            </a:r>
          </a:p>
          <a:p>
            <a:pPr>
              <a:buNone/>
            </a:pPr>
            <a:r>
              <a:rPr lang="ar-SA" dirty="0"/>
              <a:t>	</a:t>
            </a:r>
            <a:r>
              <a:rPr lang="ar-SA" dirty="0" smtClean="0"/>
              <a:t>	مساحة المربع والمستطيل(الطول </a:t>
            </a:r>
            <a:r>
              <a:rPr lang="en-US" dirty="0" smtClean="0"/>
              <a:t>X</a:t>
            </a:r>
            <a:r>
              <a:rPr lang="ar-SA" dirty="0" smtClean="0"/>
              <a:t> العرض)</a:t>
            </a:r>
          </a:p>
          <a:p>
            <a:pPr>
              <a:buNone/>
            </a:pPr>
            <a:r>
              <a:rPr lang="ar-SA" dirty="0"/>
              <a:t>	</a:t>
            </a:r>
            <a:r>
              <a:rPr lang="ar-SA" dirty="0" smtClean="0"/>
              <a:t>	مساحة المثلث ( ½ القاعدة </a:t>
            </a:r>
            <a:r>
              <a:rPr lang="en-US" dirty="0" smtClean="0"/>
              <a:t>X</a:t>
            </a:r>
            <a:r>
              <a:rPr lang="ar-SA" dirty="0" smtClean="0"/>
              <a:t> الارتفاع)</a:t>
            </a:r>
            <a:endParaRPr lang="ar-SA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التمثيل البياني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الميل= ص2-ص1/س2-س1</a:t>
            </a:r>
          </a:p>
          <a:p>
            <a:pPr lvl="1"/>
            <a:r>
              <a:rPr lang="ar-SA" dirty="0" smtClean="0"/>
              <a:t>يستخدم عند الرغبة في تمثيل البيانات من أسفل لأعلى (مسافة إلى سرعة)</a:t>
            </a:r>
          </a:p>
          <a:p>
            <a:r>
              <a:rPr lang="ar-SA" dirty="0" smtClean="0"/>
              <a:t>المساحة تستخدم عند الرغبة في تمثيل البيانات من </a:t>
            </a:r>
            <a:r>
              <a:rPr lang="ar-SA" dirty="0" smtClean="0"/>
              <a:t>أعلى </a:t>
            </a:r>
            <a:r>
              <a:rPr lang="ar-SA" dirty="0" smtClean="0"/>
              <a:t>إ</a:t>
            </a:r>
            <a:r>
              <a:rPr lang="ar-SA" dirty="0" smtClean="0"/>
              <a:t>لى </a:t>
            </a:r>
            <a:r>
              <a:rPr lang="ar-SA" dirty="0" smtClean="0"/>
              <a:t>أسفل (سرعة إلى مسافة).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</TotalTime>
  <Words>99</Words>
  <Application>Microsoft Office PowerPoint</Application>
  <PresentationFormat>عرض على الشاشة (3:4)‏</PresentationFormat>
  <Paragraphs>39</Paragraphs>
  <Slides>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11" baseType="lpstr">
      <vt:lpstr>Arial</vt:lpstr>
      <vt:lpstr>Gill Sans MT</vt:lpstr>
      <vt:lpstr>Majalla UI</vt:lpstr>
      <vt:lpstr>Verdana</vt:lpstr>
      <vt:lpstr>Wingdings 2</vt:lpstr>
      <vt:lpstr>انقلاب</vt:lpstr>
      <vt:lpstr>الكينيماتيكا 1</vt:lpstr>
      <vt:lpstr>الكينيماتيكا 2</vt:lpstr>
      <vt:lpstr>الكينيماتيكا</vt:lpstr>
      <vt:lpstr>الكينيماتيكا 4 التمثيل البياني</vt:lpstr>
      <vt:lpstr>التمثيل البياني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الكينيماتيكا 1</dc:title>
  <dc:creator>Administrator</dc:creator>
  <cp:lastModifiedBy>Abdul Alangari</cp:lastModifiedBy>
  <cp:revision>4</cp:revision>
  <dcterms:created xsi:type="dcterms:W3CDTF">2012-02-11T06:57:06Z</dcterms:created>
  <dcterms:modified xsi:type="dcterms:W3CDTF">2016-01-25T10:39:28Z</dcterms:modified>
</cp:coreProperties>
</file>