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7" r:id="rId4"/>
    <p:sldId id="270" r:id="rId5"/>
    <p:sldId id="273" r:id="rId6"/>
    <p:sldId id="274" r:id="rId7"/>
    <p:sldId id="272" r:id="rId8"/>
    <p:sldId id="276" r:id="rId9"/>
    <p:sldId id="275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98C45-1C29-491B-A469-180958E26B64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340879-F4A0-43B2-B229-F2331A0B0BFA}">
      <dgm:prSet phldrT="[نص]"/>
      <dgm:spPr/>
      <dgm:t>
        <a:bodyPr/>
        <a:lstStyle/>
        <a:p>
          <a:r>
            <a:rPr lang="ar-MA" dirty="0" smtClean="0"/>
            <a:t>طرق الالغاء</a:t>
          </a:r>
          <a:endParaRPr lang="en-US" dirty="0"/>
        </a:p>
      </dgm:t>
    </dgm:pt>
    <dgm:pt modelId="{4DF166BE-BB87-4124-9D4D-6182F8CB9491}" type="parTrans" cxnId="{5B954155-8AF9-4259-9D12-1EE21E092EFC}">
      <dgm:prSet/>
      <dgm:spPr/>
      <dgm:t>
        <a:bodyPr/>
        <a:lstStyle/>
        <a:p>
          <a:endParaRPr lang="en-US"/>
        </a:p>
      </dgm:t>
    </dgm:pt>
    <dgm:pt modelId="{33D9D232-31AE-4A8D-8229-12561BE5176E}" type="sibTrans" cxnId="{5B954155-8AF9-4259-9D12-1EE21E092EFC}">
      <dgm:prSet/>
      <dgm:spPr/>
      <dgm:t>
        <a:bodyPr/>
        <a:lstStyle/>
        <a:p>
          <a:endParaRPr lang="en-US"/>
        </a:p>
      </dgm:t>
    </dgm:pt>
    <dgm:pt modelId="{33C1AD66-BE7A-4FAB-915C-A0C891615BDC}">
      <dgm:prSet phldrT="[نص]"/>
      <dgm:spPr/>
      <dgm:t>
        <a:bodyPr/>
        <a:lstStyle/>
        <a:p>
          <a:r>
            <a:rPr lang="ar-MA" dirty="0" smtClean="0"/>
            <a:t>عادية</a:t>
          </a:r>
          <a:endParaRPr lang="en-US" dirty="0"/>
        </a:p>
      </dgm:t>
    </dgm:pt>
    <dgm:pt modelId="{158A3FF3-2F4E-45E1-B793-DABB615B795B}" type="parTrans" cxnId="{033BB8B9-E014-4E7B-9452-0B26816F60CC}">
      <dgm:prSet/>
      <dgm:spPr/>
      <dgm:t>
        <a:bodyPr/>
        <a:lstStyle/>
        <a:p>
          <a:endParaRPr lang="en-US"/>
        </a:p>
      </dgm:t>
    </dgm:pt>
    <dgm:pt modelId="{5B9DD0D2-7D33-4C7D-BDCB-CDCC31DC84C8}" type="sibTrans" cxnId="{033BB8B9-E014-4E7B-9452-0B26816F60CC}">
      <dgm:prSet/>
      <dgm:spPr/>
      <dgm:t>
        <a:bodyPr/>
        <a:lstStyle/>
        <a:p>
          <a:endParaRPr lang="en-US"/>
        </a:p>
      </dgm:t>
    </dgm:pt>
    <dgm:pt modelId="{F6497B6F-7BC2-4CAE-80F1-130A629DAA8B}">
      <dgm:prSet phldrT="[نص]"/>
      <dgm:spPr/>
      <dgm:t>
        <a:bodyPr/>
        <a:lstStyle/>
        <a:p>
          <a:r>
            <a:rPr lang="ar-MA" dirty="0" smtClean="0"/>
            <a:t>غير عادية</a:t>
          </a:r>
          <a:endParaRPr lang="en-US" dirty="0"/>
        </a:p>
      </dgm:t>
    </dgm:pt>
    <dgm:pt modelId="{5B5AD47B-E78C-4E25-AB3A-1F3E21A17B04}" type="parTrans" cxnId="{EDD3D48B-D35F-4D2B-8C08-4D283D28D073}">
      <dgm:prSet/>
      <dgm:spPr/>
      <dgm:t>
        <a:bodyPr/>
        <a:lstStyle/>
        <a:p>
          <a:endParaRPr lang="en-US"/>
        </a:p>
      </dgm:t>
    </dgm:pt>
    <dgm:pt modelId="{CB47F581-E222-4AE5-A96F-C8616FA06014}" type="sibTrans" cxnId="{EDD3D48B-D35F-4D2B-8C08-4D283D28D073}">
      <dgm:prSet/>
      <dgm:spPr/>
      <dgm:t>
        <a:bodyPr/>
        <a:lstStyle/>
        <a:p>
          <a:endParaRPr lang="en-US"/>
        </a:p>
      </dgm:t>
    </dgm:pt>
    <dgm:pt modelId="{3DD2BF0E-5F3F-4466-B52A-7040055E3FC8}">
      <dgm:prSet phldrT="[نص]"/>
      <dgm:spPr/>
      <dgm:t>
        <a:bodyPr/>
        <a:lstStyle/>
        <a:p>
          <a:r>
            <a:rPr lang="ar-MA" dirty="0" smtClean="0"/>
            <a:t>الغاء الدستور بهدوء ودون عنف واحلال دستور جديد محله ينسجم مع التطورات</a:t>
          </a:r>
          <a:endParaRPr lang="en-US" dirty="0"/>
        </a:p>
      </dgm:t>
    </dgm:pt>
    <dgm:pt modelId="{4770FCE9-918B-4589-9A38-27EDDA7178F5}" type="parTrans" cxnId="{44160094-0874-42E6-9752-74D6576D544A}">
      <dgm:prSet/>
      <dgm:spPr/>
      <dgm:t>
        <a:bodyPr/>
        <a:lstStyle/>
        <a:p>
          <a:endParaRPr lang="en-US"/>
        </a:p>
      </dgm:t>
    </dgm:pt>
    <dgm:pt modelId="{07AA5F95-27A2-4BD3-9E71-96F9BB8A4715}" type="sibTrans" cxnId="{44160094-0874-42E6-9752-74D6576D544A}">
      <dgm:prSet/>
      <dgm:spPr/>
      <dgm:t>
        <a:bodyPr/>
        <a:lstStyle/>
        <a:p>
          <a:endParaRPr lang="en-US"/>
        </a:p>
      </dgm:t>
    </dgm:pt>
    <dgm:pt modelId="{77AB5916-E33B-4061-9362-BA70D046B493}">
      <dgm:prSet phldrT="[نص]"/>
      <dgm:spPr/>
      <dgm:t>
        <a:bodyPr/>
        <a:lstStyle/>
        <a:p>
          <a:r>
            <a:rPr lang="ar-MA" dirty="0" smtClean="0"/>
            <a:t>اسقاط الدستور عن طريق ثورة أو انقلاب</a:t>
          </a:r>
          <a:endParaRPr lang="en-US" dirty="0"/>
        </a:p>
      </dgm:t>
    </dgm:pt>
    <dgm:pt modelId="{50672C33-524E-48DD-B6E4-75918ED5932D}" type="parTrans" cxnId="{69B949B3-CF16-469C-88C9-C8C4719310F6}">
      <dgm:prSet/>
      <dgm:spPr/>
      <dgm:t>
        <a:bodyPr/>
        <a:lstStyle/>
        <a:p>
          <a:endParaRPr lang="en-US"/>
        </a:p>
      </dgm:t>
    </dgm:pt>
    <dgm:pt modelId="{48DCCD52-B75F-4DEB-9207-6531B84F7E76}" type="sibTrans" cxnId="{69B949B3-CF16-469C-88C9-C8C4719310F6}">
      <dgm:prSet/>
      <dgm:spPr/>
      <dgm:t>
        <a:bodyPr/>
        <a:lstStyle/>
        <a:p>
          <a:endParaRPr lang="en-US"/>
        </a:p>
      </dgm:t>
    </dgm:pt>
    <dgm:pt modelId="{8EB26E94-8FAA-45F8-95FF-005BBD5E7B60}" type="pres">
      <dgm:prSet presAssocID="{4D598C45-1C29-491B-A469-180958E26B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3063F8-4301-4421-9BA4-076D00470E1A}" type="pres">
      <dgm:prSet presAssocID="{4E340879-F4A0-43B2-B229-F2331A0B0BFA}" presName="hierRoot1" presStyleCnt="0">
        <dgm:presLayoutVars>
          <dgm:hierBranch val="init"/>
        </dgm:presLayoutVars>
      </dgm:prSet>
      <dgm:spPr/>
    </dgm:pt>
    <dgm:pt modelId="{C1741579-83BB-4E05-894C-97C99EF056C4}" type="pres">
      <dgm:prSet presAssocID="{4E340879-F4A0-43B2-B229-F2331A0B0BFA}" presName="rootComposite1" presStyleCnt="0"/>
      <dgm:spPr/>
    </dgm:pt>
    <dgm:pt modelId="{6CFEB9AC-4C64-43B3-8771-9FBCE296302D}" type="pres">
      <dgm:prSet presAssocID="{4E340879-F4A0-43B2-B229-F2331A0B0BF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36ADB2-F4E7-4189-AF6A-3FAC08994208}" type="pres">
      <dgm:prSet presAssocID="{4E340879-F4A0-43B2-B229-F2331A0B0BF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B38B9FB-1AC3-4842-9D4D-F7477EBBE46F}" type="pres">
      <dgm:prSet presAssocID="{4E340879-F4A0-43B2-B229-F2331A0B0BFA}" presName="hierChild2" presStyleCnt="0"/>
      <dgm:spPr/>
    </dgm:pt>
    <dgm:pt modelId="{A5F73BFF-FAA9-403C-AFD8-F505F6F498A4}" type="pres">
      <dgm:prSet presAssocID="{158A3FF3-2F4E-45E1-B793-DABB615B795B}" presName="Name37" presStyleLbl="parChTrans1D2" presStyleIdx="0" presStyleCnt="2"/>
      <dgm:spPr/>
      <dgm:t>
        <a:bodyPr/>
        <a:lstStyle/>
        <a:p>
          <a:endParaRPr lang="en-US"/>
        </a:p>
      </dgm:t>
    </dgm:pt>
    <dgm:pt modelId="{20499596-80DB-4A48-A15A-9494366E5972}" type="pres">
      <dgm:prSet presAssocID="{33C1AD66-BE7A-4FAB-915C-A0C891615BDC}" presName="hierRoot2" presStyleCnt="0">
        <dgm:presLayoutVars>
          <dgm:hierBranch val="init"/>
        </dgm:presLayoutVars>
      </dgm:prSet>
      <dgm:spPr/>
    </dgm:pt>
    <dgm:pt modelId="{72137989-50CD-43C3-90B6-94B6FC3B6FB2}" type="pres">
      <dgm:prSet presAssocID="{33C1AD66-BE7A-4FAB-915C-A0C891615BDC}" presName="rootComposite" presStyleCnt="0"/>
      <dgm:spPr/>
    </dgm:pt>
    <dgm:pt modelId="{C5544AC6-7E3C-4EB3-83D8-5D248341B91A}" type="pres">
      <dgm:prSet presAssocID="{33C1AD66-BE7A-4FAB-915C-A0C891615BD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41A4E9-6D31-4956-AD46-67E46DBD928A}" type="pres">
      <dgm:prSet presAssocID="{33C1AD66-BE7A-4FAB-915C-A0C891615BDC}" presName="rootConnector" presStyleLbl="node2" presStyleIdx="0" presStyleCnt="2"/>
      <dgm:spPr/>
      <dgm:t>
        <a:bodyPr/>
        <a:lstStyle/>
        <a:p>
          <a:endParaRPr lang="en-US"/>
        </a:p>
      </dgm:t>
    </dgm:pt>
    <dgm:pt modelId="{9697522E-9269-405D-87E8-B904B8DFFD59}" type="pres">
      <dgm:prSet presAssocID="{33C1AD66-BE7A-4FAB-915C-A0C891615BDC}" presName="hierChild4" presStyleCnt="0"/>
      <dgm:spPr/>
    </dgm:pt>
    <dgm:pt modelId="{61A83853-D289-4271-B914-3F6D4D7CB18B}" type="pres">
      <dgm:prSet presAssocID="{4770FCE9-918B-4589-9A38-27EDDA7178F5}" presName="Name37" presStyleLbl="parChTrans1D3" presStyleIdx="0" presStyleCnt="2"/>
      <dgm:spPr/>
      <dgm:t>
        <a:bodyPr/>
        <a:lstStyle/>
        <a:p>
          <a:endParaRPr lang="en-US"/>
        </a:p>
      </dgm:t>
    </dgm:pt>
    <dgm:pt modelId="{51A51045-4889-48D0-93F0-E70230C38140}" type="pres">
      <dgm:prSet presAssocID="{3DD2BF0E-5F3F-4466-B52A-7040055E3FC8}" presName="hierRoot2" presStyleCnt="0">
        <dgm:presLayoutVars>
          <dgm:hierBranch val="init"/>
        </dgm:presLayoutVars>
      </dgm:prSet>
      <dgm:spPr/>
    </dgm:pt>
    <dgm:pt modelId="{A959AB1A-C25B-41DD-A011-58BF117599EF}" type="pres">
      <dgm:prSet presAssocID="{3DD2BF0E-5F3F-4466-B52A-7040055E3FC8}" presName="rootComposite" presStyleCnt="0"/>
      <dgm:spPr/>
    </dgm:pt>
    <dgm:pt modelId="{58213738-40C2-4AEC-951B-D113208C919A}" type="pres">
      <dgm:prSet presAssocID="{3DD2BF0E-5F3F-4466-B52A-7040055E3FC8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8C601A-6D1E-452A-8E17-077F373E99D4}" type="pres">
      <dgm:prSet presAssocID="{3DD2BF0E-5F3F-4466-B52A-7040055E3FC8}" presName="rootConnector" presStyleLbl="node3" presStyleIdx="0" presStyleCnt="2"/>
      <dgm:spPr/>
      <dgm:t>
        <a:bodyPr/>
        <a:lstStyle/>
        <a:p>
          <a:endParaRPr lang="en-US"/>
        </a:p>
      </dgm:t>
    </dgm:pt>
    <dgm:pt modelId="{C53B286D-40E5-47B7-97A8-02A9A8AF71D9}" type="pres">
      <dgm:prSet presAssocID="{3DD2BF0E-5F3F-4466-B52A-7040055E3FC8}" presName="hierChild4" presStyleCnt="0"/>
      <dgm:spPr/>
    </dgm:pt>
    <dgm:pt modelId="{609CF468-F61A-4FC5-91F3-2E0E67D571D1}" type="pres">
      <dgm:prSet presAssocID="{3DD2BF0E-5F3F-4466-B52A-7040055E3FC8}" presName="hierChild5" presStyleCnt="0"/>
      <dgm:spPr/>
    </dgm:pt>
    <dgm:pt modelId="{C31876E3-A1C2-4AF5-93CF-8BC0D9FB0A43}" type="pres">
      <dgm:prSet presAssocID="{33C1AD66-BE7A-4FAB-915C-A0C891615BDC}" presName="hierChild5" presStyleCnt="0"/>
      <dgm:spPr/>
    </dgm:pt>
    <dgm:pt modelId="{D021DBE0-0191-47F1-BF96-64272096136E}" type="pres">
      <dgm:prSet presAssocID="{5B5AD47B-E78C-4E25-AB3A-1F3E21A17B04}" presName="Name37" presStyleLbl="parChTrans1D2" presStyleIdx="1" presStyleCnt="2"/>
      <dgm:spPr/>
      <dgm:t>
        <a:bodyPr/>
        <a:lstStyle/>
        <a:p>
          <a:endParaRPr lang="en-US"/>
        </a:p>
      </dgm:t>
    </dgm:pt>
    <dgm:pt modelId="{0DE10506-FF5F-4F52-8982-76C396516798}" type="pres">
      <dgm:prSet presAssocID="{F6497B6F-7BC2-4CAE-80F1-130A629DAA8B}" presName="hierRoot2" presStyleCnt="0">
        <dgm:presLayoutVars>
          <dgm:hierBranch val="init"/>
        </dgm:presLayoutVars>
      </dgm:prSet>
      <dgm:spPr/>
    </dgm:pt>
    <dgm:pt modelId="{91A53226-8F1B-456A-BD05-9E4EF59C5A19}" type="pres">
      <dgm:prSet presAssocID="{F6497B6F-7BC2-4CAE-80F1-130A629DAA8B}" presName="rootComposite" presStyleCnt="0"/>
      <dgm:spPr/>
    </dgm:pt>
    <dgm:pt modelId="{3CFF2C33-8595-4F33-B09C-95A2FDE2229C}" type="pres">
      <dgm:prSet presAssocID="{F6497B6F-7BC2-4CAE-80F1-130A629DAA8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68BD82-43F3-4F94-BF56-52234B3B7B2B}" type="pres">
      <dgm:prSet presAssocID="{F6497B6F-7BC2-4CAE-80F1-130A629DAA8B}" presName="rootConnector" presStyleLbl="node2" presStyleIdx="1" presStyleCnt="2"/>
      <dgm:spPr/>
      <dgm:t>
        <a:bodyPr/>
        <a:lstStyle/>
        <a:p>
          <a:endParaRPr lang="en-US"/>
        </a:p>
      </dgm:t>
    </dgm:pt>
    <dgm:pt modelId="{DC11056E-BC41-4B8B-AB74-517584247650}" type="pres">
      <dgm:prSet presAssocID="{F6497B6F-7BC2-4CAE-80F1-130A629DAA8B}" presName="hierChild4" presStyleCnt="0"/>
      <dgm:spPr/>
    </dgm:pt>
    <dgm:pt modelId="{F934D0F4-0C09-43CA-B194-023B750ABB5B}" type="pres">
      <dgm:prSet presAssocID="{50672C33-524E-48DD-B6E4-75918ED5932D}" presName="Name37" presStyleLbl="parChTrans1D3" presStyleIdx="1" presStyleCnt="2"/>
      <dgm:spPr/>
      <dgm:t>
        <a:bodyPr/>
        <a:lstStyle/>
        <a:p>
          <a:endParaRPr lang="en-US"/>
        </a:p>
      </dgm:t>
    </dgm:pt>
    <dgm:pt modelId="{398DA591-1D93-4AD1-9B00-AB67AA2751F6}" type="pres">
      <dgm:prSet presAssocID="{77AB5916-E33B-4061-9362-BA70D046B493}" presName="hierRoot2" presStyleCnt="0">
        <dgm:presLayoutVars>
          <dgm:hierBranch val="init"/>
        </dgm:presLayoutVars>
      </dgm:prSet>
      <dgm:spPr/>
    </dgm:pt>
    <dgm:pt modelId="{91624D44-2218-4F17-94DC-FF13A61052D4}" type="pres">
      <dgm:prSet presAssocID="{77AB5916-E33B-4061-9362-BA70D046B493}" presName="rootComposite" presStyleCnt="0"/>
      <dgm:spPr/>
    </dgm:pt>
    <dgm:pt modelId="{1A359AB7-097C-454E-970F-F371AFEBE024}" type="pres">
      <dgm:prSet presAssocID="{77AB5916-E33B-4061-9362-BA70D046B493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5017B6-8084-46B3-9A27-6237DD001D08}" type="pres">
      <dgm:prSet presAssocID="{77AB5916-E33B-4061-9362-BA70D046B493}" presName="rootConnector" presStyleLbl="node3" presStyleIdx="1" presStyleCnt="2"/>
      <dgm:spPr/>
      <dgm:t>
        <a:bodyPr/>
        <a:lstStyle/>
        <a:p>
          <a:endParaRPr lang="en-US"/>
        </a:p>
      </dgm:t>
    </dgm:pt>
    <dgm:pt modelId="{8D028C08-E607-4537-B113-E932BB8AD1EA}" type="pres">
      <dgm:prSet presAssocID="{77AB5916-E33B-4061-9362-BA70D046B493}" presName="hierChild4" presStyleCnt="0"/>
      <dgm:spPr/>
    </dgm:pt>
    <dgm:pt modelId="{9A607005-DA2A-47BD-9ADD-19AED3D9DA2C}" type="pres">
      <dgm:prSet presAssocID="{77AB5916-E33B-4061-9362-BA70D046B493}" presName="hierChild5" presStyleCnt="0"/>
      <dgm:spPr/>
    </dgm:pt>
    <dgm:pt modelId="{9D5F1654-C8D5-4853-9FE4-98866137DF73}" type="pres">
      <dgm:prSet presAssocID="{F6497B6F-7BC2-4CAE-80F1-130A629DAA8B}" presName="hierChild5" presStyleCnt="0"/>
      <dgm:spPr/>
    </dgm:pt>
    <dgm:pt modelId="{4B7C2350-8239-4E13-AD85-E5F0E0D0CAF2}" type="pres">
      <dgm:prSet presAssocID="{4E340879-F4A0-43B2-B229-F2331A0B0BFA}" presName="hierChild3" presStyleCnt="0"/>
      <dgm:spPr/>
    </dgm:pt>
  </dgm:ptLst>
  <dgm:cxnLst>
    <dgm:cxn modelId="{CFCFB195-1C34-4D57-B019-B8CA5CD6ABE3}" type="presOf" srcId="{33C1AD66-BE7A-4FAB-915C-A0C891615BDC}" destId="{5141A4E9-6D31-4956-AD46-67E46DBD928A}" srcOrd="1" destOrd="0" presId="urn:microsoft.com/office/officeart/2005/8/layout/orgChart1"/>
    <dgm:cxn modelId="{E74F6ACF-2F78-4C3A-97C5-7E803563031C}" type="presOf" srcId="{5B5AD47B-E78C-4E25-AB3A-1F3E21A17B04}" destId="{D021DBE0-0191-47F1-BF96-64272096136E}" srcOrd="0" destOrd="0" presId="urn:microsoft.com/office/officeart/2005/8/layout/orgChart1"/>
    <dgm:cxn modelId="{7D830406-E50C-49A5-AA92-673C19126C19}" type="presOf" srcId="{50672C33-524E-48DD-B6E4-75918ED5932D}" destId="{F934D0F4-0C09-43CA-B194-023B750ABB5B}" srcOrd="0" destOrd="0" presId="urn:microsoft.com/office/officeart/2005/8/layout/orgChart1"/>
    <dgm:cxn modelId="{2B101BD7-4730-4AD8-8507-A3D9CEC80CEF}" type="presOf" srcId="{3DD2BF0E-5F3F-4466-B52A-7040055E3FC8}" destId="{058C601A-6D1E-452A-8E17-077F373E99D4}" srcOrd="1" destOrd="0" presId="urn:microsoft.com/office/officeart/2005/8/layout/orgChart1"/>
    <dgm:cxn modelId="{897EF6D3-2F35-4346-BBC9-256462F40C7B}" type="presOf" srcId="{77AB5916-E33B-4061-9362-BA70D046B493}" destId="{1A359AB7-097C-454E-970F-F371AFEBE024}" srcOrd="0" destOrd="0" presId="urn:microsoft.com/office/officeart/2005/8/layout/orgChart1"/>
    <dgm:cxn modelId="{5B954155-8AF9-4259-9D12-1EE21E092EFC}" srcId="{4D598C45-1C29-491B-A469-180958E26B64}" destId="{4E340879-F4A0-43B2-B229-F2331A0B0BFA}" srcOrd="0" destOrd="0" parTransId="{4DF166BE-BB87-4124-9D4D-6182F8CB9491}" sibTransId="{33D9D232-31AE-4A8D-8229-12561BE5176E}"/>
    <dgm:cxn modelId="{7CE0C817-D03D-44DA-8319-DAB19E778EC2}" type="presOf" srcId="{4770FCE9-918B-4589-9A38-27EDDA7178F5}" destId="{61A83853-D289-4271-B914-3F6D4D7CB18B}" srcOrd="0" destOrd="0" presId="urn:microsoft.com/office/officeart/2005/8/layout/orgChart1"/>
    <dgm:cxn modelId="{97D2F83B-203B-47F6-BFD5-D5A54C144839}" type="presOf" srcId="{33C1AD66-BE7A-4FAB-915C-A0C891615BDC}" destId="{C5544AC6-7E3C-4EB3-83D8-5D248341B91A}" srcOrd="0" destOrd="0" presId="urn:microsoft.com/office/officeart/2005/8/layout/orgChart1"/>
    <dgm:cxn modelId="{D9A967F9-CFB4-41E4-96A1-6B0BC2E6D70B}" type="presOf" srcId="{4D598C45-1C29-491B-A469-180958E26B64}" destId="{8EB26E94-8FAA-45F8-95FF-005BBD5E7B60}" srcOrd="0" destOrd="0" presId="urn:microsoft.com/office/officeart/2005/8/layout/orgChart1"/>
    <dgm:cxn modelId="{69B949B3-CF16-469C-88C9-C8C4719310F6}" srcId="{F6497B6F-7BC2-4CAE-80F1-130A629DAA8B}" destId="{77AB5916-E33B-4061-9362-BA70D046B493}" srcOrd="0" destOrd="0" parTransId="{50672C33-524E-48DD-B6E4-75918ED5932D}" sibTransId="{48DCCD52-B75F-4DEB-9207-6531B84F7E76}"/>
    <dgm:cxn modelId="{127B403A-B4BA-4266-8B10-2E99CE73D179}" type="presOf" srcId="{F6497B6F-7BC2-4CAE-80F1-130A629DAA8B}" destId="{3CFF2C33-8595-4F33-B09C-95A2FDE2229C}" srcOrd="0" destOrd="0" presId="urn:microsoft.com/office/officeart/2005/8/layout/orgChart1"/>
    <dgm:cxn modelId="{BEA38085-B8CA-45D1-B245-CD44DA476ECB}" type="presOf" srcId="{77AB5916-E33B-4061-9362-BA70D046B493}" destId="{AE5017B6-8084-46B3-9A27-6237DD001D08}" srcOrd="1" destOrd="0" presId="urn:microsoft.com/office/officeart/2005/8/layout/orgChart1"/>
    <dgm:cxn modelId="{D849B829-2E97-4947-A47A-1717DA802DA7}" type="presOf" srcId="{4E340879-F4A0-43B2-B229-F2331A0B0BFA}" destId="{9D36ADB2-F4E7-4189-AF6A-3FAC08994208}" srcOrd="1" destOrd="0" presId="urn:microsoft.com/office/officeart/2005/8/layout/orgChart1"/>
    <dgm:cxn modelId="{44160094-0874-42E6-9752-74D6576D544A}" srcId="{33C1AD66-BE7A-4FAB-915C-A0C891615BDC}" destId="{3DD2BF0E-5F3F-4466-B52A-7040055E3FC8}" srcOrd="0" destOrd="0" parTransId="{4770FCE9-918B-4589-9A38-27EDDA7178F5}" sibTransId="{07AA5F95-27A2-4BD3-9E71-96F9BB8A4715}"/>
    <dgm:cxn modelId="{AD37C33E-E1AA-4EE3-8C94-623435B97542}" type="presOf" srcId="{4E340879-F4A0-43B2-B229-F2331A0B0BFA}" destId="{6CFEB9AC-4C64-43B3-8771-9FBCE296302D}" srcOrd="0" destOrd="0" presId="urn:microsoft.com/office/officeart/2005/8/layout/orgChart1"/>
    <dgm:cxn modelId="{1C1A9CEC-AFBA-4F9C-97EB-46A25CCCFBD9}" type="presOf" srcId="{F6497B6F-7BC2-4CAE-80F1-130A629DAA8B}" destId="{CD68BD82-43F3-4F94-BF56-52234B3B7B2B}" srcOrd="1" destOrd="0" presId="urn:microsoft.com/office/officeart/2005/8/layout/orgChart1"/>
    <dgm:cxn modelId="{EDD3D48B-D35F-4D2B-8C08-4D283D28D073}" srcId="{4E340879-F4A0-43B2-B229-F2331A0B0BFA}" destId="{F6497B6F-7BC2-4CAE-80F1-130A629DAA8B}" srcOrd="1" destOrd="0" parTransId="{5B5AD47B-E78C-4E25-AB3A-1F3E21A17B04}" sibTransId="{CB47F581-E222-4AE5-A96F-C8616FA06014}"/>
    <dgm:cxn modelId="{A9FBB264-D7AC-4BAF-9597-727AEE0AB809}" type="presOf" srcId="{3DD2BF0E-5F3F-4466-B52A-7040055E3FC8}" destId="{58213738-40C2-4AEC-951B-D113208C919A}" srcOrd="0" destOrd="0" presId="urn:microsoft.com/office/officeart/2005/8/layout/orgChart1"/>
    <dgm:cxn modelId="{F2B85EB6-ECF7-4F44-9B57-C0A1F848B9DE}" type="presOf" srcId="{158A3FF3-2F4E-45E1-B793-DABB615B795B}" destId="{A5F73BFF-FAA9-403C-AFD8-F505F6F498A4}" srcOrd="0" destOrd="0" presId="urn:microsoft.com/office/officeart/2005/8/layout/orgChart1"/>
    <dgm:cxn modelId="{033BB8B9-E014-4E7B-9452-0B26816F60CC}" srcId="{4E340879-F4A0-43B2-B229-F2331A0B0BFA}" destId="{33C1AD66-BE7A-4FAB-915C-A0C891615BDC}" srcOrd="0" destOrd="0" parTransId="{158A3FF3-2F4E-45E1-B793-DABB615B795B}" sibTransId="{5B9DD0D2-7D33-4C7D-BDCB-CDCC31DC84C8}"/>
    <dgm:cxn modelId="{8C0D0F89-2233-42A4-8103-E17808591401}" type="presParOf" srcId="{8EB26E94-8FAA-45F8-95FF-005BBD5E7B60}" destId="{DC3063F8-4301-4421-9BA4-076D00470E1A}" srcOrd="0" destOrd="0" presId="urn:microsoft.com/office/officeart/2005/8/layout/orgChart1"/>
    <dgm:cxn modelId="{07B1EBBF-04B2-41D5-9285-E777AFB396CF}" type="presParOf" srcId="{DC3063F8-4301-4421-9BA4-076D00470E1A}" destId="{C1741579-83BB-4E05-894C-97C99EF056C4}" srcOrd="0" destOrd="0" presId="urn:microsoft.com/office/officeart/2005/8/layout/orgChart1"/>
    <dgm:cxn modelId="{8029B4C9-67CF-402C-8549-8ABDB2D8AECD}" type="presParOf" srcId="{C1741579-83BB-4E05-894C-97C99EF056C4}" destId="{6CFEB9AC-4C64-43B3-8771-9FBCE296302D}" srcOrd="0" destOrd="0" presId="urn:microsoft.com/office/officeart/2005/8/layout/orgChart1"/>
    <dgm:cxn modelId="{FBE55803-9B6B-4D32-A440-207916D067DA}" type="presParOf" srcId="{C1741579-83BB-4E05-894C-97C99EF056C4}" destId="{9D36ADB2-F4E7-4189-AF6A-3FAC08994208}" srcOrd="1" destOrd="0" presId="urn:microsoft.com/office/officeart/2005/8/layout/orgChart1"/>
    <dgm:cxn modelId="{8C5BF85C-52A4-4C49-8B33-362F0D1CA9E0}" type="presParOf" srcId="{DC3063F8-4301-4421-9BA4-076D00470E1A}" destId="{FB38B9FB-1AC3-4842-9D4D-F7477EBBE46F}" srcOrd="1" destOrd="0" presId="urn:microsoft.com/office/officeart/2005/8/layout/orgChart1"/>
    <dgm:cxn modelId="{27E5120F-0627-4024-8F4A-73754FB4651F}" type="presParOf" srcId="{FB38B9FB-1AC3-4842-9D4D-F7477EBBE46F}" destId="{A5F73BFF-FAA9-403C-AFD8-F505F6F498A4}" srcOrd="0" destOrd="0" presId="urn:microsoft.com/office/officeart/2005/8/layout/orgChart1"/>
    <dgm:cxn modelId="{BB6BAF4D-4D70-432D-96F2-1E172826B2F2}" type="presParOf" srcId="{FB38B9FB-1AC3-4842-9D4D-F7477EBBE46F}" destId="{20499596-80DB-4A48-A15A-9494366E5972}" srcOrd="1" destOrd="0" presId="urn:microsoft.com/office/officeart/2005/8/layout/orgChart1"/>
    <dgm:cxn modelId="{201545A3-0FA4-4A47-95F8-790F41D0B9A0}" type="presParOf" srcId="{20499596-80DB-4A48-A15A-9494366E5972}" destId="{72137989-50CD-43C3-90B6-94B6FC3B6FB2}" srcOrd="0" destOrd="0" presId="urn:microsoft.com/office/officeart/2005/8/layout/orgChart1"/>
    <dgm:cxn modelId="{9BB56D20-633B-45A6-836B-9C9C205188B0}" type="presParOf" srcId="{72137989-50CD-43C3-90B6-94B6FC3B6FB2}" destId="{C5544AC6-7E3C-4EB3-83D8-5D248341B91A}" srcOrd="0" destOrd="0" presId="urn:microsoft.com/office/officeart/2005/8/layout/orgChart1"/>
    <dgm:cxn modelId="{8C3D6FE2-3DEB-44C4-AF29-C5873DE3C410}" type="presParOf" srcId="{72137989-50CD-43C3-90B6-94B6FC3B6FB2}" destId="{5141A4E9-6D31-4956-AD46-67E46DBD928A}" srcOrd="1" destOrd="0" presId="urn:microsoft.com/office/officeart/2005/8/layout/orgChart1"/>
    <dgm:cxn modelId="{184D77DD-B2D7-4264-A9A3-0ED23783B3DA}" type="presParOf" srcId="{20499596-80DB-4A48-A15A-9494366E5972}" destId="{9697522E-9269-405D-87E8-B904B8DFFD59}" srcOrd="1" destOrd="0" presId="urn:microsoft.com/office/officeart/2005/8/layout/orgChart1"/>
    <dgm:cxn modelId="{E9C994C0-943E-4B89-A4ED-582F1AEF1C8B}" type="presParOf" srcId="{9697522E-9269-405D-87E8-B904B8DFFD59}" destId="{61A83853-D289-4271-B914-3F6D4D7CB18B}" srcOrd="0" destOrd="0" presId="urn:microsoft.com/office/officeart/2005/8/layout/orgChart1"/>
    <dgm:cxn modelId="{52E21A9E-A0BF-4D78-8BFC-4484FD5D5571}" type="presParOf" srcId="{9697522E-9269-405D-87E8-B904B8DFFD59}" destId="{51A51045-4889-48D0-93F0-E70230C38140}" srcOrd="1" destOrd="0" presId="urn:microsoft.com/office/officeart/2005/8/layout/orgChart1"/>
    <dgm:cxn modelId="{FCB4E5C0-4DD9-4B20-9951-A5805079D368}" type="presParOf" srcId="{51A51045-4889-48D0-93F0-E70230C38140}" destId="{A959AB1A-C25B-41DD-A011-58BF117599EF}" srcOrd="0" destOrd="0" presId="urn:microsoft.com/office/officeart/2005/8/layout/orgChart1"/>
    <dgm:cxn modelId="{8A24937D-7D74-4D32-8CF8-DF0413B5505A}" type="presParOf" srcId="{A959AB1A-C25B-41DD-A011-58BF117599EF}" destId="{58213738-40C2-4AEC-951B-D113208C919A}" srcOrd="0" destOrd="0" presId="urn:microsoft.com/office/officeart/2005/8/layout/orgChart1"/>
    <dgm:cxn modelId="{CA370384-8076-4A94-B58F-9B3E3EFD9589}" type="presParOf" srcId="{A959AB1A-C25B-41DD-A011-58BF117599EF}" destId="{058C601A-6D1E-452A-8E17-077F373E99D4}" srcOrd="1" destOrd="0" presId="urn:microsoft.com/office/officeart/2005/8/layout/orgChart1"/>
    <dgm:cxn modelId="{26C047EF-E167-424B-AD3C-B17BC97B8FFE}" type="presParOf" srcId="{51A51045-4889-48D0-93F0-E70230C38140}" destId="{C53B286D-40E5-47B7-97A8-02A9A8AF71D9}" srcOrd="1" destOrd="0" presId="urn:microsoft.com/office/officeart/2005/8/layout/orgChart1"/>
    <dgm:cxn modelId="{6EE8D147-8921-435E-9099-642DD23555F2}" type="presParOf" srcId="{51A51045-4889-48D0-93F0-E70230C38140}" destId="{609CF468-F61A-4FC5-91F3-2E0E67D571D1}" srcOrd="2" destOrd="0" presId="urn:microsoft.com/office/officeart/2005/8/layout/orgChart1"/>
    <dgm:cxn modelId="{34E6DB82-4030-4CBE-AAF3-433361F9342B}" type="presParOf" srcId="{20499596-80DB-4A48-A15A-9494366E5972}" destId="{C31876E3-A1C2-4AF5-93CF-8BC0D9FB0A43}" srcOrd="2" destOrd="0" presId="urn:microsoft.com/office/officeart/2005/8/layout/orgChart1"/>
    <dgm:cxn modelId="{0B9D8BBB-34EE-469B-9484-29D206E29E35}" type="presParOf" srcId="{FB38B9FB-1AC3-4842-9D4D-F7477EBBE46F}" destId="{D021DBE0-0191-47F1-BF96-64272096136E}" srcOrd="2" destOrd="0" presId="urn:microsoft.com/office/officeart/2005/8/layout/orgChart1"/>
    <dgm:cxn modelId="{A8AC59A2-D7F2-43AB-9B80-E29DE6EECBC8}" type="presParOf" srcId="{FB38B9FB-1AC3-4842-9D4D-F7477EBBE46F}" destId="{0DE10506-FF5F-4F52-8982-76C396516798}" srcOrd="3" destOrd="0" presId="urn:microsoft.com/office/officeart/2005/8/layout/orgChart1"/>
    <dgm:cxn modelId="{9C6679FB-F332-43F5-9854-41F34F1174C8}" type="presParOf" srcId="{0DE10506-FF5F-4F52-8982-76C396516798}" destId="{91A53226-8F1B-456A-BD05-9E4EF59C5A19}" srcOrd="0" destOrd="0" presId="urn:microsoft.com/office/officeart/2005/8/layout/orgChart1"/>
    <dgm:cxn modelId="{43480724-2586-4F99-BEE0-782190C61A2E}" type="presParOf" srcId="{91A53226-8F1B-456A-BD05-9E4EF59C5A19}" destId="{3CFF2C33-8595-4F33-B09C-95A2FDE2229C}" srcOrd="0" destOrd="0" presId="urn:microsoft.com/office/officeart/2005/8/layout/orgChart1"/>
    <dgm:cxn modelId="{C797ABB3-1B69-472D-8069-3A3B36B1DD27}" type="presParOf" srcId="{91A53226-8F1B-456A-BD05-9E4EF59C5A19}" destId="{CD68BD82-43F3-4F94-BF56-52234B3B7B2B}" srcOrd="1" destOrd="0" presId="urn:microsoft.com/office/officeart/2005/8/layout/orgChart1"/>
    <dgm:cxn modelId="{3F9680C3-EEB0-4DB1-8607-436D2EDB9F8F}" type="presParOf" srcId="{0DE10506-FF5F-4F52-8982-76C396516798}" destId="{DC11056E-BC41-4B8B-AB74-517584247650}" srcOrd="1" destOrd="0" presId="urn:microsoft.com/office/officeart/2005/8/layout/orgChart1"/>
    <dgm:cxn modelId="{C030C221-DA2D-4E1A-8BB8-EAA0A01C92F1}" type="presParOf" srcId="{DC11056E-BC41-4B8B-AB74-517584247650}" destId="{F934D0F4-0C09-43CA-B194-023B750ABB5B}" srcOrd="0" destOrd="0" presId="urn:microsoft.com/office/officeart/2005/8/layout/orgChart1"/>
    <dgm:cxn modelId="{D48CC690-8997-410A-B0F7-75826878C5A3}" type="presParOf" srcId="{DC11056E-BC41-4B8B-AB74-517584247650}" destId="{398DA591-1D93-4AD1-9B00-AB67AA2751F6}" srcOrd="1" destOrd="0" presId="urn:microsoft.com/office/officeart/2005/8/layout/orgChart1"/>
    <dgm:cxn modelId="{2D6FA9C9-2373-4FAC-A782-672BAB6B8052}" type="presParOf" srcId="{398DA591-1D93-4AD1-9B00-AB67AA2751F6}" destId="{91624D44-2218-4F17-94DC-FF13A61052D4}" srcOrd="0" destOrd="0" presId="urn:microsoft.com/office/officeart/2005/8/layout/orgChart1"/>
    <dgm:cxn modelId="{D6611D46-3B47-4AB9-9DFE-2F8C39525755}" type="presParOf" srcId="{91624D44-2218-4F17-94DC-FF13A61052D4}" destId="{1A359AB7-097C-454E-970F-F371AFEBE024}" srcOrd="0" destOrd="0" presId="urn:microsoft.com/office/officeart/2005/8/layout/orgChart1"/>
    <dgm:cxn modelId="{323B73E7-3A72-4BC7-9B3E-6A2779765F5F}" type="presParOf" srcId="{91624D44-2218-4F17-94DC-FF13A61052D4}" destId="{AE5017B6-8084-46B3-9A27-6237DD001D08}" srcOrd="1" destOrd="0" presId="urn:microsoft.com/office/officeart/2005/8/layout/orgChart1"/>
    <dgm:cxn modelId="{0D7B01A3-CD77-441D-9785-011C3E90C1F9}" type="presParOf" srcId="{398DA591-1D93-4AD1-9B00-AB67AA2751F6}" destId="{8D028C08-E607-4537-B113-E932BB8AD1EA}" srcOrd="1" destOrd="0" presId="urn:microsoft.com/office/officeart/2005/8/layout/orgChart1"/>
    <dgm:cxn modelId="{70622ED6-8898-421D-BBF6-940A3CBE465C}" type="presParOf" srcId="{398DA591-1D93-4AD1-9B00-AB67AA2751F6}" destId="{9A607005-DA2A-47BD-9ADD-19AED3D9DA2C}" srcOrd="2" destOrd="0" presId="urn:microsoft.com/office/officeart/2005/8/layout/orgChart1"/>
    <dgm:cxn modelId="{541A4AB5-37CD-42B2-A732-DCE98526FD7E}" type="presParOf" srcId="{0DE10506-FF5F-4F52-8982-76C396516798}" destId="{9D5F1654-C8D5-4853-9FE4-98866137DF73}" srcOrd="2" destOrd="0" presId="urn:microsoft.com/office/officeart/2005/8/layout/orgChart1"/>
    <dgm:cxn modelId="{CE9132FB-E9EF-421C-831D-85AD28EB6DC9}" type="presParOf" srcId="{DC3063F8-4301-4421-9BA4-076D00470E1A}" destId="{4B7C2350-8239-4E13-AD85-E5F0E0D0CA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921C70-EE7A-4811-8BB6-3ABBDA373B3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B462F3-A67D-4191-A81B-581AF3CA25DB}">
      <dgm:prSet phldrT="[Text]"/>
      <dgm:spPr/>
      <dgm:t>
        <a:bodyPr/>
        <a:lstStyle/>
        <a:p>
          <a:r>
            <a:rPr lang="ar-SA" dirty="0" smtClean="0"/>
            <a:t>عرفي</a:t>
          </a:r>
          <a:endParaRPr lang="en-US" dirty="0"/>
        </a:p>
      </dgm:t>
    </dgm:pt>
    <dgm:pt modelId="{DBF835AC-E06F-4B21-87DC-6492AFF5264A}" type="parTrans" cxnId="{5F261ECD-3EAD-424C-BA6C-906C646C07D4}">
      <dgm:prSet/>
      <dgm:spPr/>
      <dgm:t>
        <a:bodyPr/>
        <a:lstStyle/>
        <a:p>
          <a:endParaRPr lang="en-US"/>
        </a:p>
      </dgm:t>
    </dgm:pt>
    <dgm:pt modelId="{7706C6E6-1277-4D50-ADA3-67821BEE7521}" type="sibTrans" cxnId="{5F261ECD-3EAD-424C-BA6C-906C646C07D4}">
      <dgm:prSet/>
      <dgm:spPr/>
      <dgm:t>
        <a:bodyPr/>
        <a:lstStyle/>
        <a:p>
          <a:endParaRPr lang="en-US"/>
        </a:p>
      </dgm:t>
    </dgm:pt>
    <dgm:pt modelId="{D0DFE882-57E1-4BDD-9F01-BA8494AD0B6B}">
      <dgm:prSet phldrT="[Text]"/>
      <dgm:spPr/>
      <dgm:t>
        <a:bodyPr/>
        <a:lstStyle/>
        <a:p>
          <a:r>
            <a:rPr lang="ar-SA" dirty="0" smtClean="0"/>
            <a:t>مكتوب/مرن</a:t>
          </a:r>
          <a:endParaRPr lang="en-US" dirty="0"/>
        </a:p>
      </dgm:t>
    </dgm:pt>
    <dgm:pt modelId="{85F58F41-9A64-43B6-8EED-5EEDFC327139}" type="parTrans" cxnId="{BDE1DCC8-2826-4E4E-BAE5-C3116CD4A530}">
      <dgm:prSet/>
      <dgm:spPr/>
      <dgm:t>
        <a:bodyPr/>
        <a:lstStyle/>
        <a:p>
          <a:endParaRPr lang="en-US"/>
        </a:p>
      </dgm:t>
    </dgm:pt>
    <dgm:pt modelId="{43C4BC93-6B6D-4662-B967-67930D5BF370}" type="sibTrans" cxnId="{BDE1DCC8-2826-4E4E-BAE5-C3116CD4A530}">
      <dgm:prSet/>
      <dgm:spPr/>
      <dgm:t>
        <a:bodyPr/>
        <a:lstStyle/>
        <a:p>
          <a:endParaRPr lang="en-US"/>
        </a:p>
      </dgm:t>
    </dgm:pt>
    <dgm:pt modelId="{969DCAEB-D7DD-4160-B639-9E02F6293B16}">
      <dgm:prSet phldrT="[Text]"/>
      <dgm:spPr/>
      <dgm:t>
        <a:bodyPr/>
        <a:lstStyle/>
        <a:p>
          <a:r>
            <a:rPr lang="ar-SA" dirty="0" smtClean="0"/>
            <a:t>مكتوب/ جامد</a:t>
          </a:r>
          <a:endParaRPr lang="en-US" dirty="0"/>
        </a:p>
      </dgm:t>
    </dgm:pt>
    <dgm:pt modelId="{C4A44D5B-F82D-4BC3-A991-1247AB5D733B}" type="parTrans" cxnId="{AF2B1407-1696-4D67-B309-79A456E7E4FD}">
      <dgm:prSet/>
      <dgm:spPr/>
      <dgm:t>
        <a:bodyPr/>
        <a:lstStyle/>
        <a:p>
          <a:endParaRPr lang="en-US"/>
        </a:p>
      </dgm:t>
    </dgm:pt>
    <dgm:pt modelId="{BBE307A1-3460-4E9F-9173-8EBC4C3A0B91}" type="sibTrans" cxnId="{AF2B1407-1696-4D67-B309-79A456E7E4FD}">
      <dgm:prSet/>
      <dgm:spPr/>
      <dgm:t>
        <a:bodyPr/>
        <a:lstStyle/>
        <a:p>
          <a:endParaRPr lang="en-US"/>
        </a:p>
      </dgm:t>
    </dgm:pt>
    <dgm:pt modelId="{00976644-A05F-4D54-9BB2-EF75AEDC0CF9}">
      <dgm:prSet phldrT="[Text]"/>
      <dgm:spPr/>
      <dgm:t>
        <a:bodyPr/>
        <a:lstStyle/>
        <a:p>
          <a:r>
            <a:rPr lang="ar-SA" dirty="0" smtClean="0"/>
            <a:t>بالعرف أو النص</a:t>
          </a:r>
          <a:endParaRPr lang="en-US" dirty="0"/>
        </a:p>
      </dgm:t>
    </dgm:pt>
    <dgm:pt modelId="{9A5180D7-14D3-478C-A04E-3DF2DDAD83D8}" type="parTrans" cxnId="{E21D6BDB-A1D0-4608-8A11-4CFCC818D246}">
      <dgm:prSet/>
      <dgm:spPr/>
      <dgm:t>
        <a:bodyPr/>
        <a:lstStyle/>
        <a:p>
          <a:endParaRPr lang="en-US"/>
        </a:p>
      </dgm:t>
    </dgm:pt>
    <dgm:pt modelId="{A04D1B7A-5192-4C69-9F66-E67ADDE256BC}" type="sibTrans" cxnId="{E21D6BDB-A1D0-4608-8A11-4CFCC818D246}">
      <dgm:prSet/>
      <dgm:spPr/>
      <dgm:t>
        <a:bodyPr/>
        <a:lstStyle/>
        <a:p>
          <a:endParaRPr lang="en-US"/>
        </a:p>
      </dgm:t>
    </dgm:pt>
    <dgm:pt modelId="{81A2FF18-9682-45DC-B726-D56FB308D8F1}">
      <dgm:prSet phldrT="[Text]"/>
      <dgm:spPr/>
      <dgm:t>
        <a:bodyPr/>
        <a:lstStyle/>
        <a:p>
          <a:r>
            <a:rPr lang="ar-SA" dirty="0" smtClean="0"/>
            <a:t>السلطة التشريعية</a:t>
          </a:r>
          <a:endParaRPr lang="en-US" dirty="0"/>
        </a:p>
      </dgm:t>
    </dgm:pt>
    <dgm:pt modelId="{36647EBC-53A4-4D5B-A96F-5602AD2FC831}" type="parTrans" cxnId="{E240470B-006B-42BA-AFF1-BAFC20851FA6}">
      <dgm:prSet/>
      <dgm:spPr/>
      <dgm:t>
        <a:bodyPr/>
        <a:lstStyle/>
        <a:p>
          <a:endParaRPr lang="en-US"/>
        </a:p>
      </dgm:t>
    </dgm:pt>
    <dgm:pt modelId="{8FFD4DC7-B8EF-4111-BDC1-34634EBBB736}" type="sibTrans" cxnId="{E240470B-006B-42BA-AFF1-BAFC20851FA6}">
      <dgm:prSet/>
      <dgm:spPr/>
      <dgm:t>
        <a:bodyPr/>
        <a:lstStyle/>
        <a:p>
          <a:endParaRPr lang="en-US"/>
        </a:p>
      </dgm:t>
    </dgm:pt>
    <dgm:pt modelId="{A1ACD167-3123-41C7-9FEF-B6B03A92AA2D}">
      <dgm:prSet phldrT="[Text]"/>
      <dgm:spPr/>
      <dgm:t>
        <a:bodyPr/>
        <a:lstStyle/>
        <a:p>
          <a:r>
            <a:rPr lang="ar-SA" b="1" u="sng" dirty="0" smtClean="0"/>
            <a:t>غالباً</a:t>
          </a:r>
          <a:r>
            <a:rPr lang="ar-SA" dirty="0" smtClean="0"/>
            <a:t> يتم الالغاء بنفس طريقة الانشاء</a:t>
          </a:r>
          <a:endParaRPr lang="en-US" dirty="0"/>
        </a:p>
      </dgm:t>
    </dgm:pt>
    <dgm:pt modelId="{68D4FE96-3F3A-43ED-9503-47650005176A}" type="parTrans" cxnId="{099A3B84-33EF-4247-AA51-CF006346C273}">
      <dgm:prSet/>
      <dgm:spPr/>
      <dgm:t>
        <a:bodyPr/>
        <a:lstStyle/>
        <a:p>
          <a:endParaRPr lang="en-US"/>
        </a:p>
      </dgm:t>
    </dgm:pt>
    <dgm:pt modelId="{F95DFA98-802E-46E0-8876-B218F8D81B0D}" type="sibTrans" cxnId="{099A3B84-33EF-4247-AA51-CF006346C273}">
      <dgm:prSet/>
      <dgm:spPr/>
      <dgm:t>
        <a:bodyPr/>
        <a:lstStyle/>
        <a:p>
          <a:endParaRPr lang="en-US"/>
        </a:p>
      </dgm:t>
    </dgm:pt>
    <dgm:pt modelId="{8BF31251-0605-421D-8B77-29311D011CD6}" type="pres">
      <dgm:prSet presAssocID="{1B921C70-EE7A-4811-8BB6-3ABBDA373B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B2977BF-EF66-4F81-9FDD-ECB8F902FCB2}" type="pres">
      <dgm:prSet presAssocID="{86B462F3-A67D-4191-A81B-581AF3CA25DB}" presName="linNode" presStyleCnt="0"/>
      <dgm:spPr/>
    </dgm:pt>
    <dgm:pt modelId="{37CAFBCE-513C-4DD9-BE34-BB09FB6EA982}" type="pres">
      <dgm:prSet presAssocID="{86B462F3-A67D-4191-A81B-581AF3CA25D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427D9E-0243-4483-ADDA-10E6FFAC4014}" type="pres">
      <dgm:prSet presAssocID="{86B462F3-A67D-4191-A81B-581AF3CA25D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8E52A-DC3E-481E-BE56-7FC09802821E}" type="pres">
      <dgm:prSet presAssocID="{7706C6E6-1277-4D50-ADA3-67821BEE7521}" presName="sp" presStyleCnt="0"/>
      <dgm:spPr/>
    </dgm:pt>
    <dgm:pt modelId="{BE3B436B-19B7-489C-BCB8-B0948C153726}" type="pres">
      <dgm:prSet presAssocID="{D0DFE882-57E1-4BDD-9F01-BA8494AD0B6B}" presName="linNode" presStyleCnt="0"/>
      <dgm:spPr/>
    </dgm:pt>
    <dgm:pt modelId="{3AC6BF85-D9EC-45FF-9B14-84C5DC22EA9D}" type="pres">
      <dgm:prSet presAssocID="{D0DFE882-57E1-4BDD-9F01-BA8494AD0B6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88FB4-6A26-46F7-BC65-F3188D8EF523}" type="pres">
      <dgm:prSet presAssocID="{D0DFE882-57E1-4BDD-9F01-BA8494AD0B6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EE5B53D-E7B7-485A-96C7-E615963DD247}" type="pres">
      <dgm:prSet presAssocID="{43C4BC93-6B6D-4662-B967-67930D5BF370}" presName="sp" presStyleCnt="0"/>
      <dgm:spPr/>
    </dgm:pt>
    <dgm:pt modelId="{1994912B-CD98-461B-83EC-6453E41061B7}" type="pres">
      <dgm:prSet presAssocID="{969DCAEB-D7DD-4160-B639-9E02F6293B16}" presName="linNode" presStyleCnt="0"/>
      <dgm:spPr/>
    </dgm:pt>
    <dgm:pt modelId="{DA8567CF-CD20-4433-B94C-3EDB94B6E2DA}" type="pres">
      <dgm:prSet presAssocID="{969DCAEB-D7DD-4160-B639-9E02F6293B1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211FB-F626-49A3-9A42-9C6094028BD0}" type="pres">
      <dgm:prSet presAssocID="{969DCAEB-D7DD-4160-B639-9E02F6293B1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E1DCC8-2826-4E4E-BAE5-C3116CD4A530}" srcId="{1B921C70-EE7A-4811-8BB6-3ABBDA373B3C}" destId="{D0DFE882-57E1-4BDD-9F01-BA8494AD0B6B}" srcOrd="1" destOrd="0" parTransId="{85F58F41-9A64-43B6-8EED-5EEDFC327139}" sibTransId="{43C4BC93-6B6D-4662-B967-67930D5BF370}"/>
    <dgm:cxn modelId="{5F261ECD-3EAD-424C-BA6C-906C646C07D4}" srcId="{1B921C70-EE7A-4811-8BB6-3ABBDA373B3C}" destId="{86B462F3-A67D-4191-A81B-581AF3CA25DB}" srcOrd="0" destOrd="0" parTransId="{DBF835AC-E06F-4B21-87DC-6492AFF5264A}" sibTransId="{7706C6E6-1277-4D50-ADA3-67821BEE7521}"/>
    <dgm:cxn modelId="{61B704F2-7DA5-4821-96CE-2B7DA5F6670B}" type="presOf" srcId="{D0DFE882-57E1-4BDD-9F01-BA8494AD0B6B}" destId="{3AC6BF85-D9EC-45FF-9B14-84C5DC22EA9D}" srcOrd="0" destOrd="0" presId="urn:microsoft.com/office/officeart/2005/8/layout/vList5"/>
    <dgm:cxn modelId="{B8A23079-5CB1-40EB-8A5D-3FE357274C98}" type="presOf" srcId="{86B462F3-A67D-4191-A81B-581AF3CA25DB}" destId="{37CAFBCE-513C-4DD9-BE34-BB09FB6EA982}" srcOrd="0" destOrd="0" presId="urn:microsoft.com/office/officeart/2005/8/layout/vList5"/>
    <dgm:cxn modelId="{3B00CF2E-061F-4784-94C7-F71535C45083}" type="presOf" srcId="{A1ACD167-3123-41C7-9FEF-B6B03A92AA2D}" destId="{977211FB-F626-49A3-9A42-9C6094028BD0}" srcOrd="0" destOrd="0" presId="urn:microsoft.com/office/officeart/2005/8/layout/vList5"/>
    <dgm:cxn modelId="{381CD434-6F49-4319-84E9-4DDB56EB22EE}" type="presOf" srcId="{00976644-A05F-4D54-9BB2-EF75AEDC0CF9}" destId="{A4427D9E-0243-4483-ADDA-10E6FFAC4014}" srcOrd="0" destOrd="0" presId="urn:microsoft.com/office/officeart/2005/8/layout/vList5"/>
    <dgm:cxn modelId="{3AA4EC83-3E50-430C-9EE7-B3AD564E6E69}" type="presOf" srcId="{1B921C70-EE7A-4811-8BB6-3ABBDA373B3C}" destId="{8BF31251-0605-421D-8B77-29311D011CD6}" srcOrd="0" destOrd="0" presId="urn:microsoft.com/office/officeart/2005/8/layout/vList5"/>
    <dgm:cxn modelId="{4E2E1623-1D65-49E3-9875-CE8A1A378D3E}" type="presOf" srcId="{81A2FF18-9682-45DC-B726-D56FB308D8F1}" destId="{1A088FB4-6A26-46F7-BC65-F3188D8EF523}" srcOrd="0" destOrd="0" presId="urn:microsoft.com/office/officeart/2005/8/layout/vList5"/>
    <dgm:cxn modelId="{63A8E95F-ED6F-4B32-B5D9-70F8D4F4A576}" type="presOf" srcId="{969DCAEB-D7DD-4160-B639-9E02F6293B16}" destId="{DA8567CF-CD20-4433-B94C-3EDB94B6E2DA}" srcOrd="0" destOrd="0" presId="urn:microsoft.com/office/officeart/2005/8/layout/vList5"/>
    <dgm:cxn modelId="{AF2B1407-1696-4D67-B309-79A456E7E4FD}" srcId="{1B921C70-EE7A-4811-8BB6-3ABBDA373B3C}" destId="{969DCAEB-D7DD-4160-B639-9E02F6293B16}" srcOrd="2" destOrd="0" parTransId="{C4A44D5B-F82D-4BC3-A991-1247AB5D733B}" sibTransId="{BBE307A1-3460-4E9F-9173-8EBC4C3A0B91}"/>
    <dgm:cxn modelId="{E21D6BDB-A1D0-4608-8A11-4CFCC818D246}" srcId="{86B462F3-A67D-4191-A81B-581AF3CA25DB}" destId="{00976644-A05F-4D54-9BB2-EF75AEDC0CF9}" srcOrd="0" destOrd="0" parTransId="{9A5180D7-14D3-478C-A04E-3DF2DDAD83D8}" sibTransId="{A04D1B7A-5192-4C69-9F66-E67ADDE256BC}"/>
    <dgm:cxn modelId="{E240470B-006B-42BA-AFF1-BAFC20851FA6}" srcId="{D0DFE882-57E1-4BDD-9F01-BA8494AD0B6B}" destId="{81A2FF18-9682-45DC-B726-D56FB308D8F1}" srcOrd="0" destOrd="0" parTransId="{36647EBC-53A4-4D5B-A96F-5602AD2FC831}" sibTransId="{8FFD4DC7-B8EF-4111-BDC1-34634EBBB736}"/>
    <dgm:cxn modelId="{099A3B84-33EF-4247-AA51-CF006346C273}" srcId="{969DCAEB-D7DD-4160-B639-9E02F6293B16}" destId="{A1ACD167-3123-41C7-9FEF-B6B03A92AA2D}" srcOrd="0" destOrd="0" parTransId="{68D4FE96-3F3A-43ED-9503-47650005176A}" sibTransId="{F95DFA98-802E-46E0-8876-B218F8D81B0D}"/>
    <dgm:cxn modelId="{81EA0C07-E3D8-4262-B05C-00C4FF7E11E8}" type="presParOf" srcId="{8BF31251-0605-421D-8B77-29311D011CD6}" destId="{BB2977BF-EF66-4F81-9FDD-ECB8F902FCB2}" srcOrd="0" destOrd="0" presId="urn:microsoft.com/office/officeart/2005/8/layout/vList5"/>
    <dgm:cxn modelId="{43B81738-B2D3-4FB7-84CF-31AB277785ED}" type="presParOf" srcId="{BB2977BF-EF66-4F81-9FDD-ECB8F902FCB2}" destId="{37CAFBCE-513C-4DD9-BE34-BB09FB6EA982}" srcOrd="0" destOrd="0" presId="urn:microsoft.com/office/officeart/2005/8/layout/vList5"/>
    <dgm:cxn modelId="{259CAE9E-8095-4694-8FB3-53E9E98B6553}" type="presParOf" srcId="{BB2977BF-EF66-4F81-9FDD-ECB8F902FCB2}" destId="{A4427D9E-0243-4483-ADDA-10E6FFAC4014}" srcOrd="1" destOrd="0" presId="urn:microsoft.com/office/officeart/2005/8/layout/vList5"/>
    <dgm:cxn modelId="{EAA7B8AB-5532-47D0-8100-8DB8A57BF227}" type="presParOf" srcId="{8BF31251-0605-421D-8B77-29311D011CD6}" destId="{CBD8E52A-DC3E-481E-BE56-7FC09802821E}" srcOrd="1" destOrd="0" presId="urn:microsoft.com/office/officeart/2005/8/layout/vList5"/>
    <dgm:cxn modelId="{E6CF5440-F2C0-42B4-A4AC-44B5B125BD0A}" type="presParOf" srcId="{8BF31251-0605-421D-8B77-29311D011CD6}" destId="{BE3B436B-19B7-489C-BCB8-B0948C153726}" srcOrd="2" destOrd="0" presId="urn:microsoft.com/office/officeart/2005/8/layout/vList5"/>
    <dgm:cxn modelId="{9626FE45-6D75-486E-B04C-44D6AA557923}" type="presParOf" srcId="{BE3B436B-19B7-489C-BCB8-B0948C153726}" destId="{3AC6BF85-D9EC-45FF-9B14-84C5DC22EA9D}" srcOrd="0" destOrd="0" presId="urn:microsoft.com/office/officeart/2005/8/layout/vList5"/>
    <dgm:cxn modelId="{552126EA-4B20-4FAE-8FE7-EC1F40A3774A}" type="presParOf" srcId="{BE3B436B-19B7-489C-BCB8-B0948C153726}" destId="{1A088FB4-6A26-46F7-BC65-F3188D8EF523}" srcOrd="1" destOrd="0" presId="urn:microsoft.com/office/officeart/2005/8/layout/vList5"/>
    <dgm:cxn modelId="{19F9156D-985C-4C47-8C3F-83CAEBBED979}" type="presParOf" srcId="{8BF31251-0605-421D-8B77-29311D011CD6}" destId="{CEE5B53D-E7B7-485A-96C7-E615963DD247}" srcOrd="3" destOrd="0" presId="urn:microsoft.com/office/officeart/2005/8/layout/vList5"/>
    <dgm:cxn modelId="{1E588AC1-A6F8-46E8-A9E5-07B23DAB0366}" type="presParOf" srcId="{8BF31251-0605-421D-8B77-29311D011CD6}" destId="{1994912B-CD98-461B-83EC-6453E41061B7}" srcOrd="4" destOrd="0" presId="urn:microsoft.com/office/officeart/2005/8/layout/vList5"/>
    <dgm:cxn modelId="{9EAF9F09-C350-4D6A-8927-7F5BBB43583E}" type="presParOf" srcId="{1994912B-CD98-461B-83EC-6453E41061B7}" destId="{DA8567CF-CD20-4433-B94C-3EDB94B6E2DA}" srcOrd="0" destOrd="0" presId="urn:microsoft.com/office/officeart/2005/8/layout/vList5"/>
    <dgm:cxn modelId="{5CA44E02-A7EA-421C-A373-0BE83B2462BA}" type="presParOf" srcId="{1994912B-CD98-461B-83EC-6453E41061B7}" destId="{977211FB-F626-49A3-9A42-9C6094028BD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AE0C3-8383-4947-89D5-F1517AE5DC0E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BDC963-DC8F-4090-8DE4-07ABDA5E2064}">
      <dgm:prSet phldrT="[Text]"/>
      <dgm:spPr/>
      <dgm:t>
        <a:bodyPr/>
        <a:lstStyle/>
        <a:p>
          <a:r>
            <a:rPr lang="ar-SA" dirty="0" smtClean="0"/>
            <a:t>منحة</a:t>
          </a:r>
          <a:endParaRPr lang="en-US" dirty="0"/>
        </a:p>
      </dgm:t>
    </dgm:pt>
    <dgm:pt modelId="{3CFD0444-FC6B-46DF-9B1F-E90AC401A2BC}" type="parTrans" cxnId="{E6B69025-D3F9-46B6-BB52-6A4C0D1C6E0E}">
      <dgm:prSet/>
      <dgm:spPr/>
      <dgm:t>
        <a:bodyPr/>
        <a:lstStyle/>
        <a:p>
          <a:endParaRPr lang="en-US"/>
        </a:p>
      </dgm:t>
    </dgm:pt>
    <dgm:pt modelId="{122C9FC7-ABF1-4D11-B2FE-4CFC66B7F972}" type="sibTrans" cxnId="{E6B69025-D3F9-46B6-BB52-6A4C0D1C6E0E}">
      <dgm:prSet/>
      <dgm:spPr/>
      <dgm:t>
        <a:bodyPr/>
        <a:lstStyle/>
        <a:p>
          <a:endParaRPr lang="en-US"/>
        </a:p>
      </dgm:t>
    </dgm:pt>
    <dgm:pt modelId="{7C77DE59-F556-48C9-A8FE-DFEFC2573089}">
      <dgm:prSet phldrT="[Text]"/>
      <dgm:spPr/>
      <dgm:t>
        <a:bodyPr/>
        <a:lstStyle/>
        <a:p>
          <a:r>
            <a:rPr lang="ar-SA" dirty="0" smtClean="0"/>
            <a:t>عقد</a:t>
          </a:r>
          <a:endParaRPr lang="en-US" dirty="0"/>
        </a:p>
      </dgm:t>
    </dgm:pt>
    <dgm:pt modelId="{E4977446-AB36-4D7C-AA2D-DA93D752EF70}" type="parTrans" cxnId="{60033EA2-B3CA-4AB9-907B-81F50074B4DE}">
      <dgm:prSet/>
      <dgm:spPr/>
      <dgm:t>
        <a:bodyPr/>
        <a:lstStyle/>
        <a:p>
          <a:endParaRPr lang="en-US"/>
        </a:p>
      </dgm:t>
    </dgm:pt>
    <dgm:pt modelId="{2C722E3E-4945-4136-A172-0915FFE6D781}" type="sibTrans" cxnId="{60033EA2-B3CA-4AB9-907B-81F50074B4DE}">
      <dgm:prSet/>
      <dgm:spPr/>
      <dgm:t>
        <a:bodyPr/>
        <a:lstStyle/>
        <a:p>
          <a:endParaRPr lang="en-US"/>
        </a:p>
      </dgm:t>
    </dgm:pt>
    <dgm:pt modelId="{6D765E55-7E05-412B-8414-AC9F9CC6B7F8}">
      <dgm:prSet phldrT="[Text]"/>
      <dgm:spPr/>
      <dgm:t>
        <a:bodyPr/>
        <a:lstStyle/>
        <a:p>
          <a:r>
            <a:rPr lang="ar-SA" dirty="0" smtClean="0"/>
            <a:t>جمعية تأسيسية</a:t>
          </a:r>
          <a:endParaRPr lang="en-US" dirty="0"/>
        </a:p>
      </dgm:t>
    </dgm:pt>
    <dgm:pt modelId="{3F53E481-46C1-42B7-9983-DB23C28D5E51}" type="parTrans" cxnId="{5C17593A-7C08-4F75-8B56-482FA7E74DD1}">
      <dgm:prSet/>
      <dgm:spPr/>
      <dgm:t>
        <a:bodyPr/>
        <a:lstStyle/>
        <a:p>
          <a:endParaRPr lang="en-US"/>
        </a:p>
      </dgm:t>
    </dgm:pt>
    <dgm:pt modelId="{48F046E7-9513-4C24-B56F-58C10DDF28F1}" type="sibTrans" cxnId="{5C17593A-7C08-4F75-8B56-482FA7E74DD1}">
      <dgm:prSet/>
      <dgm:spPr/>
      <dgm:t>
        <a:bodyPr/>
        <a:lstStyle/>
        <a:p>
          <a:endParaRPr lang="en-US"/>
        </a:p>
      </dgm:t>
    </dgm:pt>
    <dgm:pt modelId="{0384994E-53C9-4CAC-838B-549E4364F72A}">
      <dgm:prSet phldrT="[Text]"/>
      <dgm:spPr/>
      <dgm:t>
        <a:bodyPr/>
        <a:lstStyle/>
        <a:p>
          <a:r>
            <a:rPr lang="ar-SA" dirty="0" smtClean="0"/>
            <a:t>استفتاء شعبي</a:t>
          </a:r>
          <a:endParaRPr lang="en-US" dirty="0"/>
        </a:p>
      </dgm:t>
    </dgm:pt>
    <dgm:pt modelId="{D147CB31-03FE-4DBA-AA14-75A0B69029F9}" type="parTrans" cxnId="{CB6D7BCE-C824-4F77-B5ED-9C4D0F82222D}">
      <dgm:prSet/>
      <dgm:spPr/>
      <dgm:t>
        <a:bodyPr/>
        <a:lstStyle/>
        <a:p>
          <a:endParaRPr lang="en-US"/>
        </a:p>
      </dgm:t>
    </dgm:pt>
    <dgm:pt modelId="{BE01FC30-3C73-44CF-A7F6-77AAEDC5BA75}" type="sibTrans" cxnId="{CB6D7BCE-C824-4F77-B5ED-9C4D0F82222D}">
      <dgm:prSet/>
      <dgm:spPr/>
      <dgm:t>
        <a:bodyPr/>
        <a:lstStyle/>
        <a:p>
          <a:endParaRPr lang="en-US"/>
        </a:p>
      </dgm:t>
    </dgm:pt>
    <dgm:pt modelId="{888EE45D-E216-4E16-8836-C6B51A23A997}" type="pres">
      <dgm:prSet presAssocID="{687AE0C3-8383-4947-89D5-F1517AE5DC0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917B4EC-8BD5-4B30-8DD0-33E41246F432}" type="pres">
      <dgm:prSet presAssocID="{BBBDC963-DC8F-4090-8DE4-07ABDA5E2064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4FA0F23-3B97-44EE-8893-5C1EA0DB44FF}" type="pres">
      <dgm:prSet presAssocID="{122C9FC7-ABF1-4D11-B2FE-4CFC66B7F972}" presName="space" presStyleCnt="0"/>
      <dgm:spPr/>
    </dgm:pt>
    <dgm:pt modelId="{68BA989A-C21A-41FA-90EB-DFA40C46455C}" type="pres">
      <dgm:prSet presAssocID="{7C77DE59-F556-48C9-A8FE-DFEFC2573089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876AD73-2682-4A09-B1E7-50228E6A3CEF}" type="pres">
      <dgm:prSet presAssocID="{2C722E3E-4945-4136-A172-0915FFE6D781}" presName="space" presStyleCnt="0"/>
      <dgm:spPr/>
    </dgm:pt>
    <dgm:pt modelId="{C48B6C8A-F800-4B89-8E2A-82C608C2696E}" type="pres">
      <dgm:prSet presAssocID="{6D765E55-7E05-412B-8414-AC9F9CC6B7F8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CE60872-25FA-4F88-B06C-F26507C9AE45}" type="pres">
      <dgm:prSet presAssocID="{48F046E7-9513-4C24-B56F-58C10DDF28F1}" presName="space" presStyleCnt="0"/>
      <dgm:spPr/>
    </dgm:pt>
    <dgm:pt modelId="{1F8D98D5-1F3A-4DEF-9E51-C16561F4EFD5}" type="pres">
      <dgm:prSet presAssocID="{0384994E-53C9-4CAC-838B-549E4364F72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5E78933-AACA-4164-807F-6C7353DF926C}" type="presOf" srcId="{BBBDC963-DC8F-4090-8DE4-07ABDA5E2064}" destId="{F917B4EC-8BD5-4B30-8DD0-33E41246F432}" srcOrd="0" destOrd="0" presId="urn:microsoft.com/office/officeart/2005/8/layout/venn3"/>
    <dgm:cxn modelId="{4EFDCCF4-7AC4-4C5F-AC22-F816A91168BC}" type="presOf" srcId="{687AE0C3-8383-4947-89D5-F1517AE5DC0E}" destId="{888EE45D-E216-4E16-8836-C6B51A23A997}" srcOrd="0" destOrd="0" presId="urn:microsoft.com/office/officeart/2005/8/layout/venn3"/>
    <dgm:cxn modelId="{2104FCBC-0AA7-4F0A-98E3-A1A4725E4072}" type="presOf" srcId="{6D765E55-7E05-412B-8414-AC9F9CC6B7F8}" destId="{C48B6C8A-F800-4B89-8E2A-82C608C2696E}" srcOrd="0" destOrd="0" presId="urn:microsoft.com/office/officeart/2005/8/layout/venn3"/>
    <dgm:cxn modelId="{A9E0D1DE-9AD1-4A8E-91CC-5B257D543474}" type="presOf" srcId="{7C77DE59-F556-48C9-A8FE-DFEFC2573089}" destId="{68BA989A-C21A-41FA-90EB-DFA40C46455C}" srcOrd="0" destOrd="0" presId="urn:microsoft.com/office/officeart/2005/8/layout/venn3"/>
    <dgm:cxn modelId="{91B4C3E6-4B76-47CA-8FFA-A1B56DE89A8E}" type="presOf" srcId="{0384994E-53C9-4CAC-838B-549E4364F72A}" destId="{1F8D98D5-1F3A-4DEF-9E51-C16561F4EFD5}" srcOrd="0" destOrd="0" presId="urn:microsoft.com/office/officeart/2005/8/layout/venn3"/>
    <dgm:cxn modelId="{60033EA2-B3CA-4AB9-907B-81F50074B4DE}" srcId="{687AE0C3-8383-4947-89D5-F1517AE5DC0E}" destId="{7C77DE59-F556-48C9-A8FE-DFEFC2573089}" srcOrd="1" destOrd="0" parTransId="{E4977446-AB36-4D7C-AA2D-DA93D752EF70}" sibTransId="{2C722E3E-4945-4136-A172-0915FFE6D781}"/>
    <dgm:cxn modelId="{CB6D7BCE-C824-4F77-B5ED-9C4D0F82222D}" srcId="{687AE0C3-8383-4947-89D5-F1517AE5DC0E}" destId="{0384994E-53C9-4CAC-838B-549E4364F72A}" srcOrd="3" destOrd="0" parTransId="{D147CB31-03FE-4DBA-AA14-75A0B69029F9}" sibTransId="{BE01FC30-3C73-44CF-A7F6-77AAEDC5BA75}"/>
    <dgm:cxn modelId="{5C17593A-7C08-4F75-8B56-482FA7E74DD1}" srcId="{687AE0C3-8383-4947-89D5-F1517AE5DC0E}" destId="{6D765E55-7E05-412B-8414-AC9F9CC6B7F8}" srcOrd="2" destOrd="0" parTransId="{3F53E481-46C1-42B7-9983-DB23C28D5E51}" sibTransId="{48F046E7-9513-4C24-B56F-58C10DDF28F1}"/>
    <dgm:cxn modelId="{E6B69025-D3F9-46B6-BB52-6A4C0D1C6E0E}" srcId="{687AE0C3-8383-4947-89D5-F1517AE5DC0E}" destId="{BBBDC963-DC8F-4090-8DE4-07ABDA5E2064}" srcOrd="0" destOrd="0" parTransId="{3CFD0444-FC6B-46DF-9B1F-E90AC401A2BC}" sibTransId="{122C9FC7-ABF1-4D11-B2FE-4CFC66B7F972}"/>
    <dgm:cxn modelId="{61F815E0-1EF0-4CAB-B166-C1A9D5BDF16E}" type="presParOf" srcId="{888EE45D-E216-4E16-8836-C6B51A23A997}" destId="{F917B4EC-8BD5-4B30-8DD0-33E41246F432}" srcOrd="0" destOrd="0" presId="urn:microsoft.com/office/officeart/2005/8/layout/venn3"/>
    <dgm:cxn modelId="{37195892-C992-4A46-A77A-F0C834C8E414}" type="presParOf" srcId="{888EE45D-E216-4E16-8836-C6B51A23A997}" destId="{84FA0F23-3B97-44EE-8893-5C1EA0DB44FF}" srcOrd="1" destOrd="0" presId="urn:microsoft.com/office/officeart/2005/8/layout/venn3"/>
    <dgm:cxn modelId="{88763F73-CD2C-4D04-92A5-576C2E83D03E}" type="presParOf" srcId="{888EE45D-E216-4E16-8836-C6B51A23A997}" destId="{68BA989A-C21A-41FA-90EB-DFA40C46455C}" srcOrd="2" destOrd="0" presId="urn:microsoft.com/office/officeart/2005/8/layout/venn3"/>
    <dgm:cxn modelId="{78131EF8-C72E-471A-8082-6FDEE45003A7}" type="presParOf" srcId="{888EE45D-E216-4E16-8836-C6B51A23A997}" destId="{5876AD73-2682-4A09-B1E7-50228E6A3CEF}" srcOrd="3" destOrd="0" presId="urn:microsoft.com/office/officeart/2005/8/layout/venn3"/>
    <dgm:cxn modelId="{7EC1DC45-86B4-4704-AD53-6902F8A03FAF}" type="presParOf" srcId="{888EE45D-E216-4E16-8836-C6B51A23A997}" destId="{C48B6C8A-F800-4B89-8E2A-82C608C2696E}" srcOrd="4" destOrd="0" presId="urn:microsoft.com/office/officeart/2005/8/layout/venn3"/>
    <dgm:cxn modelId="{A37E33F9-D17A-4AFC-9800-E7DC651C59FC}" type="presParOf" srcId="{888EE45D-E216-4E16-8836-C6B51A23A997}" destId="{5CE60872-25FA-4F88-B06C-F26507C9AE45}" srcOrd="5" destOrd="0" presId="urn:microsoft.com/office/officeart/2005/8/layout/venn3"/>
    <dgm:cxn modelId="{A6F09CD6-2401-4A07-8C81-20055431F727}" type="presParOf" srcId="{888EE45D-E216-4E16-8836-C6B51A23A997}" destId="{1F8D98D5-1F3A-4DEF-9E51-C16561F4EFD5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598C45-1C29-491B-A469-180958E26B64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340879-F4A0-43B2-B229-F2331A0B0BFA}">
      <dgm:prSet phldrT="[نص]"/>
      <dgm:spPr/>
      <dgm:t>
        <a:bodyPr/>
        <a:lstStyle/>
        <a:p>
          <a:r>
            <a:rPr lang="ar-MA" dirty="0" smtClean="0"/>
            <a:t>غير</a:t>
          </a:r>
          <a:r>
            <a:rPr lang="ar-MA" baseline="0" dirty="0" smtClean="0"/>
            <a:t> عادية</a:t>
          </a:r>
          <a:endParaRPr lang="en-US" dirty="0"/>
        </a:p>
      </dgm:t>
    </dgm:pt>
    <dgm:pt modelId="{4DF166BE-BB87-4124-9D4D-6182F8CB9491}" type="parTrans" cxnId="{5B954155-8AF9-4259-9D12-1EE21E092EFC}">
      <dgm:prSet/>
      <dgm:spPr/>
      <dgm:t>
        <a:bodyPr/>
        <a:lstStyle/>
        <a:p>
          <a:endParaRPr lang="en-US"/>
        </a:p>
      </dgm:t>
    </dgm:pt>
    <dgm:pt modelId="{33D9D232-31AE-4A8D-8229-12561BE5176E}" type="sibTrans" cxnId="{5B954155-8AF9-4259-9D12-1EE21E092EFC}">
      <dgm:prSet/>
      <dgm:spPr/>
      <dgm:t>
        <a:bodyPr/>
        <a:lstStyle/>
        <a:p>
          <a:endParaRPr lang="en-US"/>
        </a:p>
      </dgm:t>
    </dgm:pt>
    <dgm:pt modelId="{33C1AD66-BE7A-4FAB-915C-A0C891615BDC}">
      <dgm:prSet phldrT="[نص]" custT="1"/>
      <dgm:spPr/>
      <dgm:t>
        <a:bodyPr/>
        <a:lstStyle/>
        <a:p>
          <a:r>
            <a:rPr lang="ar-MA" sz="4000" b="1" dirty="0" smtClean="0"/>
            <a:t>ثورة</a:t>
          </a:r>
          <a:endParaRPr lang="en-US" sz="2100" b="1" dirty="0"/>
        </a:p>
      </dgm:t>
    </dgm:pt>
    <dgm:pt modelId="{158A3FF3-2F4E-45E1-B793-DABB615B795B}" type="parTrans" cxnId="{033BB8B9-E014-4E7B-9452-0B26816F60CC}">
      <dgm:prSet/>
      <dgm:spPr/>
      <dgm:t>
        <a:bodyPr/>
        <a:lstStyle/>
        <a:p>
          <a:endParaRPr lang="en-US"/>
        </a:p>
      </dgm:t>
    </dgm:pt>
    <dgm:pt modelId="{5B9DD0D2-7D33-4C7D-BDCB-CDCC31DC84C8}" type="sibTrans" cxnId="{033BB8B9-E014-4E7B-9452-0B26816F60CC}">
      <dgm:prSet/>
      <dgm:spPr/>
      <dgm:t>
        <a:bodyPr/>
        <a:lstStyle/>
        <a:p>
          <a:endParaRPr lang="en-US"/>
        </a:p>
      </dgm:t>
    </dgm:pt>
    <dgm:pt modelId="{F6497B6F-7BC2-4CAE-80F1-130A629DAA8B}">
      <dgm:prSet phldrT="[نص]" custT="1"/>
      <dgm:spPr/>
      <dgm:t>
        <a:bodyPr/>
        <a:lstStyle/>
        <a:p>
          <a:r>
            <a:rPr lang="ar-MA" sz="4000" b="1" dirty="0" smtClean="0"/>
            <a:t>انقلاب</a:t>
          </a:r>
          <a:endParaRPr lang="en-US" sz="4000" b="1" dirty="0"/>
        </a:p>
      </dgm:t>
    </dgm:pt>
    <dgm:pt modelId="{5B5AD47B-E78C-4E25-AB3A-1F3E21A17B04}" type="parTrans" cxnId="{EDD3D48B-D35F-4D2B-8C08-4D283D28D073}">
      <dgm:prSet/>
      <dgm:spPr/>
      <dgm:t>
        <a:bodyPr/>
        <a:lstStyle/>
        <a:p>
          <a:endParaRPr lang="en-US"/>
        </a:p>
      </dgm:t>
    </dgm:pt>
    <dgm:pt modelId="{CB47F581-E222-4AE5-A96F-C8616FA06014}" type="sibTrans" cxnId="{EDD3D48B-D35F-4D2B-8C08-4D283D28D073}">
      <dgm:prSet/>
      <dgm:spPr/>
      <dgm:t>
        <a:bodyPr/>
        <a:lstStyle/>
        <a:p>
          <a:endParaRPr lang="en-US"/>
        </a:p>
      </dgm:t>
    </dgm:pt>
    <dgm:pt modelId="{3DD2BF0E-5F3F-4466-B52A-7040055E3FC8}">
      <dgm:prSet phldrT="[نص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dirty="0" smtClean="0"/>
            <a:t>حركة وتغيير فجائي شامل وجذري للنظام السياسي والاجتماعي والاقتصادي في الدولة</a:t>
          </a:r>
          <a:endParaRPr lang="en-US" dirty="0" smtClean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4770FCE9-918B-4589-9A38-27EDDA7178F5}" type="parTrans" cxnId="{44160094-0874-42E6-9752-74D6576D544A}">
      <dgm:prSet/>
      <dgm:spPr/>
      <dgm:t>
        <a:bodyPr/>
        <a:lstStyle/>
        <a:p>
          <a:endParaRPr lang="en-US"/>
        </a:p>
      </dgm:t>
    </dgm:pt>
    <dgm:pt modelId="{07AA5F95-27A2-4BD3-9E71-96F9BB8A4715}" type="sibTrans" cxnId="{44160094-0874-42E6-9752-74D6576D544A}">
      <dgm:prSet/>
      <dgm:spPr/>
      <dgm:t>
        <a:bodyPr/>
        <a:lstStyle/>
        <a:p>
          <a:endParaRPr lang="en-US"/>
        </a:p>
      </dgm:t>
    </dgm:pt>
    <dgm:pt modelId="{77AB5916-E33B-4061-9362-BA70D046B493}">
      <dgm:prSet phldrT="[نص]"/>
      <dgm:spPr/>
      <dgm:t>
        <a:bodyPr/>
        <a:lstStyle/>
        <a:p>
          <a:r>
            <a:rPr lang="ar-SA" dirty="0" smtClean="0"/>
            <a:t>قيام</a:t>
          </a:r>
          <a:r>
            <a:rPr lang="ar-SA" baseline="0" dirty="0" smtClean="0"/>
            <a:t> مجموعة من الناس بالاستئثار من دون إحداث تغيير في النظام السياسي او الاقتصادي او الاجتماعي</a:t>
          </a:r>
        </a:p>
      </dgm:t>
    </dgm:pt>
    <dgm:pt modelId="{50672C33-524E-48DD-B6E4-75918ED5932D}" type="parTrans" cxnId="{69B949B3-CF16-469C-88C9-C8C4719310F6}">
      <dgm:prSet/>
      <dgm:spPr/>
      <dgm:t>
        <a:bodyPr/>
        <a:lstStyle/>
        <a:p>
          <a:endParaRPr lang="en-US"/>
        </a:p>
      </dgm:t>
    </dgm:pt>
    <dgm:pt modelId="{48DCCD52-B75F-4DEB-9207-6531B84F7E76}" type="sibTrans" cxnId="{69B949B3-CF16-469C-88C9-C8C4719310F6}">
      <dgm:prSet/>
      <dgm:spPr/>
      <dgm:t>
        <a:bodyPr/>
        <a:lstStyle/>
        <a:p>
          <a:endParaRPr lang="en-US"/>
        </a:p>
      </dgm:t>
    </dgm:pt>
    <dgm:pt modelId="{8EB26E94-8FAA-45F8-95FF-005BBD5E7B60}" type="pres">
      <dgm:prSet presAssocID="{4D598C45-1C29-491B-A469-180958E26B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3063F8-4301-4421-9BA4-076D00470E1A}" type="pres">
      <dgm:prSet presAssocID="{4E340879-F4A0-43B2-B229-F2331A0B0BFA}" presName="hierRoot1" presStyleCnt="0">
        <dgm:presLayoutVars>
          <dgm:hierBranch val="init"/>
        </dgm:presLayoutVars>
      </dgm:prSet>
      <dgm:spPr/>
    </dgm:pt>
    <dgm:pt modelId="{C1741579-83BB-4E05-894C-97C99EF056C4}" type="pres">
      <dgm:prSet presAssocID="{4E340879-F4A0-43B2-B229-F2331A0B0BFA}" presName="rootComposite1" presStyleCnt="0"/>
      <dgm:spPr/>
    </dgm:pt>
    <dgm:pt modelId="{6CFEB9AC-4C64-43B3-8771-9FBCE296302D}" type="pres">
      <dgm:prSet presAssocID="{4E340879-F4A0-43B2-B229-F2331A0B0BFA}" presName="rootText1" presStyleLbl="node0" presStyleIdx="0" presStyleCnt="1" custScaleY="242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36ADB2-F4E7-4189-AF6A-3FAC08994208}" type="pres">
      <dgm:prSet presAssocID="{4E340879-F4A0-43B2-B229-F2331A0B0BF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B38B9FB-1AC3-4842-9D4D-F7477EBBE46F}" type="pres">
      <dgm:prSet presAssocID="{4E340879-F4A0-43B2-B229-F2331A0B0BFA}" presName="hierChild2" presStyleCnt="0"/>
      <dgm:spPr/>
    </dgm:pt>
    <dgm:pt modelId="{A5F73BFF-FAA9-403C-AFD8-F505F6F498A4}" type="pres">
      <dgm:prSet presAssocID="{158A3FF3-2F4E-45E1-B793-DABB615B795B}" presName="Name37" presStyleLbl="parChTrans1D2" presStyleIdx="0" presStyleCnt="2"/>
      <dgm:spPr/>
      <dgm:t>
        <a:bodyPr/>
        <a:lstStyle/>
        <a:p>
          <a:endParaRPr lang="en-US"/>
        </a:p>
      </dgm:t>
    </dgm:pt>
    <dgm:pt modelId="{20499596-80DB-4A48-A15A-9494366E5972}" type="pres">
      <dgm:prSet presAssocID="{33C1AD66-BE7A-4FAB-915C-A0C891615BDC}" presName="hierRoot2" presStyleCnt="0">
        <dgm:presLayoutVars>
          <dgm:hierBranch val="init"/>
        </dgm:presLayoutVars>
      </dgm:prSet>
      <dgm:spPr/>
    </dgm:pt>
    <dgm:pt modelId="{72137989-50CD-43C3-90B6-94B6FC3B6FB2}" type="pres">
      <dgm:prSet presAssocID="{33C1AD66-BE7A-4FAB-915C-A0C891615BDC}" presName="rootComposite" presStyleCnt="0"/>
      <dgm:spPr/>
    </dgm:pt>
    <dgm:pt modelId="{C5544AC6-7E3C-4EB3-83D8-5D248341B91A}" type="pres">
      <dgm:prSet presAssocID="{33C1AD66-BE7A-4FAB-915C-A0C891615BD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41A4E9-6D31-4956-AD46-67E46DBD928A}" type="pres">
      <dgm:prSet presAssocID="{33C1AD66-BE7A-4FAB-915C-A0C891615BDC}" presName="rootConnector" presStyleLbl="node2" presStyleIdx="0" presStyleCnt="2"/>
      <dgm:spPr/>
      <dgm:t>
        <a:bodyPr/>
        <a:lstStyle/>
        <a:p>
          <a:endParaRPr lang="en-US"/>
        </a:p>
      </dgm:t>
    </dgm:pt>
    <dgm:pt modelId="{9697522E-9269-405D-87E8-B904B8DFFD59}" type="pres">
      <dgm:prSet presAssocID="{33C1AD66-BE7A-4FAB-915C-A0C891615BDC}" presName="hierChild4" presStyleCnt="0"/>
      <dgm:spPr/>
    </dgm:pt>
    <dgm:pt modelId="{61A83853-D289-4271-B914-3F6D4D7CB18B}" type="pres">
      <dgm:prSet presAssocID="{4770FCE9-918B-4589-9A38-27EDDA7178F5}" presName="Name37" presStyleLbl="parChTrans1D3" presStyleIdx="0" presStyleCnt="2"/>
      <dgm:spPr/>
      <dgm:t>
        <a:bodyPr/>
        <a:lstStyle/>
        <a:p>
          <a:endParaRPr lang="en-US"/>
        </a:p>
      </dgm:t>
    </dgm:pt>
    <dgm:pt modelId="{51A51045-4889-48D0-93F0-E70230C38140}" type="pres">
      <dgm:prSet presAssocID="{3DD2BF0E-5F3F-4466-B52A-7040055E3FC8}" presName="hierRoot2" presStyleCnt="0">
        <dgm:presLayoutVars>
          <dgm:hierBranch val="init"/>
        </dgm:presLayoutVars>
      </dgm:prSet>
      <dgm:spPr/>
    </dgm:pt>
    <dgm:pt modelId="{A959AB1A-C25B-41DD-A011-58BF117599EF}" type="pres">
      <dgm:prSet presAssocID="{3DD2BF0E-5F3F-4466-B52A-7040055E3FC8}" presName="rootComposite" presStyleCnt="0"/>
      <dgm:spPr/>
    </dgm:pt>
    <dgm:pt modelId="{58213738-40C2-4AEC-951B-D113208C919A}" type="pres">
      <dgm:prSet presAssocID="{3DD2BF0E-5F3F-4466-B52A-7040055E3FC8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8C601A-6D1E-452A-8E17-077F373E99D4}" type="pres">
      <dgm:prSet presAssocID="{3DD2BF0E-5F3F-4466-B52A-7040055E3FC8}" presName="rootConnector" presStyleLbl="node3" presStyleIdx="0" presStyleCnt="2"/>
      <dgm:spPr/>
      <dgm:t>
        <a:bodyPr/>
        <a:lstStyle/>
        <a:p>
          <a:endParaRPr lang="en-US"/>
        </a:p>
      </dgm:t>
    </dgm:pt>
    <dgm:pt modelId="{C53B286D-40E5-47B7-97A8-02A9A8AF71D9}" type="pres">
      <dgm:prSet presAssocID="{3DD2BF0E-5F3F-4466-B52A-7040055E3FC8}" presName="hierChild4" presStyleCnt="0"/>
      <dgm:spPr/>
    </dgm:pt>
    <dgm:pt modelId="{609CF468-F61A-4FC5-91F3-2E0E67D571D1}" type="pres">
      <dgm:prSet presAssocID="{3DD2BF0E-5F3F-4466-B52A-7040055E3FC8}" presName="hierChild5" presStyleCnt="0"/>
      <dgm:spPr/>
    </dgm:pt>
    <dgm:pt modelId="{C31876E3-A1C2-4AF5-93CF-8BC0D9FB0A43}" type="pres">
      <dgm:prSet presAssocID="{33C1AD66-BE7A-4FAB-915C-A0C891615BDC}" presName="hierChild5" presStyleCnt="0"/>
      <dgm:spPr/>
    </dgm:pt>
    <dgm:pt modelId="{D021DBE0-0191-47F1-BF96-64272096136E}" type="pres">
      <dgm:prSet presAssocID="{5B5AD47B-E78C-4E25-AB3A-1F3E21A17B04}" presName="Name37" presStyleLbl="parChTrans1D2" presStyleIdx="1" presStyleCnt="2"/>
      <dgm:spPr/>
      <dgm:t>
        <a:bodyPr/>
        <a:lstStyle/>
        <a:p>
          <a:endParaRPr lang="en-US"/>
        </a:p>
      </dgm:t>
    </dgm:pt>
    <dgm:pt modelId="{0DE10506-FF5F-4F52-8982-76C396516798}" type="pres">
      <dgm:prSet presAssocID="{F6497B6F-7BC2-4CAE-80F1-130A629DAA8B}" presName="hierRoot2" presStyleCnt="0">
        <dgm:presLayoutVars>
          <dgm:hierBranch val="init"/>
        </dgm:presLayoutVars>
      </dgm:prSet>
      <dgm:spPr/>
    </dgm:pt>
    <dgm:pt modelId="{91A53226-8F1B-456A-BD05-9E4EF59C5A19}" type="pres">
      <dgm:prSet presAssocID="{F6497B6F-7BC2-4CAE-80F1-130A629DAA8B}" presName="rootComposite" presStyleCnt="0"/>
      <dgm:spPr/>
    </dgm:pt>
    <dgm:pt modelId="{3CFF2C33-8595-4F33-B09C-95A2FDE2229C}" type="pres">
      <dgm:prSet presAssocID="{F6497B6F-7BC2-4CAE-80F1-130A629DAA8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68BD82-43F3-4F94-BF56-52234B3B7B2B}" type="pres">
      <dgm:prSet presAssocID="{F6497B6F-7BC2-4CAE-80F1-130A629DAA8B}" presName="rootConnector" presStyleLbl="node2" presStyleIdx="1" presStyleCnt="2"/>
      <dgm:spPr/>
      <dgm:t>
        <a:bodyPr/>
        <a:lstStyle/>
        <a:p>
          <a:endParaRPr lang="en-US"/>
        </a:p>
      </dgm:t>
    </dgm:pt>
    <dgm:pt modelId="{DC11056E-BC41-4B8B-AB74-517584247650}" type="pres">
      <dgm:prSet presAssocID="{F6497B6F-7BC2-4CAE-80F1-130A629DAA8B}" presName="hierChild4" presStyleCnt="0"/>
      <dgm:spPr/>
    </dgm:pt>
    <dgm:pt modelId="{F934D0F4-0C09-43CA-B194-023B750ABB5B}" type="pres">
      <dgm:prSet presAssocID="{50672C33-524E-48DD-B6E4-75918ED5932D}" presName="Name37" presStyleLbl="parChTrans1D3" presStyleIdx="1" presStyleCnt="2"/>
      <dgm:spPr/>
      <dgm:t>
        <a:bodyPr/>
        <a:lstStyle/>
        <a:p>
          <a:endParaRPr lang="en-US"/>
        </a:p>
      </dgm:t>
    </dgm:pt>
    <dgm:pt modelId="{398DA591-1D93-4AD1-9B00-AB67AA2751F6}" type="pres">
      <dgm:prSet presAssocID="{77AB5916-E33B-4061-9362-BA70D046B493}" presName="hierRoot2" presStyleCnt="0">
        <dgm:presLayoutVars>
          <dgm:hierBranch val="init"/>
        </dgm:presLayoutVars>
      </dgm:prSet>
      <dgm:spPr/>
    </dgm:pt>
    <dgm:pt modelId="{91624D44-2218-4F17-94DC-FF13A61052D4}" type="pres">
      <dgm:prSet presAssocID="{77AB5916-E33B-4061-9362-BA70D046B493}" presName="rootComposite" presStyleCnt="0"/>
      <dgm:spPr/>
    </dgm:pt>
    <dgm:pt modelId="{1A359AB7-097C-454E-970F-F371AFEBE024}" type="pres">
      <dgm:prSet presAssocID="{77AB5916-E33B-4061-9362-BA70D046B493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5017B6-8084-46B3-9A27-6237DD001D08}" type="pres">
      <dgm:prSet presAssocID="{77AB5916-E33B-4061-9362-BA70D046B493}" presName="rootConnector" presStyleLbl="node3" presStyleIdx="1" presStyleCnt="2"/>
      <dgm:spPr/>
      <dgm:t>
        <a:bodyPr/>
        <a:lstStyle/>
        <a:p>
          <a:endParaRPr lang="en-US"/>
        </a:p>
      </dgm:t>
    </dgm:pt>
    <dgm:pt modelId="{8D028C08-E607-4537-B113-E932BB8AD1EA}" type="pres">
      <dgm:prSet presAssocID="{77AB5916-E33B-4061-9362-BA70D046B493}" presName="hierChild4" presStyleCnt="0"/>
      <dgm:spPr/>
    </dgm:pt>
    <dgm:pt modelId="{9A607005-DA2A-47BD-9ADD-19AED3D9DA2C}" type="pres">
      <dgm:prSet presAssocID="{77AB5916-E33B-4061-9362-BA70D046B493}" presName="hierChild5" presStyleCnt="0"/>
      <dgm:spPr/>
    </dgm:pt>
    <dgm:pt modelId="{9D5F1654-C8D5-4853-9FE4-98866137DF73}" type="pres">
      <dgm:prSet presAssocID="{F6497B6F-7BC2-4CAE-80F1-130A629DAA8B}" presName="hierChild5" presStyleCnt="0"/>
      <dgm:spPr/>
    </dgm:pt>
    <dgm:pt modelId="{4B7C2350-8239-4E13-AD85-E5F0E0D0CAF2}" type="pres">
      <dgm:prSet presAssocID="{4E340879-F4A0-43B2-B229-F2331A0B0BFA}" presName="hierChild3" presStyleCnt="0"/>
      <dgm:spPr/>
    </dgm:pt>
  </dgm:ptLst>
  <dgm:cxnLst>
    <dgm:cxn modelId="{DFC6B915-5C1A-47AA-922B-9238E65B1CC7}" type="presOf" srcId="{4E340879-F4A0-43B2-B229-F2331A0B0BFA}" destId="{6CFEB9AC-4C64-43B3-8771-9FBCE296302D}" srcOrd="0" destOrd="0" presId="urn:microsoft.com/office/officeart/2005/8/layout/orgChart1"/>
    <dgm:cxn modelId="{9DEE15B2-F406-4A1E-A4AE-102B7400EC9B}" type="presOf" srcId="{5B5AD47B-E78C-4E25-AB3A-1F3E21A17B04}" destId="{D021DBE0-0191-47F1-BF96-64272096136E}" srcOrd="0" destOrd="0" presId="urn:microsoft.com/office/officeart/2005/8/layout/orgChart1"/>
    <dgm:cxn modelId="{F12ACE25-A5A0-4F31-A0D6-0599F32D3254}" type="presOf" srcId="{33C1AD66-BE7A-4FAB-915C-A0C891615BDC}" destId="{5141A4E9-6D31-4956-AD46-67E46DBD928A}" srcOrd="1" destOrd="0" presId="urn:microsoft.com/office/officeart/2005/8/layout/orgChart1"/>
    <dgm:cxn modelId="{506BA7B9-D2BC-4F8A-BF1F-24448ECE987D}" type="presOf" srcId="{4770FCE9-918B-4589-9A38-27EDDA7178F5}" destId="{61A83853-D289-4271-B914-3F6D4D7CB18B}" srcOrd="0" destOrd="0" presId="urn:microsoft.com/office/officeart/2005/8/layout/orgChart1"/>
    <dgm:cxn modelId="{0BC2F62E-6156-4721-863F-44A4D05FE837}" type="presOf" srcId="{4E340879-F4A0-43B2-B229-F2331A0B0BFA}" destId="{9D36ADB2-F4E7-4189-AF6A-3FAC08994208}" srcOrd="1" destOrd="0" presId="urn:microsoft.com/office/officeart/2005/8/layout/orgChart1"/>
    <dgm:cxn modelId="{EBF9F386-FEBC-4F55-92B6-D611B952A022}" type="presOf" srcId="{77AB5916-E33B-4061-9362-BA70D046B493}" destId="{AE5017B6-8084-46B3-9A27-6237DD001D08}" srcOrd="1" destOrd="0" presId="urn:microsoft.com/office/officeart/2005/8/layout/orgChart1"/>
    <dgm:cxn modelId="{44160094-0874-42E6-9752-74D6576D544A}" srcId="{33C1AD66-BE7A-4FAB-915C-A0C891615BDC}" destId="{3DD2BF0E-5F3F-4466-B52A-7040055E3FC8}" srcOrd="0" destOrd="0" parTransId="{4770FCE9-918B-4589-9A38-27EDDA7178F5}" sibTransId="{07AA5F95-27A2-4BD3-9E71-96F9BB8A4715}"/>
    <dgm:cxn modelId="{1ED123B3-6171-417F-98D5-03580674709B}" type="presOf" srcId="{50672C33-524E-48DD-B6E4-75918ED5932D}" destId="{F934D0F4-0C09-43CA-B194-023B750ABB5B}" srcOrd="0" destOrd="0" presId="urn:microsoft.com/office/officeart/2005/8/layout/orgChart1"/>
    <dgm:cxn modelId="{9FDE448E-605E-4B97-805A-3F6103BD382B}" type="presOf" srcId="{77AB5916-E33B-4061-9362-BA70D046B493}" destId="{1A359AB7-097C-454E-970F-F371AFEBE024}" srcOrd="0" destOrd="0" presId="urn:microsoft.com/office/officeart/2005/8/layout/orgChart1"/>
    <dgm:cxn modelId="{5B954155-8AF9-4259-9D12-1EE21E092EFC}" srcId="{4D598C45-1C29-491B-A469-180958E26B64}" destId="{4E340879-F4A0-43B2-B229-F2331A0B0BFA}" srcOrd="0" destOrd="0" parTransId="{4DF166BE-BB87-4124-9D4D-6182F8CB9491}" sibTransId="{33D9D232-31AE-4A8D-8229-12561BE5176E}"/>
    <dgm:cxn modelId="{3EF64D46-01FB-49D3-A734-10669CF95079}" type="presOf" srcId="{3DD2BF0E-5F3F-4466-B52A-7040055E3FC8}" destId="{58213738-40C2-4AEC-951B-D113208C919A}" srcOrd="0" destOrd="0" presId="urn:microsoft.com/office/officeart/2005/8/layout/orgChart1"/>
    <dgm:cxn modelId="{D0A754F5-FB35-4471-81C8-400233BB47C4}" type="presOf" srcId="{F6497B6F-7BC2-4CAE-80F1-130A629DAA8B}" destId="{CD68BD82-43F3-4F94-BF56-52234B3B7B2B}" srcOrd="1" destOrd="0" presId="urn:microsoft.com/office/officeart/2005/8/layout/orgChart1"/>
    <dgm:cxn modelId="{69B949B3-CF16-469C-88C9-C8C4719310F6}" srcId="{F6497B6F-7BC2-4CAE-80F1-130A629DAA8B}" destId="{77AB5916-E33B-4061-9362-BA70D046B493}" srcOrd="0" destOrd="0" parTransId="{50672C33-524E-48DD-B6E4-75918ED5932D}" sibTransId="{48DCCD52-B75F-4DEB-9207-6531B84F7E76}"/>
    <dgm:cxn modelId="{033BB8B9-E014-4E7B-9452-0B26816F60CC}" srcId="{4E340879-F4A0-43B2-B229-F2331A0B0BFA}" destId="{33C1AD66-BE7A-4FAB-915C-A0C891615BDC}" srcOrd="0" destOrd="0" parTransId="{158A3FF3-2F4E-45E1-B793-DABB615B795B}" sibTransId="{5B9DD0D2-7D33-4C7D-BDCB-CDCC31DC84C8}"/>
    <dgm:cxn modelId="{ECD14F23-5D98-4D7C-BEE4-8D591D48C5F4}" type="presOf" srcId="{3DD2BF0E-5F3F-4466-B52A-7040055E3FC8}" destId="{058C601A-6D1E-452A-8E17-077F373E99D4}" srcOrd="1" destOrd="0" presId="urn:microsoft.com/office/officeart/2005/8/layout/orgChart1"/>
    <dgm:cxn modelId="{E29768E1-EF3C-4E19-A407-02B3A0CB1AE0}" type="presOf" srcId="{158A3FF3-2F4E-45E1-B793-DABB615B795B}" destId="{A5F73BFF-FAA9-403C-AFD8-F505F6F498A4}" srcOrd="0" destOrd="0" presId="urn:microsoft.com/office/officeart/2005/8/layout/orgChart1"/>
    <dgm:cxn modelId="{43ED6F00-405C-4BE2-9B2E-17519B5B1268}" type="presOf" srcId="{33C1AD66-BE7A-4FAB-915C-A0C891615BDC}" destId="{C5544AC6-7E3C-4EB3-83D8-5D248341B91A}" srcOrd="0" destOrd="0" presId="urn:microsoft.com/office/officeart/2005/8/layout/orgChart1"/>
    <dgm:cxn modelId="{6DA7BE6D-B4D3-4139-BCB8-E64690DA4FC3}" type="presOf" srcId="{F6497B6F-7BC2-4CAE-80F1-130A629DAA8B}" destId="{3CFF2C33-8595-4F33-B09C-95A2FDE2229C}" srcOrd="0" destOrd="0" presId="urn:microsoft.com/office/officeart/2005/8/layout/orgChart1"/>
    <dgm:cxn modelId="{EDD3D48B-D35F-4D2B-8C08-4D283D28D073}" srcId="{4E340879-F4A0-43B2-B229-F2331A0B0BFA}" destId="{F6497B6F-7BC2-4CAE-80F1-130A629DAA8B}" srcOrd="1" destOrd="0" parTransId="{5B5AD47B-E78C-4E25-AB3A-1F3E21A17B04}" sibTransId="{CB47F581-E222-4AE5-A96F-C8616FA06014}"/>
    <dgm:cxn modelId="{3AAE3A5D-5F4B-4E75-896A-AAF881114E7A}" type="presOf" srcId="{4D598C45-1C29-491B-A469-180958E26B64}" destId="{8EB26E94-8FAA-45F8-95FF-005BBD5E7B60}" srcOrd="0" destOrd="0" presId="urn:microsoft.com/office/officeart/2005/8/layout/orgChart1"/>
    <dgm:cxn modelId="{4139A168-4612-449F-B2B5-87674D4E48F4}" type="presParOf" srcId="{8EB26E94-8FAA-45F8-95FF-005BBD5E7B60}" destId="{DC3063F8-4301-4421-9BA4-076D00470E1A}" srcOrd="0" destOrd="0" presId="urn:microsoft.com/office/officeart/2005/8/layout/orgChart1"/>
    <dgm:cxn modelId="{F9849892-D6CB-4EDA-8F98-8EEABCADF205}" type="presParOf" srcId="{DC3063F8-4301-4421-9BA4-076D00470E1A}" destId="{C1741579-83BB-4E05-894C-97C99EF056C4}" srcOrd="0" destOrd="0" presId="urn:microsoft.com/office/officeart/2005/8/layout/orgChart1"/>
    <dgm:cxn modelId="{785054A6-7565-416E-B206-735C80B3AAC0}" type="presParOf" srcId="{C1741579-83BB-4E05-894C-97C99EF056C4}" destId="{6CFEB9AC-4C64-43B3-8771-9FBCE296302D}" srcOrd="0" destOrd="0" presId="urn:microsoft.com/office/officeart/2005/8/layout/orgChart1"/>
    <dgm:cxn modelId="{AE171EA5-6F64-489F-95C0-5FBA696E07A0}" type="presParOf" srcId="{C1741579-83BB-4E05-894C-97C99EF056C4}" destId="{9D36ADB2-F4E7-4189-AF6A-3FAC08994208}" srcOrd="1" destOrd="0" presId="urn:microsoft.com/office/officeart/2005/8/layout/orgChart1"/>
    <dgm:cxn modelId="{B01D9A17-710B-4A23-B705-295C9BE18B5D}" type="presParOf" srcId="{DC3063F8-4301-4421-9BA4-076D00470E1A}" destId="{FB38B9FB-1AC3-4842-9D4D-F7477EBBE46F}" srcOrd="1" destOrd="0" presId="urn:microsoft.com/office/officeart/2005/8/layout/orgChart1"/>
    <dgm:cxn modelId="{478AC125-53BE-4895-A054-E4E90DAC5EF3}" type="presParOf" srcId="{FB38B9FB-1AC3-4842-9D4D-F7477EBBE46F}" destId="{A5F73BFF-FAA9-403C-AFD8-F505F6F498A4}" srcOrd="0" destOrd="0" presId="urn:microsoft.com/office/officeart/2005/8/layout/orgChart1"/>
    <dgm:cxn modelId="{8E741D17-2A1E-4F05-8B17-CD8B74CC086A}" type="presParOf" srcId="{FB38B9FB-1AC3-4842-9D4D-F7477EBBE46F}" destId="{20499596-80DB-4A48-A15A-9494366E5972}" srcOrd="1" destOrd="0" presId="urn:microsoft.com/office/officeart/2005/8/layout/orgChart1"/>
    <dgm:cxn modelId="{F757341A-6969-41B5-A1FC-981523D83F4D}" type="presParOf" srcId="{20499596-80DB-4A48-A15A-9494366E5972}" destId="{72137989-50CD-43C3-90B6-94B6FC3B6FB2}" srcOrd="0" destOrd="0" presId="urn:microsoft.com/office/officeart/2005/8/layout/orgChart1"/>
    <dgm:cxn modelId="{FA8DBA9D-BD43-45B3-A31E-E9BCCA02C62D}" type="presParOf" srcId="{72137989-50CD-43C3-90B6-94B6FC3B6FB2}" destId="{C5544AC6-7E3C-4EB3-83D8-5D248341B91A}" srcOrd="0" destOrd="0" presId="urn:microsoft.com/office/officeart/2005/8/layout/orgChart1"/>
    <dgm:cxn modelId="{2901523B-0324-4CB4-8135-A6A5598BDF8D}" type="presParOf" srcId="{72137989-50CD-43C3-90B6-94B6FC3B6FB2}" destId="{5141A4E9-6D31-4956-AD46-67E46DBD928A}" srcOrd="1" destOrd="0" presId="urn:microsoft.com/office/officeart/2005/8/layout/orgChart1"/>
    <dgm:cxn modelId="{1E29CEC2-7739-4EE9-A3E8-D6A90C7A7E6C}" type="presParOf" srcId="{20499596-80DB-4A48-A15A-9494366E5972}" destId="{9697522E-9269-405D-87E8-B904B8DFFD59}" srcOrd="1" destOrd="0" presId="urn:microsoft.com/office/officeart/2005/8/layout/orgChart1"/>
    <dgm:cxn modelId="{127F8541-52D1-440B-8E1B-08BF82BB8819}" type="presParOf" srcId="{9697522E-9269-405D-87E8-B904B8DFFD59}" destId="{61A83853-D289-4271-B914-3F6D4D7CB18B}" srcOrd="0" destOrd="0" presId="urn:microsoft.com/office/officeart/2005/8/layout/orgChart1"/>
    <dgm:cxn modelId="{3010C9C8-E165-4F3B-B0C9-844547368D05}" type="presParOf" srcId="{9697522E-9269-405D-87E8-B904B8DFFD59}" destId="{51A51045-4889-48D0-93F0-E70230C38140}" srcOrd="1" destOrd="0" presId="urn:microsoft.com/office/officeart/2005/8/layout/orgChart1"/>
    <dgm:cxn modelId="{FB7CA74D-4E25-4A17-80A2-7659BB5972A3}" type="presParOf" srcId="{51A51045-4889-48D0-93F0-E70230C38140}" destId="{A959AB1A-C25B-41DD-A011-58BF117599EF}" srcOrd="0" destOrd="0" presId="urn:microsoft.com/office/officeart/2005/8/layout/orgChart1"/>
    <dgm:cxn modelId="{F00856F6-B2FC-498E-983A-37F5CDFC510A}" type="presParOf" srcId="{A959AB1A-C25B-41DD-A011-58BF117599EF}" destId="{58213738-40C2-4AEC-951B-D113208C919A}" srcOrd="0" destOrd="0" presId="urn:microsoft.com/office/officeart/2005/8/layout/orgChart1"/>
    <dgm:cxn modelId="{1458A8FF-127B-48D2-A2E0-672CE3E007DE}" type="presParOf" srcId="{A959AB1A-C25B-41DD-A011-58BF117599EF}" destId="{058C601A-6D1E-452A-8E17-077F373E99D4}" srcOrd="1" destOrd="0" presId="urn:microsoft.com/office/officeart/2005/8/layout/orgChart1"/>
    <dgm:cxn modelId="{65F62210-A6B5-4384-A227-0FDD69931168}" type="presParOf" srcId="{51A51045-4889-48D0-93F0-E70230C38140}" destId="{C53B286D-40E5-47B7-97A8-02A9A8AF71D9}" srcOrd="1" destOrd="0" presId="urn:microsoft.com/office/officeart/2005/8/layout/orgChart1"/>
    <dgm:cxn modelId="{E28EDE35-DB7F-4E34-B7CA-73A629018261}" type="presParOf" srcId="{51A51045-4889-48D0-93F0-E70230C38140}" destId="{609CF468-F61A-4FC5-91F3-2E0E67D571D1}" srcOrd="2" destOrd="0" presId="urn:microsoft.com/office/officeart/2005/8/layout/orgChart1"/>
    <dgm:cxn modelId="{D9A47E64-514D-4CEF-872A-E2738A2F7433}" type="presParOf" srcId="{20499596-80DB-4A48-A15A-9494366E5972}" destId="{C31876E3-A1C2-4AF5-93CF-8BC0D9FB0A43}" srcOrd="2" destOrd="0" presId="urn:microsoft.com/office/officeart/2005/8/layout/orgChart1"/>
    <dgm:cxn modelId="{08737B33-D5E4-48E8-8360-C05F84F855A5}" type="presParOf" srcId="{FB38B9FB-1AC3-4842-9D4D-F7477EBBE46F}" destId="{D021DBE0-0191-47F1-BF96-64272096136E}" srcOrd="2" destOrd="0" presId="urn:microsoft.com/office/officeart/2005/8/layout/orgChart1"/>
    <dgm:cxn modelId="{A33547A0-E6E3-4E88-A3E6-3C2801A1C4E2}" type="presParOf" srcId="{FB38B9FB-1AC3-4842-9D4D-F7477EBBE46F}" destId="{0DE10506-FF5F-4F52-8982-76C396516798}" srcOrd="3" destOrd="0" presId="urn:microsoft.com/office/officeart/2005/8/layout/orgChart1"/>
    <dgm:cxn modelId="{592CB5FB-EDE5-4CBC-B733-BF3DD478FEEC}" type="presParOf" srcId="{0DE10506-FF5F-4F52-8982-76C396516798}" destId="{91A53226-8F1B-456A-BD05-9E4EF59C5A19}" srcOrd="0" destOrd="0" presId="urn:microsoft.com/office/officeart/2005/8/layout/orgChart1"/>
    <dgm:cxn modelId="{4CF8CD7A-E0C9-4377-B8C8-4BEF266A6404}" type="presParOf" srcId="{91A53226-8F1B-456A-BD05-9E4EF59C5A19}" destId="{3CFF2C33-8595-4F33-B09C-95A2FDE2229C}" srcOrd="0" destOrd="0" presId="urn:microsoft.com/office/officeart/2005/8/layout/orgChart1"/>
    <dgm:cxn modelId="{DCF72A00-18D0-4BAB-82DB-15BC3EBBA6BF}" type="presParOf" srcId="{91A53226-8F1B-456A-BD05-9E4EF59C5A19}" destId="{CD68BD82-43F3-4F94-BF56-52234B3B7B2B}" srcOrd="1" destOrd="0" presId="urn:microsoft.com/office/officeart/2005/8/layout/orgChart1"/>
    <dgm:cxn modelId="{C4226189-9623-4D92-8DCB-68BE73E78032}" type="presParOf" srcId="{0DE10506-FF5F-4F52-8982-76C396516798}" destId="{DC11056E-BC41-4B8B-AB74-517584247650}" srcOrd="1" destOrd="0" presId="urn:microsoft.com/office/officeart/2005/8/layout/orgChart1"/>
    <dgm:cxn modelId="{1913375B-6239-43D5-85F4-606C82548830}" type="presParOf" srcId="{DC11056E-BC41-4B8B-AB74-517584247650}" destId="{F934D0F4-0C09-43CA-B194-023B750ABB5B}" srcOrd="0" destOrd="0" presId="urn:microsoft.com/office/officeart/2005/8/layout/orgChart1"/>
    <dgm:cxn modelId="{2519A741-1B77-4877-B120-E6A6D2B0D344}" type="presParOf" srcId="{DC11056E-BC41-4B8B-AB74-517584247650}" destId="{398DA591-1D93-4AD1-9B00-AB67AA2751F6}" srcOrd="1" destOrd="0" presId="urn:microsoft.com/office/officeart/2005/8/layout/orgChart1"/>
    <dgm:cxn modelId="{3DDD104D-6104-4EE7-A886-C240C0B47C7D}" type="presParOf" srcId="{398DA591-1D93-4AD1-9B00-AB67AA2751F6}" destId="{91624D44-2218-4F17-94DC-FF13A61052D4}" srcOrd="0" destOrd="0" presId="urn:microsoft.com/office/officeart/2005/8/layout/orgChart1"/>
    <dgm:cxn modelId="{549EE5B6-CF5D-46BA-A6B6-0DAAE4B0F36B}" type="presParOf" srcId="{91624D44-2218-4F17-94DC-FF13A61052D4}" destId="{1A359AB7-097C-454E-970F-F371AFEBE024}" srcOrd="0" destOrd="0" presId="urn:microsoft.com/office/officeart/2005/8/layout/orgChart1"/>
    <dgm:cxn modelId="{C67E1BA4-60D8-4037-9426-530517882537}" type="presParOf" srcId="{91624D44-2218-4F17-94DC-FF13A61052D4}" destId="{AE5017B6-8084-46B3-9A27-6237DD001D08}" srcOrd="1" destOrd="0" presId="urn:microsoft.com/office/officeart/2005/8/layout/orgChart1"/>
    <dgm:cxn modelId="{5FE5775E-0C4D-49AB-A157-DDA07C233E4B}" type="presParOf" srcId="{398DA591-1D93-4AD1-9B00-AB67AA2751F6}" destId="{8D028C08-E607-4537-B113-E932BB8AD1EA}" srcOrd="1" destOrd="0" presId="urn:microsoft.com/office/officeart/2005/8/layout/orgChart1"/>
    <dgm:cxn modelId="{1EDCA8EA-1C30-4207-8C43-69F31562C0D0}" type="presParOf" srcId="{398DA591-1D93-4AD1-9B00-AB67AA2751F6}" destId="{9A607005-DA2A-47BD-9ADD-19AED3D9DA2C}" srcOrd="2" destOrd="0" presId="urn:microsoft.com/office/officeart/2005/8/layout/orgChart1"/>
    <dgm:cxn modelId="{38C74856-8A3C-4FA6-BFCE-9EF8AC1162CC}" type="presParOf" srcId="{0DE10506-FF5F-4F52-8982-76C396516798}" destId="{9D5F1654-C8D5-4853-9FE4-98866137DF73}" srcOrd="2" destOrd="0" presId="urn:microsoft.com/office/officeart/2005/8/layout/orgChart1"/>
    <dgm:cxn modelId="{9DA38246-013C-4557-8AF7-83E97E0BA8BC}" type="presParOf" srcId="{DC3063F8-4301-4421-9BA4-076D00470E1A}" destId="{4B7C2350-8239-4E13-AD85-E5F0E0D0CA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C0421C-950B-4530-9B6F-BDE85B145773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92E3E692-3C72-46D0-BFCC-FBD2A019531E}">
      <dgm:prSet phldrT="[نص]"/>
      <dgm:spPr/>
      <dgm:t>
        <a:bodyPr/>
        <a:lstStyle/>
        <a:p>
          <a:pPr rtl="1"/>
          <a:r>
            <a:rPr lang="ar-SA" dirty="0" smtClean="0"/>
            <a:t>الفرق بين الثورة والانقلاب</a:t>
          </a:r>
          <a:endParaRPr lang="ar-SA" dirty="0"/>
        </a:p>
      </dgm:t>
    </dgm:pt>
    <dgm:pt modelId="{42822BB6-21BB-4451-B0E3-3FA021E77C6C}" type="parTrans" cxnId="{09F35DF6-7C78-4BCC-81DF-DA36E962C367}">
      <dgm:prSet/>
      <dgm:spPr/>
      <dgm:t>
        <a:bodyPr/>
        <a:lstStyle/>
        <a:p>
          <a:pPr rtl="1"/>
          <a:endParaRPr lang="ar-SA"/>
        </a:p>
      </dgm:t>
    </dgm:pt>
    <dgm:pt modelId="{4C8A6A03-134B-4934-9DF4-6DEB521E2880}" type="sibTrans" cxnId="{09F35DF6-7C78-4BCC-81DF-DA36E962C367}">
      <dgm:prSet/>
      <dgm:spPr/>
      <dgm:t>
        <a:bodyPr/>
        <a:lstStyle/>
        <a:p>
          <a:pPr rtl="1"/>
          <a:endParaRPr lang="ar-SA"/>
        </a:p>
      </dgm:t>
    </dgm:pt>
    <dgm:pt modelId="{4944DAB6-7EBB-418D-8777-9F94E20E992A}">
      <dgm:prSet phldrT="[نص]"/>
      <dgm:spPr/>
      <dgm:t>
        <a:bodyPr/>
        <a:lstStyle/>
        <a:p>
          <a:pPr rtl="1"/>
          <a:r>
            <a:rPr lang="ar-SA" dirty="0" smtClean="0"/>
            <a:t>معيار (شكلي)</a:t>
          </a:r>
        </a:p>
        <a:p>
          <a:pPr rtl="1"/>
          <a:r>
            <a:rPr lang="ar-MA" dirty="0" smtClean="0"/>
            <a:t>مصدر الحركة</a:t>
          </a:r>
        </a:p>
      </dgm:t>
    </dgm:pt>
    <dgm:pt modelId="{22710E6B-0930-4CE9-8AB7-156C4302DFF0}" type="parTrans" cxnId="{F20FDD32-EB7E-4CEC-9EA5-F7090158B381}">
      <dgm:prSet/>
      <dgm:spPr/>
      <dgm:t>
        <a:bodyPr/>
        <a:lstStyle/>
        <a:p>
          <a:pPr rtl="1"/>
          <a:endParaRPr lang="ar-SA"/>
        </a:p>
      </dgm:t>
    </dgm:pt>
    <dgm:pt modelId="{C939A78E-D610-4BD8-99B7-5AEC0821B5FE}" type="sibTrans" cxnId="{F20FDD32-EB7E-4CEC-9EA5-F7090158B381}">
      <dgm:prSet/>
      <dgm:spPr/>
      <dgm:t>
        <a:bodyPr/>
        <a:lstStyle/>
        <a:p>
          <a:pPr rtl="1"/>
          <a:endParaRPr lang="ar-SA"/>
        </a:p>
      </dgm:t>
    </dgm:pt>
    <dgm:pt modelId="{C1CF4596-5DD6-4ABC-ABE7-E873DB7B459E}">
      <dgm:prSet phldrT="[نص]"/>
      <dgm:spPr/>
      <dgm:t>
        <a:bodyPr/>
        <a:lstStyle/>
        <a:p>
          <a:pPr rtl="1"/>
          <a:r>
            <a:rPr lang="ar-SA" dirty="0" smtClean="0"/>
            <a:t>معيار (موضوعي)</a:t>
          </a:r>
        </a:p>
        <a:p>
          <a:pPr rtl="1"/>
          <a:r>
            <a:rPr lang="ar-SA" dirty="0" smtClean="0"/>
            <a:t>هدف الحركة</a:t>
          </a:r>
          <a:endParaRPr lang="ar-SA" dirty="0"/>
        </a:p>
      </dgm:t>
    </dgm:pt>
    <dgm:pt modelId="{EA50C56A-BA34-44DF-9774-1A462A71541C}" type="parTrans" cxnId="{54868E17-D658-43D0-A419-624EB56EFB07}">
      <dgm:prSet/>
      <dgm:spPr/>
      <dgm:t>
        <a:bodyPr/>
        <a:lstStyle/>
        <a:p>
          <a:pPr rtl="1"/>
          <a:endParaRPr lang="ar-SA"/>
        </a:p>
      </dgm:t>
    </dgm:pt>
    <dgm:pt modelId="{C898BDAF-C437-4DB3-BF41-13B637AB3C2D}" type="sibTrans" cxnId="{54868E17-D658-43D0-A419-624EB56EFB07}">
      <dgm:prSet/>
      <dgm:spPr/>
      <dgm:t>
        <a:bodyPr/>
        <a:lstStyle/>
        <a:p>
          <a:pPr rtl="1"/>
          <a:endParaRPr lang="ar-SA"/>
        </a:p>
      </dgm:t>
    </dgm:pt>
    <dgm:pt modelId="{C52D55A9-4E42-4AD6-A627-395B3D570BA9}">
      <dgm:prSet phldrT="[نص]"/>
      <dgm:spPr/>
      <dgm:t>
        <a:bodyPr/>
        <a:lstStyle/>
        <a:p>
          <a:pPr rtl="1"/>
          <a:r>
            <a:rPr lang="ar-SA" dirty="0" smtClean="0"/>
            <a:t>- الشعب (ثورة)</a:t>
          </a:r>
        </a:p>
        <a:p>
          <a:pPr rtl="1"/>
          <a:r>
            <a:rPr lang="ar-SA" dirty="0" smtClean="0"/>
            <a:t>- جماعة محددة (انقلاب)</a:t>
          </a:r>
          <a:endParaRPr lang="ar-MA" dirty="0" smtClean="0"/>
        </a:p>
      </dgm:t>
    </dgm:pt>
    <dgm:pt modelId="{ED66CF04-68B9-4A3B-AF1A-B23D901255C6}" type="parTrans" cxnId="{E2F7260C-507B-4D95-85B5-1768B26C5314}">
      <dgm:prSet/>
      <dgm:spPr/>
    </dgm:pt>
    <dgm:pt modelId="{0C34BFEA-1E68-4CE7-9D8C-33A83C050B06}" type="sibTrans" cxnId="{E2F7260C-507B-4D95-85B5-1768B26C5314}">
      <dgm:prSet/>
      <dgm:spPr/>
    </dgm:pt>
    <dgm:pt modelId="{989203A7-A090-4FED-8C7D-264921C93A21}">
      <dgm:prSet phldrT="[نص]"/>
      <dgm:spPr/>
      <dgm:t>
        <a:bodyPr/>
        <a:lstStyle/>
        <a:p>
          <a:pPr rtl="1"/>
          <a:r>
            <a:rPr lang="ar-SA" dirty="0" smtClean="0"/>
            <a:t>- تغيير النظام كاملا (ثورة)</a:t>
          </a:r>
        </a:p>
        <a:p>
          <a:pPr rtl="1"/>
          <a:r>
            <a:rPr lang="ar-SA" dirty="0" smtClean="0"/>
            <a:t>- تغيير الحاكم (انقلاب)</a:t>
          </a:r>
          <a:endParaRPr lang="ar-SA" dirty="0"/>
        </a:p>
      </dgm:t>
    </dgm:pt>
    <dgm:pt modelId="{A0CC50E9-889B-4734-A212-4E7E580470A9}" type="parTrans" cxnId="{50C79A1D-7257-40B6-B68E-8775A83CAE01}">
      <dgm:prSet/>
      <dgm:spPr/>
    </dgm:pt>
    <dgm:pt modelId="{E3DC2BC2-6584-491A-8C06-E2FE76E1BDEE}" type="sibTrans" cxnId="{50C79A1D-7257-40B6-B68E-8775A83CAE01}">
      <dgm:prSet/>
      <dgm:spPr/>
    </dgm:pt>
    <dgm:pt modelId="{AA2562CA-25BE-485A-B61D-AE3E2079F51D}" type="pres">
      <dgm:prSet presAssocID="{38C0421C-950B-4530-9B6F-BDE85B145773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934D41F-A936-4E6A-B047-093B7F440992}" type="pres">
      <dgm:prSet presAssocID="{92E3E692-3C72-46D0-BFCC-FBD2A019531E}" presName="hierRoot1" presStyleCnt="0">
        <dgm:presLayoutVars>
          <dgm:hierBranch val="init"/>
        </dgm:presLayoutVars>
      </dgm:prSet>
      <dgm:spPr/>
    </dgm:pt>
    <dgm:pt modelId="{FD78E00A-880C-4366-A7D5-C4C0502A3567}" type="pres">
      <dgm:prSet presAssocID="{92E3E692-3C72-46D0-BFCC-FBD2A019531E}" presName="rootComposite1" presStyleCnt="0"/>
      <dgm:spPr/>
    </dgm:pt>
    <dgm:pt modelId="{7E3547E3-C1E1-4636-9479-1D8446BC84FA}" type="pres">
      <dgm:prSet presAssocID="{92E3E692-3C72-46D0-BFCC-FBD2A019531E}" presName="rootText1" presStyleLbl="node0" presStyleIdx="0" presStyleCnt="1" custScaleX="1507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DABB21-7A63-47CB-88EB-2487C5A1B60F}" type="pres">
      <dgm:prSet presAssocID="{92E3E692-3C72-46D0-BFCC-FBD2A019531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9E606C9-5463-4840-8E12-B0F31AFBBE35}" type="pres">
      <dgm:prSet presAssocID="{92E3E692-3C72-46D0-BFCC-FBD2A019531E}" presName="hierChild2" presStyleCnt="0"/>
      <dgm:spPr/>
    </dgm:pt>
    <dgm:pt modelId="{1645FDA7-CA4E-4D26-ACDE-B9CEA320E6C8}" type="pres">
      <dgm:prSet presAssocID="{22710E6B-0930-4CE9-8AB7-156C4302DFF0}" presName="Name37" presStyleLbl="parChTrans1D2" presStyleIdx="0" presStyleCnt="2"/>
      <dgm:spPr/>
      <dgm:t>
        <a:bodyPr/>
        <a:lstStyle/>
        <a:p>
          <a:endParaRPr lang="en-US"/>
        </a:p>
      </dgm:t>
    </dgm:pt>
    <dgm:pt modelId="{E4F6EA34-1783-4658-90C0-5F3532DDFDD4}" type="pres">
      <dgm:prSet presAssocID="{4944DAB6-7EBB-418D-8777-9F94E20E992A}" presName="hierRoot2" presStyleCnt="0">
        <dgm:presLayoutVars>
          <dgm:hierBranch val="init"/>
        </dgm:presLayoutVars>
      </dgm:prSet>
      <dgm:spPr/>
    </dgm:pt>
    <dgm:pt modelId="{69C5CEDB-4A96-44FF-87E6-58C6F1AFB07B}" type="pres">
      <dgm:prSet presAssocID="{4944DAB6-7EBB-418D-8777-9F94E20E992A}" presName="rootComposite" presStyleCnt="0"/>
      <dgm:spPr/>
    </dgm:pt>
    <dgm:pt modelId="{FCCEB3C5-C24D-4285-A1A4-1DE83C17C78E}" type="pres">
      <dgm:prSet presAssocID="{4944DAB6-7EBB-418D-8777-9F94E20E992A}" presName="rootText" presStyleLbl="node2" presStyleIdx="0" presStyleCnt="2" custScaleY="782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E4AE689-0234-4C69-9DC5-A299096429F7}" type="pres">
      <dgm:prSet presAssocID="{4944DAB6-7EBB-418D-8777-9F94E20E992A}" presName="rootConnector" presStyleLbl="node2" presStyleIdx="0" presStyleCnt="2"/>
      <dgm:spPr/>
      <dgm:t>
        <a:bodyPr/>
        <a:lstStyle/>
        <a:p>
          <a:endParaRPr lang="en-US"/>
        </a:p>
      </dgm:t>
    </dgm:pt>
    <dgm:pt modelId="{E53F566D-C256-4FCA-A594-64EA34E9EDA6}" type="pres">
      <dgm:prSet presAssocID="{4944DAB6-7EBB-418D-8777-9F94E20E992A}" presName="hierChild4" presStyleCnt="0"/>
      <dgm:spPr/>
    </dgm:pt>
    <dgm:pt modelId="{6328599A-0C31-4AF1-90EE-4C942A10FFF6}" type="pres">
      <dgm:prSet presAssocID="{ED66CF04-68B9-4A3B-AF1A-B23D901255C6}" presName="Name37" presStyleLbl="parChTrans1D3" presStyleIdx="0" presStyleCnt="2"/>
      <dgm:spPr/>
    </dgm:pt>
    <dgm:pt modelId="{C36E327F-1841-45E0-B0D0-B1E8528C2021}" type="pres">
      <dgm:prSet presAssocID="{C52D55A9-4E42-4AD6-A627-395B3D570BA9}" presName="hierRoot2" presStyleCnt="0">
        <dgm:presLayoutVars>
          <dgm:hierBranch val="init"/>
        </dgm:presLayoutVars>
      </dgm:prSet>
      <dgm:spPr/>
    </dgm:pt>
    <dgm:pt modelId="{A737D118-6C52-4848-9B55-DF7AC1DE0C22}" type="pres">
      <dgm:prSet presAssocID="{C52D55A9-4E42-4AD6-A627-395B3D570BA9}" presName="rootComposite" presStyleCnt="0"/>
      <dgm:spPr/>
    </dgm:pt>
    <dgm:pt modelId="{45656047-9FAF-486A-85A4-4B307F05CBC6}" type="pres">
      <dgm:prSet presAssocID="{C52D55A9-4E42-4AD6-A627-395B3D570BA9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C431D3A-C460-453F-B026-BEAAA4211378}" type="pres">
      <dgm:prSet presAssocID="{C52D55A9-4E42-4AD6-A627-395B3D570BA9}" presName="rootConnector" presStyleLbl="node3" presStyleIdx="0" presStyleCnt="2"/>
      <dgm:spPr/>
      <dgm:t>
        <a:bodyPr/>
        <a:lstStyle/>
        <a:p>
          <a:endParaRPr lang="en-US"/>
        </a:p>
      </dgm:t>
    </dgm:pt>
    <dgm:pt modelId="{F8A27CE2-41C8-42FB-AE6A-C99812C8CD4A}" type="pres">
      <dgm:prSet presAssocID="{C52D55A9-4E42-4AD6-A627-395B3D570BA9}" presName="hierChild4" presStyleCnt="0"/>
      <dgm:spPr/>
    </dgm:pt>
    <dgm:pt modelId="{988947C7-1251-4CB7-B3BA-5D5662211B6F}" type="pres">
      <dgm:prSet presAssocID="{C52D55A9-4E42-4AD6-A627-395B3D570BA9}" presName="hierChild5" presStyleCnt="0"/>
      <dgm:spPr/>
    </dgm:pt>
    <dgm:pt modelId="{A32B7482-89DB-4CBE-A02D-B32BD3793B8D}" type="pres">
      <dgm:prSet presAssocID="{4944DAB6-7EBB-418D-8777-9F94E20E992A}" presName="hierChild5" presStyleCnt="0"/>
      <dgm:spPr/>
    </dgm:pt>
    <dgm:pt modelId="{CAEB3129-ED25-44A8-9C9F-35E50C421D04}" type="pres">
      <dgm:prSet presAssocID="{EA50C56A-BA34-44DF-9774-1A462A71541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685FC17-000A-44FA-A037-E608A8F35DDA}" type="pres">
      <dgm:prSet presAssocID="{C1CF4596-5DD6-4ABC-ABE7-E873DB7B459E}" presName="hierRoot2" presStyleCnt="0">
        <dgm:presLayoutVars>
          <dgm:hierBranch val="init"/>
        </dgm:presLayoutVars>
      </dgm:prSet>
      <dgm:spPr/>
    </dgm:pt>
    <dgm:pt modelId="{CA5389BE-11A8-4784-8EAE-E1AF9BEE2AF7}" type="pres">
      <dgm:prSet presAssocID="{C1CF4596-5DD6-4ABC-ABE7-E873DB7B459E}" presName="rootComposite" presStyleCnt="0"/>
      <dgm:spPr/>
    </dgm:pt>
    <dgm:pt modelId="{BE662917-9D10-4713-AD08-A159BDC7B460}" type="pres">
      <dgm:prSet presAssocID="{C1CF4596-5DD6-4ABC-ABE7-E873DB7B459E}" presName="rootText" presStyleLbl="node2" presStyleIdx="1" presStyleCnt="2" custScaleY="782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2ABE93-D84F-40F9-BC5A-0A0E3184BE58}" type="pres">
      <dgm:prSet presAssocID="{C1CF4596-5DD6-4ABC-ABE7-E873DB7B459E}" presName="rootConnector" presStyleLbl="node2" presStyleIdx="1" presStyleCnt="2"/>
      <dgm:spPr/>
      <dgm:t>
        <a:bodyPr/>
        <a:lstStyle/>
        <a:p>
          <a:endParaRPr lang="en-US"/>
        </a:p>
      </dgm:t>
    </dgm:pt>
    <dgm:pt modelId="{E44D6358-9516-44B1-BF2B-75BE63905217}" type="pres">
      <dgm:prSet presAssocID="{C1CF4596-5DD6-4ABC-ABE7-E873DB7B459E}" presName="hierChild4" presStyleCnt="0"/>
      <dgm:spPr/>
    </dgm:pt>
    <dgm:pt modelId="{34B5A652-ED77-4209-9012-0F5A6A98ACED}" type="pres">
      <dgm:prSet presAssocID="{A0CC50E9-889B-4734-A212-4E7E580470A9}" presName="Name37" presStyleLbl="parChTrans1D3" presStyleIdx="1" presStyleCnt="2"/>
      <dgm:spPr/>
    </dgm:pt>
    <dgm:pt modelId="{63896D24-0866-4B28-B422-B64D3BE430E6}" type="pres">
      <dgm:prSet presAssocID="{989203A7-A090-4FED-8C7D-264921C93A21}" presName="hierRoot2" presStyleCnt="0">
        <dgm:presLayoutVars>
          <dgm:hierBranch val="init"/>
        </dgm:presLayoutVars>
      </dgm:prSet>
      <dgm:spPr/>
    </dgm:pt>
    <dgm:pt modelId="{8FFF5AD2-14DD-4F8A-B026-A98B7351361B}" type="pres">
      <dgm:prSet presAssocID="{989203A7-A090-4FED-8C7D-264921C93A21}" presName="rootComposite" presStyleCnt="0"/>
      <dgm:spPr/>
    </dgm:pt>
    <dgm:pt modelId="{07EB42C4-C462-4FA0-9BE8-B93C4CBD80F1}" type="pres">
      <dgm:prSet presAssocID="{989203A7-A090-4FED-8C7D-264921C93A21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C5279BA-468C-4904-BC33-034501D1DEBA}" type="pres">
      <dgm:prSet presAssocID="{989203A7-A090-4FED-8C7D-264921C93A21}" presName="rootConnector" presStyleLbl="node3" presStyleIdx="1" presStyleCnt="2"/>
      <dgm:spPr/>
      <dgm:t>
        <a:bodyPr/>
        <a:lstStyle/>
        <a:p>
          <a:endParaRPr lang="en-US"/>
        </a:p>
      </dgm:t>
    </dgm:pt>
    <dgm:pt modelId="{45599EE3-B806-4B5C-A4E2-01E7EDC6F050}" type="pres">
      <dgm:prSet presAssocID="{989203A7-A090-4FED-8C7D-264921C93A21}" presName="hierChild4" presStyleCnt="0"/>
      <dgm:spPr/>
    </dgm:pt>
    <dgm:pt modelId="{3CA8B62E-57D7-4248-AD55-FD888778455C}" type="pres">
      <dgm:prSet presAssocID="{989203A7-A090-4FED-8C7D-264921C93A21}" presName="hierChild5" presStyleCnt="0"/>
      <dgm:spPr/>
    </dgm:pt>
    <dgm:pt modelId="{5FD06115-429B-4102-92E5-416058AFFA59}" type="pres">
      <dgm:prSet presAssocID="{C1CF4596-5DD6-4ABC-ABE7-E873DB7B459E}" presName="hierChild5" presStyleCnt="0"/>
      <dgm:spPr/>
    </dgm:pt>
    <dgm:pt modelId="{EB2DD87E-7167-4367-94B6-15538DA03055}" type="pres">
      <dgm:prSet presAssocID="{92E3E692-3C72-46D0-BFCC-FBD2A019531E}" presName="hierChild3" presStyleCnt="0"/>
      <dgm:spPr/>
    </dgm:pt>
  </dgm:ptLst>
  <dgm:cxnLst>
    <dgm:cxn modelId="{1BC19377-0F2A-467C-A152-F895992E560D}" type="presOf" srcId="{C1CF4596-5DD6-4ABC-ABE7-E873DB7B459E}" destId="{812ABE93-D84F-40F9-BC5A-0A0E3184BE58}" srcOrd="1" destOrd="0" presId="urn:microsoft.com/office/officeart/2005/8/layout/orgChart1"/>
    <dgm:cxn modelId="{84FB87A4-692F-4AD7-8A88-DB0CA6B8EB37}" type="presOf" srcId="{C52D55A9-4E42-4AD6-A627-395B3D570BA9}" destId="{45656047-9FAF-486A-85A4-4B307F05CBC6}" srcOrd="0" destOrd="0" presId="urn:microsoft.com/office/officeart/2005/8/layout/orgChart1"/>
    <dgm:cxn modelId="{2059ED61-1C0B-4F31-8FBD-844D697BFD2C}" type="presOf" srcId="{989203A7-A090-4FED-8C7D-264921C93A21}" destId="{BC5279BA-468C-4904-BC33-034501D1DEBA}" srcOrd="1" destOrd="0" presId="urn:microsoft.com/office/officeart/2005/8/layout/orgChart1"/>
    <dgm:cxn modelId="{EA259808-CFED-4DA7-9454-A2F995D4F2E5}" type="presOf" srcId="{A0CC50E9-889B-4734-A212-4E7E580470A9}" destId="{34B5A652-ED77-4209-9012-0F5A6A98ACED}" srcOrd="0" destOrd="0" presId="urn:microsoft.com/office/officeart/2005/8/layout/orgChart1"/>
    <dgm:cxn modelId="{D260DE22-45AF-4714-96FE-F4462E7C0DB1}" type="presOf" srcId="{92E3E692-3C72-46D0-BFCC-FBD2A019531E}" destId="{09DABB21-7A63-47CB-88EB-2487C5A1B60F}" srcOrd="1" destOrd="0" presId="urn:microsoft.com/office/officeart/2005/8/layout/orgChart1"/>
    <dgm:cxn modelId="{23D32A60-EF03-4A57-A3EC-3373C765289C}" type="presOf" srcId="{EA50C56A-BA34-44DF-9774-1A462A71541C}" destId="{CAEB3129-ED25-44A8-9C9F-35E50C421D04}" srcOrd="0" destOrd="0" presId="urn:microsoft.com/office/officeart/2005/8/layout/orgChart1"/>
    <dgm:cxn modelId="{09F35DF6-7C78-4BCC-81DF-DA36E962C367}" srcId="{38C0421C-950B-4530-9B6F-BDE85B145773}" destId="{92E3E692-3C72-46D0-BFCC-FBD2A019531E}" srcOrd="0" destOrd="0" parTransId="{42822BB6-21BB-4451-B0E3-3FA021E77C6C}" sibTransId="{4C8A6A03-134B-4934-9DF4-6DEB521E2880}"/>
    <dgm:cxn modelId="{284DE8DB-533C-44E1-97AC-43C6CB2A7172}" type="presOf" srcId="{4944DAB6-7EBB-418D-8777-9F94E20E992A}" destId="{FCCEB3C5-C24D-4285-A1A4-1DE83C17C78E}" srcOrd="0" destOrd="0" presId="urn:microsoft.com/office/officeart/2005/8/layout/orgChart1"/>
    <dgm:cxn modelId="{27D4C1F8-8C1D-4282-AA36-42228DF866D2}" type="presOf" srcId="{22710E6B-0930-4CE9-8AB7-156C4302DFF0}" destId="{1645FDA7-CA4E-4D26-ACDE-B9CEA320E6C8}" srcOrd="0" destOrd="0" presId="urn:microsoft.com/office/officeart/2005/8/layout/orgChart1"/>
    <dgm:cxn modelId="{F20FDD32-EB7E-4CEC-9EA5-F7090158B381}" srcId="{92E3E692-3C72-46D0-BFCC-FBD2A019531E}" destId="{4944DAB6-7EBB-418D-8777-9F94E20E992A}" srcOrd="0" destOrd="0" parTransId="{22710E6B-0930-4CE9-8AB7-156C4302DFF0}" sibTransId="{C939A78E-D610-4BD8-99B7-5AEC0821B5FE}"/>
    <dgm:cxn modelId="{730882F0-DBBE-44A7-913F-B6E5339C7FA1}" type="presOf" srcId="{4944DAB6-7EBB-418D-8777-9F94E20E992A}" destId="{FE4AE689-0234-4C69-9DC5-A299096429F7}" srcOrd="1" destOrd="0" presId="urn:microsoft.com/office/officeart/2005/8/layout/orgChart1"/>
    <dgm:cxn modelId="{7CF5A3DB-F210-4CAC-AD36-C9AC741A0640}" type="presOf" srcId="{C52D55A9-4E42-4AD6-A627-395B3D570BA9}" destId="{2C431D3A-C460-453F-B026-BEAAA4211378}" srcOrd="1" destOrd="0" presId="urn:microsoft.com/office/officeart/2005/8/layout/orgChart1"/>
    <dgm:cxn modelId="{50C79A1D-7257-40B6-B68E-8775A83CAE01}" srcId="{C1CF4596-5DD6-4ABC-ABE7-E873DB7B459E}" destId="{989203A7-A090-4FED-8C7D-264921C93A21}" srcOrd="0" destOrd="0" parTransId="{A0CC50E9-889B-4734-A212-4E7E580470A9}" sibTransId="{E3DC2BC2-6584-491A-8C06-E2FE76E1BDEE}"/>
    <dgm:cxn modelId="{97EF3936-E9EF-406D-9CED-476B597A55ED}" type="presOf" srcId="{989203A7-A090-4FED-8C7D-264921C93A21}" destId="{07EB42C4-C462-4FA0-9BE8-B93C4CBD80F1}" srcOrd="0" destOrd="0" presId="urn:microsoft.com/office/officeart/2005/8/layout/orgChart1"/>
    <dgm:cxn modelId="{BE13AB79-68A9-4D7E-ADE5-1A9A3AAE7775}" type="presOf" srcId="{38C0421C-950B-4530-9B6F-BDE85B145773}" destId="{AA2562CA-25BE-485A-B61D-AE3E2079F51D}" srcOrd="0" destOrd="0" presId="urn:microsoft.com/office/officeart/2005/8/layout/orgChart1"/>
    <dgm:cxn modelId="{C37B7C75-0FF7-43D9-A7CC-FCDF91032025}" type="presOf" srcId="{C1CF4596-5DD6-4ABC-ABE7-E873DB7B459E}" destId="{BE662917-9D10-4713-AD08-A159BDC7B460}" srcOrd="0" destOrd="0" presId="urn:microsoft.com/office/officeart/2005/8/layout/orgChart1"/>
    <dgm:cxn modelId="{54868E17-D658-43D0-A419-624EB56EFB07}" srcId="{92E3E692-3C72-46D0-BFCC-FBD2A019531E}" destId="{C1CF4596-5DD6-4ABC-ABE7-E873DB7B459E}" srcOrd="1" destOrd="0" parTransId="{EA50C56A-BA34-44DF-9774-1A462A71541C}" sibTransId="{C898BDAF-C437-4DB3-BF41-13B637AB3C2D}"/>
    <dgm:cxn modelId="{E2F7260C-507B-4D95-85B5-1768B26C5314}" srcId="{4944DAB6-7EBB-418D-8777-9F94E20E992A}" destId="{C52D55A9-4E42-4AD6-A627-395B3D570BA9}" srcOrd="0" destOrd="0" parTransId="{ED66CF04-68B9-4A3B-AF1A-B23D901255C6}" sibTransId="{0C34BFEA-1E68-4CE7-9D8C-33A83C050B06}"/>
    <dgm:cxn modelId="{DCDB6281-7B11-42EF-A00F-6EAD56CB909F}" type="presOf" srcId="{92E3E692-3C72-46D0-BFCC-FBD2A019531E}" destId="{7E3547E3-C1E1-4636-9479-1D8446BC84FA}" srcOrd="0" destOrd="0" presId="urn:microsoft.com/office/officeart/2005/8/layout/orgChart1"/>
    <dgm:cxn modelId="{C7FC797D-2D38-4913-A97C-6D38561D8C2B}" type="presOf" srcId="{ED66CF04-68B9-4A3B-AF1A-B23D901255C6}" destId="{6328599A-0C31-4AF1-90EE-4C942A10FFF6}" srcOrd="0" destOrd="0" presId="urn:microsoft.com/office/officeart/2005/8/layout/orgChart1"/>
    <dgm:cxn modelId="{2E913417-3F57-4196-BCEF-5281DD8C5150}" type="presParOf" srcId="{AA2562CA-25BE-485A-B61D-AE3E2079F51D}" destId="{D934D41F-A936-4E6A-B047-093B7F440992}" srcOrd="0" destOrd="0" presId="urn:microsoft.com/office/officeart/2005/8/layout/orgChart1"/>
    <dgm:cxn modelId="{C994CDC5-6500-4F6D-8DDD-8DF60278D50F}" type="presParOf" srcId="{D934D41F-A936-4E6A-B047-093B7F440992}" destId="{FD78E00A-880C-4366-A7D5-C4C0502A3567}" srcOrd="0" destOrd="0" presId="urn:microsoft.com/office/officeart/2005/8/layout/orgChart1"/>
    <dgm:cxn modelId="{32B2A05A-35E8-47C5-ADAC-22409147BF52}" type="presParOf" srcId="{FD78E00A-880C-4366-A7D5-C4C0502A3567}" destId="{7E3547E3-C1E1-4636-9479-1D8446BC84FA}" srcOrd="0" destOrd="0" presId="urn:microsoft.com/office/officeart/2005/8/layout/orgChart1"/>
    <dgm:cxn modelId="{23E5C9EF-73B1-4919-BCCE-E344C2F78AF6}" type="presParOf" srcId="{FD78E00A-880C-4366-A7D5-C4C0502A3567}" destId="{09DABB21-7A63-47CB-88EB-2487C5A1B60F}" srcOrd="1" destOrd="0" presId="urn:microsoft.com/office/officeart/2005/8/layout/orgChart1"/>
    <dgm:cxn modelId="{FE6064A6-87FB-465F-9F7C-32813C0A5452}" type="presParOf" srcId="{D934D41F-A936-4E6A-B047-093B7F440992}" destId="{59E606C9-5463-4840-8E12-B0F31AFBBE35}" srcOrd="1" destOrd="0" presId="urn:microsoft.com/office/officeart/2005/8/layout/orgChart1"/>
    <dgm:cxn modelId="{07C91B6F-1831-42F0-A14C-3863E424C833}" type="presParOf" srcId="{59E606C9-5463-4840-8E12-B0F31AFBBE35}" destId="{1645FDA7-CA4E-4D26-ACDE-B9CEA320E6C8}" srcOrd="0" destOrd="0" presId="urn:microsoft.com/office/officeart/2005/8/layout/orgChart1"/>
    <dgm:cxn modelId="{8E94B02A-BB60-41A4-B3EA-4D48D5F52BFB}" type="presParOf" srcId="{59E606C9-5463-4840-8E12-B0F31AFBBE35}" destId="{E4F6EA34-1783-4658-90C0-5F3532DDFDD4}" srcOrd="1" destOrd="0" presId="urn:microsoft.com/office/officeart/2005/8/layout/orgChart1"/>
    <dgm:cxn modelId="{0019E7F4-2C7B-48F9-8280-2DE12EAC1E95}" type="presParOf" srcId="{E4F6EA34-1783-4658-90C0-5F3532DDFDD4}" destId="{69C5CEDB-4A96-44FF-87E6-58C6F1AFB07B}" srcOrd="0" destOrd="0" presId="urn:microsoft.com/office/officeart/2005/8/layout/orgChart1"/>
    <dgm:cxn modelId="{F0A11E9B-B633-41D1-99CD-29F828C8CD7E}" type="presParOf" srcId="{69C5CEDB-4A96-44FF-87E6-58C6F1AFB07B}" destId="{FCCEB3C5-C24D-4285-A1A4-1DE83C17C78E}" srcOrd="0" destOrd="0" presId="urn:microsoft.com/office/officeart/2005/8/layout/orgChart1"/>
    <dgm:cxn modelId="{C6F7B273-0AB7-4C43-9FB6-B2836AE17854}" type="presParOf" srcId="{69C5CEDB-4A96-44FF-87E6-58C6F1AFB07B}" destId="{FE4AE689-0234-4C69-9DC5-A299096429F7}" srcOrd="1" destOrd="0" presId="urn:microsoft.com/office/officeart/2005/8/layout/orgChart1"/>
    <dgm:cxn modelId="{CCDBF5DC-2B38-4385-96E0-CD7C806B42FF}" type="presParOf" srcId="{E4F6EA34-1783-4658-90C0-5F3532DDFDD4}" destId="{E53F566D-C256-4FCA-A594-64EA34E9EDA6}" srcOrd="1" destOrd="0" presId="urn:microsoft.com/office/officeart/2005/8/layout/orgChart1"/>
    <dgm:cxn modelId="{CFF5D391-DB54-4A92-97E2-0CDBB8CF0719}" type="presParOf" srcId="{E53F566D-C256-4FCA-A594-64EA34E9EDA6}" destId="{6328599A-0C31-4AF1-90EE-4C942A10FFF6}" srcOrd="0" destOrd="0" presId="urn:microsoft.com/office/officeart/2005/8/layout/orgChart1"/>
    <dgm:cxn modelId="{7D2458F0-8139-478B-8EEE-8199E319F616}" type="presParOf" srcId="{E53F566D-C256-4FCA-A594-64EA34E9EDA6}" destId="{C36E327F-1841-45E0-B0D0-B1E8528C2021}" srcOrd="1" destOrd="0" presId="urn:microsoft.com/office/officeart/2005/8/layout/orgChart1"/>
    <dgm:cxn modelId="{4D762F36-E4DD-4B1A-9163-41AA64791FB5}" type="presParOf" srcId="{C36E327F-1841-45E0-B0D0-B1E8528C2021}" destId="{A737D118-6C52-4848-9B55-DF7AC1DE0C22}" srcOrd="0" destOrd="0" presId="urn:microsoft.com/office/officeart/2005/8/layout/orgChart1"/>
    <dgm:cxn modelId="{075BBF06-EB2F-4FB3-A181-CB8CF151172E}" type="presParOf" srcId="{A737D118-6C52-4848-9B55-DF7AC1DE0C22}" destId="{45656047-9FAF-486A-85A4-4B307F05CBC6}" srcOrd="0" destOrd="0" presId="urn:microsoft.com/office/officeart/2005/8/layout/orgChart1"/>
    <dgm:cxn modelId="{EB2C102A-DF7B-452F-B3B9-9865089F9DE0}" type="presParOf" srcId="{A737D118-6C52-4848-9B55-DF7AC1DE0C22}" destId="{2C431D3A-C460-453F-B026-BEAAA4211378}" srcOrd="1" destOrd="0" presId="urn:microsoft.com/office/officeart/2005/8/layout/orgChart1"/>
    <dgm:cxn modelId="{6377746A-92B1-43F6-80F4-453B10C9D25D}" type="presParOf" srcId="{C36E327F-1841-45E0-B0D0-B1E8528C2021}" destId="{F8A27CE2-41C8-42FB-AE6A-C99812C8CD4A}" srcOrd="1" destOrd="0" presId="urn:microsoft.com/office/officeart/2005/8/layout/orgChart1"/>
    <dgm:cxn modelId="{236DBDB3-E14E-4029-8DFF-6AFE5710A041}" type="presParOf" srcId="{C36E327F-1841-45E0-B0D0-B1E8528C2021}" destId="{988947C7-1251-4CB7-B3BA-5D5662211B6F}" srcOrd="2" destOrd="0" presId="urn:microsoft.com/office/officeart/2005/8/layout/orgChart1"/>
    <dgm:cxn modelId="{51C46E88-4FF1-4B24-9EF9-ECA419E3144C}" type="presParOf" srcId="{E4F6EA34-1783-4658-90C0-5F3532DDFDD4}" destId="{A32B7482-89DB-4CBE-A02D-B32BD3793B8D}" srcOrd="2" destOrd="0" presId="urn:microsoft.com/office/officeart/2005/8/layout/orgChart1"/>
    <dgm:cxn modelId="{DBA991BA-A5BB-4553-9F56-4B91E9EFFD96}" type="presParOf" srcId="{59E606C9-5463-4840-8E12-B0F31AFBBE35}" destId="{CAEB3129-ED25-44A8-9C9F-35E50C421D04}" srcOrd="2" destOrd="0" presId="urn:microsoft.com/office/officeart/2005/8/layout/orgChart1"/>
    <dgm:cxn modelId="{6B8CE160-7E5C-43A6-BB8E-B426DCFCE743}" type="presParOf" srcId="{59E606C9-5463-4840-8E12-B0F31AFBBE35}" destId="{9685FC17-000A-44FA-A037-E608A8F35DDA}" srcOrd="3" destOrd="0" presId="urn:microsoft.com/office/officeart/2005/8/layout/orgChart1"/>
    <dgm:cxn modelId="{B1F243F9-CE47-49EF-ACB5-98620AC98DD4}" type="presParOf" srcId="{9685FC17-000A-44FA-A037-E608A8F35DDA}" destId="{CA5389BE-11A8-4784-8EAE-E1AF9BEE2AF7}" srcOrd="0" destOrd="0" presId="urn:microsoft.com/office/officeart/2005/8/layout/orgChart1"/>
    <dgm:cxn modelId="{35C814D3-F279-4D4D-827C-95ADA028393B}" type="presParOf" srcId="{CA5389BE-11A8-4784-8EAE-E1AF9BEE2AF7}" destId="{BE662917-9D10-4713-AD08-A159BDC7B460}" srcOrd="0" destOrd="0" presId="urn:microsoft.com/office/officeart/2005/8/layout/orgChart1"/>
    <dgm:cxn modelId="{C44F8DF9-F5DF-49AD-B81E-E576669B9B79}" type="presParOf" srcId="{CA5389BE-11A8-4784-8EAE-E1AF9BEE2AF7}" destId="{812ABE93-D84F-40F9-BC5A-0A0E3184BE58}" srcOrd="1" destOrd="0" presId="urn:microsoft.com/office/officeart/2005/8/layout/orgChart1"/>
    <dgm:cxn modelId="{821356BE-7969-4B18-85EF-0A14C0A249AC}" type="presParOf" srcId="{9685FC17-000A-44FA-A037-E608A8F35DDA}" destId="{E44D6358-9516-44B1-BF2B-75BE63905217}" srcOrd="1" destOrd="0" presId="urn:microsoft.com/office/officeart/2005/8/layout/orgChart1"/>
    <dgm:cxn modelId="{97E3C7BA-2DA7-4C1F-8816-62EA286B67AD}" type="presParOf" srcId="{E44D6358-9516-44B1-BF2B-75BE63905217}" destId="{34B5A652-ED77-4209-9012-0F5A6A98ACED}" srcOrd="0" destOrd="0" presId="urn:microsoft.com/office/officeart/2005/8/layout/orgChart1"/>
    <dgm:cxn modelId="{46EEF849-0160-4E66-B002-E8AB3E60B17D}" type="presParOf" srcId="{E44D6358-9516-44B1-BF2B-75BE63905217}" destId="{63896D24-0866-4B28-B422-B64D3BE430E6}" srcOrd="1" destOrd="0" presId="urn:microsoft.com/office/officeart/2005/8/layout/orgChart1"/>
    <dgm:cxn modelId="{6D9D7EB6-7DD8-4B17-B2BF-E15596798CA6}" type="presParOf" srcId="{63896D24-0866-4B28-B422-B64D3BE430E6}" destId="{8FFF5AD2-14DD-4F8A-B026-A98B7351361B}" srcOrd="0" destOrd="0" presId="urn:microsoft.com/office/officeart/2005/8/layout/orgChart1"/>
    <dgm:cxn modelId="{FCE7EB5F-3C72-42C1-9A16-CFB86243FC21}" type="presParOf" srcId="{8FFF5AD2-14DD-4F8A-B026-A98B7351361B}" destId="{07EB42C4-C462-4FA0-9BE8-B93C4CBD80F1}" srcOrd="0" destOrd="0" presId="urn:microsoft.com/office/officeart/2005/8/layout/orgChart1"/>
    <dgm:cxn modelId="{15E4A01C-A56E-4CED-A402-07F95D625F9B}" type="presParOf" srcId="{8FFF5AD2-14DD-4F8A-B026-A98B7351361B}" destId="{BC5279BA-468C-4904-BC33-034501D1DEBA}" srcOrd="1" destOrd="0" presId="urn:microsoft.com/office/officeart/2005/8/layout/orgChart1"/>
    <dgm:cxn modelId="{C52183F5-6815-4A51-85C9-3728AC5C9919}" type="presParOf" srcId="{63896D24-0866-4B28-B422-B64D3BE430E6}" destId="{45599EE3-B806-4B5C-A4E2-01E7EDC6F050}" srcOrd="1" destOrd="0" presId="urn:microsoft.com/office/officeart/2005/8/layout/orgChart1"/>
    <dgm:cxn modelId="{C8A5FC72-6610-49B9-B450-B7E286D3D4CA}" type="presParOf" srcId="{63896D24-0866-4B28-B422-B64D3BE430E6}" destId="{3CA8B62E-57D7-4248-AD55-FD888778455C}" srcOrd="2" destOrd="0" presId="urn:microsoft.com/office/officeart/2005/8/layout/orgChart1"/>
    <dgm:cxn modelId="{08093140-3EC0-4BA6-ABF3-6A9C3662EABA}" type="presParOf" srcId="{9685FC17-000A-44FA-A037-E608A8F35DDA}" destId="{5FD06115-429B-4102-92E5-416058AFFA59}" srcOrd="2" destOrd="0" presId="urn:microsoft.com/office/officeart/2005/8/layout/orgChart1"/>
    <dgm:cxn modelId="{FB45F4DE-8C28-47BE-AEA3-4A7D938B7FFB}" type="presParOf" srcId="{D934D41F-A936-4E6A-B047-093B7F440992}" destId="{EB2DD87E-7167-4367-94B6-15538DA030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25854F-CE03-4A89-BF65-48FE54271C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F33E776-6E42-4205-AA38-D791088D8E58}">
      <dgm:prSet phldrT="[نص]"/>
      <dgm:spPr/>
      <dgm:t>
        <a:bodyPr/>
        <a:lstStyle/>
        <a:p>
          <a:pPr rtl="1"/>
          <a:r>
            <a:rPr lang="ar-SA" dirty="0" smtClean="0"/>
            <a:t>لا يؤثر على وجود الدولة ولا شخصيتها</a:t>
          </a:r>
          <a:endParaRPr lang="ar-SA" dirty="0"/>
        </a:p>
      </dgm:t>
    </dgm:pt>
    <dgm:pt modelId="{B2644672-BCAE-458A-AC00-8E5F09B574B6}" type="parTrans" cxnId="{BED7270E-A48A-47D8-B4BA-C57E42F46DCA}">
      <dgm:prSet/>
      <dgm:spPr/>
      <dgm:t>
        <a:bodyPr/>
        <a:lstStyle/>
        <a:p>
          <a:pPr rtl="1"/>
          <a:endParaRPr lang="ar-SA"/>
        </a:p>
      </dgm:t>
    </dgm:pt>
    <dgm:pt modelId="{5883B31E-F901-42E6-9463-E6FB74CE719C}" type="sibTrans" cxnId="{BED7270E-A48A-47D8-B4BA-C57E42F46DCA}">
      <dgm:prSet/>
      <dgm:spPr/>
      <dgm:t>
        <a:bodyPr/>
        <a:lstStyle/>
        <a:p>
          <a:pPr rtl="1"/>
          <a:endParaRPr lang="ar-SA"/>
        </a:p>
      </dgm:t>
    </dgm:pt>
    <dgm:pt modelId="{D595E787-F699-4AB1-88C9-6312DC24CE91}">
      <dgm:prSet phldrT="[نص]"/>
      <dgm:spPr/>
      <dgm:t>
        <a:bodyPr/>
        <a:lstStyle/>
        <a:p>
          <a:pPr rtl="1"/>
          <a:r>
            <a:rPr lang="ar-SA" dirty="0" smtClean="0"/>
            <a:t>لا يؤثر على التزاماتها وحقوقها</a:t>
          </a:r>
          <a:endParaRPr lang="ar-SA" dirty="0"/>
        </a:p>
      </dgm:t>
    </dgm:pt>
    <dgm:pt modelId="{A1046441-1C45-492F-B239-175B8DA42E5B}" type="parTrans" cxnId="{5715E4E9-0FA3-45C9-A254-87766F322B52}">
      <dgm:prSet/>
      <dgm:spPr/>
      <dgm:t>
        <a:bodyPr/>
        <a:lstStyle/>
        <a:p>
          <a:pPr rtl="1"/>
          <a:endParaRPr lang="ar-SA"/>
        </a:p>
      </dgm:t>
    </dgm:pt>
    <dgm:pt modelId="{21FE5EEB-DD17-4E97-8A7D-63337048F9B5}" type="sibTrans" cxnId="{5715E4E9-0FA3-45C9-A254-87766F322B52}">
      <dgm:prSet/>
      <dgm:spPr/>
      <dgm:t>
        <a:bodyPr/>
        <a:lstStyle/>
        <a:p>
          <a:pPr rtl="1"/>
          <a:endParaRPr lang="ar-SA"/>
        </a:p>
      </dgm:t>
    </dgm:pt>
    <dgm:pt modelId="{A4B4199A-96FD-44FE-B1A3-F8110141F366}">
      <dgm:prSet phldrT="[نص]"/>
      <dgm:spPr/>
      <dgm:t>
        <a:bodyPr/>
        <a:lstStyle/>
        <a:p>
          <a:pPr rtl="1"/>
          <a:r>
            <a:rPr lang="ar-SA" dirty="0" smtClean="0"/>
            <a:t>لا يؤثر على استمرار العمل بالقوانين العادية</a:t>
          </a:r>
          <a:endParaRPr lang="ar-SA" dirty="0"/>
        </a:p>
      </dgm:t>
    </dgm:pt>
    <dgm:pt modelId="{1DFCA2B3-531A-46C7-96AF-DEFC2EBDCD43}" type="parTrans" cxnId="{59435D3F-F3D8-4B2C-BCFE-B295821598F7}">
      <dgm:prSet/>
      <dgm:spPr/>
      <dgm:t>
        <a:bodyPr/>
        <a:lstStyle/>
        <a:p>
          <a:pPr rtl="1"/>
          <a:endParaRPr lang="ar-SA"/>
        </a:p>
      </dgm:t>
    </dgm:pt>
    <dgm:pt modelId="{D82B3D78-A8B4-4B1B-ABB1-8496684DDFB7}" type="sibTrans" cxnId="{59435D3F-F3D8-4B2C-BCFE-B295821598F7}">
      <dgm:prSet/>
      <dgm:spPr/>
      <dgm:t>
        <a:bodyPr/>
        <a:lstStyle/>
        <a:p>
          <a:pPr rtl="1"/>
          <a:endParaRPr lang="ar-SA"/>
        </a:p>
      </dgm:t>
    </dgm:pt>
    <dgm:pt modelId="{C6E9AE65-B79C-46CD-8ED9-C259BBC1AF7F}" type="pres">
      <dgm:prSet presAssocID="{B225854F-CE03-4A89-BF65-48FE54271C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DE76A0-C0EE-4818-8295-B22D4A9BE46E}" type="pres">
      <dgm:prSet presAssocID="{CF33E776-6E42-4205-AA38-D791088D8E5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7ADA5A-902E-40FC-88A2-A201AB5CCBD3}" type="pres">
      <dgm:prSet presAssocID="{5883B31E-F901-42E6-9463-E6FB74CE719C}" presName="spacer" presStyleCnt="0"/>
      <dgm:spPr/>
    </dgm:pt>
    <dgm:pt modelId="{49C050D7-F226-4135-8174-27EAF9986BB9}" type="pres">
      <dgm:prSet presAssocID="{D595E787-F699-4AB1-88C9-6312DC24CE9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0F6FB-1279-4A91-8785-A188C7885271}" type="pres">
      <dgm:prSet presAssocID="{21FE5EEB-DD17-4E97-8A7D-63337048F9B5}" presName="spacer" presStyleCnt="0"/>
      <dgm:spPr/>
    </dgm:pt>
    <dgm:pt modelId="{ACE8B82D-1240-41EF-B725-F03CA8CAB7F3}" type="pres">
      <dgm:prSet presAssocID="{A4B4199A-96FD-44FE-B1A3-F8110141F36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ED7270E-A48A-47D8-B4BA-C57E42F46DCA}" srcId="{B225854F-CE03-4A89-BF65-48FE54271C08}" destId="{CF33E776-6E42-4205-AA38-D791088D8E58}" srcOrd="0" destOrd="0" parTransId="{B2644672-BCAE-458A-AC00-8E5F09B574B6}" sibTransId="{5883B31E-F901-42E6-9463-E6FB74CE719C}"/>
    <dgm:cxn modelId="{F3BCFE26-5449-42F1-B007-B5B321323FE5}" type="presOf" srcId="{A4B4199A-96FD-44FE-B1A3-F8110141F366}" destId="{ACE8B82D-1240-41EF-B725-F03CA8CAB7F3}" srcOrd="0" destOrd="0" presId="urn:microsoft.com/office/officeart/2005/8/layout/vList2"/>
    <dgm:cxn modelId="{59435D3F-F3D8-4B2C-BCFE-B295821598F7}" srcId="{B225854F-CE03-4A89-BF65-48FE54271C08}" destId="{A4B4199A-96FD-44FE-B1A3-F8110141F366}" srcOrd="2" destOrd="0" parTransId="{1DFCA2B3-531A-46C7-96AF-DEFC2EBDCD43}" sibTransId="{D82B3D78-A8B4-4B1B-ABB1-8496684DDFB7}"/>
    <dgm:cxn modelId="{918399E7-A6CC-4211-BBD9-955C80A9B1BC}" type="presOf" srcId="{D595E787-F699-4AB1-88C9-6312DC24CE91}" destId="{49C050D7-F226-4135-8174-27EAF9986BB9}" srcOrd="0" destOrd="0" presId="urn:microsoft.com/office/officeart/2005/8/layout/vList2"/>
    <dgm:cxn modelId="{E05FC647-55DB-443B-AB56-7C91F8DC2BBC}" type="presOf" srcId="{CF33E776-6E42-4205-AA38-D791088D8E58}" destId="{D0DE76A0-C0EE-4818-8295-B22D4A9BE46E}" srcOrd="0" destOrd="0" presId="urn:microsoft.com/office/officeart/2005/8/layout/vList2"/>
    <dgm:cxn modelId="{5715E4E9-0FA3-45C9-A254-87766F322B52}" srcId="{B225854F-CE03-4A89-BF65-48FE54271C08}" destId="{D595E787-F699-4AB1-88C9-6312DC24CE91}" srcOrd="1" destOrd="0" parTransId="{A1046441-1C45-492F-B239-175B8DA42E5B}" sibTransId="{21FE5EEB-DD17-4E97-8A7D-63337048F9B5}"/>
    <dgm:cxn modelId="{901CE77A-6241-48FE-B76F-85505307DF28}" type="presOf" srcId="{B225854F-CE03-4A89-BF65-48FE54271C08}" destId="{C6E9AE65-B79C-46CD-8ED9-C259BBC1AF7F}" srcOrd="0" destOrd="0" presId="urn:microsoft.com/office/officeart/2005/8/layout/vList2"/>
    <dgm:cxn modelId="{10C2D57B-E8C9-470E-89A4-2794EBEE0ADA}" type="presParOf" srcId="{C6E9AE65-B79C-46CD-8ED9-C259BBC1AF7F}" destId="{D0DE76A0-C0EE-4818-8295-B22D4A9BE46E}" srcOrd="0" destOrd="0" presId="urn:microsoft.com/office/officeart/2005/8/layout/vList2"/>
    <dgm:cxn modelId="{D0AAAE2F-A2E9-47F7-9933-2D078643187D}" type="presParOf" srcId="{C6E9AE65-B79C-46CD-8ED9-C259BBC1AF7F}" destId="{DA7ADA5A-902E-40FC-88A2-A201AB5CCBD3}" srcOrd="1" destOrd="0" presId="urn:microsoft.com/office/officeart/2005/8/layout/vList2"/>
    <dgm:cxn modelId="{26E1D01E-C344-4760-990D-F18AB63C6C62}" type="presParOf" srcId="{C6E9AE65-B79C-46CD-8ED9-C259BBC1AF7F}" destId="{49C050D7-F226-4135-8174-27EAF9986BB9}" srcOrd="2" destOrd="0" presId="urn:microsoft.com/office/officeart/2005/8/layout/vList2"/>
    <dgm:cxn modelId="{E8567216-52AE-4ACE-A267-5C6A2D693849}" type="presParOf" srcId="{C6E9AE65-B79C-46CD-8ED9-C259BBC1AF7F}" destId="{2A70F6FB-1279-4A91-8785-A188C7885271}" srcOrd="3" destOrd="0" presId="urn:microsoft.com/office/officeart/2005/8/layout/vList2"/>
    <dgm:cxn modelId="{0B1D4B6F-0124-404B-A9B6-052FE808145A}" type="presParOf" srcId="{C6E9AE65-B79C-46CD-8ED9-C259BBC1AF7F}" destId="{ACE8B82D-1240-41EF-B725-F03CA8CAB7F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4D0F4-0C09-43CA-B194-023B750ABB5B}">
      <dsp:nvSpPr>
        <dsp:cNvPr id="0" name=""/>
        <dsp:cNvSpPr/>
      </dsp:nvSpPr>
      <dsp:spPr>
        <a:xfrm>
          <a:off x="3869502" y="3399046"/>
          <a:ext cx="421130" cy="1291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465"/>
              </a:lnTo>
              <a:lnTo>
                <a:pt x="421130" y="1291465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1DBE0-0191-47F1-BF96-64272096136E}">
      <dsp:nvSpPr>
        <dsp:cNvPr id="0" name=""/>
        <dsp:cNvSpPr/>
      </dsp:nvSpPr>
      <dsp:spPr>
        <a:xfrm>
          <a:off x="3293958" y="1405696"/>
          <a:ext cx="1698558" cy="589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91"/>
              </a:lnTo>
              <a:lnTo>
                <a:pt x="1698558" y="294791"/>
              </a:lnTo>
              <a:lnTo>
                <a:pt x="1698558" y="58958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83853-D289-4271-B914-3F6D4D7CB18B}">
      <dsp:nvSpPr>
        <dsp:cNvPr id="0" name=""/>
        <dsp:cNvSpPr/>
      </dsp:nvSpPr>
      <dsp:spPr>
        <a:xfrm>
          <a:off x="472386" y="3399046"/>
          <a:ext cx="421130" cy="1291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465"/>
              </a:lnTo>
              <a:lnTo>
                <a:pt x="421130" y="1291465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73BFF-FAA9-403C-AFD8-F505F6F498A4}">
      <dsp:nvSpPr>
        <dsp:cNvPr id="0" name=""/>
        <dsp:cNvSpPr/>
      </dsp:nvSpPr>
      <dsp:spPr>
        <a:xfrm>
          <a:off x="1595400" y="1405696"/>
          <a:ext cx="1698558" cy="589582"/>
        </a:xfrm>
        <a:custGeom>
          <a:avLst/>
          <a:gdLst/>
          <a:ahLst/>
          <a:cxnLst/>
          <a:rect l="0" t="0" r="0" b="0"/>
          <a:pathLst>
            <a:path>
              <a:moveTo>
                <a:pt x="1698558" y="0"/>
              </a:moveTo>
              <a:lnTo>
                <a:pt x="1698558" y="294791"/>
              </a:lnTo>
              <a:lnTo>
                <a:pt x="0" y="294791"/>
              </a:lnTo>
              <a:lnTo>
                <a:pt x="0" y="58958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EB9AC-4C64-43B3-8771-9FBCE296302D}">
      <dsp:nvSpPr>
        <dsp:cNvPr id="0" name=""/>
        <dsp:cNvSpPr/>
      </dsp:nvSpPr>
      <dsp:spPr>
        <a:xfrm>
          <a:off x="1890191" y="1929"/>
          <a:ext cx="2807534" cy="14037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500" kern="1200" dirty="0" smtClean="0"/>
            <a:t>طرق الالغاء</a:t>
          </a:r>
          <a:endParaRPr lang="en-US" sz="2500" kern="1200" dirty="0"/>
        </a:p>
      </dsp:txBody>
      <dsp:txXfrm>
        <a:off x="1890191" y="1929"/>
        <a:ext cx="2807534" cy="1403767"/>
      </dsp:txXfrm>
    </dsp:sp>
    <dsp:sp modelId="{C5544AC6-7E3C-4EB3-83D8-5D248341B91A}">
      <dsp:nvSpPr>
        <dsp:cNvPr id="0" name=""/>
        <dsp:cNvSpPr/>
      </dsp:nvSpPr>
      <dsp:spPr>
        <a:xfrm>
          <a:off x="191633" y="1995278"/>
          <a:ext cx="2807534" cy="14037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500" kern="1200" dirty="0" smtClean="0"/>
            <a:t>عادية</a:t>
          </a:r>
          <a:endParaRPr lang="en-US" sz="2500" kern="1200" dirty="0"/>
        </a:p>
      </dsp:txBody>
      <dsp:txXfrm>
        <a:off x="191633" y="1995278"/>
        <a:ext cx="2807534" cy="1403767"/>
      </dsp:txXfrm>
    </dsp:sp>
    <dsp:sp modelId="{58213738-40C2-4AEC-951B-D113208C919A}">
      <dsp:nvSpPr>
        <dsp:cNvPr id="0" name=""/>
        <dsp:cNvSpPr/>
      </dsp:nvSpPr>
      <dsp:spPr>
        <a:xfrm>
          <a:off x="893516" y="3988628"/>
          <a:ext cx="2807534" cy="1403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500" kern="1200" dirty="0" smtClean="0"/>
            <a:t>الغاء الدستور بهدوء ودون عنف واحلال دستور جديد محله ينسجم مع التطورات</a:t>
          </a:r>
          <a:endParaRPr lang="en-US" sz="2500" kern="1200" dirty="0"/>
        </a:p>
      </dsp:txBody>
      <dsp:txXfrm>
        <a:off x="893516" y="3988628"/>
        <a:ext cx="2807534" cy="1403767"/>
      </dsp:txXfrm>
    </dsp:sp>
    <dsp:sp modelId="{3CFF2C33-8595-4F33-B09C-95A2FDE2229C}">
      <dsp:nvSpPr>
        <dsp:cNvPr id="0" name=""/>
        <dsp:cNvSpPr/>
      </dsp:nvSpPr>
      <dsp:spPr>
        <a:xfrm>
          <a:off x="3588749" y="1995278"/>
          <a:ext cx="2807534" cy="14037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500" kern="1200" dirty="0" smtClean="0"/>
            <a:t>غير عادية</a:t>
          </a:r>
          <a:endParaRPr lang="en-US" sz="2500" kern="1200" dirty="0"/>
        </a:p>
      </dsp:txBody>
      <dsp:txXfrm>
        <a:off x="3588749" y="1995278"/>
        <a:ext cx="2807534" cy="1403767"/>
      </dsp:txXfrm>
    </dsp:sp>
    <dsp:sp modelId="{1A359AB7-097C-454E-970F-F371AFEBE024}">
      <dsp:nvSpPr>
        <dsp:cNvPr id="0" name=""/>
        <dsp:cNvSpPr/>
      </dsp:nvSpPr>
      <dsp:spPr>
        <a:xfrm>
          <a:off x="4290632" y="3988628"/>
          <a:ext cx="2807534" cy="1403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500" kern="1200" dirty="0" smtClean="0"/>
            <a:t>اسقاط الدستور عن طريق ثورة أو انقلاب</a:t>
          </a:r>
          <a:endParaRPr lang="en-US" sz="2500" kern="1200" dirty="0"/>
        </a:p>
      </dsp:txBody>
      <dsp:txXfrm>
        <a:off x="4290632" y="3988628"/>
        <a:ext cx="2807534" cy="14037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27D9E-0243-4483-ADDA-10E6FFAC4014}">
      <dsp:nvSpPr>
        <dsp:cNvPr id="0" name=""/>
        <dsp:cNvSpPr/>
      </dsp:nvSpPr>
      <dsp:spPr>
        <a:xfrm rot="5400000">
          <a:off x="4438509" y="-1682578"/>
          <a:ext cx="1037108" cy="466547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900" kern="1200" dirty="0" smtClean="0"/>
            <a:t>بالعرف أو النص</a:t>
          </a:r>
          <a:endParaRPr lang="en-US" sz="2900" kern="1200" dirty="0"/>
        </a:p>
      </dsp:txBody>
      <dsp:txXfrm rot="-5400000">
        <a:off x="2624328" y="182230"/>
        <a:ext cx="4614845" cy="935854"/>
      </dsp:txXfrm>
    </dsp:sp>
    <dsp:sp modelId="{37CAFBCE-513C-4DD9-BE34-BB09FB6EA982}">
      <dsp:nvSpPr>
        <dsp:cNvPr id="0" name=""/>
        <dsp:cNvSpPr/>
      </dsp:nvSpPr>
      <dsp:spPr>
        <a:xfrm>
          <a:off x="0" y="1964"/>
          <a:ext cx="2624328" cy="1296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عرفي</a:t>
          </a:r>
          <a:endParaRPr lang="en-US" sz="3700" kern="1200" dirty="0"/>
        </a:p>
      </dsp:txBody>
      <dsp:txXfrm>
        <a:off x="63284" y="65248"/>
        <a:ext cx="2497760" cy="1169817"/>
      </dsp:txXfrm>
    </dsp:sp>
    <dsp:sp modelId="{1A088FB4-6A26-46F7-BC65-F3188D8EF523}">
      <dsp:nvSpPr>
        <dsp:cNvPr id="0" name=""/>
        <dsp:cNvSpPr/>
      </dsp:nvSpPr>
      <dsp:spPr>
        <a:xfrm rot="5400000">
          <a:off x="4438509" y="-321373"/>
          <a:ext cx="1037108" cy="466547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900" kern="1200" dirty="0" smtClean="0"/>
            <a:t>السلطة التشريعية</a:t>
          </a:r>
          <a:endParaRPr lang="en-US" sz="2900" kern="1200" dirty="0"/>
        </a:p>
      </dsp:txBody>
      <dsp:txXfrm rot="-5400000">
        <a:off x="2624328" y="1543435"/>
        <a:ext cx="4614845" cy="935854"/>
      </dsp:txXfrm>
    </dsp:sp>
    <dsp:sp modelId="{3AC6BF85-D9EC-45FF-9B14-84C5DC22EA9D}">
      <dsp:nvSpPr>
        <dsp:cNvPr id="0" name=""/>
        <dsp:cNvSpPr/>
      </dsp:nvSpPr>
      <dsp:spPr>
        <a:xfrm>
          <a:off x="0" y="1363169"/>
          <a:ext cx="2624328" cy="12963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مكتوب/مرن</a:t>
          </a:r>
          <a:endParaRPr lang="en-US" sz="3700" kern="1200" dirty="0"/>
        </a:p>
      </dsp:txBody>
      <dsp:txXfrm>
        <a:off x="63284" y="1426453"/>
        <a:ext cx="2497760" cy="1169817"/>
      </dsp:txXfrm>
    </dsp:sp>
    <dsp:sp modelId="{977211FB-F626-49A3-9A42-9C6094028BD0}">
      <dsp:nvSpPr>
        <dsp:cNvPr id="0" name=""/>
        <dsp:cNvSpPr/>
      </dsp:nvSpPr>
      <dsp:spPr>
        <a:xfrm rot="5400000">
          <a:off x="4438509" y="1039831"/>
          <a:ext cx="1037108" cy="466547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900" b="1" u="sng" kern="1200" dirty="0" smtClean="0"/>
            <a:t>غالباً</a:t>
          </a:r>
          <a:r>
            <a:rPr lang="ar-SA" sz="2900" kern="1200" dirty="0" smtClean="0"/>
            <a:t> يتم الالغاء بنفس طريقة الانشاء</a:t>
          </a:r>
          <a:endParaRPr lang="en-US" sz="2900" kern="1200" dirty="0"/>
        </a:p>
      </dsp:txBody>
      <dsp:txXfrm rot="-5400000">
        <a:off x="2624328" y="2904640"/>
        <a:ext cx="4614845" cy="935854"/>
      </dsp:txXfrm>
    </dsp:sp>
    <dsp:sp modelId="{DA8567CF-CD20-4433-B94C-3EDB94B6E2DA}">
      <dsp:nvSpPr>
        <dsp:cNvPr id="0" name=""/>
        <dsp:cNvSpPr/>
      </dsp:nvSpPr>
      <dsp:spPr>
        <a:xfrm>
          <a:off x="0" y="2724374"/>
          <a:ext cx="2624328" cy="1296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مكتوب/ جامد</a:t>
          </a:r>
          <a:endParaRPr lang="en-US" sz="3700" kern="1200" dirty="0"/>
        </a:p>
      </dsp:txBody>
      <dsp:txXfrm>
        <a:off x="63284" y="2787658"/>
        <a:ext cx="2497760" cy="1169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7B4EC-8BD5-4B30-8DD0-33E41246F432}">
      <dsp:nvSpPr>
        <dsp:cNvPr id="0" name=""/>
        <dsp:cNvSpPr/>
      </dsp:nvSpPr>
      <dsp:spPr>
        <a:xfrm>
          <a:off x="2135" y="939961"/>
          <a:ext cx="2142802" cy="214280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926" tIns="45720" rIns="117926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منحة</a:t>
          </a:r>
          <a:endParaRPr lang="en-US" sz="3600" kern="1200" dirty="0"/>
        </a:p>
      </dsp:txBody>
      <dsp:txXfrm>
        <a:off x="315941" y="1253767"/>
        <a:ext cx="1515190" cy="1515190"/>
      </dsp:txXfrm>
    </dsp:sp>
    <dsp:sp modelId="{68BA989A-C21A-41FA-90EB-DFA40C46455C}">
      <dsp:nvSpPr>
        <dsp:cNvPr id="0" name=""/>
        <dsp:cNvSpPr/>
      </dsp:nvSpPr>
      <dsp:spPr>
        <a:xfrm>
          <a:off x="1716377" y="939961"/>
          <a:ext cx="2142802" cy="2142802"/>
        </a:xfrm>
        <a:prstGeom prst="ellipse">
          <a:avLst/>
        </a:prstGeom>
        <a:solidFill>
          <a:schemeClr val="accent2">
            <a:alpha val="50000"/>
            <a:hueOff val="-1912890"/>
            <a:satOff val="1692"/>
            <a:lumOff val="30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926" tIns="45720" rIns="117926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عقد</a:t>
          </a:r>
          <a:endParaRPr lang="en-US" sz="3600" kern="1200" dirty="0"/>
        </a:p>
      </dsp:txBody>
      <dsp:txXfrm>
        <a:off x="2030183" y="1253767"/>
        <a:ext cx="1515190" cy="1515190"/>
      </dsp:txXfrm>
    </dsp:sp>
    <dsp:sp modelId="{C48B6C8A-F800-4B89-8E2A-82C608C2696E}">
      <dsp:nvSpPr>
        <dsp:cNvPr id="0" name=""/>
        <dsp:cNvSpPr/>
      </dsp:nvSpPr>
      <dsp:spPr>
        <a:xfrm>
          <a:off x="3430619" y="939961"/>
          <a:ext cx="2142802" cy="2142802"/>
        </a:xfrm>
        <a:prstGeom prst="ellipse">
          <a:avLst/>
        </a:prstGeom>
        <a:solidFill>
          <a:schemeClr val="accent2">
            <a:alpha val="50000"/>
            <a:hueOff val="-3825781"/>
            <a:satOff val="3385"/>
            <a:lumOff val="60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926" tIns="45720" rIns="117926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جمعية تأسيسية</a:t>
          </a:r>
          <a:endParaRPr lang="en-US" sz="3600" kern="1200" dirty="0"/>
        </a:p>
      </dsp:txBody>
      <dsp:txXfrm>
        <a:off x="3744425" y="1253767"/>
        <a:ext cx="1515190" cy="1515190"/>
      </dsp:txXfrm>
    </dsp:sp>
    <dsp:sp modelId="{1F8D98D5-1F3A-4DEF-9E51-C16561F4EFD5}">
      <dsp:nvSpPr>
        <dsp:cNvPr id="0" name=""/>
        <dsp:cNvSpPr/>
      </dsp:nvSpPr>
      <dsp:spPr>
        <a:xfrm>
          <a:off x="5144861" y="939961"/>
          <a:ext cx="2142802" cy="2142802"/>
        </a:xfrm>
        <a:prstGeom prst="ellipse">
          <a:avLst/>
        </a:prstGeom>
        <a:solidFill>
          <a:schemeClr val="accent2">
            <a:alpha val="50000"/>
            <a:hueOff val="-5738671"/>
            <a:satOff val="5077"/>
            <a:lumOff val="90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926" tIns="45720" rIns="117926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استفتاء شعبي</a:t>
          </a:r>
          <a:endParaRPr lang="en-US" sz="3600" kern="1200" dirty="0"/>
        </a:p>
      </dsp:txBody>
      <dsp:txXfrm>
        <a:off x="5458667" y="1253767"/>
        <a:ext cx="1515190" cy="15151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4D0F4-0C09-43CA-B194-023B750ABB5B}">
      <dsp:nvSpPr>
        <dsp:cNvPr id="0" name=""/>
        <dsp:cNvSpPr/>
      </dsp:nvSpPr>
      <dsp:spPr>
        <a:xfrm>
          <a:off x="3881960" y="2496025"/>
          <a:ext cx="444489" cy="1363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100"/>
              </a:lnTo>
              <a:lnTo>
                <a:pt x="444489" y="136310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1DBE0-0191-47F1-BF96-64272096136E}">
      <dsp:nvSpPr>
        <dsp:cNvPr id="0" name=""/>
        <dsp:cNvSpPr/>
      </dsp:nvSpPr>
      <dsp:spPr>
        <a:xfrm>
          <a:off x="3274492" y="392109"/>
          <a:ext cx="1792772" cy="622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142"/>
              </a:lnTo>
              <a:lnTo>
                <a:pt x="1792772" y="311142"/>
              </a:lnTo>
              <a:lnTo>
                <a:pt x="1792772" y="62228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83853-D289-4271-B914-3F6D4D7CB18B}">
      <dsp:nvSpPr>
        <dsp:cNvPr id="0" name=""/>
        <dsp:cNvSpPr/>
      </dsp:nvSpPr>
      <dsp:spPr>
        <a:xfrm>
          <a:off x="296415" y="2496025"/>
          <a:ext cx="444489" cy="1363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100"/>
              </a:lnTo>
              <a:lnTo>
                <a:pt x="444489" y="136310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73BFF-FAA9-403C-AFD8-F505F6F498A4}">
      <dsp:nvSpPr>
        <dsp:cNvPr id="0" name=""/>
        <dsp:cNvSpPr/>
      </dsp:nvSpPr>
      <dsp:spPr>
        <a:xfrm>
          <a:off x="1481719" y="392109"/>
          <a:ext cx="1792772" cy="622284"/>
        </a:xfrm>
        <a:custGeom>
          <a:avLst/>
          <a:gdLst/>
          <a:ahLst/>
          <a:cxnLst/>
          <a:rect l="0" t="0" r="0" b="0"/>
          <a:pathLst>
            <a:path>
              <a:moveTo>
                <a:pt x="1792772" y="0"/>
              </a:moveTo>
              <a:lnTo>
                <a:pt x="1792772" y="311142"/>
              </a:lnTo>
              <a:lnTo>
                <a:pt x="0" y="311142"/>
              </a:lnTo>
              <a:lnTo>
                <a:pt x="0" y="62228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EB9AC-4C64-43B3-8771-9FBCE296302D}">
      <dsp:nvSpPr>
        <dsp:cNvPr id="0" name=""/>
        <dsp:cNvSpPr/>
      </dsp:nvSpPr>
      <dsp:spPr>
        <a:xfrm>
          <a:off x="1792861" y="32384"/>
          <a:ext cx="2963260" cy="3597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kern="1200" dirty="0" smtClean="0"/>
            <a:t>غير</a:t>
          </a:r>
          <a:r>
            <a:rPr lang="ar-MA" sz="2100" kern="1200" baseline="0" dirty="0" smtClean="0"/>
            <a:t> عادية</a:t>
          </a:r>
          <a:endParaRPr lang="en-US" sz="2100" kern="1200" dirty="0"/>
        </a:p>
      </dsp:txBody>
      <dsp:txXfrm>
        <a:off x="1792861" y="32384"/>
        <a:ext cx="2963260" cy="359725"/>
      </dsp:txXfrm>
    </dsp:sp>
    <dsp:sp modelId="{C5544AC6-7E3C-4EB3-83D8-5D248341B91A}">
      <dsp:nvSpPr>
        <dsp:cNvPr id="0" name=""/>
        <dsp:cNvSpPr/>
      </dsp:nvSpPr>
      <dsp:spPr>
        <a:xfrm>
          <a:off x="88" y="1014394"/>
          <a:ext cx="2963260" cy="148163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000" b="1" kern="1200" dirty="0" smtClean="0"/>
            <a:t>ثورة</a:t>
          </a:r>
          <a:endParaRPr lang="en-US" sz="2100" b="1" kern="1200" dirty="0"/>
        </a:p>
      </dsp:txBody>
      <dsp:txXfrm>
        <a:off x="88" y="1014394"/>
        <a:ext cx="2963260" cy="1481630"/>
      </dsp:txXfrm>
    </dsp:sp>
    <dsp:sp modelId="{58213738-40C2-4AEC-951B-D113208C919A}">
      <dsp:nvSpPr>
        <dsp:cNvPr id="0" name=""/>
        <dsp:cNvSpPr/>
      </dsp:nvSpPr>
      <dsp:spPr>
        <a:xfrm>
          <a:off x="740904" y="3118309"/>
          <a:ext cx="2963260" cy="1481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2100" kern="1200" dirty="0" smtClean="0"/>
            <a:t>حركة وتغيير فجائي شامل وجذري للنظام السياسي والاجتماعي والاقتصادي في الدولة</a:t>
          </a:r>
          <a:endParaRPr lang="en-US" sz="21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740904" y="3118309"/>
        <a:ext cx="2963260" cy="1481630"/>
      </dsp:txXfrm>
    </dsp:sp>
    <dsp:sp modelId="{3CFF2C33-8595-4F33-B09C-95A2FDE2229C}">
      <dsp:nvSpPr>
        <dsp:cNvPr id="0" name=""/>
        <dsp:cNvSpPr/>
      </dsp:nvSpPr>
      <dsp:spPr>
        <a:xfrm>
          <a:off x="3585634" y="1014394"/>
          <a:ext cx="2963260" cy="148163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000" b="1" kern="1200" dirty="0" smtClean="0"/>
            <a:t>انقلاب</a:t>
          </a:r>
          <a:endParaRPr lang="en-US" sz="4000" b="1" kern="1200" dirty="0"/>
        </a:p>
      </dsp:txBody>
      <dsp:txXfrm>
        <a:off x="3585634" y="1014394"/>
        <a:ext cx="2963260" cy="1481630"/>
      </dsp:txXfrm>
    </dsp:sp>
    <dsp:sp modelId="{1A359AB7-097C-454E-970F-F371AFEBE024}">
      <dsp:nvSpPr>
        <dsp:cNvPr id="0" name=""/>
        <dsp:cNvSpPr/>
      </dsp:nvSpPr>
      <dsp:spPr>
        <a:xfrm>
          <a:off x="4326450" y="3118309"/>
          <a:ext cx="2963260" cy="1481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قيام</a:t>
          </a:r>
          <a:r>
            <a:rPr lang="ar-SA" sz="2100" kern="1200" baseline="0" dirty="0" smtClean="0"/>
            <a:t> مجموعة من الناس بالاستئثار من دون إحداث تغيير في النظام السياسي او الاقتصادي او الاجتماعي</a:t>
          </a:r>
        </a:p>
      </dsp:txBody>
      <dsp:txXfrm>
        <a:off x="4326450" y="3118309"/>
        <a:ext cx="2963260" cy="14816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5A652-ED77-4209-9012-0F5A6A98ACED}">
      <dsp:nvSpPr>
        <dsp:cNvPr id="0" name=""/>
        <dsp:cNvSpPr/>
      </dsp:nvSpPr>
      <dsp:spPr>
        <a:xfrm>
          <a:off x="296415" y="3428998"/>
          <a:ext cx="444489" cy="1363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100"/>
              </a:lnTo>
              <a:lnTo>
                <a:pt x="444489" y="136310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3129-ED25-44A8-9C9F-35E50C421D04}">
      <dsp:nvSpPr>
        <dsp:cNvPr id="0" name=""/>
        <dsp:cNvSpPr/>
      </dsp:nvSpPr>
      <dsp:spPr>
        <a:xfrm>
          <a:off x="1481719" y="1647841"/>
          <a:ext cx="1792772" cy="622284"/>
        </a:xfrm>
        <a:custGeom>
          <a:avLst/>
          <a:gdLst/>
          <a:ahLst/>
          <a:cxnLst/>
          <a:rect l="0" t="0" r="0" b="0"/>
          <a:pathLst>
            <a:path>
              <a:moveTo>
                <a:pt x="1792772" y="0"/>
              </a:moveTo>
              <a:lnTo>
                <a:pt x="1792772" y="311142"/>
              </a:lnTo>
              <a:lnTo>
                <a:pt x="0" y="311142"/>
              </a:lnTo>
              <a:lnTo>
                <a:pt x="0" y="6222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8599A-0C31-4AF1-90EE-4C942A10FFF6}">
      <dsp:nvSpPr>
        <dsp:cNvPr id="0" name=""/>
        <dsp:cNvSpPr/>
      </dsp:nvSpPr>
      <dsp:spPr>
        <a:xfrm>
          <a:off x="3881960" y="3428998"/>
          <a:ext cx="444489" cy="1363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100"/>
              </a:lnTo>
              <a:lnTo>
                <a:pt x="444489" y="136310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5FDA7-CA4E-4D26-ACDE-B9CEA320E6C8}">
      <dsp:nvSpPr>
        <dsp:cNvPr id="0" name=""/>
        <dsp:cNvSpPr/>
      </dsp:nvSpPr>
      <dsp:spPr>
        <a:xfrm>
          <a:off x="3274492" y="1647841"/>
          <a:ext cx="1792772" cy="622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142"/>
              </a:lnTo>
              <a:lnTo>
                <a:pt x="1792772" y="311142"/>
              </a:lnTo>
              <a:lnTo>
                <a:pt x="1792772" y="6222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547E3-C1E1-4636-9479-1D8446BC84FA}">
      <dsp:nvSpPr>
        <dsp:cNvPr id="0" name=""/>
        <dsp:cNvSpPr/>
      </dsp:nvSpPr>
      <dsp:spPr>
        <a:xfrm>
          <a:off x="1040756" y="166211"/>
          <a:ext cx="4467471" cy="1481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الفرق بين الثورة والانقلاب</a:t>
          </a:r>
          <a:endParaRPr lang="ar-SA" sz="3000" kern="1200" dirty="0"/>
        </a:p>
      </dsp:txBody>
      <dsp:txXfrm>
        <a:off x="1040756" y="166211"/>
        <a:ext cx="4467471" cy="1481630"/>
      </dsp:txXfrm>
    </dsp:sp>
    <dsp:sp modelId="{FCCEB3C5-C24D-4285-A1A4-1DE83C17C78E}">
      <dsp:nvSpPr>
        <dsp:cNvPr id="0" name=""/>
        <dsp:cNvSpPr/>
      </dsp:nvSpPr>
      <dsp:spPr>
        <a:xfrm>
          <a:off x="3585634" y="2270126"/>
          <a:ext cx="2963260" cy="1158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معيار (شكلي)</a:t>
          </a:r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000" kern="1200" dirty="0" smtClean="0"/>
            <a:t>مصدر الحركة</a:t>
          </a:r>
        </a:p>
      </dsp:txBody>
      <dsp:txXfrm>
        <a:off x="3585634" y="2270126"/>
        <a:ext cx="2963260" cy="1158872"/>
      </dsp:txXfrm>
    </dsp:sp>
    <dsp:sp modelId="{45656047-9FAF-486A-85A4-4B307F05CBC6}">
      <dsp:nvSpPr>
        <dsp:cNvPr id="0" name=""/>
        <dsp:cNvSpPr/>
      </dsp:nvSpPr>
      <dsp:spPr>
        <a:xfrm>
          <a:off x="4326450" y="4051283"/>
          <a:ext cx="2963260" cy="14816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- الشعب (ثورة)</a:t>
          </a:r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- جماعة محددة (انقلاب)</a:t>
          </a:r>
          <a:endParaRPr lang="ar-MA" sz="3000" kern="1200" dirty="0" smtClean="0"/>
        </a:p>
      </dsp:txBody>
      <dsp:txXfrm>
        <a:off x="4326450" y="4051283"/>
        <a:ext cx="2963260" cy="1481630"/>
      </dsp:txXfrm>
    </dsp:sp>
    <dsp:sp modelId="{BE662917-9D10-4713-AD08-A159BDC7B460}">
      <dsp:nvSpPr>
        <dsp:cNvPr id="0" name=""/>
        <dsp:cNvSpPr/>
      </dsp:nvSpPr>
      <dsp:spPr>
        <a:xfrm>
          <a:off x="88" y="2270126"/>
          <a:ext cx="2963260" cy="1158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معيار (موضوعي)</a:t>
          </a:r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هدف الحركة</a:t>
          </a:r>
          <a:endParaRPr lang="ar-SA" sz="3000" kern="1200" dirty="0"/>
        </a:p>
      </dsp:txBody>
      <dsp:txXfrm>
        <a:off x="88" y="2270126"/>
        <a:ext cx="2963260" cy="1158872"/>
      </dsp:txXfrm>
    </dsp:sp>
    <dsp:sp modelId="{07EB42C4-C462-4FA0-9BE8-B93C4CBD80F1}">
      <dsp:nvSpPr>
        <dsp:cNvPr id="0" name=""/>
        <dsp:cNvSpPr/>
      </dsp:nvSpPr>
      <dsp:spPr>
        <a:xfrm>
          <a:off x="740904" y="4051283"/>
          <a:ext cx="2963260" cy="14816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- تغيير النظام كاملا (ثورة)</a:t>
          </a:r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- تغيير الحاكم (انقلاب)</a:t>
          </a:r>
          <a:endParaRPr lang="ar-SA" sz="3000" kern="1200" dirty="0"/>
        </a:p>
      </dsp:txBody>
      <dsp:txXfrm>
        <a:off x="740904" y="4051283"/>
        <a:ext cx="2963260" cy="14816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E76A0-C0EE-4818-8295-B22D4A9BE46E}">
      <dsp:nvSpPr>
        <dsp:cNvPr id="0" name=""/>
        <dsp:cNvSpPr/>
      </dsp:nvSpPr>
      <dsp:spPr>
        <a:xfrm>
          <a:off x="0" y="838820"/>
          <a:ext cx="72898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لا يؤثر على وجود الدولة ولا شخصيتها</a:t>
          </a:r>
          <a:endParaRPr lang="ar-SA" sz="3900" kern="1200" dirty="0"/>
        </a:p>
      </dsp:txBody>
      <dsp:txXfrm>
        <a:off x="45663" y="884483"/>
        <a:ext cx="7198474" cy="844089"/>
      </dsp:txXfrm>
    </dsp:sp>
    <dsp:sp modelId="{49C050D7-F226-4135-8174-27EAF9986BB9}">
      <dsp:nvSpPr>
        <dsp:cNvPr id="0" name=""/>
        <dsp:cNvSpPr/>
      </dsp:nvSpPr>
      <dsp:spPr>
        <a:xfrm>
          <a:off x="0" y="1886555"/>
          <a:ext cx="72898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لا يؤثر على التزاماتها وحقوقها</a:t>
          </a:r>
          <a:endParaRPr lang="ar-SA" sz="3900" kern="1200" dirty="0"/>
        </a:p>
      </dsp:txBody>
      <dsp:txXfrm>
        <a:off x="45663" y="1932218"/>
        <a:ext cx="7198474" cy="844089"/>
      </dsp:txXfrm>
    </dsp:sp>
    <dsp:sp modelId="{ACE8B82D-1240-41EF-B725-F03CA8CAB7F3}">
      <dsp:nvSpPr>
        <dsp:cNvPr id="0" name=""/>
        <dsp:cNvSpPr/>
      </dsp:nvSpPr>
      <dsp:spPr>
        <a:xfrm>
          <a:off x="0" y="2934290"/>
          <a:ext cx="72898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لا يؤثر على استمرار العمل بالقوانين العادية</a:t>
          </a:r>
          <a:endParaRPr lang="ar-SA" sz="3900" kern="1200" dirty="0"/>
        </a:p>
      </dsp:txBody>
      <dsp:txXfrm>
        <a:off x="45663" y="2979953"/>
        <a:ext cx="7198474" cy="84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D9B4CE2-E6B4-4DB0-9F39-A789D3AA620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68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5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75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4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91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8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5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8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5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46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D9B4CE2-E6B4-4DB0-9F39-A789D3AA620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96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MA" sz="4800" dirty="0" smtClean="0"/>
              <a:t>الغاء</a:t>
            </a:r>
            <a:r>
              <a:rPr lang="ar-SA" sz="4800" dirty="0" smtClean="0"/>
              <a:t>/نهاية</a:t>
            </a:r>
            <a:r>
              <a:rPr lang="ar-MA" sz="4800" dirty="0" smtClean="0"/>
              <a:t> </a:t>
            </a:r>
            <a:r>
              <a:rPr lang="ar-SA" sz="4800" dirty="0" smtClean="0"/>
              <a:t>الدساتير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المحاضرة</a:t>
            </a:r>
            <a:r>
              <a:rPr lang="ar-MA" dirty="0" smtClean="0"/>
              <a:t> العاشرة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7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097549"/>
              </p:ext>
            </p:extLst>
          </p:nvPr>
        </p:nvGraphicFramePr>
        <p:xfrm>
          <a:off x="768350" y="1600200"/>
          <a:ext cx="72898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947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DE76A0-C0EE-4818-8295-B22D4A9BE4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C050D7-F226-4135-8174-27EAF9986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8B82D-1240-41EF-B725-F03CA8CAB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81200"/>
            <a:ext cx="7290055" cy="432816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SA" sz="5400" b="1" dirty="0" smtClean="0">
                <a:solidFill>
                  <a:schemeClr val="accent4"/>
                </a:solidFill>
              </a:rPr>
              <a:t>هل لالغاء الدستور أثر على «شكل الدولة/ نوع الحكومة»؟</a:t>
            </a:r>
            <a:endParaRPr lang="en-US" sz="5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grpSp>
        <p:nvGrpSpPr>
          <p:cNvPr id="4" name="مجموعة 3"/>
          <p:cNvGrpSpPr/>
          <p:nvPr/>
        </p:nvGrpSpPr>
        <p:grpSpPr>
          <a:xfrm>
            <a:off x="927100" y="1219200"/>
            <a:ext cx="7289800" cy="935415"/>
            <a:chOff x="0" y="1886555"/>
            <a:chExt cx="7289800" cy="935415"/>
          </a:xfrm>
        </p:grpSpPr>
        <p:sp>
          <p:nvSpPr>
            <p:cNvPr id="5" name="مستطيل مستدير الزوايا 4"/>
            <p:cNvSpPr/>
            <p:nvPr/>
          </p:nvSpPr>
          <p:spPr>
            <a:xfrm>
              <a:off x="0" y="1886555"/>
              <a:ext cx="7289800" cy="93541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45663" y="1932218"/>
              <a:ext cx="7198474" cy="8440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lvl="0" algn="r" defTabSz="1733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900" dirty="0"/>
                <a:t>نعم ولكن (بحسب الاحوال وغرض الالغاء)</a:t>
              </a:r>
            </a:p>
          </p:txBody>
        </p:sp>
      </p:grpSp>
      <p:sp>
        <p:nvSpPr>
          <p:cNvPr id="9" name="مستطيل 8"/>
          <p:cNvSpPr/>
          <p:nvPr/>
        </p:nvSpPr>
        <p:spPr>
          <a:xfrm>
            <a:off x="960063" y="2438400"/>
            <a:ext cx="7198474" cy="39825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8590" tIns="148590" rIns="148590" bIns="148590" numCol="1" spcCol="1270" anchor="ctr" anchorCtr="0">
            <a:noAutofit/>
          </a:bodyPr>
          <a:lstStyle/>
          <a:p>
            <a:pPr lvl="0" algn="ctr" defTabSz="1733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3900" b="1" u="sng" dirty="0" smtClean="0"/>
              <a:t>القاعدة:</a:t>
            </a:r>
          </a:p>
          <a:p>
            <a:pPr lvl="0" algn="ctr" defTabSz="1733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3900" dirty="0" smtClean="0"/>
              <a:t>- أن كل  تغيير في شكل الدولة أو نوع الحكومة يتطلب انهاء الدستور</a:t>
            </a:r>
          </a:p>
          <a:p>
            <a:pPr lvl="0" algn="ctr" defTabSz="1733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3900" b="1" u="sng" dirty="0" smtClean="0"/>
              <a:t>ولكن</a:t>
            </a:r>
          </a:p>
          <a:p>
            <a:pPr lvl="0" algn="ctr" defTabSz="1733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3900" dirty="0" smtClean="0"/>
              <a:t>- ليس كل انهاء للدستور يتطلب تغيير في شكل الدولة ونوع الحكومة</a:t>
            </a:r>
            <a:endParaRPr lang="ar-SA" sz="3900" dirty="0"/>
          </a:p>
        </p:txBody>
      </p:sp>
    </p:spTree>
    <p:extLst>
      <p:ext uri="{BB962C8B-B14F-4D97-AF65-F5344CB8AC3E}">
        <p14:creationId xmlns:p14="http://schemas.microsoft.com/office/powerpoint/2010/main" val="18429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MA" sz="3600" dirty="0" smtClean="0"/>
              <a:t>- مفهوم </a:t>
            </a:r>
            <a:r>
              <a:rPr lang="ar-MA" sz="3600" dirty="0" smtClean="0"/>
              <a:t>الالغاء</a:t>
            </a:r>
            <a:endParaRPr lang="ar-SA" sz="3600" dirty="0" smtClean="0"/>
          </a:p>
          <a:p>
            <a:pPr algn="r" rtl="1"/>
            <a:r>
              <a:rPr lang="ar-SA" sz="3600" dirty="0" smtClean="0"/>
              <a:t>- الفرق بين التعديل الكلي / التعديل/ التعطيل</a:t>
            </a:r>
            <a:endParaRPr lang="ar-SA" sz="3600" dirty="0" smtClean="0"/>
          </a:p>
          <a:p>
            <a:pPr algn="r" rtl="1"/>
            <a:r>
              <a:rPr lang="ar-MA" sz="3600" dirty="0" smtClean="0"/>
              <a:t>- طرق الالغاء</a:t>
            </a:r>
            <a:endParaRPr lang="ar-SA" sz="3600" dirty="0" smtClean="0"/>
          </a:p>
          <a:p>
            <a:pPr algn="r" rtl="1"/>
            <a:r>
              <a:rPr lang="ar-SA" sz="3600" dirty="0" smtClean="0"/>
              <a:t>- </a:t>
            </a:r>
            <a:r>
              <a:rPr lang="ar-SA" sz="3600" dirty="0"/>
              <a:t>أثره </a:t>
            </a:r>
            <a:r>
              <a:rPr lang="ar-SA" sz="3600" dirty="0" smtClean="0"/>
              <a:t>على الدولة</a:t>
            </a:r>
            <a:endParaRPr lang="ar-MA" sz="3600" dirty="0"/>
          </a:p>
          <a:p>
            <a:pPr algn="r" rt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76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09118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MA" sz="3600" dirty="0" smtClean="0"/>
              <a:t>الغاء /انهاء/ تعديل كلي للدستور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8096" y="1981200"/>
            <a:ext cx="7290055" cy="4328160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هو </a:t>
            </a:r>
            <a:r>
              <a:rPr lang="ar-M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الانهاء الكلي لوثيقة الدستور عند اتضاح عجزه عن مسايرة التطورات السياسية والاقتصادية والاجتماعية للدولة</a:t>
            </a:r>
            <a:r>
              <a:rPr lang="ar-M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ar-SA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48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203409"/>
              </p:ext>
            </p:extLst>
          </p:nvPr>
        </p:nvGraphicFramePr>
        <p:xfrm>
          <a:off x="768350" y="914400"/>
          <a:ext cx="7289800" cy="539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8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FEB9AC-4C64-43B3-8771-9FBCE2963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CFEB9AC-4C64-43B3-8771-9FBCE2963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F73BFF-FAA9-403C-AFD8-F505F6F49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5F73BFF-FAA9-403C-AFD8-F505F6F49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544AC6-7E3C-4EB3-83D8-5D248341B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5544AC6-7E3C-4EB3-83D8-5D248341B9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21DBE0-0191-47F1-BF96-642720961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D021DBE0-0191-47F1-BF96-642720961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FF2C33-8595-4F33-B09C-95A2FDE22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CFF2C33-8595-4F33-B09C-95A2FDE22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A83853-D289-4271-B914-3F6D4D7CB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61A83853-D289-4271-B914-3F6D4D7CB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213738-40C2-4AEC-951B-D113208C9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58213738-40C2-4AEC-951B-D113208C91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34D0F4-0C09-43CA-B194-023B750AB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F934D0F4-0C09-43CA-B194-023B750ABB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359AB7-097C-454E-970F-F371AFEBE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1A359AB7-097C-454E-970F-F371AFEBE0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194569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وان 1"/>
          <p:cNvSpPr txBox="1">
            <a:spLocks/>
          </p:cNvSpPr>
          <p:nvPr/>
        </p:nvSpPr>
        <p:spPr>
          <a:xfrm>
            <a:off x="768096" y="585216"/>
            <a:ext cx="7290054" cy="1091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MA" sz="3600" smtClean="0"/>
              <a:t>الطريقة العادية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705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CAFBCE-513C-4DD9-BE34-BB09FB6EA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7CAFBCE-513C-4DD9-BE34-BB09FB6EA9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C6BF85-D9EC-45FF-9B14-84C5DC22E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AC6BF85-D9EC-45FF-9B14-84C5DC22E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8567CF-CD20-4433-B94C-3EDB94B6E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A8567CF-CD20-4433-B94C-3EDB94B6E2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427D9E-0243-4483-ADDA-10E6FFAC4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A4427D9E-0243-4483-ADDA-10E6FFAC4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88FB4-6A26-46F7-BC65-F3188D8EF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1A088FB4-6A26-46F7-BC65-F3188D8EF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7211FB-F626-49A3-9A42-9C6094028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977211FB-F626-49A3-9A42-9C6094028B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752360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768096" y="585216"/>
            <a:ext cx="7290054" cy="1091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dirty="0" smtClean="0"/>
              <a:t>الغاء المكتوب / الجامد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95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17B4EC-8BD5-4B30-8DD0-33E41246F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917B4EC-8BD5-4B30-8DD0-33E41246F4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A989A-C21A-41FA-90EB-DFA40C464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68BA989A-C21A-41FA-90EB-DFA40C4645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8B6C8A-F800-4B89-8E2A-82C608C26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C48B6C8A-F800-4B89-8E2A-82C608C269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8D98D5-1F3A-4DEF-9E51-C16561F4E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1F8D98D5-1F3A-4DEF-9E51-C16561F4EF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09118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MA" sz="3600" dirty="0" smtClean="0"/>
              <a:t>الطريقة غير عادية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8096" y="1981200"/>
            <a:ext cx="7290055" cy="4328160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endParaRPr lang="ar-MA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148800"/>
              </p:ext>
            </p:extLst>
          </p:nvPr>
        </p:nvGraphicFramePr>
        <p:xfrm>
          <a:off x="768350" y="1676400"/>
          <a:ext cx="7289800" cy="4632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386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FEB9AC-4C64-43B3-8771-9FBCE2963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CFEB9AC-4C64-43B3-8771-9FBCE2963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F73BFF-FAA9-403C-AFD8-F505F6F49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A5F73BFF-FAA9-403C-AFD8-F505F6F49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544AC6-7E3C-4EB3-83D8-5D248341B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C5544AC6-7E3C-4EB3-83D8-5D248341B9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21DBE0-0191-47F1-BF96-642720961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D021DBE0-0191-47F1-BF96-642720961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FF2C33-8595-4F33-B09C-95A2FDE22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3CFF2C33-8595-4F33-B09C-95A2FDE22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A83853-D289-4271-B914-3F6D4D7CB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61A83853-D289-4271-B914-3F6D4D7CB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213738-40C2-4AEC-951B-D113208C9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58213738-40C2-4AEC-951B-D113208C91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34D0F4-0C09-43CA-B194-023B750AB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F934D0F4-0C09-43CA-B194-023B750ABB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359AB7-097C-454E-970F-F371AFEBE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1A359AB7-097C-454E-970F-F371AFEBE0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426542"/>
              </p:ext>
            </p:extLst>
          </p:nvPr>
        </p:nvGraphicFramePr>
        <p:xfrm>
          <a:off x="768350" y="609600"/>
          <a:ext cx="7289800" cy="569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26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3547E3-C1E1-4636-9479-1D8446BC8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45FDA7-CA4E-4D26-ACDE-B9CEA320E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CEB3C5-C24D-4285-A1A4-1DE83C17C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28599A-0C31-4AF1-90EE-4C942A10F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656047-9FAF-486A-85A4-4B307F05C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EB3129-ED25-44A8-9C9F-35E50C421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662917-9D10-4713-AD08-A159BDC7B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B5A652-ED77-4209-9012-0F5A6A98A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EB42C4-C462-4FA0-9BE8-B93C4CBD8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81200"/>
            <a:ext cx="7290055" cy="432816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SA" sz="5400" b="1" dirty="0" smtClean="0">
                <a:solidFill>
                  <a:schemeClr val="accent1"/>
                </a:solidFill>
              </a:rPr>
              <a:t>هل لالغاء الدستور أثر على «الشخصية القانونية للدولة»؟</a:t>
            </a:r>
            <a:endParaRPr lang="en-US" sz="5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ustom 1">
      <a:majorFont>
        <a:latin typeface="Tw Cen MT Condensed"/>
        <a:ea typeface=""/>
        <a:cs typeface="Calibri"/>
      </a:majorFont>
      <a:minorFont>
        <a:latin typeface="Tw Cen MT"/>
        <a:ea typeface=""/>
        <a:cs typeface="Calibri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233</TotalTime>
  <Words>250</Words>
  <Application>Microsoft Office PowerPoint</Application>
  <PresentationFormat>عرض على الشاشة (3:4)‏</PresentationFormat>
  <Paragraphs>50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Integral</vt:lpstr>
      <vt:lpstr>الغاء/نهاية الدساتير</vt:lpstr>
      <vt:lpstr>عرض تقديمي في PowerPoint</vt:lpstr>
      <vt:lpstr>الغاء /انهاء/ تعديل كلي للدستور</vt:lpstr>
      <vt:lpstr>عرض تقديمي في PowerPoint</vt:lpstr>
      <vt:lpstr>عرض تقديمي في PowerPoint</vt:lpstr>
      <vt:lpstr>عرض تقديمي في PowerPoint</vt:lpstr>
      <vt:lpstr>الطريقة غير عادية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</dc:title>
  <dc:creator>Neena</dc:creator>
  <cp:lastModifiedBy>haznawi</cp:lastModifiedBy>
  <cp:revision>22</cp:revision>
  <dcterms:created xsi:type="dcterms:W3CDTF">2017-03-01T08:47:22Z</dcterms:created>
  <dcterms:modified xsi:type="dcterms:W3CDTF">2019-02-28T09:50:04Z</dcterms:modified>
</cp:coreProperties>
</file>