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4266E2-BE09-4920-ABA9-BD0DEAB6523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F500AA-2D36-43F7-B148-0758911E35E4}">
      <dgm:prSet phldrT="[نص]" custT="1"/>
      <dgm:spPr/>
      <dgm:t>
        <a:bodyPr/>
        <a:lstStyle/>
        <a:p>
          <a:r>
            <a:rPr lang="ar-MA" sz="2000" dirty="0" smtClean="0"/>
            <a:t>أشكال الدول</a:t>
          </a:r>
          <a:endParaRPr lang="en-US" sz="2000" dirty="0"/>
        </a:p>
      </dgm:t>
    </dgm:pt>
    <dgm:pt modelId="{890EF7C5-8D61-4C63-9E67-AE5CC77F40F6}" type="parTrans" cxnId="{23B855C8-BBF1-420F-98B5-26F474EA1ED5}">
      <dgm:prSet/>
      <dgm:spPr/>
      <dgm:t>
        <a:bodyPr/>
        <a:lstStyle/>
        <a:p>
          <a:endParaRPr lang="en-US"/>
        </a:p>
      </dgm:t>
    </dgm:pt>
    <dgm:pt modelId="{09F7395D-F509-4ABD-AC2A-EC60197A90CA}" type="sibTrans" cxnId="{23B855C8-BBF1-420F-98B5-26F474EA1ED5}">
      <dgm:prSet/>
      <dgm:spPr/>
      <dgm:t>
        <a:bodyPr/>
        <a:lstStyle/>
        <a:p>
          <a:endParaRPr lang="en-US"/>
        </a:p>
      </dgm:t>
    </dgm:pt>
    <dgm:pt modelId="{4193041E-6F98-40F0-A171-3EEBD0DDA3E7}">
      <dgm:prSet phldrT="[نص]" custT="1"/>
      <dgm:spPr/>
      <dgm:t>
        <a:bodyPr/>
        <a:lstStyle/>
        <a:p>
          <a:r>
            <a:rPr lang="ar-MA" sz="1600" dirty="0" smtClean="0"/>
            <a:t>بسيطة (موحدة)</a:t>
          </a:r>
          <a:endParaRPr lang="en-US" sz="1600" dirty="0"/>
        </a:p>
      </dgm:t>
    </dgm:pt>
    <dgm:pt modelId="{C1D81DA9-BEDA-430D-948B-7D762604EE7C}" type="parTrans" cxnId="{D0D8F549-71DA-403B-B175-CDD42B8B0798}">
      <dgm:prSet/>
      <dgm:spPr/>
      <dgm:t>
        <a:bodyPr/>
        <a:lstStyle/>
        <a:p>
          <a:endParaRPr lang="en-US" sz="1600"/>
        </a:p>
      </dgm:t>
    </dgm:pt>
    <dgm:pt modelId="{8F1BE791-6391-44A9-80EE-2962A0A32D41}" type="sibTrans" cxnId="{D0D8F549-71DA-403B-B175-CDD42B8B0798}">
      <dgm:prSet/>
      <dgm:spPr/>
      <dgm:t>
        <a:bodyPr/>
        <a:lstStyle/>
        <a:p>
          <a:endParaRPr lang="en-US"/>
        </a:p>
      </dgm:t>
    </dgm:pt>
    <dgm:pt modelId="{36C8E0A5-59D3-4DB1-A02D-C573E3042031}">
      <dgm:prSet phldrT="[نص]" custT="1"/>
      <dgm:spPr/>
      <dgm:t>
        <a:bodyPr/>
        <a:lstStyle/>
        <a:p>
          <a:r>
            <a:rPr lang="ar-MA" sz="1600" dirty="0" smtClean="0"/>
            <a:t>اتحادية</a:t>
          </a:r>
        </a:p>
        <a:p>
          <a:r>
            <a:rPr lang="ar-MA" sz="1600" dirty="0" smtClean="0"/>
            <a:t>(مركبة)</a:t>
          </a:r>
          <a:endParaRPr lang="en-US" sz="1600" dirty="0"/>
        </a:p>
      </dgm:t>
    </dgm:pt>
    <dgm:pt modelId="{5835C9C7-D76D-43E5-B291-F80D1F56EC53}" type="parTrans" cxnId="{F539B170-DA27-417E-B400-BEE98CF4EFBE}">
      <dgm:prSet/>
      <dgm:spPr/>
      <dgm:t>
        <a:bodyPr/>
        <a:lstStyle/>
        <a:p>
          <a:endParaRPr lang="en-US" sz="1600"/>
        </a:p>
      </dgm:t>
    </dgm:pt>
    <dgm:pt modelId="{EE1CC1A4-3E7E-4EE5-9285-E9BDB7303AAB}" type="sibTrans" cxnId="{F539B170-DA27-417E-B400-BEE98CF4EFBE}">
      <dgm:prSet/>
      <dgm:spPr/>
      <dgm:t>
        <a:bodyPr/>
        <a:lstStyle/>
        <a:p>
          <a:endParaRPr lang="en-US"/>
        </a:p>
      </dgm:t>
    </dgm:pt>
    <dgm:pt modelId="{71F3A840-6E36-4651-ABE8-5ABAD624A301}">
      <dgm:prSet phldrT="[نص]" custT="1"/>
      <dgm:spPr/>
      <dgm:t>
        <a:bodyPr/>
        <a:lstStyle/>
        <a:p>
          <a:r>
            <a:rPr lang="ar-MA" sz="1600" dirty="0" smtClean="0"/>
            <a:t>وحدة دستور – قانون – مصدر تشريعي- سيادة</a:t>
          </a:r>
          <a:endParaRPr lang="en-US" sz="1600" dirty="0"/>
        </a:p>
      </dgm:t>
    </dgm:pt>
    <dgm:pt modelId="{2F3DDDE2-C99F-40E3-8C63-0259807A90D6}" type="parTrans" cxnId="{815CB553-0676-40F3-8434-57583B177BE5}">
      <dgm:prSet/>
      <dgm:spPr/>
      <dgm:t>
        <a:bodyPr/>
        <a:lstStyle/>
        <a:p>
          <a:endParaRPr lang="en-US" sz="1600"/>
        </a:p>
      </dgm:t>
    </dgm:pt>
    <dgm:pt modelId="{2A2173EF-AD7B-467D-98BD-BFC7E5BDE4F6}" type="sibTrans" cxnId="{815CB553-0676-40F3-8434-57583B177BE5}">
      <dgm:prSet/>
      <dgm:spPr/>
      <dgm:t>
        <a:bodyPr/>
        <a:lstStyle/>
        <a:p>
          <a:endParaRPr lang="en-US"/>
        </a:p>
      </dgm:t>
    </dgm:pt>
    <dgm:pt modelId="{2CDC2783-90C0-4DDD-9F8C-D8B3E6F55961}">
      <dgm:prSet phldrT="[نص]" custT="1"/>
      <dgm:spPr/>
      <dgm:t>
        <a:bodyPr/>
        <a:lstStyle/>
        <a:p>
          <a:r>
            <a:rPr lang="ar-MA" sz="1600" dirty="0" smtClean="0"/>
            <a:t>اتحاد شخصي</a:t>
          </a:r>
          <a:endParaRPr lang="en-US" sz="1600" dirty="0"/>
        </a:p>
      </dgm:t>
    </dgm:pt>
    <dgm:pt modelId="{AD8AA65A-5442-4B96-8788-82435B916DBB}" type="parTrans" cxnId="{3D378699-F40C-47B4-BA12-908FBE3D3B19}">
      <dgm:prSet/>
      <dgm:spPr/>
      <dgm:t>
        <a:bodyPr/>
        <a:lstStyle/>
        <a:p>
          <a:endParaRPr lang="en-US" sz="1600"/>
        </a:p>
      </dgm:t>
    </dgm:pt>
    <dgm:pt modelId="{F42EFAC2-2382-4728-A9D3-50821037CABA}" type="sibTrans" cxnId="{3D378699-F40C-47B4-BA12-908FBE3D3B19}">
      <dgm:prSet/>
      <dgm:spPr/>
      <dgm:t>
        <a:bodyPr/>
        <a:lstStyle/>
        <a:p>
          <a:endParaRPr lang="en-US"/>
        </a:p>
      </dgm:t>
    </dgm:pt>
    <dgm:pt modelId="{0B055F54-D285-45E1-8877-9293E72FC8DE}">
      <dgm:prSet phldrT="[نص]" custT="1"/>
      <dgm:spPr/>
      <dgm:t>
        <a:bodyPr/>
        <a:lstStyle/>
        <a:p>
          <a:r>
            <a:rPr lang="ar-MA" sz="1600" dirty="0" smtClean="0"/>
            <a:t>اتحاد حقيقي فعلي</a:t>
          </a:r>
          <a:endParaRPr lang="en-US" sz="1600" dirty="0"/>
        </a:p>
      </dgm:t>
    </dgm:pt>
    <dgm:pt modelId="{EEB10653-0D17-4062-B525-0CEB873AC8EC}" type="parTrans" cxnId="{D7A4E956-7F61-484F-AF03-59ECE67AD199}">
      <dgm:prSet/>
      <dgm:spPr/>
      <dgm:t>
        <a:bodyPr/>
        <a:lstStyle/>
        <a:p>
          <a:endParaRPr lang="en-US" sz="1600"/>
        </a:p>
      </dgm:t>
    </dgm:pt>
    <dgm:pt modelId="{D56C26C8-70BA-4AD7-B65A-314981CDCD52}" type="sibTrans" cxnId="{D7A4E956-7F61-484F-AF03-59ECE67AD199}">
      <dgm:prSet/>
      <dgm:spPr/>
      <dgm:t>
        <a:bodyPr/>
        <a:lstStyle/>
        <a:p>
          <a:endParaRPr lang="en-US"/>
        </a:p>
      </dgm:t>
    </dgm:pt>
    <dgm:pt modelId="{63A57F42-3ACB-4813-80D7-437829678C0F}">
      <dgm:prSet phldrT="[نص]" custT="1"/>
      <dgm:spPr/>
      <dgm:t>
        <a:bodyPr/>
        <a:lstStyle/>
        <a:p>
          <a:r>
            <a:rPr lang="ar-MA" sz="1600" dirty="0" smtClean="0"/>
            <a:t>اتحاد تعاهدي استقلالي</a:t>
          </a:r>
          <a:endParaRPr lang="en-US" sz="1600" dirty="0"/>
        </a:p>
      </dgm:t>
    </dgm:pt>
    <dgm:pt modelId="{77BB677E-18D3-4167-9C11-7972FA085E16}" type="parTrans" cxnId="{2BA3FCA8-AC59-4D98-A2B0-F03A7C3E0FF4}">
      <dgm:prSet/>
      <dgm:spPr/>
      <dgm:t>
        <a:bodyPr/>
        <a:lstStyle/>
        <a:p>
          <a:endParaRPr lang="en-US" sz="1600"/>
        </a:p>
      </dgm:t>
    </dgm:pt>
    <dgm:pt modelId="{8FB61480-6712-42CD-854A-B60D869F54F6}" type="sibTrans" cxnId="{2BA3FCA8-AC59-4D98-A2B0-F03A7C3E0FF4}">
      <dgm:prSet/>
      <dgm:spPr/>
      <dgm:t>
        <a:bodyPr/>
        <a:lstStyle/>
        <a:p>
          <a:endParaRPr lang="en-US"/>
        </a:p>
      </dgm:t>
    </dgm:pt>
    <dgm:pt modelId="{FA739BF4-4C68-46C3-AD8A-4B0302167552}">
      <dgm:prSet phldrT="[نص]" custT="1"/>
      <dgm:spPr/>
      <dgm:t>
        <a:bodyPr/>
        <a:lstStyle/>
        <a:p>
          <a:r>
            <a:rPr lang="ar-MA" sz="1600" dirty="0" smtClean="0"/>
            <a:t>اتحاد مركزي فيدرالي</a:t>
          </a:r>
          <a:endParaRPr lang="en-US" sz="1600" dirty="0"/>
        </a:p>
      </dgm:t>
    </dgm:pt>
    <dgm:pt modelId="{988CABD6-35F1-472A-8E92-F01046A7AD85}" type="parTrans" cxnId="{91A6FA0B-9745-4056-A498-E76DF569CE64}">
      <dgm:prSet/>
      <dgm:spPr/>
      <dgm:t>
        <a:bodyPr/>
        <a:lstStyle/>
        <a:p>
          <a:endParaRPr lang="en-US" sz="1600"/>
        </a:p>
      </dgm:t>
    </dgm:pt>
    <dgm:pt modelId="{76F4BF62-266E-441E-BF98-0DDAD172F418}" type="sibTrans" cxnId="{91A6FA0B-9745-4056-A498-E76DF569CE64}">
      <dgm:prSet/>
      <dgm:spPr/>
      <dgm:t>
        <a:bodyPr/>
        <a:lstStyle/>
        <a:p>
          <a:endParaRPr lang="en-US"/>
        </a:p>
      </dgm:t>
    </dgm:pt>
    <dgm:pt modelId="{4AFDE879-7773-42D5-8931-A59D5FF741F6}" type="pres">
      <dgm:prSet presAssocID="{3E4266E2-BE09-4920-ABA9-BD0DEAB6523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29385BB-1D39-4465-BDD4-BF8D10A05521}" type="pres">
      <dgm:prSet presAssocID="{1CF500AA-2D36-43F7-B148-0758911E35E4}" presName="hierRoot1" presStyleCnt="0"/>
      <dgm:spPr/>
    </dgm:pt>
    <dgm:pt modelId="{F21F4A29-FF60-4616-A0CA-94D63A31D9CB}" type="pres">
      <dgm:prSet presAssocID="{1CF500AA-2D36-43F7-B148-0758911E35E4}" presName="composite" presStyleCnt="0"/>
      <dgm:spPr/>
    </dgm:pt>
    <dgm:pt modelId="{F0656184-A6D4-43F3-921C-A524059167CB}" type="pres">
      <dgm:prSet presAssocID="{1CF500AA-2D36-43F7-B148-0758911E35E4}" presName="background" presStyleLbl="node0" presStyleIdx="0" presStyleCnt="1"/>
      <dgm:spPr/>
    </dgm:pt>
    <dgm:pt modelId="{0DF924BC-1A28-438E-AB32-87227F16A2EA}" type="pres">
      <dgm:prSet presAssocID="{1CF500AA-2D36-43F7-B148-0758911E35E4}" presName="text" presStyleLbl="fgAcc0" presStyleIdx="0" presStyleCnt="1" custScaleX="186575" custScaleY="128189" custLinFactX="-25287" custLinFactNeighborX="-100000" custLinFactNeighborY="-36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0B1609-12A2-4AD2-B565-B4A40D4377F7}" type="pres">
      <dgm:prSet presAssocID="{1CF500AA-2D36-43F7-B148-0758911E35E4}" presName="hierChild2" presStyleCnt="0"/>
      <dgm:spPr/>
    </dgm:pt>
    <dgm:pt modelId="{11A16283-E78C-40DB-A81F-44A1EC3F6FFC}" type="pres">
      <dgm:prSet presAssocID="{C1D81DA9-BEDA-430D-948B-7D762604EE7C}" presName="Name10" presStyleLbl="parChTrans1D2" presStyleIdx="0" presStyleCnt="2" custSzX="2656072" custSzY="452649"/>
      <dgm:spPr/>
      <dgm:t>
        <a:bodyPr/>
        <a:lstStyle/>
        <a:p>
          <a:endParaRPr lang="en-US"/>
        </a:p>
      </dgm:t>
    </dgm:pt>
    <dgm:pt modelId="{29B69DBE-C197-4D36-91DD-CDA9D14EE83D}" type="pres">
      <dgm:prSet presAssocID="{4193041E-6F98-40F0-A171-3EEBD0DDA3E7}" presName="hierRoot2" presStyleCnt="0"/>
      <dgm:spPr/>
    </dgm:pt>
    <dgm:pt modelId="{F96A7C14-597C-4F67-AB38-C1883EB14645}" type="pres">
      <dgm:prSet presAssocID="{4193041E-6F98-40F0-A171-3EEBD0DDA3E7}" presName="composite2" presStyleCnt="0"/>
      <dgm:spPr/>
    </dgm:pt>
    <dgm:pt modelId="{6DCFC1B9-84CC-45CD-A9BA-07A799B20A5E}" type="pres">
      <dgm:prSet presAssocID="{4193041E-6F98-40F0-A171-3EEBD0DDA3E7}" presName="background2" presStyleLbl="node2" presStyleIdx="0" presStyleCnt="2"/>
      <dgm:spPr/>
    </dgm:pt>
    <dgm:pt modelId="{63C20999-2840-4FFB-B599-D917A57B8917}" type="pres">
      <dgm:prSet presAssocID="{4193041E-6F98-40F0-A171-3EEBD0DDA3E7}" presName="text2" presStyleLbl="fgAcc2" presStyleIdx="0" presStyleCnt="2" custScaleX="143190" custScaleY="128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D8AEBF-2AFC-473C-9C0D-2BF33A4DACE8}" type="pres">
      <dgm:prSet presAssocID="{4193041E-6F98-40F0-A171-3EEBD0DDA3E7}" presName="hierChild3" presStyleCnt="0"/>
      <dgm:spPr/>
    </dgm:pt>
    <dgm:pt modelId="{DDE68B72-634A-4F08-BEB7-B358FDA5474A}" type="pres">
      <dgm:prSet presAssocID="{2F3DDDE2-C99F-40E3-8C63-0259807A90D6}" presName="Name17" presStyleLbl="parChTrans1D3" presStyleIdx="0" presStyleCnt="5" custSzX="130932" custSzY="452649"/>
      <dgm:spPr/>
      <dgm:t>
        <a:bodyPr/>
        <a:lstStyle/>
        <a:p>
          <a:endParaRPr lang="en-US"/>
        </a:p>
      </dgm:t>
    </dgm:pt>
    <dgm:pt modelId="{124A2D1B-2484-4D01-A276-FA9696B007B5}" type="pres">
      <dgm:prSet presAssocID="{71F3A840-6E36-4651-ABE8-5ABAD624A301}" presName="hierRoot3" presStyleCnt="0"/>
      <dgm:spPr/>
    </dgm:pt>
    <dgm:pt modelId="{96AF9B55-8520-45F8-BBB0-BBA342E38A26}" type="pres">
      <dgm:prSet presAssocID="{71F3A840-6E36-4651-ABE8-5ABAD624A301}" presName="composite3" presStyleCnt="0"/>
      <dgm:spPr/>
    </dgm:pt>
    <dgm:pt modelId="{4D0073AB-6FAA-47D9-AB7C-1552B693CDBA}" type="pres">
      <dgm:prSet presAssocID="{71F3A840-6E36-4651-ABE8-5ABAD624A301}" presName="background3" presStyleLbl="node3" presStyleIdx="0" presStyleCnt="5"/>
      <dgm:spPr/>
    </dgm:pt>
    <dgm:pt modelId="{436B3D58-77FF-4C74-BAC4-DCCDB4B6A1D4}" type="pres">
      <dgm:prSet presAssocID="{71F3A840-6E36-4651-ABE8-5ABAD624A301}" presName="text3" presStyleLbl="fgAcc3" presStyleIdx="0" presStyleCnt="5" custScaleX="143190" custScaleY="241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B453B5-2CCE-4C83-95A5-0CD586F02275}" type="pres">
      <dgm:prSet presAssocID="{71F3A840-6E36-4651-ABE8-5ABAD624A301}" presName="hierChild4" presStyleCnt="0"/>
      <dgm:spPr/>
    </dgm:pt>
    <dgm:pt modelId="{D1012F63-1752-4696-8AB2-875A2D6ACD26}" type="pres">
      <dgm:prSet presAssocID="{5835C9C7-D76D-43E5-B291-F80D1F56EC53}" presName="Name10" presStyleLbl="parChTrans1D2" presStyleIdx="1" presStyleCnt="2" custSzX="2656072" custSzY="452649"/>
      <dgm:spPr/>
      <dgm:t>
        <a:bodyPr/>
        <a:lstStyle/>
        <a:p>
          <a:endParaRPr lang="en-US"/>
        </a:p>
      </dgm:t>
    </dgm:pt>
    <dgm:pt modelId="{0E731662-766C-45C8-B03F-2EECF13163DD}" type="pres">
      <dgm:prSet presAssocID="{36C8E0A5-59D3-4DB1-A02D-C573E3042031}" presName="hierRoot2" presStyleCnt="0"/>
      <dgm:spPr/>
    </dgm:pt>
    <dgm:pt modelId="{902C2E6D-4189-4696-AD68-A32BBA81AEE7}" type="pres">
      <dgm:prSet presAssocID="{36C8E0A5-59D3-4DB1-A02D-C573E3042031}" presName="composite2" presStyleCnt="0"/>
      <dgm:spPr/>
    </dgm:pt>
    <dgm:pt modelId="{B88C5F54-111F-49D0-BD1C-DCBED7A22F6A}" type="pres">
      <dgm:prSet presAssocID="{36C8E0A5-59D3-4DB1-A02D-C573E3042031}" presName="background2" presStyleLbl="node2" presStyleIdx="1" presStyleCnt="2"/>
      <dgm:spPr/>
    </dgm:pt>
    <dgm:pt modelId="{F0A751FF-786A-4F53-908F-3CEA75B8C808}" type="pres">
      <dgm:prSet presAssocID="{36C8E0A5-59D3-4DB1-A02D-C573E3042031}" presName="text2" presStyleLbl="fgAcc2" presStyleIdx="1" presStyleCnt="2" custScaleX="143190" custScaleY="128189" custLinFactNeighborX="-848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553ED1-BA2F-4128-A0AE-8F0A9027394B}" type="pres">
      <dgm:prSet presAssocID="{36C8E0A5-59D3-4DB1-A02D-C573E3042031}" presName="hierChild3" presStyleCnt="0"/>
      <dgm:spPr/>
    </dgm:pt>
    <dgm:pt modelId="{9A85F34A-7DC1-4546-A571-119A89B1FE5B}" type="pres">
      <dgm:prSet presAssocID="{AD8AA65A-5442-4B96-8788-82435B916DBB}" presName="Name17" presStyleLbl="parChTrans1D3" presStyleIdx="1" presStyleCnt="5" custSzX="3187286" custSzY="452649"/>
      <dgm:spPr/>
      <dgm:t>
        <a:bodyPr/>
        <a:lstStyle/>
        <a:p>
          <a:endParaRPr lang="en-US"/>
        </a:p>
      </dgm:t>
    </dgm:pt>
    <dgm:pt modelId="{D88D8499-718E-4220-95D5-97B06A8F9C51}" type="pres">
      <dgm:prSet presAssocID="{2CDC2783-90C0-4DDD-9F8C-D8B3E6F55961}" presName="hierRoot3" presStyleCnt="0"/>
      <dgm:spPr/>
    </dgm:pt>
    <dgm:pt modelId="{1ECDB86F-1D6F-4FC5-9F44-D7D695C3F668}" type="pres">
      <dgm:prSet presAssocID="{2CDC2783-90C0-4DDD-9F8C-D8B3E6F55961}" presName="composite3" presStyleCnt="0"/>
      <dgm:spPr/>
    </dgm:pt>
    <dgm:pt modelId="{272D8563-BDE2-4095-B141-364F34AD47F3}" type="pres">
      <dgm:prSet presAssocID="{2CDC2783-90C0-4DDD-9F8C-D8B3E6F55961}" presName="background3" presStyleLbl="node3" presStyleIdx="1" presStyleCnt="5"/>
      <dgm:spPr/>
    </dgm:pt>
    <dgm:pt modelId="{AAA3E78D-DE4B-4DD1-A773-236387B63BFC}" type="pres">
      <dgm:prSet presAssocID="{2CDC2783-90C0-4DDD-9F8C-D8B3E6F55961}" presName="text3" presStyleLbl="fgAcc3" presStyleIdx="1" presStyleCnt="5" custScaleX="143190" custScaleY="128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50AC1E-8359-44D5-8AA7-42DB992A3E35}" type="pres">
      <dgm:prSet presAssocID="{2CDC2783-90C0-4DDD-9F8C-D8B3E6F55961}" presName="hierChild4" presStyleCnt="0"/>
      <dgm:spPr/>
    </dgm:pt>
    <dgm:pt modelId="{99961FF1-0842-4314-8FDD-A87346390E03}" type="pres">
      <dgm:prSet presAssocID="{EEB10653-0D17-4062-B525-0CEB873AC8EC}" presName="Name17" presStyleLbl="parChTrans1D3" presStyleIdx="2" presStyleCnt="5" custSzX="1062428" custSzY="452649"/>
      <dgm:spPr/>
      <dgm:t>
        <a:bodyPr/>
        <a:lstStyle/>
        <a:p>
          <a:endParaRPr lang="en-US"/>
        </a:p>
      </dgm:t>
    </dgm:pt>
    <dgm:pt modelId="{6ECD2B4A-0B3C-41C7-882A-A933816D43BB}" type="pres">
      <dgm:prSet presAssocID="{0B055F54-D285-45E1-8877-9293E72FC8DE}" presName="hierRoot3" presStyleCnt="0"/>
      <dgm:spPr/>
    </dgm:pt>
    <dgm:pt modelId="{F0A01CE6-D9A8-4A39-AF33-EBE50BBC44A3}" type="pres">
      <dgm:prSet presAssocID="{0B055F54-D285-45E1-8877-9293E72FC8DE}" presName="composite3" presStyleCnt="0"/>
      <dgm:spPr/>
    </dgm:pt>
    <dgm:pt modelId="{A2F1D75E-36F0-45AB-ABA5-A88A2B4CD8E0}" type="pres">
      <dgm:prSet presAssocID="{0B055F54-D285-45E1-8877-9293E72FC8DE}" presName="background3" presStyleLbl="node3" presStyleIdx="2" presStyleCnt="5"/>
      <dgm:spPr/>
    </dgm:pt>
    <dgm:pt modelId="{EB8AC307-27BE-408E-BC53-139B52A4BD49}" type="pres">
      <dgm:prSet presAssocID="{0B055F54-D285-45E1-8877-9293E72FC8DE}" presName="text3" presStyleLbl="fgAcc3" presStyleIdx="2" presStyleCnt="5" custScaleX="143190" custScaleY="128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85A319-3E0A-43A5-9474-60451BF86426}" type="pres">
      <dgm:prSet presAssocID="{0B055F54-D285-45E1-8877-9293E72FC8DE}" presName="hierChild4" presStyleCnt="0"/>
      <dgm:spPr/>
    </dgm:pt>
    <dgm:pt modelId="{5FA90622-8681-482F-AF13-4AD23EEAE82D}" type="pres">
      <dgm:prSet presAssocID="{77BB677E-18D3-4167-9C11-7972FA085E16}" presName="Name17" presStyleLbl="parChTrans1D3" presStyleIdx="3" presStyleCnt="5" custSzX="1062428" custSzY="452649"/>
      <dgm:spPr/>
      <dgm:t>
        <a:bodyPr/>
        <a:lstStyle/>
        <a:p>
          <a:endParaRPr lang="en-US"/>
        </a:p>
      </dgm:t>
    </dgm:pt>
    <dgm:pt modelId="{C040DACB-665D-4B9C-9300-023EFB4DC29B}" type="pres">
      <dgm:prSet presAssocID="{63A57F42-3ACB-4813-80D7-437829678C0F}" presName="hierRoot3" presStyleCnt="0"/>
      <dgm:spPr/>
    </dgm:pt>
    <dgm:pt modelId="{5C0D6EE3-F50A-48FC-8148-54BAB835D901}" type="pres">
      <dgm:prSet presAssocID="{63A57F42-3ACB-4813-80D7-437829678C0F}" presName="composite3" presStyleCnt="0"/>
      <dgm:spPr/>
    </dgm:pt>
    <dgm:pt modelId="{F2A9A69E-138C-406C-A672-3486F07DD535}" type="pres">
      <dgm:prSet presAssocID="{63A57F42-3ACB-4813-80D7-437829678C0F}" presName="background3" presStyleLbl="node3" presStyleIdx="3" presStyleCnt="5"/>
      <dgm:spPr/>
    </dgm:pt>
    <dgm:pt modelId="{93182AC4-CED5-48C8-B045-DA2B6C4D7808}" type="pres">
      <dgm:prSet presAssocID="{63A57F42-3ACB-4813-80D7-437829678C0F}" presName="text3" presStyleLbl="fgAcc3" presStyleIdx="3" presStyleCnt="5" custScaleX="143190" custScaleY="128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185022-BB3A-4CE4-8BCD-AA9324678A5F}" type="pres">
      <dgm:prSet presAssocID="{63A57F42-3ACB-4813-80D7-437829678C0F}" presName="hierChild4" presStyleCnt="0"/>
      <dgm:spPr/>
    </dgm:pt>
    <dgm:pt modelId="{33640A22-83B9-4083-9533-F33BF2AAA01D}" type="pres">
      <dgm:prSet presAssocID="{988CABD6-35F1-472A-8E92-F01046A7AD85}" presName="Name17" presStyleLbl="parChTrans1D3" presStyleIdx="4" presStyleCnt="5" custSzX="3187286" custSzY="452649"/>
      <dgm:spPr/>
      <dgm:t>
        <a:bodyPr/>
        <a:lstStyle/>
        <a:p>
          <a:endParaRPr lang="en-US"/>
        </a:p>
      </dgm:t>
    </dgm:pt>
    <dgm:pt modelId="{B1BFAAF4-6657-4584-ADDF-2F7D212FA6E5}" type="pres">
      <dgm:prSet presAssocID="{FA739BF4-4C68-46C3-AD8A-4B0302167552}" presName="hierRoot3" presStyleCnt="0"/>
      <dgm:spPr/>
    </dgm:pt>
    <dgm:pt modelId="{A605821F-21DE-4879-9AB6-B1BE49DAAE80}" type="pres">
      <dgm:prSet presAssocID="{FA739BF4-4C68-46C3-AD8A-4B0302167552}" presName="composite3" presStyleCnt="0"/>
      <dgm:spPr/>
    </dgm:pt>
    <dgm:pt modelId="{A0E4CECB-29C3-4817-BD60-9A4451AA6724}" type="pres">
      <dgm:prSet presAssocID="{FA739BF4-4C68-46C3-AD8A-4B0302167552}" presName="background3" presStyleLbl="node3" presStyleIdx="4" presStyleCnt="5"/>
      <dgm:spPr/>
    </dgm:pt>
    <dgm:pt modelId="{A99621EB-0CAD-4D92-B3F2-413A405C717D}" type="pres">
      <dgm:prSet presAssocID="{FA739BF4-4C68-46C3-AD8A-4B0302167552}" presName="text3" presStyleLbl="fgAcc3" presStyleIdx="4" presStyleCnt="5" custScaleX="143190" custScaleY="128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73395F-BBEE-4045-8A5F-9D6A43D4C9F4}" type="pres">
      <dgm:prSet presAssocID="{FA739BF4-4C68-46C3-AD8A-4B0302167552}" presName="hierChild4" presStyleCnt="0"/>
      <dgm:spPr/>
    </dgm:pt>
  </dgm:ptLst>
  <dgm:cxnLst>
    <dgm:cxn modelId="{06E6E725-ACFF-4789-87B4-C6585B254702}" type="presOf" srcId="{71F3A840-6E36-4651-ABE8-5ABAD624A301}" destId="{436B3D58-77FF-4C74-BAC4-DCCDB4B6A1D4}" srcOrd="0" destOrd="0" presId="urn:microsoft.com/office/officeart/2005/8/layout/hierarchy1"/>
    <dgm:cxn modelId="{D0D8F549-71DA-403B-B175-CDD42B8B0798}" srcId="{1CF500AA-2D36-43F7-B148-0758911E35E4}" destId="{4193041E-6F98-40F0-A171-3EEBD0DDA3E7}" srcOrd="0" destOrd="0" parTransId="{C1D81DA9-BEDA-430D-948B-7D762604EE7C}" sibTransId="{8F1BE791-6391-44A9-80EE-2962A0A32D41}"/>
    <dgm:cxn modelId="{8DDD6880-7388-4D63-B215-FC861665B9A6}" type="presOf" srcId="{63A57F42-3ACB-4813-80D7-437829678C0F}" destId="{93182AC4-CED5-48C8-B045-DA2B6C4D7808}" srcOrd="0" destOrd="0" presId="urn:microsoft.com/office/officeart/2005/8/layout/hierarchy1"/>
    <dgm:cxn modelId="{3D378699-F40C-47B4-BA12-908FBE3D3B19}" srcId="{36C8E0A5-59D3-4DB1-A02D-C573E3042031}" destId="{2CDC2783-90C0-4DDD-9F8C-D8B3E6F55961}" srcOrd="0" destOrd="0" parTransId="{AD8AA65A-5442-4B96-8788-82435B916DBB}" sibTransId="{F42EFAC2-2382-4728-A9D3-50821037CABA}"/>
    <dgm:cxn modelId="{D758C7D0-D7E2-4411-AB38-3579C02A521F}" type="presOf" srcId="{2F3DDDE2-C99F-40E3-8C63-0259807A90D6}" destId="{DDE68B72-634A-4F08-BEB7-B358FDA5474A}" srcOrd="0" destOrd="0" presId="urn:microsoft.com/office/officeart/2005/8/layout/hierarchy1"/>
    <dgm:cxn modelId="{33100F05-1A99-494B-9228-5EEB65618781}" type="presOf" srcId="{2CDC2783-90C0-4DDD-9F8C-D8B3E6F55961}" destId="{AAA3E78D-DE4B-4DD1-A773-236387B63BFC}" srcOrd="0" destOrd="0" presId="urn:microsoft.com/office/officeart/2005/8/layout/hierarchy1"/>
    <dgm:cxn modelId="{1D50F483-748E-48EF-B9B7-FC00AA637108}" type="presOf" srcId="{C1D81DA9-BEDA-430D-948B-7D762604EE7C}" destId="{11A16283-E78C-40DB-A81F-44A1EC3F6FFC}" srcOrd="0" destOrd="0" presId="urn:microsoft.com/office/officeart/2005/8/layout/hierarchy1"/>
    <dgm:cxn modelId="{222BE43A-6F04-45BD-A141-07E6FAC68913}" type="presOf" srcId="{5835C9C7-D76D-43E5-B291-F80D1F56EC53}" destId="{D1012F63-1752-4696-8AB2-875A2D6ACD26}" srcOrd="0" destOrd="0" presId="urn:microsoft.com/office/officeart/2005/8/layout/hierarchy1"/>
    <dgm:cxn modelId="{7E2E853D-30EA-4E3B-9CF4-6F0F0FB3EFEE}" type="presOf" srcId="{77BB677E-18D3-4167-9C11-7972FA085E16}" destId="{5FA90622-8681-482F-AF13-4AD23EEAE82D}" srcOrd="0" destOrd="0" presId="urn:microsoft.com/office/officeart/2005/8/layout/hierarchy1"/>
    <dgm:cxn modelId="{90909F8C-09DB-4286-92E0-3B95FFAACFBB}" type="presOf" srcId="{0B055F54-D285-45E1-8877-9293E72FC8DE}" destId="{EB8AC307-27BE-408E-BC53-139B52A4BD49}" srcOrd="0" destOrd="0" presId="urn:microsoft.com/office/officeart/2005/8/layout/hierarchy1"/>
    <dgm:cxn modelId="{D7A4E956-7F61-484F-AF03-59ECE67AD199}" srcId="{36C8E0A5-59D3-4DB1-A02D-C573E3042031}" destId="{0B055F54-D285-45E1-8877-9293E72FC8DE}" srcOrd="1" destOrd="0" parTransId="{EEB10653-0D17-4062-B525-0CEB873AC8EC}" sibTransId="{D56C26C8-70BA-4AD7-B65A-314981CDCD52}"/>
    <dgm:cxn modelId="{C930875F-789C-45CF-A7F7-813E2A597B0D}" type="presOf" srcId="{1CF500AA-2D36-43F7-B148-0758911E35E4}" destId="{0DF924BC-1A28-438E-AB32-87227F16A2EA}" srcOrd="0" destOrd="0" presId="urn:microsoft.com/office/officeart/2005/8/layout/hierarchy1"/>
    <dgm:cxn modelId="{815CB553-0676-40F3-8434-57583B177BE5}" srcId="{4193041E-6F98-40F0-A171-3EEBD0DDA3E7}" destId="{71F3A840-6E36-4651-ABE8-5ABAD624A301}" srcOrd="0" destOrd="0" parTransId="{2F3DDDE2-C99F-40E3-8C63-0259807A90D6}" sibTransId="{2A2173EF-AD7B-467D-98BD-BFC7E5BDE4F6}"/>
    <dgm:cxn modelId="{91A6FA0B-9745-4056-A498-E76DF569CE64}" srcId="{36C8E0A5-59D3-4DB1-A02D-C573E3042031}" destId="{FA739BF4-4C68-46C3-AD8A-4B0302167552}" srcOrd="3" destOrd="0" parTransId="{988CABD6-35F1-472A-8E92-F01046A7AD85}" sibTransId="{76F4BF62-266E-441E-BF98-0DDAD172F418}"/>
    <dgm:cxn modelId="{23B855C8-BBF1-420F-98B5-26F474EA1ED5}" srcId="{3E4266E2-BE09-4920-ABA9-BD0DEAB65233}" destId="{1CF500AA-2D36-43F7-B148-0758911E35E4}" srcOrd="0" destOrd="0" parTransId="{890EF7C5-8D61-4C63-9E67-AE5CC77F40F6}" sibTransId="{09F7395D-F509-4ABD-AC2A-EC60197A90CA}"/>
    <dgm:cxn modelId="{07FF1623-EFA2-4C76-9027-D12AF71C7FD9}" type="presOf" srcId="{988CABD6-35F1-472A-8E92-F01046A7AD85}" destId="{33640A22-83B9-4083-9533-F33BF2AAA01D}" srcOrd="0" destOrd="0" presId="urn:microsoft.com/office/officeart/2005/8/layout/hierarchy1"/>
    <dgm:cxn modelId="{71724685-1ECD-40F0-A04E-A57FD9992AC7}" type="presOf" srcId="{FA739BF4-4C68-46C3-AD8A-4B0302167552}" destId="{A99621EB-0CAD-4D92-B3F2-413A405C717D}" srcOrd="0" destOrd="0" presId="urn:microsoft.com/office/officeart/2005/8/layout/hierarchy1"/>
    <dgm:cxn modelId="{937AEFC5-7DF4-4CA2-8C17-8B5E6CB3B80A}" type="presOf" srcId="{EEB10653-0D17-4062-B525-0CEB873AC8EC}" destId="{99961FF1-0842-4314-8FDD-A87346390E03}" srcOrd="0" destOrd="0" presId="urn:microsoft.com/office/officeart/2005/8/layout/hierarchy1"/>
    <dgm:cxn modelId="{F539B170-DA27-417E-B400-BEE98CF4EFBE}" srcId="{1CF500AA-2D36-43F7-B148-0758911E35E4}" destId="{36C8E0A5-59D3-4DB1-A02D-C573E3042031}" srcOrd="1" destOrd="0" parTransId="{5835C9C7-D76D-43E5-B291-F80D1F56EC53}" sibTransId="{EE1CC1A4-3E7E-4EE5-9285-E9BDB7303AAB}"/>
    <dgm:cxn modelId="{AECB8851-EC54-49FD-ACA4-6038FD3914FD}" type="presOf" srcId="{36C8E0A5-59D3-4DB1-A02D-C573E3042031}" destId="{F0A751FF-786A-4F53-908F-3CEA75B8C808}" srcOrd="0" destOrd="0" presId="urn:microsoft.com/office/officeart/2005/8/layout/hierarchy1"/>
    <dgm:cxn modelId="{605350AD-75B5-4DEC-A884-61A9CC600BE4}" type="presOf" srcId="{4193041E-6F98-40F0-A171-3EEBD0DDA3E7}" destId="{63C20999-2840-4FFB-B599-D917A57B8917}" srcOrd="0" destOrd="0" presId="urn:microsoft.com/office/officeart/2005/8/layout/hierarchy1"/>
    <dgm:cxn modelId="{73ED70C0-7F3A-4B9C-9B4C-99C8253490BF}" type="presOf" srcId="{3E4266E2-BE09-4920-ABA9-BD0DEAB65233}" destId="{4AFDE879-7773-42D5-8931-A59D5FF741F6}" srcOrd="0" destOrd="0" presId="urn:microsoft.com/office/officeart/2005/8/layout/hierarchy1"/>
    <dgm:cxn modelId="{806FDDF0-ED05-4342-B7CE-B12AEE54B05E}" type="presOf" srcId="{AD8AA65A-5442-4B96-8788-82435B916DBB}" destId="{9A85F34A-7DC1-4546-A571-119A89B1FE5B}" srcOrd="0" destOrd="0" presId="urn:microsoft.com/office/officeart/2005/8/layout/hierarchy1"/>
    <dgm:cxn modelId="{2BA3FCA8-AC59-4D98-A2B0-F03A7C3E0FF4}" srcId="{36C8E0A5-59D3-4DB1-A02D-C573E3042031}" destId="{63A57F42-3ACB-4813-80D7-437829678C0F}" srcOrd="2" destOrd="0" parTransId="{77BB677E-18D3-4167-9C11-7972FA085E16}" sibTransId="{8FB61480-6712-42CD-854A-B60D869F54F6}"/>
    <dgm:cxn modelId="{C3F9F422-C5DF-45CF-A15C-3974EA44D828}" type="presParOf" srcId="{4AFDE879-7773-42D5-8931-A59D5FF741F6}" destId="{F29385BB-1D39-4465-BDD4-BF8D10A05521}" srcOrd="0" destOrd="0" presId="urn:microsoft.com/office/officeart/2005/8/layout/hierarchy1"/>
    <dgm:cxn modelId="{21B830C4-247C-44AD-93C1-E233688A3434}" type="presParOf" srcId="{F29385BB-1D39-4465-BDD4-BF8D10A05521}" destId="{F21F4A29-FF60-4616-A0CA-94D63A31D9CB}" srcOrd="0" destOrd="0" presId="urn:microsoft.com/office/officeart/2005/8/layout/hierarchy1"/>
    <dgm:cxn modelId="{9040A36D-55F6-4F1E-8C82-186FB114EE04}" type="presParOf" srcId="{F21F4A29-FF60-4616-A0CA-94D63A31D9CB}" destId="{F0656184-A6D4-43F3-921C-A524059167CB}" srcOrd="0" destOrd="0" presId="urn:microsoft.com/office/officeart/2005/8/layout/hierarchy1"/>
    <dgm:cxn modelId="{D5E66440-804C-4B4F-A9BC-226535F002EF}" type="presParOf" srcId="{F21F4A29-FF60-4616-A0CA-94D63A31D9CB}" destId="{0DF924BC-1A28-438E-AB32-87227F16A2EA}" srcOrd="1" destOrd="0" presId="urn:microsoft.com/office/officeart/2005/8/layout/hierarchy1"/>
    <dgm:cxn modelId="{83DFA19E-F0EE-4C5E-9ED6-8A7B92475841}" type="presParOf" srcId="{F29385BB-1D39-4465-BDD4-BF8D10A05521}" destId="{930B1609-12A2-4AD2-B565-B4A40D4377F7}" srcOrd="1" destOrd="0" presId="urn:microsoft.com/office/officeart/2005/8/layout/hierarchy1"/>
    <dgm:cxn modelId="{DCF77B48-BA5B-45FA-81D6-3D2C8EEECF62}" type="presParOf" srcId="{930B1609-12A2-4AD2-B565-B4A40D4377F7}" destId="{11A16283-E78C-40DB-A81F-44A1EC3F6FFC}" srcOrd="0" destOrd="0" presId="urn:microsoft.com/office/officeart/2005/8/layout/hierarchy1"/>
    <dgm:cxn modelId="{952485F6-7F4F-4557-AC96-F42297E238BD}" type="presParOf" srcId="{930B1609-12A2-4AD2-B565-B4A40D4377F7}" destId="{29B69DBE-C197-4D36-91DD-CDA9D14EE83D}" srcOrd="1" destOrd="0" presId="urn:microsoft.com/office/officeart/2005/8/layout/hierarchy1"/>
    <dgm:cxn modelId="{4E64C418-65AE-4E47-87FF-B5C0D40E5408}" type="presParOf" srcId="{29B69DBE-C197-4D36-91DD-CDA9D14EE83D}" destId="{F96A7C14-597C-4F67-AB38-C1883EB14645}" srcOrd="0" destOrd="0" presId="urn:microsoft.com/office/officeart/2005/8/layout/hierarchy1"/>
    <dgm:cxn modelId="{EE4EF381-F4CD-4747-9863-5ED6F531289F}" type="presParOf" srcId="{F96A7C14-597C-4F67-AB38-C1883EB14645}" destId="{6DCFC1B9-84CC-45CD-A9BA-07A799B20A5E}" srcOrd="0" destOrd="0" presId="urn:microsoft.com/office/officeart/2005/8/layout/hierarchy1"/>
    <dgm:cxn modelId="{EADC41F5-DD9F-4B1E-AE11-183B0E5241A9}" type="presParOf" srcId="{F96A7C14-597C-4F67-AB38-C1883EB14645}" destId="{63C20999-2840-4FFB-B599-D917A57B8917}" srcOrd="1" destOrd="0" presId="urn:microsoft.com/office/officeart/2005/8/layout/hierarchy1"/>
    <dgm:cxn modelId="{AD36A582-CE80-477E-B1F7-9269382E655C}" type="presParOf" srcId="{29B69DBE-C197-4D36-91DD-CDA9D14EE83D}" destId="{96D8AEBF-2AFC-473C-9C0D-2BF33A4DACE8}" srcOrd="1" destOrd="0" presId="urn:microsoft.com/office/officeart/2005/8/layout/hierarchy1"/>
    <dgm:cxn modelId="{DB262DEA-E966-4E0D-A7DE-7FE0FB201798}" type="presParOf" srcId="{96D8AEBF-2AFC-473C-9C0D-2BF33A4DACE8}" destId="{DDE68B72-634A-4F08-BEB7-B358FDA5474A}" srcOrd="0" destOrd="0" presId="urn:microsoft.com/office/officeart/2005/8/layout/hierarchy1"/>
    <dgm:cxn modelId="{872C3916-AC2D-4FA3-99E8-4004FB2AC1DF}" type="presParOf" srcId="{96D8AEBF-2AFC-473C-9C0D-2BF33A4DACE8}" destId="{124A2D1B-2484-4D01-A276-FA9696B007B5}" srcOrd="1" destOrd="0" presId="urn:microsoft.com/office/officeart/2005/8/layout/hierarchy1"/>
    <dgm:cxn modelId="{825D6229-29C6-4A86-AAB3-D5E2679E2EDB}" type="presParOf" srcId="{124A2D1B-2484-4D01-A276-FA9696B007B5}" destId="{96AF9B55-8520-45F8-BBB0-BBA342E38A26}" srcOrd="0" destOrd="0" presId="urn:microsoft.com/office/officeart/2005/8/layout/hierarchy1"/>
    <dgm:cxn modelId="{B36F057A-A308-465E-BBF7-2B96EFB67868}" type="presParOf" srcId="{96AF9B55-8520-45F8-BBB0-BBA342E38A26}" destId="{4D0073AB-6FAA-47D9-AB7C-1552B693CDBA}" srcOrd="0" destOrd="0" presId="urn:microsoft.com/office/officeart/2005/8/layout/hierarchy1"/>
    <dgm:cxn modelId="{03F9EBFF-939C-45F5-BEC6-6654037AEBE1}" type="presParOf" srcId="{96AF9B55-8520-45F8-BBB0-BBA342E38A26}" destId="{436B3D58-77FF-4C74-BAC4-DCCDB4B6A1D4}" srcOrd="1" destOrd="0" presId="urn:microsoft.com/office/officeart/2005/8/layout/hierarchy1"/>
    <dgm:cxn modelId="{2E27B79D-B792-4BBE-8406-9204F2F73F5F}" type="presParOf" srcId="{124A2D1B-2484-4D01-A276-FA9696B007B5}" destId="{A2B453B5-2CCE-4C83-95A5-0CD586F02275}" srcOrd="1" destOrd="0" presId="urn:microsoft.com/office/officeart/2005/8/layout/hierarchy1"/>
    <dgm:cxn modelId="{2FF06F96-572E-4719-B20A-1DD402A146B4}" type="presParOf" srcId="{930B1609-12A2-4AD2-B565-B4A40D4377F7}" destId="{D1012F63-1752-4696-8AB2-875A2D6ACD26}" srcOrd="2" destOrd="0" presId="urn:microsoft.com/office/officeart/2005/8/layout/hierarchy1"/>
    <dgm:cxn modelId="{890DA290-E81A-4E17-8237-FC018A63866D}" type="presParOf" srcId="{930B1609-12A2-4AD2-B565-B4A40D4377F7}" destId="{0E731662-766C-45C8-B03F-2EECF13163DD}" srcOrd="3" destOrd="0" presId="urn:microsoft.com/office/officeart/2005/8/layout/hierarchy1"/>
    <dgm:cxn modelId="{3768D060-43D4-4664-8BA2-1ED4CBF77571}" type="presParOf" srcId="{0E731662-766C-45C8-B03F-2EECF13163DD}" destId="{902C2E6D-4189-4696-AD68-A32BBA81AEE7}" srcOrd="0" destOrd="0" presId="urn:microsoft.com/office/officeart/2005/8/layout/hierarchy1"/>
    <dgm:cxn modelId="{0934811D-77F9-451A-8D5F-C2710AA7B561}" type="presParOf" srcId="{902C2E6D-4189-4696-AD68-A32BBA81AEE7}" destId="{B88C5F54-111F-49D0-BD1C-DCBED7A22F6A}" srcOrd="0" destOrd="0" presId="urn:microsoft.com/office/officeart/2005/8/layout/hierarchy1"/>
    <dgm:cxn modelId="{95C3CE48-D12F-42ED-88BA-336CB09326F4}" type="presParOf" srcId="{902C2E6D-4189-4696-AD68-A32BBA81AEE7}" destId="{F0A751FF-786A-4F53-908F-3CEA75B8C808}" srcOrd="1" destOrd="0" presId="urn:microsoft.com/office/officeart/2005/8/layout/hierarchy1"/>
    <dgm:cxn modelId="{ABB18984-3B10-44DE-A989-48B93570388A}" type="presParOf" srcId="{0E731662-766C-45C8-B03F-2EECF13163DD}" destId="{1D553ED1-BA2F-4128-A0AE-8F0A9027394B}" srcOrd="1" destOrd="0" presId="urn:microsoft.com/office/officeart/2005/8/layout/hierarchy1"/>
    <dgm:cxn modelId="{C5050A73-FE39-4B1A-B94C-8EA2FC5B4363}" type="presParOf" srcId="{1D553ED1-BA2F-4128-A0AE-8F0A9027394B}" destId="{9A85F34A-7DC1-4546-A571-119A89B1FE5B}" srcOrd="0" destOrd="0" presId="urn:microsoft.com/office/officeart/2005/8/layout/hierarchy1"/>
    <dgm:cxn modelId="{DF5CA9B5-CC16-41E7-9EA1-8E903C6C3330}" type="presParOf" srcId="{1D553ED1-BA2F-4128-A0AE-8F0A9027394B}" destId="{D88D8499-718E-4220-95D5-97B06A8F9C51}" srcOrd="1" destOrd="0" presId="urn:microsoft.com/office/officeart/2005/8/layout/hierarchy1"/>
    <dgm:cxn modelId="{6B5F479E-CE67-4E7A-B921-963B13443A91}" type="presParOf" srcId="{D88D8499-718E-4220-95D5-97B06A8F9C51}" destId="{1ECDB86F-1D6F-4FC5-9F44-D7D695C3F668}" srcOrd="0" destOrd="0" presId="urn:microsoft.com/office/officeart/2005/8/layout/hierarchy1"/>
    <dgm:cxn modelId="{296A258B-ADBD-4CB5-BD6D-87ED1F48E75A}" type="presParOf" srcId="{1ECDB86F-1D6F-4FC5-9F44-D7D695C3F668}" destId="{272D8563-BDE2-4095-B141-364F34AD47F3}" srcOrd="0" destOrd="0" presId="urn:microsoft.com/office/officeart/2005/8/layout/hierarchy1"/>
    <dgm:cxn modelId="{298DAB9E-60D7-4E3D-8B08-AD6186AE7067}" type="presParOf" srcId="{1ECDB86F-1D6F-4FC5-9F44-D7D695C3F668}" destId="{AAA3E78D-DE4B-4DD1-A773-236387B63BFC}" srcOrd="1" destOrd="0" presId="urn:microsoft.com/office/officeart/2005/8/layout/hierarchy1"/>
    <dgm:cxn modelId="{8CA08AAA-2320-433D-B077-1131471E080A}" type="presParOf" srcId="{D88D8499-718E-4220-95D5-97B06A8F9C51}" destId="{8450AC1E-8359-44D5-8AA7-42DB992A3E35}" srcOrd="1" destOrd="0" presId="urn:microsoft.com/office/officeart/2005/8/layout/hierarchy1"/>
    <dgm:cxn modelId="{B535D705-66C4-491B-88F1-5ACD67CED352}" type="presParOf" srcId="{1D553ED1-BA2F-4128-A0AE-8F0A9027394B}" destId="{99961FF1-0842-4314-8FDD-A87346390E03}" srcOrd="2" destOrd="0" presId="urn:microsoft.com/office/officeart/2005/8/layout/hierarchy1"/>
    <dgm:cxn modelId="{66660A28-93B8-4ACC-9FF9-1D6047863E28}" type="presParOf" srcId="{1D553ED1-BA2F-4128-A0AE-8F0A9027394B}" destId="{6ECD2B4A-0B3C-41C7-882A-A933816D43BB}" srcOrd="3" destOrd="0" presId="urn:microsoft.com/office/officeart/2005/8/layout/hierarchy1"/>
    <dgm:cxn modelId="{8FEAED67-EA06-4B5F-A2D5-26114665A2CF}" type="presParOf" srcId="{6ECD2B4A-0B3C-41C7-882A-A933816D43BB}" destId="{F0A01CE6-D9A8-4A39-AF33-EBE50BBC44A3}" srcOrd="0" destOrd="0" presId="urn:microsoft.com/office/officeart/2005/8/layout/hierarchy1"/>
    <dgm:cxn modelId="{705C8399-BACC-46AB-8FEC-C901CC22922C}" type="presParOf" srcId="{F0A01CE6-D9A8-4A39-AF33-EBE50BBC44A3}" destId="{A2F1D75E-36F0-45AB-ABA5-A88A2B4CD8E0}" srcOrd="0" destOrd="0" presId="urn:microsoft.com/office/officeart/2005/8/layout/hierarchy1"/>
    <dgm:cxn modelId="{BA1FFEC4-EFAD-47C5-8DED-7435D14E8D5A}" type="presParOf" srcId="{F0A01CE6-D9A8-4A39-AF33-EBE50BBC44A3}" destId="{EB8AC307-27BE-408E-BC53-139B52A4BD49}" srcOrd="1" destOrd="0" presId="urn:microsoft.com/office/officeart/2005/8/layout/hierarchy1"/>
    <dgm:cxn modelId="{1982066F-0C38-487B-9C19-0EF22E9334D5}" type="presParOf" srcId="{6ECD2B4A-0B3C-41C7-882A-A933816D43BB}" destId="{CD85A319-3E0A-43A5-9474-60451BF86426}" srcOrd="1" destOrd="0" presId="urn:microsoft.com/office/officeart/2005/8/layout/hierarchy1"/>
    <dgm:cxn modelId="{5BEC7922-BC3A-410A-9F05-14DED8EE3346}" type="presParOf" srcId="{1D553ED1-BA2F-4128-A0AE-8F0A9027394B}" destId="{5FA90622-8681-482F-AF13-4AD23EEAE82D}" srcOrd="4" destOrd="0" presId="urn:microsoft.com/office/officeart/2005/8/layout/hierarchy1"/>
    <dgm:cxn modelId="{0F19F064-EF0A-4896-B383-E6C667BD304D}" type="presParOf" srcId="{1D553ED1-BA2F-4128-A0AE-8F0A9027394B}" destId="{C040DACB-665D-4B9C-9300-023EFB4DC29B}" srcOrd="5" destOrd="0" presId="urn:microsoft.com/office/officeart/2005/8/layout/hierarchy1"/>
    <dgm:cxn modelId="{74D1BAC9-6D59-4084-97DB-1E1B59C9E885}" type="presParOf" srcId="{C040DACB-665D-4B9C-9300-023EFB4DC29B}" destId="{5C0D6EE3-F50A-48FC-8148-54BAB835D901}" srcOrd="0" destOrd="0" presId="urn:microsoft.com/office/officeart/2005/8/layout/hierarchy1"/>
    <dgm:cxn modelId="{4F8BC091-70E6-4FCA-B31F-FFF86266C1A4}" type="presParOf" srcId="{5C0D6EE3-F50A-48FC-8148-54BAB835D901}" destId="{F2A9A69E-138C-406C-A672-3486F07DD535}" srcOrd="0" destOrd="0" presId="urn:microsoft.com/office/officeart/2005/8/layout/hierarchy1"/>
    <dgm:cxn modelId="{28F765A9-237B-4FAD-A538-DFD16EF7D870}" type="presParOf" srcId="{5C0D6EE3-F50A-48FC-8148-54BAB835D901}" destId="{93182AC4-CED5-48C8-B045-DA2B6C4D7808}" srcOrd="1" destOrd="0" presId="urn:microsoft.com/office/officeart/2005/8/layout/hierarchy1"/>
    <dgm:cxn modelId="{4BD47606-079A-44EC-9775-EE4233E7A720}" type="presParOf" srcId="{C040DACB-665D-4B9C-9300-023EFB4DC29B}" destId="{A1185022-BB3A-4CE4-8BCD-AA9324678A5F}" srcOrd="1" destOrd="0" presId="urn:microsoft.com/office/officeart/2005/8/layout/hierarchy1"/>
    <dgm:cxn modelId="{48A530CA-1FA6-4804-99B6-0B7FBC16C65F}" type="presParOf" srcId="{1D553ED1-BA2F-4128-A0AE-8F0A9027394B}" destId="{33640A22-83B9-4083-9533-F33BF2AAA01D}" srcOrd="6" destOrd="0" presId="urn:microsoft.com/office/officeart/2005/8/layout/hierarchy1"/>
    <dgm:cxn modelId="{390AA88F-8679-424B-A24F-B1ADEFAAA35D}" type="presParOf" srcId="{1D553ED1-BA2F-4128-A0AE-8F0A9027394B}" destId="{B1BFAAF4-6657-4584-ADDF-2F7D212FA6E5}" srcOrd="7" destOrd="0" presId="urn:microsoft.com/office/officeart/2005/8/layout/hierarchy1"/>
    <dgm:cxn modelId="{9A2D8FFB-16E8-45AD-986F-3BAC45F65659}" type="presParOf" srcId="{B1BFAAF4-6657-4584-ADDF-2F7D212FA6E5}" destId="{A605821F-21DE-4879-9AB6-B1BE49DAAE80}" srcOrd="0" destOrd="0" presId="urn:microsoft.com/office/officeart/2005/8/layout/hierarchy1"/>
    <dgm:cxn modelId="{21E8C82B-0266-45BD-BC23-6B998C03CF33}" type="presParOf" srcId="{A605821F-21DE-4879-9AB6-B1BE49DAAE80}" destId="{A0E4CECB-29C3-4817-BD60-9A4451AA6724}" srcOrd="0" destOrd="0" presId="urn:microsoft.com/office/officeart/2005/8/layout/hierarchy1"/>
    <dgm:cxn modelId="{99BD25DE-1BC4-4A85-B93A-CF19A4130C5D}" type="presParOf" srcId="{A605821F-21DE-4879-9AB6-B1BE49DAAE80}" destId="{A99621EB-0CAD-4D92-B3F2-413A405C717D}" srcOrd="1" destOrd="0" presId="urn:microsoft.com/office/officeart/2005/8/layout/hierarchy1"/>
    <dgm:cxn modelId="{C3A0EA6D-9937-49F0-9901-2C11A5D703D1}" type="presParOf" srcId="{B1BFAAF4-6657-4584-ADDF-2F7D212FA6E5}" destId="{D273395F-BBEE-4045-8A5F-9D6A43D4C9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40A22-83B9-4083-9533-F33BF2AAA01D}">
      <dsp:nvSpPr>
        <dsp:cNvPr id="0" name=""/>
        <dsp:cNvSpPr/>
      </dsp:nvSpPr>
      <dsp:spPr>
        <a:xfrm>
          <a:off x="760421" y="2768250"/>
          <a:ext cx="1720794" cy="306489"/>
        </a:xfrm>
        <a:custGeom>
          <a:avLst/>
          <a:gdLst/>
          <a:ahLst/>
          <a:cxnLst/>
          <a:rect l="0" t="0" r="0" b="0"/>
          <a:pathLst>
            <a:path>
              <a:moveTo>
                <a:pt x="1720794" y="0"/>
              </a:moveTo>
              <a:lnTo>
                <a:pt x="1720794" y="208863"/>
              </a:lnTo>
              <a:lnTo>
                <a:pt x="0" y="208863"/>
              </a:lnTo>
              <a:lnTo>
                <a:pt x="0" y="3064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90622-8681-482F-AF13-4AD23EEAE82D}">
      <dsp:nvSpPr>
        <dsp:cNvPr id="0" name=""/>
        <dsp:cNvSpPr/>
      </dsp:nvSpPr>
      <dsp:spPr>
        <a:xfrm>
          <a:off x="2435496" y="2768250"/>
          <a:ext cx="91440" cy="30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863"/>
              </a:lnTo>
              <a:lnTo>
                <a:pt x="68091" y="208863"/>
              </a:lnTo>
              <a:lnTo>
                <a:pt x="68091" y="3064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61FF1-0842-4314-8FDD-A87346390E03}">
      <dsp:nvSpPr>
        <dsp:cNvPr id="0" name=""/>
        <dsp:cNvSpPr/>
      </dsp:nvSpPr>
      <dsp:spPr>
        <a:xfrm>
          <a:off x="2481216" y="2768250"/>
          <a:ext cx="1765537" cy="306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863"/>
              </a:lnTo>
              <a:lnTo>
                <a:pt x="1765537" y="208863"/>
              </a:lnTo>
              <a:lnTo>
                <a:pt x="1765537" y="3064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5F34A-7DC1-4546-A571-119A89B1FE5B}">
      <dsp:nvSpPr>
        <dsp:cNvPr id="0" name=""/>
        <dsp:cNvSpPr/>
      </dsp:nvSpPr>
      <dsp:spPr>
        <a:xfrm>
          <a:off x="2481216" y="2768250"/>
          <a:ext cx="3508703" cy="306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863"/>
              </a:lnTo>
              <a:lnTo>
                <a:pt x="3508703" y="208863"/>
              </a:lnTo>
              <a:lnTo>
                <a:pt x="3508703" y="3064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12F63-1752-4696-8AB2-875A2D6ACD26}">
      <dsp:nvSpPr>
        <dsp:cNvPr id="0" name=""/>
        <dsp:cNvSpPr/>
      </dsp:nvSpPr>
      <dsp:spPr>
        <a:xfrm>
          <a:off x="2481216" y="1358780"/>
          <a:ext cx="1752598" cy="551651"/>
        </a:xfrm>
        <a:custGeom>
          <a:avLst/>
          <a:gdLst/>
          <a:ahLst/>
          <a:cxnLst/>
          <a:rect l="0" t="0" r="0" b="0"/>
          <a:pathLst>
            <a:path>
              <a:moveTo>
                <a:pt x="1752598" y="0"/>
              </a:moveTo>
              <a:lnTo>
                <a:pt x="1752598" y="454025"/>
              </a:lnTo>
              <a:lnTo>
                <a:pt x="0" y="454025"/>
              </a:lnTo>
              <a:lnTo>
                <a:pt x="0" y="55165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68B72-634A-4F08-BEB7-B358FDA5474A}">
      <dsp:nvSpPr>
        <dsp:cNvPr id="0" name=""/>
        <dsp:cNvSpPr/>
      </dsp:nvSpPr>
      <dsp:spPr>
        <a:xfrm>
          <a:off x="7687365" y="2768250"/>
          <a:ext cx="91440" cy="30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4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16283-E78C-40DB-A81F-44A1EC3F6FFC}">
      <dsp:nvSpPr>
        <dsp:cNvPr id="0" name=""/>
        <dsp:cNvSpPr/>
      </dsp:nvSpPr>
      <dsp:spPr>
        <a:xfrm>
          <a:off x="4233814" y="1358780"/>
          <a:ext cx="3499271" cy="551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025"/>
              </a:lnTo>
              <a:lnTo>
                <a:pt x="3499271" y="454025"/>
              </a:lnTo>
              <a:lnTo>
                <a:pt x="3499271" y="55165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56184-A6D4-43F3-921C-A524059167CB}">
      <dsp:nvSpPr>
        <dsp:cNvPr id="0" name=""/>
        <dsp:cNvSpPr/>
      </dsp:nvSpPr>
      <dsp:spPr>
        <a:xfrm>
          <a:off x="3250721" y="500961"/>
          <a:ext cx="1966186" cy="857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924BC-1A28-438E-AB32-87227F16A2EA}">
      <dsp:nvSpPr>
        <dsp:cNvPr id="0" name=""/>
        <dsp:cNvSpPr/>
      </dsp:nvSpPr>
      <dsp:spPr>
        <a:xfrm>
          <a:off x="3367813" y="612198"/>
          <a:ext cx="1966186" cy="85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أشكال الدول</a:t>
          </a:r>
          <a:endParaRPr lang="en-US" sz="2000" kern="1200" dirty="0"/>
        </a:p>
      </dsp:txBody>
      <dsp:txXfrm>
        <a:off x="3392938" y="637323"/>
        <a:ext cx="1915936" cy="807568"/>
      </dsp:txXfrm>
    </dsp:sp>
    <dsp:sp modelId="{6DCFC1B9-84CC-45CD-A9BA-07A799B20A5E}">
      <dsp:nvSpPr>
        <dsp:cNvPr id="0" name=""/>
        <dsp:cNvSpPr/>
      </dsp:nvSpPr>
      <dsp:spPr>
        <a:xfrm>
          <a:off x="6978595" y="1910431"/>
          <a:ext cx="1508981" cy="8578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20999-2840-4FFB-B599-D917A57B8917}">
      <dsp:nvSpPr>
        <dsp:cNvPr id="0" name=""/>
        <dsp:cNvSpPr/>
      </dsp:nvSpPr>
      <dsp:spPr>
        <a:xfrm>
          <a:off x="7095687" y="2021668"/>
          <a:ext cx="1508981" cy="85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بسيطة (موحدة)</a:t>
          </a:r>
          <a:endParaRPr lang="en-US" sz="1600" kern="1200" dirty="0"/>
        </a:p>
      </dsp:txBody>
      <dsp:txXfrm>
        <a:off x="7120812" y="2046793"/>
        <a:ext cx="1458731" cy="807568"/>
      </dsp:txXfrm>
    </dsp:sp>
    <dsp:sp modelId="{4D0073AB-6FAA-47D9-AB7C-1552B693CDBA}">
      <dsp:nvSpPr>
        <dsp:cNvPr id="0" name=""/>
        <dsp:cNvSpPr/>
      </dsp:nvSpPr>
      <dsp:spPr>
        <a:xfrm>
          <a:off x="6978595" y="3074739"/>
          <a:ext cx="1508981" cy="16146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B3D58-77FF-4C74-BAC4-DCCDB4B6A1D4}">
      <dsp:nvSpPr>
        <dsp:cNvPr id="0" name=""/>
        <dsp:cNvSpPr/>
      </dsp:nvSpPr>
      <dsp:spPr>
        <a:xfrm>
          <a:off x="7095687" y="3185977"/>
          <a:ext cx="1508981" cy="1614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وحدة دستور – قانون – مصدر تشريعي- سيادة</a:t>
          </a:r>
          <a:endParaRPr lang="en-US" sz="1600" kern="1200" dirty="0"/>
        </a:p>
      </dsp:txBody>
      <dsp:txXfrm>
        <a:off x="7139884" y="3230174"/>
        <a:ext cx="1420587" cy="1526230"/>
      </dsp:txXfrm>
    </dsp:sp>
    <dsp:sp modelId="{B88C5F54-111F-49D0-BD1C-DCBED7A22F6A}">
      <dsp:nvSpPr>
        <dsp:cNvPr id="0" name=""/>
        <dsp:cNvSpPr/>
      </dsp:nvSpPr>
      <dsp:spPr>
        <a:xfrm>
          <a:off x="1726725" y="1910431"/>
          <a:ext cx="1508981" cy="8578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751FF-786A-4F53-908F-3CEA75B8C808}">
      <dsp:nvSpPr>
        <dsp:cNvPr id="0" name=""/>
        <dsp:cNvSpPr/>
      </dsp:nvSpPr>
      <dsp:spPr>
        <a:xfrm>
          <a:off x="1843817" y="2021668"/>
          <a:ext cx="1508981" cy="85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اتحادية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(مركبة)</a:t>
          </a:r>
          <a:endParaRPr lang="en-US" sz="1600" kern="1200" dirty="0"/>
        </a:p>
      </dsp:txBody>
      <dsp:txXfrm>
        <a:off x="1868942" y="2046793"/>
        <a:ext cx="1458731" cy="807568"/>
      </dsp:txXfrm>
    </dsp:sp>
    <dsp:sp modelId="{272D8563-BDE2-4095-B141-364F34AD47F3}">
      <dsp:nvSpPr>
        <dsp:cNvPr id="0" name=""/>
        <dsp:cNvSpPr/>
      </dsp:nvSpPr>
      <dsp:spPr>
        <a:xfrm>
          <a:off x="5235429" y="3074739"/>
          <a:ext cx="1508981" cy="8578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3E78D-DE4B-4DD1-A773-236387B63BFC}">
      <dsp:nvSpPr>
        <dsp:cNvPr id="0" name=""/>
        <dsp:cNvSpPr/>
      </dsp:nvSpPr>
      <dsp:spPr>
        <a:xfrm>
          <a:off x="5352521" y="3185977"/>
          <a:ext cx="1508981" cy="85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اتحاد شخصي</a:t>
          </a:r>
          <a:endParaRPr lang="en-US" sz="1600" kern="1200" dirty="0"/>
        </a:p>
      </dsp:txBody>
      <dsp:txXfrm>
        <a:off x="5377646" y="3211102"/>
        <a:ext cx="1458731" cy="807568"/>
      </dsp:txXfrm>
    </dsp:sp>
    <dsp:sp modelId="{A2F1D75E-36F0-45AB-ABA5-A88A2B4CD8E0}">
      <dsp:nvSpPr>
        <dsp:cNvPr id="0" name=""/>
        <dsp:cNvSpPr/>
      </dsp:nvSpPr>
      <dsp:spPr>
        <a:xfrm>
          <a:off x="3492263" y="3074739"/>
          <a:ext cx="1508981" cy="8578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AC307-27BE-408E-BC53-139B52A4BD49}">
      <dsp:nvSpPr>
        <dsp:cNvPr id="0" name=""/>
        <dsp:cNvSpPr/>
      </dsp:nvSpPr>
      <dsp:spPr>
        <a:xfrm>
          <a:off x="3609355" y="3185977"/>
          <a:ext cx="1508981" cy="85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اتحاد حقيقي فعلي</a:t>
          </a:r>
          <a:endParaRPr lang="en-US" sz="1600" kern="1200" dirty="0"/>
        </a:p>
      </dsp:txBody>
      <dsp:txXfrm>
        <a:off x="3634480" y="3211102"/>
        <a:ext cx="1458731" cy="807568"/>
      </dsp:txXfrm>
    </dsp:sp>
    <dsp:sp modelId="{F2A9A69E-138C-406C-A672-3486F07DD535}">
      <dsp:nvSpPr>
        <dsp:cNvPr id="0" name=""/>
        <dsp:cNvSpPr/>
      </dsp:nvSpPr>
      <dsp:spPr>
        <a:xfrm>
          <a:off x="1749097" y="3074739"/>
          <a:ext cx="1508981" cy="8578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82AC4-CED5-48C8-B045-DA2B6C4D7808}">
      <dsp:nvSpPr>
        <dsp:cNvPr id="0" name=""/>
        <dsp:cNvSpPr/>
      </dsp:nvSpPr>
      <dsp:spPr>
        <a:xfrm>
          <a:off x="1866189" y="3185977"/>
          <a:ext cx="1508981" cy="85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اتحاد تعاهدي استقلالي</a:t>
          </a:r>
          <a:endParaRPr lang="en-US" sz="1600" kern="1200" dirty="0"/>
        </a:p>
      </dsp:txBody>
      <dsp:txXfrm>
        <a:off x="1891314" y="3211102"/>
        <a:ext cx="1458731" cy="807568"/>
      </dsp:txXfrm>
    </dsp:sp>
    <dsp:sp modelId="{A0E4CECB-29C3-4817-BD60-9A4451AA6724}">
      <dsp:nvSpPr>
        <dsp:cNvPr id="0" name=""/>
        <dsp:cNvSpPr/>
      </dsp:nvSpPr>
      <dsp:spPr>
        <a:xfrm>
          <a:off x="5930" y="3074739"/>
          <a:ext cx="1508981" cy="8578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621EB-0CAD-4D92-B3F2-413A405C717D}">
      <dsp:nvSpPr>
        <dsp:cNvPr id="0" name=""/>
        <dsp:cNvSpPr/>
      </dsp:nvSpPr>
      <dsp:spPr>
        <a:xfrm>
          <a:off x="123023" y="3185977"/>
          <a:ext cx="1508981" cy="85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اتحاد مركزي فيدرالي</a:t>
          </a:r>
          <a:endParaRPr lang="en-US" sz="1600" kern="1200" dirty="0"/>
        </a:p>
      </dsp:txBody>
      <dsp:txXfrm>
        <a:off x="148148" y="3211102"/>
        <a:ext cx="1458731" cy="807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73FE-3A9C-47D6-8A1C-10CBD2E4B75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84613-6A7A-46A4-8BF6-30B62805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2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68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5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1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8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6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6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smtClean="0"/>
              <a:t>أشكال الدول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ar-MA" sz="2000" dirty="0" smtClean="0"/>
              <a:t>المحاضرة </a:t>
            </a:r>
            <a:r>
              <a:rPr lang="ar-MA" sz="2000" dirty="0" smtClean="0"/>
              <a:t>الرابعة</a:t>
            </a:r>
            <a:endParaRPr lang="ar-MA" sz="2000" dirty="0" smtClean="0"/>
          </a:p>
        </p:txBody>
      </p:sp>
    </p:spTree>
    <p:extLst>
      <p:ext uri="{BB962C8B-B14F-4D97-AF65-F5344CB8AC3E}">
        <p14:creationId xmlns:p14="http://schemas.microsoft.com/office/powerpoint/2010/main" val="11690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132210"/>
              </p:ext>
            </p:extLst>
          </p:nvPr>
        </p:nvGraphicFramePr>
        <p:xfrm>
          <a:off x="228600" y="762000"/>
          <a:ext cx="8610600" cy="554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3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656184-A6D4-43F3-921C-A52405916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F924BC-1A28-438E-AB32-87227F16A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A16283-E78C-40DB-A81F-44A1EC3F6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CFC1B9-84CC-45CD-A9BA-07A799B20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C20999-2840-4FFB-B599-D917A57B8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E68B72-634A-4F08-BEB7-B358FDA54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0073AB-6FAA-47D9-AB7C-1552B693C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6B3D58-77FF-4C74-BAC4-DCCDB4B6A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012F63-1752-4696-8AB2-875A2D6ACD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8C5F54-111F-49D0-BD1C-DCBED7A22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A751FF-786A-4F53-908F-3CEA75B8C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85F34A-7DC1-4546-A571-119A89B1F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2D8563-BDE2-4095-B141-364F34AD4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3E78D-DE4B-4DD1-A773-236387B63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961FF1-0842-4314-8FDD-A87346390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F1D75E-36F0-45AB-ABA5-A88A2B4CD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8AC307-27BE-408E-BC53-139B52A4B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A90622-8681-482F-AF13-4AD23EEAE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A9A69E-138C-406C-A672-3486F07DD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182AC4-CED5-48C8-B045-DA2B6C4D7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40A22-83B9-4083-9533-F33BF2AAA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E4CECB-29C3-4817-BD60-9A4451AA6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621EB-0CAD-4D92-B3F2-413A405C7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Tw Cen MT Condensed"/>
        <a:ea typeface=""/>
        <a:cs typeface="Calibri"/>
      </a:majorFont>
      <a:minorFont>
        <a:latin typeface="Tw Cen MT"/>
        <a:ea typeface=""/>
        <a:cs typeface="Calibri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310</TotalTime>
  <Words>33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Integral</vt:lpstr>
      <vt:lpstr>أشكال الدول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Neena</dc:creator>
  <cp:lastModifiedBy>Neena</cp:lastModifiedBy>
  <cp:revision>42</cp:revision>
  <dcterms:created xsi:type="dcterms:W3CDTF">2017-03-01T08:47:22Z</dcterms:created>
  <dcterms:modified xsi:type="dcterms:W3CDTF">2019-02-07T16:27:24Z</dcterms:modified>
</cp:coreProperties>
</file>