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69" r:id="rId3"/>
    <p:sldId id="270" r:id="rId4"/>
    <p:sldId id="277" r:id="rId5"/>
    <p:sldId id="271" r:id="rId6"/>
    <p:sldId id="273" r:id="rId7"/>
    <p:sldId id="275"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6C85"/>
    <a:srgbClr val="2490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0" d="100"/>
          <a:sy n="60" d="100"/>
        </p:scale>
        <p:origin x="-1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7C7B1-BFA6-4CEA-836B-676EEA1527F4}"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FDB51A04-89F4-4336-B348-725E1BB013EC}">
      <dgm:prSet phldrT="[نص]"/>
      <dgm:spPr/>
      <dgm:t>
        <a:bodyPr/>
        <a:lstStyle/>
        <a:p>
          <a:r>
            <a:rPr lang="ar-MA" dirty="0" smtClean="0"/>
            <a:t>مبدأ سيادة القانون</a:t>
          </a:r>
          <a:endParaRPr lang="en-US" dirty="0"/>
        </a:p>
      </dgm:t>
    </dgm:pt>
    <dgm:pt modelId="{E8046074-42D4-42DB-8DC7-C49EFFD15B93}" type="parTrans" cxnId="{B83C81A0-FD18-4859-B68A-8E125E19D8F4}">
      <dgm:prSet/>
      <dgm:spPr/>
      <dgm:t>
        <a:bodyPr/>
        <a:lstStyle/>
        <a:p>
          <a:endParaRPr lang="en-US"/>
        </a:p>
      </dgm:t>
    </dgm:pt>
    <dgm:pt modelId="{F3140A93-45E6-4545-89B6-F65B670575CA}" type="sibTrans" cxnId="{B83C81A0-FD18-4859-B68A-8E125E19D8F4}">
      <dgm:prSet/>
      <dgm:spPr/>
      <dgm:t>
        <a:bodyPr/>
        <a:lstStyle/>
        <a:p>
          <a:endParaRPr lang="en-US"/>
        </a:p>
      </dgm:t>
    </dgm:pt>
    <dgm:pt modelId="{74878489-8724-43A0-A7A2-7F4C9696555C}">
      <dgm:prSet phldrT="[نص]"/>
      <dgm:spPr/>
      <dgm:t>
        <a:bodyPr/>
        <a:lstStyle/>
        <a:p>
          <a:endParaRPr lang="en-US" dirty="0"/>
        </a:p>
      </dgm:t>
    </dgm:pt>
    <dgm:pt modelId="{E45CB2DC-DFD4-4283-9A73-747F626A2C15}" type="parTrans" cxnId="{A9BF5227-4707-492C-ADFC-FC1B04E87F52}">
      <dgm:prSet/>
      <dgm:spPr/>
      <dgm:t>
        <a:bodyPr/>
        <a:lstStyle/>
        <a:p>
          <a:endParaRPr lang="en-US"/>
        </a:p>
      </dgm:t>
    </dgm:pt>
    <dgm:pt modelId="{57BE4201-0BD2-4B54-9373-4AEE77AF909D}" type="sibTrans" cxnId="{A9BF5227-4707-492C-ADFC-FC1B04E87F52}">
      <dgm:prSet/>
      <dgm:spPr/>
      <dgm:t>
        <a:bodyPr/>
        <a:lstStyle/>
        <a:p>
          <a:endParaRPr lang="en-US"/>
        </a:p>
      </dgm:t>
    </dgm:pt>
    <dgm:pt modelId="{45F940D0-27DF-4115-8332-439897907220}">
      <dgm:prSet phldrT="[نص]"/>
      <dgm:spPr/>
      <dgm:t>
        <a:bodyPr/>
        <a:lstStyle/>
        <a:p>
          <a:r>
            <a:rPr lang="ar-MA" dirty="0" smtClean="0"/>
            <a:t>مبدأ</a:t>
          </a:r>
          <a:r>
            <a:rPr lang="ar-MA" baseline="0" dirty="0" smtClean="0"/>
            <a:t> المساواة أمام القانون</a:t>
          </a:r>
          <a:endParaRPr lang="en-US" dirty="0"/>
        </a:p>
      </dgm:t>
    </dgm:pt>
    <dgm:pt modelId="{E1670887-B028-46B4-A5B7-026675EBD76D}" type="parTrans" cxnId="{57A0176B-B81C-4B47-B84B-CF9FD2910417}">
      <dgm:prSet/>
      <dgm:spPr/>
      <dgm:t>
        <a:bodyPr/>
        <a:lstStyle/>
        <a:p>
          <a:endParaRPr lang="en-US"/>
        </a:p>
      </dgm:t>
    </dgm:pt>
    <dgm:pt modelId="{674738A1-3F3B-43FF-9BCB-933942019266}" type="sibTrans" cxnId="{57A0176B-B81C-4B47-B84B-CF9FD2910417}">
      <dgm:prSet/>
      <dgm:spPr/>
      <dgm:t>
        <a:bodyPr/>
        <a:lstStyle/>
        <a:p>
          <a:endParaRPr lang="en-US"/>
        </a:p>
      </dgm:t>
    </dgm:pt>
    <dgm:pt modelId="{E7D50EB1-022F-4E5A-B728-7CF47EFC867F}">
      <dgm:prSet phldrT="[نص]"/>
      <dgm:spPr/>
      <dgm:t>
        <a:bodyPr/>
        <a:lstStyle/>
        <a:p>
          <a:pPr marR="0" eaLnBrk="1" fontAlgn="auto" latinLnBrk="0" hangingPunct="1">
            <a:buClrTx/>
            <a:buSzTx/>
            <a:buFontTx/>
            <a:tabLst/>
            <a:defRPr/>
          </a:pPr>
          <a:r>
            <a:rPr lang="ar-MA" dirty="0" smtClean="0"/>
            <a:t>مبدأ سمو الدستور</a:t>
          </a:r>
          <a:endParaRPr lang="en-US" dirty="0"/>
        </a:p>
      </dgm:t>
    </dgm:pt>
    <dgm:pt modelId="{2D293D1F-F571-45F9-91A5-6B47E9C87BD2}" type="parTrans" cxnId="{05CBD3F4-27A2-4185-93DE-0FC6F2D0105C}">
      <dgm:prSet/>
      <dgm:spPr/>
      <dgm:t>
        <a:bodyPr/>
        <a:lstStyle/>
        <a:p>
          <a:endParaRPr lang="en-US"/>
        </a:p>
      </dgm:t>
    </dgm:pt>
    <dgm:pt modelId="{3B5F4BFF-A310-4DDD-B8D6-50B704A9E202}" type="sibTrans" cxnId="{05CBD3F4-27A2-4185-93DE-0FC6F2D0105C}">
      <dgm:prSet/>
      <dgm:spPr/>
      <dgm:t>
        <a:bodyPr/>
        <a:lstStyle/>
        <a:p>
          <a:endParaRPr lang="en-US"/>
        </a:p>
      </dgm:t>
    </dgm:pt>
    <dgm:pt modelId="{908F135A-21F2-4C04-9CA2-8843AB57D72B}">
      <dgm:prSet phldrT="[نص]"/>
      <dgm:spPr/>
      <dgm:t>
        <a:bodyPr/>
        <a:lstStyle/>
        <a:p>
          <a:endParaRPr lang="en-US" dirty="0"/>
        </a:p>
      </dgm:t>
    </dgm:pt>
    <dgm:pt modelId="{379FDCBA-C877-4E8E-9C13-75DE1B3484F4}" type="parTrans" cxnId="{7DA83BA9-FBC9-49EE-8829-2B94AF8F9F8C}">
      <dgm:prSet/>
      <dgm:spPr/>
      <dgm:t>
        <a:bodyPr/>
        <a:lstStyle/>
        <a:p>
          <a:endParaRPr lang="en-US"/>
        </a:p>
      </dgm:t>
    </dgm:pt>
    <dgm:pt modelId="{C17F472F-F9FF-4F06-A7DB-DDA9CBB177C2}" type="sibTrans" cxnId="{7DA83BA9-FBC9-49EE-8829-2B94AF8F9F8C}">
      <dgm:prSet/>
      <dgm:spPr/>
      <dgm:t>
        <a:bodyPr/>
        <a:lstStyle/>
        <a:p>
          <a:endParaRPr lang="en-US"/>
        </a:p>
      </dgm:t>
    </dgm:pt>
    <dgm:pt modelId="{41B50923-69D2-4D93-8FEB-FC52D542E903}">
      <dgm:prSet phldrT="[نص]"/>
      <dgm:spPr/>
      <dgm:t>
        <a:bodyPr/>
        <a:lstStyle/>
        <a:p>
          <a:endParaRPr lang="en-US" dirty="0"/>
        </a:p>
      </dgm:t>
    </dgm:pt>
    <dgm:pt modelId="{7741F939-4B21-4CBD-BCD0-B25276402310}" type="parTrans" cxnId="{8F3BAB6F-79D7-41DF-AC1C-5567C2360941}">
      <dgm:prSet/>
      <dgm:spPr/>
      <dgm:t>
        <a:bodyPr/>
        <a:lstStyle/>
        <a:p>
          <a:endParaRPr lang="en-US"/>
        </a:p>
      </dgm:t>
    </dgm:pt>
    <dgm:pt modelId="{D3A3B767-D4E6-4A0D-914F-393B1D365941}" type="sibTrans" cxnId="{8F3BAB6F-79D7-41DF-AC1C-5567C2360941}">
      <dgm:prSet/>
      <dgm:spPr/>
      <dgm:t>
        <a:bodyPr/>
        <a:lstStyle/>
        <a:p>
          <a:endParaRPr lang="en-US"/>
        </a:p>
      </dgm:t>
    </dgm:pt>
    <dgm:pt modelId="{A8B5C23B-D0ED-4ACB-9A72-CB1E884A40F9}" type="pres">
      <dgm:prSet presAssocID="{C747C7B1-BFA6-4CEA-836B-676EEA1527F4}" presName="theList" presStyleCnt="0">
        <dgm:presLayoutVars>
          <dgm:dir val="rev"/>
          <dgm:animLvl val="lvl"/>
          <dgm:resizeHandles val="exact"/>
        </dgm:presLayoutVars>
      </dgm:prSet>
      <dgm:spPr/>
      <dgm:t>
        <a:bodyPr/>
        <a:lstStyle/>
        <a:p>
          <a:endParaRPr lang="en-US"/>
        </a:p>
      </dgm:t>
    </dgm:pt>
    <dgm:pt modelId="{72EBC1DE-0A2D-42F1-8C51-5E7FEDA90371}" type="pres">
      <dgm:prSet presAssocID="{908F135A-21F2-4C04-9CA2-8843AB57D72B}" presName="compNode" presStyleCnt="0"/>
      <dgm:spPr/>
    </dgm:pt>
    <dgm:pt modelId="{55302445-8193-48BD-A69E-2609CE803004}" type="pres">
      <dgm:prSet presAssocID="{908F135A-21F2-4C04-9CA2-8843AB57D72B}" presName="aNode" presStyleLbl="bgShp" presStyleIdx="0" presStyleCnt="3"/>
      <dgm:spPr/>
      <dgm:t>
        <a:bodyPr/>
        <a:lstStyle/>
        <a:p>
          <a:endParaRPr lang="en-US"/>
        </a:p>
      </dgm:t>
    </dgm:pt>
    <dgm:pt modelId="{00884111-F659-4F03-B3E0-62B06B531EB1}" type="pres">
      <dgm:prSet presAssocID="{908F135A-21F2-4C04-9CA2-8843AB57D72B}" presName="textNode" presStyleLbl="bgShp" presStyleIdx="0" presStyleCnt="3"/>
      <dgm:spPr/>
      <dgm:t>
        <a:bodyPr/>
        <a:lstStyle/>
        <a:p>
          <a:endParaRPr lang="en-US"/>
        </a:p>
      </dgm:t>
    </dgm:pt>
    <dgm:pt modelId="{BD0D45FF-BFFF-4FC3-9998-F124608F0D53}" type="pres">
      <dgm:prSet presAssocID="{908F135A-21F2-4C04-9CA2-8843AB57D72B}" presName="compChildNode" presStyleCnt="0"/>
      <dgm:spPr/>
    </dgm:pt>
    <dgm:pt modelId="{44732BB8-85AD-4397-B108-E0D9A1F9265A}" type="pres">
      <dgm:prSet presAssocID="{908F135A-21F2-4C04-9CA2-8843AB57D72B}" presName="theInnerList" presStyleCnt="0"/>
      <dgm:spPr/>
    </dgm:pt>
    <dgm:pt modelId="{DED1BD5F-E40A-40E8-92E9-82BC043C1961}" type="pres">
      <dgm:prSet presAssocID="{E7D50EB1-022F-4E5A-B728-7CF47EFC867F}" presName="childNode" presStyleLbl="node1" presStyleIdx="0" presStyleCnt="3" custScaleY="153997" custLinFactNeighborY="-26048">
        <dgm:presLayoutVars>
          <dgm:bulletEnabled val="1"/>
        </dgm:presLayoutVars>
      </dgm:prSet>
      <dgm:spPr/>
      <dgm:t>
        <a:bodyPr/>
        <a:lstStyle/>
        <a:p>
          <a:endParaRPr lang="en-US"/>
        </a:p>
      </dgm:t>
    </dgm:pt>
    <dgm:pt modelId="{51AF0A45-7A3F-4084-913C-6E37A527521F}" type="pres">
      <dgm:prSet presAssocID="{908F135A-21F2-4C04-9CA2-8843AB57D72B}" presName="aSpace" presStyleCnt="0"/>
      <dgm:spPr/>
    </dgm:pt>
    <dgm:pt modelId="{B9A1B297-5CEA-48C2-A5CA-988466126410}" type="pres">
      <dgm:prSet presAssocID="{41B50923-69D2-4D93-8FEB-FC52D542E903}" presName="compNode" presStyleCnt="0"/>
      <dgm:spPr/>
    </dgm:pt>
    <dgm:pt modelId="{CBA895A1-495C-4FEE-962D-FEFED735788C}" type="pres">
      <dgm:prSet presAssocID="{41B50923-69D2-4D93-8FEB-FC52D542E903}" presName="aNode" presStyleLbl="bgShp" presStyleIdx="1" presStyleCnt="3"/>
      <dgm:spPr/>
      <dgm:t>
        <a:bodyPr/>
        <a:lstStyle/>
        <a:p>
          <a:endParaRPr lang="en-US"/>
        </a:p>
      </dgm:t>
    </dgm:pt>
    <dgm:pt modelId="{966CB1A4-282D-47B7-B5E0-FC3ABBDF2F36}" type="pres">
      <dgm:prSet presAssocID="{41B50923-69D2-4D93-8FEB-FC52D542E903}" presName="textNode" presStyleLbl="bgShp" presStyleIdx="1" presStyleCnt="3"/>
      <dgm:spPr/>
      <dgm:t>
        <a:bodyPr/>
        <a:lstStyle/>
        <a:p>
          <a:endParaRPr lang="en-US"/>
        </a:p>
      </dgm:t>
    </dgm:pt>
    <dgm:pt modelId="{D29B5DB9-6BC6-42C4-9FCA-BF1D37C297DA}" type="pres">
      <dgm:prSet presAssocID="{41B50923-69D2-4D93-8FEB-FC52D542E903}" presName="compChildNode" presStyleCnt="0"/>
      <dgm:spPr/>
    </dgm:pt>
    <dgm:pt modelId="{66260D4F-7ADD-4E29-A301-1475AF62B059}" type="pres">
      <dgm:prSet presAssocID="{41B50923-69D2-4D93-8FEB-FC52D542E903}" presName="theInnerList" presStyleCnt="0"/>
      <dgm:spPr/>
    </dgm:pt>
    <dgm:pt modelId="{26D50C90-10E0-4CF1-9612-EB68AD4CF41E}" type="pres">
      <dgm:prSet presAssocID="{45F940D0-27DF-4115-8332-439897907220}" presName="childNode" presStyleLbl="node1" presStyleIdx="1" presStyleCnt="3" custLinFactNeighborY="-16872">
        <dgm:presLayoutVars>
          <dgm:bulletEnabled val="1"/>
        </dgm:presLayoutVars>
      </dgm:prSet>
      <dgm:spPr/>
      <dgm:t>
        <a:bodyPr/>
        <a:lstStyle/>
        <a:p>
          <a:endParaRPr lang="en-US"/>
        </a:p>
      </dgm:t>
    </dgm:pt>
    <dgm:pt modelId="{2A457BDA-6C7D-42B6-85D2-2941838D1336}" type="pres">
      <dgm:prSet presAssocID="{41B50923-69D2-4D93-8FEB-FC52D542E903}" presName="aSpace" presStyleCnt="0"/>
      <dgm:spPr/>
    </dgm:pt>
    <dgm:pt modelId="{583D8993-6AF2-4A09-821F-9F099EF85ABB}" type="pres">
      <dgm:prSet presAssocID="{74878489-8724-43A0-A7A2-7F4C9696555C}" presName="compNode" presStyleCnt="0"/>
      <dgm:spPr/>
    </dgm:pt>
    <dgm:pt modelId="{0AAA52AD-DF0E-4170-B197-8CE8628EBB4E}" type="pres">
      <dgm:prSet presAssocID="{74878489-8724-43A0-A7A2-7F4C9696555C}" presName="aNode" presStyleLbl="bgShp" presStyleIdx="2" presStyleCnt="3"/>
      <dgm:spPr/>
      <dgm:t>
        <a:bodyPr/>
        <a:lstStyle/>
        <a:p>
          <a:endParaRPr lang="en-US"/>
        </a:p>
      </dgm:t>
    </dgm:pt>
    <dgm:pt modelId="{743CD050-8648-42C8-982F-953CCA03056E}" type="pres">
      <dgm:prSet presAssocID="{74878489-8724-43A0-A7A2-7F4C9696555C}" presName="textNode" presStyleLbl="bgShp" presStyleIdx="2" presStyleCnt="3"/>
      <dgm:spPr/>
      <dgm:t>
        <a:bodyPr/>
        <a:lstStyle/>
        <a:p>
          <a:endParaRPr lang="en-US"/>
        </a:p>
      </dgm:t>
    </dgm:pt>
    <dgm:pt modelId="{0B91FD12-FBA6-4B33-A4D4-E633A7E8084E}" type="pres">
      <dgm:prSet presAssocID="{74878489-8724-43A0-A7A2-7F4C9696555C}" presName="compChildNode" presStyleCnt="0"/>
      <dgm:spPr/>
    </dgm:pt>
    <dgm:pt modelId="{F5846141-E11C-477F-A9F6-B5493CF82E71}" type="pres">
      <dgm:prSet presAssocID="{74878489-8724-43A0-A7A2-7F4C9696555C}" presName="theInnerList" presStyleCnt="0"/>
      <dgm:spPr/>
    </dgm:pt>
    <dgm:pt modelId="{82059C17-B5D1-4351-A84B-1522CC13222A}" type="pres">
      <dgm:prSet presAssocID="{FDB51A04-89F4-4336-B348-725E1BB013EC}" presName="childNode" presStyleLbl="node1" presStyleIdx="2" presStyleCnt="3" custLinFactNeighborY="-16872">
        <dgm:presLayoutVars>
          <dgm:bulletEnabled val="1"/>
        </dgm:presLayoutVars>
      </dgm:prSet>
      <dgm:spPr/>
      <dgm:t>
        <a:bodyPr/>
        <a:lstStyle/>
        <a:p>
          <a:endParaRPr lang="en-US"/>
        </a:p>
      </dgm:t>
    </dgm:pt>
  </dgm:ptLst>
  <dgm:cxnLst>
    <dgm:cxn modelId="{6EBBEA03-D507-4144-A0A5-E920A946EDF1}" type="presOf" srcId="{908F135A-21F2-4C04-9CA2-8843AB57D72B}" destId="{00884111-F659-4F03-B3E0-62B06B531EB1}" srcOrd="1" destOrd="0" presId="urn:microsoft.com/office/officeart/2005/8/layout/lProcess2"/>
    <dgm:cxn modelId="{A5B18FEB-9402-44CD-890B-1E2FA4F49268}" type="presOf" srcId="{FDB51A04-89F4-4336-B348-725E1BB013EC}" destId="{82059C17-B5D1-4351-A84B-1522CC13222A}" srcOrd="0" destOrd="0" presId="urn:microsoft.com/office/officeart/2005/8/layout/lProcess2"/>
    <dgm:cxn modelId="{A9BF5227-4707-492C-ADFC-FC1B04E87F52}" srcId="{C747C7B1-BFA6-4CEA-836B-676EEA1527F4}" destId="{74878489-8724-43A0-A7A2-7F4C9696555C}" srcOrd="2" destOrd="0" parTransId="{E45CB2DC-DFD4-4283-9A73-747F626A2C15}" sibTransId="{57BE4201-0BD2-4B54-9373-4AEE77AF909D}"/>
    <dgm:cxn modelId="{647EB986-CF75-4EA9-87E7-C698D4EFC1C1}" type="presOf" srcId="{C747C7B1-BFA6-4CEA-836B-676EEA1527F4}" destId="{A8B5C23B-D0ED-4ACB-9A72-CB1E884A40F9}" srcOrd="0" destOrd="0" presId="urn:microsoft.com/office/officeart/2005/8/layout/lProcess2"/>
    <dgm:cxn modelId="{05CBD3F4-27A2-4185-93DE-0FC6F2D0105C}" srcId="{908F135A-21F2-4C04-9CA2-8843AB57D72B}" destId="{E7D50EB1-022F-4E5A-B728-7CF47EFC867F}" srcOrd="0" destOrd="0" parTransId="{2D293D1F-F571-45F9-91A5-6B47E9C87BD2}" sibTransId="{3B5F4BFF-A310-4DDD-B8D6-50B704A9E202}"/>
    <dgm:cxn modelId="{C48F8BAC-4E63-452F-B4B3-6F10B8391F31}" type="presOf" srcId="{45F940D0-27DF-4115-8332-439897907220}" destId="{26D50C90-10E0-4CF1-9612-EB68AD4CF41E}" srcOrd="0" destOrd="0" presId="urn:microsoft.com/office/officeart/2005/8/layout/lProcess2"/>
    <dgm:cxn modelId="{8F3BAB6F-79D7-41DF-AC1C-5567C2360941}" srcId="{C747C7B1-BFA6-4CEA-836B-676EEA1527F4}" destId="{41B50923-69D2-4D93-8FEB-FC52D542E903}" srcOrd="1" destOrd="0" parTransId="{7741F939-4B21-4CBD-BCD0-B25276402310}" sibTransId="{D3A3B767-D4E6-4A0D-914F-393B1D365941}"/>
    <dgm:cxn modelId="{4D14720C-429A-42F1-9F1C-12479DFD1D37}" type="presOf" srcId="{41B50923-69D2-4D93-8FEB-FC52D542E903}" destId="{CBA895A1-495C-4FEE-962D-FEFED735788C}" srcOrd="0" destOrd="0" presId="urn:microsoft.com/office/officeart/2005/8/layout/lProcess2"/>
    <dgm:cxn modelId="{DA9B2E9A-FB48-43DC-A469-1B9D7A18B0F1}" type="presOf" srcId="{41B50923-69D2-4D93-8FEB-FC52D542E903}" destId="{966CB1A4-282D-47B7-B5E0-FC3ABBDF2F36}" srcOrd="1" destOrd="0" presId="urn:microsoft.com/office/officeart/2005/8/layout/lProcess2"/>
    <dgm:cxn modelId="{7DA83BA9-FBC9-49EE-8829-2B94AF8F9F8C}" srcId="{C747C7B1-BFA6-4CEA-836B-676EEA1527F4}" destId="{908F135A-21F2-4C04-9CA2-8843AB57D72B}" srcOrd="0" destOrd="0" parTransId="{379FDCBA-C877-4E8E-9C13-75DE1B3484F4}" sibTransId="{C17F472F-F9FF-4F06-A7DB-DDA9CBB177C2}"/>
    <dgm:cxn modelId="{4706BEAE-41E1-4B1D-AEDB-5CAE36ABB117}" type="presOf" srcId="{74878489-8724-43A0-A7A2-7F4C9696555C}" destId="{0AAA52AD-DF0E-4170-B197-8CE8628EBB4E}" srcOrd="0" destOrd="0" presId="urn:microsoft.com/office/officeart/2005/8/layout/lProcess2"/>
    <dgm:cxn modelId="{0C4E8B3B-38D4-40F8-935B-9B2A9AA7CE44}" type="presOf" srcId="{908F135A-21F2-4C04-9CA2-8843AB57D72B}" destId="{55302445-8193-48BD-A69E-2609CE803004}" srcOrd="0" destOrd="0" presId="urn:microsoft.com/office/officeart/2005/8/layout/lProcess2"/>
    <dgm:cxn modelId="{94822BA4-4F89-4723-82BB-CE3F5EF420CC}" type="presOf" srcId="{E7D50EB1-022F-4E5A-B728-7CF47EFC867F}" destId="{DED1BD5F-E40A-40E8-92E9-82BC043C1961}" srcOrd="0" destOrd="0" presId="urn:microsoft.com/office/officeart/2005/8/layout/lProcess2"/>
    <dgm:cxn modelId="{0C1D4FD8-C1D4-4584-AA4D-22B0B34D7E50}" type="presOf" srcId="{74878489-8724-43A0-A7A2-7F4C9696555C}" destId="{743CD050-8648-42C8-982F-953CCA03056E}" srcOrd="1" destOrd="0" presId="urn:microsoft.com/office/officeart/2005/8/layout/lProcess2"/>
    <dgm:cxn modelId="{B83C81A0-FD18-4859-B68A-8E125E19D8F4}" srcId="{74878489-8724-43A0-A7A2-7F4C9696555C}" destId="{FDB51A04-89F4-4336-B348-725E1BB013EC}" srcOrd="0" destOrd="0" parTransId="{E8046074-42D4-42DB-8DC7-C49EFFD15B93}" sibTransId="{F3140A93-45E6-4545-89B6-F65B670575CA}"/>
    <dgm:cxn modelId="{57A0176B-B81C-4B47-B84B-CF9FD2910417}" srcId="{41B50923-69D2-4D93-8FEB-FC52D542E903}" destId="{45F940D0-27DF-4115-8332-439897907220}" srcOrd="0" destOrd="0" parTransId="{E1670887-B028-46B4-A5B7-026675EBD76D}" sibTransId="{674738A1-3F3B-43FF-9BCB-933942019266}"/>
    <dgm:cxn modelId="{DB9943ED-648F-4A46-B56C-DD1C68890E4A}" type="presParOf" srcId="{A8B5C23B-D0ED-4ACB-9A72-CB1E884A40F9}" destId="{72EBC1DE-0A2D-42F1-8C51-5E7FEDA90371}" srcOrd="0" destOrd="0" presId="urn:microsoft.com/office/officeart/2005/8/layout/lProcess2"/>
    <dgm:cxn modelId="{86ECCEA2-0743-4FDE-9616-7EBEB2CFF0E3}" type="presParOf" srcId="{72EBC1DE-0A2D-42F1-8C51-5E7FEDA90371}" destId="{55302445-8193-48BD-A69E-2609CE803004}" srcOrd="0" destOrd="0" presId="urn:microsoft.com/office/officeart/2005/8/layout/lProcess2"/>
    <dgm:cxn modelId="{A7B897CD-7DE6-4B5F-8166-50F0D2FAFB42}" type="presParOf" srcId="{72EBC1DE-0A2D-42F1-8C51-5E7FEDA90371}" destId="{00884111-F659-4F03-B3E0-62B06B531EB1}" srcOrd="1" destOrd="0" presId="urn:microsoft.com/office/officeart/2005/8/layout/lProcess2"/>
    <dgm:cxn modelId="{ABA2849F-6AB2-4A51-8BDB-2E65C17CD65B}" type="presParOf" srcId="{72EBC1DE-0A2D-42F1-8C51-5E7FEDA90371}" destId="{BD0D45FF-BFFF-4FC3-9998-F124608F0D53}" srcOrd="2" destOrd="0" presId="urn:microsoft.com/office/officeart/2005/8/layout/lProcess2"/>
    <dgm:cxn modelId="{59D7E248-12DB-4D64-8907-CA87626BBA48}" type="presParOf" srcId="{BD0D45FF-BFFF-4FC3-9998-F124608F0D53}" destId="{44732BB8-85AD-4397-B108-E0D9A1F9265A}" srcOrd="0" destOrd="0" presId="urn:microsoft.com/office/officeart/2005/8/layout/lProcess2"/>
    <dgm:cxn modelId="{74E6A4D0-B93C-43A6-8AEB-B3AAEA5E7117}" type="presParOf" srcId="{44732BB8-85AD-4397-B108-E0D9A1F9265A}" destId="{DED1BD5F-E40A-40E8-92E9-82BC043C1961}" srcOrd="0" destOrd="0" presId="urn:microsoft.com/office/officeart/2005/8/layout/lProcess2"/>
    <dgm:cxn modelId="{25830DEB-D624-482A-92E4-0DAEF138F94D}" type="presParOf" srcId="{A8B5C23B-D0ED-4ACB-9A72-CB1E884A40F9}" destId="{51AF0A45-7A3F-4084-913C-6E37A527521F}" srcOrd="1" destOrd="0" presId="urn:microsoft.com/office/officeart/2005/8/layout/lProcess2"/>
    <dgm:cxn modelId="{776E7B70-A2BC-4C66-8D78-829BB58EEF15}" type="presParOf" srcId="{A8B5C23B-D0ED-4ACB-9A72-CB1E884A40F9}" destId="{B9A1B297-5CEA-48C2-A5CA-988466126410}" srcOrd="2" destOrd="0" presId="urn:microsoft.com/office/officeart/2005/8/layout/lProcess2"/>
    <dgm:cxn modelId="{7EAE0AD2-AC5A-4CEF-A434-FABA5BD4102B}" type="presParOf" srcId="{B9A1B297-5CEA-48C2-A5CA-988466126410}" destId="{CBA895A1-495C-4FEE-962D-FEFED735788C}" srcOrd="0" destOrd="0" presId="urn:microsoft.com/office/officeart/2005/8/layout/lProcess2"/>
    <dgm:cxn modelId="{CFFF0358-33DA-4B4A-BB1A-718DD58027DC}" type="presParOf" srcId="{B9A1B297-5CEA-48C2-A5CA-988466126410}" destId="{966CB1A4-282D-47B7-B5E0-FC3ABBDF2F36}" srcOrd="1" destOrd="0" presId="urn:microsoft.com/office/officeart/2005/8/layout/lProcess2"/>
    <dgm:cxn modelId="{2AD92B67-C17F-4E53-9C00-2DC88B387542}" type="presParOf" srcId="{B9A1B297-5CEA-48C2-A5CA-988466126410}" destId="{D29B5DB9-6BC6-42C4-9FCA-BF1D37C297DA}" srcOrd="2" destOrd="0" presId="urn:microsoft.com/office/officeart/2005/8/layout/lProcess2"/>
    <dgm:cxn modelId="{8A37FE0E-88CC-4899-9F4D-8597611DC6CF}" type="presParOf" srcId="{D29B5DB9-6BC6-42C4-9FCA-BF1D37C297DA}" destId="{66260D4F-7ADD-4E29-A301-1475AF62B059}" srcOrd="0" destOrd="0" presId="urn:microsoft.com/office/officeart/2005/8/layout/lProcess2"/>
    <dgm:cxn modelId="{8D1C2F52-8ACC-4ADC-9FA2-BE6CC39085AF}" type="presParOf" srcId="{66260D4F-7ADD-4E29-A301-1475AF62B059}" destId="{26D50C90-10E0-4CF1-9612-EB68AD4CF41E}" srcOrd="0" destOrd="0" presId="urn:microsoft.com/office/officeart/2005/8/layout/lProcess2"/>
    <dgm:cxn modelId="{98A2B9E9-892D-4E2A-BD81-A0DF1903BB76}" type="presParOf" srcId="{A8B5C23B-D0ED-4ACB-9A72-CB1E884A40F9}" destId="{2A457BDA-6C7D-42B6-85D2-2941838D1336}" srcOrd="3" destOrd="0" presId="urn:microsoft.com/office/officeart/2005/8/layout/lProcess2"/>
    <dgm:cxn modelId="{BD0CB4F6-5C62-4EFD-91B6-63E294902B6D}" type="presParOf" srcId="{A8B5C23B-D0ED-4ACB-9A72-CB1E884A40F9}" destId="{583D8993-6AF2-4A09-821F-9F099EF85ABB}" srcOrd="4" destOrd="0" presId="urn:microsoft.com/office/officeart/2005/8/layout/lProcess2"/>
    <dgm:cxn modelId="{DD54EF03-C39D-4465-AD45-93EC4C80DA2B}" type="presParOf" srcId="{583D8993-6AF2-4A09-821F-9F099EF85ABB}" destId="{0AAA52AD-DF0E-4170-B197-8CE8628EBB4E}" srcOrd="0" destOrd="0" presId="urn:microsoft.com/office/officeart/2005/8/layout/lProcess2"/>
    <dgm:cxn modelId="{5A8179C5-4A6E-42A0-8BE2-48AC2D44A17A}" type="presParOf" srcId="{583D8993-6AF2-4A09-821F-9F099EF85ABB}" destId="{743CD050-8648-42C8-982F-953CCA03056E}" srcOrd="1" destOrd="0" presId="urn:microsoft.com/office/officeart/2005/8/layout/lProcess2"/>
    <dgm:cxn modelId="{14D0DB13-111A-4EC9-9F98-10BE9F869051}" type="presParOf" srcId="{583D8993-6AF2-4A09-821F-9F099EF85ABB}" destId="{0B91FD12-FBA6-4B33-A4D4-E633A7E8084E}" srcOrd="2" destOrd="0" presId="urn:microsoft.com/office/officeart/2005/8/layout/lProcess2"/>
    <dgm:cxn modelId="{B3F9DE97-5945-4340-990F-B9B4B1FB7FC0}" type="presParOf" srcId="{0B91FD12-FBA6-4B33-A4D4-E633A7E8084E}" destId="{F5846141-E11C-477F-A9F6-B5493CF82E71}" srcOrd="0" destOrd="0" presId="urn:microsoft.com/office/officeart/2005/8/layout/lProcess2"/>
    <dgm:cxn modelId="{40376BB4-D7B4-457C-BD5B-948E3E344030}" type="presParOf" srcId="{F5846141-E11C-477F-A9F6-B5493CF82E71}" destId="{82059C17-B5D1-4351-A84B-1522CC13222A}"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47C7B1-BFA6-4CEA-836B-676EEA1527F4}"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08B09116-77F2-4C8E-BB68-30690BB4B743}">
      <dgm:prSet phldrT="[نص]"/>
      <dgm:spPr/>
      <dgm:t>
        <a:bodyPr/>
        <a:lstStyle/>
        <a:p>
          <a:r>
            <a:rPr lang="ar-MA" dirty="0" smtClean="0">
              <a:solidFill>
                <a:schemeClr val="tx1"/>
              </a:solidFill>
            </a:rPr>
            <a:t>ماذا يعني؟</a:t>
          </a:r>
          <a:endParaRPr lang="en-US" dirty="0">
            <a:solidFill>
              <a:schemeClr val="tx1"/>
            </a:solidFill>
          </a:endParaRPr>
        </a:p>
      </dgm:t>
    </dgm:pt>
    <dgm:pt modelId="{FBE3E784-D8E2-4481-A3BD-264B3314FEFA}" type="parTrans" cxnId="{825098A6-E1B4-4764-8BCA-5E9171B869B6}">
      <dgm:prSet/>
      <dgm:spPr/>
      <dgm:t>
        <a:bodyPr/>
        <a:lstStyle/>
        <a:p>
          <a:endParaRPr lang="en-US"/>
        </a:p>
      </dgm:t>
    </dgm:pt>
    <dgm:pt modelId="{52B0EB93-F9F8-44E1-8B8A-4D36D53A0C19}" type="sibTrans" cxnId="{825098A6-E1B4-4764-8BCA-5E9171B869B6}">
      <dgm:prSet/>
      <dgm:spPr/>
      <dgm:t>
        <a:bodyPr/>
        <a:lstStyle/>
        <a:p>
          <a:endParaRPr lang="en-US"/>
        </a:p>
      </dgm:t>
    </dgm:pt>
    <dgm:pt modelId="{98036E05-2860-4223-9938-6E6320CA525C}">
      <dgm:prSet phldrT="[نص]"/>
      <dgm:spPr/>
      <dgm:t>
        <a:bodyPr/>
        <a:lstStyle/>
        <a:p>
          <a:r>
            <a:rPr lang="ar-MA" dirty="0" smtClean="0">
              <a:solidFill>
                <a:schemeClr val="tx1"/>
              </a:solidFill>
            </a:rPr>
            <a:t>مظاهر سمو القواعد الدستورية</a:t>
          </a:r>
          <a:endParaRPr lang="en-US" dirty="0">
            <a:solidFill>
              <a:schemeClr val="tx1"/>
            </a:solidFill>
          </a:endParaRPr>
        </a:p>
      </dgm:t>
    </dgm:pt>
    <dgm:pt modelId="{092577F5-29A2-4B21-B585-AF24784F2172}" type="parTrans" cxnId="{E9FFCFB1-4D0E-453F-81B5-3C704944204C}">
      <dgm:prSet/>
      <dgm:spPr/>
      <dgm:t>
        <a:bodyPr/>
        <a:lstStyle/>
        <a:p>
          <a:endParaRPr lang="en-US"/>
        </a:p>
      </dgm:t>
    </dgm:pt>
    <dgm:pt modelId="{B7369825-C54D-45C2-95BD-530F37BACC1E}" type="sibTrans" cxnId="{E9FFCFB1-4D0E-453F-81B5-3C704944204C}">
      <dgm:prSet/>
      <dgm:spPr/>
      <dgm:t>
        <a:bodyPr/>
        <a:lstStyle/>
        <a:p>
          <a:endParaRPr lang="en-US"/>
        </a:p>
      </dgm:t>
    </dgm:pt>
    <dgm:pt modelId="{B6095F5F-43B6-4CFC-8EDE-09C171BD34E5}">
      <dgm:prSet phldrT="[نص]"/>
      <dgm:spPr/>
      <dgm:t>
        <a:bodyPr/>
        <a:lstStyle/>
        <a:p>
          <a:r>
            <a:rPr lang="ar-MA" dirty="0" smtClean="0">
              <a:solidFill>
                <a:schemeClr val="tx1"/>
              </a:solidFill>
            </a:rPr>
            <a:t>السمو الموضوعي</a:t>
          </a:r>
          <a:endParaRPr lang="en-US" dirty="0">
            <a:solidFill>
              <a:schemeClr val="tx1"/>
            </a:solidFill>
          </a:endParaRPr>
        </a:p>
      </dgm:t>
    </dgm:pt>
    <dgm:pt modelId="{208420D3-FEF0-48AF-A629-E8D1DBF97BC8}" type="parTrans" cxnId="{17C8647F-554C-4C73-AB1D-8FF333634631}">
      <dgm:prSet/>
      <dgm:spPr/>
      <dgm:t>
        <a:bodyPr/>
        <a:lstStyle/>
        <a:p>
          <a:endParaRPr lang="en-US"/>
        </a:p>
      </dgm:t>
    </dgm:pt>
    <dgm:pt modelId="{6E99CF96-3A42-4C95-BEDC-0692B85DADF4}" type="sibTrans" cxnId="{17C8647F-554C-4C73-AB1D-8FF333634631}">
      <dgm:prSet/>
      <dgm:spPr/>
      <dgm:t>
        <a:bodyPr/>
        <a:lstStyle/>
        <a:p>
          <a:endParaRPr lang="en-US"/>
        </a:p>
      </dgm:t>
    </dgm:pt>
    <dgm:pt modelId="{D4216FD9-35F1-4D1D-8585-0F3B2FB797BB}">
      <dgm:prSet phldrT="[نص]"/>
      <dgm:spPr/>
      <dgm:t>
        <a:bodyPr/>
        <a:lstStyle/>
        <a:p>
          <a:r>
            <a:rPr lang="ar-MA" dirty="0" smtClean="0">
              <a:solidFill>
                <a:schemeClr val="tx1"/>
              </a:solidFill>
            </a:rPr>
            <a:t>السمو الشكلي</a:t>
          </a:r>
          <a:endParaRPr lang="en-US" dirty="0">
            <a:solidFill>
              <a:schemeClr val="tx1"/>
            </a:solidFill>
          </a:endParaRPr>
        </a:p>
      </dgm:t>
    </dgm:pt>
    <dgm:pt modelId="{6BB64D9D-75CC-43D4-A5E8-4F95F10DCF3B}" type="parTrans" cxnId="{E7BFAE4E-EA01-4158-92AE-0B8846875997}">
      <dgm:prSet/>
      <dgm:spPr/>
      <dgm:t>
        <a:bodyPr/>
        <a:lstStyle/>
        <a:p>
          <a:endParaRPr lang="en-US"/>
        </a:p>
      </dgm:t>
    </dgm:pt>
    <dgm:pt modelId="{6C84639A-C77C-4D7E-9240-B411278FDE16}" type="sibTrans" cxnId="{E7BFAE4E-EA01-4158-92AE-0B8846875997}">
      <dgm:prSet/>
      <dgm:spPr/>
      <dgm:t>
        <a:bodyPr/>
        <a:lstStyle/>
        <a:p>
          <a:endParaRPr lang="en-US"/>
        </a:p>
      </dgm:t>
    </dgm:pt>
    <dgm:pt modelId="{4DC9DEEC-C903-4227-ACF3-4FE599D950B4}">
      <dgm:prSet phldrT="[نص]" custT="1"/>
      <dgm:spPr>
        <a:solidFill>
          <a:schemeClr val="accent5"/>
        </a:solidFill>
      </dgm:spPr>
      <dgm:t>
        <a:bodyPr/>
        <a:lstStyle/>
        <a:p>
          <a:r>
            <a:rPr lang="ar-MA" sz="2800" dirty="0" smtClean="0">
              <a:solidFill>
                <a:schemeClr val="tx1"/>
              </a:solidFill>
            </a:rPr>
            <a:t>علو القواعد الدستورية وسموها على غيرها من القواعد القانونية في الدولة.</a:t>
          </a:r>
          <a:endParaRPr lang="en-US" sz="2800" dirty="0">
            <a:solidFill>
              <a:schemeClr val="tx1"/>
            </a:solidFill>
          </a:endParaRPr>
        </a:p>
      </dgm:t>
    </dgm:pt>
    <dgm:pt modelId="{A30D276E-357E-488C-8F18-817588B37AE8}" type="parTrans" cxnId="{ED905912-36C4-4CE2-9425-44DD022DEE94}">
      <dgm:prSet/>
      <dgm:spPr/>
      <dgm:t>
        <a:bodyPr/>
        <a:lstStyle/>
        <a:p>
          <a:endParaRPr lang="en-US"/>
        </a:p>
      </dgm:t>
    </dgm:pt>
    <dgm:pt modelId="{EBD56F2A-A3E0-4E39-9DC5-BDDAFA06AB51}" type="sibTrans" cxnId="{ED905912-36C4-4CE2-9425-44DD022DEE94}">
      <dgm:prSet/>
      <dgm:spPr/>
      <dgm:t>
        <a:bodyPr/>
        <a:lstStyle/>
        <a:p>
          <a:endParaRPr lang="en-US"/>
        </a:p>
      </dgm:t>
    </dgm:pt>
    <dgm:pt modelId="{3CE45228-3D77-4550-949F-ACB1D35DEAF5}">
      <dgm:prSet phldrT="[نص]" custT="1"/>
      <dgm:spPr>
        <a:solidFill>
          <a:schemeClr val="accent4">
            <a:lumMod val="75000"/>
          </a:schemeClr>
        </a:solidFill>
      </dgm:spPr>
      <dgm:t>
        <a:bodyPr/>
        <a:lstStyle/>
        <a:p>
          <a:r>
            <a:rPr lang="ar-MA" sz="2800" dirty="0" smtClean="0">
              <a:solidFill>
                <a:schemeClr val="tx1"/>
              </a:solidFill>
            </a:rPr>
            <a:t>السمو الشكلي</a:t>
          </a:r>
          <a:endParaRPr lang="en-US" sz="2800" dirty="0">
            <a:solidFill>
              <a:schemeClr val="tx1"/>
            </a:solidFill>
          </a:endParaRPr>
        </a:p>
      </dgm:t>
    </dgm:pt>
    <dgm:pt modelId="{73B02CF9-2DC6-4DFC-963E-C71B9DEEDA3E}" type="parTrans" cxnId="{6440946F-BF2E-427A-9488-A5A2A13D1292}">
      <dgm:prSet/>
      <dgm:spPr/>
      <dgm:t>
        <a:bodyPr/>
        <a:lstStyle/>
        <a:p>
          <a:endParaRPr lang="en-US"/>
        </a:p>
      </dgm:t>
    </dgm:pt>
    <dgm:pt modelId="{C983D5F3-A708-43B4-9F28-EB21892C8FD2}" type="sibTrans" cxnId="{6440946F-BF2E-427A-9488-A5A2A13D1292}">
      <dgm:prSet/>
      <dgm:spPr/>
      <dgm:t>
        <a:bodyPr/>
        <a:lstStyle/>
        <a:p>
          <a:endParaRPr lang="en-US"/>
        </a:p>
      </dgm:t>
    </dgm:pt>
    <dgm:pt modelId="{CB15D24A-FEEF-4000-87EB-A38227F173FD}">
      <dgm:prSet phldrT="[نص]" custT="1"/>
      <dgm:spPr>
        <a:solidFill>
          <a:schemeClr val="accent4">
            <a:lumMod val="75000"/>
          </a:schemeClr>
        </a:solidFill>
      </dgm:spPr>
      <dgm:t>
        <a:bodyPr/>
        <a:lstStyle/>
        <a:p>
          <a:r>
            <a:rPr lang="ar-MA" sz="2800" dirty="0" smtClean="0">
              <a:solidFill>
                <a:schemeClr val="tx1"/>
              </a:solidFill>
            </a:rPr>
            <a:t>السمو الموضوعي</a:t>
          </a:r>
          <a:endParaRPr lang="en-US" sz="2800" dirty="0">
            <a:solidFill>
              <a:schemeClr val="tx1"/>
            </a:solidFill>
          </a:endParaRPr>
        </a:p>
      </dgm:t>
    </dgm:pt>
    <dgm:pt modelId="{70CCC21A-8DBE-48D8-AC68-279C6DD07992}" type="parTrans" cxnId="{F12DADEC-2FAC-4071-9340-B41E5438E566}">
      <dgm:prSet/>
      <dgm:spPr/>
      <dgm:t>
        <a:bodyPr/>
        <a:lstStyle/>
        <a:p>
          <a:endParaRPr lang="en-US"/>
        </a:p>
      </dgm:t>
    </dgm:pt>
    <dgm:pt modelId="{61EC27D7-8352-48A7-A142-8DAC020D900B}" type="sibTrans" cxnId="{F12DADEC-2FAC-4071-9340-B41E5438E566}">
      <dgm:prSet/>
      <dgm:spPr/>
      <dgm:t>
        <a:bodyPr/>
        <a:lstStyle/>
        <a:p>
          <a:endParaRPr lang="en-US"/>
        </a:p>
      </dgm:t>
    </dgm:pt>
    <dgm:pt modelId="{0748BFC0-DDCF-43D7-BFC7-E067E48785CA}">
      <dgm:prSet phldrT="[نص]" custT="1"/>
      <dgm:spPr>
        <a:solidFill>
          <a:schemeClr val="accent2">
            <a:lumMod val="75000"/>
          </a:schemeClr>
        </a:solidFill>
      </dgm:spPr>
      <dgm:t>
        <a:bodyPr/>
        <a:lstStyle/>
        <a:p>
          <a:r>
            <a:rPr lang="ar-MA" sz="2800" dirty="0" smtClean="0">
              <a:solidFill>
                <a:schemeClr val="bg1"/>
              </a:solidFill>
            </a:rPr>
            <a:t>يتحقق لكافة أنواع الدساتير</a:t>
          </a:r>
          <a:endParaRPr lang="en-US" sz="2800" dirty="0">
            <a:solidFill>
              <a:schemeClr val="bg1"/>
            </a:solidFill>
          </a:endParaRPr>
        </a:p>
      </dgm:t>
    </dgm:pt>
    <dgm:pt modelId="{C0A872FD-A32B-4804-804F-3AFF5D6619B3}" type="parTrans" cxnId="{EA7435F4-22EF-4E7D-9F5E-53638B8C8C7B}">
      <dgm:prSet/>
      <dgm:spPr/>
      <dgm:t>
        <a:bodyPr/>
        <a:lstStyle/>
        <a:p>
          <a:endParaRPr lang="en-US"/>
        </a:p>
      </dgm:t>
    </dgm:pt>
    <dgm:pt modelId="{F862ABC2-B796-4233-A44A-987554BA3369}" type="sibTrans" cxnId="{EA7435F4-22EF-4E7D-9F5E-53638B8C8C7B}">
      <dgm:prSet/>
      <dgm:spPr/>
      <dgm:t>
        <a:bodyPr/>
        <a:lstStyle/>
        <a:p>
          <a:endParaRPr lang="en-US"/>
        </a:p>
      </dgm:t>
    </dgm:pt>
    <dgm:pt modelId="{3F976F3E-25F5-4EC3-AAD2-1C630A8B5423}">
      <dgm:prSet phldrT="[نص]" custT="1"/>
      <dgm:spPr>
        <a:solidFill>
          <a:srgbClr val="249074"/>
        </a:solidFill>
      </dgm:spPr>
      <dgm:t>
        <a:bodyPr/>
        <a:lstStyle/>
        <a:p>
          <a:r>
            <a:rPr lang="ar-MA" sz="2400" dirty="0" smtClean="0">
              <a:solidFill>
                <a:schemeClr val="bg1"/>
              </a:solidFill>
            </a:rPr>
            <a:t>يتحقق للدساتير الجامدة فقط</a:t>
          </a:r>
          <a:endParaRPr lang="en-US" sz="2400" dirty="0">
            <a:solidFill>
              <a:schemeClr val="bg1"/>
            </a:solidFill>
          </a:endParaRPr>
        </a:p>
      </dgm:t>
    </dgm:pt>
    <dgm:pt modelId="{518BF936-D8E9-403E-93E7-2FEBDB94B546}" type="parTrans" cxnId="{74D2A8E5-55DD-4A75-93FD-82C430957D22}">
      <dgm:prSet/>
      <dgm:spPr/>
      <dgm:t>
        <a:bodyPr/>
        <a:lstStyle/>
        <a:p>
          <a:endParaRPr lang="en-US"/>
        </a:p>
      </dgm:t>
    </dgm:pt>
    <dgm:pt modelId="{F9A8CDF8-6C05-42FD-8539-B95224B661C5}" type="sibTrans" cxnId="{74D2A8E5-55DD-4A75-93FD-82C430957D22}">
      <dgm:prSet/>
      <dgm:spPr/>
      <dgm:t>
        <a:bodyPr/>
        <a:lstStyle/>
        <a:p>
          <a:endParaRPr lang="en-US"/>
        </a:p>
      </dgm:t>
    </dgm:pt>
    <dgm:pt modelId="{5EBB6291-4B47-4CA8-8577-C6ECB5DC4769}">
      <dgm:prSet phldrT="[نص]" custT="1"/>
      <dgm:spPr>
        <a:solidFill>
          <a:srgbClr val="249074"/>
        </a:solidFill>
      </dgm:spPr>
      <dgm:t>
        <a:bodyPr/>
        <a:lstStyle/>
        <a:p>
          <a:r>
            <a:rPr lang="ar-MA" sz="2000" b="1" dirty="0" smtClean="0">
              <a:solidFill>
                <a:schemeClr val="bg1"/>
              </a:solidFill>
            </a:rPr>
            <a:t>أي أن الدستور سامي على باقي القوانين بحكم الشكل الذي يتطلبه </a:t>
          </a:r>
          <a:r>
            <a:rPr lang="ar-SA" sz="2000" b="1" dirty="0" smtClean="0">
              <a:solidFill>
                <a:schemeClr val="bg1"/>
              </a:solidFill>
            </a:rPr>
            <a:t>اصدار و</a:t>
          </a:r>
          <a:r>
            <a:rPr lang="ar-MA" sz="2000" b="1" dirty="0" smtClean="0">
              <a:solidFill>
                <a:schemeClr val="bg1"/>
              </a:solidFill>
            </a:rPr>
            <a:t>تعديل الدستور</a:t>
          </a:r>
          <a:endParaRPr lang="en-US" sz="2000" b="1" dirty="0">
            <a:solidFill>
              <a:schemeClr val="bg1"/>
            </a:solidFill>
          </a:endParaRPr>
        </a:p>
      </dgm:t>
    </dgm:pt>
    <dgm:pt modelId="{7B2656B3-78C6-43EF-8132-46B2667A7F56}" type="parTrans" cxnId="{69689EBD-03F5-4642-A0FD-4A00D0DFCBE3}">
      <dgm:prSet/>
      <dgm:spPr/>
      <dgm:t>
        <a:bodyPr/>
        <a:lstStyle/>
        <a:p>
          <a:endParaRPr lang="en-US"/>
        </a:p>
      </dgm:t>
    </dgm:pt>
    <dgm:pt modelId="{82E140ED-8039-4839-A6FB-03F88D9537CB}" type="sibTrans" cxnId="{69689EBD-03F5-4642-A0FD-4A00D0DFCBE3}">
      <dgm:prSet/>
      <dgm:spPr/>
      <dgm:t>
        <a:bodyPr/>
        <a:lstStyle/>
        <a:p>
          <a:endParaRPr lang="en-US"/>
        </a:p>
      </dgm:t>
    </dgm:pt>
    <dgm:pt modelId="{C1EC0DEB-9A79-477C-BA95-DF34BDEC765E}">
      <dgm:prSet phldrT="[نص]" custT="1"/>
      <dgm:spPr>
        <a:solidFill>
          <a:schemeClr val="accent2">
            <a:lumMod val="75000"/>
          </a:schemeClr>
        </a:solidFill>
      </dgm:spPr>
      <dgm:t>
        <a:bodyPr/>
        <a:lstStyle/>
        <a:p>
          <a:r>
            <a:rPr lang="ar-MA" sz="2800" dirty="0" smtClean="0">
              <a:solidFill>
                <a:schemeClr val="bg1"/>
              </a:solidFill>
            </a:rPr>
            <a:t>أي أن الدستور سامي على باقي القوانين </a:t>
          </a:r>
          <a:r>
            <a:rPr lang="ar-MA" sz="2800" b="1" dirty="0" smtClean="0">
              <a:solidFill>
                <a:schemeClr val="bg1"/>
              </a:solidFill>
            </a:rPr>
            <a:t>بحكم طبيعة موضوعاته</a:t>
          </a:r>
          <a:r>
            <a:rPr lang="ar-MA" sz="2800" dirty="0" smtClean="0">
              <a:solidFill>
                <a:schemeClr val="bg1"/>
              </a:solidFill>
            </a:rPr>
            <a:t>.</a:t>
          </a:r>
          <a:endParaRPr lang="en-US" sz="2800" dirty="0">
            <a:solidFill>
              <a:schemeClr val="bg1"/>
            </a:solidFill>
          </a:endParaRPr>
        </a:p>
      </dgm:t>
    </dgm:pt>
    <dgm:pt modelId="{1C28187D-D17C-4CF3-8A48-3E05C70615BB}" type="sibTrans" cxnId="{B6E76E4A-F93C-4DB4-A909-9F65CFF19F95}">
      <dgm:prSet/>
      <dgm:spPr/>
      <dgm:t>
        <a:bodyPr/>
        <a:lstStyle/>
        <a:p>
          <a:endParaRPr lang="en-US"/>
        </a:p>
      </dgm:t>
    </dgm:pt>
    <dgm:pt modelId="{5DCBEE9B-4157-4999-9B56-9E71977B0D1C}" type="parTrans" cxnId="{B6E76E4A-F93C-4DB4-A909-9F65CFF19F95}">
      <dgm:prSet/>
      <dgm:spPr/>
      <dgm:t>
        <a:bodyPr/>
        <a:lstStyle/>
        <a:p>
          <a:endParaRPr lang="en-US"/>
        </a:p>
      </dgm:t>
    </dgm:pt>
    <dgm:pt modelId="{1ACAF007-AE73-4032-9BB3-E0599384EC58}">
      <dgm:prSet phldrT="[نص]" custT="1"/>
      <dgm:spPr>
        <a:solidFill>
          <a:srgbClr val="249074"/>
        </a:solidFill>
      </dgm:spPr>
      <dgm:t>
        <a:bodyPr/>
        <a:lstStyle/>
        <a:p>
          <a:r>
            <a:rPr lang="ar-MA" sz="2400" b="1" u="sng" dirty="0" smtClean="0">
              <a:solidFill>
                <a:schemeClr val="bg1"/>
              </a:solidFill>
            </a:rPr>
            <a:t>نتائجه:</a:t>
          </a:r>
        </a:p>
        <a:p>
          <a:r>
            <a:rPr lang="ar-MA" sz="2000" b="1" dirty="0" smtClean="0">
              <a:solidFill>
                <a:schemeClr val="bg1"/>
              </a:solidFill>
            </a:rPr>
            <a:t>1/ثبات القوانين الدستورية</a:t>
          </a:r>
        </a:p>
        <a:p>
          <a:r>
            <a:rPr lang="ar-MA" sz="2000" b="1" dirty="0" smtClean="0">
              <a:solidFill>
                <a:schemeClr val="bg1"/>
              </a:solidFill>
            </a:rPr>
            <a:t>2/ عدم جواز الغاء القوانين الدستورية الا بقوانين دستورية</a:t>
          </a:r>
        </a:p>
        <a:p>
          <a:r>
            <a:rPr lang="ar-MA" sz="2000" b="1" dirty="0" smtClean="0">
              <a:solidFill>
                <a:schemeClr val="bg1"/>
              </a:solidFill>
            </a:rPr>
            <a:t>3/ منع تعارض القوانين العادية مع القوانين الدستورية</a:t>
          </a:r>
          <a:endParaRPr lang="ar-SA" sz="2000" b="1" dirty="0" smtClean="0">
            <a:solidFill>
              <a:schemeClr val="bg1"/>
            </a:solidFill>
          </a:endParaRPr>
        </a:p>
      </dgm:t>
    </dgm:pt>
    <dgm:pt modelId="{4A2207D7-6AA9-41B0-AF0E-220218EB2D4D}" type="parTrans" cxnId="{C78D81E8-7220-4AE8-8232-FD9D8552215D}">
      <dgm:prSet/>
      <dgm:spPr/>
      <dgm:t>
        <a:bodyPr/>
        <a:lstStyle/>
        <a:p>
          <a:endParaRPr lang="en-US"/>
        </a:p>
      </dgm:t>
    </dgm:pt>
    <dgm:pt modelId="{2637F3FD-99C6-4BF9-AA19-4756310DE2B9}" type="sibTrans" cxnId="{C78D81E8-7220-4AE8-8232-FD9D8552215D}">
      <dgm:prSet/>
      <dgm:spPr/>
      <dgm:t>
        <a:bodyPr/>
        <a:lstStyle/>
        <a:p>
          <a:endParaRPr lang="en-US"/>
        </a:p>
      </dgm:t>
    </dgm:pt>
    <dgm:pt modelId="{4BAA6341-EABF-46B5-8B22-CC9ACA83C491}" type="pres">
      <dgm:prSet presAssocID="{C747C7B1-BFA6-4CEA-836B-676EEA1527F4}" presName="theList" presStyleCnt="0">
        <dgm:presLayoutVars>
          <dgm:dir val="rev"/>
          <dgm:animLvl val="lvl"/>
          <dgm:resizeHandles val="exact"/>
        </dgm:presLayoutVars>
      </dgm:prSet>
      <dgm:spPr/>
      <dgm:t>
        <a:bodyPr/>
        <a:lstStyle/>
        <a:p>
          <a:endParaRPr lang="en-US"/>
        </a:p>
      </dgm:t>
    </dgm:pt>
    <dgm:pt modelId="{8CFBBDEB-2F09-46D2-B0CC-5CC7C6C4115B}" type="pres">
      <dgm:prSet presAssocID="{08B09116-77F2-4C8E-BB68-30690BB4B743}" presName="compNode" presStyleCnt="0"/>
      <dgm:spPr/>
    </dgm:pt>
    <dgm:pt modelId="{416C6DB4-4D1E-4DAE-8BF8-A708D8381998}" type="pres">
      <dgm:prSet presAssocID="{08B09116-77F2-4C8E-BB68-30690BB4B743}" presName="aNode" presStyleLbl="bgShp" presStyleIdx="0" presStyleCnt="4" custScaleX="60287"/>
      <dgm:spPr/>
      <dgm:t>
        <a:bodyPr/>
        <a:lstStyle/>
        <a:p>
          <a:endParaRPr lang="en-US"/>
        </a:p>
      </dgm:t>
    </dgm:pt>
    <dgm:pt modelId="{5EA32325-B26C-44D5-8978-323B91577FE7}" type="pres">
      <dgm:prSet presAssocID="{08B09116-77F2-4C8E-BB68-30690BB4B743}" presName="textNode" presStyleLbl="bgShp" presStyleIdx="0" presStyleCnt="4"/>
      <dgm:spPr/>
      <dgm:t>
        <a:bodyPr/>
        <a:lstStyle/>
        <a:p>
          <a:endParaRPr lang="en-US"/>
        </a:p>
      </dgm:t>
    </dgm:pt>
    <dgm:pt modelId="{DB64E160-C6C8-44B5-A5B8-09281B228AFF}" type="pres">
      <dgm:prSet presAssocID="{08B09116-77F2-4C8E-BB68-30690BB4B743}" presName="compChildNode" presStyleCnt="0"/>
      <dgm:spPr/>
    </dgm:pt>
    <dgm:pt modelId="{BD606318-3127-42D8-A3B2-B57A7AE61C7E}" type="pres">
      <dgm:prSet presAssocID="{08B09116-77F2-4C8E-BB68-30690BB4B743}" presName="theInnerList" presStyleCnt="0"/>
      <dgm:spPr/>
    </dgm:pt>
    <dgm:pt modelId="{A7C17E57-F63F-4484-A045-2DBBCC0A0476}" type="pres">
      <dgm:prSet presAssocID="{4DC9DEEC-C903-4227-ACF3-4FE599D950B4}" presName="childNode" presStyleLbl="node1" presStyleIdx="0" presStyleCnt="8" custScaleX="71204">
        <dgm:presLayoutVars>
          <dgm:bulletEnabled val="1"/>
        </dgm:presLayoutVars>
      </dgm:prSet>
      <dgm:spPr/>
      <dgm:t>
        <a:bodyPr/>
        <a:lstStyle/>
        <a:p>
          <a:endParaRPr lang="en-US"/>
        </a:p>
      </dgm:t>
    </dgm:pt>
    <dgm:pt modelId="{F4D349B1-95A5-41C4-AAE3-342E245D035A}" type="pres">
      <dgm:prSet presAssocID="{08B09116-77F2-4C8E-BB68-30690BB4B743}" presName="aSpace" presStyleCnt="0"/>
      <dgm:spPr/>
    </dgm:pt>
    <dgm:pt modelId="{D0DA15E2-8FC0-488B-8199-78371857A7E8}" type="pres">
      <dgm:prSet presAssocID="{98036E05-2860-4223-9938-6E6320CA525C}" presName="compNode" presStyleCnt="0"/>
      <dgm:spPr/>
    </dgm:pt>
    <dgm:pt modelId="{44AEB1B2-C6DB-4124-8F3F-8A20B068D527}" type="pres">
      <dgm:prSet presAssocID="{98036E05-2860-4223-9938-6E6320CA525C}" presName="aNode" presStyleLbl="bgShp" presStyleIdx="1" presStyleCnt="4" custScaleX="60949"/>
      <dgm:spPr/>
      <dgm:t>
        <a:bodyPr/>
        <a:lstStyle/>
        <a:p>
          <a:endParaRPr lang="en-US"/>
        </a:p>
      </dgm:t>
    </dgm:pt>
    <dgm:pt modelId="{419D4115-34C2-4BEF-B889-4BD47943318B}" type="pres">
      <dgm:prSet presAssocID="{98036E05-2860-4223-9938-6E6320CA525C}" presName="textNode" presStyleLbl="bgShp" presStyleIdx="1" presStyleCnt="4"/>
      <dgm:spPr/>
      <dgm:t>
        <a:bodyPr/>
        <a:lstStyle/>
        <a:p>
          <a:endParaRPr lang="en-US"/>
        </a:p>
      </dgm:t>
    </dgm:pt>
    <dgm:pt modelId="{7EEB4FE7-0FB7-48B1-B65E-0A1DC029A215}" type="pres">
      <dgm:prSet presAssocID="{98036E05-2860-4223-9938-6E6320CA525C}" presName="compChildNode" presStyleCnt="0"/>
      <dgm:spPr/>
    </dgm:pt>
    <dgm:pt modelId="{296A0BBA-3D8E-4AE5-8A20-2D0222624B1D}" type="pres">
      <dgm:prSet presAssocID="{98036E05-2860-4223-9938-6E6320CA525C}" presName="theInnerList" presStyleCnt="0"/>
      <dgm:spPr/>
    </dgm:pt>
    <dgm:pt modelId="{C6BA79D4-A696-4EB0-B9F2-DBEDC7ED3E83}" type="pres">
      <dgm:prSet presAssocID="{CB15D24A-FEEF-4000-87EB-A38227F173FD}" presName="childNode" presStyleLbl="node1" presStyleIdx="1" presStyleCnt="8" custScaleX="60949">
        <dgm:presLayoutVars>
          <dgm:bulletEnabled val="1"/>
        </dgm:presLayoutVars>
      </dgm:prSet>
      <dgm:spPr/>
      <dgm:t>
        <a:bodyPr/>
        <a:lstStyle/>
        <a:p>
          <a:endParaRPr lang="en-US"/>
        </a:p>
      </dgm:t>
    </dgm:pt>
    <dgm:pt modelId="{5CCC44B2-D796-49E6-987A-1B00BC90F9A9}" type="pres">
      <dgm:prSet presAssocID="{CB15D24A-FEEF-4000-87EB-A38227F173FD}" presName="aSpace2" presStyleCnt="0"/>
      <dgm:spPr/>
    </dgm:pt>
    <dgm:pt modelId="{45648722-765C-4651-9F73-3A88B6A6654C}" type="pres">
      <dgm:prSet presAssocID="{3CE45228-3D77-4550-949F-ACB1D35DEAF5}" presName="childNode" presStyleLbl="node1" presStyleIdx="2" presStyleCnt="8" custScaleX="60949">
        <dgm:presLayoutVars>
          <dgm:bulletEnabled val="1"/>
        </dgm:presLayoutVars>
      </dgm:prSet>
      <dgm:spPr/>
      <dgm:t>
        <a:bodyPr/>
        <a:lstStyle/>
        <a:p>
          <a:endParaRPr lang="en-US"/>
        </a:p>
      </dgm:t>
    </dgm:pt>
    <dgm:pt modelId="{5D01D432-0FF6-4F20-AC25-7829E2CD7BCF}" type="pres">
      <dgm:prSet presAssocID="{98036E05-2860-4223-9938-6E6320CA525C}" presName="aSpace" presStyleCnt="0"/>
      <dgm:spPr/>
    </dgm:pt>
    <dgm:pt modelId="{1F3412FA-8ACB-46C6-A9AD-72BBB6B0A8A6}" type="pres">
      <dgm:prSet presAssocID="{B6095F5F-43B6-4CFC-8EDE-09C171BD34E5}" presName="compNode" presStyleCnt="0"/>
      <dgm:spPr/>
    </dgm:pt>
    <dgm:pt modelId="{00720AFE-BB99-4EBC-AFE7-1D4665C23B2A}" type="pres">
      <dgm:prSet presAssocID="{B6095F5F-43B6-4CFC-8EDE-09C171BD34E5}" presName="aNode" presStyleLbl="bgShp" presStyleIdx="2" presStyleCnt="4"/>
      <dgm:spPr/>
      <dgm:t>
        <a:bodyPr/>
        <a:lstStyle/>
        <a:p>
          <a:endParaRPr lang="en-US"/>
        </a:p>
      </dgm:t>
    </dgm:pt>
    <dgm:pt modelId="{08702155-195C-45FA-A17D-41D33B1B4F25}" type="pres">
      <dgm:prSet presAssocID="{B6095F5F-43B6-4CFC-8EDE-09C171BD34E5}" presName="textNode" presStyleLbl="bgShp" presStyleIdx="2" presStyleCnt="4"/>
      <dgm:spPr/>
      <dgm:t>
        <a:bodyPr/>
        <a:lstStyle/>
        <a:p>
          <a:endParaRPr lang="en-US"/>
        </a:p>
      </dgm:t>
    </dgm:pt>
    <dgm:pt modelId="{E8DFA556-6BFA-46BA-8573-AC5A054F0407}" type="pres">
      <dgm:prSet presAssocID="{B6095F5F-43B6-4CFC-8EDE-09C171BD34E5}" presName="compChildNode" presStyleCnt="0"/>
      <dgm:spPr/>
    </dgm:pt>
    <dgm:pt modelId="{A6F3FA1D-457F-438A-873D-8C12FEBC527E}" type="pres">
      <dgm:prSet presAssocID="{B6095F5F-43B6-4CFC-8EDE-09C171BD34E5}" presName="theInnerList" presStyleCnt="0"/>
      <dgm:spPr/>
    </dgm:pt>
    <dgm:pt modelId="{D0D8AA9C-D8E8-4B2D-89BC-664EF5F75C34}" type="pres">
      <dgm:prSet presAssocID="{C1EC0DEB-9A79-477C-BA95-DF34BDEC765E}" presName="childNode" presStyleLbl="node1" presStyleIdx="3" presStyleCnt="8" custLinFactNeighborY="-68736">
        <dgm:presLayoutVars>
          <dgm:bulletEnabled val="1"/>
        </dgm:presLayoutVars>
      </dgm:prSet>
      <dgm:spPr/>
      <dgm:t>
        <a:bodyPr/>
        <a:lstStyle/>
        <a:p>
          <a:endParaRPr lang="en-US"/>
        </a:p>
      </dgm:t>
    </dgm:pt>
    <dgm:pt modelId="{CD445E57-BCD9-427A-B023-1E941D1346C7}" type="pres">
      <dgm:prSet presAssocID="{C1EC0DEB-9A79-477C-BA95-DF34BDEC765E}" presName="aSpace2" presStyleCnt="0"/>
      <dgm:spPr/>
    </dgm:pt>
    <dgm:pt modelId="{E8145707-E45B-48C3-AEA9-386E766C339F}" type="pres">
      <dgm:prSet presAssocID="{0748BFC0-DDCF-43D7-BFC7-E067E48785CA}" presName="childNode" presStyleLbl="node1" presStyleIdx="4" presStyleCnt="8" custScaleY="58885">
        <dgm:presLayoutVars>
          <dgm:bulletEnabled val="1"/>
        </dgm:presLayoutVars>
      </dgm:prSet>
      <dgm:spPr/>
      <dgm:t>
        <a:bodyPr/>
        <a:lstStyle/>
        <a:p>
          <a:endParaRPr lang="en-US"/>
        </a:p>
      </dgm:t>
    </dgm:pt>
    <dgm:pt modelId="{14A3C292-D388-4DDA-9B1C-018A36B45AC3}" type="pres">
      <dgm:prSet presAssocID="{B6095F5F-43B6-4CFC-8EDE-09C171BD34E5}" presName="aSpace" presStyleCnt="0"/>
      <dgm:spPr/>
    </dgm:pt>
    <dgm:pt modelId="{01E67826-E9C0-4E53-8E2A-5BD3FEDE7D5D}" type="pres">
      <dgm:prSet presAssocID="{D4216FD9-35F1-4D1D-8585-0F3B2FB797BB}" presName="compNode" presStyleCnt="0"/>
      <dgm:spPr/>
    </dgm:pt>
    <dgm:pt modelId="{F9178DCE-DE42-48AF-8EFB-A6A6096F224B}" type="pres">
      <dgm:prSet presAssocID="{D4216FD9-35F1-4D1D-8585-0F3B2FB797BB}" presName="aNode" presStyleLbl="bgShp" presStyleIdx="3" presStyleCnt="4"/>
      <dgm:spPr/>
      <dgm:t>
        <a:bodyPr/>
        <a:lstStyle/>
        <a:p>
          <a:endParaRPr lang="en-US"/>
        </a:p>
      </dgm:t>
    </dgm:pt>
    <dgm:pt modelId="{A5573755-BE70-48EE-BF28-1A8D7806516A}" type="pres">
      <dgm:prSet presAssocID="{D4216FD9-35F1-4D1D-8585-0F3B2FB797BB}" presName="textNode" presStyleLbl="bgShp" presStyleIdx="3" presStyleCnt="4"/>
      <dgm:spPr/>
      <dgm:t>
        <a:bodyPr/>
        <a:lstStyle/>
        <a:p>
          <a:endParaRPr lang="en-US"/>
        </a:p>
      </dgm:t>
    </dgm:pt>
    <dgm:pt modelId="{E6240C13-CAE8-49E1-8CF7-6E9F357BC467}" type="pres">
      <dgm:prSet presAssocID="{D4216FD9-35F1-4D1D-8585-0F3B2FB797BB}" presName="compChildNode" presStyleCnt="0"/>
      <dgm:spPr/>
    </dgm:pt>
    <dgm:pt modelId="{0D338E37-219D-4ABA-874A-5DBA56ABF867}" type="pres">
      <dgm:prSet presAssocID="{D4216FD9-35F1-4D1D-8585-0F3B2FB797BB}" presName="theInnerList" presStyleCnt="0"/>
      <dgm:spPr/>
    </dgm:pt>
    <dgm:pt modelId="{1224617E-7AC9-4AD6-9E1B-595AF40A1E9D}" type="pres">
      <dgm:prSet presAssocID="{5EBB6291-4B47-4CA8-8577-C6ECB5DC4769}" presName="childNode" presStyleLbl="node1" presStyleIdx="5" presStyleCnt="8" custScaleX="104188" custScaleY="360090" custLinFactY="-73882" custLinFactNeighborX="594" custLinFactNeighborY="-100000">
        <dgm:presLayoutVars>
          <dgm:bulletEnabled val="1"/>
        </dgm:presLayoutVars>
      </dgm:prSet>
      <dgm:spPr/>
      <dgm:t>
        <a:bodyPr/>
        <a:lstStyle/>
        <a:p>
          <a:endParaRPr lang="en-US"/>
        </a:p>
      </dgm:t>
    </dgm:pt>
    <dgm:pt modelId="{2154BED0-D65C-4630-B1E1-7AB8CFA0461D}" type="pres">
      <dgm:prSet presAssocID="{5EBB6291-4B47-4CA8-8577-C6ECB5DC4769}" presName="aSpace2" presStyleCnt="0"/>
      <dgm:spPr/>
    </dgm:pt>
    <dgm:pt modelId="{015E27B9-F7DA-490E-9F96-252B42BB664F}" type="pres">
      <dgm:prSet presAssocID="{3F976F3E-25F5-4EC3-AAD2-1C630A8B5423}" presName="childNode" presStyleLbl="node1" presStyleIdx="6" presStyleCnt="8" custScaleX="105376" custScaleY="144376" custLinFactY="-51403" custLinFactNeighborX="594" custLinFactNeighborY="-100000">
        <dgm:presLayoutVars>
          <dgm:bulletEnabled val="1"/>
        </dgm:presLayoutVars>
      </dgm:prSet>
      <dgm:spPr/>
      <dgm:t>
        <a:bodyPr/>
        <a:lstStyle/>
        <a:p>
          <a:endParaRPr lang="en-US"/>
        </a:p>
      </dgm:t>
    </dgm:pt>
    <dgm:pt modelId="{721BF64E-0EF4-4444-8730-FC8FEA6F1CC1}" type="pres">
      <dgm:prSet presAssocID="{3F976F3E-25F5-4EC3-AAD2-1C630A8B5423}" presName="aSpace2" presStyleCnt="0"/>
      <dgm:spPr/>
    </dgm:pt>
    <dgm:pt modelId="{4D03B2EE-92A4-46C9-87E8-6AF18B72049D}" type="pres">
      <dgm:prSet presAssocID="{1ACAF007-AE73-4032-9BB3-E0599384EC58}" presName="childNode" presStyleLbl="node1" presStyleIdx="7" presStyleCnt="8" custScaleX="116074" custScaleY="776774" custLinFactY="-6268" custLinFactNeighborX="594" custLinFactNeighborY="-100000">
        <dgm:presLayoutVars>
          <dgm:bulletEnabled val="1"/>
        </dgm:presLayoutVars>
      </dgm:prSet>
      <dgm:spPr/>
      <dgm:t>
        <a:bodyPr/>
        <a:lstStyle/>
        <a:p>
          <a:endParaRPr lang="en-US"/>
        </a:p>
      </dgm:t>
    </dgm:pt>
  </dgm:ptLst>
  <dgm:cxnLst>
    <dgm:cxn modelId="{B467BD0A-66CD-46BF-9BAA-92BF18A6B1CA}" type="presOf" srcId="{08B09116-77F2-4C8E-BB68-30690BB4B743}" destId="{5EA32325-B26C-44D5-8978-323B91577FE7}" srcOrd="1" destOrd="0" presId="urn:microsoft.com/office/officeart/2005/8/layout/lProcess2"/>
    <dgm:cxn modelId="{E7000F9E-55E6-4ECD-AFE8-05B5B7B347B0}" type="presOf" srcId="{B6095F5F-43B6-4CFC-8EDE-09C171BD34E5}" destId="{08702155-195C-45FA-A17D-41D33B1B4F25}" srcOrd="1" destOrd="0" presId="urn:microsoft.com/office/officeart/2005/8/layout/lProcess2"/>
    <dgm:cxn modelId="{B6E76E4A-F93C-4DB4-A909-9F65CFF19F95}" srcId="{B6095F5F-43B6-4CFC-8EDE-09C171BD34E5}" destId="{C1EC0DEB-9A79-477C-BA95-DF34BDEC765E}" srcOrd="0" destOrd="0" parTransId="{5DCBEE9B-4157-4999-9B56-9E71977B0D1C}" sibTransId="{1C28187D-D17C-4CF3-8A48-3E05C70615BB}"/>
    <dgm:cxn modelId="{D1E9F3AE-BB47-4258-A556-CC5605BC700F}" type="presOf" srcId="{B6095F5F-43B6-4CFC-8EDE-09C171BD34E5}" destId="{00720AFE-BB99-4EBC-AFE7-1D4665C23B2A}" srcOrd="0" destOrd="0" presId="urn:microsoft.com/office/officeart/2005/8/layout/lProcess2"/>
    <dgm:cxn modelId="{E7BFAE4E-EA01-4158-92AE-0B8846875997}" srcId="{C747C7B1-BFA6-4CEA-836B-676EEA1527F4}" destId="{D4216FD9-35F1-4D1D-8585-0F3B2FB797BB}" srcOrd="3" destOrd="0" parTransId="{6BB64D9D-75CC-43D4-A5E8-4F95F10DCF3B}" sibTransId="{6C84639A-C77C-4D7E-9240-B411278FDE16}"/>
    <dgm:cxn modelId="{2B72B155-4295-41E5-8508-AE631C33188C}" type="presOf" srcId="{CB15D24A-FEEF-4000-87EB-A38227F173FD}" destId="{C6BA79D4-A696-4EB0-B9F2-DBEDC7ED3E83}" srcOrd="0" destOrd="0" presId="urn:microsoft.com/office/officeart/2005/8/layout/lProcess2"/>
    <dgm:cxn modelId="{CA7C4446-30F2-4D59-A357-4A0A7CAFE22C}" type="presOf" srcId="{3CE45228-3D77-4550-949F-ACB1D35DEAF5}" destId="{45648722-765C-4651-9F73-3A88B6A6654C}" srcOrd="0" destOrd="0" presId="urn:microsoft.com/office/officeart/2005/8/layout/lProcess2"/>
    <dgm:cxn modelId="{E9A8634C-1855-48F0-953B-060ED9B2B7C5}" type="presOf" srcId="{1ACAF007-AE73-4032-9BB3-E0599384EC58}" destId="{4D03B2EE-92A4-46C9-87E8-6AF18B72049D}" srcOrd="0" destOrd="0" presId="urn:microsoft.com/office/officeart/2005/8/layout/lProcess2"/>
    <dgm:cxn modelId="{273E9729-6F01-4C4D-B8D6-03D26079C40B}" type="presOf" srcId="{C1EC0DEB-9A79-477C-BA95-DF34BDEC765E}" destId="{D0D8AA9C-D8E8-4B2D-89BC-664EF5F75C34}" srcOrd="0" destOrd="0" presId="urn:microsoft.com/office/officeart/2005/8/layout/lProcess2"/>
    <dgm:cxn modelId="{5F42E51E-F2C1-43D7-8047-C5B17EDC7865}" type="presOf" srcId="{C747C7B1-BFA6-4CEA-836B-676EEA1527F4}" destId="{4BAA6341-EABF-46B5-8B22-CC9ACA83C491}" srcOrd="0" destOrd="0" presId="urn:microsoft.com/office/officeart/2005/8/layout/lProcess2"/>
    <dgm:cxn modelId="{69689EBD-03F5-4642-A0FD-4A00D0DFCBE3}" srcId="{D4216FD9-35F1-4D1D-8585-0F3B2FB797BB}" destId="{5EBB6291-4B47-4CA8-8577-C6ECB5DC4769}" srcOrd="0" destOrd="0" parTransId="{7B2656B3-78C6-43EF-8132-46B2667A7F56}" sibTransId="{82E140ED-8039-4839-A6FB-03F88D9537CB}"/>
    <dgm:cxn modelId="{6440946F-BF2E-427A-9488-A5A2A13D1292}" srcId="{98036E05-2860-4223-9938-6E6320CA525C}" destId="{3CE45228-3D77-4550-949F-ACB1D35DEAF5}" srcOrd="1" destOrd="0" parTransId="{73B02CF9-2DC6-4DFC-963E-C71B9DEEDA3E}" sibTransId="{C983D5F3-A708-43B4-9F28-EB21892C8FD2}"/>
    <dgm:cxn modelId="{17C8647F-554C-4C73-AB1D-8FF333634631}" srcId="{C747C7B1-BFA6-4CEA-836B-676EEA1527F4}" destId="{B6095F5F-43B6-4CFC-8EDE-09C171BD34E5}" srcOrd="2" destOrd="0" parTransId="{208420D3-FEF0-48AF-A629-E8D1DBF97BC8}" sibTransId="{6E99CF96-3A42-4C95-BEDC-0692B85DADF4}"/>
    <dgm:cxn modelId="{EA7435F4-22EF-4E7D-9F5E-53638B8C8C7B}" srcId="{B6095F5F-43B6-4CFC-8EDE-09C171BD34E5}" destId="{0748BFC0-DDCF-43D7-BFC7-E067E48785CA}" srcOrd="1" destOrd="0" parTransId="{C0A872FD-A32B-4804-804F-3AFF5D6619B3}" sibTransId="{F862ABC2-B796-4233-A44A-987554BA3369}"/>
    <dgm:cxn modelId="{CE970DDA-3E3F-46F9-89DC-1DC86AA702C9}" type="presOf" srcId="{4DC9DEEC-C903-4227-ACF3-4FE599D950B4}" destId="{A7C17E57-F63F-4484-A045-2DBBCC0A0476}" srcOrd="0" destOrd="0" presId="urn:microsoft.com/office/officeart/2005/8/layout/lProcess2"/>
    <dgm:cxn modelId="{F246C691-223A-4E7D-B7EA-CBB19E892274}" type="presOf" srcId="{3F976F3E-25F5-4EC3-AAD2-1C630A8B5423}" destId="{015E27B9-F7DA-490E-9F96-252B42BB664F}" srcOrd="0" destOrd="0" presId="urn:microsoft.com/office/officeart/2005/8/layout/lProcess2"/>
    <dgm:cxn modelId="{74D2A8E5-55DD-4A75-93FD-82C430957D22}" srcId="{D4216FD9-35F1-4D1D-8585-0F3B2FB797BB}" destId="{3F976F3E-25F5-4EC3-AAD2-1C630A8B5423}" srcOrd="1" destOrd="0" parTransId="{518BF936-D8E9-403E-93E7-2FEBDB94B546}" sibTransId="{F9A8CDF8-6C05-42FD-8539-B95224B661C5}"/>
    <dgm:cxn modelId="{14A27149-99C3-406F-9868-0A6595B9B17B}" type="presOf" srcId="{D4216FD9-35F1-4D1D-8585-0F3B2FB797BB}" destId="{A5573755-BE70-48EE-BF28-1A8D7806516A}" srcOrd="1" destOrd="0" presId="urn:microsoft.com/office/officeart/2005/8/layout/lProcess2"/>
    <dgm:cxn modelId="{0A3F7545-C050-4ED4-A8C9-4CA020F298DD}" type="presOf" srcId="{5EBB6291-4B47-4CA8-8577-C6ECB5DC4769}" destId="{1224617E-7AC9-4AD6-9E1B-595AF40A1E9D}" srcOrd="0" destOrd="0" presId="urn:microsoft.com/office/officeart/2005/8/layout/lProcess2"/>
    <dgm:cxn modelId="{96F85F96-4945-4846-860A-7ECDBA685C37}" type="presOf" srcId="{08B09116-77F2-4C8E-BB68-30690BB4B743}" destId="{416C6DB4-4D1E-4DAE-8BF8-A708D8381998}" srcOrd="0" destOrd="0" presId="urn:microsoft.com/office/officeart/2005/8/layout/lProcess2"/>
    <dgm:cxn modelId="{437EC7E5-A55D-4838-8FA8-580C12796002}" type="presOf" srcId="{98036E05-2860-4223-9938-6E6320CA525C}" destId="{419D4115-34C2-4BEF-B889-4BD47943318B}" srcOrd="1" destOrd="0" presId="urn:microsoft.com/office/officeart/2005/8/layout/lProcess2"/>
    <dgm:cxn modelId="{ED905912-36C4-4CE2-9425-44DD022DEE94}" srcId="{08B09116-77F2-4C8E-BB68-30690BB4B743}" destId="{4DC9DEEC-C903-4227-ACF3-4FE599D950B4}" srcOrd="0" destOrd="0" parTransId="{A30D276E-357E-488C-8F18-817588B37AE8}" sibTransId="{EBD56F2A-A3E0-4E39-9DC5-BDDAFA06AB51}"/>
    <dgm:cxn modelId="{1022A29F-A982-45EC-8AF7-C3153C86A51E}" type="presOf" srcId="{0748BFC0-DDCF-43D7-BFC7-E067E48785CA}" destId="{E8145707-E45B-48C3-AEA9-386E766C339F}" srcOrd="0" destOrd="0" presId="urn:microsoft.com/office/officeart/2005/8/layout/lProcess2"/>
    <dgm:cxn modelId="{F12DADEC-2FAC-4071-9340-B41E5438E566}" srcId="{98036E05-2860-4223-9938-6E6320CA525C}" destId="{CB15D24A-FEEF-4000-87EB-A38227F173FD}" srcOrd="0" destOrd="0" parTransId="{70CCC21A-8DBE-48D8-AC68-279C6DD07992}" sibTransId="{61EC27D7-8352-48A7-A142-8DAC020D900B}"/>
    <dgm:cxn modelId="{C9AC1EA0-5CFE-4FDC-8A84-B53FC3D02B56}" type="presOf" srcId="{D4216FD9-35F1-4D1D-8585-0F3B2FB797BB}" destId="{F9178DCE-DE42-48AF-8EFB-A6A6096F224B}" srcOrd="0" destOrd="0" presId="urn:microsoft.com/office/officeart/2005/8/layout/lProcess2"/>
    <dgm:cxn modelId="{BE26C38E-A1FB-4CBB-93AA-BD2C5049387F}" type="presOf" srcId="{98036E05-2860-4223-9938-6E6320CA525C}" destId="{44AEB1B2-C6DB-4124-8F3F-8A20B068D527}" srcOrd="0" destOrd="0" presId="urn:microsoft.com/office/officeart/2005/8/layout/lProcess2"/>
    <dgm:cxn modelId="{C78D81E8-7220-4AE8-8232-FD9D8552215D}" srcId="{D4216FD9-35F1-4D1D-8585-0F3B2FB797BB}" destId="{1ACAF007-AE73-4032-9BB3-E0599384EC58}" srcOrd="2" destOrd="0" parTransId="{4A2207D7-6AA9-41B0-AF0E-220218EB2D4D}" sibTransId="{2637F3FD-99C6-4BF9-AA19-4756310DE2B9}"/>
    <dgm:cxn modelId="{825098A6-E1B4-4764-8BCA-5E9171B869B6}" srcId="{C747C7B1-BFA6-4CEA-836B-676EEA1527F4}" destId="{08B09116-77F2-4C8E-BB68-30690BB4B743}" srcOrd="0" destOrd="0" parTransId="{FBE3E784-D8E2-4481-A3BD-264B3314FEFA}" sibTransId="{52B0EB93-F9F8-44E1-8B8A-4D36D53A0C19}"/>
    <dgm:cxn modelId="{E9FFCFB1-4D0E-453F-81B5-3C704944204C}" srcId="{C747C7B1-BFA6-4CEA-836B-676EEA1527F4}" destId="{98036E05-2860-4223-9938-6E6320CA525C}" srcOrd="1" destOrd="0" parTransId="{092577F5-29A2-4B21-B585-AF24784F2172}" sibTransId="{B7369825-C54D-45C2-95BD-530F37BACC1E}"/>
    <dgm:cxn modelId="{9216F647-07F4-46AA-98FA-B5541C7A559A}" type="presParOf" srcId="{4BAA6341-EABF-46B5-8B22-CC9ACA83C491}" destId="{8CFBBDEB-2F09-46D2-B0CC-5CC7C6C4115B}" srcOrd="0" destOrd="0" presId="urn:microsoft.com/office/officeart/2005/8/layout/lProcess2"/>
    <dgm:cxn modelId="{3842F539-45EE-4405-8475-D832F5FC938C}" type="presParOf" srcId="{8CFBBDEB-2F09-46D2-B0CC-5CC7C6C4115B}" destId="{416C6DB4-4D1E-4DAE-8BF8-A708D8381998}" srcOrd="0" destOrd="0" presId="urn:microsoft.com/office/officeart/2005/8/layout/lProcess2"/>
    <dgm:cxn modelId="{9CD7122B-0926-4B5E-BC67-36872885E0AE}" type="presParOf" srcId="{8CFBBDEB-2F09-46D2-B0CC-5CC7C6C4115B}" destId="{5EA32325-B26C-44D5-8978-323B91577FE7}" srcOrd="1" destOrd="0" presId="urn:microsoft.com/office/officeart/2005/8/layout/lProcess2"/>
    <dgm:cxn modelId="{76D75BDD-7494-4D02-90F6-8CF83E50A64C}" type="presParOf" srcId="{8CFBBDEB-2F09-46D2-B0CC-5CC7C6C4115B}" destId="{DB64E160-C6C8-44B5-A5B8-09281B228AFF}" srcOrd="2" destOrd="0" presId="urn:microsoft.com/office/officeart/2005/8/layout/lProcess2"/>
    <dgm:cxn modelId="{A77B2A7B-0E5D-4038-AF49-9645BBC676F8}" type="presParOf" srcId="{DB64E160-C6C8-44B5-A5B8-09281B228AFF}" destId="{BD606318-3127-42D8-A3B2-B57A7AE61C7E}" srcOrd="0" destOrd="0" presId="urn:microsoft.com/office/officeart/2005/8/layout/lProcess2"/>
    <dgm:cxn modelId="{ED00184E-9341-4913-855D-38EDCF63CBCD}" type="presParOf" srcId="{BD606318-3127-42D8-A3B2-B57A7AE61C7E}" destId="{A7C17E57-F63F-4484-A045-2DBBCC0A0476}" srcOrd="0" destOrd="0" presId="urn:microsoft.com/office/officeart/2005/8/layout/lProcess2"/>
    <dgm:cxn modelId="{544EB5D4-0034-40BB-ADB5-E26DB1A7B367}" type="presParOf" srcId="{4BAA6341-EABF-46B5-8B22-CC9ACA83C491}" destId="{F4D349B1-95A5-41C4-AAE3-342E245D035A}" srcOrd="1" destOrd="0" presId="urn:microsoft.com/office/officeart/2005/8/layout/lProcess2"/>
    <dgm:cxn modelId="{DDE25CDB-CF99-47F8-B715-C6463536F5D9}" type="presParOf" srcId="{4BAA6341-EABF-46B5-8B22-CC9ACA83C491}" destId="{D0DA15E2-8FC0-488B-8199-78371857A7E8}" srcOrd="2" destOrd="0" presId="urn:microsoft.com/office/officeart/2005/8/layout/lProcess2"/>
    <dgm:cxn modelId="{941C8021-4706-4392-83B5-9C86AE6E33D6}" type="presParOf" srcId="{D0DA15E2-8FC0-488B-8199-78371857A7E8}" destId="{44AEB1B2-C6DB-4124-8F3F-8A20B068D527}" srcOrd="0" destOrd="0" presId="urn:microsoft.com/office/officeart/2005/8/layout/lProcess2"/>
    <dgm:cxn modelId="{1B73F6B3-E61A-467D-9DB0-34A6403A6E98}" type="presParOf" srcId="{D0DA15E2-8FC0-488B-8199-78371857A7E8}" destId="{419D4115-34C2-4BEF-B889-4BD47943318B}" srcOrd="1" destOrd="0" presId="urn:microsoft.com/office/officeart/2005/8/layout/lProcess2"/>
    <dgm:cxn modelId="{8A716D76-A4B5-4AA3-AA9F-EBA5943A5945}" type="presParOf" srcId="{D0DA15E2-8FC0-488B-8199-78371857A7E8}" destId="{7EEB4FE7-0FB7-48B1-B65E-0A1DC029A215}" srcOrd="2" destOrd="0" presId="urn:microsoft.com/office/officeart/2005/8/layout/lProcess2"/>
    <dgm:cxn modelId="{B5916947-381A-4518-ACEA-0D098AFEB910}" type="presParOf" srcId="{7EEB4FE7-0FB7-48B1-B65E-0A1DC029A215}" destId="{296A0BBA-3D8E-4AE5-8A20-2D0222624B1D}" srcOrd="0" destOrd="0" presId="urn:microsoft.com/office/officeart/2005/8/layout/lProcess2"/>
    <dgm:cxn modelId="{0AF5F497-F15E-439A-B6F4-6EE009971488}" type="presParOf" srcId="{296A0BBA-3D8E-4AE5-8A20-2D0222624B1D}" destId="{C6BA79D4-A696-4EB0-B9F2-DBEDC7ED3E83}" srcOrd="0" destOrd="0" presId="urn:microsoft.com/office/officeart/2005/8/layout/lProcess2"/>
    <dgm:cxn modelId="{4EF9B2F9-5292-4E5F-8333-8A8EC1CBFEF3}" type="presParOf" srcId="{296A0BBA-3D8E-4AE5-8A20-2D0222624B1D}" destId="{5CCC44B2-D796-49E6-987A-1B00BC90F9A9}" srcOrd="1" destOrd="0" presId="urn:microsoft.com/office/officeart/2005/8/layout/lProcess2"/>
    <dgm:cxn modelId="{B89FBB5E-A95B-4122-A3F0-256B8A6830DB}" type="presParOf" srcId="{296A0BBA-3D8E-4AE5-8A20-2D0222624B1D}" destId="{45648722-765C-4651-9F73-3A88B6A6654C}" srcOrd="2" destOrd="0" presId="urn:microsoft.com/office/officeart/2005/8/layout/lProcess2"/>
    <dgm:cxn modelId="{46167143-2989-49BB-A808-7E1BA66431D4}" type="presParOf" srcId="{4BAA6341-EABF-46B5-8B22-CC9ACA83C491}" destId="{5D01D432-0FF6-4F20-AC25-7829E2CD7BCF}" srcOrd="3" destOrd="0" presId="urn:microsoft.com/office/officeart/2005/8/layout/lProcess2"/>
    <dgm:cxn modelId="{7336BB41-E43D-4BEE-B115-B98A0266EEC7}" type="presParOf" srcId="{4BAA6341-EABF-46B5-8B22-CC9ACA83C491}" destId="{1F3412FA-8ACB-46C6-A9AD-72BBB6B0A8A6}" srcOrd="4" destOrd="0" presId="urn:microsoft.com/office/officeart/2005/8/layout/lProcess2"/>
    <dgm:cxn modelId="{7DACE752-1769-43D5-8A42-5263186A0771}" type="presParOf" srcId="{1F3412FA-8ACB-46C6-A9AD-72BBB6B0A8A6}" destId="{00720AFE-BB99-4EBC-AFE7-1D4665C23B2A}" srcOrd="0" destOrd="0" presId="urn:microsoft.com/office/officeart/2005/8/layout/lProcess2"/>
    <dgm:cxn modelId="{13E85924-FBE3-4EF0-A70A-776AED5AB5EC}" type="presParOf" srcId="{1F3412FA-8ACB-46C6-A9AD-72BBB6B0A8A6}" destId="{08702155-195C-45FA-A17D-41D33B1B4F25}" srcOrd="1" destOrd="0" presId="urn:microsoft.com/office/officeart/2005/8/layout/lProcess2"/>
    <dgm:cxn modelId="{5621171C-F54E-40EA-8C70-9F21B70B235C}" type="presParOf" srcId="{1F3412FA-8ACB-46C6-A9AD-72BBB6B0A8A6}" destId="{E8DFA556-6BFA-46BA-8573-AC5A054F0407}" srcOrd="2" destOrd="0" presId="urn:microsoft.com/office/officeart/2005/8/layout/lProcess2"/>
    <dgm:cxn modelId="{0059A814-88E6-48FE-9D10-0F0A07DC0AAA}" type="presParOf" srcId="{E8DFA556-6BFA-46BA-8573-AC5A054F0407}" destId="{A6F3FA1D-457F-438A-873D-8C12FEBC527E}" srcOrd="0" destOrd="0" presId="urn:microsoft.com/office/officeart/2005/8/layout/lProcess2"/>
    <dgm:cxn modelId="{94977859-D1D4-4601-9082-9EC0F91C1519}" type="presParOf" srcId="{A6F3FA1D-457F-438A-873D-8C12FEBC527E}" destId="{D0D8AA9C-D8E8-4B2D-89BC-664EF5F75C34}" srcOrd="0" destOrd="0" presId="urn:microsoft.com/office/officeart/2005/8/layout/lProcess2"/>
    <dgm:cxn modelId="{07CEB671-4772-4AC9-84E1-57DA384D0D2A}" type="presParOf" srcId="{A6F3FA1D-457F-438A-873D-8C12FEBC527E}" destId="{CD445E57-BCD9-427A-B023-1E941D1346C7}" srcOrd="1" destOrd="0" presId="urn:microsoft.com/office/officeart/2005/8/layout/lProcess2"/>
    <dgm:cxn modelId="{2AA4C894-8171-4231-99B0-0D55B5F1B819}" type="presParOf" srcId="{A6F3FA1D-457F-438A-873D-8C12FEBC527E}" destId="{E8145707-E45B-48C3-AEA9-386E766C339F}" srcOrd="2" destOrd="0" presId="urn:microsoft.com/office/officeart/2005/8/layout/lProcess2"/>
    <dgm:cxn modelId="{CA37405D-0AE5-44F1-85B1-B034B547EAF5}" type="presParOf" srcId="{4BAA6341-EABF-46B5-8B22-CC9ACA83C491}" destId="{14A3C292-D388-4DDA-9B1C-018A36B45AC3}" srcOrd="5" destOrd="0" presId="urn:microsoft.com/office/officeart/2005/8/layout/lProcess2"/>
    <dgm:cxn modelId="{67902214-80FD-4E80-A470-671061E70B11}" type="presParOf" srcId="{4BAA6341-EABF-46B5-8B22-CC9ACA83C491}" destId="{01E67826-E9C0-4E53-8E2A-5BD3FEDE7D5D}" srcOrd="6" destOrd="0" presId="urn:microsoft.com/office/officeart/2005/8/layout/lProcess2"/>
    <dgm:cxn modelId="{E4BF03A0-549F-4ABA-B23D-6280D63E34BE}" type="presParOf" srcId="{01E67826-E9C0-4E53-8E2A-5BD3FEDE7D5D}" destId="{F9178DCE-DE42-48AF-8EFB-A6A6096F224B}" srcOrd="0" destOrd="0" presId="urn:microsoft.com/office/officeart/2005/8/layout/lProcess2"/>
    <dgm:cxn modelId="{1814ABA2-914E-43DD-9CE9-4AA9C0B9A8BE}" type="presParOf" srcId="{01E67826-E9C0-4E53-8E2A-5BD3FEDE7D5D}" destId="{A5573755-BE70-48EE-BF28-1A8D7806516A}" srcOrd="1" destOrd="0" presId="urn:microsoft.com/office/officeart/2005/8/layout/lProcess2"/>
    <dgm:cxn modelId="{3489F2E7-9C7D-4E29-BF0D-45E98DA68613}" type="presParOf" srcId="{01E67826-E9C0-4E53-8E2A-5BD3FEDE7D5D}" destId="{E6240C13-CAE8-49E1-8CF7-6E9F357BC467}" srcOrd="2" destOrd="0" presId="urn:microsoft.com/office/officeart/2005/8/layout/lProcess2"/>
    <dgm:cxn modelId="{8DC6A33A-422B-40E7-94CE-E789743B6417}" type="presParOf" srcId="{E6240C13-CAE8-49E1-8CF7-6E9F357BC467}" destId="{0D338E37-219D-4ABA-874A-5DBA56ABF867}" srcOrd="0" destOrd="0" presId="urn:microsoft.com/office/officeart/2005/8/layout/lProcess2"/>
    <dgm:cxn modelId="{03050A25-5090-4C48-BEB8-79FE6F5B3E49}" type="presParOf" srcId="{0D338E37-219D-4ABA-874A-5DBA56ABF867}" destId="{1224617E-7AC9-4AD6-9E1B-595AF40A1E9D}" srcOrd="0" destOrd="0" presId="urn:microsoft.com/office/officeart/2005/8/layout/lProcess2"/>
    <dgm:cxn modelId="{1CDE8FE8-115C-4EA5-812F-DD2D121D67F3}" type="presParOf" srcId="{0D338E37-219D-4ABA-874A-5DBA56ABF867}" destId="{2154BED0-D65C-4630-B1E1-7AB8CFA0461D}" srcOrd="1" destOrd="0" presId="urn:microsoft.com/office/officeart/2005/8/layout/lProcess2"/>
    <dgm:cxn modelId="{0CABBD46-86E3-4822-AFD8-609D841ADF55}" type="presParOf" srcId="{0D338E37-219D-4ABA-874A-5DBA56ABF867}" destId="{015E27B9-F7DA-490E-9F96-252B42BB664F}" srcOrd="2" destOrd="0" presId="urn:microsoft.com/office/officeart/2005/8/layout/lProcess2"/>
    <dgm:cxn modelId="{AD230286-AEC9-4AD3-8844-91B1BE2465B7}" type="presParOf" srcId="{0D338E37-219D-4ABA-874A-5DBA56ABF867}" destId="{721BF64E-0EF4-4444-8730-FC8FEA6F1CC1}" srcOrd="3" destOrd="0" presId="urn:microsoft.com/office/officeart/2005/8/layout/lProcess2"/>
    <dgm:cxn modelId="{D5A24DD5-9191-4E94-A6B1-D9B99606EC5C}" type="presParOf" srcId="{0D338E37-219D-4ABA-874A-5DBA56ABF867}" destId="{4D03B2EE-92A4-46C9-87E8-6AF18B72049D}"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dgm:spPr/>
      <dgm:t>
        <a:bodyPr/>
        <a:lstStyle/>
        <a:p>
          <a:r>
            <a:rPr lang="ar-MA" dirty="0" smtClean="0">
              <a:solidFill>
                <a:schemeClr val="bg1"/>
              </a:solidFill>
            </a:rPr>
            <a:t>أن القانون واحد بالنسبة للجميع ولا تمييز بين الأفراد</a:t>
          </a:r>
          <a:endParaRPr lang="en-US" b="1" dirty="0">
            <a:solidFill>
              <a:schemeClr val="bg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هل هو مطلق؟</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dgm:spPr/>
      <dgm:t>
        <a:bodyPr/>
        <a:lstStyle/>
        <a:p>
          <a:r>
            <a:rPr lang="ar-MA" dirty="0" smtClean="0">
              <a:solidFill>
                <a:schemeClr val="bg1"/>
              </a:solidFill>
            </a:rPr>
            <a:t> أن القانون واحد بالنسبة للجميع ولا تمييز بين الأفراد </a:t>
          </a:r>
          <a:r>
            <a:rPr lang="ar-MA" b="1" u="sng" dirty="0" smtClean="0">
              <a:solidFill>
                <a:schemeClr val="tx1"/>
              </a:solidFill>
            </a:rPr>
            <a:t>المتساوين في المراكز القانونية</a:t>
          </a:r>
          <a:endParaRPr lang="en-US" u="sng"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7D0391C5-C697-47D6-B865-32D4F1EBC689}">
      <dgm:prSet phldrT="[نص]"/>
      <dgm:spPr/>
      <dgm:t>
        <a:bodyPr/>
        <a:lstStyle/>
        <a:p>
          <a:r>
            <a:rPr lang="ar-MA" dirty="0" smtClean="0"/>
            <a:t>هل يوجد استثناء؟</a:t>
          </a:r>
          <a:endParaRPr lang="en-US" dirty="0"/>
        </a:p>
      </dgm:t>
    </dgm:pt>
    <dgm:pt modelId="{DD284EA9-4E55-44D0-B74A-003EB314158F}" type="parTrans" cxnId="{9455DD05-2736-4A2A-906C-B48285D67DC3}">
      <dgm:prSet/>
      <dgm:spPr/>
      <dgm:t>
        <a:bodyPr/>
        <a:lstStyle/>
        <a:p>
          <a:endParaRPr lang="en-US"/>
        </a:p>
      </dgm:t>
    </dgm:pt>
    <dgm:pt modelId="{47287E43-BD3C-4CA9-AD2A-496CE31ECEF3}" type="sibTrans" cxnId="{9455DD05-2736-4A2A-906C-B48285D67DC3}">
      <dgm:prSet/>
      <dgm:spPr/>
      <dgm:t>
        <a:bodyPr/>
        <a:lstStyle/>
        <a:p>
          <a:endParaRPr lang="en-US"/>
        </a:p>
      </dgm:t>
    </dgm:pt>
    <dgm:pt modelId="{1CF80CA9-BB28-42E3-A325-20574363218F}">
      <dgm:prSet phldrT="[نص]"/>
      <dgm:spPr/>
      <dgm:t>
        <a:bodyPr/>
        <a:lstStyle/>
        <a:p>
          <a:r>
            <a:rPr lang="ar-SA" dirty="0" smtClean="0">
              <a:solidFill>
                <a:schemeClr val="tx1"/>
              </a:solidFill>
            </a:rPr>
            <a:t>انظري الأمثلة في الشريحة التالية..</a:t>
          </a:r>
          <a:endParaRPr lang="en-US" dirty="0">
            <a:solidFill>
              <a:schemeClr val="tx1"/>
            </a:solidFill>
          </a:endParaRPr>
        </a:p>
      </dgm:t>
    </dgm:pt>
    <dgm:pt modelId="{71F576F6-7358-46EA-A2AA-C754F394E52F}" type="parTrans" cxnId="{CFEED42A-DC18-4F54-83A4-E1F535FF143C}">
      <dgm:prSet/>
      <dgm:spPr/>
      <dgm:t>
        <a:bodyPr/>
        <a:lstStyle/>
        <a:p>
          <a:endParaRPr lang="en-US"/>
        </a:p>
      </dgm:t>
    </dgm:pt>
    <dgm:pt modelId="{14E9DDB8-1C94-4983-92A6-CD6D19CB315C}" type="sibTrans" cxnId="{CFEED42A-DC18-4F54-83A4-E1F535FF143C}">
      <dgm:prSet/>
      <dgm:spPr/>
      <dgm:t>
        <a:bodyPr/>
        <a:lstStyle/>
        <a:p>
          <a:endParaRPr lang="en-US"/>
        </a:p>
      </dgm:t>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3"/>
      <dgm:spPr/>
      <dgm:t>
        <a:bodyPr/>
        <a:lstStyle/>
        <a:p>
          <a:pPr rtl="1"/>
          <a:endParaRPr lang="ar-SA"/>
        </a:p>
      </dgm:t>
    </dgm:pt>
    <dgm:pt modelId="{D216F7F9-2067-4544-AD41-5FB0591B8EB9}" type="pres">
      <dgm:prSet presAssocID="{1D0BA701-5BC1-45FE-ADC2-7CEC6A139F57}" presName="textNode" presStyleLbl="bgShp" presStyleIdx="0" presStyleCnt="3"/>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3">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1" presStyleCnt="3"/>
      <dgm:spPr/>
      <dgm:t>
        <a:bodyPr/>
        <a:lstStyle/>
        <a:p>
          <a:pPr rtl="1"/>
          <a:endParaRPr lang="ar-SA"/>
        </a:p>
      </dgm:t>
    </dgm:pt>
    <dgm:pt modelId="{6E12F8ED-92B4-4646-9973-F7D7BB1BE514}" type="pres">
      <dgm:prSet presAssocID="{80920757-72DB-42FB-992F-3ACC8089AA0D}" presName="textNode" presStyleLbl="bgShp" presStyleIdx="1" presStyleCnt="3"/>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1" presStyleCnt="3">
        <dgm:presLayoutVars>
          <dgm:bulletEnabled val="1"/>
        </dgm:presLayoutVars>
      </dgm:prSet>
      <dgm:spPr/>
      <dgm:t>
        <a:bodyPr/>
        <a:lstStyle/>
        <a:p>
          <a:endParaRPr lang="en-US"/>
        </a:p>
      </dgm:t>
    </dgm:pt>
    <dgm:pt modelId="{94E30D20-1FDB-4D77-9AB8-5AE60AC2D7DF}" type="pres">
      <dgm:prSet presAssocID="{80920757-72DB-42FB-992F-3ACC8089AA0D}" presName="aSpace" presStyleCnt="0"/>
      <dgm:spPr/>
    </dgm:pt>
    <dgm:pt modelId="{C32C7E51-E0CF-4410-9ECE-1122F87E2FB8}" type="pres">
      <dgm:prSet presAssocID="{7D0391C5-C697-47D6-B865-32D4F1EBC689}" presName="compNode" presStyleCnt="0"/>
      <dgm:spPr/>
    </dgm:pt>
    <dgm:pt modelId="{44DE3DC2-34F1-4BC2-B218-7FCEF4710804}" type="pres">
      <dgm:prSet presAssocID="{7D0391C5-C697-47D6-B865-32D4F1EBC689}" presName="aNode" presStyleLbl="bgShp" presStyleIdx="2" presStyleCnt="3"/>
      <dgm:spPr/>
      <dgm:t>
        <a:bodyPr/>
        <a:lstStyle/>
        <a:p>
          <a:pPr rtl="1"/>
          <a:endParaRPr lang="ar-SA"/>
        </a:p>
      </dgm:t>
    </dgm:pt>
    <dgm:pt modelId="{D654324B-12B5-419F-B86F-9234BBE5EBBF}" type="pres">
      <dgm:prSet presAssocID="{7D0391C5-C697-47D6-B865-32D4F1EBC689}" presName="textNode" presStyleLbl="bgShp" presStyleIdx="2" presStyleCnt="3"/>
      <dgm:spPr/>
      <dgm:t>
        <a:bodyPr/>
        <a:lstStyle/>
        <a:p>
          <a:pPr rtl="1"/>
          <a:endParaRPr lang="ar-SA"/>
        </a:p>
      </dgm:t>
    </dgm:pt>
    <dgm:pt modelId="{42303D63-469F-4ABE-8C45-C5559A0A1306}" type="pres">
      <dgm:prSet presAssocID="{7D0391C5-C697-47D6-B865-32D4F1EBC689}" presName="compChildNode" presStyleCnt="0"/>
      <dgm:spPr/>
    </dgm:pt>
    <dgm:pt modelId="{99B0D462-C9D1-49B5-B8E8-167D4B003103}" type="pres">
      <dgm:prSet presAssocID="{7D0391C5-C697-47D6-B865-32D4F1EBC689}" presName="theInnerList" presStyleCnt="0"/>
      <dgm:spPr/>
    </dgm:pt>
    <dgm:pt modelId="{B55B2722-E3F4-4335-996B-08230821B0AC}" type="pres">
      <dgm:prSet presAssocID="{1CF80CA9-BB28-42E3-A325-20574363218F}" presName="childNode" presStyleLbl="node1" presStyleIdx="2" presStyleCnt="3">
        <dgm:presLayoutVars>
          <dgm:bulletEnabled val="1"/>
        </dgm:presLayoutVars>
      </dgm:prSet>
      <dgm:spPr/>
      <dgm:t>
        <a:bodyPr/>
        <a:lstStyle/>
        <a:p>
          <a:pPr rtl="1"/>
          <a:endParaRPr lang="ar-SA"/>
        </a:p>
      </dgm:t>
    </dgm:pt>
  </dgm:ptLst>
  <dgm:cxnLst>
    <dgm:cxn modelId="{94E34E5C-8B04-43E3-9F86-407282240068}" type="presOf" srcId="{80920757-72DB-42FB-992F-3ACC8089AA0D}" destId="{F6CE6780-808D-4AB4-A35D-CB65920DA9BF}" srcOrd="0" destOrd="0" presId="urn:microsoft.com/office/officeart/2005/8/layout/lProcess2"/>
    <dgm:cxn modelId="{FEB22CA9-C3A4-4AD3-A2F0-8C5E3DB3D676}" srcId="{1D0BA701-5BC1-45FE-ADC2-7CEC6A139F57}" destId="{C4263FC6-7351-43E2-A7E1-BC430F6F98B2}" srcOrd="0" destOrd="0" parTransId="{3745817C-C88E-4B1E-955B-B5F9A2F31DCC}" sibTransId="{31C6F3A7-67B2-4420-9B71-0342080771ED}"/>
    <dgm:cxn modelId="{9455DD05-2736-4A2A-906C-B48285D67DC3}" srcId="{47D5186F-C663-4610-8153-0BC03A820C91}" destId="{7D0391C5-C697-47D6-B865-32D4F1EBC689}" srcOrd="2" destOrd="0" parTransId="{DD284EA9-4E55-44D0-B74A-003EB314158F}" sibTransId="{47287E43-BD3C-4CA9-AD2A-496CE31ECEF3}"/>
    <dgm:cxn modelId="{A93E4607-C97F-4AE9-B247-711E22E1A911}" type="presOf" srcId="{7D0391C5-C697-47D6-B865-32D4F1EBC689}" destId="{44DE3DC2-34F1-4BC2-B218-7FCEF4710804}" srcOrd="0" destOrd="0" presId="urn:microsoft.com/office/officeart/2005/8/layout/lProcess2"/>
    <dgm:cxn modelId="{737C57DD-B48A-4274-8B63-AF30264D2BF1}" type="presOf" srcId="{C4263FC6-7351-43E2-A7E1-BC430F6F98B2}" destId="{F3A57C90-8201-4382-9A55-788804436EDF}" srcOrd="0" destOrd="0" presId="urn:microsoft.com/office/officeart/2005/8/layout/lProcess2"/>
    <dgm:cxn modelId="{7FBECDCF-FED5-4003-A899-42C11885BA6A}" srcId="{47D5186F-C663-4610-8153-0BC03A820C91}" destId="{1D0BA701-5BC1-45FE-ADC2-7CEC6A139F57}" srcOrd="0" destOrd="0" parTransId="{CE8F0E30-8C35-4603-B069-72DE65179CAE}" sibTransId="{78BDF3F8-FA83-43C8-845D-D6C9CD13192D}"/>
    <dgm:cxn modelId="{3970EE1C-CDFB-42F3-8369-E0F830C92BED}" type="presOf" srcId="{1CF80CA9-BB28-42E3-A325-20574363218F}" destId="{B55B2722-E3F4-4335-996B-08230821B0AC}" srcOrd="0" destOrd="0" presId="urn:microsoft.com/office/officeart/2005/8/layout/lProcess2"/>
    <dgm:cxn modelId="{76665DE0-667C-4B23-9A35-3ADA6B295C27}" srcId="{80920757-72DB-42FB-992F-3ACC8089AA0D}" destId="{4749F9D8-57A0-4410-88A7-9E8F9860FD1F}" srcOrd="0" destOrd="0" parTransId="{571501FD-2B76-4435-8FDB-707962BD1C86}" sibTransId="{AD8C8F73-1751-47CC-8196-98D425EA29CC}"/>
    <dgm:cxn modelId="{FBDEC3F6-5043-40A7-953B-C0713254130F}" type="presOf" srcId="{7D0391C5-C697-47D6-B865-32D4F1EBC689}" destId="{D654324B-12B5-419F-B86F-9234BBE5EBBF}" srcOrd="1" destOrd="0" presId="urn:microsoft.com/office/officeart/2005/8/layout/lProcess2"/>
    <dgm:cxn modelId="{29C026DF-BC3B-4F6E-9428-38A974781D90}" srcId="{47D5186F-C663-4610-8153-0BC03A820C91}" destId="{80920757-72DB-42FB-992F-3ACC8089AA0D}" srcOrd="1" destOrd="0" parTransId="{79E6F679-C138-457B-BD3A-107827704B5E}" sibTransId="{192EF9F6-B740-4C14-A073-598660E34478}"/>
    <dgm:cxn modelId="{982518F4-9CDB-44B5-8B7C-72021CD2BB99}" type="presOf" srcId="{80920757-72DB-42FB-992F-3ACC8089AA0D}" destId="{6E12F8ED-92B4-4646-9973-F7D7BB1BE514}" srcOrd="1" destOrd="0" presId="urn:microsoft.com/office/officeart/2005/8/layout/lProcess2"/>
    <dgm:cxn modelId="{CFEED42A-DC18-4F54-83A4-E1F535FF143C}" srcId="{7D0391C5-C697-47D6-B865-32D4F1EBC689}" destId="{1CF80CA9-BB28-42E3-A325-20574363218F}" srcOrd="0" destOrd="0" parTransId="{71F576F6-7358-46EA-A2AA-C754F394E52F}" sibTransId="{14E9DDB8-1C94-4983-92A6-CD6D19CB315C}"/>
    <dgm:cxn modelId="{12104EB8-4BAD-4F3D-9737-E9619103B5A8}" type="presOf" srcId="{47D5186F-C663-4610-8153-0BC03A820C91}" destId="{98C664F7-39AA-44DE-9013-B10B56FF6E07}" srcOrd="0" destOrd="0" presId="urn:microsoft.com/office/officeart/2005/8/layout/lProcess2"/>
    <dgm:cxn modelId="{B0C8FDCA-977F-4E97-B7A6-8CDC32DF1207}" type="presOf" srcId="{1D0BA701-5BC1-45FE-ADC2-7CEC6A139F57}" destId="{1951ADA0-BF6D-4CD6-966A-8EBD52B8756A}" srcOrd="0" destOrd="0" presId="urn:microsoft.com/office/officeart/2005/8/layout/lProcess2"/>
    <dgm:cxn modelId="{0E63115B-4008-48BC-9B1C-23297FB5BE71}" type="presOf" srcId="{4749F9D8-57A0-4410-88A7-9E8F9860FD1F}" destId="{89AF4C66-8DB9-4053-B361-F1C809C200E0}" srcOrd="0" destOrd="0" presId="urn:microsoft.com/office/officeart/2005/8/layout/lProcess2"/>
    <dgm:cxn modelId="{269D9030-00FC-48B7-A84A-6FB0FC4CD0E6}" type="presOf" srcId="{1D0BA701-5BC1-45FE-ADC2-7CEC6A139F57}" destId="{D216F7F9-2067-4544-AD41-5FB0591B8EB9}" srcOrd="1" destOrd="0" presId="urn:microsoft.com/office/officeart/2005/8/layout/lProcess2"/>
    <dgm:cxn modelId="{E8D0EA1F-F7D4-439D-A29B-59A3ECFDFF32}" type="presParOf" srcId="{98C664F7-39AA-44DE-9013-B10B56FF6E07}" destId="{A3D89858-FD64-4200-89E9-348E6ED98DE7}" srcOrd="0" destOrd="0" presId="urn:microsoft.com/office/officeart/2005/8/layout/lProcess2"/>
    <dgm:cxn modelId="{0BACC8EE-0834-4E35-A65F-3C8B0882DD8D}" type="presParOf" srcId="{A3D89858-FD64-4200-89E9-348E6ED98DE7}" destId="{1951ADA0-BF6D-4CD6-966A-8EBD52B8756A}" srcOrd="0" destOrd="0" presId="urn:microsoft.com/office/officeart/2005/8/layout/lProcess2"/>
    <dgm:cxn modelId="{CE3F9D80-419D-4A1E-A969-D90774EB5294}" type="presParOf" srcId="{A3D89858-FD64-4200-89E9-348E6ED98DE7}" destId="{D216F7F9-2067-4544-AD41-5FB0591B8EB9}" srcOrd="1" destOrd="0" presId="urn:microsoft.com/office/officeart/2005/8/layout/lProcess2"/>
    <dgm:cxn modelId="{320A85F2-5250-4573-A814-DAD966B19BB1}" type="presParOf" srcId="{A3D89858-FD64-4200-89E9-348E6ED98DE7}" destId="{56F24D67-ED8C-4BDC-9F25-45867B87E6D4}" srcOrd="2" destOrd="0" presId="urn:microsoft.com/office/officeart/2005/8/layout/lProcess2"/>
    <dgm:cxn modelId="{260DA23C-2023-4C1E-9C7D-2982BC52D28B}" type="presParOf" srcId="{56F24D67-ED8C-4BDC-9F25-45867B87E6D4}" destId="{75CC1D8A-284C-4A94-B25E-1F837AD7CF74}" srcOrd="0" destOrd="0" presId="urn:microsoft.com/office/officeart/2005/8/layout/lProcess2"/>
    <dgm:cxn modelId="{367C4CAB-3066-481C-91FB-E3702249B6C1}" type="presParOf" srcId="{75CC1D8A-284C-4A94-B25E-1F837AD7CF74}" destId="{F3A57C90-8201-4382-9A55-788804436EDF}" srcOrd="0" destOrd="0" presId="urn:microsoft.com/office/officeart/2005/8/layout/lProcess2"/>
    <dgm:cxn modelId="{AE3303D4-19E7-40E6-815C-8EEFC7767C5A}" type="presParOf" srcId="{98C664F7-39AA-44DE-9013-B10B56FF6E07}" destId="{2C0CD477-D086-47AF-B3F5-FA100012BB22}" srcOrd="1" destOrd="0" presId="urn:microsoft.com/office/officeart/2005/8/layout/lProcess2"/>
    <dgm:cxn modelId="{0C9A5092-E6D0-4CA4-A1EF-07F88F6C8BC7}" type="presParOf" srcId="{98C664F7-39AA-44DE-9013-B10B56FF6E07}" destId="{9BC8FAAD-4C55-4041-A302-504DA94190A0}" srcOrd="2" destOrd="0" presId="urn:microsoft.com/office/officeart/2005/8/layout/lProcess2"/>
    <dgm:cxn modelId="{71B48ECD-5015-454E-9E5B-3E70F141F351}" type="presParOf" srcId="{9BC8FAAD-4C55-4041-A302-504DA94190A0}" destId="{F6CE6780-808D-4AB4-A35D-CB65920DA9BF}" srcOrd="0" destOrd="0" presId="urn:microsoft.com/office/officeart/2005/8/layout/lProcess2"/>
    <dgm:cxn modelId="{6AE8D1D4-D461-40CC-AF15-10CAB804935F}" type="presParOf" srcId="{9BC8FAAD-4C55-4041-A302-504DA94190A0}" destId="{6E12F8ED-92B4-4646-9973-F7D7BB1BE514}" srcOrd="1" destOrd="0" presId="urn:microsoft.com/office/officeart/2005/8/layout/lProcess2"/>
    <dgm:cxn modelId="{6C576D0A-E38D-4CDC-9199-4E7C6661051A}" type="presParOf" srcId="{9BC8FAAD-4C55-4041-A302-504DA94190A0}" destId="{E321B059-E67B-441C-A417-2CCE99938E4E}" srcOrd="2" destOrd="0" presId="urn:microsoft.com/office/officeart/2005/8/layout/lProcess2"/>
    <dgm:cxn modelId="{67C4E11D-0D8C-4AF4-8E01-1CDB2C1CCB04}" type="presParOf" srcId="{E321B059-E67B-441C-A417-2CCE99938E4E}" destId="{8D6AD7BE-4A7A-4689-8A5B-F899A94FEE91}" srcOrd="0" destOrd="0" presId="urn:microsoft.com/office/officeart/2005/8/layout/lProcess2"/>
    <dgm:cxn modelId="{312538C1-5DA9-4798-A910-70A0623CE55A}" type="presParOf" srcId="{8D6AD7BE-4A7A-4689-8A5B-F899A94FEE91}" destId="{89AF4C66-8DB9-4053-B361-F1C809C200E0}" srcOrd="0" destOrd="0" presId="urn:microsoft.com/office/officeart/2005/8/layout/lProcess2"/>
    <dgm:cxn modelId="{464A5843-6B5E-402C-92E5-952AC181C957}" type="presParOf" srcId="{98C664F7-39AA-44DE-9013-B10B56FF6E07}" destId="{94E30D20-1FDB-4D77-9AB8-5AE60AC2D7DF}" srcOrd="3" destOrd="0" presId="urn:microsoft.com/office/officeart/2005/8/layout/lProcess2"/>
    <dgm:cxn modelId="{F560458A-1B96-4B45-9382-F9C16001632B}" type="presParOf" srcId="{98C664F7-39AA-44DE-9013-B10B56FF6E07}" destId="{C32C7E51-E0CF-4410-9ECE-1122F87E2FB8}" srcOrd="4" destOrd="0" presId="urn:microsoft.com/office/officeart/2005/8/layout/lProcess2"/>
    <dgm:cxn modelId="{2E86B6D7-80C4-4FA2-A6F2-5BC32D15A5CA}" type="presParOf" srcId="{C32C7E51-E0CF-4410-9ECE-1122F87E2FB8}" destId="{44DE3DC2-34F1-4BC2-B218-7FCEF4710804}" srcOrd="0" destOrd="0" presId="urn:microsoft.com/office/officeart/2005/8/layout/lProcess2"/>
    <dgm:cxn modelId="{8CD5000C-7168-446C-89CC-DC8F55BCF0B2}" type="presParOf" srcId="{C32C7E51-E0CF-4410-9ECE-1122F87E2FB8}" destId="{D654324B-12B5-419F-B86F-9234BBE5EBBF}" srcOrd="1" destOrd="0" presId="urn:microsoft.com/office/officeart/2005/8/layout/lProcess2"/>
    <dgm:cxn modelId="{8681F9A5-F2ED-4F7F-AAE4-736C533C6433}" type="presParOf" srcId="{C32C7E51-E0CF-4410-9ECE-1122F87E2FB8}" destId="{42303D63-469F-4ABE-8C45-C5559A0A1306}" srcOrd="2" destOrd="0" presId="urn:microsoft.com/office/officeart/2005/8/layout/lProcess2"/>
    <dgm:cxn modelId="{28D201ED-6A56-42D3-B24D-4CAA435F3C7A}" type="presParOf" srcId="{42303D63-469F-4ABE-8C45-C5559A0A1306}" destId="{99B0D462-C9D1-49B5-B8E8-167D4B003103}" srcOrd="0" destOrd="0" presId="urn:microsoft.com/office/officeart/2005/8/layout/lProcess2"/>
    <dgm:cxn modelId="{1A3ECC25-B5F6-495B-AC47-FBB935AF1696}" type="presParOf" srcId="{99B0D462-C9D1-49B5-B8E8-167D4B003103}" destId="{B55B2722-E3F4-4335-996B-08230821B0A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8FF9AF-99FF-475A-BF90-43C3FC11FED9}"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US"/>
        </a:p>
      </dgm:t>
    </dgm:pt>
    <dgm:pt modelId="{CDE058A1-5EC7-4E14-B2ED-5E2C2E463407}">
      <dgm:prSet phldrT="[نص]"/>
      <dgm:spPr/>
      <dgm:t>
        <a:bodyPr/>
        <a:lstStyle/>
        <a:p>
          <a:endParaRPr lang="en-US" dirty="0"/>
        </a:p>
      </dgm:t>
    </dgm:pt>
    <dgm:pt modelId="{0D01CCF7-7530-4B60-AFAF-D05FD91D9C4C}" type="parTrans" cxnId="{1C6AE8D4-FFE8-4A7F-BAF3-B8E044DD4921}">
      <dgm:prSet/>
      <dgm:spPr/>
      <dgm:t>
        <a:bodyPr/>
        <a:lstStyle/>
        <a:p>
          <a:endParaRPr lang="en-US"/>
        </a:p>
      </dgm:t>
    </dgm:pt>
    <dgm:pt modelId="{6F708D9A-ABCF-45B5-992C-55DB607AA61E}" type="sibTrans" cxnId="{1C6AE8D4-FFE8-4A7F-BAF3-B8E044DD4921}">
      <dgm:prSet/>
      <dgm:spPr/>
      <dgm:t>
        <a:bodyPr/>
        <a:lstStyle/>
        <a:p>
          <a:endParaRPr lang="en-US"/>
        </a:p>
      </dgm:t>
    </dgm:pt>
    <dgm:pt modelId="{1EE16C31-80BE-4DDF-9337-5526E5E6AA28}">
      <dgm:prSet phldrT="[نص]"/>
      <dgm:spPr/>
      <dgm:t>
        <a:bodyPr/>
        <a:lstStyle/>
        <a:p>
          <a:r>
            <a:rPr lang="ar-MA" dirty="0" smtClean="0"/>
            <a:t>إذا كان هناك خدمة معينة تقدم للطلاب جميعاً مقابل رسوم معينة وتم استثناء الطلاب المتفوقين من الرسوم</a:t>
          </a:r>
          <a:endParaRPr lang="en-US" dirty="0"/>
        </a:p>
      </dgm:t>
    </dgm:pt>
    <dgm:pt modelId="{5014BD8D-03A5-4219-959E-B8A454D2D595}" type="parTrans" cxnId="{FA860B7F-DD70-46AF-8FA9-FFC22A1FEB74}">
      <dgm:prSet/>
      <dgm:spPr/>
      <dgm:t>
        <a:bodyPr/>
        <a:lstStyle/>
        <a:p>
          <a:endParaRPr lang="en-US"/>
        </a:p>
      </dgm:t>
    </dgm:pt>
    <dgm:pt modelId="{AC42A237-C469-4C46-A37F-969886BC65ED}" type="sibTrans" cxnId="{FA860B7F-DD70-46AF-8FA9-FFC22A1FEB74}">
      <dgm:prSet/>
      <dgm:spPr/>
      <dgm:t>
        <a:bodyPr/>
        <a:lstStyle/>
        <a:p>
          <a:endParaRPr lang="en-US"/>
        </a:p>
      </dgm:t>
    </dgm:pt>
    <dgm:pt modelId="{AF66E5D0-1879-460F-B9F3-D2B8109AD771}">
      <dgm:prSet phldrT="[نص]"/>
      <dgm:spPr/>
      <dgm:t>
        <a:bodyPr/>
        <a:lstStyle/>
        <a:p>
          <a:endParaRPr lang="en-US" dirty="0"/>
        </a:p>
      </dgm:t>
    </dgm:pt>
    <dgm:pt modelId="{1C270131-6A2F-48F9-A16C-4A3FA3729345}" type="parTrans" cxnId="{6A19481F-8716-41C2-A7D3-24FE339E6EE7}">
      <dgm:prSet/>
      <dgm:spPr/>
      <dgm:t>
        <a:bodyPr/>
        <a:lstStyle/>
        <a:p>
          <a:endParaRPr lang="en-US"/>
        </a:p>
      </dgm:t>
    </dgm:pt>
    <dgm:pt modelId="{4FC730D3-17B7-4601-868D-0D73E2719F8F}" type="sibTrans" cxnId="{6A19481F-8716-41C2-A7D3-24FE339E6EE7}">
      <dgm:prSet/>
      <dgm:spPr/>
      <dgm:t>
        <a:bodyPr/>
        <a:lstStyle/>
        <a:p>
          <a:endParaRPr lang="en-US"/>
        </a:p>
      </dgm:t>
    </dgm:pt>
    <dgm:pt modelId="{D20A8CDC-D036-4613-A760-03B032E1D901}">
      <dgm:prSet phldrT="[نص]"/>
      <dgm:spPr/>
      <dgm:t>
        <a:bodyPr/>
        <a:lstStyle/>
        <a:p>
          <a:r>
            <a:rPr lang="ar-MA" dirty="0" smtClean="0"/>
            <a:t>حرمان المحكوم عليهم في جناية كالقتل مثلا او النصب او التزوير ... من حق التصويت في الانتخابات</a:t>
          </a:r>
          <a:endParaRPr lang="en-US" dirty="0"/>
        </a:p>
      </dgm:t>
    </dgm:pt>
    <dgm:pt modelId="{5F4B2CAA-FA8B-4F17-BA1E-4EA8558CC786}" type="parTrans" cxnId="{9D2B96C1-A655-490E-AA7B-E2FBAD552F0F}">
      <dgm:prSet/>
      <dgm:spPr/>
      <dgm:t>
        <a:bodyPr/>
        <a:lstStyle/>
        <a:p>
          <a:endParaRPr lang="en-US"/>
        </a:p>
      </dgm:t>
    </dgm:pt>
    <dgm:pt modelId="{3B4440B2-942C-4F1D-B9D5-87D1736F5193}" type="sibTrans" cxnId="{9D2B96C1-A655-490E-AA7B-E2FBAD552F0F}">
      <dgm:prSet/>
      <dgm:spPr/>
      <dgm:t>
        <a:bodyPr/>
        <a:lstStyle/>
        <a:p>
          <a:endParaRPr lang="en-US"/>
        </a:p>
      </dgm:t>
    </dgm:pt>
    <dgm:pt modelId="{118D6E81-13B0-49DF-9397-799FBD154842}">
      <dgm:prSet phldrT="[نص]"/>
      <dgm:spPr/>
      <dgm:t>
        <a:bodyPr/>
        <a:lstStyle/>
        <a:p>
          <a:endParaRPr lang="en-US" dirty="0"/>
        </a:p>
      </dgm:t>
    </dgm:pt>
    <dgm:pt modelId="{867FDCF9-538A-4A91-B497-23E470260992}" type="parTrans" cxnId="{0BB257D1-6138-4C15-9EC2-8FCE0D9C93E3}">
      <dgm:prSet/>
      <dgm:spPr/>
      <dgm:t>
        <a:bodyPr/>
        <a:lstStyle/>
        <a:p>
          <a:endParaRPr lang="en-US"/>
        </a:p>
      </dgm:t>
    </dgm:pt>
    <dgm:pt modelId="{2C9C352C-FB85-4425-A225-03FEAA77C79D}" type="sibTrans" cxnId="{0BB257D1-6138-4C15-9EC2-8FCE0D9C93E3}">
      <dgm:prSet/>
      <dgm:spPr/>
      <dgm:t>
        <a:bodyPr/>
        <a:lstStyle/>
        <a:p>
          <a:endParaRPr lang="en-US"/>
        </a:p>
      </dgm:t>
    </dgm:pt>
    <dgm:pt modelId="{8F0D4D75-16B4-4751-9D22-25EA3695EC76}">
      <dgm:prSet phldrT="[نص]"/>
      <dgm:spPr/>
      <dgm:t>
        <a:bodyPr/>
        <a:lstStyle/>
        <a:p>
          <a:pPr algn="r" rtl="0"/>
          <a:r>
            <a:rPr lang="ar-SA" dirty="0" smtClean="0"/>
            <a:t>تخصيص </a:t>
          </a:r>
          <a:r>
            <a:rPr lang="ar-MA" dirty="0" smtClean="0"/>
            <a:t>نسبة من المقاعد الدراسية في الجامعات تكون محجوزة</a:t>
          </a:r>
          <a:r>
            <a:rPr lang="ar-SA" dirty="0" smtClean="0"/>
            <a:t> ل</a:t>
          </a:r>
          <a:r>
            <a:rPr lang="ar-MA" dirty="0" smtClean="0"/>
            <a:t>فئة عرقية أقلية أو مضطهدة (مثل الهنود الحمر أو السود في امريكا) تشجيعا لهم على الدراسة</a:t>
          </a:r>
          <a:endParaRPr lang="en-US" dirty="0"/>
        </a:p>
      </dgm:t>
    </dgm:pt>
    <dgm:pt modelId="{5916CB98-9457-4F95-BADC-B0FF0BE4A45A}" type="parTrans" cxnId="{49A5D0CF-5700-4038-A782-2A6295B156CF}">
      <dgm:prSet/>
      <dgm:spPr/>
      <dgm:t>
        <a:bodyPr/>
        <a:lstStyle/>
        <a:p>
          <a:endParaRPr lang="en-US"/>
        </a:p>
      </dgm:t>
    </dgm:pt>
    <dgm:pt modelId="{C99AC19E-8A8A-4C2A-9B40-57E6C7780FC8}" type="sibTrans" cxnId="{49A5D0CF-5700-4038-A782-2A6295B156CF}">
      <dgm:prSet/>
      <dgm:spPr/>
      <dgm:t>
        <a:bodyPr/>
        <a:lstStyle/>
        <a:p>
          <a:endParaRPr lang="en-US"/>
        </a:p>
      </dgm:t>
    </dgm:pt>
    <dgm:pt modelId="{EFD37454-97CE-4519-B0B5-834FD29043BC}">
      <dgm:prSet phldrT="[نص]"/>
      <dgm:spPr/>
      <dgm:t>
        <a:bodyPr/>
        <a:lstStyle/>
        <a:p>
          <a:r>
            <a:rPr lang="ar-MA" dirty="0" smtClean="0"/>
            <a:t>تخصيص نسبة ثابتة من المقاعد للنساء في عضوية</a:t>
          </a:r>
          <a:r>
            <a:rPr lang="ar-SA" dirty="0" smtClean="0"/>
            <a:t> البرلمان</a:t>
          </a:r>
          <a:endParaRPr lang="en-US" dirty="0"/>
        </a:p>
      </dgm:t>
    </dgm:pt>
    <dgm:pt modelId="{6CD57AEE-11F0-4E76-A183-518601559184}" type="parTrans" cxnId="{3BDE7CE6-95D0-434B-8605-5D08B16AB723}">
      <dgm:prSet/>
      <dgm:spPr/>
      <dgm:t>
        <a:bodyPr/>
        <a:lstStyle/>
        <a:p>
          <a:endParaRPr lang="en-US"/>
        </a:p>
      </dgm:t>
    </dgm:pt>
    <dgm:pt modelId="{E0F2B595-09F3-4843-A521-BA5205950A1A}" type="sibTrans" cxnId="{3BDE7CE6-95D0-434B-8605-5D08B16AB723}">
      <dgm:prSet/>
      <dgm:spPr/>
      <dgm:t>
        <a:bodyPr/>
        <a:lstStyle/>
        <a:p>
          <a:endParaRPr lang="en-US"/>
        </a:p>
      </dgm:t>
    </dgm:pt>
    <dgm:pt modelId="{8435EC6E-0D73-4DAE-AC96-542CD141AC56}">
      <dgm:prSet phldrT="[نص]"/>
      <dgm:spPr/>
      <dgm:t>
        <a:bodyPr/>
        <a:lstStyle/>
        <a:p>
          <a:endParaRPr lang="en-US" dirty="0"/>
        </a:p>
      </dgm:t>
    </dgm:pt>
    <dgm:pt modelId="{B45FCC9A-C928-47F0-8F77-2B3A5FD562C8}" type="parTrans" cxnId="{9742D9D7-CEEE-4CB8-8DDA-6E143B3AB25D}">
      <dgm:prSet/>
      <dgm:spPr/>
      <dgm:t>
        <a:bodyPr/>
        <a:lstStyle/>
        <a:p>
          <a:endParaRPr lang="en-US"/>
        </a:p>
      </dgm:t>
    </dgm:pt>
    <dgm:pt modelId="{52D95560-C606-4500-8FBB-D3DEC5FA89D1}" type="sibTrans" cxnId="{9742D9D7-CEEE-4CB8-8DDA-6E143B3AB25D}">
      <dgm:prSet/>
      <dgm:spPr/>
      <dgm:t>
        <a:bodyPr/>
        <a:lstStyle/>
        <a:p>
          <a:endParaRPr lang="en-US"/>
        </a:p>
      </dgm:t>
    </dgm:pt>
    <dgm:pt modelId="{15BB87D8-5A84-448E-AAC6-D70972790C1D}" type="pres">
      <dgm:prSet presAssocID="{A58FF9AF-99FF-475A-BF90-43C3FC11FED9}" presName="linearFlow" presStyleCnt="0">
        <dgm:presLayoutVars>
          <dgm:dir/>
          <dgm:animLvl val="lvl"/>
          <dgm:resizeHandles val="exact"/>
        </dgm:presLayoutVars>
      </dgm:prSet>
      <dgm:spPr/>
      <dgm:t>
        <a:bodyPr/>
        <a:lstStyle/>
        <a:p>
          <a:pPr rtl="1"/>
          <a:endParaRPr lang="ar-SA"/>
        </a:p>
      </dgm:t>
    </dgm:pt>
    <dgm:pt modelId="{C5759711-AC16-4BF5-99F8-E5E6A8174E33}" type="pres">
      <dgm:prSet presAssocID="{CDE058A1-5EC7-4E14-B2ED-5E2C2E463407}" presName="composite" presStyleCnt="0"/>
      <dgm:spPr/>
    </dgm:pt>
    <dgm:pt modelId="{E59E85D2-162E-4EB8-AD83-437ECACE86B4}" type="pres">
      <dgm:prSet presAssocID="{CDE058A1-5EC7-4E14-B2ED-5E2C2E463407}" presName="parentText" presStyleLbl="alignNode1" presStyleIdx="0" presStyleCnt="4">
        <dgm:presLayoutVars>
          <dgm:chMax val="1"/>
          <dgm:bulletEnabled val="1"/>
        </dgm:presLayoutVars>
      </dgm:prSet>
      <dgm:spPr/>
      <dgm:t>
        <a:bodyPr/>
        <a:lstStyle/>
        <a:p>
          <a:endParaRPr lang="en-US"/>
        </a:p>
      </dgm:t>
    </dgm:pt>
    <dgm:pt modelId="{97BFF7DF-97E0-477F-9B93-F4AFB9A08DD1}" type="pres">
      <dgm:prSet presAssocID="{CDE058A1-5EC7-4E14-B2ED-5E2C2E463407}" presName="descendantText" presStyleLbl="alignAcc1" presStyleIdx="0" presStyleCnt="4">
        <dgm:presLayoutVars>
          <dgm:bulletEnabled val="1"/>
        </dgm:presLayoutVars>
      </dgm:prSet>
      <dgm:spPr/>
      <dgm:t>
        <a:bodyPr/>
        <a:lstStyle/>
        <a:p>
          <a:endParaRPr lang="en-US"/>
        </a:p>
      </dgm:t>
    </dgm:pt>
    <dgm:pt modelId="{3D929643-C4EB-4468-B882-901C41E39327}" type="pres">
      <dgm:prSet presAssocID="{6F708D9A-ABCF-45B5-992C-55DB607AA61E}" presName="sp" presStyleCnt="0"/>
      <dgm:spPr/>
    </dgm:pt>
    <dgm:pt modelId="{F7383375-6260-477E-AABD-F0EB63612FC8}" type="pres">
      <dgm:prSet presAssocID="{AF66E5D0-1879-460F-B9F3-D2B8109AD771}" presName="composite" presStyleCnt="0"/>
      <dgm:spPr/>
    </dgm:pt>
    <dgm:pt modelId="{AE2F38DF-6A18-4666-A019-935FB633456D}" type="pres">
      <dgm:prSet presAssocID="{AF66E5D0-1879-460F-B9F3-D2B8109AD771}" presName="parentText" presStyleLbl="alignNode1" presStyleIdx="1" presStyleCnt="4">
        <dgm:presLayoutVars>
          <dgm:chMax val="1"/>
          <dgm:bulletEnabled val="1"/>
        </dgm:presLayoutVars>
      </dgm:prSet>
      <dgm:spPr/>
      <dgm:t>
        <a:bodyPr/>
        <a:lstStyle/>
        <a:p>
          <a:endParaRPr lang="en-US"/>
        </a:p>
      </dgm:t>
    </dgm:pt>
    <dgm:pt modelId="{E4D5DFD7-6AE5-40BD-8AA6-52A60579B2C6}" type="pres">
      <dgm:prSet presAssocID="{AF66E5D0-1879-460F-B9F3-D2B8109AD771}" presName="descendantText" presStyleLbl="alignAcc1" presStyleIdx="1" presStyleCnt="4">
        <dgm:presLayoutVars>
          <dgm:bulletEnabled val="1"/>
        </dgm:presLayoutVars>
      </dgm:prSet>
      <dgm:spPr/>
      <dgm:t>
        <a:bodyPr/>
        <a:lstStyle/>
        <a:p>
          <a:endParaRPr lang="en-US"/>
        </a:p>
      </dgm:t>
    </dgm:pt>
    <dgm:pt modelId="{A7FBB1F0-DEFA-4EBE-BCE2-FE858D632DAB}" type="pres">
      <dgm:prSet presAssocID="{4FC730D3-17B7-4601-868D-0D73E2719F8F}" presName="sp" presStyleCnt="0"/>
      <dgm:spPr/>
    </dgm:pt>
    <dgm:pt modelId="{EE3FCD5F-A835-438A-A73B-80AC6A3CC14A}" type="pres">
      <dgm:prSet presAssocID="{118D6E81-13B0-49DF-9397-799FBD154842}" presName="composite" presStyleCnt="0"/>
      <dgm:spPr/>
    </dgm:pt>
    <dgm:pt modelId="{C252A06C-3356-4C67-A0BC-DA28B15C5919}" type="pres">
      <dgm:prSet presAssocID="{118D6E81-13B0-49DF-9397-799FBD154842}" presName="parentText" presStyleLbl="alignNode1" presStyleIdx="2" presStyleCnt="4">
        <dgm:presLayoutVars>
          <dgm:chMax val="1"/>
          <dgm:bulletEnabled val="1"/>
        </dgm:presLayoutVars>
      </dgm:prSet>
      <dgm:spPr/>
      <dgm:t>
        <a:bodyPr/>
        <a:lstStyle/>
        <a:p>
          <a:endParaRPr lang="en-US"/>
        </a:p>
      </dgm:t>
    </dgm:pt>
    <dgm:pt modelId="{1E30371F-E945-41A9-A5D2-71ECF3ABBC5C}" type="pres">
      <dgm:prSet presAssocID="{118D6E81-13B0-49DF-9397-799FBD154842}" presName="descendantText" presStyleLbl="alignAcc1" presStyleIdx="2" presStyleCnt="4">
        <dgm:presLayoutVars>
          <dgm:bulletEnabled val="1"/>
        </dgm:presLayoutVars>
      </dgm:prSet>
      <dgm:spPr/>
      <dgm:t>
        <a:bodyPr/>
        <a:lstStyle/>
        <a:p>
          <a:endParaRPr lang="en-US"/>
        </a:p>
      </dgm:t>
    </dgm:pt>
    <dgm:pt modelId="{8EE30172-CBB5-4DF2-9891-785861325308}" type="pres">
      <dgm:prSet presAssocID="{2C9C352C-FB85-4425-A225-03FEAA77C79D}" presName="sp" presStyleCnt="0"/>
      <dgm:spPr/>
    </dgm:pt>
    <dgm:pt modelId="{DF716C6C-9053-4F1E-9AD1-D1D9C777E364}" type="pres">
      <dgm:prSet presAssocID="{8435EC6E-0D73-4DAE-AC96-542CD141AC56}" presName="composite" presStyleCnt="0"/>
      <dgm:spPr/>
    </dgm:pt>
    <dgm:pt modelId="{7AFF38EF-90A4-4F29-AE7C-9028BE7938B9}" type="pres">
      <dgm:prSet presAssocID="{8435EC6E-0D73-4DAE-AC96-542CD141AC56}" presName="parentText" presStyleLbl="alignNode1" presStyleIdx="3" presStyleCnt="4">
        <dgm:presLayoutVars>
          <dgm:chMax val="1"/>
          <dgm:bulletEnabled val="1"/>
        </dgm:presLayoutVars>
      </dgm:prSet>
      <dgm:spPr/>
      <dgm:t>
        <a:bodyPr/>
        <a:lstStyle/>
        <a:p>
          <a:endParaRPr lang="en-US"/>
        </a:p>
      </dgm:t>
    </dgm:pt>
    <dgm:pt modelId="{5A894357-93A3-4BD9-B992-D7EB60D88BC9}" type="pres">
      <dgm:prSet presAssocID="{8435EC6E-0D73-4DAE-AC96-542CD141AC56}" presName="descendantText" presStyleLbl="alignAcc1" presStyleIdx="3" presStyleCnt="4">
        <dgm:presLayoutVars>
          <dgm:bulletEnabled val="1"/>
        </dgm:presLayoutVars>
      </dgm:prSet>
      <dgm:spPr/>
      <dgm:t>
        <a:bodyPr/>
        <a:lstStyle/>
        <a:p>
          <a:pPr rtl="1"/>
          <a:endParaRPr lang="ar-SA"/>
        </a:p>
      </dgm:t>
    </dgm:pt>
  </dgm:ptLst>
  <dgm:cxnLst>
    <dgm:cxn modelId="{3BDE7CE6-95D0-434B-8605-5D08B16AB723}" srcId="{8435EC6E-0D73-4DAE-AC96-542CD141AC56}" destId="{EFD37454-97CE-4519-B0B5-834FD29043BC}" srcOrd="0" destOrd="0" parTransId="{6CD57AEE-11F0-4E76-A183-518601559184}" sibTransId="{E0F2B595-09F3-4843-A521-BA5205950A1A}"/>
    <dgm:cxn modelId="{6CAE41F9-0CFE-44AB-8618-14CDE82E5F75}" type="presOf" srcId="{CDE058A1-5EC7-4E14-B2ED-5E2C2E463407}" destId="{E59E85D2-162E-4EB8-AD83-437ECACE86B4}" srcOrd="0" destOrd="0" presId="urn:microsoft.com/office/officeart/2005/8/layout/chevron2"/>
    <dgm:cxn modelId="{FE7432D4-3744-4AFB-B095-7DEB32BA66D7}" type="presOf" srcId="{A58FF9AF-99FF-475A-BF90-43C3FC11FED9}" destId="{15BB87D8-5A84-448E-AAC6-D70972790C1D}" srcOrd="0" destOrd="0" presId="urn:microsoft.com/office/officeart/2005/8/layout/chevron2"/>
    <dgm:cxn modelId="{E31389C2-C99D-41E2-8A76-05D7476FE9F9}" type="presOf" srcId="{118D6E81-13B0-49DF-9397-799FBD154842}" destId="{C252A06C-3356-4C67-A0BC-DA28B15C5919}" srcOrd="0" destOrd="0" presId="urn:microsoft.com/office/officeart/2005/8/layout/chevron2"/>
    <dgm:cxn modelId="{9742D9D7-CEEE-4CB8-8DDA-6E143B3AB25D}" srcId="{A58FF9AF-99FF-475A-BF90-43C3FC11FED9}" destId="{8435EC6E-0D73-4DAE-AC96-542CD141AC56}" srcOrd="3" destOrd="0" parTransId="{B45FCC9A-C928-47F0-8F77-2B3A5FD562C8}" sibTransId="{52D95560-C606-4500-8FBB-D3DEC5FA89D1}"/>
    <dgm:cxn modelId="{24985199-09E0-495C-9367-3E9BD9B320CC}" type="presOf" srcId="{EFD37454-97CE-4519-B0B5-834FD29043BC}" destId="{5A894357-93A3-4BD9-B992-D7EB60D88BC9}" srcOrd="0" destOrd="0" presId="urn:microsoft.com/office/officeart/2005/8/layout/chevron2"/>
    <dgm:cxn modelId="{9D2B96C1-A655-490E-AA7B-E2FBAD552F0F}" srcId="{AF66E5D0-1879-460F-B9F3-D2B8109AD771}" destId="{D20A8CDC-D036-4613-A760-03B032E1D901}" srcOrd="0" destOrd="0" parTransId="{5F4B2CAA-FA8B-4F17-BA1E-4EA8558CC786}" sibTransId="{3B4440B2-942C-4F1D-B9D5-87D1736F5193}"/>
    <dgm:cxn modelId="{29B98752-40CF-4A8B-BA2D-25EB7EEC92AD}" type="presOf" srcId="{8435EC6E-0D73-4DAE-AC96-542CD141AC56}" destId="{7AFF38EF-90A4-4F29-AE7C-9028BE7938B9}" srcOrd="0" destOrd="0" presId="urn:microsoft.com/office/officeart/2005/8/layout/chevron2"/>
    <dgm:cxn modelId="{7C3DA2B0-170F-4946-BABB-F27EE5EB953D}" type="presOf" srcId="{1EE16C31-80BE-4DDF-9337-5526E5E6AA28}" destId="{97BFF7DF-97E0-477F-9B93-F4AFB9A08DD1}" srcOrd="0" destOrd="0" presId="urn:microsoft.com/office/officeart/2005/8/layout/chevron2"/>
    <dgm:cxn modelId="{1C6AE8D4-FFE8-4A7F-BAF3-B8E044DD4921}" srcId="{A58FF9AF-99FF-475A-BF90-43C3FC11FED9}" destId="{CDE058A1-5EC7-4E14-B2ED-5E2C2E463407}" srcOrd="0" destOrd="0" parTransId="{0D01CCF7-7530-4B60-AFAF-D05FD91D9C4C}" sibTransId="{6F708D9A-ABCF-45B5-992C-55DB607AA61E}"/>
    <dgm:cxn modelId="{57EF4C5E-83AE-4BF8-9F47-06D4A32E14B9}" type="presOf" srcId="{D20A8CDC-D036-4613-A760-03B032E1D901}" destId="{E4D5DFD7-6AE5-40BD-8AA6-52A60579B2C6}" srcOrd="0" destOrd="0" presId="urn:microsoft.com/office/officeart/2005/8/layout/chevron2"/>
    <dgm:cxn modelId="{6A19481F-8716-41C2-A7D3-24FE339E6EE7}" srcId="{A58FF9AF-99FF-475A-BF90-43C3FC11FED9}" destId="{AF66E5D0-1879-460F-B9F3-D2B8109AD771}" srcOrd="1" destOrd="0" parTransId="{1C270131-6A2F-48F9-A16C-4A3FA3729345}" sibTransId="{4FC730D3-17B7-4601-868D-0D73E2719F8F}"/>
    <dgm:cxn modelId="{01D3D7E7-5D67-4C95-9343-D0423BB41617}" type="presOf" srcId="{8F0D4D75-16B4-4751-9D22-25EA3695EC76}" destId="{1E30371F-E945-41A9-A5D2-71ECF3ABBC5C}" srcOrd="0" destOrd="0" presId="urn:microsoft.com/office/officeart/2005/8/layout/chevron2"/>
    <dgm:cxn modelId="{F5EF1634-459B-4015-AC8E-B2E31AFD4998}" type="presOf" srcId="{AF66E5D0-1879-460F-B9F3-D2B8109AD771}" destId="{AE2F38DF-6A18-4666-A019-935FB633456D}" srcOrd="0" destOrd="0" presId="urn:microsoft.com/office/officeart/2005/8/layout/chevron2"/>
    <dgm:cxn modelId="{FA860B7F-DD70-46AF-8FA9-FFC22A1FEB74}" srcId="{CDE058A1-5EC7-4E14-B2ED-5E2C2E463407}" destId="{1EE16C31-80BE-4DDF-9337-5526E5E6AA28}" srcOrd="0" destOrd="0" parTransId="{5014BD8D-03A5-4219-959E-B8A454D2D595}" sibTransId="{AC42A237-C469-4C46-A37F-969886BC65ED}"/>
    <dgm:cxn modelId="{49A5D0CF-5700-4038-A782-2A6295B156CF}" srcId="{118D6E81-13B0-49DF-9397-799FBD154842}" destId="{8F0D4D75-16B4-4751-9D22-25EA3695EC76}" srcOrd="0" destOrd="0" parTransId="{5916CB98-9457-4F95-BADC-B0FF0BE4A45A}" sibTransId="{C99AC19E-8A8A-4C2A-9B40-57E6C7780FC8}"/>
    <dgm:cxn modelId="{0BB257D1-6138-4C15-9EC2-8FCE0D9C93E3}" srcId="{A58FF9AF-99FF-475A-BF90-43C3FC11FED9}" destId="{118D6E81-13B0-49DF-9397-799FBD154842}" srcOrd="2" destOrd="0" parTransId="{867FDCF9-538A-4A91-B497-23E470260992}" sibTransId="{2C9C352C-FB85-4425-A225-03FEAA77C79D}"/>
    <dgm:cxn modelId="{D70F51AC-0578-4448-A16B-7B350347F539}" type="presParOf" srcId="{15BB87D8-5A84-448E-AAC6-D70972790C1D}" destId="{C5759711-AC16-4BF5-99F8-E5E6A8174E33}" srcOrd="0" destOrd="0" presId="urn:microsoft.com/office/officeart/2005/8/layout/chevron2"/>
    <dgm:cxn modelId="{8BCDE85C-81DD-4C8F-85A3-2A1BCFCFED5B}" type="presParOf" srcId="{C5759711-AC16-4BF5-99F8-E5E6A8174E33}" destId="{E59E85D2-162E-4EB8-AD83-437ECACE86B4}" srcOrd="0" destOrd="0" presId="urn:microsoft.com/office/officeart/2005/8/layout/chevron2"/>
    <dgm:cxn modelId="{D3AF6FB5-2374-46E0-B0E0-38716EDA9EA9}" type="presParOf" srcId="{C5759711-AC16-4BF5-99F8-E5E6A8174E33}" destId="{97BFF7DF-97E0-477F-9B93-F4AFB9A08DD1}" srcOrd="1" destOrd="0" presId="urn:microsoft.com/office/officeart/2005/8/layout/chevron2"/>
    <dgm:cxn modelId="{B3524D74-72B7-4595-9775-4EBC85867917}" type="presParOf" srcId="{15BB87D8-5A84-448E-AAC6-D70972790C1D}" destId="{3D929643-C4EB-4468-B882-901C41E39327}" srcOrd="1" destOrd="0" presId="urn:microsoft.com/office/officeart/2005/8/layout/chevron2"/>
    <dgm:cxn modelId="{805FA8BF-4456-483E-AC76-BFD74583CCDC}" type="presParOf" srcId="{15BB87D8-5A84-448E-AAC6-D70972790C1D}" destId="{F7383375-6260-477E-AABD-F0EB63612FC8}" srcOrd="2" destOrd="0" presId="urn:microsoft.com/office/officeart/2005/8/layout/chevron2"/>
    <dgm:cxn modelId="{7CD20C70-6C93-4EC2-A02A-607334A6AAC3}" type="presParOf" srcId="{F7383375-6260-477E-AABD-F0EB63612FC8}" destId="{AE2F38DF-6A18-4666-A019-935FB633456D}" srcOrd="0" destOrd="0" presId="urn:microsoft.com/office/officeart/2005/8/layout/chevron2"/>
    <dgm:cxn modelId="{FA17F196-647F-430E-B517-68B31604A30F}" type="presParOf" srcId="{F7383375-6260-477E-AABD-F0EB63612FC8}" destId="{E4D5DFD7-6AE5-40BD-8AA6-52A60579B2C6}" srcOrd="1" destOrd="0" presId="urn:microsoft.com/office/officeart/2005/8/layout/chevron2"/>
    <dgm:cxn modelId="{D3A9AC1A-8951-4AE5-8AA3-192FBDCB0E2D}" type="presParOf" srcId="{15BB87D8-5A84-448E-AAC6-D70972790C1D}" destId="{A7FBB1F0-DEFA-4EBE-BCE2-FE858D632DAB}" srcOrd="3" destOrd="0" presId="urn:microsoft.com/office/officeart/2005/8/layout/chevron2"/>
    <dgm:cxn modelId="{526AD33D-8526-42A4-AF0F-B60DB48E3E36}" type="presParOf" srcId="{15BB87D8-5A84-448E-AAC6-D70972790C1D}" destId="{EE3FCD5F-A835-438A-A73B-80AC6A3CC14A}" srcOrd="4" destOrd="0" presId="urn:microsoft.com/office/officeart/2005/8/layout/chevron2"/>
    <dgm:cxn modelId="{87A6EE23-C22B-4DA2-BCF2-43C10FCF99D3}" type="presParOf" srcId="{EE3FCD5F-A835-438A-A73B-80AC6A3CC14A}" destId="{C252A06C-3356-4C67-A0BC-DA28B15C5919}" srcOrd="0" destOrd="0" presId="urn:microsoft.com/office/officeart/2005/8/layout/chevron2"/>
    <dgm:cxn modelId="{5355916A-185D-456B-9D69-3B02F2EDC6BB}" type="presParOf" srcId="{EE3FCD5F-A835-438A-A73B-80AC6A3CC14A}" destId="{1E30371F-E945-41A9-A5D2-71ECF3ABBC5C}" srcOrd="1" destOrd="0" presId="urn:microsoft.com/office/officeart/2005/8/layout/chevron2"/>
    <dgm:cxn modelId="{18228D60-3809-4647-B1FF-B2BD42E14C81}" type="presParOf" srcId="{15BB87D8-5A84-448E-AAC6-D70972790C1D}" destId="{8EE30172-CBB5-4DF2-9891-785861325308}" srcOrd="5" destOrd="0" presId="urn:microsoft.com/office/officeart/2005/8/layout/chevron2"/>
    <dgm:cxn modelId="{50B96FFF-8DE3-400F-8A08-DFD9551F2467}" type="presParOf" srcId="{15BB87D8-5A84-448E-AAC6-D70972790C1D}" destId="{DF716C6C-9053-4F1E-9AD1-D1D9C777E364}" srcOrd="6" destOrd="0" presId="urn:microsoft.com/office/officeart/2005/8/layout/chevron2"/>
    <dgm:cxn modelId="{9785CF08-2AB5-47BB-9698-04764C8A34EA}" type="presParOf" srcId="{DF716C6C-9053-4F1E-9AD1-D1D9C777E364}" destId="{7AFF38EF-90A4-4F29-AE7C-9028BE7938B9}" srcOrd="0" destOrd="0" presId="urn:microsoft.com/office/officeart/2005/8/layout/chevron2"/>
    <dgm:cxn modelId="{3D27AF94-703D-4729-BB6A-49CD602A2FEC}" type="presParOf" srcId="{DF716C6C-9053-4F1E-9AD1-D1D9C777E364}" destId="{5A894357-93A3-4BD9-B992-D7EB60D88BC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custT="1"/>
      <dgm:spPr/>
      <dgm:t>
        <a:bodyPr/>
        <a:lstStyle/>
        <a:p>
          <a:r>
            <a:rPr lang="ar-MA" sz="2800" dirty="0" smtClean="0">
              <a:solidFill>
                <a:schemeClr val="bg1"/>
              </a:solidFill>
            </a:rPr>
            <a:t>أن القانون واحد بالنسبة للجميع ولا تمييز بين الأفراد</a:t>
          </a:r>
          <a:endParaRPr lang="en-US" sz="2800" b="1" dirty="0">
            <a:solidFill>
              <a:schemeClr val="bg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هل هو مطلق؟</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custT="1"/>
      <dgm:spPr/>
      <dgm:t>
        <a:bodyPr/>
        <a:lstStyle/>
        <a:p>
          <a:r>
            <a:rPr lang="ar-MA" sz="2800" dirty="0" smtClean="0">
              <a:solidFill>
                <a:schemeClr val="tx1"/>
              </a:solidFill>
            </a:rPr>
            <a:t> </a:t>
          </a:r>
          <a:r>
            <a:rPr lang="ar-MA" sz="2800" dirty="0" smtClean="0">
              <a:solidFill>
                <a:schemeClr val="bg1"/>
              </a:solidFill>
            </a:rPr>
            <a:t>أن القانون واحد بالنسبة للجميع ولا تمييز بين الأفراد </a:t>
          </a:r>
          <a:r>
            <a:rPr lang="ar-MA" sz="2800" b="1" u="sng" dirty="0" smtClean="0">
              <a:solidFill>
                <a:schemeClr val="tx1"/>
              </a:solidFill>
            </a:rPr>
            <a:t>المتساوين في المراكز القانونية</a:t>
          </a:r>
          <a:endParaRPr lang="en-US" sz="2800" u="sng"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7D0391C5-C697-47D6-B865-32D4F1EBC689}">
      <dgm:prSet phldrT="[نص]"/>
      <dgm:spPr/>
      <dgm:t>
        <a:bodyPr/>
        <a:lstStyle/>
        <a:p>
          <a:r>
            <a:rPr lang="ar-MA" dirty="0" smtClean="0"/>
            <a:t>هل يوجد استثناء؟</a:t>
          </a:r>
          <a:endParaRPr lang="en-US" dirty="0"/>
        </a:p>
      </dgm:t>
    </dgm:pt>
    <dgm:pt modelId="{DD284EA9-4E55-44D0-B74A-003EB314158F}" type="parTrans" cxnId="{9455DD05-2736-4A2A-906C-B48285D67DC3}">
      <dgm:prSet/>
      <dgm:spPr/>
      <dgm:t>
        <a:bodyPr/>
        <a:lstStyle/>
        <a:p>
          <a:endParaRPr lang="en-US"/>
        </a:p>
      </dgm:t>
    </dgm:pt>
    <dgm:pt modelId="{47287E43-BD3C-4CA9-AD2A-496CE31ECEF3}" type="sibTrans" cxnId="{9455DD05-2736-4A2A-906C-B48285D67DC3}">
      <dgm:prSet/>
      <dgm:spPr/>
      <dgm:t>
        <a:bodyPr/>
        <a:lstStyle/>
        <a:p>
          <a:endParaRPr lang="en-US"/>
        </a:p>
      </dgm:t>
    </dgm:pt>
    <dgm:pt modelId="{1CF80CA9-BB28-42E3-A325-20574363218F}">
      <dgm:prSet phldrT="[نص]"/>
      <dgm:spPr/>
      <dgm:t>
        <a:bodyPr/>
        <a:lstStyle/>
        <a:p>
          <a:r>
            <a:rPr lang="ar-MA" b="1" dirty="0" smtClean="0">
              <a:solidFill>
                <a:schemeClr val="tx1"/>
              </a:solidFill>
            </a:rPr>
            <a:t>نعم للمصلحة العامة ، ولكن المعيار صعب التحديد ينبغي </a:t>
          </a:r>
          <a:r>
            <a:rPr lang="ar-MA" dirty="0" smtClean="0">
              <a:solidFill>
                <a:schemeClr val="tx1"/>
              </a:solidFill>
            </a:rPr>
            <a:t>الحذر في تحديده</a:t>
          </a:r>
          <a:r>
            <a:rPr lang="ar-SA" dirty="0" smtClean="0">
              <a:solidFill>
                <a:schemeClr val="tx1"/>
              </a:solidFill>
            </a:rPr>
            <a:t> (من أمثلته: الحالة رقم 1 و 2 من الشريحة السابقة)</a:t>
          </a:r>
          <a:endParaRPr lang="en-US" dirty="0">
            <a:solidFill>
              <a:schemeClr val="tx1"/>
            </a:solidFill>
          </a:endParaRPr>
        </a:p>
      </dgm:t>
    </dgm:pt>
    <dgm:pt modelId="{71F576F6-7358-46EA-A2AA-C754F394E52F}" type="parTrans" cxnId="{CFEED42A-DC18-4F54-83A4-E1F535FF143C}">
      <dgm:prSet/>
      <dgm:spPr/>
      <dgm:t>
        <a:bodyPr/>
        <a:lstStyle/>
        <a:p>
          <a:endParaRPr lang="en-US"/>
        </a:p>
      </dgm:t>
    </dgm:pt>
    <dgm:pt modelId="{14E9DDB8-1C94-4983-92A6-CD6D19CB315C}" type="sibTrans" cxnId="{CFEED42A-DC18-4F54-83A4-E1F535FF143C}">
      <dgm:prSet/>
      <dgm:spPr/>
      <dgm:t>
        <a:bodyPr/>
        <a:lstStyle/>
        <a:p>
          <a:endParaRPr lang="en-US"/>
        </a:p>
      </dgm:t>
    </dgm:pt>
    <dgm:pt modelId="{18C3CE2A-A949-4F97-9E6C-B0F881E88FD9}">
      <dgm:prSet phldrT="[نص]"/>
      <dgm:spPr/>
      <dgm:t>
        <a:bodyPr/>
        <a:lstStyle/>
        <a:p>
          <a:r>
            <a:rPr lang="ar-MA" dirty="0" smtClean="0"/>
            <a:t>التمييز الايجابي</a:t>
          </a:r>
          <a:endParaRPr lang="en-US" dirty="0"/>
        </a:p>
      </dgm:t>
    </dgm:pt>
    <dgm:pt modelId="{14559968-10C9-4ED5-9AC8-D5E075E2948A}" type="parTrans" cxnId="{AA5A5D36-3B79-4D6A-8A13-93D3B152514A}">
      <dgm:prSet/>
      <dgm:spPr/>
      <dgm:t>
        <a:bodyPr/>
        <a:lstStyle/>
        <a:p>
          <a:endParaRPr lang="en-US"/>
        </a:p>
      </dgm:t>
    </dgm:pt>
    <dgm:pt modelId="{EB438B0D-8C11-4CF9-A153-450E88C84E07}" type="sibTrans" cxnId="{AA5A5D36-3B79-4D6A-8A13-93D3B152514A}">
      <dgm:prSet/>
      <dgm:spPr/>
      <dgm:t>
        <a:bodyPr/>
        <a:lstStyle/>
        <a:p>
          <a:endParaRPr lang="en-US"/>
        </a:p>
      </dgm:t>
    </dgm:pt>
    <dgm:pt modelId="{24BBE444-6AF4-4D82-AF8D-CAD1FDC5EC94}">
      <dgm:prSet phldrT="[نص]" custT="1"/>
      <dgm:spPr/>
      <dgm:t>
        <a:bodyPr/>
        <a:lstStyle/>
        <a:p>
          <a:r>
            <a:rPr lang="ar-MA" sz="2400" b="1" dirty="0" smtClean="0">
              <a:solidFill>
                <a:schemeClr val="bg1"/>
              </a:solidFill>
            </a:rPr>
            <a:t>تمييز فئة (مضطهدة أو أقلية) عن غيرهم تمييزاً ايجابياً لتعويضهم</a:t>
          </a:r>
          <a:endParaRPr lang="ar-SA" sz="2400" b="1" dirty="0" smtClean="0">
            <a:solidFill>
              <a:schemeClr val="bg1"/>
            </a:solidFill>
          </a:endParaRPr>
        </a:p>
        <a:p>
          <a:r>
            <a:rPr lang="ar-SA" sz="2100" dirty="0" smtClean="0">
              <a:solidFill>
                <a:schemeClr val="bg1"/>
              </a:solidFill>
            </a:rPr>
            <a:t>(من أمثلته: الحالة رقم  3 و 4 من الشريحة السابقة)</a:t>
          </a:r>
          <a:endParaRPr lang="en-US" sz="2100" dirty="0">
            <a:solidFill>
              <a:schemeClr val="bg1"/>
            </a:solidFill>
          </a:endParaRPr>
        </a:p>
      </dgm:t>
    </dgm:pt>
    <dgm:pt modelId="{9CCC9254-BF74-4967-B8A9-A0B461C661CD}" type="parTrans" cxnId="{453F22E9-EE63-44C4-8A73-9CD5D6F69F15}">
      <dgm:prSet/>
      <dgm:spPr/>
      <dgm:t>
        <a:bodyPr/>
        <a:lstStyle/>
        <a:p>
          <a:endParaRPr lang="en-US"/>
        </a:p>
      </dgm:t>
    </dgm:pt>
    <dgm:pt modelId="{E94F1860-CA5F-4B53-96B8-28895151FBB7}" type="sibTrans" cxnId="{453F22E9-EE63-44C4-8A73-9CD5D6F69F15}">
      <dgm:prSet/>
      <dgm:spPr/>
      <dgm:t>
        <a:bodyPr/>
        <a:lstStyle/>
        <a:p>
          <a:endParaRPr lang="en-US"/>
        </a:p>
      </dgm:t>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4"/>
      <dgm:spPr/>
      <dgm:t>
        <a:bodyPr/>
        <a:lstStyle/>
        <a:p>
          <a:pPr rtl="1"/>
          <a:endParaRPr lang="ar-SA"/>
        </a:p>
      </dgm:t>
    </dgm:pt>
    <dgm:pt modelId="{D216F7F9-2067-4544-AD41-5FB0591B8EB9}" type="pres">
      <dgm:prSet presAssocID="{1D0BA701-5BC1-45FE-ADC2-7CEC6A139F57}" presName="textNode" presStyleLbl="bgShp" presStyleIdx="0" presStyleCnt="4"/>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4">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1" presStyleCnt="4"/>
      <dgm:spPr/>
      <dgm:t>
        <a:bodyPr/>
        <a:lstStyle/>
        <a:p>
          <a:pPr rtl="1"/>
          <a:endParaRPr lang="ar-SA"/>
        </a:p>
      </dgm:t>
    </dgm:pt>
    <dgm:pt modelId="{6E12F8ED-92B4-4646-9973-F7D7BB1BE514}" type="pres">
      <dgm:prSet presAssocID="{80920757-72DB-42FB-992F-3ACC8089AA0D}" presName="textNode" presStyleLbl="bgShp" presStyleIdx="1" presStyleCnt="4"/>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1" presStyleCnt="4">
        <dgm:presLayoutVars>
          <dgm:bulletEnabled val="1"/>
        </dgm:presLayoutVars>
      </dgm:prSet>
      <dgm:spPr/>
      <dgm:t>
        <a:bodyPr/>
        <a:lstStyle/>
        <a:p>
          <a:endParaRPr lang="en-US"/>
        </a:p>
      </dgm:t>
    </dgm:pt>
    <dgm:pt modelId="{94E30D20-1FDB-4D77-9AB8-5AE60AC2D7DF}" type="pres">
      <dgm:prSet presAssocID="{80920757-72DB-42FB-992F-3ACC8089AA0D}" presName="aSpace" presStyleCnt="0"/>
      <dgm:spPr/>
    </dgm:pt>
    <dgm:pt modelId="{C32C7E51-E0CF-4410-9ECE-1122F87E2FB8}" type="pres">
      <dgm:prSet presAssocID="{7D0391C5-C697-47D6-B865-32D4F1EBC689}" presName="compNode" presStyleCnt="0"/>
      <dgm:spPr/>
    </dgm:pt>
    <dgm:pt modelId="{44DE3DC2-34F1-4BC2-B218-7FCEF4710804}" type="pres">
      <dgm:prSet presAssocID="{7D0391C5-C697-47D6-B865-32D4F1EBC689}" presName="aNode" presStyleLbl="bgShp" presStyleIdx="2" presStyleCnt="4"/>
      <dgm:spPr/>
      <dgm:t>
        <a:bodyPr/>
        <a:lstStyle/>
        <a:p>
          <a:pPr rtl="1"/>
          <a:endParaRPr lang="ar-SA"/>
        </a:p>
      </dgm:t>
    </dgm:pt>
    <dgm:pt modelId="{D654324B-12B5-419F-B86F-9234BBE5EBBF}" type="pres">
      <dgm:prSet presAssocID="{7D0391C5-C697-47D6-B865-32D4F1EBC689}" presName="textNode" presStyleLbl="bgShp" presStyleIdx="2" presStyleCnt="4"/>
      <dgm:spPr/>
      <dgm:t>
        <a:bodyPr/>
        <a:lstStyle/>
        <a:p>
          <a:pPr rtl="1"/>
          <a:endParaRPr lang="ar-SA"/>
        </a:p>
      </dgm:t>
    </dgm:pt>
    <dgm:pt modelId="{42303D63-469F-4ABE-8C45-C5559A0A1306}" type="pres">
      <dgm:prSet presAssocID="{7D0391C5-C697-47D6-B865-32D4F1EBC689}" presName="compChildNode" presStyleCnt="0"/>
      <dgm:spPr/>
    </dgm:pt>
    <dgm:pt modelId="{99B0D462-C9D1-49B5-B8E8-167D4B003103}" type="pres">
      <dgm:prSet presAssocID="{7D0391C5-C697-47D6-B865-32D4F1EBC689}" presName="theInnerList" presStyleCnt="0"/>
      <dgm:spPr/>
    </dgm:pt>
    <dgm:pt modelId="{B55B2722-E3F4-4335-996B-08230821B0AC}" type="pres">
      <dgm:prSet presAssocID="{1CF80CA9-BB28-42E3-A325-20574363218F}" presName="childNode" presStyleLbl="node1" presStyleIdx="2" presStyleCnt="4">
        <dgm:presLayoutVars>
          <dgm:bulletEnabled val="1"/>
        </dgm:presLayoutVars>
      </dgm:prSet>
      <dgm:spPr/>
      <dgm:t>
        <a:bodyPr/>
        <a:lstStyle/>
        <a:p>
          <a:endParaRPr lang="en-US"/>
        </a:p>
      </dgm:t>
    </dgm:pt>
    <dgm:pt modelId="{BAB77144-9139-42E4-9810-4E7A27C56AC2}" type="pres">
      <dgm:prSet presAssocID="{7D0391C5-C697-47D6-B865-32D4F1EBC689}" presName="aSpace" presStyleCnt="0"/>
      <dgm:spPr/>
    </dgm:pt>
    <dgm:pt modelId="{F4D8EEEA-E51B-4FAE-AF4B-00E25827BF0E}" type="pres">
      <dgm:prSet presAssocID="{18C3CE2A-A949-4F97-9E6C-B0F881E88FD9}" presName="compNode" presStyleCnt="0"/>
      <dgm:spPr/>
    </dgm:pt>
    <dgm:pt modelId="{734D018A-1067-47AF-8038-0BF91A69ABF8}" type="pres">
      <dgm:prSet presAssocID="{18C3CE2A-A949-4F97-9E6C-B0F881E88FD9}" presName="aNode" presStyleLbl="bgShp" presStyleIdx="3" presStyleCnt="4"/>
      <dgm:spPr/>
      <dgm:t>
        <a:bodyPr/>
        <a:lstStyle/>
        <a:p>
          <a:pPr rtl="1"/>
          <a:endParaRPr lang="ar-SA"/>
        </a:p>
      </dgm:t>
    </dgm:pt>
    <dgm:pt modelId="{97366CB1-0590-45D1-B308-0F8A76ED9D36}" type="pres">
      <dgm:prSet presAssocID="{18C3CE2A-A949-4F97-9E6C-B0F881E88FD9}" presName="textNode" presStyleLbl="bgShp" presStyleIdx="3" presStyleCnt="4"/>
      <dgm:spPr/>
      <dgm:t>
        <a:bodyPr/>
        <a:lstStyle/>
        <a:p>
          <a:pPr rtl="1"/>
          <a:endParaRPr lang="ar-SA"/>
        </a:p>
      </dgm:t>
    </dgm:pt>
    <dgm:pt modelId="{84F1FCF8-0B4B-4BF1-9D55-F383D8101D04}" type="pres">
      <dgm:prSet presAssocID="{18C3CE2A-A949-4F97-9E6C-B0F881E88FD9}" presName="compChildNode" presStyleCnt="0"/>
      <dgm:spPr/>
    </dgm:pt>
    <dgm:pt modelId="{5591BD73-0090-4619-AF8A-3552B3EBE8AC}" type="pres">
      <dgm:prSet presAssocID="{18C3CE2A-A949-4F97-9E6C-B0F881E88FD9}" presName="theInnerList" presStyleCnt="0"/>
      <dgm:spPr/>
    </dgm:pt>
    <dgm:pt modelId="{F2E0FE50-3781-4823-A2C6-99F7C7F79CBB}" type="pres">
      <dgm:prSet presAssocID="{24BBE444-6AF4-4D82-AF8D-CAD1FDC5EC94}" presName="childNode" presStyleLbl="node1" presStyleIdx="3" presStyleCnt="4">
        <dgm:presLayoutVars>
          <dgm:bulletEnabled val="1"/>
        </dgm:presLayoutVars>
      </dgm:prSet>
      <dgm:spPr/>
      <dgm:t>
        <a:bodyPr/>
        <a:lstStyle/>
        <a:p>
          <a:pPr rtl="1"/>
          <a:endParaRPr lang="ar-SA"/>
        </a:p>
      </dgm:t>
    </dgm:pt>
  </dgm:ptLst>
  <dgm:cxnLst>
    <dgm:cxn modelId="{3C58D2D1-97F9-4C39-8B5A-D2A8165DE2D6}" type="presOf" srcId="{18C3CE2A-A949-4F97-9E6C-B0F881E88FD9}" destId="{734D018A-1067-47AF-8038-0BF91A69ABF8}" srcOrd="0" destOrd="0" presId="urn:microsoft.com/office/officeart/2005/8/layout/lProcess2"/>
    <dgm:cxn modelId="{459628D4-4BF6-420B-B4CA-ABF839E82D77}" type="presOf" srcId="{C4263FC6-7351-43E2-A7E1-BC430F6F98B2}" destId="{F3A57C90-8201-4382-9A55-788804436EDF}" srcOrd="0" destOrd="0" presId="urn:microsoft.com/office/officeart/2005/8/layout/lProcess2"/>
    <dgm:cxn modelId="{FEB22CA9-C3A4-4AD3-A2F0-8C5E3DB3D676}" srcId="{1D0BA701-5BC1-45FE-ADC2-7CEC6A139F57}" destId="{C4263FC6-7351-43E2-A7E1-BC430F6F98B2}" srcOrd="0" destOrd="0" parTransId="{3745817C-C88E-4B1E-955B-B5F9A2F31DCC}" sibTransId="{31C6F3A7-67B2-4420-9B71-0342080771ED}"/>
    <dgm:cxn modelId="{9455DD05-2736-4A2A-906C-B48285D67DC3}" srcId="{47D5186F-C663-4610-8153-0BC03A820C91}" destId="{7D0391C5-C697-47D6-B865-32D4F1EBC689}" srcOrd="2" destOrd="0" parTransId="{DD284EA9-4E55-44D0-B74A-003EB314158F}" sibTransId="{47287E43-BD3C-4CA9-AD2A-496CE31ECEF3}"/>
    <dgm:cxn modelId="{A00A5AB6-AB01-4F12-91B4-1F40BD7837D9}" type="presOf" srcId="{80920757-72DB-42FB-992F-3ACC8089AA0D}" destId="{F6CE6780-808D-4AB4-A35D-CB65920DA9BF}" srcOrd="0" destOrd="0" presId="urn:microsoft.com/office/officeart/2005/8/layout/lProcess2"/>
    <dgm:cxn modelId="{7FBECDCF-FED5-4003-A899-42C11885BA6A}" srcId="{47D5186F-C663-4610-8153-0BC03A820C91}" destId="{1D0BA701-5BC1-45FE-ADC2-7CEC6A139F57}" srcOrd="0" destOrd="0" parTransId="{CE8F0E30-8C35-4603-B069-72DE65179CAE}" sibTransId="{78BDF3F8-FA83-43C8-845D-D6C9CD13192D}"/>
    <dgm:cxn modelId="{E97C9584-0BD7-444B-A400-0654444D67BE}" type="presOf" srcId="{80920757-72DB-42FB-992F-3ACC8089AA0D}" destId="{6E12F8ED-92B4-4646-9973-F7D7BB1BE514}" srcOrd="1" destOrd="0" presId="urn:microsoft.com/office/officeart/2005/8/layout/lProcess2"/>
    <dgm:cxn modelId="{19F4F49E-B86D-4F39-9713-90E564DB5D90}" type="presOf" srcId="{1CF80CA9-BB28-42E3-A325-20574363218F}" destId="{B55B2722-E3F4-4335-996B-08230821B0AC}" srcOrd="0" destOrd="0" presId="urn:microsoft.com/office/officeart/2005/8/layout/lProcess2"/>
    <dgm:cxn modelId="{D252FF74-EE6D-43E4-836A-B089C43A562B}" type="presOf" srcId="{47D5186F-C663-4610-8153-0BC03A820C91}" destId="{98C664F7-39AA-44DE-9013-B10B56FF6E07}" srcOrd="0" destOrd="0" presId="urn:microsoft.com/office/officeart/2005/8/layout/lProcess2"/>
    <dgm:cxn modelId="{76665DE0-667C-4B23-9A35-3ADA6B295C27}" srcId="{80920757-72DB-42FB-992F-3ACC8089AA0D}" destId="{4749F9D8-57A0-4410-88A7-9E8F9860FD1F}" srcOrd="0" destOrd="0" parTransId="{571501FD-2B76-4435-8FDB-707962BD1C86}" sibTransId="{AD8C8F73-1751-47CC-8196-98D425EA29CC}"/>
    <dgm:cxn modelId="{6719E350-9AC9-45CA-9F9E-8058E00A3319}" type="presOf" srcId="{1D0BA701-5BC1-45FE-ADC2-7CEC6A139F57}" destId="{D216F7F9-2067-4544-AD41-5FB0591B8EB9}" srcOrd="1" destOrd="0" presId="urn:microsoft.com/office/officeart/2005/8/layout/lProcess2"/>
    <dgm:cxn modelId="{77A59C99-4FD8-4299-8801-70CAD34AE2DF}" type="presOf" srcId="{18C3CE2A-A949-4F97-9E6C-B0F881E88FD9}" destId="{97366CB1-0590-45D1-B308-0F8A76ED9D36}" srcOrd="1" destOrd="0" presId="urn:microsoft.com/office/officeart/2005/8/layout/lProcess2"/>
    <dgm:cxn modelId="{27445EFA-B75E-49C6-93E7-1C36711F15E2}" type="presOf" srcId="{1D0BA701-5BC1-45FE-ADC2-7CEC6A139F57}" destId="{1951ADA0-BF6D-4CD6-966A-8EBD52B8756A}" srcOrd="0" destOrd="0" presId="urn:microsoft.com/office/officeart/2005/8/layout/lProcess2"/>
    <dgm:cxn modelId="{9556F2C6-5AC7-4D62-B71C-26E7A66DBF3E}" type="presOf" srcId="{7D0391C5-C697-47D6-B865-32D4F1EBC689}" destId="{D654324B-12B5-419F-B86F-9234BBE5EBBF}" srcOrd="1" destOrd="0" presId="urn:microsoft.com/office/officeart/2005/8/layout/lProcess2"/>
    <dgm:cxn modelId="{29C026DF-BC3B-4F6E-9428-38A974781D90}" srcId="{47D5186F-C663-4610-8153-0BC03A820C91}" destId="{80920757-72DB-42FB-992F-3ACC8089AA0D}" srcOrd="1" destOrd="0" parTransId="{79E6F679-C138-457B-BD3A-107827704B5E}" sibTransId="{192EF9F6-B740-4C14-A073-598660E34478}"/>
    <dgm:cxn modelId="{AA5A5D36-3B79-4D6A-8A13-93D3B152514A}" srcId="{47D5186F-C663-4610-8153-0BC03A820C91}" destId="{18C3CE2A-A949-4F97-9E6C-B0F881E88FD9}" srcOrd="3" destOrd="0" parTransId="{14559968-10C9-4ED5-9AC8-D5E075E2948A}" sibTransId="{EB438B0D-8C11-4CF9-A153-450E88C84E07}"/>
    <dgm:cxn modelId="{CFEED42A-DC18-4F54-83A4-E1F535FF143C}" srcId="{7D0391C5-C697-47D6-B865-32D4F1EBC689}" destId="{1CF80CA9-BB28-42E3-A325-20574363218F}" srcOrd="0" destOrd="0" parTransId="{71F576F6-7358-46EA-A2AA-C754F394E52F}" sibTransId="{14E9DDB8-1C94-4983-92A6-CD6D19CB315C}"/>
    <dgm:cxn modelId="{453F22E9-EE63-44C4-8A73-9CD5D6F69F15}" srcId="{18C3CE2A-A949-4F97-9E6C-B0F881E88FD9}" destId="{24BBE444-6AF4-4D82-AF8D-CAD1FDC5EC94}" srcOrd="0" destOrd="0" parTransId="{9CCC9254-BF74-4967-B8A9-A0B461C661CD}" sibTransId="{E94F1860-CA5F-4B53-96B8-28895151FBB7}"/>
    <dgm:cxn modelId="{C38EC506-59E4-487B-8D76-06D5EA80B590}" type="presOf" srcId="{4749F9D8-57A0-4410-88A7-9E8F9860FD1F}" destId="{89AF4C66-8DB9-4053-B361-F1C809C200E0}" srcOrd="0" destOrd="0" presId="urn:microsoft.com/office/officeart/2005/8/layout/lProcess2"/>
    <dgm:cxn modelId="{6835A85C-5A1C-404D-969D-B24D5CC1D436}" type="presOf" srcId="{24BBE444-6AF4-4D82-AF8D-CAD1FDC5EC94}" destId="{F2E0FE50-3781-4823-A2C6-99F7C7F79CBB}" srcOrd="0" destOrd="0" presId="urn:microsoft.com/office/officeart/2005/8/layout/lProcess2"/>
    <dgm:cxn modelId="{CCFD1360-231D-45A8-AE97-FC7CC30706B2}" type="presOf" srcId="{7D0391C5-C697-47D6-B865-32D4F1EBC689}" destId="{44DE3DC2-34F1-4BC2-B218-7FCEF4710804}" srcOrd="0" destOrd="0" presId="urn:microsoft.com/office/officeart/2005/8/layout/lProcess2"/>
    <dgm:cxn modelId="{BA02DE2A-6A57-45C8-A832-FB9212190D41}" type="presParOf" srcId="{98C664F7-39AA-44DE-9013-B10B56FF6E07}" destId="{A3D89858-FD64-4200-89E9-348E6ED98DE7}" srcOrd="0" destOrd="0" presId="urn:microsoft.com/office/officeart/2005/8/layout/lProcess2"/>
    <dgm:cxn modelId="{9B38ED5C-AFF2-4CF1-9E95-C474370BE5F5}" type="presParOf" srcId="{A3D89858-FD64-4200-89E9-348E6ED98DE7}" destId="{1951ADA0-BF6D-4CD6-966A-8EBD52B8756A}" srcOrd="0" destOrd="0" presId="urn:microsoft.com/office/officeart/2005/8/layout/lProcess2"/>
    <dgm:cxn modelId="{A3F6ABD0-F804-4FD9-A12F-A10F01C1A96D}" type="presParOf" srcId="{A3D89858-FD64-4200-89E9-348E6ED98DE7}" destId="{D216F7F9-2067-4544-AD41-5FB0591B8EB9}" srcOrd="1" destOrd="0" presId="urn:microsoft.com/office/officeart/2005/8/layout/lProcess2"/>
    <dgm:cxn modelId="{33A41026-7288-461B-B001-647F20419F95}" type="presParOf" srcId="{A3D89858-FD64-4200-89E9-348E6ED98DE7}" destId="{56F24D67-ED8C-4BDC-9F25-45867B87E6D4}" srcOrd="2" destOrd="0" presId="urn:microsoft.com/office/officeart/2005/8/layout/lProcess2"/>
    <dgm:cxn modelId="{71FAAC62-FF3E-4422-A6EA-7F6BAF3D1EE6}" type="presParOf" srcId="{56F24D67-ED8C-4BDC-9F25-45867B87E6D4}" destId="{75CC1D8A-284C-4A94-B25E-1F837AD7CF74}" srcOrd="0" destOrd="0" presId="urn:microsoft.com/office/officeart/2005/8/layout/lProcess2"/>
    <dgm:cxn modelId="{B3A7C815-ED29-44CB-AF9D-E5457C7E2F53}" type="presParOf" srcId="{75CC1D8A-284C-4A94-B25E-1F837AD7CF74}" destId="{F3A57C90-8201-4382-9A55-788804436EDF}" srcOrd="0" destOrd="0" presId="urn:microsoft.com/office/officeart/2005/8/layout/lProcess2"/>
    <dgm:cxn modelId="{EF5154B5-19A5-409C-BC41-B1581AC2264A}" type="presParOf" srcId="{98C664F7-39AA-44DE-9013-B10B56FF6E07}" destId="{2C0CD477-D086-47AF-B3F5-FA100012BB22}" srcOrd="1" destOrd="0" presId="urn:microsoft.com/office/officeart/2005/8/layout/lProcess2"/>
    <dgm:cxn modelId="{302789AB-781C-47A1-8D93-5BB2EB5240CD}" type="presParOf" srcId="{98C664F7-39AA-44DE-9013-B10B56FF6E07}" destId="{9BC8FAAD-4C55-4041-A302-504DA94190A0}" srcOrd="2" destOrd="0" presId="urn:microsoft.com/office/officeart/2005/8/layout/lProcess2"/>
    <dgm:cxn modelId="{A64F8072-3D8E-4FF1-8834-B54DE94AD358}" type="presParOf" srcId="{9BC8FAAD-4C55-4041-A302-504DA94190A0}" destId="{F6CE6780-808D-4AB4-A35D-CB65920DA9BF}" srcOrd="0" destOrd="0" presId="urn:microsoft.com/office/officeart/2005/8/layout/lProcess2"/>
    <dgm:cxn modelId="{67D2D96B-CC82-4D5A-BC78-2A4209C8D3C7}" type="presParOf" srcId="{9BC8FAAD-4C55-4041-A302-504DA94190A0}" destId="{6E12F8ED-92B4-4646-9973-F7D7BB1BE514}" srcOrd="1" destOrd="0" presId="urn:microsoft.com/office/officeart/2005/8/layout/lProcess2"/>
    <dgm:cxn modelId="{174E4480-F430-4FCE-BC75-CF3DBD690CF9}" type="presParOf" srcId="{9BC8FAAD-4C55-4041-A302-504DA94190A0}" destId="{E321B059-E67B-441C-A417-2CCE99938E4E}" srcOrd="2" destOrd="0" presId="urn:microsoft.com/office/officeart/2005/8/layout/lProcess2"/>
    <dgm:cxn modelId="{36F0F432-3FA5-4502-BE4E-50C3CA557448}" type="presParOf" srcId="{E321B059-E67B-441C-A417-2CCE99938E4E}" destId="{8D6AD7BE-4A7A-4689-8A5B-F899A94FEE91}" srcOrd="0" destOrd="0" presId="urn:microsoft.com/office/officeart/2005/8/layout/lProcess2"/>
    <dgm:cxn modelId="{5F40CFCB-03D6-45F5-9BFB-CA9E47419677}" type="presParOf" srcId="{8D6AD7BE-4A7A-4689-8A5B-F899A94FEE91}" destId="{89AF4C66-8DB9-4053-B361-F1C809C200E0}" srcOrd="0" destOrd="0" presId="urn:microsoft.com/office/officeart/2005/8/layout/lProcess2"/>
    <dgm:cxn modelId="{7249FD2D-D36A-48D8-8DA8-D549BB37F73E}" type="presParOf" srcId="{98C664F7-39AA-44DE-9013-B10B56FF6E07}" destId="{94E30D20-1FDB-4D77-9AB8-5AE60AC2D7DF}" srcOrd="3" destOrd="0" presId="urn:microsoft.com/office/officeart/2005/8/layout/lProcess2"/>
    <dgm:cxn modelId="{FA698EFF-5050-442F-9B20-374E7EE8EB5A}" type="presParOf" srcId="{98C664F7-39AA-44DE-9013-B10B56FF6E07}" destId="{C32C7E51-E0CF-4410-9ECE-1122F87E2FB8}" srcOrd="4" destOrd="0" presId="urn:microsoft.com/office/officeart/2005/8/layout/lProcess2"/>
    <dgm:cxn modelId="{99EE40E6-56AE-4557-8738-C93F3F0B3A8F}" type="presParOf" srcId="{C32C7E51-E0CF-4410-9ECE-1122F87E2FB8}" destId="{44DE3DC2-34F1-4BC2-B218-7FCEF4710804}" srcOrd="0" destOrd="0" presId="urn:microsoft.com/office/officeart/2005/8/layout/lProcess2"/>
    <dgm:cxn modelId="{CEDC9A04-0E0C-4FEF-A5B7-B9C04EEAA10D}" type="presParOf" srcId="{C32C7E51-E0CF-4410-9ECE-1122F87E2FB8}" destId="{D654324B-12B5-419F-B86F-9234BBE5EBBF}" srcOrd="1" destOrd="0" presId="urn:microsoft.com/office/officeart/2005/8/layout/lProcess2"/>
    <dgm:cxn modelId="{1F072142-0262-483E-A4E7-A8BF5B958335}" type="presParOf" srcId="{C32C7E51-E0CF-4410-9ECE-1122F87E2FB8}" destId="{42303D63-469F-4ABE-8C45-C5559A0A1306}" srcOrd="2" destOrd="0" presId="urn:microsoft.com/office/officeart/2005/8/layout/lProcess2"/>
    <dgm:cxn modelId="{01749751-2E77-41BC-A6F0-D360919D9B1F}" type="presParOf" srcId="{42303D63-469F-4ABE-8C45-C5559A0A1306}" destId="{99B0D462-C9D1-49B5-B8E8-167D4B003103}" srcOrd="0" destOrd="0" presId="urn:microsoft.com/office/officeart/2005/8/layout/lProcess2"/>
    <dgm:cxn modelId="{2FBDE253-C6D2-4112-9CBE-82F132A94457}" type="presParOf" srcId="{99B0D462-C9D1-49B5-B8E8-167D4B003103}" destId="{B55B2722-E3F4-4335-996B-08230821B0AC}" srcOrd="0" destOrd="0" presId="urn:microsoft.com/office/officeart/2005/8/layout/lProcess2"/>
    <dgm:cxn modelId="{B53E379A-8DCD-4416-9364-E6F963ABFD28}" type="presParOf" srcId="{98C664F7-39AA-44DE-9013-B10B56FF6E07}" destId="{BAB77144-9139-42E4-9810-4E7A27C56AC2}" srcOrd="5" destOrd="0" presId="urn:microsoft.com/office/officeart/2005/8/layout/lProcess2"/>
    <dgm:cxn modelId="{03054A2F-2124-4D96-8524-4E74B8576E83}" type="presParOf" srcId="{98C664F7-39AA-44DE-9013-B10B56FF6E07}" destId="{F4D8EEEA-E51B-4FAE-AF4B-00E25827BF0E}" srcOrd="6" destOrd="0" presId="urn:microsoft.com/office/officeart/2005/8/layout/lProcess2"/>
    <dgm:cxn modelId="{AB53950B-C23A-49E6-A307-29E9CE9371B7}" type="presParOf" srcId="{F4D8EEEA-E51B-4FAE-AF4B-00E25827BF0E}" destId="{734D018A-1067-47AF-8038-0BF91A69ABF8}" srcOrd="0" destOrd="0" presId="urn:microsoft.com/office/officeart/2005/8/layout/lProcess2"/>
    <dgm:cxn modelId="{3A2AE0C5-2236-409E-811D-36D7FFF575D7}" type="presParOf" srcId="{F4D8EEEA-E51B-4FAE-AF4B-00E25827BF0E}" destId="{97366CB1-0590-45D1-B308-0F8A76ED9D36}" srcOrd="1" destOrd="0" presId="urn:microsoft.com/office/officeart/2005/8/layout/lProcess2"/>
    <dgm:cxn modelId="{56A73FC9-CBDE-41D1-8A82-4AE3B74D0DC3}" type="presParOf" srcId="{F4D8EEEA-E51B-4FAE-AF4B-00E25827BF0E}" destId="{84F1FCF8-0B4B-4BF1-9D55-F383D8101D04}" srcOrd="2" destOrd="0" presId="urn:microsoft.com/office/officeart/2005/8/layout/lProcess2"/>
    <dgm:cxn modelId="{256B484E-59BE-432E-84FE-30EC28F29EBB}" type="presParOf" srcId="{84F1FCF8-0B4B-4BF1-9D55-F383D8101D04}" destId="{5591BD73-0090-4619-AF8A-3552B3EBE8AC}" srcOrd="0" destOrd="0" presId="urn:microsoft.com/office/officeart/2005/8/layout/lProcess2"/>
    <dgm:cxn modelId="{763AE7E4-AF81-4145-AF50-1F597B4F857B}" type="presParOf" srcId="{5591BD73-0090-4619-AF8A-3552B3EBE8AC}" destId="{F2E0FE50-3781-4823-A2C6-99F7C7F79CBB}"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D5186F-C663-4610-8153-0BC03A820C91}"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1D0BA701-5BC1-45FE-ADC2-7CEC6A139F57}">
      <dgm:prSet phldrT="[نص]"/>
      <dgm:spPr/>
      <dgm:t>
        <a:bodyPr/>
        <a:lstStyle/>
        <a:p>
          <a:r>
            <a:rPr lang="ar-MA" dirty="0" smtClean="0"/>
            <a:t>ماذا يعني؟</a:t>
          </a:r>
          <a:endParaRPr lang="en-US" dirty="0"/>
        </a:p>
      </dgm:t>
    </dgm:pt>
    <dgm:pt modelId="{CE8F0E30-8C35-4603-B069-72DE65179CAE}" type="parTrans" cxnId="{7FBECDCF-FED5-4003-A899-42C11885BA6A}">
      <dgm:prSet/>
      <dgm:spPr/>
      <dgm:t>
        <a:bodyPr/>
        <a:lstStyle/>
        <a:p>
          <a:endParaRPr lang="en-US"/>
        </a:p>
      </dgm:t>
    </dgm:pt>
    <dgm:pt modelId="{78BDF3F8-FA83-43C8-845D-D6C9CD13192D}" type="sibTrans" cxnId="{7FBECDCF-FED5-4003-A899-42C11885BA6A}">
      <dgm:prSet/>
      <dgm:spPr/>
      <dgm:t>
        <a:bodyPr/>
        <a:lstStyle/>
        <a:p>
          <a:endParaRPr lang="en-US"/>
        </a:p>
      </dgm:t>
    </dgm:pt>
    <dgm:pt modelId="{C4263FC6-7351-43E2-A7E1-BC430F6F98B2}">
      <dgm:prSet phldrT="[نص]" custT="1"/>
      <dgm:spPr/>
      <dgm:t>
        <a:bodyPr/>
        <a:lstStyle/>
        <a:p>
          <a:r>
            <a:rPr lang="ar-MA" sz="3000" dirty="0" smtClean="0">
              <a:solidFill>
                <a:schemeClr val="bg1"/>
              </a:solidFill>
            </a:rPr>
            <a:t>الخضوع التام للقانون سواء من جانب الحكام أو</a:t>
          </a:r>
          <a:r>
            <a:rPr lang="ar-SA" sz="3000" dirty="0" smtClean="0">
              <a:solidFill>
                <a:schemeClr val="bg1"/>
              </a:solidFill>
            </a:rPr>
            <a:t> </a:t>
          </a:r>
          <a:r>
            <a:rPr lang="ar-MA" sz="3000" dirty="0" smtClean="0">
              <a:solidFill>
                <a:schemeClr val="bg1"/>
              </a:solidFill>
            </a:rPr>
            <a:t>المحكومين.</a:t>
          </a:r>
          <a:endParaRPr lang="ar-SA" sz="3000" dirty="0" smtClean="0">
            <a:solidFill>
              <a:schemeClr val="bg1"/>
            </a:solidFill>
          </a:endParaRPr>
        </a:p>
        <a:p>
          <a:r>
            <a:rPr lang="ar-SA" sz="2000" b="0" u="sng" dirty="0" smtClean="0">
              <a:solidFill>
                <a:schemeClr val="bg1"/>
              </a:solidFill>
            </a:rPr>
            <a:t>عنصر شكلي لسيادة القانون</a:t>
          </a:r>
          <a:endParaRPr lang="en-US" sz="2000" b="0" u="sng" dirty="0">
            <a:solidFill>
              <a:schemeClr val="bg1"/>
            </a:solidFill>
          </a:endParaRPr>
        </a:p>
      </dgm:t>
    </dgm:pt>
    <dgm:pt modelId="{3745817C-C88E-4B1E-955B-B5F9A2F31DCC}" type="parTrans" cxnId="{FEB22CA9-C3A4-4AD3-A2F0-8C5E3DB3D676}">
      <dgm:prSet/>
      <dgm:spPr/>
      <dgm:t>
        <a:bodyPr/>
        <a:lstStyle/>
        <a:p>
          <a:endParaRPr lang="en-US"/>
        </a:p>
      </dgm:t>
    </dgm:pt>
    <dgm:pt modelId="{31C6F3A7-67B2-4420-9B71-0342080771ED}" type="sibTrans" cxnId="{FEB22CA9-C3A4-4AD3-A2F0-8C5E3DB3D676}">
      <dgm:prSet/>
      <dgm:spPr/>
      <dgm:t>
        <a:bodyPr/>
        <a:lstStyle/>
        <a:p>
          <a:endParaRPr lang="en-US"/>
        </a:p>
      </dgm:t>
    </dgm:pt>
    <dgm:pt modelId="{80920757-72DB-42FB-992F-3ACC8089AA0D}">
      <dgm:prSet phldrT="[نص]"/>
      <dgm:spPr/>
      <dgm:t>
        <a:bodyPr/>
        <a:lstStyle/>
        <a:p>
          <a:r>
            <a:rPr lang="ar-MA" dirty="0" smtClean="0"/>
            <a:t>ضماناته</a:t>
          </a:r>
        </a:p>
        <a:p>
          <a:r>
            <a:rPr lang="ar-MA" dirty="0" smtClean="0"/>
            <a:t>(بالتركيز على السلطة القضائية)</a:t>
          </a:r>
          <a:endParaRPr lang="en-US" dirty="0"/>
        </a:p>
      </dgm:t>
    </dgm:pt>
    <dgm:pt modelId="{79E6F679-C138-457B-BD3A-107827704B5E}" type="parTrans" cxnId="{29C026DF-BC3B-4F6E-9428-38A974781D90}">
      <dgm:prSet/>
      <dgm:spPr/>
      <dgm:t>
        <a:bodyPr/>
        <a:lstStyle/>
        <a:p>
          <a:endParaRPr lang="en-US"/>
        </a:p>
      </dgm:t>
    </dgm:pt>
    <dgm:pt modelId="{192EF9F6-B740-4C14-A073-598660E34478}" type="sibTrans" cxnId="{29C026DF-BC3B-4F6E-9428-38A974781D90}">
      <dgm:prSet/>
      <dgm:spPr/>
      <dgm:t>
        <a:bodyPr/>
        <a:lstStyle/>
        <a:p>
          <a:endParaRPr lang="en-US"/>
        </a:p>
      </dgm:t>
    </dgm:pt>
    <dgm:pt modelId="{4749F9D8-57A0-4410-88A7-9E8F9860FD1F}">
      <dgm:prSet phldrT="[نص]" custT="1"/>
      <dgm:spPr/>
      <dgm:t>
        <a:bodyPr/>
        <a:lstStyle/>
        <a:p>
          <a:r>
            <a:rPr lang="ar-MA" sz="1800" dirty="0" smtClean="0">
              <a:solidFill>
                <a:schemeClr val="tx1"/>
              </a:solidFill>
            </a:rPr>
            <a:t>1/ استقلال القضاء.</a:t>
          </a:r>
        </a:p>
        <a:p>
          <a:r>
            <a:rPr lang="ar-MA" sz="1800" dirty="0" smtClean="0">
              <a:solidFill>
                <a:schemeClr val="tx1"/>
              </a:solidFill>
            </a:rPr>
            <a:t>2/ حق الافراد في التقاضي.</a:t>
          </a:r>
        </a:p>
        <a:p>
          <a:r>
            <a:rPr lang="ar-MA" sz="1800" dirty="0" smtClean="0">
              <a:solidFill>
                <a:schemeClr val="tx1"/>
              </a:solidFill>
            </a:rPr>
            <a:t>3/ تأكيد حق الدفاع.</a:t>
          </a:r>
        </a:p>
        <a:p>
          <a:r>
            <a:rPr lang="ar-MA" sz="1800" dirty="0" smtClean="0">
              <a:solidFill>
                <a:schemeClr val="tx1"/>
              </a:solidFill>
            </a:rPr>
            <a:t>4/تجريم الامتناع عن تنفيذ الاحكام القضائية او تعطيل تنفيذها.</a:t>
          </a:r>
        </a:p>
        <a:p>
          <a:r>
            <a:rPr lang="ar-MA" sz="1800" dirty="0" smtClean="0">
              <a:solidFill>
                <a:schemeClr val="tx1"/>
              </a:solidFill>
            </a:rPr>
            <a:t>5/ وجود قانون </a:t>
          </a:r>
          <a:r>
            <a:rPr lang="ar-MA" sz="1800" dirty="0" err="1" smtClean="0">
              <a:solidFill>
                <a:schemeClr val="tx1"/>
              </a:solidFill>
            </a:rPr>
            <a:t>للاجراءات</a:t>
          </a:r>
          <a:r>
            <a:rPr lang="ar-MA" sz="1800" dirty="0" smtClean="0">
              <a:solidFill>
                <a:schemeClr val="tx1"/>
              </a:solidFill>
            </a:rPr>
            <a:t> الجنائية لشدة مساسه بالحرية الشخصية.</a:t>
          </a:r>
          <a:endParaRPr lang="en-US" sz="1800" dirty="0">
            <a:solidFill>
              <a:schemeClr val="tx1"/>
            </a:solidFill>
          </a:endParaRPr>
        </a:p>
      </dgm:t>
    </dgm:pt>
    <dgm:pt modelId="{571501FD-2B76-4435-8FDB-707962BD1C86}" type="parTrans" cxnId="{76665DE0-667C-4B23-9A35-3ADA6B295C27}">
      <dgm:prSet/>
      <dgm:spPr/>
      <dgm:t>
        <a:bodyPr/>
        <a:lstStyle/>
        <a:p>
          <a:endParaRPr lang="en-US"/>
        </a:p>
      </dgm:t>
    </dgm:pt>
    <dgm:pt modelId="{AD8C8F73-1751-47CC-8196-98D425EA29CC}" type="sibTrans" cxnId="{76665DE0-667C-4B23-9A35-3ADA6B295C27}">
      <dgm:prSet/>
      <dgm:spPr/>
      <dgm:t>
        <a:bodyPr/>
        <a:lstStyle/>
        <a:p>
          <a:endParaRPr lang="en-US"/>
        </a:p>
      </dgm:t>
    </dgm:pt>
    <dgm:pt modelId="{3062A131-8435-430E-9222-B30061FA7FCF}">
      <dgm:prSet phldrT="[نص]"/>
      <dgm:spPr/>
      <dgm:t>
        <a:bodyPr/>
        <a:lstStyle/>
        <a:p>
          <a:r>
            <a:rPr lang="ar-MA" b="0" dirty="0" smtClean="0">
              <a:solidFill>
                <a:schemeClr val="tx1"/>
              </a:solidFill>
            </a:rPr>
            <a:t>هل يتطلب أن يكون القانون عادل؟</a:t>
          </a:r>
          <a:endParaRPr lang="en-US" b="0" dirty="0">
            <a:solidFill>
              <a:schemeClr val="tx1"/>
            </a:solidFill>
          </a:endParaRPr>
        </a:p>
      </dgm:t>
    </dgm:pt>
    <dgm:pt modelId="{2C9FE21D-6C25-4E9B-ABCB-72D45B682200}" type="parTrans" cxnId="{2765C512-D6E6-400F-B139-EF112ED4724D}">
      <dgm:prSet/>
      <dgm:spPr/>
      <dgm:t>
        <a:bodyPr/>
        <a:lstStyle/>
        <a:p>
          <a:endParaRPr lang="en-US"/>
        </a:p>
      </dgm:t>
    </dgm:pt>
    <dgm:pt modelId="{91E6D118-1ACD-407C-9B59-5E593CA9480E}" type="sibTrans" cxnId="{2765C512-D6E6-400F-B139-EF112ED4724D}">
      <dgm:prSet/>
      <dgm:spPr/>
      <dgm:t>
        <a:bodyPr/>
        <a:lstStyle/>
        <a:p>
          <a:endParaRPr lang="en-US"/>
        </a:p>
      </dgm:t>
    </dgm:pt>
    <dgm:pt modelId="{B50071FB-58CF-40C3-855E-092B58914528}">
      <dgm:prSet phldrT="[نص]" custT="1"/>
      <dgm:spPr/>
      <dgm:t>
        <a:bodyPr/>
        <a:lstStyle/>
        <a:p>
          <a:r>
            <a:rPr lang="ar-MA" sz="2500" b="0" dirty="0" smtClean="0">
              <a:solidFill>
                <a:schemeClr val="tx1"/>
              </a:solidFill>
            </a:rPr>
            <a:t>...بحيث يكفل هذا القانون احترام حقوق الانسان ويحقق العدالة»</a:t>
          </a:r>
        </a:p>
        <a:p>
          <a:r>
            <a:rPr lang="ar-MA" sz="2000" b="0" u="sng" dirty="0" smtClean="0">
              <a:solidFill>
                <a:schemeClr val="tx1"/>
              </a:solidFill>
            </a:rPr>
            <a:t>عنصر موضوعي</a:t>
          </a:r>
          <a:r>
            <a:rPr lang="ar-SA" sz="2000" b="0" u="sng" dirty="0" smtClean="0">
              <a:solidFill>
                <a:schemeClr val="tx1"/>
              </a:solidFill>
            </a:rPr>
            <a:t> لسيادة القانون</a:t>
          </a:r>
          <a:endParaRPr lang="en-US" sz="2500" b="0" u="sng" dirty="0">
            <a:solidFill>
              <a:schemeClr val="tx1"/>
            </a:solidFill>
          </a:endParaRPr>
        </a:p>
      </dgm:t>
    </dgm:pt>
    <dgm:pt modelId="{1AB2B813-81EA-477F-BF9C-01B5568C554B}" type="parTrans" cxnId="{5D875BBD-AF0F-4586-9BC1-55F568B3BAE1}">
      <dgm:prSet/>
      <dgm:spPr/>
      <dgm:t>
        <a:bodyPr/>
        <a:lstStyle/>
        <a:p>
          <a:endParaRPr lang="en-US"/>
        </a:p>
      </dgm:t>
    </dgm:pt>
    <dgm:pt modelId="{AEC07516-F224-4516-9CDE-52DC8428C056}" type="sibTrans" cxnId="{5D875BBD-AF0F-4586-9BC1-55F568B3BAE1}">
      <dgm:prSet/>
      <dgm:spPr/>
      <dgm:t>
        <a:bodyPr/>
        <a:lstStyle/>
        <a:p>
          <a:endParaRPr lang="en-US"/>
        </a:p>
      </dgm:t>
    </dgm:pt>
    <dgm:pt modelId="{98C664F7-39AA-44DE-9013-B10B56FF6E07}" type="pres">
      <dgm:prSet presAssocID="{47D5186F-C663-4610-8153-0BC03A820C91}" presName="theList" presStyleCnt="0">
        <dgm:presLayoutVars>
          <dgm:dir val="rev"/>
          <dgm:animLvl val="lvl"/>
          <dgm:resizeHandles val="exact"/>
        </dgm:presLayoutVars>
      </dgm:prSet>
      <dgm:spPr/>
      <dgm:t>
        <a:bodyPr/>
        <a:lstStyle/>
        <a:p>
          <a:pPr rtl="1"/>
          <a:endParaRPr lang="ar-SA"/>
        </a:p>
      </dgm:t>
    </dgm:pt>
    <dgm:pt modelId="{A3D89858-FD64-4200-89E9-348E6ED98DE7}" type="pres">
      <dgm:prSet presAssocID="{1D0BA701-5BC1-45FE-ADC2-7CEC6A139F57}" presName="compNode" presStyleCnt="0"/>
      <dgm:spPr/>
    </dgm:pt>
    <dgm:pt modelId="{1951ADA0-BF6D-4CD6-966A-8EBD52B8756A}" type="pres">
      <dgm:prSet presAssocID="{1D0BA701-5BC1-45FE-ADC2-7CEC6A139F57}" presName="aNode" presStyleLbl="bgShp" presStyleIdx="0" presStyleCnt="3" custScaleX="72014"/>
      <dgm:spPr/>
      <dgm:t>
        <a:bodyPr/>
        <a:lstStyle/>
        <a:p>
          <a:pPr rtl="1"/>
          <a:endParaRPr lang="ar-SA"/>
        </a:p>
      </dgm:t>
    </dgm:pt>
    <dgm:pt modelId="{D216F7F9-2067-4544-AD41-5FB0591B8EB9}" type="pres">
      <dgm:prSet presAssocID="{1D0BA701-5BC1-45FE-ADC2-7CEC6A139F57}" presName="textNode" presStyleLbl="bgShp" presStyleIdx="0" presStyleCnt="3"/>
      <dgm:spPr/>
      <dgm:t>
        <a:bodyPr/>
        <a:lstStyle/>
        <a:p>
          <a:pPr rtl="1"/>
          <a:endParaRPr lang="ar-SA"/>
        </a:p>
      </dgm:t>
    </dgm:pt>
    <dgm:pt modelId="{56F24D67-ED8C-4BDC-9F25-45867B87E6D4}" type="pres">
      <dgm:prSet presAssocID="{1D0BA701-5BC1-45FE-ADC2-7CEC6A139F57}" presName="compChildNode" presStyleCnt="0"/>
      <dgm:spPr/>
    </dgm:pt>
    <dgm:pt modelId="{75CC1D8A-284C-4A94-B25E-1F837AD7CF74}" type="pres">
      <dgm:prSet presAssocID="{1D0BA701-5BC1-45FE-ADC2-7CEC6A139F57}" presName="theInnerList" presStyleCnt="0"/>
      <dgm:spPr/>
    </dgm:pt>
    <dgm:pt modelId="{F3A57C90-8201-4382-9A55-788804436EDF}" type="pres">
      <dgm:prSet presAssocID="{C4263FC6-7351-43E2-A7E1-BC430F6F98B2}" presName="childNode" presStyleLbl="node1" presStyleIdx="0" presStyleCnt="3" custScaleX="81337">
        <dgm:presLayoutVars>
          <dgm:bulletEnabled val="1"/>
        </dgm:presLayoutVars>
      </dgm:prSet>
      <dgm:spPr/>
      <dgm:t>
        <a:bodyPr/>
        <a:lstStyle/>
        <a:p>
          <a:endParaRPr lang="en-US"/>
        </a:p>
      </dgm:t>
    </dgm:pt>
    <dgm:pt modelId="{2C0CD477-D086-47AF-B3F5-FA100012BB22}" type="pres">
      <dgm:prSet presAssocID="{1D0BA701-5BC1-45FE-ADC2-7CEC6A139F57}" presName="aSpace" presStyleCnt="0"/>
      <dgm:spPr/>
    </dgm:pt>
    <dgm:pt modelId="{E1DCFA56-CD64-4A24-960F-DF1CDB4C7173}" type="pres">
      <dgm:prSet presAssocID="{3062A131-8435-430E-9222-B30061FA7FCF}" presName="compNode" presStyleCnt="0"/>
      <dgm:spPr/>
    </dgm:pt>
    <dgm:pt modelId="{0B873E44-5DDA-4DE2-A48C-FEB563FF22B9}" type="pres">
      <dgm:prSet presAssocID="{3062A131-8435-430E-9222-B30061FA7FCF}" presName="aNode" presStyleLbl="bgShp" presStyleIdx="1" presStyleCnt="3" custScaleX="78876"/>
      <dgm:spPr/>
      <dgm:t>
        <a:bodyPr/>
        <a:lstStyle/>
        <a:p>
          <a:endParaRPr lang="en-US"/>
        </a:p>
      </dgm:t>
    </dgm:pt>
    <dgm:pt modelId="{6686D7DC-75C5-4DE8-87D9-FC7085193E7D}" type="pres">
      <dgm:prSet presAssocID="{3062A131-8435-430E-9222-B30061FA7FCF}" presName="textNode" presStyleLbl="bgShp" presStyleIdx="1" presStyleCnt="3"/>
      <dgm:spPr/>
      <dgm:t>
        <a:bodyPr/>
        <a:lstStyle/>
        <a:p>
          <a:endParaRPr lang="en-US"/>
        </a:p>
      </dgm:t>
    </dgm:pt>
    <dgm:pt modelId="{1FE955B1-0F1E-449D-94A0-B823191966B5}" type="pres">
      <dgm:prSet presAssocID="{3062A131-8435-430E-9222-B30061FA7FCF}" presName="compChildNode" presStyleCnt="0"/>
      <dgm:spPr/>
    </dgm:pt>
    <dgm:pt modelId="{E8D13F9C-1415-4870-934F-3D538BFE2627}" type="pres">
      <dgm:prSet presAssocID="{3062A131-8435-430E-9222-B30061FA7FCF}" presName="theInnerList" presStyleCnt="0"/>
      <dgm:spPr/>
    </dgm:pt>
    <dgm:pt modelId="{FE801800-0453-4932-93BC-9D652CC27AD4}" type="pres">
      <dgm:prSet presAssocID="{B50071FB-58CF-40C3-855E-092B58914528}" presName="childNode" presStyleLbl="node1" presStyleIdx="1" presStyleCnt="3" custScaleX="78876">
        <dgm:presLayoutVars>
          <dgm:bulletEnabled val="1"/>
        </dgm:presLayoutVars>
      </dgm:prSet>
      <dgm:spPr/>
      <dgm:t>
        <a:bodyPr/>
        <a:lstStyle/>
        <a:p>
          <a:endParaRPr lang="en-US"/>
        </a:p>
      </dgm:t>
    </dgm:pt>
    <dgm:pt modelId="{A347DEAF-8490-44EB-8FBB-C5BDD3F7554F}" type="pres">
      <dgm:prSet presAssocID="{3062A131-8435-430E-9222-B30061FA7FCF}" presName="aSpace" presStyleCnt="0"/>
      <dgm:spPr/>
    </dgm:pt>
    <dgm:pt modelId="{9BC8FAAD-4C55-4041-A302-504DA94190A0}" type="pres">
      <dgm:prSet presAssocID="{80920757-72DB-42FB-992F-3ACC8089AA0D}" presName="compNode" presStyleCnt="0"/>
      <dgm:spPr/>
    </dgm:pt>
    <dgm:pt modelId="{F6CE6780-808D-4AB4-A35D-CB65920DA9BF}" type="pres">
      <dgm:prSet presAssocID="{80920757-72DB-42FB-992F-3ACC8089AA0D}" presName="aNode" presStyleLbl="bgShp" presStyleIdx="2" presStyleCnt="3"/>
      <dgm:spPr/>
      <dgm:t>
        <a:bodyPr/>
        <a:lstStyle/>
        <a:p>
          <a:pPr rtl="1"/>
          <a:endParaRPr lang="ar-SA"/>
        </a:p>
      </dgm:t>
    </dgm:pt>
    <dgm:pt modelId="{6E12F8ED-92B4-4646-9973-F7D7BB1BE514}" type="pres">
      <dgm:prSet presAssocID="{80920757-72DB-42FB-992F-3ACC8089AA0D}" presName="textNode" presStyleLbl="bgShp" presStyleIdx="2" presStyleCnt="3"/>
      <dgm:spPr/>
      <dgm:t>
        <a:bodyPr/>
        <a:lstStyle/>
        <a:p>
          <a:pPr rtl="1"/>
          <a:endParaRPr lang="ar-SA"/>
        </a:p>
      </dgm:t>
    </dgm:pt>
    <dgm:pt modelId="{E321B059-E67B-441C-A417-2CCE99938E4E}" type="pres">
      <dgm:prSet presAssocID="{80920757-72DB-42FB-992F-3ACC8089AA0D}" presName="compChildNode" presStyleCnt="0"/>
      <dgm:spPr/>
    </dgm:pt>
    <dgm:pt modelId="{8D6AD7BE-4A7A-4689-8A5B-F899A94FEE91}" type="pres">
      <dgm:prSet presAssocID="{80920757-72DB-42FB-992F-3ACC8089AA0D}" presName="theInnerList" presStyleCnt="0"/>
      <dgm:spPr/>
    </dgm:pt>
    <dgm:pt modelId="{89AF4C66-8DB9-4053-B361-F1C809C200E0}" type="pres">
      <dgm:prSet presAssocID="{4749F9D8-57A0-4410-88A7-9E8F9860FD1F}" presName="childNode" presStyleLbl="node1" presStyleIdx="2" presStyleCnt="3" custScaleY="123693">
        <dgm:presLayoutVars>
          <dgm:bulletEnabled val="1"/>
        </dgm:presLayoutVars>
      </dgm:prSet>
      <dgm:spPr/>
      <dgm:t>
        <a:bodyPr/>
        <a:lstStyle/>
        <a:p>
          <a:endParaRPr lang="en-US"/>
        </a:p>
      </dgm:t>
    </dgm:pt>
  </dgm:ptLst>
  <dgm:cxnLst>
    <dgm:cxn modelId="{34E33587-C251-4ECA-A24D-F6299A26F7BF}" type="presOf" srcId="{3062A131-8435-430E-9222-B30061FA7FCF}" destId="{6686D7DC-75C5-4DE8-87D9-FC7085193E7D}" srcOrd="1" destOrd="0" presId="urn:microsoft.com/office/officeart/2005/8/layout/lProcess2"/>
    <dgm:cxn modelId="{C9F25804-41DE-4710-A306-CE30F2CA13B0}" type="presOf" srcId="{3062A131-8435-430E-9222-B30061FA7FCF}" destId="{0B873E44-5DDA-4DE2-A48C-FEB563FF22B9}" srcOrd="0" destOrd="0" presId="urn:microsoft.com/office/officeart/2005/8/layout/lProcess2"/>
    <dgm:cxn modelId="{95F5D1A4-1FF4-4965-B4FD-B4E85F31BCCC}" type="presOf" srcId="{80920757-72DB-42FB-992F-3ACC8089AA0D}" destId="{F6CE6780-808D-4AB4-A35D-CB65920DA9BF}" srcOrd="0" destOrd="0" presId="urn:microsoft.com/office/officeart/2005/8/layout/lProcess2"/>
    <dgm:cxn modelId="{FEB22CA9-C3A4-4AD3-A2F0-8C5E3DB3D676}" srcId="{1D0BA701-5BC1-45FE-ADC2-7CEC6A139F57}" destId="{C4263FC6-7351-43E2-A7E1-BC430F6F98B2}" srcOrd="0" destOrd="0" parTransId="{3745817C-C88E-4B1E-955B-B5F9A2F31DCC}" sibTransId="{31C6F3A7-67B2-4420-9B71-0342080771ED}"/>
    <dgm:cxn modelId="{3D9CC407-0E6B-4D90-9F62-3AE9BE5CE4F2}" type="presOf" srcId="{1D0BA701-5BC1-45FE-ADC2-7CEC6A139F57}" destId="{D216F7F9-2067-4544-AD41-5FB0591B8EB9}" srcOrd="1" destOrd="0" presId="urn:microsoft.com/office/officeart/2005/8/layout/lProcess2"/>
    <dgm:cxn modelId="{7FBECDCF-FED5-4003-A899-42C11885BA6A}" srcId="{47D5186F-C663-4610-8153-0BC03A820C91}" destId="{1D0BA701-5BC1-45FE-ADC2-7CEC6A139F57}" srcOrd="0" destOrd="0" parTransId="{CE8F0E30-8C35-4603-B069-72DE65179CAE}" sibTransId="{78BDF3F8-FA83-43C8-845D-D6C9CD13192D}"/>
    <dgm:cxn modelId="{2765C512-D6E6-400F-B139-EF112ED4724D}" srcId="{47D5186F-C663-4610-8153-0BC03A820C91}" destId="{3062A131-8435-430E-9222-B30061FA7FCF}" srcOrd="1" destOrd="0" parTransId="{2C9FE21D-6C25-4E9B-ABCB-72D45B682200}" sibTransId="{91E6D118-1ACD-407C-9B59-5E593CA9480E}"/>
    <dgm:cxn modelId="{76665DE0-667C-4B23-9A35-3ADA6B295C27}" srcId="{80920757-72DB-42FB-992F-3ACC8089AA0D}" destId="{4749F9D8-57A0-4410-88A7-9E8F9860FD1F}" srcOrd="0" destOrd="0" parTransId="{571501FD-2B76-4435-8FDB-707962BD1C86}" sibTransId="{AD8C8F73-1751-47CC-8196-98D425EA29CC}"/>
    <dgm:cxn modelId="{5D875BBD-AF0F-4586-9BC1-55F568B3BAE1}" srcId="{3062A131-8435-430E-9222-B30061FA7FCF}" destId="{B50071FB-58CF-40C3-855E-092B58914528}" srcOrd="0" destOrd="0" parTransId="{1AB2B813-81EA-477F-BF9C-01B5568C554B}" sibTransId="{AEC07516-F224-4516-9CDE-52DC8428C056}"/>
    <dgm:cxn modelId="{F62FAE56-117C-4F5A-AD29-48DF2D2CEE0F}" type="presOf" srcId="{B50071FB-58CF-40C3-855E-092B58914528}" destId="{FE801800-0453-4932-93BC-9D652CC27AD4}" srcOrd="0" destOrd="0" presId="urn:microsoft.com/office/officeart/2005/8/layout/lProcess2"/>
    <dgm:cxn modelId="{9F8A2E41-0BD9-437F-9A8C-3BD50085EAB0}" type="presOf" srcId="{C4263FC6-7351-43E2-A7E1-BC430F6F98B2}" destId="{F3A57C90-8201-4382-9A55-788804436EDF}" srcOrd="0" destOrd="0" presId="urn:microsoft.com/office/officeart/2005/8/layout/lProcess2"/>
    <dgm:cxn modelId="{7C155095-CCD3-43A8-A407-39A81A40ABF6}" type="presOf" srcId="{4749F9D8-57A0-4410-88A7-9E8F9860FD1F}" destId="{89AF4C66-8DB9-4053-B361-F1C809C200E0}" srcOrd="0" destOrd="0" presId="urn:microsoft.com/office/officeart/2005/8/layout/lProcess2"/>
    <dgm:cxn modelId="{29C026DF-BC3B-4F6E-9428-38A974781D90}" srcId="{47D5186F-C663-4610-8153-0BC03A820C91}" destId="{80920757-72DB-42FB-992F-3ACC8089AA0D}" srcOrd="2" destOrd="0" parTransId="{79E6F679-C138-457B-BD3A-107827704B5E}" sibTransId="{192EF9F6-B740-4C14-A073-598660E34478}"/>
    <dgm:cxn modelId="{0A342A4F-51B4-4168-961C-F18492C5DA84}" type="presOf" srcId="{47D5186F-C663-4610-8153-0BC03A820C91}" destId="{98C664F7-39AA-44DE-9013-B10B56FF6E07}" srcOrd="0" destOrd="0" presId="urn:microsoft.com/office/officeart/2005/8/layout/lProcess2"/>
    <dgm:cxn modelId="{FEFE920C-9AFC-4B33-8C59-C920FD3E7ADF}" type="presOf" srcId="{80920757-72DB-42FB-992F-3ACC8089AA0D}" destId="{6E12F8ED-92B4-4646-9973-F7D7BB1BE514}" srcOrd="1" destOrd="0" presId="urn:microsoft.com/office/officeart/2005/8/layout/lProcess2"/>
    <dgm:cxn modelId="{8ABABC81-04BA-4C22-9DB0-2B3A6A05C3F4}" type="presOf" srcId="{1D0BA701-5BC1-45FE-ADC2-7CEC6A139F57}" destId="{1951ADA0-BF6D-4CD6-966A-8EBD52B8756A}" srcOrd="0" destOrd="0" presId="urn:microsoft.com/office/officeart/2005/8/layout/lProcess2"/>
    <dgm:cxn modelId="{F3DFC947-6F81-41D4-9CF2-FC986AFDECE4}" type="presParOf" srcId="{98C664F7-39AA-44DE-9013-B10B56FF6E07}" destId="{A3D89858-FD64-4200-89E9-348E6ED98DE7}" srcOrd="0" destOrd="0" presId="urn:microsoft.com/office/officeart/2005/8/layout/lProcess2"/>
    <dgm:cxn modelId="{ABC463B3-3ADE-43C0-A304-52B70E0D06A2}" type="presParOf" srcId="{A3D89858-FD64-4200-89E9-348E6ED98DE7}" destId="{1951ADA0-BF6D-4CD6-966A-8EBD52B8756A}" srcOrd="0" destOrd="0" presId="urn:microsoft.com/office/officeart/2005/8/layout/lProcess2"/>
    <dgm:cxn modelId="{E5A9F2AD-242E-4FC4-8200-3DB1058872F9}" type="presParOf" srcId="{A3D89858-FD64-4200-89E9-348E6ED98DE7}" destId="{D216F7F9-2067-4544-AD41-5FB0591B8EB9}" srcOrd="1" destOrd="0" presId="urn:microsoft.com/office/officeart/2005/8/layout/lProcess2"/>
    <dgm:cxn modelId="{4ED14293-8D81-4EC9-A6FA-F88E6FF6166C}" type="presParOf" srcId="{A3D89858-FD64-4200-89E9-348E6ED98DE7}" destId="{56F24D67-ED8C-4BDC-9F25-45867B87E6D4}" srcOrd="2" destOrd="0" presId="urn:microsoft.com/office/officeart/2005/8/layout/lProcess2"/>
    <dgm:cxn modelId="{5C9A6DE1-5018-4D47-87C6-FDE258EE85CA}" type="presParOf" srcId="{56F24D67-ED8C-4BDC-9F25-45867B87E6D4}" destId="{75CC1D8A-284C-4A94-B25E-1F837AD7CF74}" srcOrd="0" destOrd="0" presId="urn:microsoft.com/office/officeart/2005/8/layout/lProcess2"/>
    <dgm:cxn modelId="{BBA3CE10-4EFF-4403-870F-BE9E83ACC903}" type="presParOf" srcId="{75CC1D8A-284C-4A94-B25E-1F837AD7CF74}" destId="{F3A57C90-8201-4382-9A55-788804436EDF}" srcOrd="0" destOrd="0" presId="urn:microsoft.com/office/officeart/2005/8/layout/lProcess2"/>
    <dgm:cxn modelId="{3381F108-72A1-40AD-9D89-DA4E986F0761}" type="presParOf" srcId="{98C664F7-39AA-44DE-9013-B10B56FF6E07}" destId="{2C0CD477-D086-47AF-B3F5-FA100012BB22}" srcOrd="1" destOrd="0" presId="urn:microsoft.com/office/officeart/2005/8/layout/lProcess2"/>
    <dgm:cxn modelId="{E326CC06-58E5-4EEA-A529-8703E0A2514B}" type="presParOf" srcId="{98C664F7-39AA-44DE-9013-B10B56FF6E07}" destId="{E1DCFA56-CD64-4A24-960F-DF1CDB4C7173}" srcOrd="2" destOrd="0" presId="urn:microsoft.com/office/officeart/2005/8/layout/lProcess2"/>
    <dgm:cxn modelId="{5409201E-EDE4-4E4A-B2E4-1693DBB2F54B}" type="presParOf" srcId="{E1DCFA56-CD64-4A24-960F-DF1CDB4C7173}" destId="{0B873E44-5DDA-4DE2-A48C-FEB563FF22B9}" srcOrd="0" destOrd="0" presId="urn:microsoft.com/office/officeart/2005/8/layout/lProcess2"/>
    <dgm:cxn modelId="{24011FB8-83AA-425F-9D7B-73432927C352}" type="presParOf" srcId="{E1DCFA56-CD64-4A24-960F-DF1CDB4C7173}" destId="{6686D7DC-75C5-4DE8-87D9-FC7085193E7D}" srcOrd="1" destOrd="0" presId="urn:microsoft.com/office/officeart/2005/8/layout/lProcess2"/>
    <dgm:cxn modelId="{17888100-65B3-4677-AC1C-1272C3808A3F}" type="presParOf" srcId="{E1DCFA56-CD64-4A24-960F-DF1CDB4C7173}" destId="{1FE955B1-0F1E-449D-94A0-B823191966B5}" srcOrd="2" destOrd="0" presId="urn:microsoft.com/office/officeart/2005/8/layout/lProcess2"/>
    <dgm:cxn modelId="{2FB494AC-F978-4DBA-9547-97200DD38211}" type="presParOf" srcId="{1FE955B1-0F1E-449D-94A0-B823191966B5}" destId="{E8D13F9C-1415-4870-934F-3D538BFE2627}" srcOrd="0" destOrd="0" presId="urn:microsoft.com/office/officeart/2005/8/layout/lProcess2"/>
    <dgm:cxn modelId="{3632F13B-2338-4807-8A02-C53AD54E3A71}" type="presParOf" srcId="{E8D13F9C-1415-4870-934F-3D538BFE2627}" destId="{FE801800-0453-4932-93BC-9D652CC27AD4}" srcOrd="0" destOrd="0" presId="urn:microsoft.com/office/officeart/2005/8/layout/lProcess2"/>
    <dgm:cxn modelId="{1B8EDD88-CD57-414F-9E6D-5BCCAAB49775}" type="presParOf" srcId="{98C664F7-39AA-44DE-9013-B10B56FF6E07}" destId="{A347DEAF-8490-44EB-8FBB-C5BDD3F7554F}" srcOrd="3" destOrd="0" presId="urn:microsoft.com/office/officeart/2005/8/layout/lProcess2"/>
    <dgm:cxn modelId="{A26DAB7A-4019-4ECC-9096-9904C35B3DFB}" type="presParOf" srcId="{98C664F7-39AA-44DE-9013-B10B56FF6E07}" destId="{9BC8FAAD-4C55-4041-A302-504DA94190A0}" srcOrd="4" destOrd="0" presId="urn:microsoft.com/office/officeart/2005/8/layout/lProcess2"/>
    <dgm:cxn modelId="{E260B8B9-A238-4E5C-AE22-3685F1348AE9}" type="presParOf" srcId="{9BC8FAAD-4C55-4041-A302-504DA94190A0}" destId="{F6CE6780-808D-4AB4-A35D-CB65920DA9BF}" srcOrd="0" destOrd="0" presId="urn:microsoft.com/office/officeart/2005/8/layout/lProcess2"/>
    <dgm:cxn modelId="{4088474C-941F-4A33-9E84-780FD24041F2}" type="presParOf" srcId="{9BC8FAAD-4C55-4041-A302-504DA94190A0}" destId="{6E12F8ED-92B4-4646-9973-F7D7BB1BE514}" srcOrd="1" destOrd="0" presId="urn:microsoft.com/office/officeart/2005/8/layout/lProcess2"/>
    <dgm:cxn modelId="{66E71D6C-B059-448A-876E-27B3071DDFD7}" type="presParOf" srcId="{9BC8FAAD-4C55-4041-A302-504DA94190A0}" destId="{E321B059-E67B-441C-A417-2CCE99938E4E}" srcOrd="2" destOrd="0" presId="urn:microsoft.com/office/officeart/2005/8/layout/lProcess2"/>
    <dgm:cxn modelId="{D6AAAF98-E9E8-4344-B1D4-233C56C5AE88}" type="presParOf" srcId="{E321B059-E67B-441C-A417-2CCE99938E4E}" destId="{8D6AD7BE-4A7A-4689-8A5B-F899A94FEE91}" srcOrd="0" destOrd="0" presId="urn:microsoft.com/office/officeart/2005/8/layout/lProcess2"/>
    <dgm:cxn modelId="{D68CB572-38E7-4746-A03C-316463657A7C}" type="presParOf" srcId="{8D6AD7BE-4A7A-4689-8A5B-F899A94FEE91}" destId="{89AF4C66-8DB9-4053-B361-F1C809C200E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02445-8193-48BD-A69E-2609CE803004}">
      <dsp:nvSpPr>
        <dsp:cNvPr id="0" name=""/>
        <dsp:cNvSpPr/>
      </dsp:nvSpPr>
      <dsp:spPr>
        <a:xfrm>
          <a:off x="6634031" y="0"/>
          <a:ext cx="3085044"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6634031" y="0"/>
        <a:ext cx="3085044" cy="1594649"/>
      </dsp:txXfrm>
    </dsp:sp>
    <dsp:sp modelId="{DED1BD5F-E40A-40E8-92E9-82BC043C1961}">
      <dsp:nvSpPr>
        <dsp:cNvPr id="0" name=""/>
        <dsp:cNvSpPr/>
      </dsp:nvSpPr>
      <dsp:spPr>
        <a:xfrm>
          <a:off x="6942535" y="1013532"/>
          <a:ext cx="2468035" cy="345014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104775" rIns="139700" bIns="104775" numCol="1" spcCol="1270" anchor="ctr" anchorCtr="0">
          <a:noAutofit/>
        </a:bodyPr>
        <a:lstStyle/>
        <a:p>
          <a:pPr marR="0" lvl="0" algn="ctr" defTabSz="2444750" eaLnBrk="1" fontAlgn="auto" latinLnBrk="0" hangingPunct="1">
            <a:lnSpc>
              <a:spcPct val="90000"/>
            </a:lnSpc>
            <a:spcBef>
              <a:spcPct val="0"/>
            </a:spcBef>
            <a:spcAft>
              <a:spcPct val="35000"/>
            </a:spcAft>
            <a:buClrTx/>
            <a:buSzTx/>
            <a:buFontTx/>
            <a:tabLst/>
            <a:defRPr/>
          </a:pPr>
          <a:r>
            <a:rPr lang="ar-MA" sz="5500" kern="1200" dirty="0" smtClean="0"/>
            <a:t>مبدأ سمو الدستور</a:t>
          </a:r>
          <a:endParaRPr lang="en-US" sz="5500" kern="1200" dirty="0"/>
        </a:p>
      </dsp:txBody>
      <dsp:txXfrm>
        <a:off x="7014821" y="1085818"/>
        <a:ext cx="2323463" cy="3305575"/>
      </dsp:txXfrm>
    </dsp:sp>
    <dsp:sp modelId="{CBA895A1-495C-4FEE-962D-FEFED735788C}">
      <dsp:nvSpPr>
        <dsp:cNvPr id="0" name=""/>
        <dsp:cNvSpPr/>
      </dsp:nvSpPr>
      <dsp:spPr>
        <a:xfrm>
          <a:off x="3317608" y="0"/>
          <a:ext cx="3085044"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317608" y="0"/>
        <a:ext cx="3085044" cy="1594649"/>
      </dsp:txXfrm>
    </dsp:sp>
    <dsp:sp modelId="{26D50C90-10E0-4CF1-9612-EB68AD4CF41E}">
      <dsp:nvSpPr>
        <dsp:cNvPr id="0" name=""/>
        <dsp:cNvSpPr/>
      </dsp:nvSpPr>
      <dsp:spPr>
        <a:xfrm>
          <a:off x="3626113" y="1011709"/>
          <a:ext cx="2468035" cy="345507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104775" rIns="139700" bIns="104775" numCol="1" spcCol="1270" anchor="ctr" anchorCtr="0">
          <a:noAutofit/>
        </a:bodyPr>
        <a:lstStyle/>
        <a:p>
          <a:pPr lvl="0" algn="ctr" defTabSz="2444750">
            <a:lnSpc>
              <a:spcPct val="90000"/>
            </a:lnSpc>
            <a:spcBef>
              <a:spcPct val="0"/>
            </a:spcBef>
            <a:spcAft>
              <a:spcPct val="35000"/>
            </a:spcAft>
          </a:pPr>
          <a:r>
            <a:rPr lang="ar-MA" sz="5500" kern="1200" dirty="0" smtClean="0"/>
            <a:t>مبدأ</a:t>
          </a:r>
          <a:r>
            <a:rPr lang="ar-MA" sz="5500" kern="1200" baseline="0" dirty="0" smtClean="0"/>
            <a:t> المساواة أمام القانون</a:t>
          </a:r>
          <a:endParaRPr lang="en-US" sz="5500" kern="1200" dirty="0"/>
        </a:p>
      </dsp:txBody>
      <dsp:txXfrm>
        <a:off x="3698399" y="1083995"/>
        <a:ext cx="2323463" cy="3310501"/>
      </dsp:txXfrm>
    </dsp:sp>
    <dsp:sp modelId="{0AAA52AD-DF0E-4170-B197-8CE8628EBB4E}">
      <dsp:nvSpPr>
        <dsp:cNvPr id="0" name=""/>
        <dsp:cNvSpPr/>
      </dsp:nvSpPr>
      <dsp:spPr>
        <a:xfrm>
          <a:off x="1186" y="0"/>
          <a:ext cx="3085044" cy="531549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186" y="0"/>
        <a:ext cx="3085044" cy="1594649"/>
      </dsp:txXfrm>
    </dsp:sp>
    <dsp:sp modelId="{82059C17-B5D1-4351-A84B-1522CC13222A}">
      <dsp:nvSpPr>
        <dsp:cNvPr id="0" name=""/>
        <dsp:cNvSpPr/>
      </dsp:nvSpPr>
      <dsp:spPr>
        <a:xfrm>
          <a:off x="309690" y="1011709"/>
          <a:ext cx="2468035" cy="345507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104775" rIns="139700" bIns="104775" numCol="1" spcCol="1270" anchor="ctr" anchorCtr="0">
          <a:noAutofit/>
        </a:bodyPr>
        <a:lstStyle/>
        <a:p>
          <a:pPr lvl="0" algn="ctr" defTabSz="2444750">
            <a:lnSpc>
              <a:spcPct val="90000"/>
            </a:lnSpc>
            <a:spcBef>
              <a:spcPct val="0"/>
            </a:spcBef>
            <a:spcAft>
              <a:spcPct val="35000"/>
            </a:spcAft>
          </a:pPr>
          <a:r>
            <a:rPr lang="ar-MA" sz="5500" kern="1200" dirty="0" smtClean="0"/>
            <a:t>مبدأ سيادة القانون</a:t>
          </a:r>
          <a:endParaRPr lang="en-US" sz="5500" kern="1200" dirty="0"/>
        </a:p>
      </dsp:txBody>
      <dsp:txXfrm>
        <a:off x="381976" y="1083995"/>
        <a:ext cx="2323463" cy="33105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C6DB4-4D1E-4DAE-8BF8-A708D8381998}">
      <dsp:nvSpPr>
        <dsp:cNvPr id="0" name=""/>
        <dsp:cNvSpPr/>
      </dsp:nvSpPr>
      <dsp:spPr>
        <a:xfrm>
          <a:off x="9407307" y="0"/>
          <a:ext cx="1999205"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kern="1200" dirty="0" smtClean="0">
              <a:solidFill>
                <a:schemeClr val="tx1"/>
              </a:solidFill>
            </a:rPr>
            <a:t>ماذا يعني؟</a:t>
          </a:r>
          <a:endParaRPr lang="en-US" sz="3200" kern="1200" dirty="0">
            <a:solidFill>
              <a:schemeClr val="tx1"/>
            </a:solidFill>
          </a:endParaRPr>
        </a:p>
      </dsp:txBody>
      <dsp:txXfrm>
        <a:off x="9407307" y="0"/>
        <a:ext cx="1999205" cy="1594649"/>
      </dsp:txXfrm>
    </dsp:sp>
    <dsp:sp modelId="{A7C17E57-F63F-4484-A045-2DBBCC0A0476}">
      <dsp:nvSpPr>
        <dsp:cNvPr id="0" name=""/>
        <dsp:cNvSpPr/>
      </dsp:nvSpPr>
      <dsp:spPr>
        <a:xfrm>
          <a:off x="9462418" y="1594649"/>
          <a:ext cx="1888983" cy="3455073"/>
        </a:xfrm>
        <a:prstGeom prst="roundRect">
          <a:avLst>
            <a:gd name="adj" fmla="val 10000"/>
          </a:avLst>
        </a:prstGeom>
        <a:solidFill>
          <a:schemeClr val="accent5"/>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tx1"/>
              </a:solidFill>
            </a:rPr>
            <a:t>علو القواعد الدستورية وسموها على غيرها من القواعد القانونية في الدولة.</a:t>
          </a:r>
          <a:endParaRPr lang="en-US" sz="2800" kern="1200" dirty="0">
            <a:solidFill>
              <a:schemeClr val="tx1"/>
            </a:solidFill>
          </a:endParaRPr>
        </a:p>
      </dsp:txBody>
      <dsp:txXfrm>
        <a:off x="9517744" y="1649975"/>
        <a:ext cx="1778331" cy="3344421"/>
      </dsp:txXfrm>
    </dsp:sp>
    <dsp:sp modelId="{44AEB1B2-C6DB-4124-8F3F-8A20B068D527}">
      <dsp:nvSpPr>
        <dsp:cNvPr id="0" name=""/>
        <dsp:cNvSpPr/>
      </dsp:nvSpPr>
      <dsp:spPr>
        <a:xfrm>
          <a:off x="7137438" y="0"/>
          <a:ext cx="2021158"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kern="1200" dirty="0" smtClean="0">
              <a:solidFill>
                <a:schemeClr val="tx1"/>
              </a:solidFill>
            </a:rPr>
            <a:t>مظاهر سمو القواعد الدستورية</a:t>
          </a:r>
          <a:endParaRPr lang="en-US" sz="3200" kern="1200" dirty="0">
            <a:solidFill>
              <a:schemeClr val="tx1"/>
            </a:solidFill>
          </a:endParaRPr>
        </a:p>
      </dsp:txBody>
      <dsp:txXfrm>
        <a:off x="7137438" y="0"/>
        <a:ext cx="2021158" cy="1594649"/>
      </dsp:txXfrm>
    </dsp:sp>
    <dsp:sp modelId="{C6BA79D4-A696-4EB0-B9F2-DBEDC7ED3E83}">
      <dsp:nvSpPr>
        <dsp:cNvPr id="0" name=""/>
        <dsp:cNvSpPr/>
      </dsp:nvSpPr>
      <dsp:spPr>
        <a:xfrm>
          <a:off x="7339554" y="1596206"/>
          <a:ext cx="1616926" cy="1602695"/>
        </a:xfrm>
        <a:prstGeom prst="roundRect">
          <a:avLst>
            <a:gd name="adj" fmla="val 10000"/>
          </a:avLst>
        </a:prstGeom>
        <a:solidFill>
          <a:schemeClr val="accent4">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tx1"/>
              </a:solidFill>
            </a:rPr>
            <a:t>السمو الموضوعي</a:t>
          </a:r>
          <a:endParaRPr lang="en-US" sz="2800" kern="1200" dirty="0">
            <a:solidFill>
              <a:schemeClr val="tx1"/>
            </a:solidFill>
          </a:endParaRPr>
        </a:p>
      </dsp:txBody>
      <dsp:txXfrm>
        <a:off x="7386495" y="1643147"/>
        <a:ext cx="1523044" cy="1508813"/>
      </dsp:txXfrm>
    </dsp:sp>
    <dsp:sp modelId="{45648722-765C-4651-9F73-3A88B6A6654C}">
      <dsp:nvSpPr>
        <dsp:cNvPr id="0" name=""/>
        <dsp:cNvSpPr/>
      </dsp:nvSpPr>
      <dsp:spPr>
        <a:xfrm>
          <a:off x="7339554" y="3445469"/>
          <a:ext cx="1616926" cy="1602695"/>
        </a:xfrm>
        <a:prstGeom prst="roundRect">
          <a:avLst>
            <a:gd name="adj" fmla="val 10000"/>
          </a:avLst>
        </a:prstGeom>
        <a:solidFill>
          <a:schemeClr val="accent4">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tx1"/>
              </a:solidFill>
            </a:rPr>
            <a:t>السمو الشكلي</a:t>
          </a:r>
          <a:endParaRPr lang="en-US" sz="2800" kern="1200" dirty="0">
            <a:solidFill>
              <a:schemeClr val="tx1"/>
            </a:solidFill>
          </a:endParaRPr>
        </a:p>
      </dsp:txBody>
      <dsp:txXfrm>
        <a:off x="7386495" y="3492410"/>
        <a:ext cx="1523044" cy="1508813"/>
      </dsp:txXfrm>
    </dsp:sp>
    <dsp:sp modelId="{00720AFE-BB99-4EBC-AFE7-1D4665C23B2A}">
      <dsp:nvSpPr>
        <dsp:cNvPr id="0" name=""/>
        <dsp:cNvSpPr/>
      </dsp:nvSpPr>
      <dsp:spPr>
        <a:xfrm>
          <a:off x="3572579" y="0"/>
          <a:ext cx="3316147"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kern="1200" dirty="0" smtClean="0">
              <a:solidFill>
                <a:schemeClr val="tx1"/>
              </a:solidFill>
            </a:rPr>
            <a:t>السمو الموضوعي</a:t>
          </a:r>
          <a:endParaRPr lang="en-US" sz="3200" kern="1200" dirty="0">
            <a:solidFill>
              <a:schemeClr val="tx1"/>
            </a:solidFill>
          </a:endParaRPr>
        </a:p>
      </dsp:txBody>
      <dsp:txXfrm>
        <a:off x="3572579" y="0"/>
        <a:ext cx="3316147" cy="1594649"/>
      </dsp:txXfrm>
    </dsp:sp>
    <dsp:sp modelId="{D0D8AA9C-D8E8-4B2D-89BC-664EF5F75C34}">
      <dsp:nvSpPr>
        <dsp:cNvPr id="0" name=""/>
        <dsp:cNvSpPr/>
      </dsp:nvSpPr>
      <dsp:spPr>
        <a:xfrm>
          <a:off x="3904194" y="1386955"/>
          <a:ext cx="2652917" cy="1980593"/>
        </a:xfrm>
        <a:prstGeom prst="roundRect">
          <a:avLst>
            <a:gd name="adj" fmla="val 10000"/>
          </a:avLst>
        </a:prstGeom>
        <a:solidFill>
          <a:schemeClr val="accent2">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bg1"/>
              </a:solidFill>
            </a:rPr>
            <a:t>أي أن الدستور سامي على باقي القوانين </a:t>
          </a:r>
          <a:r>
            <a:rPr lang="ar-MA" sz="2800" b="1" kern="1200" dirty="0" smtClean="0">
              <a:solidFill>
                <a:schemeClr val="bg1"/>
              </a:solidFill>
            </a:rPr>
            <a:t>بحكم طبيعة موضوعاته</a:t>
          </a:r>
          <a:r>
            <a:rPr lang="ar-MA" sz="2800" kern="1200" dirty="0" smtClean="0">
              <a:solidFill>
                <a:schemeClr val="bg1"/>
              </a:solidFill>
            </a:rPr>
            <a:t>.</a:t>
          </a:r>
          <a:endParaRPr lang="en-US" sz="2800" kern="1200" dirty="0">
            <a:solidFill>
              <a:schemeClr val="bg1"/>
            </a:solidFill>
          </a:endParaRPr>
        </a:p>
      </dsp:txBody>
      <dsp:txXfrm>
        <a:off x="3962204" y="1444965"/>
        <a:ext cx="2536897" cy="1864573"/>
      </dsp:txXfrm>
    </dsp:sp>
    <dsp:sp modelId="{E8145707-E45B-48C3-AEA9-386E766C339F}">
      <dsp:nvSpPr>
        <dsp:cNvPr id="0" name=""/>
        <dsp:cNvSpPr/>
      </dsp:nvSpPr>
      <dsp:spPr>
        <a:xfrm>
          <a:off x="3904194" y="3881699"/>
          <a:ext cx="2652917" cy="1166272"/>
        </a:xfrm>
        <a:prstGeom prst="roundRect">
          <a:avLst>
            <a:gd name="adj" fmla="val 10000"/>
          </a:avLst>
        </a:prstGeom>
        <a:solidFill>
          <a:schemeClr val="accent2">
            <a:lumMod val="7500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bg1"/>
              </a:solidFill>
            </a:rPr>
            <a:t>يتحقق لكافة أنواع الدساتير</a:t>
          </a:r>
          <a:endParaRPr lang="en-US" sz="2800" kern="1200" dirty="0">
            <a:solidFill>
              <a:schemeClr val="bg1"/>
            </a:solidFill>
          </a:endParaRPr>
        </a:p>
      </dsp:txBody>
      <dsp:txXfrm>
        <a:off x="3938353" y="3915858"/>
        <a:ext cx="2584599" cy="1097954"/>
      </dsp:txXfrm>
    </dsp:sp>
    <dsp:sp modelId="{F9178DCE-DE42-48AF-8EFB-A6A6096F224B}">
      <dsp:nvSpPr>
        <dsp:cNvPr id="0" name=""/>
        <dsp:cNvSpPr/>
      </dsp:nvSpPr>
      <dsp:spPr>
        <a:xfrm>
          <a:off x="7721" y="0"/>
          <a:ext cx="3316147" cy="5315497"/>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kern="1200" dirty="0" smtClean="0">
              <a:solidFill>
                <a:schemeClr val="tx1"/>
              </a:solidFill>
            </a:rPr>
            <a:t>السمو الشكلي</a:t>
          </a:r>
          <a:endParaRPr lang="en-US" sz="3200" kern="1200" dirty="0">
            <a:solidFill>
              <a:schemeClr val="tx1"/>
            </a:solidFill>
          </a:endParaRPr>
        </a:p>
      </dsp:txBody>
      <dsp:txXfrm>
        <a:off x="7721" y="0"/>
        <a:ext cx="3316147" cy="1594649"/>
      </dsp:txXfrm>
    </dsp:sp>
    <dsp:sp modelId="{1224617E-7AC9-4AD6-9E1B-595AF40A1E9D}">
      <dsp:nvSpPr>
        <dsp:cNvPr id="0" name=""/>
        <dsp:cNvSpPr/>
      </dsp:nvSpPr>
      <dsp:spPr>
        <a:xfrm>
          <a:off x="299542" y="1360785"/>
          <a:ext cx="2764022" cy="947682"/>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ar-MA" sz="2000" b="1" kern="1200" dirty="0" smtClean="0">
              <a:solidFill>
                <a:schemeClr val="bg1"/>
              </a:solidFill>
            </a:rPr>
            <a:t>أي أن الدستور سامي على باقي القوانين بحكم الشكل الذي يتطلبه </a:t>
          </a:r>
          <a:r>
            <a:rPr lang="ar-SA" sz="2000" b="1" kern="1200" dirty="0" smtClean="0">
              <a:solidFill>
                <a:schemeClr val="bg1"/>
              </a:solidFill>
            </a:rPr>
            <a:t>اصدار و</a:t>
          </a:r>
          <a:r>
            <a:rPr lang="ar-MA" sz="2000" b="1" kern="1200" dirty="0" smtClean="0">
              <a:solidFill>
                <a:schemeClr val="bg1"/>
              </a:solidFill>
            </a:rPr>
            <a:t>تعديل الدستور</a:t>
          </a:r>
          <a:endParaRPr lang="en-US" sz="2000" b="1" kern="1200" dirty="0">
            <a:solidFill>
              <a:schemeClr val="bg1"/>
            </a:solidFill>
          </a:endParaRPr>
        </a:p>
      </dsp:txBody>
      <dsp:txXfrm>
        <a:off x="327299" y="1388542"/>
        <a:ext cx="2708508" cy="892168"/>
      </dsp:txXfrm>
    </dsp:sp>
    <dsp:sp modelId="{015E27B9-F7DA-490E-9F96-252B42BB664F}">
      <dsp:nvSpPr>
        <dsp:cNvPr id="0" name=""/>
        <dsp:cNvSpPr/>
      </dsp:nvSpPr>
      <dsp:spPr>
        <a:xfrm>
          <a:off x="283783" y="2408117"/>
          <a:ext cx="2795538" cy="379967"/>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dirty="0" smtClean="0">
              <a:solidFill>
                <a:schemeClr val="bg1"/>
              </a:solidFill>
            </a:rPr>
            <a:t>يتحقق للدساتير الجامدة فقط</a:t>
          </a:r>
          <a:endParaRPr lang="en-US" sz="2400" kern="1200" dirty="0">
            <a:solidFill>
              <a:schemeClr val="bg1"/>
            </a:solidFill>
          </a:endParaRPr>
        </a:p>
      </dsp:txBody>
      <dsp:txXfrm>
        <a:off x="294912" y="2419246"/>
        <a:ext cx="2773280" cy="357709"/>
      </dsp:txXfrm>
    </dsp:sp>
    <dsp:sp modelId="{4D03B2EE-92A4-46C9-87E8-6AF18B72049D}">
      <dsp:nvSpPr>
        <dsp:cNvPr id="0" name=""/>
        <dsp:cNvSpPr/>
      </dsp:nvSpPr>
      <dsp:spPr>
        <a:xfrm>
          <a:off x="141879" y="2947360"/>
          <a:ext cx="3079347" cy="2044309"/>
        </a:xfrm>
        <a:prstGeom prst="roundRect">
          <a:avLst>
            <a:gd name="adj" fmla="val 10000"/>
          </a:avLst>
        </a:prstGeom>
        <a:solidFill>
          <a:srgbClr val="249074"/>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b="1" u="sng" kern="1200" dirty="0" smtClean="0">
              <a:solidFill>
                <a:schemeClr val="bg1"/>
              </a:solidFill>
            </a:rPr>
            <a:t>نتائجه:</a:t>
          </a:r>
        </a:p>
        <a:p>
          <a:pPr lvl="0" algn="ctr" defTabSz="1066800">
            <a:lnSpc>
              <a:spcPct val="90000"/>
            </a:lnSpc>
            <a:spcBef>
              <a:spcPct val="0"/>
            </a:spcBef>
            <a:spcAft>
              <a:spcPct val="35000"/>
            </a:spcAft>
          </a:pPr>
          <a:r>
            <a:rPr lang="ar-MA" sz="2000" b="1" kern="1200" dirty="0" smtClean="0">
              <a:solidFill>
                <a:schemeClr val="bg1"/>
              </a:solidFill>
            </a:rPr>
            <a:t>1/ثبات القوانين الدستورية</a:t>
          </a:r>
        </a:p>
        <a:p>
          <a:pPr lvl="0" algn="ctr" defTabSz="1066800">
            <a:lnSpc>
              <a:spcPct val="90000"/>
            </a:lnSpc>
            <a:spcBef>
              <a:spcPct val="0"/>
            </a:spcBef>
            <a:spcAft>
              <a:spcPct val="35000"/>
            </a:spcAft>
          </a:pPr>
          <a:r>
            <a:rPr lang="ar-MA" sz="2000" b="1" kern="1200" dirty="0" smtClean="0">
              <a:solidFill>
                <a:schemeClr val="bg1"/>
              </a:solidFill>
            </a:rPr>
            <a:t>2/ عدم جواز الغاء القوانين الدستورية الا بقوانين دستورية</a:t>
          </a:r>
        </a:p>
        <a:p>
          <a:pPr lvl="0" algn="ctr" defTabSz="1066800">
            <a:lnSpc>
              <a:spcPct val="90000"/>
            </a:lnSpc>
            <a:spcBef>
              <a:spcPct val="0"/>
            </a:spcBef>
            <a:spcAft>
              <a:spcPct val="35000"/>
            </a:spcAft>
          </a:pPr>
          <a:r>
            <a:rPr lang="ar-MA" sz="2000" b="1" kern="1200" dirty="0" smtClean="0">
              <a:solidFill>
                <a:schemeClr val="bg1"/>
              </a:solidFill>
            </a:rPr>
            <a:t>3/ منع تعارض القوانين العادية مع القوانين الدستورية</a:t>
          </a:r>
          <a:endParaRPr lang="ar-SA" sz="2000" b="1" kern="1200" dirty="0" smtClean="0">
            <a:solidFill>
              <a:schemeClr val="bg1"/>
            </a:solidFill>
          </a:endParaRPr>
        </a:p>
      </dsp:txBody>
      <dsp:txXfrm>
        <a:off x="201755" y="3007236"/>
        <a:ext cx="2959595" cy="19245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6634031" y="0"/>
          <a:ext cx="3085044"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kern="1200" dirty="0" smtClean="0"/>
            <a:t>ماذا يعني؟</a:t>
          </a:r>
          <a:endParaRPr lang="en-US" sz="3600" kern="1200" dirty="0"/>
        </a:p>
      </dsp:txBody>
      <dsp:txXfrm>
        <a:off x="6634031" y="0"/>
        <a:ext cx="3085044" cy="1206817"/>
      </dsp:txXfrm>
    </dsp:sp>
    <dsp:sp modelId="{F3A57C90-8201-4382-9A55-788804436EDF}">
      <dsp:nvSpPr>
        <dsp:cNvPr id="0" name=""/>
        <dsp:cNvSpPr/>
      </dsp:nvSpPr>
      <dsp:spPr>
        <a:xfrm>
          <a:off x="6942535" y="1206817"/>
          <a:ext cx="2468035" cy="261477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bg1"/>
              </a:solidFill>
            </a:rPr>
            <a:t>أن القانون واحد بالنسبة للجميع ولا تمييز بين الأفراد</a:t>
          </a:r>
          <a:endParaRPr lang="en-US" sz="2800" b="1" kern="1200" dirty="0">
            <a:solidFill>
              <a:schemeClr val="bg1"/>
            </a:solidFill>
          </a:endParaRPr>
        </a:p>
      </dsp:txBody>
      <dsp:txXfrm>
        <a:off x="7014821" y="1279103"/>
        <a:ext cx="2323463" cy="2470199"/>
      </dsp:txXfrm>
    </dsp:sp>
    <dsp:sp modelId="{F6CE6780-808D-4AB4-A35D-CB65920DA9BF}">
      <dsp:nvSpPr>
        <dsp:cNvPr id="0" name=""/>
        <dsp:cNvSpPr/>
      </dsp:nvSpPr>
      <dsp:spPr>
        <a:xfrm>
          <a:off x="3317608" y="0"/>
          <a:ext cx="3085044"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kern="1200" dirty="0" smtClean="0"/>
            <a:t>هل هو مطلق؟</a:t>
          </a:r>
          <a:endParaRPr lang="en-US" sz="3600" kern="1200" dirty="0"/>
        </a:p>
      </dsp:txBody>
      <dsp:txXfrm>
        <a:off x="3317608" y="0"/>
        <a:ext cx="3085044" cy="1206817"/>
      </dsp:txXfrm>
    </dsp:sp>
    <dsp:sp modelId="{89AF4C66-8DB9-4053-B361-F1C809C200E0}">
      <dsp:nvSpPr>
        <dsp:cNvPr id="0" name=""/>
        <dsp:cNvSpPr/>
      </dsp:nvSpPr>
      <dsp:spPr>
        <a:xfrm>
          <a:off x="3626113" y="1206817"/>
          <a:ext cx="2468035" cy="261477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bg1"/>
              </a:solidFill>
            </a:rPr>
            <a:t> أن القانون واحد بالنسبة للجميع ولا تمييز بين الأفراد </a:t>
          </a:r>
          <a:r>
            <a:rPr lang="ar-MA" sz="2800" b="1" u="sng" kern="1200" dirty="0" smtClean="0">
              <a:solidFill>
                <a:schemeClr val="tx1"/>
              </a:solidFill>
            </a:rPr>
            <a:t>المتساوين في المراكز القانونية</a:t>
          </a:r>
          <a:endParaRPr lang="en-US" sz="2800" u="sng" kern="1200" dirty="0">
            <a:solidFill>
              <a:schemeClr val="tx1"/>
            </a:solidFill>
          </a:endParaRPr>
        </a:p>
      </dsp:txBody>
      <dsp:txXfrm>
        <a:off x="3698399" y="1279103"/>
        <a:ext cx="2323463" cy="2470199"/>
      </dsp:txXfrm>
    </dsp:sp>
    <dsp:sp modelId="{44DE3DC2-34F1-4BC2-B218-7FCEF4710804}">
      <dsp:nvSpPr>
        <dsp:cNvPr id="0" name=""/>
        <dsp:cNvSpPr/>
      </dsp:nvSpPr>
      <dsp:spPr>
        <a:xfrm>
          <a:off x="1186" y="0"/>
          <a:ext cx="3085044" cy="402272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kern="1200" dirty="0" smtClean="0"/>
            <a:t>هل يوجد استثناء؟</a:t>
          </a:r>
          <a:endParaRPr lang="en-US" sz="3600" kern="1200" dirty="0"/>
        </a:p>
      </dsp:txBody>
      <dsp:txXfrm>
        <a:off x="1186" y="0"/>
        <a:ext cx="3085044" cy="1206817"/>
      </dsp:txXfrm>
    </dsp:sp>
    <dsp:sp modelId="{B55B2722-E3F4-4335-996B-08230821B0AC}">
      <dsp:nvSpPr>
        <dsp:cNvPr id="0" name=""/>
        <dsp:cNvSpPr/>
      </dsp:nvSpPr>
      <dsp:spPr>
        <a:xfrm>
          <a:off x="309690" y="1206817"/>
          <a:ext cx="2468035" cy="261477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SA" sz="2800" kern="1200" dirty="0" smtClean="0">
              <a:solidFill>
                <a:schemeClr val="tx1"/>
              </a:solidFill>
            </a:rPr>
            <a:t>انظري الأمثلة في الشريحة التالية..</a:t>
          </a:r>
          <a:endParaRPr lang="en-US" sz="2800" kern="1200" dirty="0">
            <a:solidFill>
              <a:schemeClr val="tx1"/>
            </a:solidFill>
          </a:endParaRPr>
        </a:p>
      </dsp:txBody>
      <dsp:txXfrm>
        <a:off x="381976" y="1279103"/>
        <a:ext cx="2323463" cy="24701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E85D2-162E-4EB8-AD83-437ECACE86B4}">
      <dsp:nvSpPr>
        <dsp:cNvPr id="0" name=""/>
        <dsp:cNvSpPr/>
      </dsp:nvSpPr>
      <dsp:spPr>
        <a:xfrm rot="5400000">
          <a:off x="-246963" y="250881"/>
          <a:ext cx="1646426" cy="1152498"/>
        </a:xfrm>
        <a:prstGeom prst="chevron">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580166"/>
        <a:ext cx="1152498" cy="493928"/>
      </dsp:txXfrm>
    </dsp:sp>
    <dsp:sp modelId="{97BFF7DF-97E0-477F-9B93-F4AFB9A08DD1}">
      <dsp:nvSpPr>
        <dsp:cNvPr id="0" name=""/>
        <dsp:cNvSpPr/>
      </dsp:nvSpPr>
      <dsp:spPr>
        <a:xfrm rot="5400000">
          <a:off x="4901291" y="-3744875"/>
          <a:ext cx="1070177" cy="8567763"/>
        </a:xfrm>
        <a:prstGeom prst="round2Same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r-MA" sz="2400" kern="1200" dirty="0" smtClean="0"/>
            <a:t>إذا كان هناك خدمة معينة تقدم للطلاب جميعاً مقابل رسوم معينة وتم استثناء الطلاب المتفوقين من الرسوم</a:t>
          </a:r>
          <a:endParaRPr lang="en-US" sz="2400" kern="1200" dirty="0"/>
        </a:p>
      </dsp:txBody>
      <dsp:txXfrm rot="-5400000">
        <a:off x="1152498" y="56160"/>
        <a:ext cx="8515521" cy="965693"/>
      </dsp:txXfrm>
    </dsp:sp>
    <dsp:sp modelId="{AE2F38DF-6A18-4666-A019-935FB633456D}">
      <dsp:nvSpPr>
        <dsp:cNvPr id="0" name=""/>
        <dsp:cNvSpPr/>
      </dsp:nvSpPr>
      <dsp:spPr>
        <a:xfrm rot="5400000">
          <a:off x="-246963" y="1754233"/>
          <a:ext cx="1646426" cy="1152498"/>
        </a:xfrm>
        <a:prstGeom prst="chevron">
          <a:avLst/>
        </a:prstGeom>
        <a:solidFill>
          <a:schemeClr val="accent4">
            <a:hueOff val="5745295"/>
            <a:satOff val="-14534"/>
            <a:lumOff val="653"/>
            <a:alphaOff val="0"/>
          </a:schemeClr>
        </a:solidFill>
        <a:ln w="15875" cap="flat" cmpd="sng" algn="ctr">
          <a:solidFill>
            <a:schemeClr val="accent4">
              <a:hueOff val="5745295"/>
              <a:satOff val="-14534"/>
              <a:lumOff val="6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2083518"/>
        <a:ext cx="1152498" cy="493928"/>
      </dsp:txXfrm>
    </dsp:sp>
    <dsp:sp modelId="{E4D5DFD7-6AE5-40BD-8AA6-52A60579B2C6}">
      <dsp:nvSpPr>
        <dsp:cNvPr id="0" name=""/>
        <dsp:cNvSpPr/>
      </dsp:nvSpPr>
      <dsp:spPr>
        <a:xfrm rot="5400000">
          <a:off x="4901291" y="-2241524"/>
          <a:ext cx="1070177" cy="8567763"/>
        </a:xfrm>
        <a:prstGeom prst="round2SameRect">
          <a:avLst/>
        </a:prstGeom>
        <a:solidFill>
          <a:schemeClr val="lt1">
            <a:alpha val="90000"/>
            <a:hueOff val="0"/>
            <a:satOff val="0"/>
            <a:lumOff val="0"/>
            <a:alphaOff val="0"/>
          </a:schemeClr>
        </a:solidFill>
        <a:ln w="15875" cap="flat" cmpd="sng" algn="ctr">
          <a:solidFill>
            <a:schemeClr val="accent4">
              <a:hueOff val="5745295"/>
              <a:satOff val="-14534"/>
              <a:lumOff val="6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r-MA" sz="2400" kern="1200" dirty="0" smtClean="0"/>
            <a:t>حرمان المحكوم عليهم في جناية كالقتل مثلا او النصب او التزوير ... من حق التصويت في الانتخابات</a:t>
          </a:r>
          <a:endParaRPr lang="en-US" sz="2400" kern="1200" dirty="0"/>
        </a:p>
      </dsp:txBody>
      <dsp:txXfrm rot="-5400000">
        <a:off x="1152498" y="1559511"/>
        <a:ext cx="8515521" cy="965693"/>
      </dsp:txXfrm>
    </dsp:sp>
    <dsp:sp modelId="{C252A06C-3356-4C67-A0BC-DA28B15C5919}">
      <dsp:nvSpPr>
        <dsp:cNvPr id="0" name=""/>
        <dsp:cNvSpPr/>
      </dsp:nvSpPr>
      <dsp:spPr>
        <a:xfrm rot="5400000">
          <a:off x="-246963" y="3257584"/>
          <a:ext cx="1646426" cy="1152498"/>
        </a:xfrm>
        <a:prstGeom prst="chevron">
          <a:avLst/>
        </a:prstGeom>
        <a:solidFill>
          <a:schemeClr val="accent4">
            <a:hueOff val="11490590"/>
            <a:satOff val="-29069"/>
            <a:lumOff val="1307"/>
            <a:alphaOff val="0"/>
          </a:schemeClr>
        </a:solidFill>
        <a:ln w="15875" cap="flat" cmpd="sng" algn="ctr">
          <a:solidFill>
            <a:schemeClr val="accent4">
              <a:hueOff val="11490590"/>
              <a:satOff val="-29069"/>
              <a:lumOff val="13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3586869"/>
        <a:ext cx="1152498" cy="493928"/>
      </dsp:txXfrm>
    </dsp:sp>
    <dsp:sp modelId="{1E30371F-E945-41A9-A5D2-71ECF3ABBC5C}">
      <dsp:nvSpPr>
        <dsp:cNvPr id="0" name=""/>
        <dsp:cNvSpPr/>
      </dsp:nvSpPr>
      <dsp:spPr>
        <a:xfrm rot="5400000">
          <a:off x="4901291" y="-738172"/>
          <a:ext cx="1070177" cy="8567763"/>
        </a:xfrm>
        <a:prstGeom prst="round2SameRect">
          <a:avLst/>
        </a:prstGeom>
        <a:solidFill>
          <a:schemeClr val="lt1">
            <a:alpha val="90000"/>
            <a:hueOff val="0"/>
            <a:satOff val="0"/>
            <a:lumOff val="0"/>
            <a:alphaOff val="0"/>
          </a:schemeClr>
        </a:solidFill>
        <a:ln w="15875" cap="flat" cmpd="sng" algn="ctr">
          <a:solidFill>
            <a:schemeClr val="accent4">
              <a:hueOff val="11490590"/>
              <a:satOff val="-29069"/>
              <a:lumOff val="13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0">
            <a:lnSpc>
              <a:spcPct val="90000"/>
            </a:lnSpc>
            <a:spcBef>
              <a:spcPct val="0"/>
            </a:spcBef>
            <a:spcAft>
              <a:spcPct val="15000"/>
            </a:spcAft>
            <a:buChar char="••"/>
          </a:pPr>
          <a:r>
            <a:rPr lang="ar-SA" sz="2400" kern="1200" dirty="0" smtClean="0"/>
            <a:t>تخصيص </a:t>
          </a:r>
          <a:r>
            <a:rPr lang="ar-MA" sz="2400" kern="1200" dirty="0" smtClean="0"/>
            <a:t>نسبة من المقاعد الدراسية في الجامعات تكون محجوزة</a:t>
          </a:r>
          <a:r>
            <a:rPr lang="ar-SA" sz="2400" kern="1200" dirty="0" smtClean="0"/>
            <a:t> ل</a:t>
          </a:r>
          <a:r>
            <a:rPr lang="ar-MA" sz="2400" kern="1200" dirty="0" smtClean="0"/>
            <a:t>فئة عرقية أقلية أو مضطهدة (مثل الهنود الحمر أو السود في امريكا) تشجيعا لهم على الدراسة</a:t>
          </a:r>
          <a:endParaRPr lang="en-US" sz="2400" kern="1200" dirty="0"/>
        </a:p>
      </dsp:txBody>
      <dsp:txXfrm rot="-5400000">
        <a:off x="1152498" y="3062863"/>
        <a:ext cx="8515521" cy="965693"/>
      </dsp:txXfrm>
    </dsp:sp>
    <dsp:sp modelId="{7AFF38EF-90A4-4F29-AE7C-9028BE7938B9}">
      <dsp:nvSpPr>
        <dsp:cNvPr id="0" name=""/>
        <dsp:cNvSpPr/>
      </dsp:nvSpPr>
      <dsp:spPr>
        <a:xfrm rot="5400000">
          <a:off x="-246963" y="4760936"/>
          <a:ext cx="1646426" cy="1152498"/>
        </a:xfrm>
        <a:prstGeom prst="chevron">
          <a:avLst/>
        </a:prstGeom>
        <a:solidFill>
          <a:schemeClr val="accent4">
            <a:hueOff val="17235884"/>
            <a:satOff val="-43603"/>
            <a:lumOff val="1960"/>
            <a:alphaOff val="0"/>
          </a:schemeClr>
        </a:solidFill>
        <a:ln w="15875"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1" y="5090221"/>
        <a:ext cx="1152498" cy="493928"/>
      </dsp:txXfrm>
    </dsp:sp>
    <dsp:sp modelId="{5A894357-93A3-4BD9-B992-D7EB60D88BC9}">
      <dsp:nvSpPr>
        <dsp:cNvPr id="0" name=""/>
        <dsp:cNvSpPr/>
      </dsp:nvSpPr>
      <dsp:spPr>
        <a:xfrm rot="5400000">
          <a:off x="4901291" y="765178"/>
          <a:ext cx="1070177" cy="8567763"/>
        </a:xfrm>
        <a:prstGeom prst="round2SameRect">
          <a:avLst/>
        </a:prstGeom>
        <a:solidFill>
          <a:schemeClr val="lt1">
            <a:alpha val="90000"/>
            <a:hueOff val="0"/>
            <a:satOff val="0"/>
            <a:lumOff val="0"/>
            <a:alphaOff val="0"/>
          </a:schemeClr>
        </a:solidFill>
        <a:ln w="15875" cap="flat" cmpd="sng" algn="ctr">
          <a:solidFill>
            <a:schemeClr val="accent4">
              <a:hueOff val="17235884"/>
              <a:satOff val="-43603"/>
              <a:lumOff val="19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ar-MA" sz="2400" kern="1200" dirty="0" smtClean="0"/>
            <a:t>تخصيص نسبة ثابتة من المقاعد للنساء في عضوية</a:t>
          </a:r>
          <a:r>
            <a:rPr lang="ar-SA" sz="2400" kern="1200" dirty="0" smtClean="0"/>
            <a:t> البرلمان</a:t>
          </a:r>
          <a:endParaRPr lang="en-US" sz="2400" kern="1200" dirty="0"/>
        </a:p>
      </dsp:txBody>
      <dsp:txXfrm rot="-5400000">
        <a:off x="1152498" y="4566213"/>
        <a:ext cx="8515521" cy="9656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7418374" y="0"/>
          <a:ext cx="2299544" cy="49188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ar-MA" sz="4100" kern="1200" dirty="0" smtClean="0"/>
            <a:t>ماذا يعني؟</a:t>
          </a:r>
          <a:endParaRPr lang="en-US" sz="4100" kern="1200" dirty="0"/>
        </a:p>
      </dsp:txBody>
      <dsp:txXfrm>
        <a:off x="7418374" y="0"/>
        <a:ext cx="2299544" cy="1475652"/>
      </dsp:txXfrm>
    </dsp:sp>
    <dsp:sp modelId="{F3A57C90-8201-4382-9A55-788804436EDF}">
      <dsp:nvSpPr>
        <dsp:cNvPr id="0" name=""/>
        <dsp:cNvSpPr/>
      </dsp:nvSpPr>
      <dsp:spPr>
        <a:xfrm>
          <a:off x="7648328" y="1475652"/>
          <a:ext cx="1839635" cy="319724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bg1"/>
              </a:solidFill>
            </a:rPr>
            <a:t>أن القانون واحد بالنسبة للجميع ولا تمييز بين الأفراد</a:t>
          </a:r>
          <a:endParaRPr lang="en-US" sz="2800" b="1" kern="1200" dirty="0">
            <a:solidFill>
              <a:schemeClr val="bg1"/>
            </a:solidFill>
          </a:endParaRPr>
        </a:p>
      </dsp:txBody>
      <dsp:txXfrm>
        <a:off x="7702209" y="1529533"/>
        <a:ext cx="1731873" cy="3089485"/>
      </dsp:txXfrm>
    </dsp:sp>
    <dsp:sp modelId="{F6CE6780-808D-4AB4-A35D-CB65920DA9BF}">
      <dsp:nvSpPr>
        <dsp:cNvPr id="0" name=""/>
        <dsp:cNvSpPr/>
      </dsp:nvSpPr>
      <dsp:spPr>
        <a:xfrm>
          <a:off x="4946363" y="0"/>
          <a:ext cx="2299544" cy="49188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ar-MA" sz="4100" kern="1200" dirty="0" smtClean="0"/>
            <a:t>هل هو مطلق؟</a:t>
          </a:r>
          <a:endParaRPr lang="en-US" sz="4100" kern="1200" dirty="0"/>
        </a:p>
      </dsp:txBody>
      <dsp:txXfrm>
        <a:off x="4946363" y="0"/>
        <a:ext cx="2299544" cy="1475652"/>
      </dsp:txXfrm>
    </dsp:sp>
    <dsp:sp modelId="{89AF4C66-8DB9-4053-B361-F1C809C200E0}">
      <dsp:nvSpPr>
        <dsp:cNvPr id="0" name=""/>
        <dsp:cNvSpPr/>
      </dsp:nvSpPr>
      <dsp:spPr>
        <a:xfrm>
          <a:off x="5176318" y="1475652"/>
          <a:ext cx="1839635" cy="319724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solidFill>
                <a:schemeClr val="tx1"/>
              </a:solidFill>
            </a:rPr>
            <a:t> </a:t>
          </a:r>
          <a:r>
            <a:rPr lang="ar-MA" sz="2800" kern="1200" dirty="0" smtClean="0">
              <a:solidFill>
                <a:schemeClr val="bg1"/>
              </a:solidFill>
            </a:rPr>
            <a:t>أن القانون واحد بالنسبة للجميع ولا تمييز بين الأفراد </a:t>
          </a:r>
          <a:r>
            <a:rPr lang="ar-MA" sz="2800" b="1" u="sng" kern="1200" dirty="0" smtClean="0">
              <a:solidFill>
                <a:schemeClr val="tx1"/>
              </a:solidFill>
            </a:rPr>
            <a:t>المتساوين في المراكز القانونية</a:t>
          </a:r>
          <a:endParaRPr lang="en-US" sz="2800" u="sng" kern="1200" dirty="0">
            <a:solidFill>
              <a:schemeClr val="tx1"/>
            </a:solidFill>
          </a:endParaRPr>
        </a:p>
      </dsp:txBody>
      <dsp:txXfrm>
        <a:off x="5230199" y="1529533"/>
        <a:ext cx="1731873" cy="3089485"/>
      </dsp:txXfrm>
    </dsp:sp>
    <dsp:sp modelId="{44DE3DC2-34F1-4BC2-B218-7FCEF4710804}">
      <dsp:nvSpPr>
        <dsp:cNvPr id="0" name=""/>
        <dsp:cNvSpPr/>
      </dsp:nvSpPr>
      <dsp:spPr>
        <a:xfrm>
          <a:off x="2474353" y="0"/>
          <a:ext cx="2299544" cy="49188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ar-MA" sz="4100" kern="1200" dirty="0" smtClean="0"/>
            <a:t>هل يوجد استثناء؟</a:t>
          </a:r>
          <a:endParaRPr lang="en-US" sz="4100" kern="1200" dirty="0"/>
        </a:p>
      </dsp:txBody>
      <dsp:txXfrm>
        <a:off x="2474353" y="0"/>
        <a:ext cx="2299544" cy="1475652"/>
      </dsp:txXfrm>
    </dsp:sp>
    <dsp:sp modelId="{B55B2722-E3F4-4335-996B-08230821B0AC}">
      <dsp:nvSpPr>
        <dsp:cNvPr id="0" name=""/>
        <dsp:cNvSpPr/>
      </dsp:nvSpPr>
      <dsp:spPr>
        <a:xfrm>
          <a:off x="2704308" y="1475652"/>
          <a:ext cx="1839635" cy="319724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ar-MA" sz="2300" b="1" kern="1200" dirty="0" smtClean="0">
              <a:solidFill>
                <a:schemeClr val="tx1"/>
              </a:solidFill>
            </a:rPr>
            <a:t>نعم للمصلحة العامة ، ولكن المعيار صعب التحديد ينبغي </a:t>
          </a:r>
          <a:r>
            <a:rPr lang="ar-MA" sz="2300" kern="1200" dirty="0" smtClean="0">
              <a:solidFill>
                <a:schemeClr val="tx1"/>
              </a:solidFill>
            </a:rPr>
            <a:t>الحذر في تحديده</a:t>
          </a:r>
          <a:r>
            <a:rPr lang="ar-SA" sz="2300" kern="1200" dirty="0" smtClean="0">
              <a:solidFill>
                <a:schemeClr val="tx1"/>
              </a:solidFill>
            </a:rPr>
            <a:t> (من أمثلته: الحالة رقم 1 و 2 من الشريحة السابقة)</a:t>
          </a:r>
          <a:endParaRPr lang="en-US" sz="2300" kern="1200" dirty="0">
            <a:solidFill>
              <a:schemeClr val="tx1"/>
            </a:solidFill>
          </a:endParaRPr>
        </a:p>
      </dsp:txBody>
      <dsp:txXfrm>
        <a:off x="2758189" y="1529533"/>
        <a:ext cx="1731873" cy="3089485"/>
      </dsp:txXfrm>
    </dsp:sp>
    <dsp:sp modelId="{734D018A-1067-47AF-8038-0BF91A69ABF8}">
      <dsp:nvSpPr>
        <dsp:cNvPr id="0" name=""/>
        <dsp:cNvSpPr/>
      </dsp:nvSpPr>
      <dsp:spPr>
        <a:xfrm>
          <a:off x="2343" y="0"/>
          <a:ext cx="2299544" cy="491884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ar-MA" sz="4100" kern="1200" dirty="0" smtClean="0"/>
            <a:t>التمييز الايجابي</a:t>
          </a:r>
          <a:endParaRPr lang="en-US" sz="4100" kern="1200" dirty="0"/>
        </a:p>
      </dsp:txBody>
      <dsp:txXfrm>
        <a:off x="2343" y="0"/>
        <a:ext cx="2299544" cy="1475652"/>
      </dsp:txXfrm>
    </dsp:sp>
    <dsp:sp modelId="{F2E0FE50-3781-4823-A2C6-99F7C7F79CBB}">
      <dsp:nvSpPr>
        <dsp:cNvPr id="0" name=""/>
        <dsp:cNvSpPr/>
      </dsp:nvSpPr>
      <dsp:spPr>
        <a:xfrm>
          <a:off x="232297" y="1475652"/>
          <a:ext cx="1839635" cy="319724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b="1" kern="1200" dirty="0" smtClean="0">
              <a:solidFill>
                <a:schemeClr val="bg1"/>
              </a:solidFill>
            </a:rPr>
            <a:t>تمييز فئة (مضطهدة أو أقلية) عن غيرهم تمييزاً ايجابياً لتعويضهم</a:t>
          </a:r>
          <a:endParaRPr lang="ar-SA" sz="2400" b="1" kern="1200" dirty="0" smtClean="0">
            <a:solidFill>
              <a:schemeClr val="bg1"/>
            </a:solidFill>
          </a:endParaRPr>
        </a:p>
        <a:p>
          <a:pPr lvl="0" algn="ctr" defTabSz="1066800">
            <a:lnSpc>
              <a:spcPct val="90000"/>
            </a:lnSpc>
            <a:spcBef>
              <a:spcPct val="0"/>
            </a:spcBef>
            <a:spcAft>
              <a:spcPct val="35000"/>
            </a:spcAft>
          </a:pPr>
          <a:r>
            <a:rPr lang="ar-SA" sz="2100" kern="1200" dirty="0" smtClean="0">
              <a:solidFill>
                <a:schemeClr val="bg1"/>
              </a:solidFill>
            </a:rPr>
            <a:t>(من أمثلته: الحالة رقم  3 و 4 من الشريحة السابقة)</a:t>
          </a:r>
          <a:endParaRPr lang="en-US" sz="2100" kern="1200" dirty="0">
            <a:solidFill>
              <a:schemeClr val="bg1"/>
            </a:solidFill>
          </a:endParaRPr>
        </a:p>
      </dsp:txBody>
      <dsp:txXfrm>
        <a:off x="286178" y="1529533"/>
        <a:ext cx="1731873" cy="30894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1ADA0-BF6D-4CD6-966A-8EBD52B8756A}">
      <dsp:nvSpPr>
        <dsp:cNvPr id="0" name=""/>
        <dsp:cNvSpPr/>
      </dsp:nvSpPr>
      <dsp:spPr>
        <a:xfrm>
          <a:off x="8080577" y="0"/>
          <a:ext cx="3000828"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MA" sz="3100" kern="1200" dirty="0" smtClean="0"/>
            <a:t>ماذا يعني؟</a:t>
          </a:r>
          <a:endParaRPr lang="en-US" sz="3100" kern="1200" dirty="0"/>
        </a:p>
      </dsp:txBody>
      <dsp:txXfrm>
        <a:off x="8080577" y="0"/>
        <a:ext cx="3000828" cy="1367625"/>
      </dsp:txXfrm>
    </dsp:sp>
    <dsp:sp modelId="{F3A57C90-8201-4382-9A55-788804436EDF}">
      <dsp:nvSpPr>
        <dsp:cNvPr id="0" name=""/>
        <dsp:cNvSpPr/>
      </dsp:nvSpPr>
      <dsp:spPr>
        <a:xfrm>
          <a:off x="8225264" y="1367625"/>
          <a:ext cx="2711454" cy="2963189"/>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7150" rIns="76200" bIns="57150" numCol="1" spcCol="1270" anchor="ctr" anchorCtr="0">
          <a:noAutofit/>
        </a:bodyPr>
        <a:lstStyle/>
        <a:p>
          <a:pPr lvl="0" algn="ctr" defTabSz="1333500">
            <a:lnSpc>
              <a:spcPct val="90000"/>
            </a:lnSpc>
            <a:spcBef>
              <a:spcPct val="0"/>
            </a:spcBef>
            <a:spcAft>
              <a:spcPct val="35000"/>
            </a:spcAft>
          </a:pPr>
          <a:r>
            <a:rPr lang="ar-MA" sz="3000" kern="1200" dirty="0" smtClean="0">
              <a:solidFill>
                <a:schemeClr val="bg1"/>
              </a:solidFill>
            </a:rPr>
            <a:t>الخضوع التام للقانون سواء من جانب الحكام أو</a:t>
          </a:r>
          <a:r>
            <a:rPr lang="ar-SA" sz="3000" kern="1200" dirty="0" smtClean="0">
              <a:solidFill>
                <a:schemeClr val="bg1"/>
              </a:solidFill>
            </a:rPr>
            <a:t> </a:t>
          </a:r>
          <a:r>
            <a:rPr lang="ar-MA" sz="3000" kern="1200" dirty="0" smtClean="0">
              <a:solidFill>
                <a:schemeClr val="bg1"/>
              </a:solidFill>
            </a:rPr>
            <a:t>المحكومين.</a:t>
          </a:r>
          <a:endParaRPr lang="ar-SA" sz="3000" kern="1200" dirty="0" smtClean="0">
            <a:solidFill>
              <a:schemeClr val="bg1"/>
            </a:solidFill>
          </a:endParaRPr>
        </a:p>
        <a:p>
          <a:pPr lvl="0" algn="ctr" defTabSz="1333500">
            <a:lnSpc>
              <a:spcPct val="90000"/>
            </a:lnSpc>
            <a:spcBef>
              <a:spcPct val="0"/>
            </a:spcBef>
            <a:spcAft>
              <a:spcPct val="35000"/>
            </a:spcAft>
          </a:pPr>
          <a:r>
            <a:rPr lang="ar-SA" sz="2000" b="0" u="sng" kern="1200" dirty="0" smtClean="0">
              <a:solidFill>
                <a:schemeClr val="bg1"/>
              </a:solidFill>
            </a:rPr>
            <a:t>عنصر شكلي لسيادة القانون</a:t>
          </a:r>
          <a:endParaRPr lang="en-US" sz="2000" b="0" u="sng" kern="1200" dirty="0">
            <a:solidFill>
              <a:schemeClr val="bg1"/>
            </a:solidFill>
          </a:endParaRPr>
        </a:p>
      </dsp:txBody>
      <dsp:txXfrm>
        <a:off x="8304680" y="1447041"/>
        <a:ext cx="2552622" cy="2804357"/>
      </dsp:txXfrm>
    </dsp:sp>
    <dsp:sp modelId="{0B873E44-5DDA-4DE2-A48C-FEB563FF22B9}">
      <dsp:nvSpPr>
        <dsp:cNvPr id="0" name=""/>
        <dsp:cNvSpPr/>
      </dsp:nvSpPr>
      <dsp:spPr>
        <a:xfrm>
          <a:off x="4481283" y="0"/>
          <a:ext cx="3286768"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MA" sz="3100" b="0" kern="1200" dirty="0" smtClean="0">
              <a:solidFill>
                <a:schemeClr val="tx1"/>
              </a:solidFill>
            </a:rPr>
            <a:t>هل يتطلب أن يكون القانون عادل؟</a:t>
          </a:r>
          <a:endParaRPr lang="en-US" sz="3100" b="0" kern="1200" dirty="0">
            <a:solidFill>
              <a:schemeClr val="tx1"/>
            </a:solidFill>
          </a:endParaRPr>
        </a:p>
      </dsp:txBody>
      <dsp:txXfrm>
        <a:off x="4481283" y="0"/>
        <a:ext cx="3286768" cy="1367625"/>
      </dsp:txXfrm>
    </dsp:sp>
    <dsp:sp modelId="{FE801800-0453-4932-93BC-9D652CC27AD4}">
      <dsp:nvSpPr>
        <dsp:cNvPr id="0" name=""/>
        <dsp:cNvSpPr/>
      </dsp:nvSpPr>
      <dsp:spPr>
        <a:xfrm>
          <a:off x="4809960" y="1367625"/>
          <a:ext cx="2629414" cy="296318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ar-MA" sz="2500" b="0" kern="1200" dirty="0" smtClean="0">
              <a:solidFill>
                <a:schemeClr val="tx1"/>
              </a:solidFill>
            </a:rPr>
            <a:t>...بحيث يكفل هذا القانون احترام حقوق الانسان ويحقق العدالة»</a:t>
          </a:r>
        </a:p>
        <a:p>
          <a:pPr lvl="0" algn="ctr" defTabSz="1111250">
            <a:lnSpc>
              <a:spcPct val="90000"/>
            </a:lnSpc>
            <a:spcBef>
              <a:spcPct val="0"/>
            </a:spcBef>
            <a:spcAft>
              <a:spcPct val="35000"/>
            </a:spcAft>
          </a:pPr>
          <a:r>
            <a:rPr lang="ar-MA" sz="2000" b="0" u="sng" kern="1200" dirty="0" smtClean="0">
              <a:solidFill>
                <a:schemeClr val="tx1"/>
              </a:solidFill>
            </a:rPr>
            <a:t>عنصر موضوعي</a:t>
          </a:r>
          <a:r>
            <a:rPr lang="ar-SA" sz="2000" b="0" u="sng" kern="1200" dirty="0" smtClean="0">
              <a:solidFill>
                <a:schemeClr val="tx1"/>
              </a:solidFill>
            </a:rPr>
            <a:t> لسيادة القانون</a:t>
          </a:r>
          <a:endParaRPr lang="en-US" sz="2500" b="0" u="sng" kern="1200" dirty="0">
            <a:solidFill>
              <a:schemeClr val="tx1"/>
            </a:solidFill>
          </a:endParaRPr>
        </a:p>
      </dsp:txBody>
      <dsp:txXfrm>
        <a:off x="4886973" y="1444638"/>
        <a:ext cx="2475388" cy="2809163"/>
      </dsp:txXfrm>
    </dsp:sp>
    <dsp:sp modelId="{F6CE6780-808D-4AB4-A35D-CB65920DA9BF}">
      <dsp:nvSpPr>
        <dsp:cNvPr id="0" name=""/>
        <dsp:cNvSpPr/>
      </dsp:nvSpPr>
      <dsp:spPr>
        <a:xfrm>
          <a:off x="1750" y="0"/>
          <a:ext cx="4167007" cy="455875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MA" sz="3100" kern="1200" dirty="0" smtClean="0"/>
            <a:t>ضماناته</a:t>
          </a:r>
        </a:p>
        <a:p>
          <a:pPr lvl="0" algn="ctr" defTabSz="1377950">
            <a:lnSpc>
              <a:spcPct val="90000"/>
            </a:lnSpc>
            <a:spcBef>
              <a:spcPct val="0"/>
            </a:spcBef>
            <a:spcAft>
              <a:spcPct val="35000"/>
            </a:spcAft>
          </a:pPr>
          <a:r>
            <a:rPr lang="ar-MA" sz="3100" kern="1200" dirty="0" smtClean="0"/>
            <a:t>(بالتركيز على السلطة القضائية)</a:t>
          </a:r>
          <a:endParaRPr lang="en-US" sz="3100" kern="1200" dirty="0"/>
        </a:p>
      </dsp:txBody>
      <dsp:txXfrm>
        <a:off x="1750" y="0"/>
        <a:ext cx="4167007" cy="1367625"/>
      </dsp:txXfrm>
    </dsp:sp>
    <dsp:sp modelId="{89AF4C66-8DB9-4053-B361-F1C809C200E0}">
      <dsp:nvSpPr>
        <dsp:cNvPr id="0" name=""/>
        <dsp:cNvSpPr/>
      </dsp:nvSpPr>
      <dsp:spPr>
        <a:xfrm>
          <a:off x="418451" y="1369157"/>
          <a:ext cx="3333605" cy="29601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ar-MA" sz="1800" kern="1200" dirty="0" smtClean="0">
              <a:solidFill>
                <a:schemeClr val="tx1"/>
              </a:solidFill>
            </a:rPr>
            <a:t>1/ استقلال القضاء.</a:t>
          </a:r>
        </a:p>
        <a:p>
          <a:pPr lvl="0" algn="ctr" defTabSz="800100">
            <a:lnSpc>
              <a:spcPct val="90000"/>
            </a:lnSpc>
            <a:spcBef>
              <a:spcPct val="0"/>
            </a:spcBef>
            <a:spcAft>
              <a:spcPct val="35000"/>
            </a:spcAft>
          </a:pPr>
          <a:r>
            <a:rPr lang="ar-MA" sz="1800" kern="1200" dirty="0" smtClean="0">
              <a:solidFill>
                <a:schemeClr val="tx1"/>
              </a:solidFill>
            </a:rPr>
            <a:t>2/ حق الافراد في التقاضي.</a:t>
          </a:r>
        </a:p>
        <a:p>
          <a:pPr lvl="0" algn="ctr" defTabSz="800100">
            <a:lnSpc>
              <a:spcPct val="90000"/>
            </a:lnSpc>
            <a:spcBef>
              <a:spcPct val="0"/>
            </a:spcBef>
            <a:spcAft>
              <a:spcPct val="35000"/>
            </a:spcAft>
          </a:pPr>
          <a:r>
            <a:rPr lang="ar-MA" sz="1800" kern="1200" dirty="0" smtClean="0">
              <a:solidFill>
                <a:schemeClr val="tx1"/>
              </a:solidFill>
            </a:rPr>
            <a:t>3/ تأكيد حق الدفاع.</a:t>
          </a:r>
        </a:p>
        <a:p>
          <a:pPr lvl="0" algn="ctr" defTabSz="800100">
            <a:lnSpc>
              <a:spcPct val="90000"/>
            </a:lnSpc>
            <a:spcBef>
              <a:spcPct val="0"/>
            </a:spcBef>
            <a:spcAft>
              <a:spcPct val="35000"/>
            </a:spcAft>
          </a:pPr>
          <a:r>
            <a:rPr lang="ar-MA" sz="1800" kern="1200" dirty="0" smtClean="0">
              <a:solidFill>
                <a:schemeClr val="tx1"/>
              </a:solidFill>
            </a:rPr>
            <a:t>4/تجريم الامتناع عن تنفيذ الاحكام القضائية او تعطيل تنفيذها.</a:t>
          </a:r>
        </a:p>
        <a:p>
          <a:pPr lvl="0" algn="ctr" defTabSz="800100">
            <a:lnSpc>
              <a:spcPct val="90000"/>
            </a:lnSpc>
            <a:spcBef>
              <a:spcPct val="0"/>
            </a:spcBef>
            <a:spcAft>
              <a:spcPct val="35000"/>
            </a:spcAft>
          </a:pPr>
          <a:r>
            <a:rPr lang="ar-MA" sz="1800" kern="1200" dirty="0" smtClean="0">
              <a:solidFill>
                <a:schemeClr val="tx1"/>
              </a:solidFill>
            </a:rPr>
            <a:t>5/ وجود قانون </a:t>
          </a:r>
          <a:r>
            <a:rPr lang="ar-MA" sz="1800" kern="1200" dirty="0" err="1" smtClean="0">
              <a:solidFill>
                <a:schemeClr val="tx1"/>
              </a:solidFill>
            </a:rPr>
            <a:t>للاجراءات</a:t>
          </a:r>
          <a:r>
            <a:rPr lang="ar-MA" sz="1800" kern="1200" dirty="0" smtClean="0">
              <a:solidFill>
                <a:schemeClr val="tx1"/>
              </a:solidFill>
            </a:rPr>
            <a:t> الجنائية لشدة مساسه بالحرية الشخصية.</a:t>
          </a:r>
          <a:endParaRPr lang="en-US" sz="1800" kern="1200" dirty="0">
            <a:solidFill>
              <a:schemeClr val="tx1"/>
            </a:solidFill>
          </a:endParaRPr>
        </a:p>
      </dsp:txBody>
      <dsp:txXfrm>
        <a:off x="505150" y="1455856"/>
        <a:ext cx="3160207" cy="278672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33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4442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28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249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70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022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297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9741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0232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9885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6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2/28/2019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1068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MA" dirty="0" smtClean="0"/>
              <a:t>مبادئ دستورية</a:t>
            </a:r>
            <a:endParaRPr lang="en-GB" sz="3600" u="sng" dirty="0"/>
          </a:p>
        </p:txBody>
      </p:sp>
      <p:sp>
        <p:nvSpPr>
          <p:cNvPr id="3" name="Subtitle 2"/>
          <p:cNvSpPr>
            <a:spLocks noGrp="1"/>
          </p:cNvSpPr>
          <p:nvPr>
            <p:ph type="subTitle" idx="1"/>
          </p:nvPr>
        </p:nvSpPr>
        <p:spPr/>
        <p:txBody>
          <a:bodyPr/>
          <a:lstStyle/>
          <a:p>
            <a:r>
              <a:rPr lang="ar-JO" dirty="0"/>
              <a:t>المحاضرة </a:t>
            </a:r>
            <a:r>
              <a:rPr lang="ar-MA" dirty="0" smtClean="0"/>
              <a:t>التاسعة</a:t>
            </a:r>
            <a:endParaRPr lang="en-GB" dirty="0"/>
          </a:p>
        </p:txBody>
      </p:sp>
    </p:spTree>
    <p:extLst>
      <p:ext uri="{BB962C8B-B14F-4D97-AF65-F5344CB8AC3E}">
        <p14:creationId xmlns:p14="http://schemas.microsoft.com/office/powerpoint/2010/main" val="951850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24128" y="33406"/>
            <a:ext cx="9720072" cy="1499616"/>
          </a:xfrm>
          <a:solidFill>
            <a:schemeClr val="accent1"/>
          </a:solidFill>
        </p:spPr>
        <p:txBody>
          <a:bodyPr/>
          <a:lstStyle/>
          <a:p>
            <a:pPr algn="ctr"/>
            <a:r>
              <a:rPr lang="ar-MA" dirty="0" smtClean="0">
                <a:solidFill>
                  <a:schemeClr val="bg1"/>
                </a:solidFill>
              </a:rPr>
              <a:t>أهم المبادئ الدستورية</a:t>
            </a:r>
            <a:endParaRPr lang="en-US" dirty="0">
              <a:solidFill>
                <a:schemeClr val="bg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62521458"/>
              </p:ext>
            </p:extLst>
          </p:nvPr>
        </p:nvGraphicFramePr>
        <p:xfrm>
          <a:off x="1023938" y="1229718"/>
          <a:ext cx="9720262" cy="531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457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5302445-8193-48BD-A69E-2609CE803004}"/>
                                            </p:graphicEl>
                                          </p:spTgt>
                                        </p:tgtEl>
                                        <p:attrNameLst>
                                          <p:attrName>style.visibility</p:attrName>
                                        </p:attrNameLst>
                                      </p:cBhvr>
                                      <p:to>
                                        <p:strVal val="visible"/>
                                      </p:to>
                                    </p:set>
                                    <p:animEffect transition="in" filter="fade">
                                      <p:cBhvr>
                                        <p:cTn id="7" dur="500"/>
                                        <p:tgtEl>
                                          <p:spTgt spid="4">
                                            <p:graphicEl>
                                              <a:dgm id="{55302445-8193-48BD-A69E-2609CE8030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ED1BD5F-E40A-40E8-92E9-82BC043C1961}"/>
                                            </p:graphicEl>
                                          </p:spTgt>
                                        </p:tgtEl>
                                        <p:attrNameLst>
                                          <p:attrName>style.visibility</p:attrName>
                                        </p:attrNameLst>
                                      </p:cBhvr>
                                      <p:to>
                                        <p:strVal val="visible"/>
                                      </p:to>
                                    </p:set>
                                    <p:animEffect transition="in" filter="fade">
                                      <p:cBhvr>
                                        <p:cTn id="12" dur="500"/>
                                        <p:tgtEl>
                                          <p:spTgt spid="4">
                                            <p:graphicEl>
                                              <a:dgm id="{DED1BD5F-E40A-40E8-92E9-82BC043C19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BA895A1-495C-4FEE-962D-FEFED735788C}"/>
                                            </p:graphicEl>
                                          </p:spTgt>
                                        </p:tgtEl>
                                        <p:attrNameLst>
                                          <p:attrName>style.visibility</p:attrName>
                                        </p:attrNameLst>
                                      </p:cBhvr>
                                      <p:to>
                                        <p:strVal val="visible"/>
                                      </p:to>
                                    </p:set>
                                    <p:animEffect transition="in" filter="fade">
                                      <p:cBhvr>
                                        <p:cTn id="17" dur="500"/>
                                        <p:tgtEl>
                                          <p:spTgt spid="4">
                                            <p:graphicEl>
                                              <a:dgm id="{CBA895A1-495C-4FEE-962D-FEFED735788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26D50C90-10E0-4CF1-9612-EB68AD4CF41E}"/>
                                            </p:graphicEl>
                                          </p:spTgt>
                                        </p:tgtEl>
                                        <p:attrNameLst>
                                          <p:attrName>style.visibility</p:attrName>
                                        </p:attrNameLst>
                                      </p:cBhvr>
                                      <p:to>
                                        <p:strVal val="visible"/>
                                      </p:to>
                                    </p:set>
                                    <p:animEffect transition="in" filter="fade">
                                      <p:cBhvr>
                                        <p:cTn id="22" dur="500"/>
                                        <p:tgtEl>
                                          <p:spTgt spid="4">
                                            <p:graphicEl>
                                              <a:dgm id="{26D50C90-10E0-4CF1-9612-EB68AD4CF41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AAA52AD-DF0E-4170-B197-8CE8628EBB4E}"/>
                                            </p:graphicEl>
                                          </p:spTgt>
                                        </p:tgtEl>
                                        <p:attrNameLst>
                                          <p:attrName>style.visibility</p:attrName>
                                        </p:attrNameLst>
                                      </p:cBhvr>
                                      <p:to>
                                        <p:strVal val="visible"/>
                                      </p:to>
                                    </p:set>
                                    <p:animEffect transition="in" filter="fade">
                                      <p:cBhvr>
                                        <p:cTn id="27" dur="500"/>
                                        <p:tgtEl>
                                          <p:spTgt spid="4">
                                            <p:graphicEl>
                                              <a:dgm id="{0AAA52AD-DF0E-4170-B197-8CE8628EBB4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82059C17-B5D1-4351-A84B-1522CC13222A}"/>
                                            </p:graphicEl>
                                          </p:spTgt>
                                        </p:tgtEl>
                                        <p:attrNameLst>
                                          <p:attrName>style.visibility</p:attrName>
                                        </p:attrNameLst>
                                      </p:cBhvr>
                                      <p:to>
                                        <p:strVal val="visible"/>
                                      </p:to>
                                    </p:set>
                                    <p:animEffect transition="in" filter="fade">
                                      <p:cBhvr>
                                        <p:cTn id="32" dur="500"/>
                                        <p:tgtEl>
                                          <p:spTgt spid="4">
                                            <p:graphicEl>
                                              <a:dgm id="{82059C17-B5D1-4351-A84B-1522CC13222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3320" y="49172"/>
            <a:ext cx="9720072" cy="1499616"/>
          </a:xfrm>
          <a:solidFill>
            <a:schemeClr val="accent1"/>
          </a:solidFill>
        </p:spPr>
        <p:txBody>
          <a:bodyPr>
            <a:normAutofit/>
          </a:bodyPr>
          <a:lstStyle/>
          <a:p>
            <a:pPr lvl="0" algn="ctr"/>
            <a:r>
              <a:rPr lang="ar-MA" sz="4400" dirty="0" smtClean="0">
                <a:solidFill>
                  <a:schemeClr val="bg1"/>
                </a:solidFill>
              </a:rPr>
              <a:t>1/ مبدأ سمو الدستور</a:t>
            </a:r>
            <a:endParaRPr lang="en-US" sz="4400" dirty="0">
              <a:solidFill>
                <a:schemeClr val="bg1"/>
              </a:solidFill>
            </a:endParaRPr>
          </a:p>
        </p:txBody>
      </p:sp>
      <p:graphicFrame>
        <p:nvGraphicFramePr>
          <p:cNvPr id="4" name="عنصر نائب للمحتوى 3"/>
          <p:cNvGraphicFramePr>
            <a:graphicFrameLocks/>
          </p:cNvGraphicFramePr>
          <p:nvPr>
            <p:extLst>
              <p:ext uri="{D42A27DB-BD31-4B8C-83A1-F6EECF244321}">
                <p14:modId xmlns:p14="http://schemas.microsoft.com/office/powerpoint/2010/main" val="296364294"/>
              </p:ext>
            </p:extLst>
          </p:nvPr>
        </p:nvGraphicFramePr>
        <p:xfrm>
          <a:off x="283783" y="1542503"/>
          <a:ext cx="11414235" cy="531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89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16C6DB4-4D1E-4DAE-8BF8-A708D8381998}"/>
                                            </p:graphicEl>
                                          </p:spTgt>
                                        </p:tgtEl>
                                        <p:attrNameLst>
                                          <p:attrName>style.visibility</p:attrName>
                                        </p:attrNameLst>
                                      </p:cBhvr>
                                      <p:to>
                                        <p:strVal val="visible"/>
                                      </p:to>
                                    </p:set>
                                    <p:animEffect transition="in" filter="fade">
                                      <p:cBhvr>
                                        <p:cTn id="7" dur="500"/>
                                        <p:tgtEl>
                                          <p:spTgt spid="4">
                                            <p:graphicEl>
                                              <a:dgm id="{416C6DB4-4D1E-4DAE-8BF8-A708D83819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7C17E57-F63F-4484-A045-2DBBCC0A0476}"/>
                                            </p:graphicEl>
                                          </p:spTgt>
                                        </p:tgtEl>
                                        <p:attrNameLst>
                                          <p:attrName>style.visibility</p:attrName>
                                        </p:attrNameLst>
                                      </p:cBhvr>
                                      <p:to>
                                        <p:strVal val="visible"/>
                                      </p:to>
                                    </p:set>
                                    <p:animEffect transition="in" filter="fade">
                                      <p:cBhvr>
                                        <p:cTn id="12" dur="500"/>
                                        <p:tgtEl>
                                          <p:spTgt spid="4">
                                            <p:graphicEl>
                                              <a:dgm id="{A7C17E57-F63F-4484-A045-2DBBCC0A047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44AEB1B2-C6DB-4124-8F3F-8A20B068D527}"/>
                                            </p:graphicEl>
                                          </p:spTgt>
                                        </p:tgtEl>
                                        <p:attrNameLst>
                                          <p:attrName>style.visibility</p:attrName>
                                        </p:attrNameLst>
                                      </p:cBhvr>
                                      <p:to>
                                        <p:strVal val="visible"/>
                                      </p:to>
                                    </p:set>
                                    <p:animEffect transition="in" filter="fade">
                                      <p:cBhvr>
                                        <p:cTn id="17" dur="500"/>
                                        <p:tgtEl>
                                          <p:spTgt spid="4">
                                            <p:graphicEl>
                                              <a:dgm id="{44AEB1B2-C6DB-4124-8F3F-8A20B068D52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C6BA79D4-A696-4EB0-B9F2-DBEDC7ED3E83}"/>
                                            </p:graphicEl>
                                          </p:spTgt>
                                        </p:tgtEl>
                                        <p:attrNameLst>
                                          <p:attrName>style.visibility</p:attrName>
                                        </p:attrNameLst>
                                      </p:cBhvr>
                                      <p:to>
                                        <p:strVal val="visible"/>
                                      </p:to>
                                    </p:set>
                                    <p:animEffect transition="in" filter="fade">
                                      <p:cBhvr>
                                        <p:cTn id="22" dur="500"/>
                                        <p:tgtEl>
                                          <p:spTgt spid="4">
                                            <p:graphicEl>
                                              <a:dgm id="{C6BA79D4-A696-4EB0-B9F2-DBEDC7ED3E8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5648722-765C-4651-9F73-3A88B6A6654C}"/>
                                            </p:graphicEl>
                                          </p:spTgt>
                                        </p:tgtEl>
                                        <p:attrNameLst>
                                          <p:attrName>style.visibility</p:attrName>
                                        </p:attrNameLst>
                                      </p:cBhvr>
                                      <p:to>
                                        <p:strVal val="visible"/>
                                      </p:to>
                                    </p:set>
                                    <p:animEffect transition="in" filter="fade">
                                      <p:cBhvr>
                                        <p:cTn id="27" dur="500"/>
                                        <p:tgtEl>
                                          <p:spTgt spid="4">
                                            <p:graphicEl>
                                              <a:dgm id="{45648722-765C-4651-9F73-3A88B6A6654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00720AFE-BB99-4EBC-AFE7-1D4665C23B2A}"/>
                                            </p:graphicEl>
                                          </p:spTgt>
                                        </p:tgtEl>
                                        <p:attrNameLst>
                                          <p:attrName>style.visibility</p:attrName>
                                        </p:attrNameLst>
                                      </p:cBhvr>
                                      <p:to>
                                        <p:strVal val="visible"/>
                                      </p:to>
                                    </p:set>
                                    <p:animEffect transition="in" filter="fade">
                                      <p:cBhvr>
                                        <p:cTn id="32" dur="500"/>
                                        <p:tgtEl>
                                          <p:spTgt spid="4">
                                            <p:graphicEl>
                                              <a:dgm id="{00720AFE-BB99-4EBC-AFE7-1D4665C23B2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D0D8AA9C-D8E8-4B2D-89BC-664EF5F75C34}"/>
                                            </p:graphicEl>
                                          </p:spTgt>
                                        </p:tgtEl>
                                        <p:attrNameLst>
                                          <p:attrName>style.visibility</p:attrName>
                                        </p:attrNameLst>
                                      </p:cBhvr>
                                      <p:to>
                                        <p:strVal val="visible"/>
                                      </p:to>
                                    </p:set>
                                    <p:animEffect transition="in" filter="fade">
                                      <p:cBhvr>
                                        <p:cTn id="37" dur="500"/>
                                        <p:tgtEl>
                                          <p:spTgt spid="4">
                                            <p:graphicEl>
                                              <a:dgm id="{D0D8AA9C-D8E8-4B2D-89BC-664EF5F75C34}"/>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8145707-E45B-48C3-AEA9-386E766C339F}"/>
                                            </p:graphicEl>
                                          </p:spTgt>
                                        </p:tgtEl>
                                        <p:attrNameLst>
                                          <p:attrName>style.visibility</p:attrName>
                                        </p:attrNameLst>
                                      </p:cBhvr>
                                      <p:to>
                                        <p:strVal val="visible"/>
                                      </p:to>
                                    </p:set>
                                    <p:animEffect transition="in" filter="fade">
                                      <p:cBhvr>
                                        <p:cTn id="42" dur="500"/>
                                        <p:tgtEl>
                                          <p:spTgt spid="4">
                                            <p:graphicEl>
                                              <a:dgm id="{E8145707-E45B-48C3-AEA9-386E766C339F}"/>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F9178DCE-DE42-48AF-8EFB-A6A6096F224B}"/>
                                            </p:graphicEl>
                                          </p:spTgt>
                                        </p:tgtEl>
                                        <p:attrNameLst>
                                          <p:attrName>style.visibility</p:attrName>
                                        </p:attrNameLst>
                                      </p:cBhvr>
                                      <p:to>
                                        <p:strVal val="visible"/>
                                      </p:to>
                                    </p:set>
                                    <p:animEffect transition="in" filter="fade">
                                      <p:cBhvr>
                                        <p:cTn id="47" dur="500"/>
                                        <p:tgtEl>
                                          <p:spTgt spid="4">
                                            <p:graphicEl>
                                              <a:dgm id="{F9178DCE-DE42-48AF-8EFB-A6A6096F224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1224617E-7AC9-4AD6-9E1B-595AF40A1E9D}"/>
                                            </p:graphicEl>
                                          </p:spTgt>
                                        </p:tgtEl>
                                        <p:attrNameLst>
                                          <p:attrName>style.visibility</p:attrName>
                                        </p:attrNameLst>
                                      </p:cBhvr>
                                      <p:to>
                                        <p:strVal val="visible"/>
                                      </p:to>
                                    </p:set>
                                    <p:animEffect transition="in" filter="fade">
                                      <p:cBhvr>
                                        <p:cTn id="52" dur="500"/>
                                        <p:tgtEl>
                                          <p:spTgt spid="4">
                                            <p:graphicEl>
                                              <a:dgm id="{1224617E-7AC9-4AD6-9E1B-595AF40A1E9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015E27B9-F7DA-490E-9F96-252B42BB664F}"/>
                                            </p:graphicEl>
                                          </p:spTgt>
                                        </p:tgtEl>
                                        <p:attrNameLst>
                                          <p:attrName>style.visibility</p:attrName>
                                        </p:attrNameLst>
                                      </p:cBhvr>
                                      <p:to>
                                        <p:strVal val="visible"/>
                                      </p:to>
                                    </p:set>
                                    <p:animEffect transition="in" filter="fade">
                                      <p:cBhvr>
                                        <p:cTn id="57" dur="500"/>
                                        <p:tgtEl>
                                          <p:spTgt spid="4">
                                            <p:graphicEl>
                                              <a:dgm id="{015E27B9-F7DA-490E-9F96-252B42BB664F}"/>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4D03B2EE-92A4-46C9-87E8-6AF18B72049D}"/>
                                            </p:graphicEl>
                                          </p:spTgt>
                                        </p:tgtEl>
                                        <p:attrNameLst>
                                          <p:attrName>style.visibility</p:attrName>
                                        </p:attrNameLst>
                                      </p:cBhvr>
                                      <p:to>
                                        <p:strVal val="visible"/>
                                      </p:to>
                                    </p:set>
                                    <p:animEffect transition="in" filter="fade">
                                      <p:cBhvr>
                                        <p:cTn id="62" dur="500"/>
                                        <p:tgtEl>
                                          <p:spTgt spid="4">
                                            <p:graphicEl>
                                              <a:dgm id="{4D03B2EE-92A4-46C9-87E8-6AF18B72049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الإعلان العالمي لحقوق الإنسان</a:t>
            </a:r>
            <a:br>
              <a:rPr lang="ar-SA" b="1" dirty="0"/>
            </a:br>
            <a:r>
              <a:rPr lang="en-US" b="1" dirty="0" smtClean="0"/>
              <a:t>1948</a:t>
            </a:r>
            <a:endParaRPr lang="ar-SA" dirty="0"/>
          </a:p>
        </p:txBody>
      </p:sp>
      <p:sp>
        <p:nvSpPr>
          <p:cNvPr id="3" name="عنصر نائب للمحتوى 2"/>
          <p:cNvSpPr>
            <a:spLocks noGrp="1"/>
          </p:cNvSpPr>
          <p:nvPr>
            <p:ph idx="1"/>
          </p:nvPr>
        </p:nvSpPr>
        <p:spPr/>
        <p:txBody>
          <a:bodyPr/>
          <a:lstStyle/>
          <a:p>
            <a:pPr algn="r" rtl="1">
              <a:buFont typeface="Wingdings" pitchFamily="2" charset="2"/>
              <a:buChar char="v"/>
            </a:pPr>
            <a:r>
              <a:rPr lang="ar-SA" dirty="0"/>
              <a:t>لكلِّ فرد الحقُّ في الحياة والحرِّية وفي الأمان على شخصه.</a:t>
            </a:r>
          </a:p>
          <a:p>
            <a:pPr algn="r" rtl="1">
              <a:buFont typeface="Wingdings" pitchFamily="2" charset="2"/>
              <a:buChar char="v"/>
            </a:pPr>
            <a:r>
              <a:rPr lang="ar-SA" dirty="0"/>
              <a:t>لا يجوز استرقاقُ أحد أو استعبادُه، ويُحظر الرق والاتجار بالرقيق بجميع صورهما.</a:t>
            </a:r>
          </a:p>
          <a:p>
            <a:pPr algn="r" rtl="1">
              <a:buFont typeface="Wingdings" pitchFamily="2" charset="2"/>
              <a:buChar char="v"/>
            </a:pPr>
            <a:r>
              <a:rPr lang="ar-SA" dirty="0"/>
              <a:t>لا يجوز إخضاعُ أحد للتعذيب ولا للمعاملة أو العقوبة القاسية أو اللاإنسانية أو </a:t>
            </a:r>
            <a:r>
              <a:rPr lang="ar-SA" dirty="0" err="1"/>
              <a:t>الحاطَّة</a:t>
            </a:r>
            <a:r>
              <a:rPr lang="ar-SA" dirty="0"/>
              <a:t> بالكرامة.</a:t>
            </a:r>
          </a:p>
          <a:p>
            <a:pPr algn="r" rtl="1">
              <a:buFont typeface="Wingdings" pitchFamily="2" charset="2"/>
              <a:buChar char="v"/>
            </a:pPr>
            <a:r>
              <a:rPr lang="ar-SA" dirty="0"/>
              <a:t>لكلِّ إنسان، في كلِّ مكان، الحقُّ بأن يُعترَف له بالشخصية القانونية.</a:t>
            </a:r>
          </a:p>
          <a:p>
            <a:pPr algn="r" rtl="1">
              <a:buFont typeface="Wingdings" pitchFamily="2" charset="2"/>
              <a:buChar char="v"/>
            </a:pPr>
            <a:r>
              <a:rPr lang="ar-SA" dirty="0"/>
              <a:t>الناسُ جميعًا سواءٌ أمام القانون، وهم يتساوون في حقِّ التمتُّع بحماية القانون دونما تمييز، كما يتساوون في حقِّ التمتُّع بالحماية من أيِّ تمييز ينتهك هذا الإعلانَ ومن أيِّ تحريض على مثل هذا التمييز.</a:t>
            </a:r>
          </a:p>
          <a:p>
            <a:pPr algn="r" rtl="1">
              <a:buFont typeface="Wingdings" pitchFamily="2" charset="2"/>
              <a:buChar char="v"/>
            </a:pPr>
            <a:r>
              <a:rPr lang="ar-SA" dirty="0"/>
              <a:t>لكلِّ شخص حقُّ اللجوء إلى المحاكم الوطنية المختصَّة لإنصافه الفعلي من أيَّة أعمال تَنتهك الحقوقَ الأساسيةَ التي يمنحها إيَّاه الدستورُ أو القانونُ.</a:t>
            </a:r>
          </a:p>
          <a:p>
            <a:pPr algn="r" rtl="1">
              <a:buFont typeface="Wingdings" pitchFamily="2" charset="2"/>
              <a:buChar char="v"/>
            </a:pPr>
            <a:endParaRPr lang="ar-SA" dirty="0"/>
          </a:p>
        </p:txBody>
      </p:sp>
    </p:spTree>
    <p:extLst>
      <p:ext uri="{BB962C8B-B14F-4D97-AF65-F5344CB8AC3E}">
        <p14:creationId xmlns:p14="http://schemas.microsoft.com/office/powerpoint/2010/main" val="9537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922624325"/>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1213320" y="49172"/>
            <a:ext cx="9720072" cy="1499616"/>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a:solidFill>
                  <a:schemeClr val="bg1"/>
                </a:solidFill>
              </a:rPr>
              <a:t>2</a:t>
            </a:r>
            <a:r>
              <a:rPr lang="ar-MA" sz="4400" dirty="0" smtClean="0">
                <a:solidFill>
                  <a:schemeClr val="bg1"/>
                </a:solidFill>
              </a:rPr>
              <a:t>/ مبدأ المساواة أمام القانون</a:t>
            </a:r>
            <a:endParaRPr lang="en-US" sz="4400" dirty="0">
              <a:solidFill>
                <a:schemeClr val="bg1"/>
              </a:solidFill>
            </a:endParaRPr>
          </a:p>
        </p:txBody>
      </p:sp>
    </p:spTree>
    <p:extLst>
      <p:ext uri="{BB962C8B-B14F-4D97-AF65-F5344CB8AC3E}">
        <p14:creationId xmlns:p14="http://schemas.microsoft.com/office/powerpoint/2010/main" val="316880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17" dur="500"/>
                                        <p:tgtEl>
                                          <p:spTgt spid="5">
                                            <p:graphicEl>
                                              <a:dgm id="{F6CE6780-808D-4AB4-A35D-CB65920DA9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22" dur="500"/>
                                        <p:tgtEl>
                                          <p:spTgt spid="5">
                                            <p:graphicEl>
                                              <a:dgm id="{89AF4C66-8DB9-4053-B361-F1C809C200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4DE3DC2-34F1-4BC2-B218-7FCEF4710804}"/>
                                            </p:graphicEl>
                                          </p:spTgt>
                                        </p:tgtEl>
                                        <p:attrNameLst>
                                          <p:attrName>style.visibility</p:attrName>
                                        </p:attrNameLst>
                                      </p:cBhvr>
                                      <p:to>
                                        <p:strVal val="visible"/>
                                      </p:to>
                                    </p:set>
                                    <p:animEffect transition="in" filter="fade">
                                      <p:cBhvr>
                                        <p:cTn id="27" dur="500"/>
                                        <p:tgtEl>
                                          <p:spTgt spid="5">
                                            <p:graphicEl>
                                              <a:dgm id="{44DE3DC2-34F1-4BC2-B218-7FCEF471080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B55B2722-E3F4-4335-996B-08230821B0AC}"/>
                                            </p:graphicEl>
                                          </p:spTgt>
                                        </p:tgtEl>
                                        <p:attrNameLst>
                                          <p:attrName>style.visibility</p:attrName>
                                        </p:attrNameLst>
                                      </p:cBhvr>
                                      <p:to>
                                        <p:strVal val="visible"/>
                                      </p:to>
                                    </p:set>
                                    <p:animEffect transition="in" filter="fade">
                                      <p:cBhvr>
                                        <p:cTn id="32" dur="500"/>
                                        <p:tgtEl>
                                          <p:spTgt spid="5">
                                            <p:graphicEl>
                                              <a:dgm id="{B55B2722-E3F4-4335-996B-08230821B0A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7209403"/>
              </p:ext>
            </p:extLst>
          </p:nvPr>
        </p:nvGraphicFramePr>
        <p:xfrm>
          <a:off x="1023938" y="567560"/>
          <a:ext cx="9720262" cy="6164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725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59E85D2-162E-4EB8-AD83-437ECACE86B4}"/>
                                            </p:graphicEl>
                                          </p:spTgt>
                                        </p:tgtEl>
                                        <p:attrNameLst>
                                          <p:attrName>style.visibility</p:attrName>
                                        </p:attrNameLst>
                                      </p:cBhvr>
                                      <p:to>
                                        <p:strVal val="visible"/>
                                      </p:to>
                                    </p:set>
                                    <p:animEffect transition="in" filter="fade">
                                      <p:cBhvr>
                                        <p:cTn id="7" dur="500"/>
                                        <p:tgtEl>
                                          <p:spTgt spid="4">
                                            <p:graphicEl>
                                              <a:dgm id="{E59E85D2-162E-4EB8-AD83-437ECACE86B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97BFF7DF-97E0-477F-9B93-F4AFB9A08DD1}"/>
                                            </p:graphicEl>
                                          </p:spTgt>
                                        </p:tgtEl>
                                        <p:attrNameLst>
                                          <p:attrName>style.visibility</p:attrName>
                                        </p:attrNameLst>
                                      </p:cBhvr>
                                      <p:to>
                                        <p:strVal val="visible"/>
                                      </p:to>
                                    </p:set>
                                    <p:animEffect transition="in" filter="fade">
                                      <p:cBhvr>
                                        <p:cTn id="12" dur="500"/>
                                        <p:tgtEl>
                                          <p:spTgt spid="4">
                                            <p:graphicEl>
                                              <a:dgm id="{97BFF7DF-97E0-477F-9B93-F4AFB9A08DD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AE2F38DF-6A18-4666-A019-935FB633456D}"/>
                                            </p:graphicEl>
                                          </p:spTgt>
                                        </p:tgtEl>
                                        <p:attrNameLst>
                                          <p:attrName>style.visibility</p:attrName>
                                        </p:attrNameLst>
                                      </p:cBhvr>
                                      <p:to>
                                        <p:strVal val="visible"/>
                                      </p:to>
                                    </p:set>
                                    <p:animEffect transition="in" filter="fade">
                                      <p:cBhvr>
                                        <p:cTn id="17" dur="500"/>
                                        <p:tgtEl>
                                          <p:spTgt spid="4">
                                            <p:graphicEl>
                                              <a:dgm id="{AE2F38DF-6A18-4666-A019-935FB633456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4D5DFD7-6AE5-40BD-8AA6-52A60579B2C6}"/>
                                            </p:graphicEl>
                                          </p:spTgt>
                                        </p:tgtEl>
                                        <p:attrNameLst>
                                          <p:attrName>style.visibility</p:attrName>
                                        </p:attrNameLst>
                                      </p:cBhvr>
                                      <p:to>
                                        <p:strVal val="visible"/>
                                      </p:to>
                                    </p:set>
                                    <p:animEffect transition="in" filter="fade">
                                      <p:cBhvr>
                                        <p:cTn id="22" dur="500"/>
                                        <p:tgtEl>
                                          <p:spTgt spid="4">
                                            <p:graphicEl>
                                              <a:dgm id="{E4D5DFD7-6AE5-40BD-8AA6-52A60579B2C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C252A06C-3356-4C67-A0BC-DA28B15C5919}"/>
                                            </p:graphicEl>
                                          </p:spTgt>
                                        </p:tgtEl>
                                        <p:attrNameLst>
                                          <p:attrName>style.visibility</p:attrName>
                                        </p:attrNameLst>
                                      </p:cBhvr>
                                      <p:to>
                                        <p:strVal val="visible"/>
                                      </p:to>
                                    </p:set>
                                    <p:animEffect transition="in" filter="fade">
                                      <p:cBhvr>
                                        <p:cTn id="27" dur="500"/>
                                        <p:tgtEl>
                                          <p:spTgt spid="4">
                                            <p:graphicEl>
                                              <a:dgm id="{C252A06C-3356-4C67-A0BC-DA28B15C591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1E30371F-E945-41A9-A5D2-71ECF3ABBC5C}"/>
                                            </p:graphicEl>
                                          </p:spTgt>
                                        </p:tgtEl>
                                        <p:attrNameLst>
                                          <p:attrName>style.visibility</p:attrName>
                                        </p:attrNameLst>
                                      </p:cBhvr>
                                      <p:to>
                                        <p:strVal val="visible"/>
                                      </p:to>
                                    </p:set>
                                    <p:animEffect transition="in" filter="fade">
                                      <p:cBhvr>
                                        <p:cTn id="32" dur="500"/>
                                        <p:tgtEl>
                                          <p:spTgt spid="4">
                                            <p:graphicEl>
                                              <a:dgm id="{1E30371F-E945-41A9-A5D2-71ECF3ABBC5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7AFF38EF-90A4-4F29-AE7C-9028BE7938B9}"/>
                                            </p:graphicEl>
                                          </p:spTgt>
                                        </p:tgtEl>
                                        <p:attrNameLst>
                                          <p:attrName>style.visibility</p:attrName>
                                        </p:attrNameLst>
                                      </p:cBhvr>
                                      <p:to>
                                        <p:strVal val="visible"/>
                                      </p:to>
                                    </p:set>
                                    <p:animEffect transition="in" filter="fade">
                                      <p:cBhvr>
                                        <p:cTn id="37" dur="500"/>
                                        <p:tgtEl>
                                          <p:spTgt spid="4">
                                            <p:graphicEl>
                                              <a:dgm id="{7AFF38EF-90A4-4F29-AE7C-9028BE7938B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5A894357-93A3-4BD9-B992-D7EB60D88BC9}"/>
                                            </p:graphicEl>
                                          </p:spTgt>
                                        </p:tgtEl>
                                        <p:attrNameLst>
                                          <p:attrName>style.visibility</p:attrName>
                                        </p:attrNameLst>
                                      </p:cBhvr>
                                      <p:to>
                                        <p:strVal val="visible"/>
                                      </p:to>
                                    </p:set>
                                    <p:animEffect transition="in" filter="fade">
                                      <p:cBhvr>
                                        <p:cTn id="42" dur="500"/>
                                        <p:tgtEl>
                                          <p:spTgt spid="4">
                                            <p:graphicEl>
                                              <a:dgm id="{5A894357-93A3-4BD9-B992-D7EB60D88B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104502940"/>
              </p:ext>
            </p:extLst>
          </p:nvPr>
        </p:nvGraphicFramePr>
        <p:xfrm>
          <a:off x="1023938" y="1749972"/>
          <a:ext cx="9720262" cy="4918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1213320" y="49172"/>
            <a:ext cx="9720072" cy="1499616"/>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a:solidFill>
                  <a:schemeClr val="bg1"/>
                </a:solidFill>
              </a:rPr>
              <a:t>2</a:t>
            </a:r>
            <a:r>
              <a:rPr lang="ar-MA" sz="4400" dirty="0" smtClean="0">
                <a:solidFill>
                  <a:schemeClr val="bg1"/>
                </a:solidFill>
              </a:rPr>
              <a:t>/ مبدأ المساواة أمام القانون</a:t>
            </a:r>
            <a:endParaRPr lang="en-US" sz="4400" dirty="0">
              <a:solidFill>
                <a:schemeClr val="bg1"/>
              </a:solidFill>
            </a:endParaRPr>
          </a:p>
        </p:txBody>
      </p:sp>
    </p:spTree>
    <p:extLst>
      <p:ext uri="{BB962C8B-B14F-4D97-AF65-F5344CB8AC3E}">
        <p14:creationId xmlns:p14="http://schemas.microsoft.com/office/powerpoint/2010/main" val="318667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17" dur="500"/>
                                        <p:tgtEl>
                                          <p:spTgt spid="5">
                                            <p:graphicEl>
                                              <a:dgm id="{F6CE6780-808D-4AB4-A35D-CB65920DA9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22" dur="500"/>
                                        <p:tgtEl>
                                          <p:spTgt spid="5">
                                            <p:graphicEl>
                                              <a:dgm id="{89AF4C66-8DB9-4053-B361-F1C809C200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4DE3DC2-34F1-4BC2-B218-7FCEF4710804}"/>
                                            </p:graphicEl>
                                          </p:spTgt>
                                        </p:tgtEl>
                                        <p:attrNameLst>
                                          <p:attrName>style.visibility</p:attrName>
                                        </p:attrNameLst>
                                      </p:cBhvr>
                                      <p:to>
                                        <p:strVal val="visible"/>
                                      </p:to>
                                    </p:set>
                                    <p:animEffect transition="in" filter="fade">
                                      <p:cBhvr>
                                        <p:cTn id="27" dur="500"/>
                                        <p:tgtEl>
                                          <p:spTgt spid="5">
                                            <p:graphicEl>
                                              <a:dgm id="{44DE3DC2-34F1-4BC2-B218-7FCEF471080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B55B2722-E3F4-4335-996B-08230821B0AC}"/>
                                            </p:graphicEl>
                                          </p:spTgt>
                                        </p:tgtEl>
                                        <p:attrNameLst>
                                          <p:attrName>style.visibility</p:attrName>
                                        </p:attrNameLst>
                                      </p:cBhvr>
                                      <p:to>
                                        <p:strVal val="visible"/>
                                      </p:to>
                                    </p:set>
                                    <p:animEffect transition="in" filter="fade">
                                      <p:cBhvr>
                                        <p:cTn id="32" dur="500"/>
                                        <p:tgtEl>
                                          <p:spTgt spid="5">
                                            <p:graphicEl>
                                              <a:dgm id="{B55B2722-E3F4-4335-996B-08230821B0AC}"/>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734D018A-1067-47AF-8038-0BF91A69ABF8}"/>
                                            </p:graphicEl>
                                          </p:spTgt>
                                        </p:tgtEl>
                                        <p:attrNameLst>
                                          <p:attrName>style.visibility</p:attrName>
                                        </p:attrNameLst>
                                      </p:cBhvr>
                                      <p:to>
                                        <p:strVal val="visible"/>
                                      </p:to>
                                    </p:set>
                                    <p:animEffect transition="in" filter="fade">
                                      <p:cBhvr>
                                        <p:cTn id="37" dur="500"/>
                                        <p:tgtEl>
                                          <p:spTgt spid="5">
                                            <p:graphicEl>
                                              <a:dgm id="{734D018A-1067-47AF-8038-0BF91A69ABF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F2E0FE50-3781-4823-A2C6-99F7C7F79CBB}"/>
                                            </p:graphicEl>
                                          </p:spTgt>
                                        </p:tgtEl>
                                        <p:attrNameLst>
                                          <p:attrName>style.visibility</p:attrName>
                                        </p:attrNameLst>
                                      </p:cBhvr>
                                      <p:to>
                                        <p:strVal val="visible"/>
                                      </p:to>
                                    </p:set>
                                    <p:animEffect transition="in" filter="fade">
                                      <p:cBhvr>
                                        <p:cTn id="42" dur="500"/>
                                        <p:tgtEl>
                                          <p:spTgt spid="5">
                                            <p:graphicEl>
                                              <a:dgm id="{F2E0FE50-3781-4823-A2C6-99F7C7F79C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589534374"/>
              </p:ext>
            </p:extLst>
          </p:nvPr>
        </p:nvGraphicFramePr>
        <p:xfrm>
          <a:off x="693683" y="1749972"/>
          <a:ext cx="11083157" cy="4558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وان 1"/>
          <p:cNvSpPr txBox="1">
            <a:spLocks/>
          </p:cNvSpPr>
          <p:nvPr/>
        </p:nvSpPr>
        <p:spPr>
          <a:xfrm>
            <a:off x="1213320" y="49172"/>
            <a:ext cx="9720072" cy="1499616"/>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ar-MA" sz="4400" dirty="0" smtClean="0">
                <a:solidFill>
                  <a:schemeClr val="bg1"/>
                </a:solidFill>
              </a:rPr>
              <a:t>3/ مبدأ سيادة القانون (مبدأ المشروعية)</a:t>
            </a:r>
          </a:p>
          <a:p>
            <a:pPr algn="ctr"/>
            <a:r>
              <a:rPr lang="en-US" sz="4400" dirty="0" smtClean="0">
                <a:solidFill>
                  <a:schemeClr val="bg1"/>
                </a:solidFill>
              </a:rPr>
              <a:t>The Rule of Law</a:t>
            </a:r>
            <a:endParaRPr lang="en-US" sz="4400" dirty="0">
              <a:solidFill>
                <a:schemeClr val="bg1"/>
              </a:solidFill>
            </a:endParaRPr>
          </a:p>
        </p:txBody>
      </p:sp>
    </p:spTree>
    <p:extLst>
      <p:ext uri="{BB962C8B-B14F-4D97-AF65-F5344CB8AC3E}">
        <p14:creationId xmlns:p14="http://schemas.microsoft.com/office/powerpoint/2010/main" val="107131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951ADA0-BF6D-4CD6-966A-8EBD52B8756A}"/>
                                            </p:graphicEl>
                                          </p:spTgt>
                                        </p:tgtEl>
                                        <p:attrNameLst>
                                          <p:attrName>style.visibility</p:attrName>
                                        </p:attrNameLst>
                                      </p:cBhvr>
                                      <p:to>
                                        <p:strVal val="visible"/>
                                      </p:to>
                                    </p:set>
                                    <p:animEffect transition="in" filter="fade">
                                      <p:cBhvr>
                                        <p:cTn id="7" dur="500"/>
                                        <p:tgtEl>
                                          <p:spTgt spid="5">
                                            <p:graphicEl>
                                              <a:dgm id="{1951ADA0-BF6D-4CD6-966A-8EBD52B875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F3A57C90-8201-4382-9A55-788804436EDF}"/>
                                            </p:graphicEl>
                                          </p:spTgt>
                                        </p:tgtEl>
                                        <p:attrNameLst>
                                          <p:attrName>style.visibility</p:attrName>
                                        </p:attrNameLst>
                                      </p:cBhvr>
                                      <p:to>
                                        <p:strVal val="visible"/>
                                      </p:to>
                                    </p:set>
                                    <p:animEffect transition="in" filter="fade">
                                      <p:cBhvr>
                                        <p:cTn id="12" dur="500"/>
                                        <p:tgtEl>
                                          <p:spTgt spid="5">
                                            <p:graphicEl>
                                              <a:dgm id="{F3A57C90-8201-4382-9A55-788804436E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0B873E44-5DDA-4DE2-A48C-FEB563FF22B9}"/>
                                            </p:graphicEl>
                                          </p:spTgt>
                                        </p:tgtEl>
                                        <p:attrNameLst>
                                          <p:attrName>style.visibility</p:attrName>
                                        </p:attrNameLst>
                                      </p:cBhvr>
                                      <p:to>
                                        <p:strVal val="visible"/>
                                      </p:to>
                                    </p:set>
                                    <p:animEffect transition="in" filter="fade">
                                      <p:cBhvr>
                                        <p:cTn id="17" dur="500"/>
                                        <p:tgtEl>
                                          <p:spTgt spid="5">
                                            <p:graphicEl>
                                              <a:dgm id="{0B873E44-5DDA-4DE2-A48C-FEB563FF22B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FE801800-0453-4932-93BC-9D652CC27AD4}"/>
                                            </p:graphicEl>
                                          </p:spTgt>
                                        </p:tgtEl>
                                        <p:attrNameLst>
                                          <p:attrName>style.visibility</p:attrName>
                                        </p:attrNameLst>
                                      </p:cBhvr>
                                      <p:to>
                                        <p:strVal val="visible"/>
                                      </p:to>
                                    </p:set>
                                    <p:animEffect transition="in" filter="fade">
                                      <p:cBhvr>
                                        <p:cTn id="22" dur="500"/>
                                        <p:tgtEl>
                                          <p:spTgt spid="5">
                                            <p:graphicEl>
                                              <a:dgm id="{FE801800-0453-4932-93BC-9D652CC27AD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F6CE6780-808D-4AB4-A35D-CB65920DA9BF}"/>
                                            </p:graphicEl>
                                          </p:spTgt>
                                        </p:tgtEl>
                                        <p:attrNameLst>
                                          <p:attrName>style.visibility</p:attrName>
                                        </p:attrNameLst>
                                      </p:cBhvr>
                                      <p:to>
                                        <p:strVal val="visible"/>
                                      </p:to>
                                    </p:set>
                                    <p:animEffect transition="in" filter="fade">
                                      <p:cBhvr>
                                        <p:cTn id="27" dur="500"/>
                                        <p:tgtEl>
                                          <p:spTgt spid="5">
                                            <p:graphicEl>
                                              <a:dgm id="{F6CE6780-808D-4AB4-A35D-CB65920DA9B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89AF4C66-8DB9-4053-B361-F1C809C200E0}"/>
                                            </p:graphicEl>
                                          </p:spTgt>
                                        </p:tgtEl>
                                        <p:attrNameLst>
                                          <p:attrName>style.visibility</p:attrName>
                                        </p:attrNameLst>
                                      </p:cBhvr>
                                      <p:to>
                                        <p:strVal val="visible"/>
                                      </p:to>
                                    </p:set>
                                    <p:animEffect transition="in" filter="fade">
                                      <p:cBhvr>
                                        <p:cTn id="32" dur="500"/>
                                        <p:tgtEl>
                                          <p:spTgt spid="5">
                                            <p:graphicEl>
                                              <a:dgm id="{89AF4C66-8DB9-4053-B361-F1C809C200E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خصص 1">
      <a:majorFont>
        <a:latin typeface="Calibri"/>
        <a:ea typeface=""/>
        <a:cs typeface="Calibri"/>
      </a:majorFont>
      <a:minorFont>
        <a:latin typeface="Calibri"/>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808</TotalTime>
  <Words>532</Words>
  <Application>Microsoft Office PowerPoint</Application>
  <PresentationFormat>مخصص</PresentationFormat>
  <Paragraphs>65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Integral</vt:lpstr>
      <vt:lpstr>مبادئ دستورية</vt:lpstr>
      <vt:lpstr>أهم المبادئ الدستورية</vt:lpstr>
      <vt:lpstr>1/ مبدأ سمو الدستور</vt:lpstr>
      <vt:lpstr>الإعلان العالمي لحقوق الإنسان 1948</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المركزية في المملكة</dc:title>
  <dc:creator>Hanno</dc:creator>
  <cp:lastModifiedBy>haznawi</cp:lastModifiedBy>
  <cp:revision>54</cp:revision>
  <dcterms:created xsi:type="dcterms:W3CDTF">2017-03-01T19:39:53Z</dcterms:created>
  <dcterms:modified xsi:type="dcterms:W3CDTF">2019-02-28T09:47:54Z</dcterms:modified>
</cp:coreProperties>
</file>