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63" r:id="rId2"/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D01D7-6201-4964-A06C-685E92DF57F0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387581-6782-4F5D-B7B0-0D133F2EE527}">
      <dgm:prSet phldrT="[نص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2">
            <a:lumMod val="40000"/>
            <a:lumOff val="60000"/>
          </a:schemeClr>
        </a:solidFill>
        <a:ln w="38100"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ar-MA" sz="4400" dirty="0" smtClean="0"/>
            <a:t>الشعب</a:t>
          </a:r>
          <a:endParaRPr lang="en-US" sz="4400" dirty="0"/>
        </a:p>
      </dgm:t>
    </dgm:pt>
    <dgm:pt modelId="{8A61DEAA-ACF5-44FA-BEE7-A914FA005429}" type="parTrans" cxnId="{6130CB32-6687-4CEB-BD23-C40001F1E61C}">
      <dgm:prSet/>
      <dgm:spPr/>
      <dgm:t>
        <a:bodyPr/>
        <a:lstStyle/>
        <a:p>
          <a:endParaRPr lang="en-US" sz="2800"/>
        </a:p>
      </dgm:t>
    </dgm:pt>
    <dgm:pt modelId="{F02A129B-F05C-407C-BAB5-B82C21FA184E}" type="sibTrans" cxnId="{6130CB32-6687-4CEB-BD23-C40001F1E61C}">
      <dgm:prSet/>
      <dgm:spPr/>
      <dgm:t>
        <a:bodyPr/>
        <a:lstStyle/>
        <a:p>
          <a:endParaRPr lang="en-US" sz="2800"/>
        </a:p>
      </dgm:t>
    </dgm:pt>
    <dgm:pt modelId="{887A176E-F0A7-42EB-AC73-E9B998274412}">
      <dgm:prSet phldrT="[نص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MA" sz="2000" dirty="0" smtClean="0"/>
            <a:t>وحدة الدين، اللغة، </a:t>
          </a:r>
          <a:r>
            <a:rPr lang="en-US" sz="2000" dirty="0" smtClean="0"/>
            <a:t> </a:t>
          </a:r>
          <a:r>
            <a:rPr lang="ar-MA" sz="2000" dirty="0" smtClean="0"/>
            <a:t>الأصل...الخ</a:t>
          </a:r>
          <a:r>
            <a:rPr lang="ar-SA" sz="2000" dirty="0" smtClean="0"/>
            <a:t> </a:t>
          </a:r>
          <a:r>
            <a:rPr lang="ar-MA" sz="2000" b="1" u="sng" smtClean="0"/>
            <a:t>لا تؤثر على نشوء الدولة من ناحية قانونية</a:t>
          </a:r>
          <a:endParaRPr lang="en-US" sz="2000" b="1" u="sng" dirty="0" smtClean="0"/>
        </a:p>
      </dgm:t>
    </dgm:pt>
    <dgm:pt modelId="{4F72ECF5-115C-4BB5-813B-9A32B0B000A9}" type="parTrans" cxnId="{B170066C-56A5-4870-9C87-911DD4455505}">
      <dgm:prSet/>
      <dgm:spPr/>
      <dgm:t>
        <a:bodyPr/>
        <a:lstStyle/>
        <a:p>
          <a:endParaRPr lang="en-US" sz="2800"/>
        </a:p>
      </dgm:t>
    </dgm:pt>
    <dgm:pt modelId="{FA31FECA-CFE4-4942-A43A-410827FAFA9F}" type="sibTrans" cxnId="{B170066C-56A5-4870-9C87-911DD4455505}">
      <dgm:prSet/>
      <dgm:spPr/>
      <dgm:t>
        <a:bodyPr/>
        <a:lstStyle/>
        <a:p>
          <a:endParaRPr lang="en-US" sz="2800"/>
        </a:p>
      </dgm:t>
    </dgm:pt>
    <dgm:pt modelId="{9CD8F040-727A-42E7-8D11-3EFD3AD910F5}">
      <dgm:prSet phldrT="[نص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MA" sz="2000" dirty="0" smtClean="0"/>
            <a:t>الرابط المهم قانونياً هو وحدة الجنسية</a:t>
          </a:r>
          <a:endParaRPr lang="en-US" sz="2000" dirty="0"/>
        </a:p>
      </dgm:t>
    </dgm:pt>
    <dgm:pt modelId="{C064B208-89CE-4D04-899F-D0A47D2B288E}" type="parTrans" cxnId="{15812171-E763-4B9A-9F67-BDEE5C0848F9}">
      <dgm:prSet/>
      <dgm:spPr/>
      <dgm:t>
        <a:bodyPr/>
        <a:lstStyle/>
        <a:p>
          <a:endParaRPr lang="en-US" sz="2800"/>
        </a:p>
      </dgm:t>
    </dgm:pt>
    <dgm:pt modelId="{05BB93C3-096A-4363-9974-1F60ECB7312F}" type="sibTrans" cxnId="{15812171-E763-4B9A-9F67-BDEE5C0848F9}">
      <dgm:prSet/>
      <dgm:spPr/>
      <dgm:t>
        <a:bodyPr/>
        <a:lstStyle/>
        <a:p>
          <a:endParaRPr lang="en-US" sz="2800"/>
        </a:p>
      </dgm:t>
    </dgm:pt>
    <dgm:pt modelId="{6C14334D-BE4C-4BCB-B64B-F3E725385878}">
      <dgm:prSet phldrT="[نص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3">
            <a:lumMod val="40000"/>
            <a:lumOff val="6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ar-MA" sz="4400" dirty="0" smtClean="0"/>
            <a:t>الاقليم</a:t>
          </a:r>
          <a:endParaRPr lang="en-US" sz="4400" dirty="0"/>
        </a:p>
      </dgm:t>
    </dgm:pt>
    <dgm:pt modelId="{5E630107-C0CF-49F9-8997-76D57656064B}" type="parTrans" cxnId="{6797829E-3F85-4E77-8167-AF72B41F06D7}">
      <dgm:prSet/>
      <dgm:spPr/>
      <dgm:t>
        <a:bodyPr/>
        <a:lstStyle/>
        <a:p>
          <a:endParaRPr lang="en-US" sz="2800"/>
        </a:p>
      </dgm:t>
    </dgm:pt>
    <dgm:pt modelId="{5774C143-A9AF-4480-88BC-F80BB8B33C01}" type="sibTrans" cxnId="{6797829E-3F85-4E77-8167-AF72B41F06D7}">
      <dgm:prSet/>
      <dgm:spPr/>
      <dgm:t>
        <a:bodyPr/>
        <a:lstStyle/>
        <a:p>
          <a:endParaRPr lang="en-US" sz="2800"/>
        </a:p>
      </dgm:t>
    </dgm:pt>
    <dgm:pt modelId="{50C571CD-C313-4F3C-94C0-971D0251AA04}">
      <dgm:prSet phldrT="[نص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MA" sz="2000" dirty="0" smtClean="0"/>
            <a:t>أهمية الحدود (تحديد نطاق سيادة الدولة داخلياً وخارجياً)</a:t>
          </a:r>
          <a:endParaRPr lang="en-US" sz="2000" dirty="0"/>
        </a:p>
      </dgm:t>
    </dgm:pt>
    <dgm:pt modelId="{5DC5CAC2-4750-49DB-8335-A6D1D77475EB}" type="parTrans" cxnId="{BB5B90C9-3740-4A0B-A382-C5D337178823}">
      <dgm:prSet/>
      <dgm:spPr/>
      <dgm:t>
        <a:bodyPr/>
        <a:lstStyle/>
        <a:p>
          <a:endParaRPr lang="en-US" sz="2800"/>
        </a:p>
      </dgm:t>
    </dgm:pt>
    <dgm:pt modelId="{B1D068D4-BF1B-4E04-9A10-AFE3D4535977}" type="sibTrans" cxnId="{BB5B90C9-3740-4A0B-A382-C5D337178823}">
      <dgm:prSet/>
      <dgm:spPr/>
      <dgm:t>
        <a:bodyPr/>
        <a:lstStyle/>
        <a:p>
          <a:endParaRPr lang="en-US" sz="2800"/>
        </a:p>
      </dgm:t>
    </dgm:pt>
    <dgm:pt modelId="{C174383B-9FD0-4B4C-A7D3-4D6FFAA9D54B}">
      <dgm:prSet phldrT="[نص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MA" sz="2000" dirty="0" smtClean="0"/>
            <a:t>ثلاثة أنواع للإقليم</a:t>
          </a:r>
        </a:p>
        <a:p>
          <a:r>
            <a:rPr lang="ar-MA" sz="2000" dirty="0" smtClean="0"/>
            <a:t>أرضي – مائي - جوي</a:t>
          </a:r>
          <a:endParaRPr lang="en-US" sz="2000" dirty="0"/>
        </a:p>
      </dgm:t>
    </dgm:pt>
    <dgm:pt modelId="{66D578E8-FD19-448B-9E83-183FD4453271}" type="parTrans" cxnId="{4B12DFA3-66C4-4CA1-8EE6-8B914C9AC267}">
      <dgm:prSet/>
      <dgm:spPr/>
      <dgm:t>
        <a:bodyPr/>
        <a:lstStyle/>
        <a:p>
          <a:endParaRPr lang="en-US" sz="2800"/>
        </a:p>
      </dgm:t>
    </dgm:pt>
    <dgm:pt modelId="{3AF98135-A08C-400A-BF7A-41FD0250AB87}" type="sibTrans" cxnId="{4B12DFA3-66C4-4CA1-8EE6-8B914C9AC267}">
      <dgm:prSet/>
      <dgm:spPr/>
      <dgm:t>
        <a:bodyPr/>
        <a:lstStyle/>
        <a:p>
          <a:endParaRPr lang="en-US" sz="2800"/>
        </a:p>
      </dgm:t>
    </dgm:pt>
    <dgm:pt modelId="{25426BCD-6ADF-4807-A42B-E25BD7CEABBC}">
      <dgm:prSet phldrT="[نص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solidFill>
          <a:schemeClr val="accent4">
            <a:lumMod val="40000"/>
            <a:lumOff val="6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ar-MA" sz="3600" dirty="0" smtClean="0"/>
            <a:t>الهيئة الحاكمة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ar-MA" sz="2800" dirty="0" smtClean="0"/>
            <a:t>«الحكومة»</a:t>
          </a:r>
          <a:endParaRPr lang="en-US" sz="2800" dirty="0"/>
        </a:p>
      </dgm:t>
    </dgm:pt>
    <dgm:pt modelId="{68D674EB-B5CD-4599-95D4-557E49761CB0}" type="parTrans" cxnId="{DAB7DDAF-9106-49BE-8749-D7FA89C4F009}">
      <dgm:prSet/>
      <dgm:spPr/>
      <dgm:t>
        <a:bodyPr/>
        <a:lstStyle/>
        <a:p>
          <a:endParaRPr lang="en-US" sz="2800"/>
        </a:p>
      </dgm:t>
    </dgm:pt>
    <dgm:pt modelId="{DC3A9EFB-862A-4FC5-A1D8-BE3A9C64D3CF}" type="sibTrans" cxnId="{DAB7DDAF-9106-49BE-8749-D7FA89C4F009}">
      <dgm:prSet/>
      <dgm:spPr/>
      <dgm:t>
        <a:bodyPr/>
        <a:lstStyle/>
        <a:p>
          <a:endParaRPr lang="en-US" sz="2800"/>
        </a:p>
      </dgm:t>
    </dgm:pt>
    <dgm:pt modelId="{2B2E52BD-310D-48CE-B04D-117A7A587F62}">
      <dgm:prSet phldrT="[نص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MA" sz="2000" dirty="0" smtClean="0"/>
            <a:t>الدولة شخص اعتباري معنوي ، تحتاج الى اشخاص طبيعيين للتعبير عن ارادتها. وهؤلاء هم الهيئة الحاكمة</a:t>
          </a:r>
          <a:endParaRPr lang="en-US" sz="2000" dirty="0"/>
        </a:p>
      </dgm:t>
    </dgm:pt>
    <dgm:pt modelId="{78CCD786-3A17-4D64-824C-F31424DB6022}" type="parTrans" cxnId="{82B1C698-32FA-4AC5-BDF2-6866EAD8FDF3}">
      <dgm:prSet/>
      <dgm:spPr/>
      <dgm:t>
        <a:bodyPr/>
        <a:lstStyle/>
        <a:p>
          <a:endParaRPr lang="en-US" sz="2800"/>
        </a:p>
      </dgm:t>
    </dgm:pt>
    <dgm:pt modelId="{0D3921F1-3F9A-48B3-BD3B-7BD670B56F7D}" type="sibTrans" cxnId="{82B1C698-32FA-4AC5-BDF2-6866EAD8FDF3}">
      <dgm:prSet/>
      <dgm:spPr/>
      <dgm:t>
        <a:bodyPr/>
        <a:lstStyle/>
        <a:p>
          <a:endParaRPr lang="en-US" sz="2800"/>
        </a:p>
      </dgm:t>
    </dgm:pt>
    <dgm:pt modelId="{7DA3D03B-E7C8-4B58-8633-81E65886975C}">
      <dgm:prSet phldrT="[نص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MA" sz="2000" dirty="0" smtClean="0"/>
            <a:t>وظيفة الحكومة (الامن والدفاع – المحافظة على السيادة – تمثيل الدولة)</a:t>
          </a:r>
          <a:endParaRPr lang="en-US" sz="2000" dirty="0"/>
        </a:p>
      </dgm:t>
    </dgm:pt>
    <dgm:pt modelId="{B91C1637-5130-4D4F-AC8D-A0592665E202}" type="parTrans" cxnId="{F673CBA4-7473-419B-87D4-CC683EEE85D4}">
      <dgm:prSet/>
      <dgm:spPr/>
      <dgm:t>
        <a:bodyPr/>
        <a:lstStyle/>
        <a:p>
          <a:endParaRPr lang="en-US" sz="2800"/>
        </a:p>
      </dgm:t>
    </dgm:pt>
    <dgm:pt modelId="{9F86DCD8-2545-47A0-9EB2-49D865548A63}" type="sibTrans" cxnId="{F673CBA4-7473-419B-87D4-CC683EEE85D4}">
      <dgm:prSet/>
      <dgm:spPr/>
      <dgm:t>
        <a:bodyPr/>
        <a:lstStyle/>
        <a:p>
          <a:endParaRPr lang="en-US" sz="2800"/>
        </a:p>
      </dgm:t>
    </dgm:pt>
    <dgm:pt modelId="{4D85674E-9F23-428A-B1E6-5518340B888E}">
      <dgm:prSet phldrT="[نص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MA" sz="2000" dirty="0" smtClean="0"/>
            <a:t>الفرق بين الأمة/الشعب</a:t>
          </a:r>
          <a:endParaRPr lang="en-US" sz="2000" dirty="0"/>
        </a:p>
      </dgm:t>
    </dgm:pt>
    <dgm:pt modelId="{BEA94CDB-190F-486F-847D-1696875EEBEF}" type="parTrans" cxnId="{AF107D4D-C4A2-4A34-B182-487A820D595A}">
      <dgm:prSet/>
      <dgm:spPr/>
      <dgm:t>
        <a:bodyPr/>
        <a:lstStyle/>
        <a:p>
          <a:endParaRPr lang="en-US" sz="2800"/>
        </a:p>
      </dgm:t>
    </dgm:pt>
    <dgm:pt modelId="{1556899F-36B1-4B17-B784-C70A7933A23A}" type="sibTrans" cxnId="{AF107D4D-C4A2-4A34-B182-487A820D595A}">
      <dgm:prSet/>
      <dgm:spPr/>
      <dgm:t>
        <a:bodyPr/>
        <a:lstStyle/>
        <a:p>
          <a:endParaRPr lang="en-US" sz="2800"/>
        </a:p>
      </dgm:t>
    </dgm:pt>
    <dgm:pt modelId="{7C17CF0D-F29C-4AA8-BED9-8C796E7575BA}">
      <dgm:prSet phldrT="[نص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MA" sz="2000" dirty="0" smtClean="0"/>
            <a:t>الفرق بين السكان/ الشعب</a:t>
          </a:r>
          <a:endParaRPr lang="en-US" sz="2000" dirty="0"/>
        </a:p>
      </dgm:t>
    </dgm:pt>
    <dgm:pt modelId="{AAE98F2E-15A2-43A8-AB41-D3529F924B0F}" type="parTrans" cxnId="{5D6EE3B1-E2B3-4B1E-8AAD-AC15884BC260}">
      <dgm:prSet/>
      <dgm:spPr/>
      <dgm:t>
        <a:bodyPr/>
        <a:lstStyle/>
        <a:p>
          <a:endParaRPr lang="en-US" sz="2800"/>
        </a:p>
      </dgm:t>
    </dgm:pt>
    <dgm:pt modelId="{943D46D6-2948-4701-9A8B-AB2B78AB5CA3}" type="sibTrans" cxnId="{5D6EE3B1-E2B3-4B1E-8AAD-AC15884BC260}">
      <dgm:prSet/>
      <dgm:spPr/>
      <dgm:t>
        <a:bodyPr/>
        <a:lstStyle/>
        <a:p>
          <a:endParaRPr lang="en-US" sz="2800"/>
        </a:p>
      </dgm:t>
    </dgm:pt>
    <dgm:pt modelId="{F13FBA38-C828-40F3-B2BA-3D5B5B37F3A5}">
      <dgm:prSet phldrT="[نص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MA" sz="2000" dirty="0" smtClean="0"/>
            <a:t>الدولة الحديثة تحدد حدودها باتفاقيات مع دول الجوار</a:t>
          </a:r>
          <a:endParaRPr lang="en-US" sz="2000" dirty="0"/>
        </a:p>
      </dgm:t>
    </dgm:pt>
    <dgm:pt modelId="{5B2994C2-7FD5-488E-9CA8-CBECC20E1B97}" type="parTrans" cxnId="{DA65EAD5-C2D7-4334-8D96-7EEA16E65EFA}">
      <dgm:prSet/>
      <dgm:spPr/>
      <dgm:t>
        <a:bodyPr/>
        <a:lstStyle/>
        <a:p>
          <a:endParaRPr lang="en-US" sz="2800"/>
        </a:p>
      </dgm:t>
    </dgm:pt>
    <dgm:pt modelId="{52953BAE-202E-4F77-A32C-066A84F12169}" type="sibTrans" cxnId="{DA65EAD5-C2D7-4334-8D96-7EEA16E65EFA}">
      <dgm:prSet/>
      <dgm:spPr/>
      <dgm:t>
        <a:bodyPr/>
        <a:lstStyle/>
        <a:p>
          <a:endParaRPr lang="en-US" sz="2800"/>
        </a:p>
      </dgm:t>
    </dgm:pt>
    <dgm:pt modelId="{E6E92ABD-26A8-4994-A3B8-6A85B47B3C26}">
      <dgm:prSet phldrT="[نص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MA" sz="2000" dirty="0" smtClean="0"/>
            <a:t>الفرق بين الحكومة / الدولة</a:t>
          </a:r>
          <a:endParaRPr lang="en-US" sz="2000" dirty="0"/>
        </a:p>
      </dgm:t>
    </dgm:pt>
    <dgm:pt modelId="{D8DB776D-FCF4-46EC-A7B8-BB718C5176E0}" type="parTrans" cxnId="{9054B6BF-AAEA-4C6C-A79E-2C760BC7DC2D}">
      <dgm:prSet/>
      <dgm:spPr/>
      <dgm:t>
        <a:bodyPr/>
        <a:lstStyle/>
        <a:p>
          <a:endParaRPr lang="en-US" sz="2800"/>
        </a:p>
      </dgm:t>
    </dgm:pt>
    <dgm:pt modelId="{F5778139-1B6D-4148-97C1-3F86DA4AA734}" type="sibTrans" cxnId="{9054B6BF-AAEA-4C6C-A79E-2C760BC7DC2D}">
      <dgm:prSet/>
      <dgm:spPr/>
      <dgm:t>
        <a:bodyPr/>
        <a:lstStyle/>
        <a:p>
          <a:endParaRPr lang="en-US" sz="2800"/>
        </a:p>
      </dgm:t>
    </dgm:pt>
    <dgm:pt modelId="{8ED730C7-A1DB-4359-8550-90C2A3B99F53}" type="pres">
      <dgm:prSet presAssocID="{4FDD01D7-6201-4964-A06C-685E92DF57F0}" presName="theList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7E0164-6D80-4EAA-8FF9-E9C50647A376}" type="pres">
      <dgm:prSet presAssocID="{3D387581-6782-4F5D-B7B0-0D133F2EE527}" presName="compNode" presStyleCnt="0"/>
      <dgm:spPr/>
    </dgm:pt>
    <dgm:pt modelId="{44A54107-F3E6-461A-B63D-4A95F674650B}" type="pres">
      <dgm:prSet presAssocID="{3D387581-6782-4F5D-B7B0-0D133F2EE527}" presName="aNode" presStyleLbl="bgShp" presStyleIdx="0" presStyleCnt="3" custLinFactNeighborY="-1684"/>
      <dgm:spPr/>
      <dgm:t>
        <a:bodyPr/>
        <a:lstStyle/>
        <a:p>
          <a:endParaRPr lang="en-US"/>
        </a:p>
      </dgm:t>
    </dgm:pt>
    <dgm:pt modelId="{EF242CC9-2EE3-46ED-A2BF-1159F1413290}" type="pres">
      <dgm:prSet presAssocID="{3D387581-6782-4F5D-B7B0-0D133F2EE527}" presName="textNode" presStyleLbl="bgShp" presStyleIdx="0" presStyleCnt="3"/>
      <dgm:spPr/>
      <dgm:t>
        <a:bodyPr/>
        <a:lstStyle/>
        <a:p>
          <a:endParaRPr lang="en-US"/>
        </a:p>
      </dgm:t>
    </dgm:pt>
    <dgm:pt modelId="{DA4A3439-453F-4B29-96DC-11FB0C63FC2E}" type="pres">
      <dgm:prSet presAssocID="{3D387581-6782-4F5D-B7B0-0D133F2EE527}" presName="compChildNode" presStyleCnt="0"/>
      <dgm:spPr/>
    </dgm:pt>
    <dgm:pt modelId="{9A6D5151-F9D2-4860-AC1C-327D10D66EBB}" type="pres">
      <dgm:prSet presAssocID="{3D387581-6782-4F5D-B7B0-0D133F2EE527}" presName="theInnerList" presStyleCnt="0"/>
      <dgm:spPr/>
    </dgm:pt>
    <dgm:pt modelId="{9D33AC72-8CC7-47DB-B1AA-EE4D0D327E1E}" type="pres">
      <dgm:prSet presAssocID="{887A176E-F0A7-42EB-AC73-E9B998274412}" presName="childNode" presStyleLbl="node1" presStyleIdx="0" presStyleCnt="10" custScaleY="408759" custLinFactNeighborY="-864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9AE3EA-9FE7-480B-BAEE-A930FC59E6CB}" type="pres">
      <dgm:prSet presAssocID="{887A176E-F0A7-42EB-AC73-E9B998274412}" presName="aSpace2" presStyleCnt="0"/>
      <dgm:spPr/>
    </dgm:pt>
    <dgm:pt modelId="{32476D77-C79E-44EC-AFFD-7016DDB4EA93}" type="pres">
      <dgm:prSet presAssocID="{9CD8F040-727A-42E7-8D11-3EFD3AD910F5}" presName="childNode" presStyleLbl="node1" presStyleIdx="1" presStyleCnt="10" custScaleY="252040" custLinFactNeighborY="-677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18298F-6B93-4EE5-A1A7-E14D51C2D294}" type="pres">
      <dgm:prSet presAssocID="{9CD8F040-727A-42E7-8D11-3EFD3AD910F5}" presName="aSpace2" presStyleCnt="0"/>
      <dgm:spPr/>
    </dgm:pt>
    <dgm:pt modelId="{BDF4D804-5BC6-41C8-9287-9C178CF8CC8E}" type="pres">
      <dgm:prSet presAssocID="{4D85674E-9F23-428A-B1E6-5518340B888E}" presName="childNode" presStyleLbl="node1" presStyleIdx="2" presStyleCnt="10" custScaleY="137277" custLinFactNeighborY="-331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C2423B-E78A-4BF5-8505-B5EE7A700982}" type="pres">
      <dgm:prSet presAssocID="{4D85674E-9F23-428A-B1E6-5518340B888E}" presName="aSpace2" presStyleCnt="0"/>
      <dgm:spPr/>
    </dgm:pt>
    <dgm:pt modelId="{8FEE2562-5823-47D2-9C93-355D8EE582CE}" type="pres">
      <dgm:prSet presAssocID="{7C17CF0D-F29C-4AA8-BED9-8C796E7575BA}" presName="childNode" presStyleLbl="node1" presStyleIdx="3" presStyleCnt="10" custScaleY="2082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268B96-B3BA-4EDD-8E7F-1AF79D9E4900}" type="pres">
      <dgm:prSet presAssocID="{3D387581-6782-4F5D-B7B0-0D133F2EE527}" presName="aSpace" presStyleCnt="0"/>
      <dgm:spPr/>
    </dgm:pt>
    <dgm:pt modelId="{79F8BDEB-8307-4D12-8D91-B0D07944581C}" type="pres">
      <dgm:prSet presAssocID="{6C14334D-BE4C-4BCB-B64B-F3E725385878}" presName="compNode" presStyleCnt="0"/>
      <dgm:spPr/>
    </dgm:pt>
    <dgm:pt modelId="{AE7F05C9-F8E8-44EF-AB82-7B56C621D6C6}" type="pres">
      <dgm:prSet presAssocID="{6C14334D-BE4C-4BCB-B64B-F3E725385878}" presName="aNode" presStyleLbl="bgShp" presStyleIdx="1" presStyleCnt="3"/>
      <dgm:spPr/>
      <dgm:t>
        <a:bodyPr/>
        <a:lstStyle/>
        <a:p>
          <a:endParaRPr lang="en-US"/>
        </a:p>
      </dgm:t>
    </dgm:pt>
    <dgm:pt modelId="{35D0EACF-6B76-4775-BB63-DD9EB3DB4B2D}" type="pres">
      <dgm:prSet presAssocID="{6C14334D-BE4C-4BCB-B64B-F3E725385878}" presName="textNode" presStyleLbl="bgShp" presStyleIdx="1" presStyleCnt="3"/>
      <dgm:spPr/>
      <dgm:t>
        <a:bodyPr/>
        <a:lstStyle/>
        <a:p>
          <a:endParaRPr lang="en-US"/>
        </a:p>
      </dgm:t>
    </dgm:pt>
    <dgm:pt modelId="{FE4DDBA6-905B-41B4-98AF-7748BAF47357}" type="pres">
      <dgm:prSet presAssocID="{6C14334D-BE4C-4BCB-B64B-F3E725385878}" presName="compChildNode" presStyleCnt="0"/>
      <dgm:spPr/>
    </dgm:pt>
    <dgm:pt modelId="{8132D3B1-4CA9-44C8-BA64-C9745E2F6DD7}" type="pres">
      <dgm:prSet presAssocID="{6C14334D-BE4C-4BCB-B64B-F3E725385878}" presName="theInnerList" presStyleCnt="0"/>
      <dgm:spPr/>
    </dgm:pt>
    <dgm:pt modelId="{977A2B0B-3E9F-4A90-86FD-1459E3340687}" type="pres">
      <dgm:prSet presAssocID="{F13FBA38-C828-40F3-B2BA-3D5B5B37F3A5}" presName="childNode" presStyleLbl="node1" presStyleIdx="4" presStyleCnt="10" custLinFactY="-597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D2F077-6323-4C60-A0BE-95BBF32DEF86}" type="pres">
      <dgm:prSet presAssocID="{F13FBA38-C828-40F3-B2BA-3D5B5B37F3A5}" presName="aSpace2" presStyleCnt="0"/>
      <dgm:spPr/>
    </dgm:pt>
    <dgm:pt modelId="{3E412874-5983-401A-B71B-1D32470FA0AE}" type="pres">
      <dgm:prSet presAssocID="{50C571CD-C313-4F3C-94C0-971D0251AA04}" presName="childNode" presStyleLbl="node1" presStyleIdx="5" presStyleCnt="10" custLinFactNeighborY="-717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630ED1-DA62-40D7-89CD-E3707006A750}" type="pres">
      <dgm:prSet presAssocID="{50C571CD-C313-4F3C-94C0-971D0251AA04}" presName="aSpace2" presStyleCnt="0"/>
      <dgm:spPr/>
    </dgm:pt>
    <dgm:pt modelId="{22914E28-9234-42E5-BD14-E1E6E9FC0233}" type="pres">
      <dgm:prSet presAssocID="{C174383B-9FD0-4B4C-A7D3-4D6FFAA9D54B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0E027D-E774-4AE1-9B31-3FEB42B50D2B}" type="pres">
      <dgm:prSet presAssocID="{6C14334D-BE4C-4BCB-B64B-F3E725385878}" presName="aSpace" presStyleCnt="0"/>
      <dgm:spPr/>
    </dgm:pt>
    <dgm:pt modelId="{69BDF423-198A-4EBC-9B9D-91DA68593E91}" type="pres">
      <dgm:prSet presAssocID="{25426BCD-6ADF-4807-A42B-E25BD7CEABBC}" presName="compNode" presStyleCnt="0"/>
      <dgm:spPr/>
    </dgm:pt>
    <dgm:pt modelId="{4140F460-B36A-4333-87B8-82EC684D5DA3}" type="pres">
      <dgm:prSet presAssocID="{25426BCD-6ADF-4807-A42B-E25BD7CEABBC}" presName="aNode" presStyleLbl="bgShp" presStyleIdx="2" presStyleCnt="3"/>
      <dgm:spPr/>
      <dgm:t>
        <a:bodyPr/>
        <a:lstStyle/>
        <a:p>
          <a:endParaRPr lang="en-US"/>
        </a:p>
      </dgm:t>
    </dgm:pt>
    <dgm:pt modelId="{BCE48D31-F190-48B0-9143-9C4FFC729005}" type="pres">
      <dgm:prSet presAssocID="{25426BCD-6ADF-4807-A42B-E25BD7CEABBC}" presName="textNode" presStyleLbl="bgShp" presStyleIdx="2" presStyleCnt="3"/>
      <dgm:spPr/>
      <dgm:t>
        <a:bodyPr/>
        <a:lstStyle/>
        <a:p>
          <a:endParaRPr lang="en-US"/>
        </a:p>
      </dgm:t>
    </dgm:pt>
    <dgm:pt modelId="{5EEC46BD-AD9F-468D-93E1-A30B91A7EC67}" type="pres">
      <dgm:prSet presAssocID="{25426BCD-6ADF-4807-A42B-E25BD7CEABBC}" presName="compChildNode" presStyleCnt="0"/>
      <dgm:spPr/>
    </dgm:pt>
    <dgm:pt modelId="{69AEFE1E-700B-42E7-A5D1-BDC7027C889D}" type="pres">
      <dgm:prSet presAssocID="{25426BCD-6ADF-4807-A42B-E25BD7CEABBC}" presName="theInnerList" presStyleCnt="0"/>
      <dgm:spPr/>
    </dgm:pt>
    <dgm:pt modelId="{E1C5486D-3A72-4860-8C41-D5A8C64FF432}" type="pres">
      <dgm:prSet presAssocID="{2B2E52BD-310D-48CE-B04D-117A7A587F62}" presName="childNode" presStyleLbl="node1" presStyleIdx="7" presStyleCnt="10" custScaleY="1250868" custLinFactY="-100000" custLinFactNeighborY="-169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9595A3-B70D-47B4-A661-6BE327E150FC}" type="pres">
      <dgm:prSet presAssocID="{2B2E52BD-310D-48CE-B04D-117A7A587F62}" presName="aSpace2" presStyleCnt="0"/>
      <dgm:spPr/>
    </dgm:pt>
    <dgm:pt modelId="{AA6350BA-FA14-4C06-99DC-92E0A841E850}" type="pres">
      <dgm:prSet presAssocID="{7DA3D03B-E7C8-4B58-8633-81E65886975C}" presName="childNode" presStyleLbl="node1" presStyleIdx="8" presStyleCnt="10" custScaleY="817198" custLinFactY="-3231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EFFC10-5B83-46FB-9392-DC97B7EBABF4}" type="pres">
      <dgm:prSet presAssocID="{7DA3D03B-E7C8-4B58-8633-81E65886975C}" presName="aSpace2" presStyleCnt="0"/>
      <dgm:spPr/>
    </dgm:pt>
    <dgm:pt modelId="{F12C2292-4252-42A2-B05B-BA8B92D8AEDE}" type="pres">
      <dgm:prSet presAssocID="{E6E92ABD-26A8-4994-A3B8-6A85B47B3C26}" presName="childNode" presStyleLbl="node1" presStyleIdx="9" presStyleCnt="10" custScaleY="442707" custLinFactY="5277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FE13A6-3E8E-4876-A0A7-509B1C3E7FBA}" type="presOf" srcId="{F13FBA38-C828-40F3-B2BA-3D5B5B37F3A5}" destId="{977A2B0B-3E9F-4A90-86FD-1459E3340687}" srcOrd="0" destOrd="0" presId="urn:microsoft.com/office/officeart/2005/8/layout/lProcess2"/>
    <dgm:cxn modelId="{AEC3EFD4-AD96-4EBF-868A-B8A3F043A1B5}" type="presOf" srcId="{7DA3D03B-E7C8-4B58-8633-81E65886975C}" destId="{AA6350BA-FA14-4C06-99DC-92E0A841E850}" srcOrd="0" destOrd="0" presId="urn:microsoft.com/office/officeart/2005/8/layout/lProcess2"/>
    <dgm:cxn modelId="{7664F348-045D-4C14-8570-51F5D7F5218C}" type="presOf" srcId="{887A176E-F0A7-42EB-AC73-E9B998274412}" destId="{9D33AC72-8CC7-47DB-B1AA-EE4D0D327E1E}" srcOrd="0" destOrd="0" presId="urn:microsoft.com/office/officeart/2005/8/layout/lProcess2"/>
    <dgm:cxn modelId="{6797829E-3F85-4E77-8167-AF72B41F06D7}" srcId="{4FDD01D7-6201-4964-A06C-685E92DF57F0}" destId="{6C14334D-BE4C-4BCB-B64B-F3E725385878}" srcOrd="1" destOrd="0" parTransId="{5E630107-C0CF-49F9-8997-76D57656064B}" sibTransId="{5774C143-A9AF-4480-88BC-F80BB8B33C01}"/>
    <dgm:cxn modelId="{F673CBA4-7473-419B-87D4-CC683EEE85D4}" srcId="{25426BCD-6ADF-4807-A42B-E25BD7CEABBC}" destId="{7DA3D03B-E7C8-4B58-8633-81E65886975C}" srcOrd="1" destOrd="0" parTransId="{B91C1637-5130-4D4F-AC8D-A0592665E202}" sibTransId="{9F86DCD8-2545-47A0-9EB2-49D865548A63}"/>
    <dgm:cxn modelId="{9054B6BF-AAEA-4C6C-A79E-2C760BC7DC2D}" srcId="{25426BCD-6ADF-4807-A42B-E25BD7CEABBC}" destId="{E6E92ABD-26A8-4994-A3B8-6A85B47B3C26}" srcOrd="2" destOrd="0" parTransId="{D8DB776D-FCF4-46EC-A7B8-BB718C5176E0}" sibTransId="{F5778139-1B6D-4148-97C1-3F86DA4AA734}"/>
    <dgm:cxn modelId="{15812171-E763-4B9A-9F67-BDEE5C0848F9}" srcId="{3D387581-6782-4F5D-B7B0-0D133F2EE527}" destId="{9CD8F040-727A-42E7-8D11-3EFD3AD910F5}" srcOrd="1" destOrd="0" parTransId="{C064B208-89CE-4D04-899F-D0A47D2B288E}" sibTransId="{05BB93C3-096A-4363-9974-1F60ECB7312F}"/>
    <dgm:cxn modelId="{DB13B717-5769-4734-9A3D-E0ABCCB9174B}" type="presOf" srcId="{4D85674E-9F23-428A-B1E6-5518340B888E}" destId="{BDF4D804-5BC6-41C8-9287-9C178CF8CC8E}" srcOrd="0" destOrd="0" presId="urn:microsoft.com/office/officeart/2005/8/layout/lProcess2"/>
    <dgm:cxn modelId="{65754C0E-2056-4AD3-AD59-6FDE233548C8}" type="presOf" srcId="{E6E92ABD-26A8-4994-A3B8-6A85B47B3C26}" destId="{F12C2292-4252-42A2-B05B-BA8B92D8AEDE}" srcOrd="0" destOrd="0" presId="urn:microsoft.com/office/officeart/2005/8/layout/lProcess2"/>
    <dgm:cxn modelId="{6130CB32-6687-4CEB-BD23-C40001F1E61C}" srcId="{4FDD01D7-6201-4964-A06C-685E92DF57F0}" destId="{3D387581-6782-4F5D-B7B0-0D133F2EE527}" srcOrd="0" destOrd="0" parTransId="{8A61DEAA-ACF5-44FA-BEE7-A914FA005429}" sibTransId="{F02A129B-F05C-407C-BAB5-B82C21FA184E}"/>
    <dgm:cxn modelId="{07D9525B-4C8E-4EB2-837D-D78CAC9A63EA}" type="presOf" srcId="{25426BCD-6ADF-4807-A42B-E25BD7CEABBC}" destId="{4140F460-B36A-4333-87B8-82EC684D5DA3}" srcOrd="0" destOrd="0" presId="urn:microsoft.com/office/officeart/2005/8/layout/lProcess2"/>
    <dgm:cxn modelId="{ECBED454-6014-475F-8A05-2312576C15B6}" type="presOf" srcId="{C174383B-9FD0-4B4C-A7D3-4D6FFAA9D54B}" destId="{22914E28-9234-42E5-BD14-E1E6E9FC0233}" srcOrd="0" destOrd="0" presId="urn:microsoft.com/office/officeart/2005/8/layout/lProcess2"/>
    <dgm:cxn modelId="{2B9F0CBF-3D28-475F-81CC-25C2F7FDF68C}" type="presOf" srcId="{3D387581-6782-4F5D-B7B0-0D133F2EE527}" destId="{EF242CC9-2EE3-46ED-A2BF-1159F1413290}" srcOrd="1" destOrd="0" presId="urn:microsoft.com/office/officeart/2005/8/layout/lProcess2"/>
    <dgm:cxn modelId="{5D6EE3B1-E2B3-4B1E-8AAD-AC15884BC260}" srcId="{3D387581-6782-4F5D-B7B0-0D133F2EE527}" destId="{7C17CF0D-F29C-4AA8-BED9-8C796E7575BA}" srcOrd="3" destOrd="0" parTransId="{AAE98F2E-15A2-43A8-AB41-D3529F924B0F}" sibTransId="{943D46D6-2948-4701-9A8B-AB2B78AB5CA3}"/>
    <dgm:cxn modelId="{BB5B90C9-3740-4A0B-A382-C5D337178823}" srcId="{6C14334D-BE4C-4BCB-B64B-F3E725385878}" destId="{50C571CD-C313-4F3C-94C0-971D0251AA04}" srcOrd="1" destOrd="0" parTransId="{5DC5CAC2-4750-49DB-8335-A6D1D77475EB}" sibTransId="{B1D068D4-BF1B-4E04-9A10-AFE3D4535977}"/>
    <dgm:cxn modelId="{AF107D4D-C4A2-4A34-B182-487A820D595A}" srcId="{3D387581-6782-4F5D-B7B0-0D133F2EE527}" destId="{4D85674E-9F23-428A-B1E6-5518340B888E}" srcOrd="2" destOrd="0" parTransId="{BEA94CDB-190F-486F-847D-1696875EEBEF}" sibTransId="{1556899F-36B1-4B17-B784-C70A7933A23A}"/>
    <dgm:cxn modelId="{A01D2DD5-987C-421B-ACBB-CF455221FAFB}" type="presOf" srcId="{6C14334D-BE4C-4BCB-B64B-F3E725385878}" destId="{35D0EACF-6B76-4775-BB63-DD9EB3DB4B2D}" srcOrd="1" destOrd="0" presId="urn:microsoft.com/office/officeart/2005/8/layout/lProcess2"/>
    <dgm:cxn modelId="{DA65EAD5-C2D7-4334-8D96-7EEA16E65EFA}" srcId="{6C14334D-BE4C-4BCB-B64B-F3E725385878}" destId="{F13FBA38-C828-40F3-B2BA-3D5B5B37F3A5}" srcOrd="0" destOrd="0" parTransId="{5B2994C2-7FD5-488E-9CA8-CBECC20E1B97}" sibTransId="{52953BAE-202E-4F77-A32C-066A84F12169}"/>
    <dgm:cxn modelId="{B170066C-56A5-4870-9C87-911DD4455505}" srcId="{3D387581-6782-4F5D-B7B0-0D133F2EE527}" destId="{887A176E-F0A7-42EB-AC73-E9B998274412}" srcOrd="0" destOrd="0" parTransId="{4F72ECF5-115C-4BB5-813B-9A32B0B000A9}" sibTransId="{FA31FECA-CFE4-4942-A43A-410827FAFA9F}"/>
    <dgm:cxn modelId="{D1D614BF-F2E5-417A-9A32-3A250A1EDD33}" type="presOf" srcId="{4FDD01D7-6201-4964-A06C-685E92DF57F0}" destId="{8ED730C7-A1DB-4359-8550-90C2A3B99F53}" srcOrd="0" destOrd="0" presId="urn:microsoft.com/office/officeart/2005/8/layout/lProcess2"/>
    <dgm:cxn modelId="{79B3258E-2BF1-47D0-A92B-B277E4AADFD6}" type="presOf" srcId="{2B2E52BD-310D-48CE-B04D-117A7A587F62}" destId="{E1C5486D-3A72-4860-8C41-D5A8C64FF432}" srcOrd="0" destOrd="0" presId="urn:microsoft.com/office/officeart/2005/8/layout/lProcess2"/>
    <dgm:cxn modelId="{82B1C698-32FA-4AC5-BDF2-6866EAD8FDF3}" srcId="{25426BCD-6ADF-4807-A42B-E25BD7CEABBC}" destId="{2B2E52BD-310D-48CE-B04D-117A7A587F62}" srcOrd="0" destOrd="0" parTransId="{78CCD786-3A17-4D64-824C-F31424DB6022}" sibTransId="{0D3921F1-3F9A-48B3-BD3B-7BD670B56F7D}"/>
    <dgm:cxn modelId="{4B12DFA3-66C4-4CA1-8EE6-8B914C9AC267}" srcId="{6C14334D-BE4C-4BCB-B64B-F3E725385878}" destId="{C174383B-9FD0-4B4C-A7D3-4D6FFAA9D54B}" srcOrd="2" destOrd="0" parTransId="{66D578E8-FD19-448B-9E83-183FD4453271}" sibTransId="{3AF98135-A08C-400A-BF7A-41FD0250AB87}"/>
    <dgm:cxn modelId="{DF2CB53C-71FE-4E20-8E1B-1900665AEBA5}" type="presOf" srcId="{6C14334D-BE4C-4BCB-B64B-F3E725385878}" destId="{AE7F05C9-F8E8-44EF-AB82-7B56C621D6C6}" srcOrd="0" destOrd="0" presId="urn:microsoft.com/office/officeart/2005/8/layout/lProcess2"/>
    <dgm:cxn modelId="{31D124C6-3E02-462B-B0CB-2C2288DFC77B}" type="presOf" srcId="{3D387581-6782-4F5D-B7B0-0D133F2EE527}" destId="{44A54107-F3E6-461A-B63D-4A95F674650B}" srcOrd="0" destOrd="0" presId="urn:microsoft.com/office/officeart/2005/8/layout/lProcess2"/>
    <dgm:cxn modelId="{7C9D948F-BF48-4AF2-9E80-0B5BC03E9A6B}" type="presOf" srcId="{25426BCD-6ADF-4807-A42B-E25BD7CEABBC}" destId="{BCE48D31-F190-48B0-9143-9C4FFC729005}" srcOrd="1" destOrd="0" presId="urn:microsoft.com/office/officeart/2005/8/layout/lProcess2"/>
    <dgm:cxn modelId="{5049C78F-3671-435F-9F37-511A39F844B1}" type="presOf" srcId="{9CD8F040-727A-42E7-8D11-3EFD3AD910F5}" destId="{32476D77-C79E-44EC-AFFD-7016DDB4EA93}" srcOrd="0" destOrd="0" presId="urn:microsoft.com/office/officeart/2005/8/layout/lProcess2"/>
    <dgm:cxn modelId="{EABAE166-B058-4EEE-99B3-C602AB975CE8}" type="presOf" srcId="{50C571CD-C313-4F3C-94C0-971D0251AA04}" destId="{3E412874-5983-401A-B71B-1D32470FA0AE}" srcOrd="0" destOrd="0" presId="urn:microsoft.com/office/officeart/2005/8/layout/lProcess2"/>
    <dgm:cxn modelId="{DAB7DDAF-9106-49BE-8749-D7FA89C4F009}" srcId="{4FDD01D7-6201-4964-A06C-685E92DF57F0}" destId="{25426BCD-6ADF-4807-A42B-E25BD7CEABBC}" srcOrd="2" destOrd="0" parTransId="{68D674EB-B5CD-4599-95D4-557E49761CB0}" sibTransId="{DC3A9EFB-862A-4FC5-A1D8-BE3A9C64D3CF}"/>
    <dgm:cxn modelId="{A7262F96-34C0-4DD3-A45C-F58640AF78D1}" type="presOf" srcId="{7C17CF0D-F29C-4AA8-BED9-8C796E7575BA}" destId="{8FEE2562-5823-47D2-9C93-355D8EE582CE}" srcOrd="0" destOrd="0" presId="urn:microsoft.com/office/officeart/2005/8/layout/lProcess2"/>
    <dgm:cxn modelId="{20A2D9CB-E013-446E-A61A-254652CBC485}" type="presParOf" srcId="{8ED730C7-A1DB-4359-8550-90C2A3B99F53}" destId="{F97E0164-6D80-4EAA-8FF9-E9C50647A376}" srcOrd="0" destOrd="0" presId="urn:microsoft.com/office/officeart/2005/8/layout/lProcess2"/>
    <dgm:cxn modelId="{16106A80-ED1F-4404-8472-773125C43ADA}" type="presParOf" srcId="{F97E0164-6D80-4EAA-8FF9-E9C50647A376}" destId="{44A54107-F3E6-461A-B63D-4A95F674650B}" srcOrd="0" destOrd="0" presId="urn:microsoft.com/office/officeart/2005/8/layout/lProcess2"/>
    <dgm:cxn modelId="{E6819DFF-925A-493A-B9B2-F86B83526A1B}" type="presParOf" srcId="{F97E0164-6D80-4EAA-8FF9-E9C50647A376}" destId="{EF242CC9-2EE3-46ED-A2BF-1159F1413290}" srcOrd="1" destOrd="0" presId="urn:microsoft.com/office/officeart/2005/8/layout/lProcess2"/>
    <dgm:cxn modelId="{DF24BA2A-6D6C-4713-99A1-E6FA57D4F41D}" type="presParOf" srcId="{F97E0164-6D80-4EAA-8FF9-E9C50647A376}" destId="{DA4A3439-453F-4B29-96DC-11FB0C63FC2E}" srcOrd="2" destOrd="0" presId="urn:microsoft.com/office/officeart/2005/8/layout/lProcess2"/>
    <dgm:cxn modelId="{8EE51050-29C8-4EF4-A966-663EEA7B8530}" type="presParOf" srcId="{DA4A3439-453F-4B29-96DC-11FB0C63FC2E}" destId="{9A6D5151-F9D2-4860-AC1C-327D10D66EBB}" srcOrd="0" destOrd="0" presId="urn:microsoft.com/office/officeart/2005/8/layout/lProcess2"/>
    <dgm:cxn modelId="{0EB64A9D-DF58-456A-9A9E-DD5CC388FE47}" type="presParOf" srcId="{9A6D5151-F9D2-4860-AC1C-327D10D66EBB}" destId="{9D33AC72-8CC7-47DB-B1AA-EE4D0D327E1E}" srcOrd="0" destOrd="0" presId="urn:microsoft.com/office/officeart/2005/8/layout/lProcess2"/>
    <dgm:cxn modelId="{961AB060-0477-40B7-B70F-422A7EEA197C}" type="presParOf" srcId="{9A6D5151-F9D2-4860-AC1C-327D10D66EBB}" destId="{D19AE3EA-9FE7-480B-BAEE-A930FC59E6CB}" srcOrd="1" destOrd="0" presId="urn:microsoft.com/office/officeart/2005/8/layout/lProcess2"/>
    <dgm:cxn modelId="{6FF4030F-E7A0-4496-A4BD-5B600DB53C03}" type="presParOf" srcId="{9A6D5151-F9D2-4860-AC1C-327D10D66EBB}" destId="{32476D77-C79E-44EC-AFFD-7016DDB4EA93}" srcOrd="2" destOrd="0" presId="urn:microsoft.com/office/officeart/2005/8/layout/lProcess2"/>
    <dgm:cxn modelId="{769492EA-A747-44E5-85A0-9DE98805ECF7}" type="presParOf" srcId="{9A6D5151-F9D2-4860-AC1C-327D10D66EBB}" destId="{A518298F-6B93-4EE5-A1A7-E14D51C2D294}" srcOrd="3" destOrd="0" presId="urn:microsoft.com/office/officeart/2005/8/layout/lProcess2"/>
    <dgm:cxn modelId="{75D3B967-7F4A-401B-8F80-AC8E8227E68A}" type="presParOf" srcId="{9A6D5151-F9D2-4860-AC1C-327D10D66EBB}" destId="{BDF4D804-5BC6-41C8-9287-9C178CF8CC8E}" srcOrd="4" destOrd="0" presId="urn:microsoft.com/office/officeart/2005/8/layout/lProcess2"/>
    <dgm:cxn modelId="{33BE4A72-0588-4EA2-B45E-9785E17C4B99}" type="presParOf" srcId="{9A6D5151-F9D2-4860-AC1C-327D10D66EBB}" destId="{96C2423B-E78A-4BF5-8505-B5EE7A700982}" srcOrd="5" destOrd="0" presId="urn:microsoft.com/office/officeart/2005/8/layout/lProcess2"/>
    <dgm:cxn modelId="{E6421B74-1CBD-42E2-B8B9-2D23DA7A8C50}" type="presParOf" srcId="{9A6D5151-F9D2-4860-AC1C-327D10D66EBB}" destId="{8FEE2562-5823-47D2-9C93-355D8EE582CE}" srcOrd="6" destOrd="0" presId="urn:microsoft.com/office/officeart/2005/8/layout/lProcess2"/>
    <dgm:cxn modelId="{CF4B40E2-87E4-4FEB-B756-E81C32A44D2B}" type="presParOf" srcId="{8ED730C7-A1DB-4359-8550-90C2A3B99F53}" destId="{12268B96-B3BA-4EDD-8E7F-1AF79D9E4900}" srcOrd="1" destOrd="0" presId="urn:microsoft.com/office/officeart/2005/8/layout/lProcess2"/>
    <dgm:cxn modelId="{780C6FC2-42DF-44F9-9E2F-BCCC790F9D4A}" type="presParOf" srcId="{8ED730C7-A1DB-4359-8550-90C2A3B99F53}" destId="{79F8BDEB-8307-4D12-8D91-B0D07944581C}" srcOrd="2" destOrd="0" presId="urn:microsoft.com/office/officeart/2005/8/layout/lProcess2"/>
    <dgm:cxn modelId="{8F07D2C3-AAC9-4666-8DD8-AF0BFA2837B7}" type="presParOf" srcId="{79F8BDEB-8307-4D12-8D91-B0D07944581C}" destId="{AE7F05C9-F8E8-44EF-AB82-7B56C621D6C6}" srcOrd="0" destOrd="0" presId="urn:microsoft.com/office/officeart/2005/8/layout/lProcess2"/>
    <dgm:cxn modelId="{050E11F7-2602-4183-B695-35BE163A7715}" type="presParOf" srcId="{79F8BDEB-8307-4D12-8D91-B0D07944581C}" destId="{35D0EACF-6B76-4775-BB63-DD9EB3DB4B2D}" srcOrd="1" destOrd="0" presId="urn:microsoft.com/office/officeart/2005/8/layout/lProcess2"/>
    <dgm:cxn modelId="{03EF8D9A-BD56-4843-8D3F-44CD46B3EDE9}" type="presParOf" srcId="{79F8BDEB-8307-4D12-8D91-B0D07944581C}" destId="{FE4DDBA6-905B-41B4-98AF-7748BAF47357}" srcOrd="2" destOrd="0" presId="urn:microsoft.com/office/officeart/2005/8/layout/lProcess2"/>
    <dgm:cxn modelId="{093791ED-DAD0-4001-B863-E6FADE78113F}" type="presParOf" srcId="{FE4DDBA6-905B-41B4-98AF-7748BAF47357}" destId="{8132D3B1-4CA9-44C8-BA64-C9745E2F6DD7}" srcOrd="0" destOrd="0" presId="urn:microsoft.com/office/officeart/2005/8/layout/lProcess2"/>
    <dgm:cxn modelId="{BE8FB184-2E6B-4F9F-AF0C-13D0466959CD}" type="presParOf" srcId="{8132D3B1-4CA9-44C8-BA64-C9745E2F6DD7}" destId="{977A2B0B-3E9F-4A90-86FD-1459E3340687}" srcOrd="0" destOrd="0" presId="urn:microsoft.com/office/officeart/2005/8/layout/lProcess2"/>
    <dgm:cxn modelId="{A0554D9F-B8B3-4DD9-A08D-DCDE7AC99EFE}" type="presParOf" srcId="{8132D3B1-4CA9-44C8-BA64-C9745E2F6DD7}" destId="{49D2F077-6323-4C60-A0BE-95BBF32DEF86}" srcOrd="1" destOrd="0" presId="urn:microsoft.com/office/officeart/2005/8/layout/lProcess2"/>
    <dgm:cxn modelId="{BBC72087-B8E1-4B1C-8318-28AD43F997DC}" type="presParOf" srcId="{8132D3B1-4CA9-44C8-BA64-C9745E2F6DD7}" destId="{3E412874-5983-401A-B71B-1D32470FA0AE}" srcOrd="2" destOrd="0" presId="urn:microsoft.com/office/officeart/2005/8/layout/lProcess2"/>
    <dgm:cxn modelId="{CC37740C-319E-4AF3-A41E-0A824B893807}" type="presParOf" srcId="{8132D3B1-4CA9-44C8-BA64-C9745E2F6DD7}" destId="{FF630ED1-DA62-40D7-89CD-E3707006A750}" srcOrd="3" destOrd="0" presId="urn:microsoft.com/office/officeart/2005/8/layout/lProcess2"/>
    <dgm:cxn modelId="{9FB2FEB7-495F-4748-88FE-C43434A5C99D}" type="presParOf" srcId="{8132D3B1-4CA9-44C8-BA64-C9745E2F6DD7}" destId="{22914E28-9234-42E5-BD14-E1E6E9FC0233}" srcOrd="4" destOrd="0" presId="urn:microsoft.com/office/officeart/2005/8/layout/lProcess2"/>
    <dgm:cxn modelId="{3995D272-36F5-4ED7-9F7D-AD7E08940D49}" type="presParOf" srcId="{8ED730C7-A1DB-4359-8550-90C2A3B99F53}" destId="{470E027D-E774-4AE1-9B31-3FEB42B50D2B}" srcOrd="3" destOrd="0" presId="urn:microsoft.com/office/officeart/2005/8/layout/lProcess2"/>
    <dgm:cxn modelId="{8EA41AA0-75D9-452B-930B-AB75E05CBBBB}" type="presParOf" srcId="{8ED730C7-A1DB-4359-8550-90C2A3B99F53}" destId="{69BDF423-198A-4EBC-9B9D-91DA68593E91}" srcOrd="4" destOrd="0" presId="urn:microsoft.com/office/officeart/2005/8/layout/lProcess2"/>
    <dgm:cxn modelId="{ADCEB68B-1A17-49D1-9061-DBA90C59881A}" type="presParOf" srcId="{69BDF423-198A-4EBC-9B9D-91DA68593E91}" destId="{4140F460-B36A-4333-87B8-82EC684D5DA3}" srcOrd="0" destOrd="0" presId="urn:microsoft.com/office/officeart/2005/8/layout/lProcess2"/>
    <dgm:cxn modelId="{695D5A4C-D265-4F46-B725-6DF87F355B7F}" type="presParOf" srcId="{69BDF423-198A-4EBC-9B9D-91DA68593E91}" destId="{BCE48D31-F190-48B0-9143-9C4FFC729005}" srcOrd="1" destOrd="0" presId="urn:microsoft.com/office/officeart/2005/8/layout/lProcess2"/>
    <dgm:cxn modelId="{06833CEB-1F3D-4915-A2F1-ECD339AFBF35}" type="presParOf" srcId="{69BDF423-198A-4EBC-9B9D-91DA68593E91}" destId="{5EEC46BD-AD9F-468D-93E1-A30B91A7EC67}" srcOrd="2" destOrd="0" presId="urn:microsoft.com/office/officeart/2005/8/layout/lProcess2"/>
    <dgm:cxn modelId="{A0ED0284-2745-4116-A41E-A3A6EE1164F5}" type="presParOf" srcId="{5EEC46BD-AD9F-468D-93E1-A30B91A7EC67}" destId="{69AEFE1E-700B-42E7-A5D1-BDC7027C889D}" srcOrd="0" destOrd="0" presId="urn:microsoft.com/office/officeart/2005/8/layout/lProcess2"/>
    <dgm:cxn modelId="{FB93D733-EB9C-4131-B3BE-8863A5745EA2}" type="presParOf" srcId="{69AEFE1E-700B-42E7-A5D1-BDC7027C889D}" destId="{E1C5486D-3A72-4860-8C41-D5A8C64FF432}" srcOrd="0" destOrd="0" presId="urn:microsoft.com/office/officeart/2005/8/layout/lProcess2"/>
    <dgm:cxn modelId="{23A9B4C0-DC12-4AAD-B5DC-3B6C609857C4}" type="presParOf" srcId="{69AEFE1E-700B-42E7-A5D1-BDC7027C889D}" destId="{B79595A3-B70D-47B4-A661-6BE327E150FC}" srcOrd="1" destOrd="0" presId="urn:microsoft.com/office/officeart/2005/8/layout/lProcess2"/>
    <dgm:cxn modelId="{FA99070B-E268-4079-8008-E427711A49AA}" type="presParOf" srcId="{69AEFE1E-700B-42E7-A5D1-BDC7027C889D}" destId="{AA6350BA-FA14-4C06-99DC-92E0A841E850}" srcOrd="2" destOrd="0" presId="urn:microsoft.com/office/officeart/2005/8/layout/lProcess2"/>
    <dgm:cxn modelId="{C60FBD3D-EE69-439A-83DD-ACC1D43DFE93}" type="presParOf" srcId="{69AEFE1E-700B-42E7-A5D1-BDC7027C889D}" destId="{7BEFFC10-5B83-46FB-9392-DC97B7EBABF4}" srcOrd="3" destOrd="0" presId="urn:microsoft.com/office/officeart/2005/8/layout/lProcess2"/>
    <dgm:cxn modelId="{4E84C1EE-E8DA-46D0-A5CE-C8E6BE3408D4}" type="presParOf" srcId="{69AEFE1E-700B-42E7-A5D1-BDC7027C889D}" destId="{F12C2292-4252-42A2-B05B-BA8B92D8AEDE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3EE124-0D5F-4C03-B8C1-EF8690F6C6CD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2716F0-D162-4B8D-B05E-6B66403EAD13}">
      <dgm:prSet phldrT="[نص]" custT="1"/>
      <dgm:spPr/>
      <dgm:t>
        <a:bodyPr/>
        <a:lstStyle/>
        <a:p>
          <a:r>
            <a:rPr lang="ar-MA" sz="4000" dirty="0" smtClean="0"/>
            <a:t>الاعتراف</a:t>
          </a:r>
          <a:endParaRPr lang="en-US" sz="4000" dirty="0"/>
        </a:p>
      </dgm:t>
    </dgm:pt>
    <dgm:pt modelId="{7776D805-081A-469A-A2DB-72F3D2390350}" type="parTrans" cxnId="{5FBA1A99-DB46-4F2A-BFF8-EFCD57DEE2A0}">
      <dgm:prSet/>
      <dgm:spPr/>
      <dgm:t>
        <a:bodyPr/>
        <a:lstStyle/>
        <a:p>
          <a:endParaRPr lang="en-US"/>
        </a:p>
      </dgm:t>
    </dgm:pt>
    <dgm:pt modelId="{EC28D989-167B-42C5-8739-3046BDC5F906}" type="sibTrans" cxnId="{5FBA1A99-DB46-4F2A-BFF8-EFCD57DEE2A0}">
      <dgm:prSet/>
      <dgm:spPr/>
      <dgm:t>
        <a:bodyPr/>
        <a:lstStyle/>
        <a:p>
          <a:endParaRPr lang="en-US"/>
        </a:p>
      </dgm:t>
    </dgm:pt>
    <dgm:pt modelId="{54F288E2-80C3-4502-9466-E04573C8F4B6}">
      <dgm:prSet phldrT="[نص]" custT="1"/>
      <dgm:spPr/>
      <dgm:t>
        <a:bodyPr/>
        <a:lstStyle/>
        <a:p>
          <a:r>
            <a:rPr lang="ar-MA" sz="2800" b="1" u="sng" dirty="0" smtClean="0"/>
            <a:t>النظرية المُنشئة</a:t>
          </a:r>
        </a:p>
        <a:p>
          <a:r>
            <a:rPr lang="ar-MA" sz="2800" dirty="0" smtClean="0"/>
            <a:t>(ترى ان الاعتراف ركن رابع وهو </a:t>
          </a:r>
          <a:r>
            <a:rPr lang="ar-MA" sz="2800" b="1" u="sng" dirty="0" smtClean="0"/>
            <a:t>ينشئ</a:t>
          </a:r>
          <a:r>
            <a:rPr lang="ar-MA" sz="2800" dirty="0" smtClean="0"/>
            <a:t> الدولة)</a:t>
          </a:r>
          <a:endParaRPr lang="en-US" sz="2800" dirty="0" smtClean="0"/>
        </a:p>
      </dgm:t>
    </dgm:pt>
    <dgm:pt modelId="{430F19E8-6BF0-4104-AF13-40A206CA9320}" type="parTrans" cxnId="{ABF621AE-426B-4081-97A5-9FBB8F72E8F1}">
      <dgm:prSet/>
      <dgm:spPr/>
      <dgm:t>
        <a:bodyPr/>
        <a:lstStyle/>
        <a:p>
          <a:endParaRPr lang="en-US"/>
        </a:p>
      </dgm:t>
    </dgm:pt>
    <dgm:pt modelId="{49C0D053-46CA-48F7-8EAE-CACAF2831981}" type="sibTrans" cxnId="{ABF621AE-426B-4081-97A5-9FBB8F72E8F1}">
      <dgm:prSet/>
      <dgm:spPr/>
      <dgm:t>
        <a:bodyPr/>
        <a:lstStyle/>
        <a:p>
          <a:endParaRPr lang="en-US"/>
        </a:p>
      </dgm:t>
    </dgm:pt>
    <dgm:pt modelId="{FC5E07E9-89EC-4695-AF5B-25FCED65D7CF}">
      <dgm:prSet phldrT="[نص]" custT="1"/>
      <dgm:spPr/>
      <dgm:t>
        <a:bodyPr/>
        <a:lstStyle/>
        <a:p>
          <a:r>
            <a:rPr lang="ar-MA" sz="2800" b="1" u="sng" dirty="0" smtClean="0"/>
            <a:t>النظرية المقررة</a:t>
          </a:r>
          <a:r>
            <a:rPr lang="en-US" sz="2800" b="1" u="sng" dirty="0" smtClean="0"/>
            <a:t> </a:t>
          </a:r>
        </a:p>
        <a:p>
          <a:r>
            <a:rPr lang="ar-MA" sz="2800" dirty="0" smtClean="0"/>
            <a:t>(ترى أن الاعتراف ليس ركن رابع وانما هو مجرد </a:t>
          </a:r>
          <a:r>
            <a:rPr lang="ar-MA" sz="2800" b="1" u="sng" dirty="0" smtClean="0"/>
            <a:t>إقرار</a:t>
          </a:r>
          <a:r>
            <a:rPr lang="ar-MA" sz="2800" dirty="0" smtClean="0"/>
            <a:t> بالواقع)</a:t>
          </a:r>
          <a:endParaRPr lang="en-US" sz="4000" dirty="0"/>
        </a:p>
      </dgm:t>
    </dgm:pt>
    <dgm:pt modelId="{2759F27F-677F-423E-9A52-BA965C93B41C}" type="parTrans" cxnId="{2065355B-7F84-476E-B78E-E545CC5EBBFF}">
      <dgm:prSet/>
      <dgm:spPr/>
      <dgm:t>
        <a:bodyPr/>
        <a:lstStyle/>
        <a:p>
          <a:endParaRPr lang="en-US"/>
        </a:p>
      </dgm:t>
    </dgm:pt>
    <dgm:pt modelId="{E8EEE83F-8F7C-4669-A1FA-54DC97E9D6BD}" type="sibTrans" cxnId="{2065355B-7F84-476E-B78E-E545CC5EBBFF}">
      <dgm:prSet/>
      <dgm:spPr/>
      <dgm:t>
        <a:bodyPr/>
        <a:lstStyle/>
        <a:p>
          <a:endParaRPr lang="en-US"/>
        </a:p>
      </dgm:t>
    </dgm:pt>
    <dgm:pt modelId="{A8CE0CF8-FE1E-4363-A014-06C62CEA039C}" type="pres">
      <dgm:prSet presAssocID="{853EE124-0D5F-4C03-B8C1-EF8690F6C6CD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E15C674-282D-4FC0-8010-BE04A99FF62E}" type="pres">
      <dgm:prSet presAssocID="{8C2716F0-D162-4B8D-B05E-6B66403EAD13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E8085D8-209A-4BA5-90BC-77DD98FCBA65}" type="pres">
      <dgm:prSet presAssocID="{8C2716F0-D162-4B8D-B05E-6B66403EAD13}" presName="rootComposite1" presStyleCnt="0"/>
      <dgm:spPr/>
      <dgm:t>
        <a:bodyPr/>
        <a:lstStyle/>
        <a:p>
          <a:endParaRPr lang="en-US"/>
        </a:p>
      </dgm:t>
    </dgm:pt>
    <dgm:pt modelId="{70E844E0-0270-4775-8FDF-034E9808137E}" type="pres">
      <dgm:prSet presAssocID="{8C2716F0-D162-4B8D-B05E-6B66403EAD13}" presName="rootText1" presStyleLbl="node0" presStyleIdx="0" presStyleCnt="1" custScaleX="94175" custScaleY="684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A4DC55-C0E6-4405-AFB8-B97834DB2FEB}" type="pres">
      <dgm:prSet presAssocID="{8C2716F0-D162-4B8D-B05E-6B66403EAD1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62541B6-652B-4C96-8183-408FE60F0F0D}" type="pres">
      <dgm:prSet presAssocID="{8C2716F0-D162-4B8D-B05E-6B66403EAD13}" presName="hierChild2" presStyleCnt="0"/>
      <dgm:spPr/>
      <dgm:t>
        <a:bodyPr/>
        <a:lstStyle/>
        <a:p>
          <a:endParaRPr lang="en-US"/>
        </a:p>
      </dgm:t>
    </dgm:pt>
    <dgm:pt modelId="{DAA0D9CD-4ABD-4D7F-B409-7C25D6C3053C}" type="pres">
      <dgm:prSet presAssocID="{430F19E8-6BF0-4104-AF13-40A206CA9320}" presName="Name37" presStyleLbl="parChTrans1D2" presStyleIdx="0" presStyleCnt="2"/>
      <dgm:spPr/>
      <dgm:t>
        <a:bodyPr/>
        <a:lstStyle/>
        <a:p>
          <a:endParaRPr lang="en-US"/>
        </a:p>
      </dgm:t>
    </dgm:pt>
    <dgm:pt modelId="{BFB9E0EF-B48A-41AB-8045-E9A2815647FE}" type="pres">
      <dgm:prSet presAssocID="{54F288E2-80C3-4502-9466-E04573C8F4B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EA60AD0-4459-46D8-858A-C6353796673A}" type="pres">
      <dgm:prSet presAssocID="{54F288E2-80C3-4502-9466-E04573C8F4B6}" presName="rootComposite" presStyleCnt="0"/>
      <dgm:spPr/>
      <dgm:t>
        <a:bodyPr/>
        <a:lstStyle/>
        <a:p>
          <a:endParaRPr lang="en-US"/>
        </a:p>
      </dgm:t>
    </dgm:pt>
    <dgm:pt modelId="{599A0EE6-3BDF-42C9-B1E6-25432141866C}" type="pres">
      <dgm:prSet presAssocID="{54F288E2-80C3-4502-9466-E04573C8F4B6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909734-5860-432D-A148-9D8A19BAC63E}" type="pres">
      <dgm:prSet presAssocID="{54F288E2-80C3-4502-9466-E04573C8F4B6}" presName="rootConnector" presStyleLbl="node2" presStyleIdx="0" presStyleCnt="2"/>
      <dgm:spPr/>
      <dgm:t>
        <a:bodyPr/>
        <a:lstStyle/>
        <a:p>
          <a:endParaRPr lang="en-US"/>
        </a:p>
      </dgm:t>
    </dgm:pt>
    <dgm:pt modelId="{12CD6C07-C742-4567-A12E-9293BF529BE6}" type="pres">
      <dgm:prSet presAssocID="{54F288E2-80C3-4502-9466-E04573C8F4B6}" presName="hierChild4" presStyleCnt="0"/>
      <dgm:spPr/>
      <dgm:t>
        <a:bodyPr/>
        <a:lstStyle/>
        <a:p>
          <a:endParaRPr lang="en-US"/>
        </a:p>
      </dgm:t>
    </dgm:pt>
    <dgm:pt modelId="{B6A7CED5-0A43-4FE4-A718-05C687BE8087}" type="pres">
      <dgm:prSet presAssocID="{54F288E2-80C3-4502-9466-E04573C8F4B6}" presName="hierChild5" presStyleCnt="0"/>
      <dgm:spPr/>
      <dgm:t>
        <a:bodyPr/>
        <a:lstStyle/>
        <a:p>
          <a:endParaRPr lang="en-US"/>
        </a:p>
      </dgm:t>
    </dgm:pt>
    <dgm:pt modelId="{BCF27477-40D9-40E8-A6FF-B2B03D89D246}" type="pres">
      <dgm:prSet presAssocID="{2759F27F-677F-423E-9A52-BA965C93B41C}" presName="Name37" presStyleLbl="parChTrans1D2" presStyleIdx="1" presStyleCnt="2"/>
      <dgm:spPr/>
      <dgm:t>
        <a:bodyPr/>
        <a:lstStyle/>
        <a:p>
          <a:endParaRPr lang="en-US"/>
        </a:p>
      </dgm:t>
    </dgm:pt>
    <dgm:pt modelId="{86927A55-1F47-4534-A211-EA5B30375455}" type="pres">
      <dgm:prSet presAssocID="{FC5E07E9-89EC-4695-AF5B-25FCED65D7C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9C8C3FA-1986-4A91-9E64-131D0B09FC84}" type="pres">
      <dgm:prSet presAssocID="{FC5E07E9-89EC-4695-AF5B-25FCED65D7CF}" presName="rootComposite" presStyleCnt="0"/>
      <dgm:spPr/>
      <dgm:t>
        <a:bodyPr/>
        <a:lstStyle/>
        <a:p>
          <a:endParaRPr lang="en-US"/>
        </a:p>
      </dgm:t>
    </dgm:pt>
    <dgm:pt modelId="{1EA06713-3739-451C-91AE-30F40A5F4081}" type="pres">
      <dgm:prSet presAssocID="{FC5E07E9-89EC-4695-AF5B-25FCED65D7C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54D093-ED6C-460B-BEA1-33ACBB6DD765}" type="pres">
      <dgm:prSet presAssocID="{FC5E07E9-89EC-4695-AF5B-25FCED65D7CF}" presName="rootConnector" presStyleLbl="node2" presStyleIdx="1" presStyleCnt="2"/>
      <dgm:spPr/>
      <dgm:t>
        <a:bodyPr/>
        <a:lstStyle/>
        <a:p>
          <a:endParaRPr lang="en-US"/>
        </a:p>
      </dgm:t>
    </dgm:pt>
    <dgm:pt modelId="{995F3CEA-136D-4297-B803-408173F4D033}" type="pres">
      <dgm:prSet presAssocID="{FC5E07E9-89EC-4695-AF5B-25FCED65D7CF}" presName="hierChild4" presStyleCnt="0"/>
      <dgm:spPr/>
      <dgm:t>
        <a:bodyPr/>
        <a:lstStyle/>
        <a:p>
          <a:endParaRPr lang="en-US"/>
        </a:p>
      </dgm:t>
    </dgm:pt>
    <dgm:pt modelId="{DA685767-4248-4BE8-A374-2217BDB01EDC}" type="pres">
      <dgm:prSet presAssocID="{FC5E07E9-89EC-4695-AF5B-25FCED65D7CF}" presName="hierChild5" presStyleCnt="0"/>
      <dgm:spPr/>
      <dgm:t>
        <a:bodyPr/>
        <a:lstStyle/>
        <a:p>
          <a:endParaRPr lang="en-US"/>
        </a:p>
      </dgm:t>
    </dgm:pt>
    <dgm:pt modelId="{89B7C2C1-B47C-4878-86FA-548FFDD87CD0}" type="pres">
      <dgm:prSet presAssocID="{8C2716F0-D162-4B8D-B05E-6B66403EAD13}" presName="hierChild3" presStyleCnt="0"/>
      <dgm:spPr/>
      <dgm:t>
        <a:bodyPr/>
        <a:lstStyle/>
        <a:p>
          <a:endParaRPr lang="en-US"/>
        </a:p>
      </dgm:t>
    </dgm:pt>
  </dgm:ptLst>
  <dgm:cxnLst>
    <dgm:cxn modelId="{2065355B-7F84-476E-B78E-E545CC5EBBFF}" srcId="{8C2716F0-D162-4B8D-B05E-6B66403EAD13}" destId="{FC5E07E9-89EC-4695-AF5B-25FCED65D7CF}" srcOrd="1" destOrd="0" parTransId="{2759F27F-677F-423E-9A52-BA965C93B41C}" sibTransId="{E8EEE83F-8F7C-4669-A1FA-54DC97E9D6BD}"/>
    <dgm:cxn modelId="{15DF410E-DFE8-4322-8A5E-6D5EAF0458F3}" type="presOf" srcId="{FC5E07E9-89EC-4695-AF5B-25FCED65D7CF}" destId="{4754D093-ED6C-460B-BEA1-33ACBB6DD765}" srcOrd="1" destOrd="0" presId="urn:microsoft.com/office/officeart/2005/8/layout/orgChart1"/>
    <dgm:cxn modelId="{974858CB-C9CF-4C98-AAF2-FBB1F8E55D0A}" type="presOf" srcId="{FC5E07E9-89EC-4695-AF5B-25FCED65D7CF}" destId="{1EA06713-3739-451C-91AE-30F40A5F4081}" srcOrd="0" destOrd="0" presId="urn:microsoft.com/office/officeart/2005/8/layout/orgChart1"/>
    <dgm:cxn modelId="{775BC738-8742-4C74-AEE3-42958F5C0228}" type="presOf" srcId="{54F288E2-80C3-4502-9466-E04573C8F4B6}" destId="{EB909734-5860-432D-A148-9D8A19BAC63E}" srcOrd="1" destOrd="0" presId="urn:microsoft.com/office/officeart/2005/8/layout/orgChart1"/>
    <dgm:cxn modelId="{6A476E4D-3BA3-4BE3-BDA5-1743E6ABCD0A}" type="presOf" srcId="{8C2716F0-D162-4B8D-B05E-6B66403EAD13}" destId="{72A4DC55-C0E6-4405-AFB8-B97834DB2FEB}" srcOrd="1" destOrd="0" presId="urn:microsoft.com/office/officeart/2005/8/layout/orgChart1"/>
    <dgm:cxn modelId="{ABF621AE-426B-4081-97A5-9FBB8F72E8F1}" srcId="{8C2716F0-D162-4B8D-B05E-6B66403EAD13}" destId="{54F288E2-80C3-4502-9466-E04573C8F4B6}" srcOrd="0" destOrd="0" parTransId="{430F19E8-6BF0-4104-AF13-40A206CA9320}" sibTransId="{49C0D053-46CA-48F7-8EAE-CACAF2831981}"/>
    <dgm:cxn modelId="{53943D30-EB6E-4156-85BC-E808287B9AAC}" type="presOf" srcId="{430F19E8-6BF0-4104-AF13-40A206CA9320}" destId="{DAA0D9CD-4ABD-4D7F-B409-7C25D6C3053C}" srcOrd="0" destOrd="0" presId="urn:microsoft.com/office/officeart/2005/8/layout/orgChart1"/>
    <dgm:cxn modelId="{652B21D7-36D0-4D9A-9190-91389F4011EE}" type="presOf" srcId="{2759F27F-677F-423E-9A52-BA965C93B41C}" destId="{BCF27477-40D9-40E8-A6FF-B2B03D89D246}" srcOrd="0" destOrd="0" presId="urn:microsoft.com/office/officeart/2005/8/layout/orgChart1"/>
    <dgm:cxn modelId="{E2B71270-D67B-4DC5-BCD5-8E8884AECF48}" type="presOf" srcId="{853EE124-0D5F-4C03-B8C1-EF8690F6C6CD}" destId="{A8CE0CF8-FE1E-4363-A014-06C62CEA039C}" srcOrd="0" destOrd="0" presId="urn:microsoft.com/office/officeart/2005/8/layout/orgChart1"/>
    <dgm:cxn modelId="{F091D5FB-D801-4817-B379-458B3C50829A}" type="presOf" srcId="{54F288E2-80C3-4502-9466-E04573C8F4B6}" destId="{599A0EE6-3BDF-42C9-B1E6-25432141866C}" srcOrd="0" destOrd="0" presId="urn:microsoft.com/office/officeart/2005/8/layout/orgChart1"/>
    <dgm:cxn modelId="{8780F28E-416A-47F1-AE88-5C4958250BBB}" type="presOf" srcId="{8C2716F0-D162-4B8D-B05E-6B66403EAD13}" destId="{70E844E0-0270-4775-8FDF-034E9808137E}" srcOrd="0" destOrd="0" presId="urn:microsoft.com/office/officeart/2005/8/layout/orgChart1"/>
    <dgm:cxn modelId="{5FBA1A99-DB46-4F2A-BFF8-EFCD57DEE2A0}" srcId="{853EE124-0D5F-4C03-B8C1-EF8690F6C6CD}" destId="{8C2716F0-D162-4B8D-B05E-6B66403EAD13}" srcOrd="0" destOrd="0" parTransId="{7776D805-081A-469A-A2DB-72F3D2390350}" sibTransId="{EC28D989-167B-42C5-8739-3046BDC5F906}"/>
    <dgm:cxn modelId="{5503DC8F-E1FC-4D37-BD30-6E609752E368}" type="presParOf" srcId="{A8CE0CF8-FE1E-4363-A014-06C62CEA039C}" destId="{CE15C674-282D-4FC0-8010-BE04A99FF62E}" srcOrd="0" destOrd="0" presId="urn:microsoft.com/office/officeart/2005/8/layout/orgChart1"/>
    <dgm:cxn modelId="{543775D1-50A1-4712-9EA0-B4747BFC2823}" type="presParOf" srcId="{CE15C674-282D-4FC0-8010-BE04A99FF62E}" destId="{7E8085D8-209A-4BA5-90BC-77DD98FCBA65}" srcOrd="0" destOrd="0" presId="urn:microsoft.com/office/officeart/2005/8/layout/orgChart1"/>
    <dgm:cxn modelId="{20EF384E-3001-4E38-AB87-DCB1794686B6}" type="presParOf" srcId="{7E8085D8-209A-4BA5-90BC-77DD98FCBA65}" destId="{70E844E0-0270-4775-8FDF-034E9808137E}" srcOrd="0" destOrd="0" presId="urn:microsoft.com/office/officeart/2005/8/layout/orgChart1"/>
    <dgm:cxn modelId="{E6CE7ADA-BA10-41ED-A43D-8E29D00222F6}" type="presParOf" srcId="{7E8085D8-209A-4BA5-90BC-77DD98FCBA65}" destId="{72A4DC55-C0E6-4405-AFB8-B97834DB2FEB}" srcOrd="1" destOrd="0" presId="urn:microsoft.com/office/officeart/2005/8/layout/orgChart1"/>
    <dgm:cxn modelId="{D67DED21-9531-452C-90CC-A92F136821A0}" type="presParOf" srcId="{CE15C674-282D-4FC0-8010-BE04A99FF62E}" destId="{762541B6-652B-4C96-8183-408FE60F0F0D}" srcOrd="1" destOrd="0" presId="urn:microsoft.com/office/officeart/2005/8/layout/orgChart1"/>
    <dgm:cxn modelId="{94D1A1CB-CA1F-4DDE-B56C-03F7C684CA5B}" type="presParOf" srcId="{762541B6-652B-4C96-8183-408FE60F0F0D}" destId="{DAA0D9CD-4ABD-4D7F-B409-7C25D6C3053C}" srcOrd="0" destOrd="0" presId="urn:microsoft.com/office/officeart/2005/8/layout/orgChart1"/>
    <dgm:cxn modelId="{9CB211AE-9311-401C-B496-D33B67594264}" type="presParOf" srcId="{762541B6-652B-4C96-8183-408FE60F0F0D}" destId="{BFB9E0EF-B48A-41AB-8045-E9A2815647FE}" srcOrd="1" destOrd="0" presId="urn:microsoft.com/office/officeart/2005/8/layout/orgChart1"/>
    <dgm:cxn modelId="{4E995415-9455-4731-A3C8-2CEFBB8AA206}" type="presParOf" srcId="{BFB9E0EF-B48A-41AB-8045-E9A2815647FE}" destId="{7EA60AD0-4459-46D8-858A-C6353796673A}" srcOrd="0" destOrd="0" presId="urn:microsoft.com/office/officeart/2005/8/layout/orgChart1"/>
    <dgm:cxn modelId="{94A20172-0FB6-4747-B60E-B92E757342C8}" type="presParOf" srcId="{7EA60AD0-4459-46D8-858A-C6353796673A}" destId="{599A0EE6-3BDF-42C9-B1E6-25432141866C}" srcOrd="0" destOrd="0" presId="urn:microsoft.com/office/officeart/2005/8/layout/orgChart1"/>
    <dgm:cxn modelId="{F721392B-ED6D-435B-89FD-C6A141B835E3}" type="presParOf" srcId="{7EA60AD0-4459-46D8-858A-C6353796673A}" destId="{EB909734-5860-432D-A148-9D8A19BAC63E}" srcOrd="1" destOrd="0" presId="urn:microsoft.com/office/officeart/2005/8/layout/orgChart1"/>
    <dgm:cxn modelId="{98142D13-F026-48DA-A3D0-E0E805DFF572}" type="presParOf" srcId="{BFB9E0EF-B48A-41AB-8045-E9A2815647FE}" destId="{12CD6C07-C742-4567-A12E-9293BF529BE6}" srcOrd="1" destOrd="0" presId="urn:microsoft.com/office/officeart/2005/8/layout/orgChart1"/>
    <dgm:cxn modelId="{1DAAF9F3-CEB5-4429-BDD0-FD88EFE679E5}" type="presParOf" srcId="{BFB9E0EF-B48A-41AB-8045-E9A2815647FE}" destId="{B6A7CED5-0A43-4FE4-A718-05C687BE8087}" srcOrd="2" destOrd="0" presId="urn:microsoft.com/office/officeart/2005/8/layout/orgChart1"/>
    <dgm:cxn modelId="{5B6C1592-C464-44D0-82D7-679AF46BF4AB}" type="presParOf" srcId="{762541B6-652B-4C96-8183-408FE60F0F0D}" destId="{BCF27477-40D9-40E8-A6FF-B2B03D89D246}" srcOrd="2" destOrd="0" presId="urn:microsoft.com/office/officeart/2005/8/layout/orgChart1"/>
    <dgm:cxn modelId="{3047DB0C-2954-458A-A09D-240D1E11ABF8}" type="presParOf" srcId="{762541B6-652B-4C96-8183-408FE60F0F0D}" destId="{86927A55-1F47-4534-A211-EA5B30375455}" srcOrd="3" destOrd="0" presId="urn:microsoft.com/office/officeart/2005/8/layout/orgChart1"/>
    <dgm:cxn modelId="{E7F6C681-86FB-4A79-8618-A93A23172031}" type="presParOf" srcId="{86927A55-1F47-4534-A211-EA5B30375455}" destId="{E9C8C3FA-1986-4A91-9E64-131D0B09FC84}" srcOrd="0" destOrd="0" presId="urn:microsoft.com/office/officeart/2005/8/layout/orgChart1"/>
    <dgm:cxn modelId="{20CD9C2C-F516-429F-A373-0BB8FDBDD57F}" type="presParOf" srcId="{E9C8C3FA-1986-4A91-9E64-131D0B09FC84}" destId="{1EA06713-3739-451C-91AE-30F40A5F4081}" srcOrd="0" destOrd="0" presId="urn:microsoft.com/office/officeart/2005/8/layout/orgChart1"/>
    <dgm:cxn modelId="{3DC45F74-0CF4-47AD-A80E-946E9B4187A7}" type="presParOf" srcId="{E9C8C3FA-1986-4A91-9E64-131D0B09FC84}" destId="{4754D093-ED6C-460B-BEA1-33ACBB6DD765}" srcOrd="1" destOrd="0" presId="urn:microsoft.com/office/officeart/2005/8/layout/orgChart1"/>
    <dgm:cxn modelId="{60B6DF37-C2FA-470D-9BC2-9685C033D8E1}" type="presParOf" srcId="{86927A55-1F47-4534-A211-EA5B30375455}" destId="{995F3CEA-136D-4297-B803-408173F4D033}" srcOrd="1" destOrd="0" presId="urn:microsoft.com/office/officeart/2005/8/layout/orgChart1"/>
    <dgm:cxn modelId="{1366B7DF-1131-4BB6-BAA1-C07060301985}" type="presParOf" srcId="{86927A55-1F47-4534-A211-EA5B30375455}" destId="{DA685767-4248-4BE8-A374-2217BDB01EDC}" srcOrd="2" destOrd="0" presId="urn:microsoft.com/office/officeart/2005/8/layout/orgChart1"/>
    <dgm:cxn modelId="{583F3447-A28F-4634-82AD-F619AB2BE08C}" type="presParOf" srcId="{CE15C674-282D-4FC0-8010-BE04A99FF62E}" destId="{89B7C2C1-B47C-4878-86FA-548FFDD87CD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A54107-F3E6-461A-B63D-4A95F674650B}">
      <dsp:nvSpPr>
        <dsp:cNvPr id="0" name=""/>
        <dsp:cNvSpPr/>
      </dsp:nvSpPr>
      <dsp:spPr>
        <a:xfrm>
          <a:off x="5616661" y="0"/>
          <a:ext cx="2611933" cy="480060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381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4400" kern="1200" dirty="0" smtClean="0"/>
            <a:t>الشعب</a:t>
          </a:r>
          <a:endParaRPr lang="en-US" sz="4400" kern="1200" dirty="0"/>
        </a:p>
      </dsp:txBody>
      <dsp:txXfrm>
        <a:off x="5616661" y="0"/>
        <a:ext cx="2611933" cy="1440180"/>
      </dsp:txXfrm>
    </dsp:sp>
    <dsp:sp modelId="{9D33AC72-8CC7-47DB-B1AA-EE4D0D327E1E}">
      <dsp:nvSpPr>
        <dsp:cNvPr id="0" name=""/>
        <dsp:cNvSpPr/>
      </dsp:nvSpPr>
      <dsp:spPr>
        <a:xfrm>
          <a:off x="5877855" y="1401433"/>
          <a:ext cx="2089546" cy="1211339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000" kern="1200" dirty="0" smtClean="0"/>
            <a:t>وحدة الدين، اللغة، </a:t>
          </a:r>
          <a:r>
            <a:rPr lang="en-US" sz="2000" kern="1200" dirty="0" smtClean="0"/>
            <a:t> </a:t>
          </a:r>
          <a:r>
            <a:rPr lang="ar-MA" sz="2000" kern="1200" dirty="0" smtClean="0"/>
            <a:t>الأصل...الخ</a:t>
          </a:r>
          <a:r>
            <a:rPr lang="ar-SA" sz="2000" kern="1200" dirty="0" smtClean="0"/>
            <a:t> </a:t>
          </a:r>
          <a:r>
            <a:rPr lang="ar-MA" sz="2000" b="1" u="sng" kern="1200" smtClean="0"/>
            <a:t>لا تؤثر على نشوء الدولة من ناحية قانونية</a:t>
          </a:r>
          <a:endParaRPr lang="en-US" sz="2000" b="1" u="sng" kern="1200" dirty="0" smtClean="0"/>
        </a:p>
      </dsp:txBody>
      <dsp:txXfrm>
        <a:off x="5913334" y="1436912"/>
        <a:ext cx="2018588" cy="1140381"/>
      </dsp:txXfrm>
    </dsp:sp>
    <dsp:sp modelId="{32476D77-C79E-44EC-AFFD-7016DDB4EA93}">
      <dsp:nvSpPr>
        <dsp:cNvPr id="0" name=""/>
        <dsp:cNvSpPr/>
      </dsp:nvSpPr>
      <dsp:spPr>
        <a:xfrm>
          <a:off x="5877855" y="2666890"/>
          <a:ext cx="2089546" cy="746909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000" kern="1200" dirty="0" smtClean="0"/>
            <a:t>الرابط المهم قانونياً هو وحدة الجنسية</a:t>
          </a:r>
          <a:endParaRPr lang="en-US" sz="2000" kern="1200" dirty="0"/>
        </a:p>
      </dsp:txBody>
      <dsp:txXfrm>
        <a:off x="5899731" y="2688766"/>
        <a:ext cx="2045794" cy="703157"/>
      </dsp:txXfrm>
    </dsp:sp>
    <dsp:sp modelId="{BDF4D804-5BC6-41C8-9287-9C178CF8CC8E}">
      <dsp:nvSpPr>
        <dsp:cNvPr id="0" name=""/>
        <dsp:cNvSpPr/>
      </dsp:nvSpPr>
      <dsp:spPr>
        <a:xfrm>
          <a:off x="5877855" y="3475136"/>
          <a:ext cx="2089546" cy="406814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000" kern="1200" dirty="0" smtClean="0"/>
            <a:t>الفرق بين الأمة/الشعب</a:t>
          </a:r>
          <a:endParaRPr lang="en-US" sz="2000" kern="1200" dirty="0"/>
        </a:p>
      </dsp:txBody>
      <dsp:txXfrm>
        <a:off x="5889770" y="3487051"/>
        <a:ext cx="2065716" cy="382984"/>
      </dsp:txXfrm>
    </dsp:sp>
    <dsp:sp modelId="{8FEE2562-5823-47D2-9C93-355D8EE582CE}">
      <dsp:nvSpPr>
        <dsp:cNvPr id="0" name=""/>
        <dsp:cNvSpPr/>
      </dsp:nvSpPr>
      <dsp:spPr>
        <a:xfrm>
          <a:off x="5877855" y="3942675"/>
          <a:ext cx="2089546" cy="617237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000" kern="1200" dirty="0" smtClean="0"/>
            <a:t>الفرق بين السكان/ الشعب</a:t>
          </a:r>
          <a:endParaRPr lang="en-US" sz="2000" kern="1200" dirty="0"/>
        </a:p>
      </dsp:txBody>
      <dsp:txXfrm>
        <a:off x="5895933" y="3960753"/>
        <a:ext cx="2053390" cy="581081"/>
      </dsp:txXfrm>
    </dsp:sp>
    <dsp:sp modelId="{AE7F05C9-F8E8-44EF-AB82-7B56C621D6C6}">
      <dsp:nvSpPr>
        <dsp:cNvPr id="0" name=""/>
        <dsp:cNvSpPr/>
      </dsp:nvSpPr>
      <dsp:spPr>
        <a:xfrm>
          <a:off x="2808833" y="0"/>
          <a:ext cx="2611933" cy="4800600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15875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4400" kern="1200" dirty="0" smtClean="0"/>
            <a:t>الاقليم</a:t>
          </a:r>
          <a:endParaRPr lang="en-US" sz="4400" kern="1200" dirty="0"/>
        </a:p>
      </dsp:txBody>
      <dsp:txXfrm>
        <a:off x="2808833" y="0"/>
        <a:ext cx="2611933" cy="1440180"/>
      </dsp:txXfrm>
    </dsp:sp>
    <dsp:sp modelId="{977A2B0B-3E9F-4A90-86FD-1459E3340687}">
      <dsp:nvSpPr>
        <dsp:cNvPr id="0" name=""/>
        <dsp:cNvSpPr/>
      </dsp:nvSpPr>
      <dsp:spPr>
        <a:xfrm>
          <a:off x="3070026" y="1239123"/>
          <a:ext cx="2089546" cy="943125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000" kern="1200" dirty="0" smtClean="0"/>
            <a:t>الدولة الحديثة تحدد حدودها باتفاقيات مع دول الجوار</a:t>
          </a:r>
          <a:endParaRPr lang="en-US" sz="2000" kern="1200" dirty="0"/>
        </a:p>
      </dsp:txBody>
      <dsp:txXfrm>
        <a:off x="3097649" y="1266746"/>
        <a:ext cx="2034300" cy="887879"/>
      </dsp:txXfrm>
    </dsp:sp>
    <dsp:sp modelId="{3E412874-5983-401A-B71B-1D32470FA0AE}">
      <dsp:nvSpPr>
        <dsp:cNvPr id="0" name=""/>
        <dsp:cNvSpPr/>
      </dsp:nvSpPr>
      <dsp:spPr>
        <a:xfrm>
          <a:off x="3070026" y="2424715"/>
          <a:ext cx="2089546" cy="943125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000" kern="1200" dirty="0" smtClean="0"/>
            <a:t>أهمية الحدود (تحديد نطاق سيادة الدولة داخلياً وخارجياً)</a:t>
          </a:r>
          <a:endParaRPr lang="en-US" sz="2000" kern="1200" dirty="0"/>
        </a:p>
      </dsp:txBody>
      <dsp:txXfrm>
        <a:off x="3097649" y="2452338"/>
        <a:ext cx="2034300" cy="887879"/>
      </dsp:txXfrm>
    </dsp:sp>
    <dsp:sp modelId="{22914E28-9234-42E5-BD14-E1E6E9FC0233}">
      <dsp:nvSpPr>
        <dsp:cNvPr id="0" name=""/>
        <dsp:cNvSpPr/>
      </dsp:nvSpPr>
      <dsp:spPr>
        <a:xfrm>
          <a:off x="3070026" y="3617034"/>
          <a:ext cx="2089546" cy="943125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000" kern="1200" dirty="0" smtClean="0"/>
            <a:t>ثلاثة أنواع للإقليم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000" kern="1200" dirty="0" smtClean="0"/>
            <a:t>أرضي – مائي - جوي</a:t>
          </a:r>
          <a:endParaRPr lang="en-US" sz="2000" kern="1200" dirty="0"/>
        </a:p>
      </dsp:txBody>
      <dsp:txXfrm>
        <a:off x="3097649" y="3644657"/>
        <a:ext cx="2034300" cy="887879"/>
      </dsp:txXfrm>
    </dsp:sp>
    <dsp:sp modelId="{4140F460-B36A-4333-87B8-82EC684D5DA3}">
      <dsp:nvSpPr>
        <dsp:cNvPr id="0" name=""/>
        <dsp:cNvSpPr/>
      </dsp:nvSpPr>
      <dsp:spPr>
        <a:xfrm>
          <a:off x="1004" y="0"/>
          <a:ext cx="2611933" cy="4800600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5875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3600" kern="1200" dirty="0" smtClean="0"/>
            <a:t>الهيئة الحاكمة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800" kern="1200" dirty="0" smtClean="0"/>
            <a:t>«الحكومة»</a:t>
          </a:r>
          <a:endParaRPr lang="en-US" sz="2800" kern="1200" dirty="0"/>
        </a:p>
      </dsp:txBody>
      <dsp:txXfrm>
        <a:off x="1004" y="0"/>
        <a:ext cx="2611933" cy="1440180"/>
      </dsp:txXfrm>
    </dsp:sp>
    <dsp:sp modelId="{E1C5486D-3A72-4860-8C41-D5A8C64FF432}">
      <dsp:nvSpPr>
        <dsp:cNvPr id="0" name=""/>
        <dsp:cNvSpPr/>
      </dsp:nvSpPr>
      <dsp:spPr>
        <a:xfrm>
          <a:off x="262197" y="1287163"/>
          <a:ext cx="2089546" cy="1534215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000" kern="1200" dirty="0" smtClean="0"/>
            <a:t>الدولة شخص اعتباري معنوي ، تحتاج الى اشخاص طبيعيين للتعبير عن ارادتها. وهؤلاء هم الهيئة الحاكمة</a:t>
          </a:r>
          <a:endParaRPr lang="en-US" sz="2000" kern="1200" dirty="0"/>
        </a:p>
      </dsp:txBody>
      <dsp:txXfrm>
        <a:off x="307133" y="1332099"/>
        <a:ext cx="1999674" cy="1444343"/>
      </dsp:txXfrm>
    </dsp:sp>
    <dsp:sp modelId="{AA6350BA-FA14-4C06-99DC-92E0A841E850}">
      <dsp:nvSpPr>
        <dsp:cNvPr id="0" name=""/>
        <dsp:cNvSpPr/>
      </dsp:nvSpPr>
      <dsp:spPr>
        <a:xfrm>
          <a:off x="262197" y="2936334"/>
          <a:ext cx="2089546" cy="1002310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000" kern="1200" dirty="0" smtClean="0"/>
            <a:t>وظيفة الحكومة (الامن والدفاع – المحافظة على السيادة – تمثيل الدولة)</a:t>
          </a:r>
          <a:endParaRPr lang="en-US" sz="2000" kern="1200" dirty="0"/>
        </a:p>
      </dsp:txBody>
      <dsp:txXfrm>
        <a:off x="291554" y="2965691"/>
        <a:ext cx="2030832" cy="943596"/>
      </dsp:txXfrm>
    </dsp:sp>
    <dsp:sp modelId="{F12C2292-4252-42A2-B05B-BA8B92D8AEDE}">
      <dsp:nvSpPr>
        <dsp:cNvPr id="0" name=""/>
        <dsp:cNvSpPr/>
      </dsp:nvSpPr>
      <dsp:spPr>
        <a:xfrm>
          <a:off x="262197" y="4099615"/>
          <a:ext cx="2089546" cy="542989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000" kern="1200" dirty="0" smtClean="0"/>
            <a:t>الفرق بين الحكومة / الدولة</a:t>
          </a:r>
          <a:endParaRPr lang="en-US" sz="2000" kern="1200" dirty="0"/>
        </a:p>
      </dsp:txBody>
      <dsp:txXfrm>
        <a:off x="278101" y="4115519"/>
        <a:ext cx="2057738" cy="5111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27477-40D9-40E8-A6FF-B2B03D89D246}">
      <dsp:nvSpPr>
        <dsp:cNvPr id="0" name=""/>
        <dsp:cNvSpPr/>
      </dsp:nvSpPr>
      <dsp:spPr>
        <a:xfrm>
          <a:off x="1862986" y="1578541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A0D9CD-4ABD-4D7F-B409-7C25D6C3053C}">
      <dsp:nvSpPr>
        <dsp:cNvPr id="0" name=""/>
        <dsp:cNvSpPr/>
      </dsp:nvSpPr>
      <dsp:spPr>
        <a:xfrm>
          <a:off x="4114799" y="1578541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E844E0-0270-4775-8FDF-034E9808137E}">
      <dsp:nvSpPr>
        <dsp:cNvPr id="0" name=""/>
        <dsp:cNvSpPr/>
      </dsp:nvSpPr>
      <dsp:spPr>
        <a:xfrm>
          <a:off x="2362200" y="304797"/>
          <a:ext cx="3505198" cy="12737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4000" kern="1200" dirty="0" smtClean="0"/>
            <a:t>الاعتراف</a:t>
          </a:r>
          <a:endParaRPr lang="en-US" sz="4000" kern="1200" dirty="0"/>
        </a:p>
      </dsp:txBody>
      <dsp:txXfrm>
        <a:off x="2362200" y="304797"/>
        <a:ext cx="3505198" cy="1273744"/>
      </dsp:txXfrm>
    </dsp:sp>
    <dsp:sp modelId="{599A0EE6-3BDF-42C9-B1E6-25432141866C}">
      <dsp:nvSpPr>
        <dsp:cNvPr id="0" name=""/>
        <dsp:cNvSpPr/>
      </dsp:nvSpPr>
      <dsp:spPr>
        <a:xfrm>
          <a:off x="4505610" y="2360163"/>
          <a:ext cx="3722005" cy="18610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800" b="1" u="sng" kern="1200" dirty="0" smtClean="0"/>
            <a:t>النظرية المُنشئة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800" kern="1200" dirty="0" smtClean="0"/>
            <a:t>(ترى ان الاعتراف ركن رابع وهو </a:t>
          </a:r>
          <a:r>
            <a:rPr lang="ar-MA" sz="2800" b="1" u="sng" kern="1200" dirty="0" smtClean="0"/>
            <a:t>ينشئ</a:t>
          </a:r>
          <a:r>
            <a:rPr lang="ar-MA" sz="2800" kern="1200" dirty="0" smtClean="0"/>
            <a:t> الدولة)</a:t>
          </a:r>
          <a:endParaRPr lang="en-US" sz="2800" kern="1200" dirty="0" smtClean="0"/>
        </a:p>
      </dsp:txBody>
      <dsp:txXfrm>
        <a:off x="4505610" y="2360163"/>
        <a:ext cx="3722005" cy="1861002"/>
      </dsp:txXfrm>
    </dsp:sp>
    <dsp:sp modelId="{1EA06713-3739-451C-91AE-30F40A5F4081}">
      <dsp:nvSpPr>
        <dsp:cNvPr id="0" name=""/>
        <dsp:cNvSpPr/>
      </dsp:nvSpPr>
      <dsp:spPr>
        <a:xfrm>
          <a:off x="1984" y="2360163"/>
          <a:ext cx="3722005" cy="18610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800" b="1" u="sng" kern="1200" dirty="0" smtClean="0"/>
            <a:t>النظرية المقررة</a:t>
          </a:r>
          <a:r>
            <a:rPr lang="en-US" sz="2800" b="1" u="sng" kern="1200" dirty="0" smtClean="0"/>
            <a:t>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800" kern="1200" dirty="0" smtClean="0"/>
            <a:t>(ترى أن الاعتراف ليس ركن رابع وانما هو مجرد </a:t>
          </a:r>
          <a:r>
            <a:rPr lang="ar-MA" sz="2800" b="1" u="sng" kern="1200" dirty="0" smtClean="0"/>
            <a:t>إقرار</a:t>
          </a:r>
          <a:r>
            <a:rPr lang="ar-MA" sz="2800" kern="1200" dirty="0" smtClean="0"/>
            <a:t> بالواقع)</a:t>
          </a:r>
          <a:endParaRPr lang="en-US" sz="4000" kern="1200" dirty="0"/>
        </a:p>
      </dsp:txBody>
      <dsp:txXfrm>
        <a:off x="1984" y="2360163"/>
        <a:ext cx="3722005" cy="1861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973FE-3A9C-47D6-8A1C-10CBD2E4B75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84613-6A7A-46A4-8BF6-30B62805E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24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68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5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75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4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91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8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5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8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5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46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96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MA" dirty="0"/>
              <a:t>تعريف الدولة </a:t>
            </a:r>
            <a:r>
              <a:rPr lang="ar-MA" dirty="0" smtClean="0"/>
              <a:t>وأركانها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1"/>
            <a:r>
              <a:rPr lang="ar-MA" sz="2000" dirty="0" smtClean="0"/>
              <a:t>المحاضرة </a:t>
            </a:r>
            <a:r>
              <a:rPr lang="ar-SA" sz="2000" dirty="0" smtClean="0"/>
              <a:t>الثالثة</a:t>
            </a:r>
            <a:endParaRPr lang="ar-MA" sz="2000" dirty="0" smtClean="0"/>
          </a:p>
        </p:txBody>
      </p:sp>
    </p:spTree>
    <p:extLst>
      <p:ext uri="{BB962C8B-B14F-4D97-AF65-F5344CB8AC3E}">
        <p14:creationId xmlns:p14="http://schemas.microsoft.com/office/powerpoint/2010/main" val="116908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r>
              <a:rPr lang="ar-MA" sz="4000" b="1" u="sng" dirty="0" smtClean="0">
                <a:solidFill>
                  <a:schemeClr val="accent2"/>
                </a:solidFill>
              </a:rPr>
              <a:t>الدولة:</a:t>
            </a:r>
          </a:p>
          <a:p>
            <a:pPr algn="ctr" rtl="1"/>
            <a:r>
              <a:rPr lang="ar-MA" sz="2400" u="sng" dirty="0" smtClean="0"/>
              <a:t>مجموعة من الأفراد</a:t>
            </a:r>
            <a:r>
              <a:rPr lang="ar-MA" sz="2400" dirty="0" smtClean="0"/>
              <a:t> ، يقيمون بصفة دائمة على </a:t>
            </a:r>
            <a:r>
              <a:rPr lang="ar-MA" sz="2400" u="sng" dirty="0" smtClean="0"/>
              <a:t>جزء معين من الأرض</a:t>
            </a:r>
            <a:r>
              <a:rPr lang="ar-MA" sz="2400" dirty="0" smtClean="0"/>
              <a:t> محدود المعالم والحدود ، تحكمهم </a:t>
            </a:r>
            <a:r>
              <a:rPr lang="ar-MA" sz="2400" u="sng" dirty="0" smtClean="0"/>
              <a:t>هيئة حاكمة </a:t>
            </a:r>
            <a:r>
              <a:rPr lang="ar-MA" sz="2400" dirty="0" smtClean="0"/>
              <a:t>واحدة ذات سيادة.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227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5410200"/>
            <a:ext cx="8229600" cy="1219200"/>
          </a:xfrm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 rtl="1"/>
            <a:r>
              <a:rPr lang="ar-MA" sz="2400" dirty="0" smtClean="0"/>
              <a:t>اذا اكتملت الاركان الثلاثة يمكن أن نقول ان الدولة نشأت في نطاق القانون  العام الداخلي «أي داخلياً بإمكانها وضع دستور ، وسن تشريعات ، وتنظيم سلطاتها الثلاث» ولكن هذا لا يعني نشوئها في القانون العام الخارجي</a:t>
            </a:r>
            <a:endParaRPr lang="en-US" sz="24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252249"/>
              </p:ext>
            </p:extLst>
          </p:nvPr>
        </p:nvGraphicFramePr>
        <p:xfrm>
          <a:off x="457200" y="381000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628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A54107-F3E6-461A-B63D-4A95F6746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33AC72-8CC7-47DB-B1AA-EE4D0D327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476D77-C79E-44EC-AFFD-7016DDB4EA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F4D804-5BC6-41C8-9287-9C178CF8CC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EE2562-5823-47D2-9C93-355D8EE582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7F05C9-F8E8-44EF-AB82-7B56C621D6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7A2B0B-3E9F-4A90-86FD-1459E3340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412874-5983-401A-B71B-1D32470FA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914E28-9234-42E5-BD14-E1E6E9FC02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40F460-B36A-4333-87B8-82EC684D5D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C5486D-3A72-4860-8C41-D5A8C64FF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6350BA-FA14-4C06-99DC-92E0A841E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2C2292-4252-42A2-B05B-BA8B92D8A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r>
              <a:rPr lang="ar-MA" sz="3200" b="1" u="sng" dirty="0" smtClean="0"/>
              <a:t>الاعلان</a:t>
            </a:r>
          </a:p>
          <a:p>
            <a:pPr algn="ctr" rtl="1"/>
            <a:endParaRPr lang="ar-MA" dirty="0"/>
          </a:p>
          <a:p>
            <a:pPr marL="0" indent="0" algn="ctr" rtl="1">
              <a:buNone/>
            </a:pPr>
            <a:r>
              <a:rPr lang="ar-MA" dirty="0" smtClean="0"/>
              <a:t>وهو اجراء تتخذه الدولة بعد ان تكتمل اركانها الثلاثة لإشعار اشخاص القانون الدولي «المجتمع الدولي» بقيام كيان جديد على المسرح الدولي.</a:t>
            </a:r>
            <a:endParaRPr lang="en-US" dirty="0"/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 rtl="1"/>
            <a:r>
              <a:rPr lang="ar-MA" sz="2400" dirty="0" smtClean="0"/>
              <a:t>لكي تنشأ الدولة في القانون العام الخارجي الدولي لا بد من ان تتخذ إجراء مهم وهو: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62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862584"/>
          </a:xfrm>
          <a:ln w="2857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ar-MA" sz="3200" dirty="0" smtClean="0"/>
              <a:t>ركن اختلف الفقهاء على أهميته</a:t>
            </a:r>
            <a:r>
              <a:rPr lang="ar-SA" sz="3200" dirty="0" smtClean="0"/>
              <a:t> من ناحية «قانونية»</a:t>
            </a:r>
            <a:r>
              <a:rPr lang="ar-MA" sz="3200" dirty="0" smtClean="0"/>
              <a:t> وهو:</a:t>
            </a:r>
            <a:endParaRPr lang="en-US" sz="32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100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162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E844E0-0270-4775-8FDF-034E98081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A0D9CD-4ABD-4D7F-B409-7C25D6C30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9A0EE6-3BDF-42C9-B1E6-254321418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F27477-40D9-40E8-A6FF-B2B03D89D2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A06713-3739-451C-91AE-30F40A5F4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Tw Cen MT Condensed"/>
        <a:ea typeface=""/>
        <a:cs typeface="Calibri"/>
      </a:majorFont>
      <a:minorFont>
        <a:latin typeface="Tw Cen MT"/>
        <a:ea typeface=""/>
        <a:cs typeface="Calibri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307</TotalTime>
  <Words>248</Words>
  <Application>Microsoft Office PowerPoint</Application>
  <PresentationFormat>عرض على الشاشة (3:4)‏</PresentationFormat>
  <Paragraphs>30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Integral</vt:lpstr>
      <vt:lpstr>تعريف الدولة وأركانها</vt:lpstr>
      <vt:lpstr>عرض تقديمي في PowerPoint</vt:lpstr>
      <vt:lpstr>اذا اكتملت الاركان الثلاثة يمكن أن نقول ان الدولة نشأت في نطاق القانون  العام الداخلي «أي داخلياً بإمكانها وضع دستور ، وسن تشريعات ، وتنظيم سلطاتها الثلاث» ولكن هذا لا يعني نشوئها في القانون العام الخارجي</vt:lpstr>
      <vt:lpstr>لكي تنشأ الدولة في القانون العام الخارجي الدولي لا بد من ان تتخذ إجراء مهم وهو:</vt:lpstr>
      <vt:lpstr>ركن اختلف الفقهاء على أهميته من ناحية «قانونية» وهو: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</dc:title>
  <dc:creator>Neena</dc:creator>
  <cp:lastModifiedBy>Neena</cp:lastModifiedBy>
  <cp:revision>42</cp:revision>
  <dcterms:created xsi:type="dcterms:W3CDTF">2017-03-01T08:47:22Z</dcterms:created>
  <dcterms:modified xsi:type="dcterms:W3CDTF">2019-02-07T16:20:26Z</dcterms:modified>
</cp:coreProperties>
</file>