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>
        <p:scale>
          <a:sx n="101" d="100"/>
          <a:sy n="101" d="100"/>
        </p:scale>
        <p:origin x="10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fac.ksu.edu.sa/bsalotaibi/course/16747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المعرفي (٣٦٧ نفس)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د. البندري العتيبي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مكتب: ١٤٩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ايميل: </a:t>
            </a:r>
            <a:r>
              <a:rPr lang="en-GB" dirty="0" smtClean="0"/>
              <a:t>bsalotaibi@ksu.edu.sa</a:t>
            </a:r>
            <a:endParaRPr lang="ar-SA" dirty="0" smtClean="0"/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lIns="1800000" rIns="0" anchor="t">
            <a:normAutofit fontScale="90000"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أهمية علم النفس المعرفي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200" dirty="0"/>
              <a:t/>
            </a:r>
            <a:br>
              <a:rPr lang="en-GB" sz="2200" dirty="0"/>
            </a:br>
            <a:r>
              <a:rPr lang="ar-SA" sz="2200" dirty="0" smtClean="0"/>
              <a:t>علم النفس هو الدراسة العلمية للعمليات العقلية</a:t>
            </a:r>
            <a:br>
              <a:rPr lang="ar-SA" sz="2200" dirty="0" smtClean="0"/>
            </a:br>
            <a:r>
              <a:rPr lang="ar-SA" sz="2200" dirty="0" smtClean="0"/>
              <a:t> والسلوك</a:t>
            </a:r>
            <a:br>
              <a:rPr lang="ar-SA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b="1" dirty="0"/>
              <a:t> </a:t>
            </a:r>
            <a:r>
              <a:rPr lang="ar-SA" sz="2400" b="1" dirty="0" smtClean="0"/>
              <a:t>أهداف المادة</a:t>
            </a:r>
            <a:r>
              <a:rPr lang="en-GB" sz="2400" b="1" dirty="0" smtClean="0"/>
              <a:t>:</a:t>
            </a:r>
            <a:r>
              <a:rPr lang="ar-SA" sz="2400" b="1" dirty="0" smtClean="0"/>
              <a:t> </a:t>
            </a:r>
            <a:br>
              <a:rPr lang="ar-SA" sz="2400" b="1" dirty="0" smtClean="0"/>
            </a:br>
            <a:r>
              <a:rPr lang="ar-SA" sz="2400" b="1" dirty="0" smtClean="0"/>
              <a:t>- </a:t>
            </a:r>
            <a:r>
              <a:rPr lang="ar-SA" sz="2200" dirty="0" smtClean="0"/>
              <a:t>معرفة شاملة للموضوعات المعرفيه </a:t>
            </a:r>
            <a:br>
              <a:rPr lang="ar-SA" sz="2200" dirty="0" smtClean="0"/>
            </a:br>
            <a:r>
              <a:rPr lang="ar-SA" sz="2200" dirty="0" smtClean="0"/>
              <a:t>والعوامل المؤثرة بها</a:t>
            </a:r>
            <a:br>
              <a:rPr lang="ar-SA" sz="2200" dirty="0" smtClean="0"/>
            </a:br>
            <a:r>
              <a:rPr lang="ar-SA" sz="2200" dirty="0" smtClean="0"/>
              <a:t>- معرفة التقنيات الحديثة لدراسة العقل</a:t>
            </a:r>
            <a:r>
              <a:rPr lang="ar-SA" sz="2200" dirty="0"/>
              <a:t/>
            </a:r>
            <a:br>
              <a:rPr lang="ar-SA" sz="22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6" y="2017059"/>
            <a:ext cx="3384176" cy="326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/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المواضيع التي يتناولها المقرر: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000" dirty="0" smtClean="0"/>
              <a:t>الرجاء الاطلاع على </a:t>
            </a:r>
            <a:r>
              <a:rPr lang="ar-SA" sz="2000" dirty="0" smtClean="0">
                <a:hlinkClick r:id="rId2"/>
              </a:rPr>
              <a:t>موقعي </a:t>
            </a:r>
            <a:r>
              <a:rPr lang="ar-SA" sz="2000" dirty="0" smtClean="0"/>
              <a:t>للحصول على نسخة من توصيف المقرر</a:t>
            </a:r>
            <a:br>
              <a:rPr lang="ar-SA" sz="2000" dirty="0" smtClean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9870141" y="3711388"/>
            <a:ext cx="1021977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dirty="0" smtClean="0">
                <a:solidFill>
                  <a:schemeClr val="bg1"/>
                </a:solidFill>
              </a:rPr>
              <a:t>الانتباه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8207188" y="4347882"/>
            <a:ext cx="1044387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dirty="0" smtClean="0">
                <a:solidFill>
                  <a:schemeClr val="bg1"/>
                </a:solidFill>
              </a:rPr>
              <a:t>الادراك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58397" y="3770404"/>
            <a:ext cx="107352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dirty="0" smtClean="0">
                <a:solidFill>
                  <a:schemeClr val="bg1"/>
                </a:solidFill>
              </a:rPr>
              <a:t>الذاكرة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870521" y="4347882"/>
            <a:ext cx="1210236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dirty="0" smtClean="0">
                <a:solidFill>
                  <a:schemeClr val="bg1"/>
                </a:solidFill>
              </a:rPr>
              <a:t>اللغة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bg1"/>
                </a:solidFill>
              </a:rPr>
              <a:t>والتفكير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949826" y="3770404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457200" rtl="1" eaLnBrk="1" latinLnBrk="0" hangingPunct="1"/>
            <a:r>
              <a:rPr lang="ar-SA" dirty="0" smtClean="0">
                <a:solidFill>
                  <a:schemeClr val="bg1"/>
                </a:solidFill>
              </a:rPr>
              <a:t>اتخاذ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bg1"/>
                </a:solidFill>
              </a:rPr>
              <a:t>القرار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07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47700"/>
            <a:ext cx="10541747" cy="5537947"/>
          </a:xfrm>
        </p:spPr>
        <p:txBody>
          <a:bodyPr anchor="ctr">
            <a:noAutofit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b="1" dirty="0" smtClean="0"/>
              <a:t>توزيع الدرجات:</a:t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000" dirty="0" smtClean="0"/>
              <a:t>٣٠ درجة اختبار فصلي</a:t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٥ اختبار الكتاب المفتوح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١٥ درجة ترجمة ٣ بحوث حديثة في أحد المواضيع المعرفية</a:t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١٠ درجات تقديم عرض للطالبات حول هذه البحوث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والاختبار النهائي ٤٠ درجة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60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 fontScale="90000"/>
          </a:bodyPr>
          <a:lstStyle/>
          <a:p>
            <a:pPr lvl="0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/>
              <a:t>المراجع</a:t>
            </a:r>
            <a:r>
              <a:rPr lang="ar-SA" sz="2400" b="1" dirty="0" smtClean="0"/>
              <a:t>:</a:t>
            </a:r>
            <a:br>
              <a:rPr lang="ar-SA" sz="2400" b="1" dirty="0" smtClean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/>
              <a:t> </a:t>
            </a:r>
            <a:r>
              <a:rPr lang="ar-SA" sz="2000" dirty="0" smtClean="0"/>
              <a:t>- علم </a:t>
            </a:r>
            <a:r>
              <a:rPr lang="ar-SA" sz="2000" dirty="0"/>
              <a:t>النفس المعرفي. رافع </a:t>
            </a:r>
            <a:r>
              <a:rPr lang="ar-SA" sz="2000" dirty="0" err="1"/>
              <a:t>الزغول</a:t>
            </a:r>
            <a:r>
              <a:rPr lang="ar-SA" sz="2000" dirty="0"/>
              <a:t> و عماد </a:t>
            </a:r>
            <a:r>
              <a:rPr lang="ar-SA" sz="2000" dirty="0" err="1"/>
              <a:t>الزغول</a:t>
            </a:r>
            <a:r>
              <a:rPr lang="ar-SA" sz="2000" dirty="0"/>
              <a:t> </a:t>
            </a:r>
            <a:br>
              <a:rPr lang="ar-SA" sz="2000" dirty="0"/>
            </a:br>
            <a:r>
              <a:rPr lang="ar-SA" sz="2000" dirty="0" smtClean="0"/>
              <a:t>                         </a:t>
            </a:r>
            <a:br>
              <a:rPr lang="ar-SA" sz="2000" dirty="0" smtClean="0"/>
            </a:br>
            <a:r>
              <a:rPr lang="ar-SA" sz="2000" dirty="0" smtClean="0"/>
              <a:t>- علم </a:t>
            </a:r>
            <a:r>
              <a:rPr lang="ar-SA" sz="2000" dirty="0"/>
              <a:t>النفس المعرفي و تطبيقاته. جون اندرسون، ترجمة: محمد سليط و رضا الجمال. 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u="sng" dirty="0" smtClean="0"/>
              <a:t>كل ما يذكر في المحاضرة فهو ملزم</a:t>
            </a:r>
            <a:r>
              <a:rPr lang="en-US" sz="2400" u="sng" dirty="0"/>
              <a:t/>
            </a:r>
            <a:br>
              <a:rPr lang="en-US" sz="2400" u="sng" dirty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 fontScale="90000"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توجيهات عامة للنجاح في المقرر: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دراسة المواضيع ٣ فترات أسبوعياً بدلاً من مرة واحدة قبل الاختبار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قراءة موضوع المحاضرة قبل حضورها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استحضري دوافع الاهتمام بالمادة للمحافظة على الانتباه أثناء المحاضرة</a:t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/>
              <a:t/>
            </a:r>
            <a:br>
              <a:rPr lang="ar-SA" sz="200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9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/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توجيهات عامة في الكتابة الأكاديمية: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/>
              <a:t>- كيف أطور الأسلوب العلمي: فوائد القراءة العلمية وغير </a:t>
            </a:r>
            <a:r>
              <a:rPr lang="ar-SA" sz="2000" dirty="0" smtClean="0"/>
              <a:t>العلمية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ar-SA" sz="2000"/>
              <a:t/>
            </a:r>
            <a:br>
              <a:rPr lang="ar-SA" sz="200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384</TotalTime>
  <Words>24</Words>
  <Application>Microsoft Macintosh PowerPoint</Application>
  <PresentationFormat>Widescreen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Gill Sans MT</vt:lpstr>
      <vt:lpstr>Majalla UI</vt:lpstr>
      <vt:lpstr>Arial</vt:lpstr>
      <vt:lpstr>Parcel</vt:lpstr>
      <vt:lpstr>علم النفس المعرفي (٣٦٧ نفس)</vt:lpstr>
      <vt:lpstr>   أهمية علم النفس المعرفي  علم النفس هو الدراسة العلمية للعمليات العقلية  والسلوك    أهداف المادة:  - معرفة شاملة للموضوعات المعرفيه  والعوامل المؤثرة بها - معرفة التقنيات الحديثة لدراسة العقل      </vt:lpstr>
      <vt:lpstr>   المواضيع التي يتناولها المقرر:   الرجاء الاطلاع على موقعي للحصول على نسخة من توصيف المقرر      </vt:lpstr>
      <vt:lpstr>  توزيع الدرجات:   ٣٠ درجة اختبار فصلي  ٥ اختبار الكتاب المفتوح   ١٥ درجة ترجمة ٣ بحوث حديثة في أحد المواضيع المعرفية  ١٠ درجات تقديم عرض للطالبات حول هذه البحوث    والاختبار النهائي ٤٠ درجة   </vt:lpstr>
      <vt:lpstr>   المراجع:   - علم النفس المعرفي. رافع الزغول و عماد الزغول                            - علم النفس المعرفي و تطبيقاته. جون اندرسون، ترجمة: محمد سليط و رضا الجمال.    كل ما يذكر في المحاضرة فهو ملزم      </vt:lpstr>
      <vt:lpstr>   توجيهات عامة للنجاح في المقرر:   - دراسة المواضيع ٣ فترات أسبوعياً بدلاً من مرة واحدة قبل الاختبار   - قراءة موضوع المحاضرة قبل حضورها    - استحضري دوافع الاهتمام بالمادة للمحافظة على الانتباه أثناء المحاضرة      </vt:lpstr>
      <vt:lpstr>   توجيهات عامة في الكتابة الأكاديمية:   - كيف أطور الأسلوب العلمي: فوائد القراءة العلمية وغير العلمية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النفس التجريبي</dc:title>
  <dc:creator>Albandri oti</dc:creator>
  <cp:lastModifiedBy>Albandri oti</cp:lastModifiedBy>
  <cp:revision>28</cp:revision>
  <dcterms:created xsi:type="dcterms:W3CDTF">2016-04-05T21:57:32Z</dcterms:created>
  <dcterms:modified xsi:type="dcterms:W3CDTF">2017-09-25T12:24:03Z</dcterms:modified>
</cp:coreProperties>
</file>