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66" d="100"/>
          <a:sy n="66" d="100"/>
        </p:scale>
        <p:origin x="-150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04/01/36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04/01/36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04/01/36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04/01/36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04/01/36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04/01/36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04/01/36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04/01/36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04/01/36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04/01/36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04/01/36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8ABB09-4A1D-463E-8065-109CC2B7EFAA}" type="datetimeFigureOut">
              <a:rPr lang="ar-SA" smtClean="0"/>
              <a:pPr/>
              <a:t>04/01/36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11560" y="2420888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ar-SA" dirty="0" smtClean="0"/>
              <a:t>حال بين الجفن و الوسن</a:t>
            </a:r>
            <a:br>
              <a:rPr lang="ar-SA" dirty="0" smtClean="0"/>
            </a:br>
            <a:r>
              <a:rPr lang="ar-SA" dirty="0" smtClean="0"/>
              <a:t/>
            </a:r>
            <a:br>
              <a:rPr lang="ar-SA" dirty="0" smtClean="0"/>
            </a:br>
            <a:r>
              <a:rPr lang="ar-SA" dirty="0" smtClean="0"/>
              <a:t/>
            </a:r>
            <a:br>
              <a:rPr lang="ar-SA" dirty="0" smtClean="0"/>
            </a:br>
            <a:r>
              <a:rPr lang="ar-SA" dirty="0" smtClean="0"/>
              <a:t/>
            </a:r>
            <a:br>
              <a:rPr lang="ar-SA" dirty="0" smtClean="0"/>
            </a:br>
            <a:r>
              <a:rPr lang="ar-SA" dirty="0" smtClean="0"/>
              <a:t>حائل لو شئت لم يكن</a:t>
            </a:r>
            <a:endParaRPr lang="ar-SA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11560" y="2420888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ar-SA" dirty="0" smtClean="0"/>
              <a:t>أنا و الأيام تقذف </a:t>
            </a:r>
            <a:r>
              <a:rPr lang="ar-SA" dirty="0" err="1" smtClean="0"/>
              <a:t>بي</a:t>
            </a:r>
            <a:r>
              <a:rPr lang="ar-SA" dirty="0" smtClean="0"/>
              <a:t/>
            </a:r>
            <a:br>
              <a:rPr lang="ar-SA" dirty="0" smtClean="0"/>
            </a:br>
            <a:r>
              <a:rPr lang="ar-SA" dirty="0" smtClean="0"/>
              <a:t/>
            </a:r>
            <a:br>
              <a:rPr lang="ar-SA" dirty="0" smtClean="0"/>
            </a:br>
            <a:r>
              <a:rPr lang="ar-SA" dirty="0" smtClean="0"/>
              <a:t/>
            </a:r>
            <a:br>
              <a:rPr lang="ar-SA" dirty="0" smtClean="0"/>
            </a:br>
            <a:r>
              <a:rPr lang="ar-SA" dirty="0" smtClean="0"/>
              <a:t/>
            </a:r>
            <a:br>
              <a:rPr lang="ar-SA" dirty="0" smtClean="0"/>
            </a:br>
            <a:r>
              <a:rPr lang="ar-SA" dirty="0" smtClean="0"/>
              <a:t/>
            </a:r>
            <a:br>
              <a:rPr lang="ar-SA" dirty="0" smtClean="0"/>
            </a:br>
            <a:r>
              <a:rPr lang="ar-SA" dirty="0" smtClean="0"/>
              <a:t>بين مشتاق و مفتتن</a:t>
            </a:r>
            <a:br>
              <a:rPr lang="ar-SA" dirty="0" smtClean="0"/>
            </a:br>
            <a:endParaRPr lang="ar-SA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51520" y="220486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ar-SA" dirty="0" smtClean="0"/>
              <a:t>لي فؤاد فيـــــك تنكره</a:t>
            </a:r>
            <a:br>
              <a:rPr lang="ar-SA" dirty="0" smtClean="0"/>
            </a:br>
            <a:r>
              <a:rPr lang="ar-SA" dirty="0" smtClean="0"/>
              <a:t/>
            </a:r>
            <a:br>
              <a:rPr lang="ar-SA" dirty="0" smtClean="0"/>
            </a:br>
            <a:r>
              <a:rPr lang="ar-SA" dirty="0" smtClean="0"/>
              <a:t/>
            </a:r>
            <a:br>
              <a:rPr lang="ar-SA" dirty="0" smtClean="0"/>
            </a:br>
            <a:r>
              <a:rPr lang="ar-SA" dirty="0" smtClean="0"/>
              <a:t/>
            </a:r>
            <a:br>
              <a:rPr lang="ar-SA" dirty="0" smtClean="0"/>
            </a:br>
            <a:r>
              <a:rPr lang="ar-SA" dirty="0" smtClean="0"/>
              <a:t>أضلعي من شـــدة الوهن</a:t>
            </a:r>
            <a:endParaRPr lang="ar-SA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83568" y="242088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ar-SA" dirty="0" smtClean="0"/>
              <a:t>و زفير لو علــــمت به</a:t>
            </a:r>
            <a:br>
              <a:rPr lang="ar-SA" dirty="0" smtClean="0"/>
            </a:br>
            <a:r>
              <a:rPr lang="ar-SA" dirty="0" smtClean="0"/>
              <a:t/>
            </a:r>
            <a:br>
              <a:rPr lang="ar-SA" dirty="0" smtClean="0"/>
            </a:br>
            <a:r>
              <a:rPr lang="ar-SA" dirty="0" smtClean="0"/>
              <a:t/>
            </a:r>
            <a:br>
              <a:rPr lang="ar-SA" dirty="0" smtClean="0"/>
            </a:br>
            <a:r>
              <a:rPr lang="ar-SA" dirty="0" smtClean="0"/>
              <a:t>خلت نار الفرس في بدني </a:t>
            </a:r>
            <a:endParaRPr lang="ar-SA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67544" y="234888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ar-SA" dirty="0" smtClean="0"/>
              <a:t>يا لقومي أننـــــــي رجل</a:t>
            </a:r>
            <a:br>
              <a:rPr lang="ar-SA" dirty="0" smtClean="0"/>
            </a:br>
            <a:r>
              <a:rPr lang="ar-SA" dirty="0" smtClean="0"/>
              <a:t/>
            </a:r>
            <a:br>
              <a:rPr lang="ar-SA" dirty="0" smtClean="0"/>
            </a:br>
            <a:r>
              <a:rPr lang="ar-SA" dirty="0" smtClean="0"/>
              <a:t/>
            </a:r>
            <a:br>
              <a:rPr lang="ar-SA" dirty="0" smtClean="0"/>
            </a:br>
            <a:r>
              <a:rPr lang="ar-SA" dirty="0" smtClean="0"/>
              <a:t/>
            </a:r>
            <a:br>
              <a:rPr lang="ar-SA" dirty="0" smtClean="0"/>
            </a:br>
            <a:r>
              <a:rPr lang="ar-SA" dirty="0" smtClean="0"/>
              <a:t>حرت في أمري و في زمني </a:t>
            </a:r>
            <a:endParaRPr lang="ar-SA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55</TotalTime>
  <Words>23</Words>
  <Application>Microsoft Office PowerPoint</Application>
  <PresentationFormat>عرض على الشاشة (3:4)‏</PresentationFormat>
  <Paragraphs>5</Paragraphs>
  <Slides>5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5</vt:i4>
      </vt:variant>
    </vt:vector>
  </HeadingPairs>
  <TitlesOfParts>
    <vt:vector size="6" baseType="lpstr">
      <vt:lpstr>سمة Office</vt:lpstr>
      <vt:lpstr>حال بين الجفن و الوسن    حائل لو شئت لم يكن</vt:lpstr>
      <vt:lpstr>أنا و الأيام تقذف بي     بين مشتاق و مفتتن </vt:lpstr>
      <vt:lpstr>لي فؤاد فيـــــك تنكره    أضلعي من شـــدة الوهن</vt:lpstr>
      <vt:lpstr>و زفير لو علــــمت به   خلت نار الفرس في بدني </vt:lpstr>
      <vt:lpstr>يا لقومي أننـــــــي رجل    حرت في أمري و في زمني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حال بين الجفن و الوسن    حائل لو شئت لم يكن</dc:title>
  <dc:creator>w7</dc:creator>
  <cp:lastModifiedBy>w7</cp:lastModifiedBy>
  <cp:revision>3</cp:revision>
  <dcterms:created xsi:type="dcterms:W3CDTF">2014-10-27T05:33:24Z</dcterms:created>
  <dcterms:modified xsi:type="dcterms:W3CDTF">2014-10-27T06:39:20Z</dcterms:modified>
</cp:coreProperties>
</file>