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7" r:id="rId8"/>
    <p:sldId id="266" r:id="rId9"/>
    <p:sldId id="263" r:id="rId10"/>
    <p:sldId id="264" r:id="rId11"/>
    <p:sldId id="268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8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21"/>
  <c:chart>
    <c:title>
      <c:tx>
        <c:rich>
          <a:bodyPr/>
          <a:lstStyle/>
          <a:p>
            <a:pPr>
              <a:defRPr/>
            </a:pPr>
            <a:r>
              <a:rPr lang="ar-SA" dirty="0" smtClean="0"/>
              <a:t>دور </a:t>
            </a:r>
            <a:r>
              <a:rPr lang="ar-SA" dirty="0" err="1" smtClean="0"/>
              <a:t>الاسرة</a:t>
            </a:r>
            <a:r>
              <a:rPr lang="ar-SA" dirty="0" smtClean="0"/>
              <a:t> في التنشئة الاجتماعية </a:t>
            </a:r>
            <a:endParaRPr lang="ar-SA" dirty="0"/>
          </a:p>
        </c:rich>
      </c:tx>
      <c:layout/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cat>
            <c:strRef>
              <c:f>ورقة1!$A$2:$A$6</c:f>
              <c:strCache>
                <c:ptCount val="5"/>
                <c:pt idx="0">
                  <c:v>الافراد خارج نطاق الاسرة </c:v>
                </c:pt>
                <c:pt idx="1">
                  <c:v>الأخوة </c:v>
                </c:pt>
                <c:pt idx="2">
                  <c:v>الأب </c:v>
                </c:pt>
                <c:pt idx="3">
                  <c:v>الأم </c:v>
                </c:pt>
                <c:pt idx="4">
                  <c:v>,وسائل الاعلام </c:v>
                </c:pt>
              </c:strCache>
            </c:strRef>
          </c:cat>
          <c:val>
            <c:numRef>
              <c:f>ورقة1!$B$2:$B$6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10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520660-CBB3-44AE-A17D-574B0A7C72BD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7B9D7DE-DAAA-4271-AAE5-1C17F6D9BA3A}">
      <dgm:prSet phldrT="[نص]"/>
      <dgm:spPr/>
      <dgm:t>
        <a:bodyPr/>
        <a:lstStyle/>
        <a:p>
          <a:pPr rtl="1"/>
          <a:r>
            <a:rPr lang="ar-SA" dirty="0" smtClean="0"/>
            <a:t>العلاقات الدائمة </a:t>
          </a:r>
          <a:endParaRPr lang="ar-SA" dirty="0"/>
        </a:p>
      </dgm:t>
    </dgm:pt>
    <dgm:pt modelId="{367E43FD-09D0-4A9B-8BF9-3D6518E15A24}" type="parTrans" cxnId="{5109848D-6687-41EE-A98B-B28731CD101B}">
      <dgm:prSet/>
      <dgm:spPr/>
      <dgm:t>
        <a:bodyPr/>
        <a:lstStyle/>
        <a:p>
          <a:pPr rtl="1"/>
          <a:endParaRPr lang="ar-SA"/>
        </a:p>
      </dgm:t>
    </dgm:pt>
    <dgm:pt modelId="{471D95B5-9109-414F-9A47-332A1D4F4806}" type="sibTrans" cxnId="{5109848D-6687-41EE-A98B-B28731CD101B}">
      <dgm:prSet/>
      <dgm:spPr/>
      <dgm:t>
        <a:bodyPr/>
        <a:lstStyle/>
        <a:p>
          <a:pPr rtl="1"/>
          <a:endParaRPr lang="ar-SA"/>
        </a:p>
      </dgm:t>
    </dgm:pt>
    <dgm:pt modelId="{437D617B-0E4B-42D0-B759-BD31E119B3DB}">
      <dgm:prSet phldrT="[نص]"/>
      <dgm:spPr/>
      <dgm:t>
        <a:bodyPr/>
        <a:lstStyle/>
        <a:p>
          <a:pPr rtl="1"/>
          <a:r>
            <a:rPr lang="ar-SA" dirty="0" smtClean="0"/>
            <a:t>الأسرة</a:t>
          </a:r>
          <a:endParaRPr lang="ar-SA" dirty="0"/>
        </a:p>
      </dgm:t>
    </dgm:pt>
    <dgm:pt modelId="{6D118557-614E-4765-AF4D-8C5BB1FCCB87}" type="parTrans" cxnId="{B1202D29-3864-42B5-84EE-A6AADE6D870A}">
      <dgm:prSet/>
      <dgm:spPr/>
      <dgm:t>
        <a:bodyPr/>
        <a:lstStyle/>
        <a:p>
          <a:pPr rtl="1"/>
          <a:endParaRPr lang="ar-SA"/>
        </a:p>
      </dgm:t>
    </dgm:pt>
    <dgm:pt modelId="{6CAD832A-5937-4293-8BD4-ABD0FA7537AC}" type="sibTrans" cxnId="{B1202D29-3864-42B5-84EE-A6AADE6D870A}">
      <dgm:prSet/>
      <dgm:spPr/>
      <dgm:t>
        <a:bodyPr/>
        <a:lstStyle/>
        <a:p>
          <a:pPr rtl="1"/>
          <a:endParaRPr lang="ar-SA"/>
        </a:p>
      </dgm:t>
    </dgm:pt>
    <dgm:pt modelId="{E4960AFA-1A26-4D32-B620-0E070DAE4048}">
      <dgm:prSet phldrT="[نص]"/>
      <dgm:spPr/>
      <dgm:t>
        <a:bodyPr/>
        <a:lstStyle/>
        <a:p>
          <a:pPr rtl="1"/>
          <a:endParaRPr lang="ar-SA" dirty="0"/>
        </a:p>
      </dgm:t>
    </dgm:pt>
    <dgm:pt modelId="{D218C7A1-810C-4D3D-9ABB-39E2F9DE1A9A}" type="parTrans" cxnId="{D3C22189-901A-4A22-8E1F-99BBA2839E2B}">
      <dgm:prSet/>
      <dgm:spPr/>
      <dgm:t>
        <a:bodyPr/>
        <a:lstStyle/>
        <a:p>
          <a:pPr rtl="1"/>
          <a:endParaRPr lang="ar-SA"/>
        </a:p>
      </dgm:t>
    </dgm:pt>
    <dgm:pt modelId="{F3BE2103-1C02-4539-BA22-A72F335DA736}" type="sibTrans" cxnId="{D3C22189-901A-4A22-8E1F-99BBA2839E2B}">
      <dgm:prSet/>
      <dgm:spPr/>
      <dgm:t>
        <a:bodyPr/>
        <a:lstStyle/>
        <a:p>
          <a:pPr rtl="1"/>
          <a:endParaRPr lang="ar-SA"/>
        </a:p>
      </dgm:t>
    </dgm:pt>
    <dgm:pt modelId="{B3798603-B072-4FF0-AEF9-52C585D38DE1}">
      <dgm:prSet phldrT="[نص]"/>
      <dgm:spPr/>
      <dgm:t>
        <a:bodyPr/>
        <a:lstStyle/>
        <a:p>
          <a:pPr rtl="1"/>
          <a:r>
            <a:rPr lang="ar-SA" dirty="0" smtClean="0"/>
            <a:t>العلاقات طويلة الأمد</a:t>
          </a:r>
          <a:endParaRPr lang="ar-SA" dirty="0"/>
        </a:p>
      </dgm:t>
    </dgm:pt>
    <dgm:pt modelId="{B97774A9-282C-4941-8639-03818B320164}" type="parTrans" cxnId="{F5A2B617-0C98-4E68-8CD6-A28D4B0F3959}">
      <dgm:prSet/>
      <dgm:spPr/>
      <dgm:t>
        <a:bodyPr/>
        <a:lstStyle/>
        <a:p>
          <a:pPr rtl="1"/>
          <a:endParaRPr lang="ar-SA"/>
        </a:p>
      </dgm:t>
    </dgm:pt>
    <dgm:pt modelId="{21316AFE-F776-4A41-8115-3D58E127C8A4}" type="sibTrans" cxnId="{F5A2B617-0C98-4E68-8CD6-A28D4B0F3959}">
      <dgm:prSet/>
      <dgm:spPr/>
      <dgm:t>
        <a:bodyPr/>
        <a:lstStyle/>
        <a:p>
          <a:pPr rtl="1"/>
          <a:endParaRPr lang="ar-SA"/>
        </a:p>
      </dgm:t>
    </dgm:pt>
    <dgm:pt modelId="{67F72172-2579-4942-AEB3-18D4328F4605}">
      <dgm:prSet phldrT="[نص]"/>
      <dgm:spPr/>
      <dgm:t>
        <a:bodyPr/>
        <a:lstStyle/>
        <a:p>
          <a:pPr rtl="1"/>
          <a:r>
            <a:rPr lang="ar-SA" dirty="0" smtClean="0"/>
            <a:t>الطالب </a:t>
          </a:r>
          <a:r>
            <a:rPr lang="ar-SA" dirty="0" err="1" smtClean="0"/>
            <a:t>و</a:t>
          </a:r>
          <a:r>
            <a:rPr lang="ar-SA" dirty="0" smtClean="0"/>
            <a:t> الجامعة </a:t>
          </a:r>
          <a:endParaRPr lang="ar-SA" dirty="0"/>
        </a:p>
      </dgm:t>
    </dgm:pt>
    <dgm:pt modelId="{B0F74DFA-3BD0-4601-8F60-12B939E4B2B0}" type="parTrans" cxnId="{3DB1F81A-4ABD-4FA3-A9E9-C0E0AD5FC2FF}">
      <dgm:prSet/>
      <dgm:spPr/>
      <dgm:t>
        <a:bodyPr/>
        <a:lstStyle/>
        <a:p>
          <a:pPr rtl="1"/>
          <a:endParaRPr lang="ar-SA"/>
        </a:p>
      </dgm:t>
    </dgm:pt>
    <dgm:pt modelId="{DD2F003A-508E-412E-9FC9-F46D3363FD5C}" type="sibTrans" cxnId="{3DB1F81A-4ABD-4FA3-A9E9-C0E0AD5FC2FF}">
      <dgm:prSet/>
      <dgm:spPr/>
      <dgm:t>
        <a:bodyPr/>
        <a:lstStyle/>
        <a:p>
          <a:pPr rtl="1"/>
          <a:endParaRPr lang="ar-SA"/>
        </a:p>
      </dgm:t>
    </dgm:pt>
    <dgm:pt modelId="{D04392EF-919E-485F-80AF-A27EDAC83FB7}">
      <dgm:prSet phldrT="[نص]"/>
      <dgm:spPr/>
      <dgm:t>
        <a:bodyPr/>
        <a:lstStyle/>
        <a:p>
          <a:pPr rtl="1"/>
          <a:r>
            <a:rPr lang="ar-SA" dirty="0" smtClean="0"/>
            <a:t>زملاء الدراسة</a:t>
          </a:r>
          <a:endParaRPr lang="ar-SA" dirty="0"/>
        </a:p>
      </dgm:t>
    </dgm:pt>
    <dgm:pt modelId="{85622F5B-8147-45C9-9BE9-748B43BE43FD}" type="parTrans" cxnId="{DD89E5E8-DA1D-40BE-8181-F972B0B93D2C}">
      <dgm:prSet/>
      <dgm:spPr/>
      <dgm:t>
        <a:bodyPr/>
        <a:lstStyle/>
        <a:p>
          <a:pPr rtl="1"/>
          <a:endParaRPr lang="ar-SA"/>
        </a:p>
      </dgm:t>
    </dgm:pt>
    <dgm:pt modelId="{F31F7C2E-F61F-4973-99FD-B8903FDA0C8F}" type="sibTrans" cxnId="{DD89E5E8-DA1D-40BE-8181-F972B0B93D2C}">
      <dgm:prSet/>
      <dgm:spPr/>
      <dgm:t>
        <a:bodyPr/>
        <a:lstStyle/>
        <a:p>
          <a:pPr rtl="1"/>
          <a:endParaRPr lang="ar-SA"/>
        </a:p>
      </dgm:t>
    </dgm:pt>
    <dgm:pt modelId="{029C4DA6-E865-4E9F-82F7-8AC0A671C297}">
      <dgm:prSet phldrT="[نص]"/>
      <dgm:spPr/>
      <dgm:t>
        <a:bodyPr/>
        <a:lstStyle/>
        <a:p>
          <a:pPr rtl="1"/>
          <a:r>
            <a:rPr lang="ar-SA" dirty="0" smtClean="0"/>
            <a:t>العلاقات الوقتية</a:t>
          </a:r>
          <a:endParaRPr lang="ar-SA" dirty="0"/>
        </a:p>
      </dgm:t>
    </dgm:pt>
    <dgm:pt modelId="{F50EB8F9-5908-4FE0-A487-2A0666CECC78}" type="parTrans" cxnId="{7CF63580-7183-45A9-A60A-707151EEDE5C}">
      <dgm:prSet/>
      <dgm:spPr/>
      <dgm:t>
        <a:bodyPr/>
        <a:lstStyle/>
        <a:p>
          <a:pPr rtl="1"/>
          <a:endParaRPr lang="ar-SA"/>
        </a:p>
      </dgm:t>
    </dgm:pt>
    <dgm:pt modelId="{5705587B-A8F5-4AE5-A809-EE2893FBCEA1}" type="sibTrans" cxnId="{7CF63580-7183-45A9-A60A-707151EEDE5C}">
      <dgm:prSet/>
      <dgm:spPr/>
      <dgm:t>
        <a:bodyPr/>
        <a:lstStyle/>
        <a:p>
          <a:pPr rtl="1"/>
          <a:endParaRPr lang="ar-SA"/>
        </a:p>
      </dgm:t>
    </dgm:pt>
    <dgm:pt modelId="{FEB1B33A-2D91-4094-8DC6-0F813DB705CF}">
      <dgm:prSet phldrT="[نص]"/>
      <dgm:spPr/>
      <dgm:t>
        <a:bodyPr/>
        <a:lstStyle/>
        <a:p>
          <a:pPr rtl="1"/>
          <a:r>
            <a:rPr lang="ar-SA" dirty="0" smtClean="0"/>
            <a:t>الحديث العابر</a:t>
          </a:r>
          <a:endParaRPr lang="ar-SA" dirty="0"/>
        </a:p>
      </dgm:t>
    </dgm:pt>
    <dgm:pt modelId="{7C153F9B-F654-430B-A407-C7B351734AAC}" type="parTrans" cxnId="{733EBBE6-DFAC-46CF-B6DB-AC46815D3623}">
      <dgm:prSet/>
      <dgm:spPr/>
      <dgm:t>
        <a:bodyPr/>
        <a:lstStyle/>
        <a:p>
          <a:pPr rtl="1"/>
          <a:endParaRPr lang="ar-SA"/>
        </a:p>
      </dgm:t>
    </dgm:pt>
    <dgm:pt modelId="{04C54C5A-6E4F-42EE-91EA-B5F9F83A76DB}" type="sibTrans" cxnId="{733EBBE6-DFAC-46CF-B6DB-AC46815D3623}">
      <dgm:prSet/>
      <dgm:spPr/>
      <dgm:t>
        <a:bodyPr/>
        <a:lstStyle/>
        <a:p>
          <a:pPr rtl="1"/>
          <a:endParaRPr lang="ar-SA"/>
        </a:p>
      </dgm:t>
    </dgm:pt>
    <dgm:pt modelId="{61461302-5843-4195-9C00-C29E449B2121}">
      <dgm:prSet phldrT="[نص]"/>
      <dgm:spPr/>
      <dgm:t>
        <a:bodyPr/>
        <a:lstStyle/>
        <a:p>
          <a:pPr rtl="1"/>
          <a:r>
            <a:rPr lang="ar-SA" dirty="0" smtClean="0"/>
            <a:t>العلاقة بين البائع والمشتري</a:t>
          </a:r>
          <a:endParaRPr lang="ar-SA" dirty="0"/>
        </a:p>
      </dgm:t>
    </dgm:pt>
    <dgm:pt modelId="{3FA18B54-C169-4153-A3CE-DD6AC8B6947C}" type="parTrans" cxnId="{C02247EF-0FB5-48FB-85B4-4C88B27A31F3}">
      <dgm:prSet/>
      <dgm:spPr/>
      <dgm:t>
        <a:bodyPr/>
        <a:lstStyle/>
        <a:p>
          <a:pPr rtl="1"/>
          <a:endParaRPr lang="ar-SA"/>
        </a:p>
      </dgm:t>
    </dgm:pt>
    <dgm:pt modelId="{C45C5ACF-7A2F-4F87-B62A-6162EA4E1C53}" type="sibTrans" cxnId="{C02247EF-0FB5-48FB-85B4-4C88B27A31F3}">
      <dgm:prSet/>
      <dgm:spPr/>
      <dgm:t>
        <a:bodyPr/>
        <a:lstStyle/>
        <a:p>
          <a:pPr rtl="1"/>
          <a:endParaRPr lang="ar-SA"/>
        </a:p>
      </dgm:t>
    </dgm:pt>
    <dgm:pt modelId="{E49F9C3B-9F49-4502-9B19-2971DB465AA2}" type="pres">
      <dgm:prSet presAssocID="{4F520660-CBB3-44AE-A17D-574B0A7C72B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A7CD66C-572D-48EE-9947-5E979504A844}" type="pres">
      <dgm:prSet presAssocID="{C7B9D7DE-DAAA-4271-AAE5-1C17F6D9BA3A}" presName="composite" presStyleCnt="0"/>
      <dgm:spPr/>
    </dgm:pt>
    <dgm:pt modelId="{993391A5-AAEE-4839-B22A-CF2A1CE048B0}" type="pres">
      <dgm:prSet presAssocID="{C7B9D7DE-DAAA-4271-AAE5-1C17F6D9BA3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04AA1B-C389-470B-875D-88495BBECAA6}" type="pres">
      <dgm:prSet presAssocID="{C7B9D7DE-DAAA-4271-AAE5-1C17F6D9BA3A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BA6D70-5150-48AF-A30B-813F6B0CF4FD}" type="pres">
      <dgm:prSet presAssocID="{471D95B5-9109-414F-9A47-332A1D4F4806}" presName="space" presStyleCnt="0"/>
      <dgm:spPr/>
    </dgm:pt>
    <dgm:pt modelId="{2553C98B-928A-4D5A-95DD-19948092B9E5}" type="pres">
      <dgm:prSet presAssocID="{B3798603-B072-4FF0-AEF9-52C585D38DE1}" presName="composite" presStyleCnt="0"/>
      <dgm:spPr/>
    </dgm:pt>
    <dgm:pt modelId="{60ABB0FB-04E8-4917-A23B-962DD4640D44}" type="pres">
      <dgm:prSet presAssocID="{B3798603-B072-4FF0-AEF9-52C585D38DE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410E229-81C7-4EE1-94DD-C3C37AC3FF38}" type="pres">
      <dgm:prSet presAssocID="{B3798603-B072-4FF0-AEF9-52C585D38DE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0214696-609F-4EAD-B4E2-00B8C509DF0A}" type="pres">
      <dgm:prSet presAssocID="{21316AFE-F776-4A41-8115-3D58E127C8A4}" presName="space" presStyleCnt="0"/>
      <dgm:spPr/>
    </dgm:pt>
    <dgm:pt modelId="{B4C71D04-91E8-40ED-8B28-E37978C1B7E8}" type="pres">
      <dgm:prSet presAssocID="{029C4DA6-E865-4E9F-82F7-8AC0A671C297}" presName="composite" presStyleCnt="0"/>
      <dgm:spPr/>
    </dgm:pt>
    <dgm:pt modelId="{9E8064F7-71AA-40A9-A438-58C0183CCA31}" type="pres">
      <dgm:prSet presAssocID="{029C4DA6-E865-4E9F-82F7-8AC0A671C29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EBAAD0-6414-4FB0-B52C-E1A8E28B0C4B}" type="pres">
      <dgm:prSet presAssocID="{029C4DA6-E865-4E9F-82F7-8AC0A671C29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02247EF-0FB5-48FB-85B4-4C88B27A31F3}" srcId="{029C4DA6-E865-4E9F-82F7-8AC0A671C297}" destId="{61461302-5843-4195-9C00-C29E449B2121}" srcOrd="1" destOrd="0" parTransId="{3FA18B54-C169-4153-A3CE-DD6AC8B6947C}" sibTransId="{C45C5ACF-7A2F-4F87-B62A-6162EA4E1C53}"/>
    <dgm:cxn modelId="{B1202D29-3864-42B5-84EE-A6AADE6D870A}" srcId="{C7B9D7DE-DAAA-4271-AAE5-1C17F6D9BA3A}" destId="{437D617B-0E4B-42D0-B759-BD31E119B3DB}" srcOrd="0" destOrd="0" parTransId="{6D118557-614E-4765-AF4D-8C5BB1FCCB87}" sibTransId="{6CAD832A-5937-4293-8BD4-ABD0FA7537AC}"/>
    <dgm:cxn modelId="{95B44061-49F1-4965-AF7B-0B99FCC8424F}" type="presOf" srcId="{FEB1B33A-2D91-4094-8DC6-0F813DB705CF}" destId="{FDEBAAD0-6414-4FB0-B52C-E1A8E28B0C4B}" srcOrd="0" destOrd="0" presId="urn:microsoft.com/office/officeart/2005/8/layout/hList1"/>
    <dgm:cxn modelId="{EDD79765-7B32-4749-A245-BF70D3D0AB3E}" type="presOf" srcId="{D04392EF-919E-485F-80AF-A27EDAC83FB7}" destId="{7410E229-81C7-4EE1-94DD-C3C37AC3FF38}" srcOrd="0" destOrd="1" presId="urn:microsoft.com/office/officeart/2005/8/layout/hList1"/>
    <dgm:cxn modelId="{5109848D-6687-41EE-A98B-B28731CD101B}" srcId="{4F520660-CBB3-44AE-A17D-574B0A7C72BD}" destId="{C7B9D7DE-DAAA-4271-AAE5-1C17F6D9BA3A}" srcOrd="0" destOrd="0" parTransId="{367E43FD-09D0-4A9B-8BF9-3D6518E15A24}" sibTransId="{471D95B5-9109-414F-9A47-332A1D4F4806}"/>
    <dgm:cxn modelId="{A4FA6217-9D11-4BF9-8618-031F4D8C225B}" type="presOf" srcId="{E4960AFA-1A26-4D32-B620-0E070DAE4048}" destId="{FB04AA1B-C389-470B-875D-88495BBECAA6}" srcOrd="0" destOrd="1" presId="urn:microsoft.com/office/officeart/2005/8/layout/hList1"/>
    <dgm:cxn modelId="{BD7F5D2C-1110-40EA-AA1B-FE5015367B5F}" type="presOf" srcId="{B3798603-B072-4FF0-AEF9-52C585D38DE1}" destId="{60ABB0FB-04E8-4917-A23B-962DD4640D44}" srcOrd="0" destOrd="0" presId="urn:microsoft.com/office/officeart/2005/8/layout/hList1"/>
    <dgm:cxn modelId="{733EBBE6-DFAC-46CF-B6DB-AC46815D3623}" srcId="{029C4DA6-E865-4E9F-82F7-8AC0A671C297}" destId="{FEB1B33A-2D91-4094-8DC6-0F813DB705CF}" srcOrd="0" destOrd="0" parTransId="{7C153F9B-F654-430B-A407-C7B351734AAC}" sibTransId="{04C54C5A-6E4F-42EE-91EA-B5F9F83A76DB}"/>
    <dgm:cxn modelId="{FDAC763A-9120-440F-95F3-4ECE5E0F69B6}" type="presOf" srcId="{4F520660-CBB3-44AE-A17D-574B0A7C72BD}" destId="{E49F9C3B-9F49-4502-9B19-2971DB465AA2}" srcOrd="0" destOrd="0" presId="urn:microsoft.com/office/officeart/2005/8/layout/hList1"/>
    <dgm:cxn modelId="{7CF63580-7183-45A9-A60A-707151EEDE5C}" srcId="{4F520660-CBB3-44AE-A17D-574B0A7C72BD}" destId="{029C4DA6-E865-4E9F-82F7-8AC0A671C297}" srcOrd="2" destOrd="0" parTransId="{F50EB8F9-5908-4FE0-A487-2A0666CECC78}" sibTransId="{5705587B-A8F5-4AE5-A809-EE2893FBCEA1}"/>
    <dgm:cxn modelId="{3DB1F81A-4ABD-4FA3-A9E9-C0E0AD5FC2FF}" srcId="{B3798603-B072-4FF0-AEF9-52C585D38DE1}" destId="{67F72172-2579-4942-AEB3-18D4328F4605}" srcOrd="0" destOrd="0" parTransId="{B0F74DFA-3BD0-4601-8F60-12B939E4B2B0}" sibTransId="{DD2F003A-508E-412E-9FC9-F46D3363FD5C}"/>
    <dgm:cxn modelId="{F5A2B617-0C98-4E68-8CD6-A28D4B0F3959}" srcId="{4F520660-CBB3-44AE-A17D-574B0A7C72BD}" destId="{B3798603-B072-4FF0-AEF9-52C585D38DE1}" srcOrd="1" destOrd="0" parTransId="{B97774A9-282C-4941-8639-03818B320164}" sibTransId="{21316AFE-F776-4A41-8115-3D58E127C8A4}"/>
    <dgm:cxn modelId="{AF800009-1C9C-43CA-B8D4-5A17908604E8}" type="presOf" srcId="{67F72172-2579-4942-AEB3-18D4328F4605}" destId="{7410E229-81C7-4EE1-94DD-C3C37AC3FF38}" srcOrd="0" destOrd="0" presId="urn:microsoft.com/office/officeart/2005/8/layout/hList1"/>
    <dgm:cxn modelId="{92FED9DE-D8E1-48E2-BD6E-83319B1E7C1B}" type="presOf" srcId="{C7B9D7DE-DAAA-4271-AAE5-1C17F6D9BA3A}" destId="{993391A5-AAEE-4839-B22A-CF2A1CE048B0}" srcOrd="0" destOrd="0" presId="urn:microsoft.com/office/officeart/2005/8/layout/hList1"/>
    <dgm:cxn modelId="{372A40B3-DE89-47A4-B4AB-9305F4070A01}" type="presOf" srcId="{029C4DA6-E865-4E9F-82F7-8AC0A671C297}" destId="{9E8064F7-71AA-40A9-A438-58C0183CCA31}" srcOrd="0" destOrd="0" presId="urn:microsoft.com/office/officeart/2005/8/layout/hList1"/>
    <dgm:cxn modelId="{DD89E5E8-DA1D-40BE-8181-F972B0B93D2C}" srcId="{B3798603-B072-4FF0-AEF9-52C585D38DE1}" destId="{D04392EF-919E-485F-80AF-A27EDAC83FB7}" srcOrd="1" destOrd="0" parTransId="{85622F5B-8147-45C9-9BE9-748B43BE43FD}" sibTransId="{F31F7C2E-F61F-4973-99FD-B8903FDA0C8F}"/>
    <dgm:cxn modelId="{D3C22189-901A-4A22-8E1F-99BBA2839E2B}" srcId="{C7B9D7DE-DAAA-4271-AAE5-1C17F6D9BA3A}" destId="{E4960AFA-1A26-4D32-B620-0E070DAE4048}" srcOrd="1" destOrd="0" parTransId="{D218C7A1-810C-4D3D-9ABB-39E2F9DE1A9A}" sibTransId="{F3BE2103-1C02-4539-BA22-A72F335DA736}"/>
    <dgm:cxn modelId="{3D721C5B-16AC-4B11-9DFB-ED1866D7AB78}" type="presOf" srcId="{61461302-5843-4195-9C00-C29E449B2121}" destId="{FDEBAAD0-6414-4FB0-B52C-E1A8E28B0C4B}" srcOrd="0" destOrd="1" presId="urn:microsoft.com/office/officeart/2005/8/layout/hList1"/>
    <dgm:cxn modelId="{C2F552BE-21AF-4C49-B230-9B917FDAB506}" type="presOf" srcId="{437D617B-0E4B-42D0-B759-BD31E119B3DB}" destId="{FB04AA1B-C389-470B-875D-88495BBECAA6}" srcOrd="0" destOrd="0" presId="urn:microsoft.com/office/officeart/2005/8/layout/hList1"/>
    <dgm:cxn modelId="{AA6E25A8-2581-42EF-AD36-7D2220F343FC}" type="presParOf" srcId="{E49F9C3B-9F49-4502-9B19-2971DB465AA2}" destId="{7A7CD66C-572D-48EE-9947-5E979504A844}" srcOrd="0" destOrd="0" presId="urn:microsoft.com/office/officeart/2005/8/layout/hList1"/>
    <dgm:cxn modelId="{1D4040DA-CF61-45F7-846F-86F27056900C}" type="presParOf" srcId="{7A7CD66C-572D-48EE-9947-5E979504A844}" destId="{993391A5-AAEE-4839-B22A-CF2A1CE048B0}" srcOrd="0" destOrd="0" presId="urn:microsoft.com/office/officeart/2005/8/layout/hList1"/>
    <dgm:cxn modelId="{23F4E63A-52E2-439E-B645-C4E0E1A99E32}" type="presParOf" srcId="{7A7CD66C-572D-48EE-9947-5E979504A844}" destId="{FB04AA1B-C389-470B-875D-88495BBECAA6}" srcOrd="1" destOrd="0" presId="urn:microsoft.com/office/officeart/2005/8/layout/hList1"/>
    <dgm:cxn modelId="{74141A30-DDEA-47F8-97BD-473A4DDF479F}" type="presParOf" srcId="{E49F9C3B-9F49-4502-9B19-2971DB465AA2}" destId="{61BA6D70-5150-48AF-A30B-813F6B0CF4FD}" srcOrd="1" destOrd="0" presId="urn:microsoft.com/office/officeart/2005/8/layout/hList1"/>
    <dgm:cxn modelId="{105CBC40-A799-45E6-8BA9-2CC8977F589F}" type="presParOf" srcId="{E49F9C3B-9F49-4502-9B19-2971DB465AA2}" destId="{2553C98B-928A-4D5A-95DD-19948092B9E5}" srcOrd="2" destOrd="0" presId="urn:microsoft.com/office/officeart/2005/8/layout/hList1"/>
    <dgm:cxn modelId="{85000AF9-0399-44F2-91E5-B6ABBF55D0BF}" type="presParOf" srcId="{2553C98B-928A-4D5A-95DD-19948092B9E5}" destId="{60ABB0FB-04E8-4917-A23B-962DD4640D44}" srcOrd="0" destOrd="0" presId="urn:microsoft.com/office/officeart/2005/8/layout/hList1"/>
    <dgm:cxn modelId="{A1FE8444-E6F9-4033-A43C-22CC1AFC4DF0}" type="presParOf" srcId="{2553C98B-928A-4D5A-95DD-19948092B9E5}" destId="{7410E229-81C7-4EE1-94DD-C3C37AC3FF38}" srcOrd="1" destOrd="0" presId="urn:microsoft.com/office/officeart/2005/8/layout/hList1"/>
    <dgm:cxn modelId="{B7BDA114-2F10-4CBA-9256-EC090ECF67CF}" type="presParOf" srcId="{E49F9C3B-9F49-4502-9B19-2971DB465AA2}" destId="{40214696-609F-4EAD-B4E2-00B8C509DF0A}" srcOrd="3" destOrd="0" presId="urn:microsoft.com/office/officeart/2005/8/layout/hList1"/>
    <dgm:cxn modelId="{098A9937-6E9E-49A6-84E6-169B0A11A788}" type="presParOf" srcId="{E49F9C3B-9F49-4502-9B19-2971DB465AA2}" destId="{B4C71D04-91E8-40ED-8B28-E37978C1B7E8}" srcOrd="4" destOrd="0" presId="urn:microsoft.com/office/officeart/2005/8/layout/hList1"/>
    <dgm:cxn modelId="{1BAB4566-AC7F-413C-A90A-429A46FE8FA3}" type="presParOf" srcId="{B4C71D04-91E8-40ED-8B28-E37978C1B7E8}" destId="{9E8064F7-71AA-40A9-A438-58C0183CCA31}" srcOrd="0" destOrd="0" presId="urn:microsoft.com/office/officeart/2005/8/layout/hList1"/>
    <dgm:cxn modelId="{F11B9822-293F-4745-83AD-44275BC7C5DC}" type="presParOf" srcId="{B4C71D04-91E8-40ED-8B28-E37978C1B7E8}" destId="{FDEBAAD0-6414-4FB0-B52C-E1A8E28B0C4B}" srcOrd="1" destOrd="0" presId="urn:microsoft.com/office/officeart/2005/8/layout/h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4A3DE6-29CB-46C1-9256-8DE8D50E99A9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82D6A42-E1B8-4E7D-A346-16DD0598D37F}">
      <dgm:prSet phldrT="[نص]"/>
      <dgm:spPr/>
      <dgm:t>
        <a:bodyPr/>
        <a:lstStyle/>
        <a:p>
          <a:pPr rtl="1"/>
          <a:r>
            <a:rPr lang="ar-SA" dirty="0" smtClean="0"/>
            <a:t>التأثير غير المباشر </a:t>
          </a:r>
          <a:endParaRPr lang="ar-SA" dirty="0"/>
        </a:p>
      </dgm:t>
    </dgm:pt>
    <dgm:pt modelId="{3E6B0543-BBCA-4405-9A7D-F8A963551C9F}" type="parTrans" cxnId="{7EB83585-779B-4035-9F7A-8969C888B5D9}">
      <dgm:prSet/>
      <dgm:spPr/>
      <dgm:t>
        <a:bodyPr/>
        <a:lstStyle/>
        <a:p>
          <a:pPr rtl="1"/>
          <a:endParaRPr lang="ar-SA"/>
        </a:p>
      </dgm:t>
    </dgm:pt>
    <dgm:pt modelId="{906C2ED4-F6D0-484D-AA69-71CE60D63B0A}" type="sibTrans" cxnId="{7EB83585-779B-4035-9F7A-8969C888B5D9}">
      <dgm:prSet/>
      <dgm:spPr/>
      <dgm:t>
        <a:bodyPr/>
        <a:lstStyle/>
        <a:p>
          <a:pPr rtl="1"/>
          <a:endParaRPr lang="ar-SA"/>
        </a:p>
      </dgm:t>
    </dgm:pt>
    <dgm:pt modelId="{55F10DF1-BA17-40F2-A0CC-479C82BFD5B6}">
      <dgm:prSet phldrT="[نص]"/>
      <dgm:spPr/>
      <dgm:t>
        <a:bodyPr/>
        <a:lstStyle/>
        <a:p>
          <a:pPr rtl="1"/>
          <a:r>
            <a:rPr lang="ar-SA" dirty="0" smtClean="0"/>
            <a:t>ذوي الاحتياجات الخاصة </a:t>
          </a:r>
          <a:endParaRPr lang="ar-SA" dirty="0"/>
        </a:p>
      </dgm:t>
    </dgm:pt>
    <dgm:pt modelId="{86E0E46C-1DD5-4CA5-8874-C4F2CFD4A2F5}" type="parTrans" cxnId="{D82C1D60-409D-4D3E-B002-35EBCC9242F3}">
      <dgm:prSet/>
      <dgm:spPr/>
      <dgm:t>
        <a:bodyPr/>
        <a:lstStyle/>
        <a:p>
          <a:pPr rtl="1"/>
          <a:endParaRPr lang="ar-SA"/>
        </a:p>
      </dgm:t>
    </dgm:pt>
    <dgm:pt modelId="{8239C968-39A5-4976-B180-97BA70CDD105}" type="sibTrans" cxnId="{D82C1D60-409D-4D3E-B002-35EBCC9242F3}">
      <dgm:prSet/>
      <dgm:spPr/>
      <dgm:t>
        <a:bodyPr/>
        <a:lstStyle/>
        <a:p>
          <a:pPr rtl="1"/>
          <a:endParaRPr lang="ar-SA"/>
        </a:p>
      </dgm:t>
    </dgm:pt>
    <dgm:pt modelId="{EFBA4D19-A71C-41FE-8C6D-2B9778CB585D}">
      <dgm:prSet phldrT="[نص]"/>
      <dgm:spPr/>
      <dgm:t>
        <a:bodyPr/>
        <a:lstStyle/>
        <a:p>
          <a:pPr rtl="1"/>
          <a:r>
            <a:rPr lang="ar-SA" dirty="0" smtClean="0"/>
            <a:t>التأثير المباشر </a:t>
          </a:r>
          <a:endParaRPr lang="ar-SA" dirty="0"/>
        </a:p>
      </dgm:t>
    </dgm:pt>
    <dgm:pt modelId="{A05E618E-BAF6-4077-A29F-858A3FB697B9}" type="parTrans" cxnId="{14A65547-41B9-4073-B10D-87BF0ECF008E}">
      <dgm:prSet/>
      <dgm:spPr/>
      <dgm:t>
        <a:bodyPr/>
        <a:lstStyle/>
        <a:p>
          <a:pPr rtl="1"/>
          <a:endParaRPr lang="ar-SA"/>
        </a:p>
      </dgm:t>
    </dgm:pt>
    <dgm:pt modelId="{C57CA0A6-CC33-4242-B750-240C241CB88F}" type="sibTrans" cxnId="{14A65547-41B9-4073-B10D-87BF0ECF008E}">
      <dgm:prSet/>
      <dgm:spPr/>
      <dgm:t>
        <a:bodyPr/>
        <a:lstStyle/>
        <a:p>
          <a:pPr rtl="1"/>
          <a:endParaRPr lang="ar-SA"/>
        </a:p>
      </dgm:t>
    </dgm:pt>
    <dgm:pt modelId="{8D8DD4BE-B7E2-485A-A534-EE4ACB3E532F}">
      <dgm:prSet phldrT="[نص]"/>
      <dgm:spPr/>
      <dgm:t>
        <a:bodyPr/>
        <a:lstStyle/>
        <a:p>
          <a:pPr rtl="1"/>
          <a:r>
            <a:rPr lang="ar-SA" dirty="0" smtClean="0"/>
            <a:t>تلف في وظيفة </a:t>
          </a:r>
          <a:r>
            <a:rPr lang="ar-SA" dirty="0" err="1" smtClean="0"/>
            <a:t>او</a:t>
          </a:r>
          <a:r>
            <a:rPr lang="ar-SA" dirty="0" smtClean="0"/>
            <a:t> الجهاز  العصبي </a:t>
          </a:r>
          <a:endParaRPr lang="ar-SA" dirty="0"/>
        </a:p>
      </dgm:t>
    </dgm:pt>
    <dgm:pt modelId="{98956F4D-BA2F-411F-A216-262FC73EDA6A}" type="parTrans" cxnId="{092F9DF9-8161-4FB1-A3DA-75A3F3A42FB6}">
      <dgm:prSet/>
      <dgm:spPr/>
      <dgm:t>
        <a:bodyPr/>
        <a:lstStyle/>
        <a:p>
          <a:pPr rtl="1"/>
          <a:endParaRPr lang="ar-SA"/>
        </a:p>
      </dgm:t>
    </dgm:pt>
    <dgm:pt modelId="{FF8A0B6B-C6AD-4C60-8A45-F97B2000AA86}" type="sibTrans" cxnId="{092F9DF9-8161-4FB1-A3DA-75A3F3A42FB6}">
      <dgm:prSet/>
      <dgm:spPr/>
      <dgm:t>
        <a:bodyPr/>
        <a:lstStyle/>
        <a:p>
          <a:pPr rtl="1"/>
          <a:endParaRPr lang="ar-SA"/>
        </a:p>
      </dgm:t>
    </dgm:pt>
    <dgm:pt modelId="{B8AA89DE-57BE-47CD-BEAB-A5B51E4600D8}">
      <dgm:prSet phldrT="[نص]"/>
      <dgm:spPr/>
      <dgm:t>
        <a:bodyPr/>
        <a:lstStyle/>
        <a:p>
          <a:pPr rtl="1"/>
          <a:r>
            <a:rPr lang="ar-SA" dirty="0" smtClean="0"/>
            <a:t>تلف يصيب العقل </a:t>
          </a:r>
          <a:endParaRPr lang="ar-SA" dirty="0"/>
        </a:p>
      </dgm:t>
    </dgm:pt>
    <dgm:pt modelId="{41AC954B-78C3-4DB9-8732-415E3A7A6A4A}" type="parTrans" cxnId="{AC081F57-B263-49DC-B9DE-C1D3A3F42872}">
      <dgm:prSet/>
      <dgm:spPr/>
      <dgm:t>
        <a:bodyPr/>
        <a:lstStyle/>
        <a:p>
          <a:pPr rtl="1"/>
          <a:endParaRPr lang="ar-SA"/>
        </a:p>
      </dgm:t>
    </dgm:pt>
    <dgm:pt modelId="{249439B3-ECA4-4879-88AF-CE2B0EBD245D}" type="sibTrans" cxnId="{AC081F57-B263-49DC-B9DE-C1D3A3F42872}">
      <dgm:prSet/>
      <dgm:spPr/>
      <dgm:t>
        <a:bodyPr/>
        <a:lstStyle/>
        <a:p>
          <a:pPr rtl="1"/>
          <a:endParaRPr lang="ar-SA"/>
        </a:p>
      </dgm:t>
    </dgm:pt>
    <dgm:pt modelId="{1443C890-5E1D-49C6-84E6-FE673180C59E}" type="pres">
      <dgm:prSet presAssocID="{814A3DE6-29CB-46C1-9256-8DE8D50E99A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A84A3E73-6193-4C03-8551-DEEFA8E00F85}" type="pres">
      <dgm:prSet presAssocID="{482D6A42-E1B8-4E7D-A346-16DD0598D37F}" presName="root" presStyleCnt="0"/>
      <dgm:spPr/>
    </dgm:pt>
    <dgm:pt modelId="{0467E650-8EEB-483D-8AB5-3A4B2524323C}" type="pres">
      <dgm:prSet presAssocID="{482D6A42-E1B8-4E7D-A346-16DD0598D37F}" presName="rootComposite" presStyleCnt="0"/>
      <dgm:spPr/>
    </dgm:pt>
    <dgm:pt modelId="{E4BF3A29-8E7E-411A-9208-0EA1CFF9CD3F}" type="pres">
      <dgm:prSet presAssocID="{482D6A42-E1B8-4E7D-A346-16DD0598D37F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13FACFF8-1E7C-4847-A050-0A604B1E93E8}" type="pres">
      <dgm:prSet presAssocID="{482D6A42-E1B8-4E7D-A346-16DD0598D37F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6FC5A5EE-8ED5-4A67-BBAE-57754BE2415F}" type="pres">
      <dgm:prSet presAssocID="{482D6A42-E1B8-4E7D-A346-16DD0598D37F}" presName="childShape" presStyleCnt="0"/>
      <dgm:spPr/>
    </dgm:pt>
    <dgm:pt modelId="{6F8E4BC3-144B-4E48-99FF-54079D4B131C}" type="pres">
      <dgm:prSet presAssocID="{86E0E46C-1DD5-4CA5-8874-C4F2CFD4A2F5}" presName="Name13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60868B9F-3FCB-42AD-86F5-D89C96A93B48}" type="pres">
      <dgm:prSet presAssocID="{55F10DF1-BA17-40F2-A0CC-479C82BFD5B6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7F1602-0850-498D-84D1-13A505846AC4}" type="pres">
      <dgm:prSet presAssocID="{EFBA4D19-A71C-41FE-8C6D-2B9778CB585D}" presName="root" presStyleCnt="0"/>
      <dgm:spPr/>
    </dgm:pt>
    <dgm:pt modelId="{B91B2E5B-9D9E-49A9-9B95-658AB5ECD24B}" type="pres">
      <dgm:prSet presAssocID="{EFBA4D19-A71C-41FE-8C6D-2B9778CB585D}" presName="rootComposite" presStyleCnt="0"/>
      <dgm:spPr/>
    </dgm:pt>
    <dgm:pt modelId="{080E03D9-BE4E-438C-AC24-7D5BF71E45B1}" type="pres">
      <dgm:prSet presAssocID="{EFBA4D19-A71C-41FE-8C6D-2B9778CB585D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8AB0D368-CC16-4D06-A7C2-323D425DA712}" type="pres">
      <dgm:prSet presAssocID="{EFBA4D19-A71C-41FE-8C6D-2B9778CB585D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A304DD37-F679-42AD-BAF1-0DECAB1EB770}" type="pres">
      <dgm:prSet presAssocID="{EFBA4D19-A71C-41FE-8C6D-2B9778CB585D}" presName="childShape" presStyleCnt="0"/>
      <dgm:spPr/>
    </dgm:pt>
    <dgm:pt modelId="{B1860D7B-5740-4C17-A9B4-549ED682B6FC}" type="pres">
      <dgm:prSet presAssocID="{98956F4D-BA2F-411F-A216-262FC73EDA6A}" presName="Name13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381FD809-B618-47D2-B49C-0BA5593BCE34}" type="pres">
      <dgm:prSet presAssocID="{8D8DD4BE-B7E2-485A-A534-EE4ACB3E532F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6C73509-53AA-4775-A3E7-C50D8551C9C0}" type="pres">
      <dgm:prSet presAssocID="{41AC954B-78C3-4DB9-8732-415E3A7A6A4A}" presName="Name13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0A5BB97E-367F-42BE-8778-6E9AE7D26AEA}" type="pres">
      <dgm:prSet presAssocID="{B8AA89DE-57BE-47CD-BEAB-A5B51E4600D8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82C1D60-409D-4D3E-B002-35EBCC9242F3}" srcId="{482D6A42-E1B8-4E7D-A346-16DD0598D37F}" destId="{55F10DF1-BA17-40F2-A0CC-479C82BFD5B6}" srcOrd="0" destOrd="0" parTransId="{86E0E46C-1DD5-4CA5-8874-C4F2CFD4A2F5}" sibTransId="{8239C968-39A5-4976-B180-97BA70CDD105}"/>
    <dgm:cxn modelId="{8F973EC7-EEFF-4714-8128-96D3EDB054EF}" type="presOf" srcId="{98956F4D-BA2F-411F-A216-262FC73EDA6A}" destId="{B1860D7B-5740-4C17-A9B4-549ED682B6FC}" srcOrd="0" destOrd="0" presId="urn:microsoft.com/office/officeart/2005/8/layout/hierarchy3"/>
    <dgm:cxn modelId="{AC255DCE-CB3A-4EA0-9267-AC48D7EC7DD3}" type="presOf" srcId="{482D6A42-E1B8-4E7D-A346-16DD0598D37F}" destId="{13FACFF8-1E7C-4847-A050-0A604B1E93E8}" srcOrd="1" destOrd="0" presId="urn:microsoft.com/office/officeart/2005/8/layout/hierarchy3"/>
    <dgm:cxn modelId="{B5933B17-B355-46B1-A3F1-A16CB171C8E1}" type="presOf" srcId="{B8AA89DE-57BE-47CD-BEAB-A5B51E4600D8}" destId="{0A5BB97E-367F-42BE-8778-6E9AE7D26AEA}" srcOrd="0" destOrd="0" presId="urn:microsoft.com/office/officeart/2005/8/layout/hierarchy3"/>
    <dgm:cxn modelId="{7EB83585-779B-4035-9F7A-8969C888B5D9}" srcId="{814A3DE6-29CB-46C1-9256-8DE8D50E99A9}" destId="{482D6A42-E1B8-4E7D-A346-16DD0598D37F}" srcOrd="0" destOrd="0" parTransId="{3E6B0543-BBCA-4405-9A7D-F8A963551C9F}" sibTransId="{906C2ED4-F6D0-484D-AA69-71CE60D63B0A}"/>
    <dgm:cxn modelId="{14A65547-41B9-4073-B10D-87BF0ECF008E}" srcId="{814A3DE6-29CB-46C1-9256-8DE8D50E99A9}" destId="{EFBA4D19-A71C-41FE-8C6D-2B9778CB585D}" srcOrd="1" destOrd="0" parTransId="{A05E618E-BAF6-4077-A29F-858A3FB697B9}" sibTransId="{C57CA0A6-CC33-4242-B750-240C241CB88F}"/>
    <dgm:cxn modelId="{40130D48-E4EA-4A6B-B818-B61FD1797E08}" type="presOf" srcId="{EFBA4D19-A71C-41FE-8C6D-2B9778CB585D}" destId="{8AB0D368-CC16-4D06-A7C2-323D425DA712}" srcOrd="1" destOrd="0" presId="urn:microsoft.com/office/officeart/2005/8/layout/hierarchy3"/>
    <dgm:cxn modelId="{AC081F57-B263-49DC-B9DE-C1D3A3F42872}" srcId="{EFBA4D19-A71C-41FE-8C6D-2B9778CB585D}" destId="{B8AA89DE-57BE-47CD-BEAB-A5B51E4600D8}" srcOrd="1" destOrd="0" parTransId="{41AC954B-78C3-4DB9-8732-415E3A7A6A4A}" sibTransId="{249439B3-ECA4-4879-88AF-CE2B0EBD245D}"/>
    <dgm:cxn modelId="{092F9DF9-8161-4FB1-A3DA-75A3F3A42FB6}" srcId="{EFBA4D19-A71C-41FE-8C6D-2B9778CB585D}" destId="{8D8DD4BE-B7E2-485A-A534-EE4ACB3E532F}" srcOrd="0" destOrd="0" parTransId="{98956F4D-BA2F-411F-A216-262FC73EDA6A}" sibTransId="{FF8A0B6B-C6AD-4C60-8A45-F97B2000AA86}"/>
    <dgm:cxn modelId="{916CE710-DEDE-4A07-BA8B-3129DF6F87A8}" type="presOf" srcId="{EFBA4D19-A71C-41FE-8C6D-2B9778CB585D}" destId="{080E03D9-BE4E-438C-AC24-7D5BF71E45B1}" srcOrd="0" destOrd="0" presId="urn:microsoft.com/office/officeart/2005/8/layout/hierarchy3"/>
    <dgm:cxn modelId="{E358A2CF-E52B-4D49-AF9D-46BBB1D4D40C}" type="presOf" srcId="{55F10DF1-BA17-40F2-A0CC-479C82BFD5B6}" destId="{60868B9F-3FCB-42AD-86F5-D89C96A93B48}" srcOrd="0" destOrd="0" presId="urn:microsoft.com/office/officeart/2005/8/layout/hierarchy3"/>
    <dgm:cxn modelId="{4DED2BFE-714C-48EB-A83C-7A31E215C95C}" type="presOf" srcId="{41AC954B-78C3-4DB9-8732-415E3A7A6A4A}" destId="{F6C73509-53AA-4775-A3E7-C50D8551C9C0}" srcOrd="0" destOrd="0" presId="urn:microsoft.com/office/officeart/2005/8/layout/hierarchy3"/>
    <dgm:cxn modelId="{EB852CA5-D1CB-4F06-916A-12E079DEA06B}" type="presOf" srcId="{482D6A42-E1B8-4E7D-A346-16DD0598D37F}" destId="{E4BF3A29-8E7E-411A-9208-0EA1CFF9CD3F}" srcOrd="0" destOrd="0" presId="urn:microsoft.com/office/officeart/2005/8/layout/hierarchy3"/>
    <dgm:cxn modelId="{5FBC70CB-B6F6-476F-ADE3-FFC997AF06C9}" type="presOf" srcId="{814A3DE6-29CB-46C1-9256-8DE8D50E99A9}" destId="{1443C890-5E1D-49C6-84E6-FE673180C59E}" srcOrd="0" destOrd="0" presId="urn:microsoft.com/office/officeart/2005/8/layout/hierarchy3"/>
    <dgm:cxn modelId="{F18493A7-0A3B-499F-BC5E-7C9AB444C90A}" type="presOf" srcId="{8D8DD4BE-B7E2-485A-A534-EE4ACB3E532F}" destId="{381FD809-B618-47D2-B49C-0BA5593BCE34}" srcOrd="0" destOrd="0" presId="urn:microsoft.com/office/officeart/2005/8/layout/hierarchy3"/>
    <dgm:cxn modelId="{1AA82F17-6828-4F5D-9E88-69862AE3534A}" type="presOf" srcId="{86E0E46C-1DD5-4CA5-8874-C4F2CFD4A2F5}" destId="{6F8E4BC3-144B-4E48-99FF-54079D4B131C}" srcOrd="0" destOrd="0" presId="urn:microsoft.com/office/officeart/2005/8/layout/hierarchy3"/>
    <dgm:cxn modelId="{3F8DBB64-9B85-403F-A846-09E930E93313}" type="presParOf" srcId="{1443C890-5E1D-49C6-84E6-FE673180C59E}" destId="{A84A3E73-6193-4C03-8551-DEEFA8E00F85}" srcOrd="0" destOrd="0" presId="urn:microsoft.com/office/officeart/2005/8/layout/hierarchy3"/>
    <dgm:cxn modelId="{6BA87315-32E5-4DCE-AA18-A732219596E7}" type="presParOf" srcId="{A84A3E73-6193-4C03-8551-DEEFA8E00F85}" destId="{0467E650-8EEB-483D-8AB5-3A4B2524323C}" srcOrd="0" destOrd="0" presId="urn:microsoft.com/office/officeart/2005/8/layout/hierarchy3"/>
    <dgm:cxn modelId="{86521D48-58C9-4530-ABC6-DB269861EAE8}" type="presParOf" srcId="{0467E650-8EEB-483D-8AB5-3A4B2524323C}" destId="{E4BF3A29-8E7E-411A-9208-0EA1CFF9CD3F}" srcOrd="0" destOrd="0" presId="urn:microsoft.com/office/officeart/2005/8/layout/hierarchy3"/>
    <dgm:cxn modelId="{91427BDE-7EE6-49E3-A384-A6B8A259243C}" type="presParOf" srcId="{0467E650-8EEB-483D-8AB5-3A4B2524323C}" destId="{13FACFF8-1E7C-4847-A050-0A604B1E93E8}" srcOrd="1" destOrd="0" presId="urn:microsoft.com/office/officeart/2005/8/layout/hierarchy3"/>
    <dgm:cxn modelId="{8D477BBE-2768-4267-8839-EF9480B391E3}" type="presParOf" srcId="{A84A3E73-6193-4C03-8551-DEEFA8E00F85}" destId="{6FC5A5EE-8ED5-4A67-BBAE-57754BE2415F}" srcOrd="1" destOrd="0" presId="urn:microsoft.com/office/officeart/2005/8/layout/hierarchy3"/>
    <dgm:cxn modelId="{44FECE22-6F0B-4CDF-BB7E-6941D8C189EE}" type="presParOf" srcId="{6FC5A5EE-8ED5-4A67-BBAE-57754BE2415F}" destId="{6F8E4BC3-144B-4E48-99FF-54079D4B131C}" srcOrd="0" destOrd="0" presId="urn:microsoft.com/office/officeart/2005/8/layout/hierarchy3"/>
    <dgm:cxn modelId="{67647B30-C165-4466-BFE0-710F0FE82A6A}" type="presParOf" srcId="{6FC5A5EE-8ED5-4A67-BBAE-57754BE2415F}" destId="{60868B9F-3FCB-42AD-86F5-D89C96A93B48}" srcOrd="1" destOrd="0" presId="urn:microsoft.com/office/officeart/2005/8/layout/hierarchy3"/>
    <dgm:cxn modelId="{D040BDC5-7514-491B-A466-31B6CE418E90}" type="presParOf" srcId="{1443C890-5E1D-49C6-84E6-FE673180C59E}" destId="{AD7F1602-0850-498D-84D1-13A505846AC4}" srcOrd="1" destOrd="0" presId="urn:microsoft.com/office/officeart/2005/8/layout/hierarchy3"/>
    <dgm:cxn modelId="{6EB9D37E-F2E1-4223-BB54-51C3D2E91AE7}" type="presParOf" srcId="{AD7F1602-0850-498D-84D1-13A505846AC4}" destId="{B91B2E5B-9D9E-49A9-9B95-658AB5ECD24B}" srcOrd="0" destOrd="0" presId="urn:microsoft.com/office/officeart/2005/8/layout/hierarchy3"/>
    <dgm:cxn modelId="{003EF552-180F-46EF-8CCB-39DA39D8ACEA}" type="presParOf" srcId="{B91B2E5B-9D9E-49A9-9B95-658AB5ECD24B}" destId="{080E03D9-BE4E-438C-AC24-7D5BF71E45B1}" srcOrd="0" destOrd="0" presId="urn:microsoft.com/office/officeart/2005/8/layout/hierarchy3"/>
    <dgm:cxn modelId="{6AE1B216-D3BA-4882-9283-75E19D6BEB0C}" type="presParOf" srcId="{B91B2E5B-9D9E-49A9-9B95-658AB5ECD24B}" destId="{8AB0D368-CC16-4D06-A7C2-323D425DA712}" srcOrd="1" destOrd="0" presId="urn:microsoft.com/office/officeart/2005/8/layout/hierarchy3"/>
    <dgm:cxn modelId="{1EAA3D5E-8AED-4ABF-85E0-993005C4717D}" type="presParOf" srcId="{AD7F1602-0850-498D-84D1-13A505846AC4}" destId="{A304DD37-F679-42AD-BAF1-0DECAB1EB770}" srcOrd="1" destOrd="0" presId="urn:microsoft.com/office/officeart/2005/8/layout/hierarchy3"/>
    <dgm:cxn modelId="{85CD99A0-F524-4FCE-9A1A-8FCAA155B82E}" type="presParOf" srcId="{A304DD37-F679-42AD-BAF1-0DECAB1EB770}" destId="{B1860D7B-5740-4C17-A9B4-549ED682B6FC}" srcOrd="0" destOrd="0" presId="urn:microsoft.com/office/officeart/2005/8/layout/hierarchy3"/>
    <dgm:cxn modelId="{4521BBE5-90DA-494A-B0C7-C8B838315BE7}" type="presParOf" srcId="{A304DD37-F679-42AD-BAF1-0DECAB1EB770}" destId="{381FD809-B618-47D2-B49C-0BA5593BCE34}" srcOrd="1" destOrd="0" presId="urn:microsoft.com/office/officeart/2005/8/layout/hierarchy3"/>
    <dgm:cxn modelId="{7C226A29-1B82-47F5-A6F4-8C9C940FF130}" type="presParOf" srcId="{A304DD37-F679-42AD-BAF1-0DECAB1EB770}" destId="{F6C73509-53AA-4775-A3E7-C50D8551C9C0}" srcOrd="2" destOrd="0" presId="urn:microsoft.com/office/officeart/2005/8/layout/hierarchy3"/>
    <dgm:cxn modelId="{76DA4C08-72BD-4723-9213-0E873B205B4B}" type="presParOf" srcId="{A304DD37-F679-42AD-BAF1-0DECAB1EB770}" destId="{0A5BB97E-367F-42BE-8778-6E9AE7D26AEA}" srcOrd="3" destOrd="0" presId="urn:microsoft.com/office/officeart/2005/8/layout/hierarchy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A56E1D-9A2C-464B-8506-779EA0742759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5C09F0D-7769-436D-A92E-A79E0E030EBA}">
      <dgm:prSet phldrT="[نص]" custT="1"/>
      <dgm:spPr/>
      <dgm:t>
        <a:bodyPr/>
        <a:lstStyle/>
        <a:p>
          <a:pPr rtl="1"/>
          <a:r>
            <a:rPr lang="ar-SA" sz="2000" dirty="0" smtClean="0"/>
            <a:t>انخفاض تقدير الذات </a:t>
          </a:r>
          <a:endParaRPr lang="ar-SA" sz="2000" dirty="0"/>
        </a:p>
      </dgm:t>
    </dgm:pt>
    <dgm:pt modelId="{C7659C07-68F8-4B39-8F5A-BFC256C4FEBC}" type="parTrans" cxnId="{15FDB830-C22C-4DFD-84F9-74B5875AF87B}">
      <dgm:prSet/>
      <dgm:spPr/>
      <dgm:t>
        <a:bodyPr/>
        <a:lstStyle/>
        <a:p>
          <a:pPr rtl="1"/>
          <a:endParaRPr lang="ar-SA"/>
        </a:p>
      </dgm:t>
    </dgm:pt>
    <dgm:pt modelId="{B0C6801D-FCA2-4EEB-AF75-EEF12F64454F}" type="sibTrans" cxnId="{15FDB830-C22C-4DFD-84F9-74B5875AF87B}">
      <dgm:prSet/>
      <dgm:spPr/>
      <dgm:t>
        <a:bodyPr/>
        <a:lstStyle/>
        <a:p>
          <a:pPr rtl="1"/>
          <a:endParaRPr lang="ar-SA"/>
        </a:p>
      </dgm:t>
    </dgm:pt>
    <dgm:pt modelId="{1D53FBBE-8CBC-4F0E-975C-453F642CECD1}">
      <dgm:prSet phldrT="[نص]"/>
      <dgm:spPr/>
      <dgm:t>
        <a:bodyPr/>
        <a:lstStyle/>
        <a:p>
          <a:pPr rtl="1"/>
          <a:r>
            <a:rPr lang="ar-SA" dirty="0" smtClean="0"/>
            <a:t>الإحساس بالقلق </a:t>
          </a:r>
          <a:endParaRPr lang="ar-SA" dirty="0"/>
        </a:p>
      </dgm:t>
    </dgm:pt>
    <dgm:pt modelId="{1EA22194-978B-487A-9F91-ADACD15AD059}" type="parTrans" cxnId="{C4322FED-CF6B-4845-ADC4-B0C4DFC22EBD}">
      <dgm:prSet/>
      <dgm:spPr/>
      <dgm:t>
        <a:bodyPr/>
        <a:lstStyle/>
        <a:p>
          <a:pPr rtl="1"/>
          <a:endParaRPr lang="ar-SA"/>
        </a:p>
      </dgm:t>
    </dgm:pt>
    <dgm:pt modelId="{FB803440-C8D6-4C28-944B-640A6C0361C1}" type="sibTrans" cxnId="{C4322FED-CF6B-4845-ADC4-B0C4DFC22EBD}">
      <dgm:prSet/>
      <dgm:spPr/>
      <dgm:t>
        <a:bodyPr/>
        <a:lstStyle/>
        <a:p>
          <a:pPr rtl="1"/>
          <a:endParaRPr lang="ar-SA"/>
        </a:p>
      </dgm:t>
    </dgm:pt>
    <dgm:pt modelId="{1B5E3EBB-9EA7-4B3E-A8C7-B800079F1BD2}">
      <dgm:prSet phldrT="[نص]"/>
      <dgm:spPr/>
      <dgm:t>
        <a:bodyPr/>
        <a:lstStyle/>
        <a:p>
          <a:pPr rtl="1"/>
          <a:r>
            <a:rPr lang="ar-SA" dirty="0" smtClean="0"/>
            <a:t>خصوبة الخيال </a:t>
          </a:r>
          <a:r>
            <a:rPr lang="ar-SA" dirty="0" err="1" smtClean="0"/>
            <a:t>و</a:t>
          </a:r>
          <a:r>
            <a:rPr lang="ar-SA" dirty="0" smtClean="0"/>
            <a:t> التفتيح الذهني </a:t>
          </a:r>
          <a:endParaRPr lang="ar-SA" dirty="0"/>
        </a:p>
      </dgm:t>
    </dgm:pt>
    <dgm:pt modelId="{BF070D19-798E-4193-BE85-5855D25071AA}" type="parTrans" cxnId="{1DDA29AB-69CD-4290-B089-AE91931F1802}">
      <dgm:prSet/>
      <dgm:spPr/>
      <dgm:t>
        <a:bodyPr/>
        <a:lstStyle/>
        <a:p>
          <a:pPr rtl="1"/>
          <a:endParaRPr lang="ar-SA"/>
        </a:p>
      </dgm:t>
    </dgm:pt>
    <dgm:pt modelId="{49A72D82-F094-4513-8EE7-64FE072E8415}" type="sibTrans" cxnId="{1DDA29AB-69CD-4290-B089-AE91931F1802}">
      <dgm:prSet/>
      <dgm:spPr/>
      <dgm:t>
        <a:bodyPr/>
        <a:lstStyle/>
        <a:p>
          <a:pPr rtl="1"/>
          <a:endParaRPr lang="ar-SA"/>
        </a:p>
      </dgm:t>
    </dgm:pt>
    <dgm:pt modelId="{0EEC572B-5AD8-4E8A-BA7B-A9E4ECB00452}">
      <dgm:prSet phldrT="[نص]"/>
      <dgm:spPr/>
      <dgm:t>
        <a:bodyPr/>
        <a:lstStyle/>
        <a:p>
          <a:pPr rtl="1"/>
          <a:r>
            <a:rPr lang="ar-SA" dirty="0" smtClean="0"/>
            <a:t>الشخصية المتسلطة </a:t>
          </a:r>
          <a:endParaRPr lang="ar-SA" dirty="0"/>
        </a:p>
      </dgm:t>
    </dgm:pt>
    <dgm:pt modelId="{236F4213-30B4-4001-A567-4F79A921C3C5}" type="parTrans" cxnId="{4F8E3046-2EDD-4B53-A6B0-FACBDC2F2C6F}">
      <dgm:prSet/>
      <dgm:spPr/>
      <dgm:t>
        <a:bodyPr/>
        <a:lstStyle/>
        <a:p>
          <a:pPr rtl="1"/>
          <a:endParaRPr lang="ar-SA"/>
        </a:p>
      </dgm:t>
    </dgm:pt>
    <dgm:pt modelId="{F6BF44CC-3F0A-4A2C-9218-3C07BF41C198}" type="sibTrans" cxnId="{4F8E3046-2EDD-4B53-A6B0-FACBDC2F2C6F}">
      <dgm:prSet/>
      <dgm:spPr/>
      <dgm:t>
        <a:bodyPr/>
        <a:lstStyle/>
        <a:p>
          <a:pPr rtl="1"/>
          <a:endParaRPr lang="ar-SA"/>
        </a:p>
      </dgm:t>
    </dgm:pt>
    <dgm:pt modelId="{82D9CAF0-DFB7-4056-ACB2-A3CC4E509C0C}" type="pres">
      <dgm:prSet presAssocID="{1AA56E1D-9A2C-464B-8506-779EA0742759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7A1E22B-E49F-429F-A55A-93244AB16540}" type="pres">
      <dgm:prSet presAssocID="{1AA56E1D-9A2C-464B-8506-779EA0742759}" presName="cycle" presStyleCnt="0"/>
      <dgm:spPr/>
    </dgm:pt>
    <dgm:pt modelId="{8FEF09B4-A815-4828-B06A-7D9EC7D6CA5F}" type="pres">
      <dgm:prSet presAssocID="{1AA56E1D-9A2C-464B-8506-779EA0742759}" presName="centerShape" presStyleCnt="0"/>
      <dgm:spPr/>
    </dgm:pt>
    <dgm:pt modelId="{C35DCD89-6B32-4345-B31E-EE0F8653F65F}" type="pres">
      <dgm:prSet presAssocID="{1AA56E1D-9A2C-464B-8506-779EA0742759}" presName="connSite" presStyleLbl="node1" presStyleIdx="0" presStyleCnt="5"/>
      <dgm:spPr/>
    </dgm:pt>
    <dgm:pt modelId="{1A1A46AB-B14F-4FB0-A548-58B9940B3A6D}" type="pres">
      <dgm:prSet presAssocID="{1AA56E1D-9A2C-464B-8506-779EA0742759}" presName="visible" presStyleLbl="node1" presStyleIdx="0" presStyleCnt="5" custScaleX="153119"/>
      <dgm:spPr/>
    </dgm:pt>
    <dgm:pt modelId="{8BA87D99-C0C3-4E68-BD92-1A2E04F6D029}" type="pres">
      <dgm:prSet presAssocID="{C7659C07-68F8-4B39-8F5A-BFC256C4FEBC}" presName="Name25" presStyleLbl="parChTrans1D1" presStyleIdx="0" presStyleCnt="4"/>
      <dgm:spPr/>
      <dgm:t>
        <a:bodyPr/>
        <a:lstStyle/>
        <a:p>
          <a:pPr rtl="1"/>
          <a:endParaRPr lang="ar-SA"/>
        </a:p>
      </dgm:t>
    </dgm:pt>
    <dgm:pt modelId="{EECAA8ED-CF53-447D-BAC0-CF2CCF25B513}" type="pres">
      <dgm:prSet presAssocID="{F5C09F0D-7769-436D-A92E-A79E0E030EBA}" presName="node" presStyleCnt="0"/>
      <dgm:spPr/>
    </dgm:pt>
    <dgm:pt modelId="{CE20070A-BDDB-4EA1-94CB-EC5AE5DF1623}" type="pres">
      <dgm:prSet presAssocID="{F5C09F0D-7769-436D-A92E-A79E0E030EBA}" presName="parentNode" presStyleLbl="node1" presStyleIdx="1" presStyleCnt="5" custScaleX="17392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E19E31-7932-4DDE-A25B-70B4C6ECDAE7}" type="pres">
      <dgm:prSet presAssocID="{F5C09F0D-7769-436D-A92E-A79E0E030EBA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373810-4051-41D2-BF88-9C2274015FBD}" type="pres">
      <dgm:prSet presAssocID="{1EA22194-978B-487A-9F91-ADACD15AD059}" presName="Name25" presStyleLbl="parChTrans1D1" presStyleIdx="1" presStyleCnt="4"/>
      <dgm:spPr/>
      <dgm:t>
        <a:bodyPr/>
        <a:lstStyle/>
        <a:p>
          <a:pPr rtl="1"/>
          <a:endParaRPr lang="ar-SA"/>
        </a:p>
      </dgm:t>
    </dgm:pt>
    <dgm:pt modelId="{C9ED0669-F803-4359-861E-C8F92A0CD9FA}" type="pres">
      <dgm:prSet presAssocID="{1D53FBBE-8CBC-4F0E-975C-453F642CECD1}" presName="node" presStyleCnt="0"/>
      <dgm:spPr/>
    </dgm:pt>
    <dgm:pt modelId="{1A8BD56F-9476-4D15-8C0D-55CEDF705FFD}" type="pres">
      <dgm:prSet presAssocID="{1D53FBBE-8CBC-4F0E-975C-453F642CECD1}" presName="parentNode" presStyleLbl="node1" presStyleIdx="2" presStyleCnt="5" custScaleX="228654" custLinFactX="44412" custLinFactNeighborX="100000" custLinFactNeighborY="-857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BD0D6A-1E4F-46F4-AFCC-D9A5CF7E11C3}" type="pres">
      <dgm:prSet presAssocID="{1D53FBBE-8CBC-4F0E-975C-453F642CECD1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34515F1-F5D2-4894-9B73-2D3913FB51D0}" type="pres">
      <dgm:prSet presAssocID="{BF070D19-798E-4193-BE85-5855D25071AA}" presName="Name25" presStyleLbl="parChTrans1D1" presStyleIdx="2" presStyleCnt="4"/>
      <dgm:spPr/>
      <dgm:t>
        <a:bodyPr/>
        <a:lstStyle/>
        <a:p>
          <a:pPr rtl="1"/>
          <a:endParaRPr lang="ar-SA"/>
        </a:p>
      </dgm:t>
    </dgm:pt>
    <dgm:pt modelId="{A4B65547-1446-43C7-BCCF-A27598859BBC}" type="pres">
      <dgm:prSet presAssocID="{1B5E3EBB-9EA7-4B3E-A8C7-B800079F1BD2}" presName="node" presStyleCnt="0"/>
      <dgm:spPr/>
    </dgm:pt>
    <dgm:pt modelId="{BB65ADFD-3597-4F89-BA34-6EB084780218}" type="pres">
      <dgm:prSet presAssocID="{1B5E3EBB-9EA7-4B3E-A8C7-B800079F1BD2}" presName="parentNode" presStyleLbl="node1" presStyleIdx="3" presStyleCnt="5" custScaleX="216342" custLinFactX="76233" custLinFactNeighborX="100000" custLinFactNeighborY="2148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583E613-268D-4A21-89BF-3ABFA7BA79A6}" type="pres">
      <dgm:prSet presAssocID="{1B5E3EBB-9EA7-4B3E-A8C7-B800079F1BD2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4839FB8-00A0-4064-A3BB-75EB7E36539B}" type="pres">
      <dgm:prSet presAssocID="{236F4213-30B4-4001-A567-4F79A921C3C5}" presName="Name25" presStyleLbl="parChTrans1D1" presStyleIdx="3" presStyleCnt="4"/>
      <dgm:spPr/>
      <dgm:t>
        <a:bodyPr/>
        <a:lstStyle/>
        <a:p>
          <a:pPr rtl="1"/>
          <a:endParaRPr lang="ar-SA"/>
        </a:p>
      </dgm:t>
    </dgm:pt>
    <dgm:pt modelId="{7E262DD9-6DE7-42F8-9009-C846010CCB1A}" type="pres">
      <dgm:prSet presAssocID="{0EEC572B-5AD8-4E8A-BA7B-A9E4ECB00452}" presName="node" presStyleCnt="0"/>
      <dgm:spPr/>
    </dgm:pt>
    <dgm:pt modelId="{5B3BAD65-48AC-45A1-9358-5C944F32368B}" type="pres">
      <dgm:prSet presAssocID="{0EEC572B-5AD8-4E8A-BA7B-A9E4ECB00452}" presName="parentNode" presStyleLbl="node1" presStyleIdx="4" presStyleCnt="5" custScaleX="269494" custLinFactNeighborX="204" custLinFactNeighborY="-194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1D6F57-7E10-487F-9C6B-FDC71EDD52AF}" type="pres">
      <dgm:prSet presAssocID="{0EEC572B-5AD8-4E8A-BA7B-A9E4ECB00452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D82AE352-98FC-478B-AB9D-B0F417611AFC}" type="presOf" srcId="{1EA22194-978B-487A-9F91-ADACD15AD059}" destId="{B3373810-4051-41D2-BF88-9C2274015FBD}" srcOrd="0" destOrd="0" presId="urn:microsoft.com/office/officeart/2005/8/layout/radial2"/>
    <dgm:cxn modelId="{D7C7E7B8-93DF-4A0E-938A-F68194DBC5EB}" type="presOf" srcId="{F5C09F0D-7769-436D-A92E-A79E0E030EBA}" destId="{CE20070A-BDDB-4EA1-94CB-EC5AE5DF1623}" srcOrd="0" destOrd="0" presId="urn:microsoft.com/office/officeart/2005/8/layout/radial2"/>
    <dgm:cxn modelId="{4222E289-47A7-4F39-A907-762C516FD2E4}" type="presOf" srcId="{C7659C07-68F8-4B39-8F5A-BFC256C4FEBC}" destId="{8BA87D99-C0C3-4E68-BD92-1A2E04F6D029}" srcOrd="0" destOrd="0" presId="urn:microsoft.com/office/officeart/2005/8/layout/radial2"/>
    <dgm:cxn modelId="{A89D40D0-0F56-4CFD-AA45-F57CB57D2B79}" type="presOf" srcId="{236F4213-30B4-4001-A567-4F79A921C3C5}" destId="{34839FB8-00A0-4064-A3BB-75EB7E36539B}" srcOrd="0" destOrd="0" presId="urn:microsoft.com/office/officeart/2005/8/layout/radial2"/>
    <dgm:cxn modelId="{1DDA29AB-69CD-4290-B089-AE91931F1802}" srcId="{1AA56E1D-9A2C-464B-8506-779EA0742759}" destId="{1B5E3EBB-9EA7-4B3E-A8C7-B800079F1BD2}" srcOrd="2" destOrd="0" parTransId="{BF070D19-798E-4193-BE85-5855D25071AA}" sibTransId="{49A72D82-F094-4513-8EE7-64FE072E8415}"/>
    <dgm:cxn modelId="{15FDB830-C22C-4DFD-84F9-74B5875AF87B}" srcId="{1AA56E1D-9A2C-464B-8506-779EA0742759}" destId="{F5C09F0D-7769-436D-A92E-A79E0E030EBA}" srcOrd="0" destOrd="0" parTransId="{C7659C07-68F8-4B39-8F5A-BFC256C4FEBC}" sibTransId="{B0C6801D-FCA2-4EEB-AF75-EEF12F64454F}"/>
    <dgm:cxn modelId="{4F8E3046-2EDD-4B53-A6B0-FACBDC2F2C6F}" srcId="{1AA56E1D-9A2C-464B-8506-779EA0742759}" destId="{0EEC572B-5AD8-4E8A-BA7B-A9E4ECB00452}" srcOrd="3" destOrd="0" parTransId="{236F4213-30B4-4001-A567-4F79A921C3C5}" sibTransId="{F6BF44CC-3F0A-4A2C-9218-3C07BF41C198}"/>
    <dgm:cxn modelId="{071657A5-097E-463B-8D3D-16C9B871E3CF}" type="presOf" srcId="{1D53FBBE-8CBC-4F0E-975C-453F642CECD1}" destId="{1A8BD56F-9476-4D15-8C0D-55CEDF705FFD}" srcOrd="0" destOrd="0" presId="urn:microsoft.com/office/officeart/2005/8/layout/radial2"/>
    <dgm:cxn modelId="{9EB354F3-8459-4F78-8565-6EF0F159F634}" type="presOf" srcId="{1AA56E1D-9A2C-464B-8506-779EA0742759}" destId="{82D9CAF0-DFB7-4056-ACB2-A3CC4E509C0C}" srcOrd="0" destOrd="0" presId="urn:microsoft.com/office/officeart/2005/8/layout/radial2"/>
    <dgm:cxn modelId="{4176654D-81F8-4BF1-99CB-15AE22D57BA9}" type="presOf" srcId="{0EEC572B-5AD8-4E8A-BA7B-A9E4ECB00452}" destId="{5B3BAD65-48AC-45A1-9358-5C944F32368B}" srcOrd="0" destOrd="0" presId="urn:microsoft.com/office/officeart/2005/8/layout/radial2"/>
    <dgm:cxn modelId="{C4322FED-CF6B-4845-ADC4-B0C4DFC22EBD}" srcId="{1AA56E1D-9A2C-464B-8506-779EA0742759}" destId="{1D53FBBE-8CBC-4F0E-975C-453F642CECD1}" srcOrd="1" destOrd="0" parTransId="{1EA22194-978B-487A-9F91-ADACD15AD059}" sibTransId="{FB803440-C8D6-4C28-944B-640A6C0361C1}"/>
    <dgm:cxn modelId="{B4698F3F-CAE6-4B80-B362-EA684D10519C}" type="presOf" srcId="{BF070D19-798E-4193-BE85-5855D25071AA}" destId="{134515F1-F5D2-4894-9B73-2D3913FB51D0}" srcOrd="0" destOrd="0" presId="urn:microsoft.com/office/officeart/2005/8/layout/radial2"/>
    <dgm:cxn modelId="{0EB44DB8-7B56-481A-BF7A-16AC64619274}" type="presOf" srcId="{1B5E3EBB-9EA7-4B3E-A8C7-B800079F1BD2}" destId="{BB65ADFD-3597-4F89-BA34-6EB084780218}" srcOrd="0" destOrd="0" presId="urn:microsoft.com/office/officeart/2005/8/layout/radial2"/>
    <dgm:cxn modelId="{E4CE63B1-D17D-45A6-AE25-4721AB9A7BBF}" type="presParOf" srcId="{82D9CAF0-DFB7-4056-ACB2-A3CC4E509C0C}" destId="{C7A1E22B-E49F-429F-A55A-93244AB16540}" srcOrd="0" destOrd="0" presId="urn:microsoft.com/office/officeart/2005/8/layout/radial2"/>
    <dgm:cxn modelId="{FE27DB90-F8EC-460D-9027-9C1C84384227}" type="presParOf" srcId="{C7A1E22B-E49F-429F-A55A-93244AB16540}" destId="{8FEF09B4-A815-4828-B06A-7D9EC7D6CA5F}" srcOrd="0" destOrd="0" presId="urn:microsoft.com/office/officeart/2005/8/layout/radial2"/>
    <dgm:cxn modelId="{B8EB0A0E-6B69-417F-BBF8-CE8E2AAB7F3B}" type="presParOf" srcId="{8FEF09B4-A815-4828-B06A-7D9EC7D6CA5F}" destId="{C35DCD89-6B32-4345-B31E-EE0F8653F65F}" srcOrd="0" destOrd="0" presId="urn:microsoft.com/office/officeart/2005/8/layout/radial2"/>
    <dgm:cxn modelId="{604C5D57-2781-4EF9-A3F9-3711061E604D}" type="presParOf" srcId="{8FEF09B4-A815-4828-B06A-7D9EC7D6CA5F}" destId="{1A1A46AB-B14F-4FB0-A548-58B9940B3A6D}" srcOrd="1" destOrd="0" presId="urn:microsoft.com/office/officeart/2005/8/layout/radial2"/>
    <dgm:cxn modelId="{9FBB1687-DF5C-4744-9EBA-0317D61549C3}" type="presParOf" srcId="{C7A1E22B-E49F-429F-A55A-93244AB16540}" destId="{8BA87D99-C0C3-4E68-BD92-1A2E04F6D029}" srcOrd="1" destOrd="0" presId="urn:microsoft.com/office/officeart/2005/8/layout/radial2"/>
    <dgm:cxn modelId="{FBF43FFF-3F5B-4185-8065-45FEAA0B051F}" type="presParOf" srcId="{C7A1E22B-E49F-429F-A55A-93244AB16540}" destId="{EECAA8ED-CF53-447D-BAC0-CF2CCF25B513}" srcOrd="2" destOrd="0" presId="urn:microsoft.com/office/officeart/2005/8/layout/radial2"/>
    <dgm:cxn modelId="{79F5D786-4BB7-4343-9C9B-EF98B734CE68}" type="presParOf" srcId="{EECAA8ED-CF53-447D-BAC0-CF2CCF25B513}" destId="{CE20070A-BDDB-4EA1-94CB-EC5AE5DF1623}" srcOrd="0" destOrd="0" presId="urn:microsoft.com/office/officeart/2005/8/layout/radial2"/>
    <dgm:cxn modelId="{24217680-8C15-41AB-85C3-A6AD73EC9272}" type="presParOf" srcId="{EECAA8ED-CF53-447D-BAC0-CF2CCF25B513}" destId="{19E19E31-7932-4DDE-A25B-70B4C6ECDAE7}" srcOrd="1" destOrd="0" presId="urn:microsoft.com/office/officeart/2005/8/layout/radial2"/>
    <dgm:cxn modelId="{C973AC0B-37C3-40EC-9207-3F69A60D5BC1}" type="presParOf" srcId="{C7A1E22B-E49F-429F-A55A-93244AB16540}" destId="{B3373810-4051-41D2-BF88-9C2274015FBD}" srcOrd="3" destOrd="0" presId="urn:microsoft.com/office/officeart/2005/8/layout/radial2"/>
    <dgm:cxn modelId="{8F058FB7-6F01-4A83-A804-C1BD80E98659}" type="presParOf" srcId="{C7A1E22B-E49F-429F-A55A-93244AB16540}" destId="{C9ED0669-F803-4359-861E-C8F92A0CD9FA}" srcOrd="4" destOrd="0" presId="urn:microsoft.com/office/officeart/2005/8/layout/radial2"/>
    <dgm:cxn modelId="{83F8338A-2AB9-47D8-8ED2-9D626571874F}" type="presParOf" srcId="{C9ED0669-F803-4359-861E-C8F92A0CD9FA}" destId="{1A8BD56F-9476-4D15-8C0D-55CEDF705FFD}" srcOrd="0" destOrd="0" presId="urn:microsoft.com/office/officeart/2005/8/layout/radial2"/>
    <dgm:cxn modelId="{EB0B8E8E-3E39-4D0D-B520-19484E1BAFDB}" type="presParOf" srcId="{C9ED0669-F803-4359-861E-C8F92A0CD9FA}" destId="{51BD0D6A-1E4F-46F4-AFCC-D9A5CF7E11C3}" srcOrd="1" destOrd="0" presId="urn:microsoft.com/office/officeart/2005/8/layout/radial2"/>
    <dgm:cxn modelId="{E62DFA26-3DCD-4EC8-BC74-B9033386C770}" type="presParOf" srcId="{C7A1E22B-E49F-429F-A55A-93244AB16540}" destId="{134515F1-F5D2-4894-9B73-2D3913FB51D0}" srcOrd="5" destOrd="0" presId="urn:microsoft.com/office/officeart/2005/8/layout/radial2"/>
    <dgm:cxn modelId="{97E9A65F-ADDE-44FE-AF6B-DBC74120B5E8}" type="presParOf" srcId="{C7A1E22B-E49F-429F-A55A-93244AB16540}" destId="{A4B65547-1446-43C7-BCCF-A27598859BBC}" srcOrd="6" destOrd="0" presId="urn:microsoft.com/office/officeart/2005/8/layout/radial2"/>
    <dgm:cxn modelId="{3C36E66A-FA67-4BD0-906B-A57D13C144EA}" type="presParOf" srcId="{A4B65547-1446-43C7-BCCF-A27598859BBC}" destId="{BB65ADFD-3597-4F89-BA34-6EB084780218}" srcOrd="0" destOrd="0" presId="urn:microsoft.com/office/officeart/2005/8/layout/radial2"/>
    <dgm:cxn modelId="{E999B511-A085-4DD8-A8C3-A849A823894C}" type="presParOf" srcId="{A4B65547-1446-43C7-BCCF-A27598859BBC}" destId="{4583E613-268D-4A21-89BF-3ABFA7BA79A6}" srcOrd="1" destOrd="0" presId="urn:microsoft.com/office/officeart/2005/8/layout/radial2"/>
    <dgm:cxn modelId="{928B329A-5078-4532-A363-CBED207AC00A}" type="presParOf" srcId="{C7A1E22B-E49F-429F-A55A-93244AB16540}" destId="{34839FB8-00A0-4064-A3BB-75EB7E36539B}" srcOrd="7" destOrd="0" presId="urn:microsoft.com/office/officeart/2005/8/layout/radial2"/>
    <dgm:cxn modelId="{A1FABE12-03FF-4E4F-903A-819B05BC70AB}" type="presParOf" srcId="{C7A1E22B-E49F-429F-A55A-93244AB16540}" destId="{7E262DD9-6DE7-42F8-9009-C846010CCB1A}" srcOrd="8" destOrd="0" presId="urn:microsoft.com/office/officeart/2005/8/layout/radial2"/>
    <dgm:cxn modelId="{76900335-42F8-4D45-9BE7-B71D2795A60E}" type="presParOf" srcId="{7E262DD9-6DE7-42F8-9009-C846010CCB1A}" destId="{5B3BAD65-48AC-45A1-9358-5C944F32368B}" srcOrd="0" destOrd="0" presId="urn:microsoft.com/office/officeart/2005/8/layout/radial2"/>
    <dgm:cxn modelId="{8D4A7300-049B-4558-BC98-9FC8F4818076}" type="presParOf" srcId="{7E262DD9-6DE7-42F8-9009-C846010CCB1A}" destId="{C91D6F57-7E10-487F-9C6B-FDC71EDD52AF}" srcOrd="1" destOrd="0" presId="urn:microsoft.com/office/officeart/2005/8/layout/radial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DB572EB-16C5-404A-A49E-C4F61C011FC9}" type="datetimeFigureOut">
              <a:rPr lang="ar-SA" smtClean="0"/>
              <a:pPr/>
              <a:t>27/04/1435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1C97D3-641C-4479-942A-A37F5013F12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72EB-16C5-404A-A49E-C4F61C011FC9}" type="datetimeFigureOut">
              <a:rPr lang="ar-SA" smtClean="0"/>
              <a:pPr/>
              <a:t>27/04/1435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C97D3-641C-4479-942A-A37F5013F12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72EB-16C5-404A-A49E-C4F61C011FC9}" type="datetimeFigureOut">
              <a:rPr lang="ar-SA" smtClean="0"/>
              <a:pPr/>
              <a:t>27/04/1435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C97D3-641C-4479-942A-A37F5013F12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72EB-16C5-404A-A49E-C4F61C011FC9}" type="datetimeFigureOut">
              <a:rPr lang="ar-SA" smtClean="0"/>
              <a:pPr/>
              <a:t>27/04/1435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C97D3-641C-4479-942A-A37F5013F12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72EB-16C5-404A-A49E-C4F61C011FC9}" type="datetimeFigureOut">
              <a:rPr lang="ar-SA" smtClean="0"/>
              <a:pPr/>
              <a:t>27/04/1435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C97D3-641C-4479-942A-A37F5013F12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72EB-16C5-404A-A49E-C4F61C011FC9}" type="datetimeFigureOut">
              <a:rPr lang="ar-SA" smtClean="0"/>
              <a:pPr/>
              <a:t>27/04/1435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C97D3-641C-4479-942A-A37F5013F12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72EB-16C5-404A-A49E-C4F61C011FC9}" type="datetimeFigureOut">
              <a:rPr lang="ar-SA" smtClean="0"/>
              <a:pPr/>
              <a:t>27/04/1435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C97D3-641C-4479-942A-A37F5013F12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72EB-16C5-404A-A49E-C4F61C011FC9}" type="datetimeFigureOut">
              <a:rPr lang="ar-SA" smtClean="0"/>
              <a:pPr/>
              <a:t>27/04/1435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C97D3-641C-4479-942A-A37F5013F12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72EB-16C5-404A-A49E-C4F61C011FC9}" type="datetimeFigureOut">
              <a:rPr lang="ar-SA" smtClean="0"/>
              <a:pPr/>
              <a:t>27/04/1435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C97D3-641C-4479-942A-A37F5013F12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DB572EB-16C5-404A-A49E-C4F61C011FC9}" type="datetimeFigureOut">
              <a:rPr lang="ar-SA" smtClean="0"/>
              <a:pPr/>
              <a:t>27/04/1435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C97D3-641C-4479-942A-A37F5013F12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DB572EB-16C5-404A-A49E-C4F61C011FC9}" type="datetimeFigureOut">
              <a:rPr lang="ar-SA" smtClean="0"/>
              <a:pPr/>
              <a:t>27/04/1435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1C97D3-641C-4479-942A-A37F5013F12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DB572EB-16C5-404A-A49E-C4F61C011FC9}" type="datetimeFigureOut">
              <a:rPr lang="ar-SA" smtClean="0"/>
              <a:pPr/>
              <a:t>27/04/1435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B1C97D3-641C-4479-942A-A37F5013F12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PnUa7evfHs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_Dk3BANKN0" TargetMode="External"/><Relationship Id="rId2" Type="http://schemas.openxmlformats.org/officeDocument/2006/relationships/hyperlink" Target="https://www.youtube.com/watch?v=RacU_1Pg1Tc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73059" y="302359"/>
            <a:ext cx="7858305" cy="65556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الجمهور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000" b="1" u="sng" dirty="0" smtClean="0">
                <a:solidFill>
                  <a:srgbClr val="FF0000"/>
                </a:solidFill>
              </a:rPr>
              <a:t> القابلية للاقتناع : </a:t>
            </a:r>
          </a:p>
          <a:p>
            <a:endParaRPr lang="ar-SA" sz="2000" dirty="0"/>
          </a:p>
          <a:p>
            <a:r>
              <a:rPr lang="ar-SA" sz="2000" dirty="0" smtClean="0"/>
              <a:t>لا بد على القائم بالاتصال معرفة : </a:t>
            </a:r>
          </a:p>
          <a:p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قدرات الجمهور </a:t>
            </a:r>
          </a:p>
          <a:p>
            <a:pPr>
              <a:buFont typeface="Arial" pitchFamily="34" charset="0"/>
              <a:buChar char="•"/>
            </a:pPr>
            <a:endParaRPr lang="ar-SA" sz="2000" dirty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خصائصه النفسية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العاطفية </a:t>
            </a:r>
          </a:p>
          <a:p>
            <a:endParaRPr lang="ar-SA" sz="2000" dirty="0"/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الخصائص الأولية 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000" b="1" u="sng" dirty="0" smtClean="0">
                <a:solidFill>
                  <a:srgbClr val="FF0000"/>
                </a:solidFill>
              </a:rPr>
              <a:t> الحضارية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000" b="1" u="sng" dirty="0" smtClean="0">
                <a:solidFill>
                  <a:srgbClr val="FF0000"/>
                </a:solidFill>
              </a:rPr>
              <a:t> البيولوجية للجمهور التي يجب </a:t>
            </a:r>
            <a:r>
              <a:rPr lang="ar-SA" sz="2000" b="1" u="sng" dirty="0" err="1" smtClean="0">
                <a:solidFill>
                  <a:srgbClr val="FF0000"/>
                </a:solidFill>
              </a:rPr>
              <a:t>ان</a:t>
            </a:r>
            <a:r>
              <a:rPr lang="ar-SA" sz="2000" b="1" u="sng" dirty="0" smtClean="0">
                <a:solidFill>
                  <a:srgbClr val="FF0000"/>
                </a:solidFill>
              </a:rPr>
              <a:t> يراعيها مصمم الرسالة: </a:t>
            </a:r>
          </a:p>
          <a:p>
            <a:endParaRPr lang="ar-SA" sz="2000" b="1" u="sng" dirty="0">
              <a:solidFill>
                <a:srgbClr val="FF0000"/>
              </a:solidFill>
            </a:endParaRPr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1- الخصائص الأولية لأنواع الجماهير : </a:t>
            </a:r>
          </a:p>
          <a:p>
            <a:endParaRPr lang="ar-SA" sz="2000" dirty="0"/>
          </a:p>
          <a:p>
            <a:r>
              <a:rPr lang="ar-SA" sz="2000" dirty="0" smtClean="0"/>
              <a:t>أ / التعليم : </a:t>
            </a:r>
          </a:p>
          <a:p>
            <a:r>
              <a:rPr lang="ar-SA" sz="2000" dirty="0" smtClean="0"/>
              <a:t>الوسائل المطبوعة </a:t>
            </a:r>
          </a:p>
          <a:p>
            <a:endParaRPr lang="ar-SA" sz="2000" dirty="0"/>
          </a:p>
          <a:p>
            <a:r>
              <a:rPr lang="ar-SA" sz="2000" dirty="0" smtClean="0"/>
              <a:t>الراديو </a:t>
            </a:r>
          </a:p>
          <a:p>
            <a:endParaRPr lang="ar-SA" sz="2000" dirty="0"/>
          </a:p>
          <a:p>
            <a:r>
              <a:rPr lang="ar-SA" sz="2000" dirty="0" smtClean="0"/>
              <a:t>التلفاز </a:t>
            </a:r>
          </a:p>
          <a:p>
            <a:endParaRPr lang="ar-SA" sz="2000" dirty="0"/>
          </a:p>
          <a:p>
            <a:r>
              <a:rPr lang="ar-SA" sz="2000" dirty="0" smtClean="0"/>
              <a:t>هناك ارتباط ايجابي بين مقدرة الفرد الذهنية </a:t>
            </a:r>
            <a:r>
              <a:rPr lang="ar-SA" sz="2000" dirty="0" err="1" smtClean="0"/>
              <a:t>و</a:t>
            </a:r>
            <a:r>
              <a:rPr lang="ar-SA" sz="2000" dirty="0" smtClean="0"/>
              <a:t> درجة استيعابه للرسالة الإعلامية </a:t>
            </a:r>
          </a:p>
          <a:p>
            <a:r>
              <a:rPr lang="ar-SA" sz="2000" dirty="0" smtClean="0"/>
              <a:t> </a:t>
            </a:r>
            <a:endParaRPr lang="ar-SA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094882" y="500042"/>
            <a:ext cx="4876720" cy="153888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4- خصائص الشخصية : </a:t>
            </a:r>
          </a:p>
          <a:p>
            <a:endParaRPr lang="ar-SA" dirty="0"/>
          </a:p>
          <a:p>
            <a:r>
              <a:rPr lang="ar-SA" sz="2000" dirty="0" smtClean="0"/>
              <a:t>تؤثر الشخصية على الاستعداد للاقتناع بالرسائل الإعلامية </a:t>
            </a:r>
          </a:p>
          <a:p>
            <a:endParaRPr lang="ar-SA" dirty="0"/>
          </a:p>
          <a:p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928662" y="19288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1398205" y="3429000"/>
            <a:ext cx="1736437" cy="132343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dirty="0" smtClean="0"/>
              <a:t>العوامل المتصلة </a:t>
            </a:r>
          </a:p>
          <a:p>
            <a:endParaRPr lang="ar-SA" sz="2000" b="1" dirty="0"/>
          </a:p>
          <a:p>
            <a:r>
              <a:rPr lang="ar-SA" sz="2000" b="1" dirty="0" smtClean="0"/>
              <a:t>بالاستعداد المرتفع </a:t>
            </a:r>
          </a:p>
          <a:p>
            <a:r>
              <a:rPr lang="ar-SA" sz="2000" b="1" dirty="0" smtClean="0"/>
              <a:t>للاقتناع </a:t>
            </a:r>
            <a:endParaRPr lang="ar-SA" sz="20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86248" y="4286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www.youtube.com/watch?v=VPnUa7evfHs</a:t>
            </a:r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28662" y="357167"/>
            <a:ext cx="7705249" cy="1148006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ب/ العمر : </a:t>
            </a:r>
          </a:p>
          <a:p>
            <a:endParaRPr lang="ar-SA" sz="2000" b="1" dirty="0"/>
          </a:p>
          <a:p>
            <a:r>
              <a:rPr lang="ar-SA" sz="2000" b="1" dirty="0" smtClean="0"/>
              <a:t>في مرحلة الطفولة</a:t>
            </a:r>
          </a:p>
          <a:p>
            <a:endParaRPr lang="ar-SA" sz="2000" b="1" dirty="0"/>
          </a:p>
          <a:p>
            <a:r>
              <a:rPr lang="ar-SA" sz="2000" b="1" dirty="0" smtClean="0"/>
              <a:t>وسائل </a:t>
            </a:r>
            <a:r>
              <a:rPr lang="ar-SA" sz="2000" b="1" dirty="0" err="1" smtClean="0"/>
              <a:t>الاعلام</a:t>
            </a:r>
            <a:r>
              <a:rPr lang="ar-SA" sz="2000" b="1" dirty="0" smtClean="0"/>
              <a:t> الالكترونية </a:t>
            </a:r>
          </a:p>
          <a:p>
            <a:endParaRPr lang="ar-SA" sz="2000" b="1" dirty="0"/>
          </a:p>
          <a:p>
            <a:r>
              <a:rPr lang="ar-SA" sz="2000" b="1" dirty="0" smtClean="0"/>
              <a:t>التلفزيون </a:t>
            </a:r>
          </a:p>
          <a:p>
            <a:endParaRPr lang="ar-SA" sz="2000" b="1" dirty="0"/>
          </a:p>
          <a:p>
            <a:r>
              <a:rPr lang="ar-SA" sz="2000" b="1" dirty="0" smtClean="0"/>
              <a:t>الكتب المجلات المصورة </a:t>
            </a:r>
          </a:p>
          <a:p>
            <a:endParaRPr lang="ar-SA" sz="2000" b="1" dirty="0"/>
          </a:p>
          <a:p>
            <a:r>
              <a:rPr lang="ar-SA" sz="2000" b="1" dirty="0" smtClean="0"/>
              <a:t>الراديو – السينما  يكون استعماله محدود </a:t>
            </a:r>
          </a:p>
          <a:p>
            <a:endParaRPr lang="ar-SA" sz="2000" b="1" dirty="0"/>
          </a:p>
          <a:p>
            <a:r>
              <a:rPr lang="ar-SA" sz="2000" b="1" dirty="0" smtClean="0"/>
              <a:t>القراءة ( القصص – مضمون المجلات) </a:t>
            </a:r>
          </a:p>
          <a:p>
            <a:endParaRPr lang="ar-SA" sz="2000" b="1" dirty="0"/>
          </a:p>
          <a:p>
            <a:r>
              <a:rPr lang="ar-SA" sz="2000" b="1" dirty="0" smtClean="0"/>
              <a:t>في مرحلة المراهقة : </a:t>
            </a:r>
          </a:p>
          <a:p>
            <a:endParaRPr lang="ar-SA" sz="2000" b="1" dirty="0"/>
          </a:p>
          <a:p>
            <a:r>
              <a:rPr lang="ar-SA" sz="2000" b="1" dirty="0" smtClean="0"/>
              <a:t>المدرسة </a:t>
            </a:r>
          </a:p>
          <a:p>
            <a:endParaRPr lang="ar-SA" sz="2000" b="1" dirty="0"/>
          </a:p>
          <a:p>
            <a:r>
              <a:rPr lang="ar-SA" sz="2000" b="1" dirty="0" smtClean="0"/>
              <a:t>الشئون العامة </a:t>
            </a:r>
          </a:p>
          <a:p>
            <a:endParaRPr lang="ar-SA" sz="2000" b="1" dirty="0"/>
          </a:p>
          <a:p>
            <a:r>
              <a:rPr lang="ar-SA" sz="2000" b="1" dirty="0" smtClean="0"/>
              <a:t>الصحف </a:t>
            </a:r>
          </a:p>
          <a:p>
            <a:endParaRPr lang="ar-SA" sz="2000" b="1" dirty="0"/>
          </a:p>
          <a:p>
            <a:endParaRPr lang="ar-SA" sz="2000" b="1" dirty="0" smtClean="0"/>
          </a:p>
          <a:p>
            <a:endParaRPr lang="ar-SA" sz="2000" b="1" dirty="0"/>
          </a:p>
          <a:p>
            <a:endParaRPr lang="ar-SA" sz="2000" b="1" dirty="0" smtClean="0"/>
          </a:p>
          <a:p>
            <a:endParaRPr lang="ar-SA" sz="2000" b="1" dirty="0"/>
          </a:p>
          <a:p>
            <a:endParaRPr lang="ar-SA" sz="2000" b="1" dirty="0" smtClean="0"/>
          </a:p>
          <a:p>
            <a:endParaRPr lang="ar-SA" sz="2000" b="1" dirty="0"/>
          </a:p>
          <a:p>
            <a:endParaRPr lang="ar-SA" sz="2000" b="1" dirty="0" smtClean="0"/>
          </a:p>
          <a:p>
            <a:endParaRPr lang="ar-SA" sz="2000" b="1" dirty="0"/>
          </a:p>
          <a:p>
            <a:endParaRPr lang="ar-SA" sz="2000" b="1" dirty="0" smtClean="0"/>
          </a:p>
          <a:p>
            <a:endParaRPr lang="ar-SA" sz="2000" b="1" dirty="0"/>
          </a:p>
          <a:p>
            <a:endParaRPr lang="ar-SA" sz="2000" b="1" dirty="0" smtClean="0"/>
          </a:p>
          <a:p>
            <a:endParaRPr lang="ar-SA" sz="2000" b="1" dirty="0"/>
          </a:p>
          <a:p>
            <a:endParaRPr lang="ar-SA" sz="2000" b="1" dirty="0" smtClean="0"/>
          </a:p>
          <a:p>
            <a:endParaRPr lang="ar-SA" sz="2000" b="1" dirty="0"/>
          </a:p>
          <a:p>
            <a:r>
              <a:rPr lang="ar-SA" sz="2000" b="1" dirty="0" smtClean="0"/>
              <a:t> </a:t>
            </a:r>
            <a:endParaRPr lang="ar-SA" sz="2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930315" y="571480"/>
            <a:ext cx="3041282" cy="501675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في سن الأربعين وما بعدها </a:t>
            </a:r>
          </a:p>
          <a:p>
            <a:endParaRPr lang="ar-SA" sz="2000" b="1" dirty="0"/>
          </a:p>
          <a:p>
            <a:r>
              <a:rPr lang="ar-SA" sz="2000" b="1" dirty="0" smtClean="0"/>
              <a:t>الصحف </a:t>
            </a:r>
          </a:p>
          <a:p>
            <a:endParaRPr lang="ar-SA" sz="2000" b="1" dirty="0"/>
          </a:p>
          <a:p>
            <a:r>
              <a:rPr lang="ar-SA" sz="2000" b="1" dirty="0" smtClean="0"/>
              <a:t>التلفزيون </a:t>
            </a:r>
          </a:p>
          <a:p>
            <a:endParaRPr lang="ar-SA" sz="2000" b="1" dirty="0"/>
          </a:p>
          <a:p>
            <a:r>
              <a:rPr lang="ar-SA" sz="2000" b="1" dirty="0" smtClean="0"/>
              <a:t>( البرامج الإخبارية – الجادة ) </a:t>
            </a:r>
          </a:p>
          <a:p>
            <a:endParaRPr lang="ar-SA" sz="2000" b="1" dirty="0"/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ج/ النوع </a:t>
            </a:r>
          </a:p>
          <a:p>
            <a:endParaRPr lang="ar-SA" sz="2000" b="1" dirty="0" smtClean="0"/>
          </a:p>
          <a:p>
            <a:r>
              <a:rPr lang="ar-SA" sz="2000" b="1" dirty="0" smtClean="0"/>
              <a:t>1- النساء ( القصص الخيالية ) </a:t>
            </a:r>
          </a:p>
          <a:p>
            <a:endParaRPr lang="ar-SA" sz="2000" b="1" dirty="0"/>
          </a:p>
          <a:p>
            <a:r>
              <a:rPr lang="ar-SA" sz="2000" b="1" dirty="0" smtClean="0"/>
              <a:t>2- الرجال ( قراءة المواد الجادة ) </a:t>
            </a:r>
          </a:p>
          <a:p>
            <a:endParaRPr lang="ar-SA" sz="2000" b="1" dirty="0"/>
          </a:p>
          <a:p>
            <a:endParaRPr lang="ar-SA" sz="2000" b="1" dirty="0"/>
          </a:p>
          <a:p>
            <a:endParaRPr lang="ar-SA" sz="2000" b="1" dirty="0"/>
          </a:p>
        </p:txBody>
      </p:sp>
      <p:sp>
        <p:nvSpPr>
          <p:cNvPr id="3" name="مستطيل 2"/>
          <p:cNvSpPr/>
          <p:nvPr/>
        </p:nvSpPr>
        <p:spPr>
          <a:xfrm>
            <a:off x="3643306" y="507207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https://www.youtube.com/watch?v=RacU_1Pg1Tc</a:t>
            </a:r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3286116" y="585789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https://www.youtube.com/watch?v=7_Dk3BANKN0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4138" y="142852"/>
            <a:ext cx="9119868" cy="747897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2- الخصائص الحضارية للجمهور : </a:t>
            </a:r>
          </a:p>
          <a:p>
            <a:endParaRPr lang="ar-SA" sz="2000" b="1" dirty="0"/>
          </a:p>
          <a:p>
            <a:r>
              <a:rPr lang="ar-SA" sz="2000" b="1" dirty="0" smtClean="0"/>
              <a:t>العوامل المتصلة بالسلوك الإنساني </a:t>
            </a:r>
            <a:r>
              <a:rPr lang="ar-SA" sz="2000" b="1" dirty="0" err="1" smtClean="0"/>
              <a:t>و</a:t>
            </a:r>
            <a:r>
              <a:rPr lang="ar-SA" sz="2000" b="1" dirty="0" smtClean="0"/>
              <a:t> محدداته </a:t>
            </a:r>
          </a:p>
          <a:p>
            <a:endParaRPr lang="ar-SA" sz="2000" b="1" dirty="0"/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أهم المحددات السلوك الإنساني في العلاقات الاجتماعية : </a:t>
            </a:r>
          </a:p>
          <a:p>
            <a:endParaRPr lang="ar-SA" sz="2000" b="1" dirty="0"/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أ/ الأسرة </a:t>
            </a:r>
          </a:p>
          <a:p>
            <a:endParaRPr lang="ar-SA" sz="2000" b="1" dirty="0"/>
          </a:p>
          <a:p>
            <a:pPr>
              <a:buFont typeface="Arial" pitchFamily="34" charset="0"/>
              <a:buChar char="•"/>
            </a:pPr>
            <a:r>
              <a:rPr lang="ar-SA" sz="2000" b="1" dirty="0" smtClean="0"/>
              <a:t>أول محيط يؤثر في شخصية الفرد </a:t>
            </a:r>
          </a:p>
          <a:p>
            <a:pPr>
              <a:buFont typeface="Arial" pitchFamily="34" charset="0"/>
              <a:buChar char="•"/>
            </a:pPr>
            <a:endParaRPr lang="ar-SA" sz="2000" b="1" dirty="0"/>
          </a:p>
          <a:p>
            <a:pPr>
              <a:buFont typeface="Arial" pitchFamily="34" charset="0"/>
              <a:buChar char="•"/>
            </a:pPr>
            <a:r>
              <a:rPr lang="ar-SA" sz="2000" b="1" dirty="0" smtClean="0"/>
              <a:t>من </a:t>
            </a:r>
            <a:r>
              <a:rPr lang="ar-SA" sz="2000" b="1" dirty="0" err="1" smtClean="0"/>
              <a:t>الاسرة</a:t>
            </a:r>
            <a:r>
              <a:rPr lang="ar-SA" sz="2000" b="1" dirty="0" smtClean="0"/>
              <a:t> ينتقل الفرد من مجرد كائن حي </a:t>
            </a:r>
            <a:r>
              <a:rPr lang="ar-SA" sz="2000" b="1" dirty="0" err="1" smtClean="0"/>
              <a:t>الى</a:t>
            </a:r>
            <a:r>
              <a:rPr lang="ar-SA" sz="2000" b="1" dirty="0" smtClean="0"/>
              <a:t> كائن اجتماعي يألف حياة الجماعة </a:t>
            </a:r>
            <a:r>
              <a:rPr lang="ar-SA" sz="2000" b="1" dirty="0" err="1" smtClean="0"/>
              <a:t>و</a:t>
            </a:r>
            <a:r>
              <a:rPr lang="ar-SA" sz="2000" b="1" dirty="0" smtClean="0"/>
              <a:t> نظمها ويخضع </a:t>
            </a:r>
          </a:p>
          <a:p>
            <a:pPr>
              <a:buFont typeface="Arial" pitchFamily="34" charset="0"/>
              <a:buChar char="•"/>
            </a:pPr>
            <a:endParaRPr lang="ar-SA" sz="2000" b="1" dirty="0" smtClean="0"/>
          </a:p>
          <a:p>
            <a:r>
              <a:rPr lang="ar-SA" sz="2000" b="1" dirty="0" smtClean="0"/>
              <a:t>للتنظيم الذي يفرضه عليه المجتمع المحيط </a:t>
            </a:r>
          </a:p>
          <a:p>
            <a:endParaRPr lang="ar-SA" sz="2000" b="1" dirty="0"/>
          </a:p>
          <a:p>
            <a:r>
              <a:rPr lang="ar-SA" sz="2000" b="1" u="sng" dirty="0" smtClean="0">
                <a:solidFill>
                  <a:srgbClr val="FF0000"/>
                </a:solidFill>
              </a:rPr>
              <a:t>أهمية الأسرة :</a:t>
            </a:r>
          </a:p>
          <a:p>
            <a:endParaRPr lang="ar-SA" sz="2000" b="1" dirty="0"/>
          </a:p>
          <a:p>
            <a:r>
              <a:rPr lang="ar-SA" sz="2000" b="1" dirty="0" smtClean="0"/>
              <a:t>1- هي العامل الوحيد </a:t>
            </a:r>
            <a:r>
              <a:rPr lang="ar-SA" sz="2000" b="1" dirty="0" err="1" smtClean="0"/>
              <a:t>و</a:t>
            </a:r>
            <a:r>
              <a:rPr lang="ar-SA" sz="2000" b="1" dirty="0" smtClean="0"/>
              <a:t> المباشر للحضارة </a:t>
            </a:r>
            <a:r>
              <a:rPr lang="ar-SA" sz="2000" b="1" dirty="0" err="1" smtClean="0"/>
              <a:t>و</a:t>
            </a:r>
            <a:r>
              <a:rPr lang="ar-SA" sz="2000" b="1" dirty="0" smtClean="0"/>
              <a:t> التربية المقصودة .</a:t>
            </a:r>
          </a:p>
          <a:p>
            <a:endParaRPr lang="ar-SA" sz="2000" b="1" dirty="0"/>
          </a:p>
          <a:p>
            <a:r>
              <a:rPr lang="ar-SA" sz="2000" b="1" dirty="0" smtClean="0"/>
              <a:t>2- إشباع رغبات الفرد من الناحية الوجدانية </a:t>
            </a:r>
            <a:r>
              <a:rPr lang="ar-SA" sz="2000" b="1" dirty="0" err="1" smtClean="0"/>
              <a:t>و</a:t>
            </a:r>
            <a:r>
              <a:rPr lang="ar-SA" sz="2000" b="1" dirty="0" smtClean="0"/>
              <a:t> الخلقية </a:t>
            </a:r>
            <a:r>
              <a:rPr lang="ar-SA" sz="2000" b="1" dirty="0" err="1" smtClean="0"/>
              <a:t>و</a:t>
            </a:r>
            <a:r>
              <a:rPr lang="ar-SA" sz="2000" b="1" dirty="0" smtClean="0"/>
              <a:t> الدينية </a:t>
            </a:r>
            <a:r>
              <a:rPr lang="ar-SA" sz="2000" b="1" dirty="0" err="1" smtClean="0"/>
              <a:t>و</a:t>
            </a:r>
            <a:r>
              <a:rPr lang="ar-SA" sz="2000" b="1" dirty="0" smtClean="0"/>
              <a:t> التثقيفية في جميع سنوات مرحلة الطفولة </a:t>
            </a:r>
          </a:p>
          <a:p>
            <a:endParaRPr lang="ar-SA" sz="2000" b="1" dirty="0" smtClean="0"/>
          </a:p>
          <a:p>
            <a:r>
              <a:rPr lang="ar-SA" sz="2000" b="1" dirty="0" smtClean="0"/>
              <a:t>وما بعدها </a:t>
            </a:r>
          </a:p>
          <a:p>
            <a:endParaRPr lang="ar-SA" sz="2000" b="1" dirty="0"/>
          </a:p>
          <a:p>
            <a:endParaRPr lang="ar-SA" sz="2000" b="1" dirty="0" smtClean="0"/>
          </a:p>
          <a:p>
            <a:endParaRPr lang="ar-SA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539451" y="500042"/>
            <a:ext cx="2432141" cy="123110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ب / العلاقات الاجتماعية : </a:t>
            </a:r>
          </a:p>
          <a:p>
            <a:endParaRPr lang="ar-SA" dirty="0"/>
          </a:p>
          <a:p>
            <a:r>
              <a:rPr lang="ar-SA" b="1" dirty="0" smtClean="0"/>
              <a:t>1- مركبة ومتعددة </a:t>
            </a:r>
            <a:r>
              <a:rPr lang="ar-SA" b="1" dirty="0" err="1" smtClean="0"/>
              <a:t>و</a:t>
            </a:r>
            <a:r>
              <a:rPr lang="ar-SA" b="1" dirty="0" smtClean="0"/>
              <a:t> متشابكة </a:t>
            </a:r>
          </a:p>
          <a:p>
            <a:endParaRPr lang="ar-SA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857356" y="171448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0" y="0"/>
          <a:ext cx="7358082" cy="6792057"/>
        </p:xfrm>
        <a:graphic>
          <a:graphicData uri="http://schemas.openxmlformats.org/presentationml/2006/ole">
            <p:oleObj spid="_x0000_s1026" name="شريحة" r:id="rId3" imgW="3428852" imgH="4572066" progId="PowerPoint.Slide.8">
              <p:embed/>
            </p:oleObj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7282182" y="1643050"/>
            <a:ext cx="147508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الحديث العابر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23851" y="0"/>
            <a:ext cx="8034364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ar-SA" sz="2000" dirty="0" smtClean="0"/>
              <a:t>أمل  </a:t>
            </a:r>
            <a:r>
              <a:rPr lang="ar-SA" sz="2000" dirty="0"/>
              <a:t>: السلام عليكم.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ar-SA" sz="2000" dirty="0" smtClean="0"/>
              <a:t>ندى : </a:t>
            </a:r>
            <a:r>
              <a:rPr lang="ar-SA" sz="2000" dirty="0"/>
              <a:t>وعليكم السلام.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ar-SA" sz="2000" dirty="0" err="1" smtClean="0"/>
              <a:t>امل</a:t>
            </a:r>
            <a:r>
              <a:rPr lang="ar-SA" sz="2000" dirty="0" smtClean="0"/>
              <a:t> : </a:t>
            </a:r>
            <a:r>
              <a:rPr lang="ar-SA" sz="2000" dirty="0"/>
              <a:t>هل هذه القاعة مخصصة لمادة </a:t>
            </a:r>
            <a:r>
              <a:rPr lang="ar-SA" sz="2000" dirty="0" smtClean="0"/>
              <a:t>دبلوم علاقات عامة </a:t>
            </a:r>
            <a:endParaRPr lang="ar-SA" sz="20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ar-SA" sz="2000" dirty="0" smtClean="0"/>
              <a:t>ندى </a:t>
            </a:r>
            <a:r>
              <a:rPr lang="ar-SA" sz="2000" dirty="0"/>
              <a:t>: نعم.  إنها كذلك.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ar-SA" sz="2000" dirty="0" err="1" smtClean="0"/>
              <a:t>امل</a:t>
            </a:r>
            <a:r>
              <a:rPr lang="ar-SA" sz="2000" dirty="0" smtClean="0"/>
              <a:t>: </a:t>
            </a:r>
            <a:r>
              <a:rPr lang="ar-SA" sz="2000" dirty="0"/>
              <a:t>هل يمكن أن أجلس بجوارك.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ar-SA" sz="2000" dirty="0" smtClean="0"/>
              <a:t>ندى : </a:t>
            </a:r>
            <a:r>
              <a:rPr lang="ar-SA" sz="2000" dirty="0"/>
              <a:t>نعم </a:t>
            </a:r>
            <a:r>
              <a:rPr lang="ar-SA" sz="2000" dirty="0" smtClean="0"/>
              <a:t>تفضلي.</a:t>
            </a:r>
            <a:endParaRPr lang="ar-SA" sz="20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ar-SA" sz="2000" dirty="0" err="1" smtClean="0"/>
              <a:t>امل</a:t>
            </a:r>
            <a:r>
              <a:rPr lang="ar-SA" sz="2000" dirty="0" smtClean="0"/>
              <a:t>  </a:t>
            </a:r>
            <a:r>
              <a:rPr lang="ar-SA" sz="2000" dirty="0"/>
              <a:t>: يبدو أنا وصلنا مبكرين إلى المحاضرة.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ar-SA" sz="2000" dirty="0" smtClean="0"/>
              <a:t>ندى </a:t>
            </a:r>
            <a:r>
              <a:rPr lang="ar-SA" sz="2000" dirty="0"/>
              <a:t>: نعم ، فالساعة الآن </a:t>
            </a:r>
            <a:r>
              <a:rPr lang="ar-SA" sz="2000" dirty="0" smtClean="0"/>
              <a:t>الرابع  وخمس </a:t>
            </a:r>
            <a:r>
              <a:rPr lang="ar-SA" sz="2000" dirty="0"/>
              <a:t>دقائق. ث</a:t>
            </a:r>
            <a:r>
              <a:rPr lang="ar-SA" sz="2000" dirty="0">
                <a:solidFill>
                  <a:srgbClr val="0000CC"/>
                </a:solidFill>
              </a:rPr>
              <a:t>وان تمضي إلى </a:t>
            </a:r>
            <a:r>
              <a:rPr lang="ar-SA" sz="2000" dirty="0" smtClean="0">
                <a:solidFill>
                  <a:srgbClr val="0000CC"/>
                </a:solidFill>
              </a:rPr>
              <a:t>قال </a:t>
            </a:r>
            <a:r>
              <a:rPr lang="ar-SA" sz="2000" dirty="0">
                <a:solidFill>
                  <a:srgbClr val="0000CC"/>
                </a:solidFill>
              </a:rPr>
              <a:t>أحدهم</a:t>
            </a:r>
            <a:r>
              <a:rPr lang="ar-SA" sz="2000" dirty="0">
                <a:solidFill>
                  <a:schemeClr val="folHlink"/>
                </a:solidFill>
              </a:rPr>
              <a:t> </a:t>
            </a:r>
            <a:endParaRPr lang="ar-SA" sz="20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ar-SA" sz="2000" dirty="0">
                <a:solidFill>
                  <a:schemeClr val="folHlink"/>
                </a:solidFill>
              </a:rPr>
              <a:t>.   </a:t>
            </a:r>
            <a:r>
              <a:rPr lang="ar-SA" sz="2000" dirty="0" err="1" smtClean="0">
                <a:solidFill>
                  <a:schemeClr val="folHlink"/>
                </a:solidFill>
              </a:rPr>
              <a:t>امل</a:t>
            </a:r>
            <a:r>
              <a:rPr lang="ar-SA" sz="2000" dirty="0" smtClean="0"/>
              <a:t>: </a:t>
            </a:r>
            <a:r>
              <a:rPr lang="ar-SA" sz="2000" dirty="0"/>
              <a:t>ما شاء الله ، الطقس اليوم جميل والسماء بها بعض السحب.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ar-SA" sz="2000" dirty="0" smtClean="0"/>
              <a:t>ندى  </a:t>
            </a:r>
            <a:r>
              <a:rPr lang="ar-SA" sz="2000" dirty="0"/>
              <a:t>: نعم ، الحمد لله فقد انتهت أيام الصيف الحارة.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ar-SA" sz="2000" dirty="0" err="1" smtClean="0"/>
              <a:t>امل</a:t>
            </a:r>
            <a:r>
              <a:rPr lang="ar-SA" sz="2000" dirty="0" smtClean="0"/>
              <a:t>  </a:t>
            </a:r>
            <a:r>
              <a:rPr lang="ar-SA" sz="2000" dirty="0"/>
              <a:t>: أتمنى ذلك ، ففي جده السنة كلها صيف إلا شهرين</a:t>
            </a:r>
            <a:r>
              <a:rPr lang="ar-SA" sz="2000" dirty="0">
                <a:solidFill>
                  <a:srgbClr val="0000CC"/>
                </a:solidFill>
              </a:rPr>
              <a:t>  بعد صمت دام برهة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ar-SA" sz="2000" dirty="0" smtClean="0"/>
              <a:t>ندى : </a:t>
            </a:r>
            <a:r>
              <a:rPr lang="ar-SA" sz="2000" dirty="0"/>
              <a:t>سمعت أن المادة ستكون ممتعة وبالذات مع </a:t>
            </a:r>
            <a:r>
              <a:rPr lang="ar-SA" sz="2000" dirty="0" err="1" smtClean="0"/>
              <a:t>أ</a:t>
            </a:r>
            <a:r>
              <a:rPr lang="ar-SA" sz="2000" dirty="0" smtClean="0"/>
              <a:t>. الجوهرة . </a:t>
            </a:r>
            <a:r>
              <a:rPr lang="ar-SA" sz="2000" dirty="0" smtClean="0">
                <a:sym typeface="Wingdings" pitchFamily="2" charset="2"/>
              </a:rPr>
              <a:t> </a:t>
            </a:r>
            <a:endParaRPr lang="ar-SA" sz="20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ar-SA" sz="2000" dirty="0" err="1" smtClean="0"/>
              <a:t>امل</a:t>
            </a:r>
            <a:r>
              <a:rPr lang="ar-SA" sz="2000" dirty="0" smtClean="0"/>
              <a:t> </a:t>
            </a:r>
            <a:r>
              <a:rPr lang="ar-SA" sz="2000" dirty="0"/>
              <a:t>: نعم ، وأنا سمعت ذلك من </a:t>
            </a:r>
            <a:r>
              <a:rPr lang="ar-SA" sz="2000" dirty="0" smtClean="0"/>
              <a:t>أحدى  الزميلات </a:t>
            </a:r>
            <a:r>
              <a:rPr lang="ar-SA" sz="2000" dirty="0" err="1" smtClean="0"/>
              <a:t>الاتي</a:t>
            </a:r>
            <a:r>
              <a:rPr lang="ar-SA" sz="2000" dirty="0" smtClean="0"/>
              <a:t> درسن معها </a:t>
            </a:r>
            <a:r>
              <a:rPr lang="ar-SA" sz="2000" dirty="0"/>
              <a:t>بالفصل الماضي.</a:t>
            </a:r>
            <a:r>
              <a:rPr lang="en-US" sz="2000" dirty="0"/>
              <a:t> </a:t>
            </a:r>
            <a:endParaRPr lang="ar-SA" sz="20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ar-SA" sz="2000" dirty="0" smtClean="0"/>
              <a:t>ندى  </a:t>
            </a:r>
            <a:r>
              <a:rPr lang="ar-SA" sz="2000" dirty="0"/>
              <a:t>: أتمنى لك التوفيق في هذه المادة.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ar-SA" sz="2000" dirty="0" err="1" smtClean="0"/>
              <a:t>امل</a:t>
            </a:r>
            <a:r>
              <a:rPr lang="ar-SA" sz="2000" dirty="0" smtClean="0"/>
              <a:t>  </a:t>
            </a:r>
            <a:r>
              <a:rPr lang="ar-SA" sz="2000" dirty="0"/>
              <a:t>: وأنا أيضاً أتمنى لك التوفيق ، بالمناسبة اسمي </a:t>
            </a:r>
            <a:r>
              <a:rPr lang="ar-SA" sz="2000" dirty="0" smtClean="0"/>
              <a:t>أمل.</a:t>
            </a:r>
            <a:endParaRPr lang="ar-SA" sz="20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ar-SA" sz="2000" dirty="0" smtClean="0"/>
              <a:t>ندى  </a:t>
            </a:r>
            <a:r>
              <a:rPr lang="ar-SA" sz="2000" dirty="0"/>
              <a:t>: حياك الله يا </a:t>
            </a:r>
            <a:r>
              <a:rPr lang="ar-SA" sz="2000" dirty="0" smtClean="0"/>
              <a:t>أمل </a:t>
            </a:r>
            <a:r>
              <a:rPr lang="ar-SA" sz="2000" dirty="0"/>
              <a:t>، وأنا اسمي </a:t>
            </a:r>
            <a:r>
              <a:rPr lang="ar-SA" sz="2000" dirty="0" smtClean="0"/>
              <a:t>ندى .</a:t>
            </a:r>
            <a:endParaRPr lang="ar-SA" sz="20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ar-SA" sz="2000" dirty="0" err="1" smtClean="0"/>
              <a:t>امل</a:t>
            </a:r>
            <a:r>
              <a:rPr lang="ar-SA" sz="2000" dirty="0" smtClean="0"/>
              <a:t>  </a:t>
            </a:r>
            <a:r>
              <a:rPr lang="ar-SA" sz="2000" dirty="0"/>
              <a:t>: أهلاً وسهلاً تشرفت بلقائك.</a:t>
            </a:r>
            <a:endParaRPr lang="en-US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 rot="16200000">
            <a:off x="5761845" y="3239287"/>
            <a:ext cx="6121400" cy="35715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3200" b="1" dirty="0">
                <a:solidFill>
                  <a:schemeClr val="bg1"/>
                </a:solidFill>
              </a:rPr>
              <a:t>المحادثة العابرة (</a:t>
            </a:r>
            <a:r>
              <a:rPr lang="en-US" sz="3200" b="1" dirty="0">
                <a:solidFill>
                  <a:schemeClr val="bg1"/>
                </a:solidFill>
              </a:rPr>
              <a:t>small talk</a:t>
            </a:r>
            <a:r>
              <a:rPr lang="ar-SA" sz="3200" b="1" dirty="0">
                <a:solidFill>
                  <a:schemeClr val="bg1"/>
                </a:solidFill>
              </a:rPr>
              <a:t>)</a:t>
            </a:r>
            <a:endParaRPr lang="en-US" sz="32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798760" y="500042"/>
            <a:ext cx="6101415" cy="307776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3- الخصائص البيولوجية : </a:t>
            </a:r>
          </a:p>
          <a:p>
            <a:endParaRPr lang="ar-SA" sz="2000" dirty="0"/>
          </a:p>
          <a:p>
            <a:pPr>
              <a:buFont typeface="Arial" charset="0"/>
              <a:buChar char="•"/>
            </a:pPr>
            <a:r>
              <a:rPr lang="ar-SA" sz="2000" dirty="0" smtClean="0"/>
              <a:t>ذوي الاحتياجات الخاصة </a:t>
            </a:r>
          </a:p>
          <a:p>
            <a:pPr>
              <a:buFont typeface="Arial" charset="0"/>
              <a:buChar char="•"/>
            </a:pPr>
            <a:endParaRPr lang="ar-SA" sz="2000" dirty="0"/>
          </a:p>
          <a:p>
            <a:pPr>
              <a:buFont typeface="Arial" charset="0"/>
              <a:buChar char="•"/>
            </a:pPr>
            <a:r>
              <a:rPr lang="ar-SA" sz="2000" dirty="0" smtClean="0"/>
              <a:t> قدرات الفرد العقلية </a:t>
            </a:r>
          </a:p>
          <a:p>
            <a:pPr>
              <a:buFont typeface="Arial" charset="0"/>
              <a:buChar char="•"/>
            </a:pPr>
            <a:endParaRPr lang="ar-SA" sz="2000" dirty="0"/>
          </a:p>
          <a:p>
            <a:pPr>
              <a:buFont typeface="Arial" charset="0"/>
              <a:buChar char="•"/>
            </a:pPr>
            <a:r>
              <a:rPr lang="ar-SA" sz="2000" dirty="0" smtClean="0"/>
              <a:t> العوامل الفسيولوجية  ( تؤثر على السلوك بشكل مباشر </a:t>
            </a:r>
            <a:r>
              <a:rPr lang="ar-SA" sz="2000" dirty="0" err="1" smtClean="0"/>
              <a:t>او</a:t>
            </a:r>
            <a:r>
              <a:rPr lang="ar-SA" sz="2000" dirty="0" smtClean="0"/>
              <a:t> غير مباشر </a:t>
            </a:r>
            <a:r>
              <a:rPr lang="ar-SA" dirty="0" smtClean="0"/>
              <a:t>) </a:t>
            </a:r>
          </a:p>
          <a:p>
            <a:pPr>
              <a:buFont typeface="Arial" charset="0"/>
              <a:buChar char="•"/>
            </a:pPr>
            <a:endParaRPr lang="ar-SA" dirty="0"/>
          </a:p>
          <a:p>
            <a:endParaRPr lang="ar-SA" dirty="0" smtClean="0"/>
          </a:p>
          <a:p>
            <a:pPr>
              <a:buFont typeface="Arial" charset="0"/>
              <a:buChar char="•"/>
            </a:pPr>
            <a:endParaRPr lang="ar-SA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500166" y="2794000"/>
          <a:ext cx="6024562" cy="377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316</TotalTime>
  <Words>505</Words>
  <Application>Microsoft Office PowerPoint</Application>
  <PresentationFormat>عرض على الشاشة (3:4)‏</PresentationFormat>
  <Paragraphs>152</Paragraphs>
  <Slides>11</Slides>
  <Notes>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3" baseType="lpstr">
      <vt:lpstr>ملتقى</vt:lpstr>
      <vt:lpstr>شريحة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29</cp:revision>
  <dcterms:created xsi:type="dcterms:W3CDTF">2014-02-26T08:29:36Z</dcterms:created>
  <dcterms:modified xsi:type="dcterms:W3CDTF">2014-02-26T22:13:38Z</dcterms:modified>
</cp:coreProperties>
</file>