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26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B8D5-1929-428E-BF9B-059D747826F4}" type="datetimeFigureOut">
              <a:rPr lang="ar-SA" smtClean="0"/>
              <a:pPr/>
              <a:t>17/05/1438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13BB-CDF3-4D25-A859-7A06CE2BDC0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33036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B8D5-1929-428E-BF9B-059D747826F4}" type="datetimeFigureOut">
              <a:rPr lang="ar-SA" smtClean="0"/>
              <a:pPr/>
              <a:t>17/05/1438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13BB-CDF3-4D25-A859-7A06CE2BDC0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838076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B8D5-1929-428E-BF9B-059D747826F4}" type="datetimeFigureOut">
              <a:rPr lang="ar-SA" smtClean="0"/>
              <a:pPr/>
              <a:t>17/05/1438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13BB-CDF3-4D25-A859-7A06CE2BDC0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81079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B8D5-1929-428E-BF9B-059D747826F4}" type="datetimeFigureOut">
              <a:rPr lang="ar-SA" smtClean="0"/>
              <a:pPr/>
              <a:t>17/05/1438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13BB-CDF3-4D25-A859-7A06CE2BDC0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584586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B8D5-1929-428E-BF9B-059D747826F4}" type="datetimeFigureOut">
              <a:rPr lang="ar-SA" smtClean="0"/>
              <a:pPr/>
              <a:t>17/05/1438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13BB-CDF3-4D25-A859-7A06CE2BDC0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4255953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B8D5-1929-428E-BF9B-059D747826F4}" type="datetimeFigureOut">
              <a:rPr lang="ar-SA" smtClean="0"/>
              <a:pPr/>
              <a:t>17/05/1438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13BB-CDF3-4D25-A859-7A06CE2BDC0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99020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B8D5-1929-428E-BF9B-059D747826F4}" type="datetimeFigureOut">
              <a:rPr lang="ar-SA" smtClean="0"/>
              <a:pPr/>
              <a:t>17/05/1438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13BB-CDF3-4D25-A859-7A06CE2BDC0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4211748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B8D5-1929-428E-BF9B-059D747826F4}" type="datetimeFigureOut">
              <a:rPr lang="ar-SA" smtClean="0"/>
              <a:pPr/>
              <a:t>17/05/1438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13BB-CDF3-4D25-A859-7A06CE2BDC0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342000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B8D5-1929-428E-BF9B-059D747826F4}" type="datetimeFigureOut">
              <a:rPr lang="ar-SA" smtClean="0"/>
              <a:pPr/>
              <a:t>17/05/1438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13BB-CDF3-4D25-A859-7A06CE2BDC0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291142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B8D5-1929-428E-BF9B-059D747826F4}" type="datetimeFigureOut">
              <a:rPr lang="ar-SA" smtClean="0"/>
              <a:pPr/>
              <a:t>17/05/1438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13BB-CDF3-4D25-A859-7A06CE2BDC0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566741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B8D5-1929-428E-BF9B-059D747826F4}" type="datetimeFigureOut">
              <a:rPr lang="ar-SA" smtClean="0"/>
              <a:pPr/>
              <a:t>17/05/1438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13BB-CDF3-4D25-A859-7A06CE2BDC0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332325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DB8D5-1929-428E-BF9B-059D747826F4}" type="datetimeFigureOut">
              <a:rPr lang="ar-SA" smtClean="0"/>
              <a:pPr/>
              <a:t>17/05/1438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C13BB-CDF3-4D25-A859-7A06CE2BDC0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4297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/>
          <p:cNvSpPr/>
          <p:nvPr/>
        </p:nvSpPr>
        <p:spPr>
          <a:xfrm>
            <a:off x="3347357" y="2139042"/>
            <a:ext cx="7086599" cy="20247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أساليب تنظيم (تبويب) وعرض البيانات</a:t>
            </a:r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2603140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/>
          <a:srcRect l="34797" t="20805" r="35642" b="36023"/>
          <a:stretch>
            <a:fillRect/>
          </a:stretch>
        </p:blipFill>
        <p:spPr>
          <a:xfrm>
            <a:off x="1052623" y="-1"/>
            <a:ext cx="10313582" cy="62732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8413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/>
          <a:srcRect l="36701" t="66574" r="36009" b="14650"/>
          <a:stretch>
            <a:fillRect/>
          </a:stretch>
        </p:blipFill>
        <p:spPr>
          <a:xfrm>
            <a:off x="2190308" y="733646"/>
            <a:ext cx="8537944" cy="42636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8052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/>
          <a:srcRect l="36097" t="22395" r="35684" b="8648"/>
          <a:stretch>
            <a:fillRect/>
          </a:stretch>
        </p:blipFill>
        <p:spPr>
          <a:xfrm>
            <a:off x="1786270" y="510363"/>
            <a:ext cx="8261497" cy="61030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3337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/>
          <a:srcRect l="35295" t="22059" r="37149" b="9314"/>
          <a:stretch>
            <a:fillRect/>
          </a:stretch>
        </p:blipFill>
        <p:spPr>
          <a:xfrm>
            <a:off x="2456122" y="255180"/>
            <a:ext cx="7910622" cy="57734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6102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/>
          <a:srcRect l="35874" t="21968" r="35187" b="11442"/>
          <a:stretch>
            <a:fillRect/>
          </a:stretch>
        </p:blipFill>
        <p:spPr>
          <a:xfrm>
            <a:off x="1839433" y="648586"/>
            <a:ext cx="8420986" cy="59542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1218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/>
          <a:srcRect l="34554" t="17168" r="32365" b="36117"/>
          <a:stretch/>
        </p:blipFill>
        <p:spPr>
          <a:xfrm>
            <a:off x="3077936" y="179615"/>
            <a:ext cx="6392635" cy="64416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4608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/>
          <a:srcRect l="33328" t="16312" r="31778" b="15079"/>
          <a:stretch/>
        </p:blipFill>
        <p:spPr>
          <a:xfrm>
            <a:off x="3249386" y="244928"/>
            <a:ext cx="7372350" cy="63926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4119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/>
          <a:srcRect l="33082" t="17723" r="34614" b="29065"/>
          <a:stretch/>
        </p:blipFill>
        <p:spPr>
          <a:xfrm>
            <a:off x="3036815" y="402671"/>
            <a:ext cx="6384022" cy="62022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93781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/>
          <a:srcRect l="32423" t="14325" r="31684" b="28754"/>
          <a:stretch/>
        </p:blipFill>
        <p:spPr>
          <a:xfrm>
            <a:off x="2914650" y="220436"/>
            <a:ext cx="7151913" cy="65640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3759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34557" t="20500" r="36912" b="10276"/>
          <a:stretch/>
        </p:blipFill>
        <p:spPr>
          <a:xfrm>
            <a:off x="3306536" y="-114300"/>
            <a:ext cx="7200900" cy="66783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7032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/>
          <a:srcRect l="36685" t="18114" r="36975" b="59217"/>
          <a:stretch/>
        </p:blipFill>
        <p:spPr>
          <a:xfrm>
            <a:off x="3184072" y="1951264"/>
            <a:ext cx="4229100" cy="15838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8746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/>
          <a:srcRect l="35000" t="21399" r="36481" b="10841"/>
          <a:stretch>
            <a:fillRect/>
          </a:stretch>
        </p:blipFill>
        <p:spPr>
          <a:xfrm>
            <a:off x="1956391" y="437168"/>
            <a:ext cx="8580474" cy="60167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8348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/>
          <a:srcRect l="36128" t="20324" r="35809" b="13823"/>
          <a:stretch>
            <a:fillRect/>
          </a:stretch>
        </p:blipFill>
        <p:spPr>
          <a:xfrm>
            <a:off x="2806996" y="393406"/>
            <a:ext cx="7942520" cy="60286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9381564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7</Words>
  <Application>Microsoft Office PowerPoint</Application>
  <PresentationFormat>مخصص</PresentationFormat>
  <Paragraphs>1</Paragraphs>
  <Slides>14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نسق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Laila</dc:creator>
  <cp:lastModifiedBy>f-t</cp:lastModifiedBy>
  <cp:revision>14</cp:revision>
  <dcterms:created xsi:type="dcterms:W3CDTF">2017-02-08T08:59:39Z</dcterms:created>
  <dcterms:modified xsi:type="dcterms:W3CDTF">2017-02-13T19:21:36Z</dcterms:modified>
</cp:coreProperties>
</file>