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quickStyle8.xml" ContentType="application/vnd.openxmlformats-officedocument.drawingml.diagramStyle+xml"/>
  <Override PartName="/ppt/diagrams/quickStyle9.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8"/>
  </p:notesMasterIdLst>
  <p:handoutMasterIdLst>
    <p:handoutMasterId r:id="rId19"/>
  </p:handoutMasterIdLst>
  <p:sldIdLst>
    <p:sldId id="257" r:id="rId2"/>
    <p:sldId id="258" r:id="rId3"/>
    <p:sldId id="259" r:id="rId4"/>
    <p:sldId id="272"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2" d="100"/>
          <a:sy n="82" d="100"/>
        </p:scale>
        <p:origin x="-1464"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B1F861-74DF-44B8-BD42-79641D49E840}" type="doc">
      <dgm:prSet loTypeId="urn:microsoft.com/office/officeart/2005/8/layout/process2" loCatId="process" qsTypeId="urn:microsoft.com/office/officeart/2005/8/quickstyle/3d3" qsCatId="3D" csTypeId="urn:microsoft.com/office/officeart/2005/8/colors/accent2_3" csCatId="accent2" phldr="1"/>
      <dgm:spPr/>
    </dgm:pt>
    <dgm:pt modelId="{DFC1411A-5E80-4B5B-B58E-13DECE2C8960}">
      <dgm:prSet phldrT="[نص]" custT="1"/>
      <dgm:spPr/>
      <dgm:t>
        <a:bodyPr/>
        <a:lstStyle/>
        <a:p>
          <a:pPr rtl="1"/>
          <a:r>
            <a:rPr lang="ar-SA" sz="2400" b="1" u="sng" dirty="0" smtClean="0">
              <a:cs typeface="Akhbar MT" pitchFamily="2" charset="-78"/>
            </a:rPr>
            <a:t>التمثل: </a:t>
          </a:r>
          <a:r>
            <a:rPr lang="ar-SA" sz="2400" b="1" dirty="0" smtClean="0">
              <a:cs typeface="Akhbar MT" pitchFamily="2" charset="-78"/>
            </a:rPr>
            <a:t>وهي تمثل البيانات البصرية عن طريق العين</a:t>
          </a:r>
          <a:endParaRPr lang="ar-SA" sz="2400" b="1" dirty="0">
            <a:cs typeface="Akhbar MT" pitchFamily="2" charset="-78"/>
          </a:endParaRPr>
        </a:p>
      </dgm:t>
    </dgm:pt>
    <dgm:pt modelId="{4F8DA655-C6AB-4F16-B1C8-D16C0F7C61EB}" type="parTrans" cxnId="{159912BE-E2DB-476A-98DC-22789F67ACD4}">
      <dgm:prSet/>
      <dgm:spPr/>
      <dgm:t>
        <a:bodyPr/>
        <a:lstStyle/>
        <a:p>
          <a:pPr rtl="1"/>
          <a:endParaRPr lang="ar-SA"/>
        </a:p>
      </dgm:t>
    </dgm:pt>
    <dgm:pt modelId="{75729ACD-413E-46E4-8AF0-BF0DAEB5A4CC}" type="sibTrans" cxnId="{159912BE-E2DB-476A-98DC-22789F67ACD4}">
      <dgm:prSet/>
      <dgm:spPr/>
      <dgm:t>
        <a:bodyPr/>
        <a:lstStyle/>
        <a:p>
          <a:pPr rtl="1"/>
          <a:endParaRPr lang="ar-SA"/>
        </a:p>
      </dgm:t>
    </dgm:pt>
    <dgm:pt modelId="{9C4729B9-8080-455F-9DC8-74379FA349AB}">
      <dgm:prSet phldrT="[نص]" custT="1"/>
      <dgm:spPr/>
      <dgm:t>
        <a:bodyPr/>
        <a:lstStyle/>
        <a:p>
          <a:pPr rtl="1"/>
          <a:r>
            <a:rPr lang="ar-SA" sz="2400" b="1" u="sng" dirty="0" smtClean="0">
              <a:cs typeface="Akhbar MT" pitchFamily="2" charset="-78"/>
            </a:rPr>
            <a:t>التعرف</a:t>
          </a:r>
          <a:r>
            <a:rPr lang="ar-SA" sz="2400" b="1" dirty="0" smtClean="0">
              <a:cs typeface="Akhbar MT" pitchFamily="2" charset="-78"/>
            </a:rPr>
            <a:t>: تعرف الأحرف والكلمات</a:t>
          </a:r>
          <a:endParaRPr lang="ar-SA" sz="2400" b="1" dirty="0">
            <a:cs typeface="Akhbar MT" pitchFamily="2" charset="-78"/>
          </a:endParaRPr>
        </a:p>
      </dgm:t>
    </dgm:pt>
    <dgm:pt modelId="{22D28A38-CF40-4404-9D1C-EB535B5AE884}" type="parTrans" cxnId="{620D4262-F954-4E64-B8C6-974F5626C85C}">
      <dgm:prSet/>
      <dgm:spPr/>
      <dgm:t>
        <a:bodyPr/>
        <a:lstStyle/>
        <a:p>
          <a:pPr rtl="1"/>
          <a:endParaRPr lang="ar-SA"/>
        </a:p>
      </dgm:t>
    </dgm:pt>
    <dgm:pt modelId="{DD89E2CD-0A4A-441F-B07A-4458D630CB13}" type="sibTrans" cxnId="{620D4262-F954-4E64-B8C6-974F5626C85C}">
      <dgm:prSet/>
      <dgm:spPr/>
      <dgm:t>
        <a:bodyPr/>
        <a:lstStyle/>
        <a:p>
          <a:pPr rtl="1"/>
          <a:endParaRPr lang="ar-SA"/>
        </a:p>
      </dgm:t>
    </dgm:pt>
    <dgm:pt modelId="{B19964BD-A981-4D15-8ACD-8797AAD83B9B}">
      <dgm:prSet phldrT="[نص]" custT="1"/>
      <dgm:spPr/>
      <dgm:t>
        <a:bodyPr/>
        <a:lstStyle/>
        <a:p>
          <a:pPr rtl="1"/>
          <a:r>
            <a:rPr lang="ar-SA" sz="2400" b="0" u="sng" dirty="0" smtClean="0">
              <a:cs typeface="Akhbar MT" pitchFamily="2" charset="-78"/>
            </a:rPr>
            <a:t>الفهم: </a:t>
          </a:r>
          <a:r>
            <a:rPr lang="ar-SA" sz="2400" b="1" dirty="0" smtClean="0">
              <a:cs typeface="Akhbar MT" pitchFamily="2" charset="-78"/>
            </a:rPr>
            <a:t>ربط المفردات المقروءة بالمعنى الكلي للنص</a:t>
          </a:r>
          <a:endParaRPr lang="ar-SA" sz="2400" b="1" dirty="0">
            <a:cs typeface="Akhbar MT" pitchFamily="2" charset="-78"/>
          </a:endParaRPr>
        </a:p>
      </dgm:t>
    </dgm:pt>
    <dgm:pt modelId="{681976C5-995E-47D6-B2A2-90E4F3AAFEDD}" type="parTrans" cxnId="{CE1C9CF3-6467-4035-8E79-6EA91FA521C3}">
      <dgm:prSet/>
      <dgm:spPr/>
      <dgm:t>
        <a:bodyPr/>
        <a:lstStyle/>
        <a:p>
          <a:pPr rtl="1"/>
          <a:endParaRPr lang="ar-SA"/>
        </a:p>
      </dgm:t>
    </dgm:pt>
    <dgm:pt modelId="{5325D4A3-EC14-4FC4-9C55-4674DA79641D}" type="sibTrans" cxnId="{CE1C9CF3-6467-4035-8E79-6EA91FA521C3}">
      <dgm:prSet/>
      <dgm:spPr/>
      <dgm:t>
        <a:bodyPr/>
        <a:lstStyle/>
        <a:p>
          <a:pPr rtl="1"/>
          <a:endParaRPr lang="ar-SA"/>
        </a:p>
      </dgm:t>
    </dgm:pt>
    <dgm:pt modelId="{FE786A84-3022-4E70-890C-DCB77C8E7B43}" type="pres">
      <dgm:prSet presAssocID="{76B1F861-74DF-44B8-BD42-79641D49E840}" presName="linearFlow" presStyleCnt="0">
        <dgm:presLayoutVars>
          <dgm:resizeHandles val="exact"/>
        </dgm:presLayoutVars>
      </dgm:prSet>
      <dgm:spPr/>
    </dgm:pt>
    <dgm:pt modelId="{A7C5CB7A-21EE-4139-9763-175109CED29A}" type="pres">
      <dgm:prSet presAssocID="{DFC1411A-5E80-4B5B-B58E-13DECE2C8960}" presName="node" presStyleLbl="node1" presStyleIdx="0" presStyleCnt="3">
        <dgm:presLayoutVars>
          <dgm:bulletEnabled val="1"/>
        </dgm:presLayoutVars>
      </dgm:prSet>
      <dgm:spPr/>
      <dgm:t>
        <a:bodyPr/>
        <a:lstStyle/>
        <a:p>
          <a:pPr rtl="1"/>
          <a:endParaRPr lang="ar-SA"/>
        </a:p>
      </dgm:t>
    </dgm:pt>
    <dgm:pt modelId="{5AE77BFE-8CAF-47D8-AE36-C19604AA5B58}" type="pres">
      <dgm:prSet presAssocID="{75729ACD-413E-46E4-8AF0-BF0DAEB5A4CC}" presName="sibTrans" presStyleLbl="sibTrans2D1" presStyleIdx="0" presStyleCnt="2"/>
      <dgm:spPr/>
      <dgm:t>
        <a:bodyPr/>
        <a:lstStyle/>
        <a:p>
          <a:pPr rtl="1"/>
          <a:endParaRPr lang="ar-SA"/>
        </a:p>
      </dgm:t>
    </dgm:pt>
    <dgm:pt modelId="{525E0858-1EDB-45BF-A2B9-26D93DBD16C1}" type="pres">
      <dgm:prSet presAssocID="{75729ACD-413E-46E4-8AF0-BF0DAEB5A4CC}" presName="connectorText" presStyleLbl="sibTrans2D1" presStyleIdx="0" presStyleCnt="2"/>
      <dgm:spPr/>
      <dgm:t>
        <a:bodyPr/>
        <a:lstStyle/>
        <a:p>
          <a:pPr rtl="1"/>
          <a:endParaRPr lang="ar-SA"/>
        </a:p>
      </dgm:t>
    </dgm:pt>
    <dgm:pt modelId="{655DE45B-7173-4A9C-9E8E-6D64305CF477}" type="pres">
      <dgm:prSet presAssocID="{9C4729B9-8080-455F-9DC8-74379FA349AB}" presName="node" presStyleLbl="node1" presStyleIdx="1" presStyleCnt="3">
        <dgm:presLayoutVars>
          <dgm:bulletEnabled val="1"/>
        </dgm:presLayoutVars>
      </dgm:prSet>
      <dgm:spPr/>
      <dgm:t>
        <a:bodyPr/>
        <a:lstStyle/>
        <a:p>
          <a:pPr rtl="1"/>
          <a:endParaRPr lang="ar-SA"/>
        </a:p>
      </dgm:t>
    </dgm:pt>
    <dgm:pt modelId="{3617CDD3-A311-4B9D-B479-D42E38A0BB4C}" type="pres">
      <dgm:prSet presAssocID="{DD89E2CD-0A4A-441F-B07A-4458D630CB13}" presName="sibTrans" presStyleLbl="sibTrans2D1" presStyleIdx="1" presStyleCnt="2"/>
      <dgm:spPr/>
      <dgm:t>
        <a:bodyPr/>
        <a:lstStyle/>
        <a:p>
          <a:pPr rtl="1"/>
          <a:endParaRPr lang="ar-SA"/>
        </a:p>
      </dgm:t>
    </dgm:pt>
    <dgm:pt modelId="{555A7B8E-E112-4F3B-B4AE-F3EAE28823E1}" type="pres">
      <dgm:prSet presAssocID="{DD89E2CD-0A4A-441F-B07A-4458D630CB13}" presName="connectorText" presStyleLbl="sibTrans2D1" presStyleIdx="1" presStyleCnt="2"/>
      <dgm:spPr/>
      <dgm:t>
        <a:bodyPr/>
        <a:lstStyle/>
        <a:p>
          <a:pPr rtl="1"/>
          <a:endParaRPr lang="ar-SA"/>
        </a:p>
      </dgm:t>
    </dgm:pt>
    <dgm:pt modelId="{6AD47B98-F2F2-4653-9B59-0B6AE1794351}" type="pres">
      <dgm:prSet presAssocID="{B19964BD-A981-4D15-8ACD-8797AAD83B9B}" presName="node" presStyleLbl="node1" presStyleIdx="2" presStyleCnt="3">
        <dgm:presLayoutVars>
          <dgm:bulletEnabled val="1"/>
        </dgm:presLayoutVars>
      </dgm:prSet>
      <dgm:spPr/>
      <dgm:t>
        <a:bodyPr/>
        <a:lstStyle/>
        <a:p>
          <a:pPr rtl="1"/>
          <a:endParaRPr lang="ar-SA"/>
        </a:p>
      </dgm:t>
    </dgm:pt>
  </dgm:ptLst>
  <dgm:cxnLst>
    <dgm:cxn modelId="{620D4262-F954-4E64-B8C6-974F5626C85C}" srcId="{76B1F861-74DF-44B8-BD42-79641D49E840}" destId="{9C4729B9-8080-455F-9DC8-74379FA349AB}" srcOrd="1" destOrd="0" parTransId="{22D28A38-CF40-4404-9D1C-EB535B5AE884}" sibTransId="{DD89E2CD-0A4A-441F-B07A-4458D630CB13}"/>
    <dgm:cxn modelId="{D1DE871C-9EE6-4556-9428-983218F31731}" type="presOf" srcId="{B19964BD-A981-4D15-8ACD-8797AAD83B9B}" destId="{6AD47B98-F2F2-4653-9B59-0B6AE1794351}" srcOrd="0" destOrd="0" presId="urn:microsoft.com/office/officeart/2005/8/layout/process2"/>
    <dgm:cxn modelId="{159912BE-E2DB-476A-98DC-22789F67ACD4}" srcId="{76B1F861-74DF-44B8-BD42-79641D49E840}" destId="{DFC1411A-5E80-4B5B-B58E-13DECE2C8960}" srcOrd="0" destOrd="0" parTransId="{4F8DA655-C6AB-4F16-B1C8-D16C0F7C61EB}" sibTransId="{75729ACD-413E-46E4-8AF0-BF0DAEB5A4CC}"/>
    <dgm:cxn modelId="{A867A224-B291-4915-BF96-6B43C137EE1A}" type="presOf" srcId="{76B1F861-74DF-44B8-BD42-79641D49E840}" destId="{FE786A84-3022-4E70-890C-DCB77C8E7B43}" srcOrd="0" destOrd="0" presId="urn:microsoft.com/office/officeart/2005/8/layout/process2"/>
    <dgm:cxn modelId="{41C68644-07EC-4DB4-9687-17EEB53B2EB4}" type="presOf" srcId="{DD89E2CD-0A4A-441F-B07A-4458D630CB13}" destId="{555A7B8E-E112-4F3B-B4AE-F3EAE28823E1}" srcOrd="1" destOrd="0" presId="urn:microsoft.com/office/officeart/2005/8/layout/process2"/>
    <dgm:cxn modelId="{65B0BEEC-962D-4BC8-B963-153C6B9E6788}" type="presOf" srcId="{75729ACD-413E-46E4-8AF0-BF0DAEB5A4CC}" destId="{525E0858-1EDB-45BF-A2B9-26D93DBD16C1}" srcOrd="1" destOrd="0" presId="urn:microsoft.com/office/officeart/2005/8/layout/process2"/>
    <dgm:cxn modelId="{19516044-BE21-443C-B177-68832B909A7A}" type="presOf" srcId="{DFC1411A-5E80-4B5B-B58E-13DECE2C8960}" destId="{A7C5CB7A-21EE-4139-9763-175109CED29A}" srcOrd="0" destOrd="0" presId="urn:microsoft.com/office/officeart/2005/8/layout/process2"/>
    <dgm:cxn modelId="{1805A097-CDC2-4C88-9FC6-1AB8E3447DB3}" type="presOf" srcId="{DD89E2CD-0A4A-441F-B07A-4458D630CB13}" destId="{3617CDD3-A311-4B9D-B479-D42E38A0BB4C}" srcOrd="0" destOrd="0" presId="urn:microsoft.com/office/officeart/2005/8/layout/process2"/>
    <dgm:cxn modelId="{F4CCBFF0-739E-4099-B3B3-190CB39CCB9F}" type="presOf" srcId="{75729ACD-413E-46E4-8AF0-BF0DAEB5A4CC}" destId="{5AE77BFE-8CAF-47D8-AE36-C19604AA5B58}" srcOrd="0" destOrd="0" presId="urn:microsoft.com/office/officeart/2005/8/layout/process2"/>
    <dgm:cxn modelId="{1F2D02C0-55C2-4A29-BD16-084BF4B5DFBA}" type="presOf" srcId="{9C4729B9-8080-455F-9DC8-74379FA349AB}" destId="{655DE45B-7173-4A9C-9E8E-6D64305CF477}" srcOrd="0" destOrd="0" presId="urn:microsoft.com/office/officeart/2005/8/layout/process2"/>
    <dgm:cxn modelId="{CE1C9CF3-6467-4035-8E79-6EA91FA521C3}" srcId="{76B1F861-74DF-44B8-BD42-79641D49E840}" destId="{B19964BD-A981-4D15-8ACD-8797AAD83B9B}" srcOrd="2" destOrd="0" parTransId="{681976C5-995E-47D6-B2A2-90E4F3AAFEDD}" sibTransId="{5325D4A3-EC14-4FC4-9C55-4674DA79641D}"/>
    <dgm:cxn modelId="{2DA5116B-99A0-4F8E-B3F1-3E549A1E77B1}" type="presParOf" srcId="{FE786A84-3022-4E70-890C-DCB77C8E7B43}" destId="{A7C5CB7A-21EE-4139-9763-175109CED29A}" srcOrd="0" destOrd="0" presId="urn:microsoft.com/office/officeart/2005/8/layout/process2"/>
    <dgm:cxn modelId="{8079449A-A07F-4905-A882-2E511F06E59F}" type="presParOf" srcId="{FE786A84-3022-4E70-890C-DCB77C8E7B43}" destId="{5AE77BFE-8CAF-47D8-AE36-C19604AA5B58}" srcOrd="1" destOrd="0" presId="urn:microsoft.com/office/officeart/2005/8/layout/process2"/>
    <dgm:cxn modelId="{4E5FEBE6-6D75-425F-A6DA-07C5BD919363}" type="presParOf" srcId="{5AE77BFE-8CAF-47D8-AE36-C19604AA5B58}" destId="{525E0858-1EDB-45BF-A2B9-26D93DBD16C1}" srcOrd="0" destOrd="0" presId="urn:microsoft.com/office/officeart/2005/8/layout/process2"/>
    <dgm:cxn modelId="{78DBA3E2-31A0-46F6-B719-FFC4A20D489F}" type="presParOf" srcId="{FE786A84-3022-4E70-890C-DCB77C8E7B43}" destId="{655DE45B-7173-4A9C-9E8E-6D64305CF477}" srcOrd="2" destOrd="0" presId="urn:microsoft.com/office/officeart/2005/8/layout/process2"/>
    <dgm:cxn modelId="{8C354B76-4C96-4CD9-904A-F4FA732A4CF8}" type="presParOf" srcId="{FE786A84-3022-4E70-890C-DCB77C8E7B43}" destId="{3617CDD3-A311-4B9D-B479-D42E38A0BB4C}" srcOrd="3" destOrd="0" presId="urn:microsoft.com/office/officeart/2005/8/layout/process2"/>
    <dgm:cxn modelId="{8647FC69-5025-44CF-8BDA-D3FC4A45E94F}" type="presParOf" srcId="{3617CDD3-A311-4B9D-B479-D42E38A0BB4C}" destId="{555A7B8E-E112-4F3B-B4AE-F3EAE28823E1}" srcOrd="0" destOrd="0" presId="urn:microsoft.com/office/officeart/2005/8/layout/process2"/>
    <dgm:cxn modelId="{5A290D7A-D228-4C2C-852C-FF243892D92E}" type="presParOf" srcId="{FE786A84-3022-4E70-890C-DCB77C8E7B43}" destId="{6AD47B98-F2F2-4653-9B59-0B6AE1794351}" srcOrd="4" destOrd="0" presId="urn:microsoft.com/office/officeart/2005/8/layout/process2"/>
  </dgm:cxnLst>
  <dgm:bg/>
  <dgm:whole/>
</dgm:dataModel>
</file>

<file path=ppt/diagrams/data2.xml><?xml version="1.0" encoding="utf-8"?>
<dgm:dataModel xmlns:dgm="http://schemas.openxmlformats.org/drawingml/2006/diagram" xmlns:a="http://schemas.openxmlformats.org/drawingml/2006/main">
  <dgm:ptLst>
    <dgm:pt modelId="{76B1F861-74DF-44B8-BD42-79641D49E840}" type="doc">
      <dgm:prSet loTypeId="urn:microsoft.com/office/officeart/2005/8/layout/process2" loCatId="process" qsTypeId="urn:microsoft.com/office/officeart/2005/8/quickstyle/simple1" qsCatId="simple" csTypeId="urn:microsoft.com/office/officeart/2005/8/colors/accent2_3" csCatId="accent2" phldr="1"/>
      <dgm:spPr/>
    </dgm:pt>
    <dgm:pt modelId="{DFC1411A-5E80-4B5B-B58E-13DECE2C8960}">
      <dgm:prSet phldrT="[نص]" custT="1"/>
      <dgm:spPr/>
      <dgm:t>
        <a:bodyPr/>
        <a:lstStyle/>
        <a:p>
          <a:pPr rtl="1"/>
          <a:r>
            <a:rPr lang="ar-SA" sz="2400" b="1" u="sng" dirty="0" smtClean="0">
              <a:cs typeface="Akhbar MT" pitchFamily="2" charset="-78"/>
            </a:rPr>
            <a:t>الاستيعاب: </a:t>
          </a:r>
          <a:r>
            <a:rPr lang="ar-SA" sz="2400" b="1" dirty="0" smtClean="0">
              <a:cs typeface="Akhbar MT" pitchFamily="2" charset="-78"/>
            </a:rPr>
            <a:t>ربط المعلومات المقروءة بالمخزون المعرفي للقارئ</a:t>
          </a:r>
          <a:endParaRPr lang="ar-SA" sz="2400" b="1" dirty="0">
            <a:cs typeface="Akhbar MT" pitchFamily="2" charset="-78"/>
          </a:endParaRPr>
        </a:p>
      </dgm:t>
    </dgm:pt>
    <dgm:pt modelId="{4F8DA655-C6AB-4F16-B1C8-D16C0F7C61EB}" type="parTrans" cxnId="{159912BE-E2DB-476A-98DC-22789F67ACD4}">
      <dgm:prSet/>
      <dgm:spPr/>
      <dgm:t>
        <a:bodyPr/>
        <a:lstStyle/>
        <a:p>
          <a:pPr rtl="1"/>
          <a:endParaRPr lang="ar-SA"/>
        </a:p>
      </dgm:t>
    </dgm:pt>
    <dgm:pt modelId="{75729ACD-413E-46E4-8AF0-BF0DAEB5A4CC}" type="sibTrans" cxnId="{159912BE-E2DB-476A-98DC-22789F67ACD4}">
      <dgm:prSet/>
      <dgm:spPr/>
      <dgm:t>
        <a:bodyPr/>
        <a:lstStyle/>
        <a:p>
          <a:pPr rtl="1"/>
          <a:endParaRPr lang="ar-SA"/>
        </a:p>
      </dgm:t>
    </dgm:pt>
    <dgm:pt modelId="{9C4729B9-8080-455F-9DC8-74379FA349AB}">
      <dgm:prSet phldrT="[نص]" custT="1"/>
      <dgm:spPr/>
      <dgm:t>
        <a:bodyPr/>
        <a:lstStyle/>
        <a:p>
          <a:pPr rtl="1"/>
          <a:r>
            <a:rPr lang="ar-SA" sz="2400" b="1" u="sng" dirty="0" smtClean="0">
              <a:cs typeface="Akhbar MT" pitchFamily="2" charset="-78"/>
            </a:rPr>
            <a:t>الاحتفاظ: </a:t>
          </a:r>
          <a:r>
            <a:rPr lang="ar-SA" sz="2400" b="1" dirty="0" smtClean="0">
              <a:cs typeface="Akhbar MT" pitchFamily="2" charset="-78"/>
            </a:rPr>
            <a:t>تخزين المعلومات في الذاكرة بفاعلية وكفاية</a:t>
          </a:r>
          <a:endParaRPr lang="ar-SA" sz="2400" b="1" dirty="0">
            <a:cs typeface="Akhbar MT" pitchFamily="2" charset="-78"/>
          </a:endParaRPr>
        </a:p>
      </dgm:t>
    </dgm:pt>
    <dgm:pt modelId="{22D28A38-CF40-4404-9D1C-EB535B5AE884}" type="parTrans" cxnId="{620D4262-F954-4E64-B8C6-974F5626C85C}">
      <dgm:prSet/>
      <dgm:spPr/>
      <dgm:t>
        <a:bodyPr/>
        <a:lstStyle/>
        <a:p>
          <a:pPr rtl="1"/>
          <a:endParaRPr lang="ar-SA"/>
        </a:p>
      </dgm:t>
    </dgm:pt>
    <dgm:pt modelId="{DD89E2CD-0A4A-441F-B07A-4458D630CB13}" type="sibTrans" cxnId="{620D4262-F954-4E64-B8C6-974F5626C85C}">
      <dgm:prSet/>
      <dgm:spPr/>
      <dgm:t>
        <a:bodyPr/>
        <a:lstStyle/>
        <a:p>
          <a:pPr rtl="1"/>
          <a:endParaRPr lang="ar-SA"/>
        </a:p>
      </dgm:t>
    </dgm:pt>
    <dgm:pt modelId="{B19964BD-A981-4D15-8ACD-8797AAD83B9B}">
      <dgm:prSet phldrT="[نص]" custT="1"/>
      <dgm:spPr/>
      <dgm:t>
        <a:bodyPr/>
        <a:lstStyle/>
        <a:p>
          <a:pPr rtl="1"/>
          <a:r>
            <a:rPr lang="ar-SA" sz="2400" b="1" u="sng" dirty="0" smtClean="0">
              <a:cs typeface="Akhbar MT" pitchFamily="2" charset="-78"/>
            </a:rPr>
            <a:t>الاستدعاء: </a:t>
          </a:r>
          <a:r>
            <a:rPr lang="ar-SA" sz="2400" b="1" dirty="0" smtClean="0">
              <a:cs typeface="Akhbar MT" pitchFamily="2" charset="-78"/>
            </a:rPr>
            <a:t>ذكر المعلومات واستثمارها في التواصل الفعال مع الذات والآخرين بالتفكير السليم</a:t>
          </a:r>
          <a:endParaRPr lang="ar-SA" sz="2400" b="1" dirty="0">
            <a:cs typeface="Akhbar MT" pitchFamily="2" charset="-78"/>
          </a:endParaRPr>
        </a:p>
      </dgm:t>
    </dgm:pt>
    <dgm:pt modelId="{681976C5-995E-47D6-B2A2-90E4F3AAFEDD}" type="parTrans" cxnId="{CE1C9CF3-6467-4035-8E79-6EA91FA521C3}">
      <dgm:prSet/>
      <dgm:spPr/>
      <dgm:t>
        <a:bodyPr/>
        <a:lstStyle/>
        <a:p>
          <a:pPr rtl="1"/>
          <a:endParaRPr lang="ar-SA"/>
        </a:p>
      </dgm:t>
    </dgm:pt>
    <dgm:pt modelId="{5325D4A3-EC14-4FC4-9C55-4674DA79641D}" type="sibTrans" cxnId="{CE1C9CF3-6467-4035-8E79-6EA91FA521C3}">
      <dgm:prSet/>
      <dgm:spPr/>
      <dgm:t>
        <a:bodyPr/>
        <a:lstStyle/>
        <a:p>
          <a:pPr rtl="1"/>
          <a:endParaRPr lang="ar-SA"/>
        </a:p>
      </dgm:t>
    </dgm:pt>
    <dgm:pt modelId="{FE786A84-3022-4E70-890C-DCB77C8E7B43}" type="pres">
      <dgm:prSet presAssocID="{76B1F861-74DF-44B8-BD42-79641D49E840}" presName="linearFlow" presStyleCnt="0">
        <dgm:presLayoutVars>
          <dgm:resizeHandles val="exact"/>
        </dgm:presLayoutVars>
      </dgm:prSet>
      <dgm:spPr/>
    </dgm:pt>
    <dgm:pt modelId="{A7C5CB7A-21EE-4139-9763-175109CED29A}" type="pres">
      <dgm:prSet presAssocID="{DFC1411A-5E80-4B5B-B58E-13DECE2C8960}" presName="node" presStyleLbl="node1" presStyleIdx="0" presStyleCnt="3">
        <dgm:presLayoutVars>
          <dgm:bulletEnabled val="1"/>
        </dgm:presLayoutVars>
      </dgm:prSet>
      <dgm:spPr/>
      <dgm:t>
        <a:bodyPr/>
        <a:lstStyle/>
        <a:p>
          <a:pPr rtl="1"/>
          <a:endParaRPr lang="ar-SA"/>
        </a:p>
      </dgm:t>
    </dgm:pt>
    <dgm:pt modelId="{5AE77BFE-8CAF-47D8-AE36-C19604AA5B58}" type="pres">
      <dgm:prSet presAssocID="{75729ACD-413E-46E4-8AF0-BF0DAEB5A4CC}" presName="sibTrans" presStyleLbl="sibTrans2D1" presStyleIdx="0" presStyleCnt="2"/>
      <dgm:spPr/>
      <dgm:t>
        <a:bodyPr/>
        <a:lstStyle/>
        <a:p>
          <a:pPr rtl="1"/>
          <a:endParaRPr lang="ar-SA"/>
        </a:p>
      </dgm:t>
    </dgm:pt>
    <dgm:pt modelId="{525E0858-1EDB-45BF-A2B9-26D93DBD16C1}" type="pres">
      <dgm:prSet presAssocID="{75729ACD-413E-46E4-8AF0-BF0DAEB5A4CC}" presName="connectorText" presStyleLbl="sibTrans2D1" presStyleIdx="0" presStyleCnt="2"/>
      <dgm:spPr/>
      <dgm:t>
        <a:bodyPr/>
        <a:lstStyle/>
        <a:p>
          <a:pPr rtl="1"/>
          <a:endParaRPr lang="ar-SA"/>
        </a:p>
      </dgm:t>
    </dgm:pt>
    <dgm:pt modelId="{655DE45B-7173-4A9C-9E8E-6D64305CF477}" type="pres">
      <dgm:prSet presAssocID="{9C4729B9-8080-455F-9DC8-74379FA349AB}" presName="node" presStyleLbl="node1" presStyleIdx="1" presStyleCnt="3">
        <dgm:presLayoutVars>
          <dgm:bulletEnabled val="1"/>
        </dgm:presLayoutVars>
      </dgm:prSet>
      <dgm:spPr/>
      <dgm:t>
        <a:bodyPr/>
        <a:lstStyle/>
        <a:p>
          <a:pPr rtl="1"/>
          <a:endParaRPr lang="ar-SA"/>
        </a:p>
      </dgm:t>
    </dgm:pt>
    <dgm:pt modelId="{3617CDD3-A311-4B9D-B479-D42E38A0BB4C}" type="pres">
      <dgm:prSet presAssocID="{DD89E2CD-0A4A-441F-B07A-4458D630CB13}" presName="sibTrans" presStyleLbl="sibTrans2D1" presStyleIdx="1" presStyleCnt="2"/>
      <dgm:spPr/>
      <dgm:t>
        <a:bodyPr/>
        <a:lstStyle/>
        <a:p>
          <a:pPr rtl="1"/>
          <a:endParaRPr lang="ar-SA"/>
        </a:p>
      </dgm:t>
    </dgm:pt>
    <dgm:pt modelId="{555A7B8E-E112-4F3B-B4AE-F3EAE28823E1}" type="pres">
      <dgm:prSet presAssocID="{DD89E2CD-0A4A-441F-B07A-4458D630CB13}" presName="connectorText" presStyleLbl="sibTrans2D1" presStyleIdx="1" presStyleCnt="2"/>
      <dgm:spPr/>
      <dgm:t>
        <a:bodyPr/>
        <a:lstStyle/>
        <a:p>
          <a:pPr rtl="1"/>
          <a:endParaRPr lang="ar-SA"/>
        </a:p>
      </dgm:t>
    </dgm:pt>
    <dgm:pt modelId="{6AD47B98-F2F2-4653-9B59-0B6AE1794351}" type="pres">
      <dgm:prSet presAssocID="{B19964BD-A981-4D15-8ACD-8797AAD83B9B}" presName="node" presStyleLbl="node1" presStyleIdx="2" presStyleCnt="3">
        <dgm:presLayoutVars>
          <dgm:bulletEnabled val="1"/>
        </dgm:presLayoutVars>
      </dgm:prSet>
      <dgm:spPr/>
      <dgm:t>
        <a:bodyPr/>
        <a:lstStyle/>
        <a:p>
          <a:pPr rtl="1"/>
          <a:endParaRPr lang="ar-SA"/>
        </a:p>
      </dgm:t>
    </dgm:pt>
  </dgm:ptLst>
  <dgm:cxnLst>
    <dgm:cxn modelId="{620D4262-F954-4E64-B8C6-974F5626C85C}" srcId="{76B1F861-74DF-44B8-BD42-79641D49E840}" destId="{9C4729B9-8080-455F-9DC8-74379FA349AB}" srcOrd="1" destOrd="0" parTransId="{22D28A38-CF40-4404-9D1C-EB535B5AE884}" sibTransId="{DD89E2CD-0A4A-441F-B07A-4458D630CB13}"/>
    <dgm:cxn modelId="{79448EFA-406C-42D8-88EF-6851E457D96F}" type="presOf" srcId="{75729ACD-413E-46E4-8AF0-BF0DAEB5A4CC}" destId="{5AE77BFE-8CAF-47D8-AE36-C19604AA5B58}" srcOrd="0" destOrd="0" presId="urn:microsoft.com/office/officeart/2005/8/layout/process2"/>
    <dgm:cxn modelId="{159912BE-E2DB-476A-98DC-22789F67ACD4}" srcId="{76B1F861-74DF-44B8-BD42-79641D49E840}" destId="{DFC1411A-5E80-4B5B-B58E-13DECE2C8960}" srcOrd="0" destOrd="0" parTransId="{4F8DA655-C6AB-4F16-B1C8-D16C0F7C61EB}" sibTransId="{75729ACD-413E-46E4-8AF0-BF0DAEB5A4CC}"/>
    <dgm:cxn modelId="{9B3EE06D-EF5B-489D-BD7D-47E1726B24AD}" type="presOf" srcId="{76B1F861-74DF-44B8-BD42-79641D49E840}" destId="{FE786A84-3022-4E70-890C-DCB77C8E7B43}" srcOrd="0" destOrd="0" presId="urn:microsoft.com/office/officeart/2005/8/layout/process2"/>
    <dgm:cxn modelId="{A96CD25F-FA97-4140-AD7D-E1406FAF016B}" type="presOf" srcId="{DFC1411A-5E80-4B5B-B58E-13DECE2C8960}" destId="{A7C5CB7A-21EE-4139-9763-175109CED29A}" srcOrd="0" destOrd="0" presId="urn:microsoft.com/office/officeart/2005/8/layout/process2"/>
    <dgm:cxn modelId="{CAF4A90D-4E83-45A1-B40D-F2CEEB277C95}" type="presOf" srcId="{DD89E2CD-0A4A-441F-B07A-4458D630CB13}" destId="{3617CDD3-A311-4B9D-B479-D42E38A0BB4C}" srcOrd="0" destOrd="0" presId="urn:microsoft.com/office/officeart/2005/8/layout/process2"/>
    <dgm:cxn modelId="{901684DD-2C5A-4E66-8E5C-8EDE464A7B03}" type="presOf" srcId="{9C4729B9-8080-455F-9DC8-74379FA349AB}" destId="{655DE45B-7173-4A9C-9E8E-6D64305CF477}" srcOrd="0" destOrd="0" presId="urn:microsoft.com/office/officeart/2005/8/layout/process2"/>
    <dgm:cxn modelId="{7D44780D-B2F3-4D83-8ED0-0986E035B107}" type="presOf" srcId="{B19964BD-A981-4D15-8ACD-8797AAD83B9B}" destId="{6AD47B98-F2F2-4653-9B59-0B6AE1794351}" srcOrd="0" destOrd="0" presId="urn:microsoft.com/office/officeart/2005/8/layout/process2"/>
    <dgm:cxn modelId="{CE1C9CF3-6467-4035-8E79-6EA91FA521C3}" srcId="{76B1F861-74DF-44B8-BD42-79641D49E840}" destId="{B19964BD-A981-4D15-8ACD-8797AAD83B9B}" srcOrd="2" destOrd="0" parTransId="{681976C5-995E-47D6-B2A2-90E4F3AAFEDD}" sibTransId="{5325D4A3-EC14-4FC4-9C55-4674DA79641D}"/>
    <dgm:cxn modelId="{FA8BD8B2-AC3C-4F6C-9785-CF9C05E310C2}" type="presOf" srcId="{75729ACD-413E-46E4-8AF0-BF0DAEB5A4CC}" destId="{525E0858-1EDB-45BF-A2B9-26D93DBD16C1}" srcOrd="1" destOrd="0" presId="urn:microsoft.com/office/officeart/2005/8/layout/process2"/>
    <dgm:cxn modelId="{099D1253-4540-43A9-BCE7-CB1C9A95538E}" type="presOf" srcId="{DD89E2CD-0A4A-441F-B07A-4458D630CB13}" destId="{555A7B8E-E112-4F3B-B4AE-F3EAE28823E1}" srcOrd="1" destOrd="0" presId="urn:microsoft.com/office/officeart/2005/8/layout/process2"/>
    <dgm:cxn modelId="{24D310D3-5B78-4207-A39D-06475E06ADE0}" type="presParOf" srcId="{FE786A84-3022-4E70-890C-DCB77C8E7B43}" destId="{A7C5CB7A-21EE-4139-9763-175109CED29A}" srcOrd="0" destOrd="0" presId="urn:microsoft.com/office/officeart/2005/8/layout/process2"/>
    <dgm:cxn modelId="{8B0C26E5-BA0B-4297-84C9-03EA7251037D}" type="presParOf" srcId="{FE786A84-3022-4E70-890C-DCB77C8E7B43}" destId="{5AE77BFE-8CAF-47D8-AE36-C19604AA5B58}" srcOrd="1" destOrd="0" presId="urn:microsoft.com/office/officeart/2005/8/layout/process2"/>
    <dgm:cxn modelId="{9C793885-39AB-474A-A146-8180EFF48030}" type="presParOf" srcId="{5AE77BFE-8CAF-47D8-AE36-C19604AA5B58}" destId="{525E0858-1EDB-45BF-A2B9-26D93DBD16C1}" srcOrd="0" destOrd="0" presId="urn:microsoft.com/office/officeart/2005/8/layout/process2"/>
    <dgm:cxn modelId="{206237E2-3E08-4FDE-81C1-032C08046FAF}" type="presParOf" srcId="{FE786A84-3022-4E70-890C-DCB77C8E7B43}" destId="{655DE45B-7173-4A9C-9E8E-6D64305CF477}" srcOrd="2" destOrd="0" presId="urn:microsoft.com/office/officeart/2005/8/layout/process2"/>
    <dgm:cxn modelId="{95C2E819-535F-48F7-A667-58040D107894}" type="presParOf" srcId="{FE786A84-3022-4E70-890C-DCB77C8E7B43}" destId="{3617CDD3-A311-4B9D-B479-D42E38A0BB4C}" srcOrd="3" destOrd="0" presId="urn:microsoft.com/office/officeart/2005/8/layout/process2"/>
    <dgm:cxn modelId="{552CE4E2-F535-40B4-A7A0-0B3B990A994A}" type="presParOf" srcId="{3617CDD3-A311-4B9D-B479-D42E38A0BB4C}" destId="{555A7B8E-E112-4F3B-B4AE-F3EAE28823E1}" srcOrd="0" destOrd="0" presId="urn:microsoft.com/office/officeart/2005/8/layout/process2"/>
    <dgm:cxn modelId="{2340F7E8-755F-461D-8392-3BF83592CE17}" type="presParOf" srcId="{FE786A84-3022-4E70-890C-DCB77C8E7B43}" destId="{6AD47B98-F2F2-4653-9B59-0B6AE1794351}" srcOrd="4" destOrd="0" presId="urn:microsoft.com/office/officeart/2005/8/layout/process2"/>
  </dgm:cxnLst>
  <dgm:bg/>
  <dgm:whole/>
</dgm:dataModel>
</file>

<file path=ppt/diagrams/data3.xml><?xml version="1.0" encoding="utf-8"?>
<dgm:dataModel xmlns:dgm="http://schemas.openxmlformats.org/drawingml/2006/diagram" xmlns:a="http://schemas.openxmlformats.org/drawingml/2006/main">
  <dgm:ptLst>
    <dgm:pt modelId="{B3B78ABF-540C-4830-8BCD-B728668DB680}" type="doc">
      <dgm:prSet loTypeId="urn:microsoft.com/office/officeart/2005/8/layout/venn3" loCatId="relationship" qsTypeId="urn:microsoft.com/office/officeart/2005/8/quickstyle/3d1" qsCatId="3D" csTypeId="urn:microsoft.com/office/officeart/2005/8/colors/accent2_2" csCatId="accent2" phldr="1"/>
      <dgm:spPr/>
      <dgm:t>
        <a:bodyPr/>
        <a:lstStyle/>
        <a:p>
          <a:pPr rtl="1"/>
          <a:endParaRPr lang="ar-SA"/>
        </a:p>
      </dgm:t>
    </dgm:pt>
    <dgm:pt modelId="{CA6939C1-39C9-41FE-9040-36C6D7702D59}">
      <dgm:prSet phldrT="[نص]"/>
      <dgm:spPr/>
      <dgm:t>
        <a:bodyPr/>
        <a:lstStyle/>
        <a:p>
          <a:pPr rtl="1"/>
          <a:r>
            <a:rPr lang="ar-SA" dirty="0" smtClean="0">
              <a:solidFill>
                <a:schemeClr val="accent4">
                  <a:lumMod val="75000"/>
                </a:schemeClr>
              </a:solidFill>
            </a:rPr>
            <a:t>أهداف شخصية</a:t>
          </a:r>
          <a:endParaRPr lang="ar-SA" dirty="0">
            <a:solidFill>
              <a:schemeClr val="accent4">
                <a:lumMod val="75000"/>
              </a:schemeClr>
            </a:solidFill>
          </a:endParaRPr>
        </a:p>
      </dgm:t>
    </dgm:pt>
    <dgm:pt modelId="{A90A6FAE-1EC1-44A4-AD64-8F8608D9B453}" type="parTrans" cxnId="{A774CE39-DBCD-4C91-8F7C-4E93FE78A655}">
      <dgm:prSet/>
      <dgm:spPr/>
      <dgm:t>
        <a:bodyPr/>
        <a:lstStyle/>
        <a:p>
          <a:pPr rtl="1"/>
          <a:endParaRPr lang="ar-SA"/>
        </a:p>
      </dgm:t>
    </dgm:pt>
    <dgm:pt modelId="{6435F90A-DD66-443F-8EDE-E2187DF295A2}" type="sibTrans" cxnId="{A774CE39-DBCD-4C91-8F7C-4E93FE78A655}">
      <dgm:prSet/>
      <dgm:spPr/>
      <dgm:t>
        <a:bodyPr/>
        <a:lstStyle/>
        <a:p>
          <a:pPr rtl="1"/>
          <a:endParaRPr lang="ar-SA"/>
        </a:p>
      </dgm:t>
    </dgm:pt>
    <dgm:pt modelId="{572E8D77-708A-45ED-87A7-4EC8CEEFC067}">
      <dgm:prSet phldrT="[نص]"/>
      <dgm:spPr/>
      <dgm:t>
        <a:bodyPr/>
        <a:lstStyle/>
        <a:p>
          <a:pPr rtl="1"/>
          <a:r>
            <a:rPr lang="ar-SA" dirty="0" smtClean="0">
              <a:solidFill>
                <a:schemeClr val="accent4">
                  <a:lumMod val="75000"/>
                </a:schemeClr>
              </a:solidFill>
            </a:rPr>
            <a:t>أهداف وجدانية</a:t>
          </a:r>
          <a:endParaRPr lang="ar-SA" dirty="0">
            <a:solidFill>
              <a:schemeClr val="accent4">
                <a:lumMod val="75000"/>
              </a:schemeClr>
            </a:solidFill>
          </a:endParaRPr>
        </a:p>
      </dgm:t>
    </dgm:pt>
    <dgm:pt modelId="{E86F64AB-6D0B-4036-9598-CA84E633DB9F}" type="parTrans" cxnId="{1AE974E3-DC87-4579-8423-D3F704A286B5}">
      <dgm:prSet/>
      <dgm:spPr/>
      <dgm:t>
        <a:bodyPr/>
        <a:lstStyle/>
        <a:p>
          <a:pPr rtl="1"/>
          <a:endParaRPr lang="ar-SA"/>
        </a:p>
      </dgm:t>
    </dgm:pt>
    <dgm:pt modelId="{02D6E7DA-A616-430E-A474-A6425A6DE458}" type="sibTrans" cxnId="{1AE974E3-DC87-4579-8423-D3F704A286B5}">
      <dgm:prSet/>
      <dgm:spPr/>
      <dgm:t>
        <a:bodyPr/>
        <a:lstStyle/>
        <a:p>
          <a:pPr rtl="1"/>
          <a:endParaRPr lang="ar-SA"/>
        </a:p>
      </dgm:t>
    </dgm:pt>
    <dgm:pt modelId="{DED0B10A-8864-4070-AC70-90738E15C494}">
      <dgm:prSet phldrT="[نص]"/>
      <dgm:spPr/>
      <dgm:t>
        <a:bodyPr/>
        <a:lstStyle/>
        <a:p>
          <a:pPr rtl="1"/>
          <a:r>
            <a:rPr lang="ar-SA" dirty="0" smtClean="0">
              <a:solidFill>
                <a:schemeClr val="accent4">
                  <a:lumMod val="75000"/>
                </a:schemeClr>
              </a:solidFill>
            </a:rPr>
            <a:t>أهداف اجتماعية</a:t>
          </a:r>
          <a:endParaRPr lang="ar-SA" dirty="0">
            <a:solidFill>
              <a:schemeClr val="accent4">
                <a:lumMod val="75000"/>
              </a:schemeClr>
            </a:solidFill>
          </a:endParaRPr>
        </a:p>
      </dgm:t>
    </dgm:pt>
    <dgm:pt modelId="{C7216212-2B35-40D6-BB0A-E40EB0614284}" type="parTrans" cxnId="{A9E9F72E-A9B1-44D2-AEDD-3C8FABADFA4D}">
      <dgm:prSet/>
      <dgm:spPr/>
      <dgm:t>
        <a:bodyPr/>
        <a:lstStyle/>
        <a:p>
          <a:pPr rtl="1"/>
          <a:endParaRPr lang="ar-SA"/>
        </a:p>
      </dgm:t>
    </dgm:pt>
    <dgm:pt modelId="{A4A3499E-025B-4A88-8FC3-2997E54D771F}" type="sibTrans" cxnId="{A9E9F72E-A9B1-44D2-AEDD-3C8FABADFA4D}">
      <dgm:prSet/>
      <dgm:spPr/>
      <dgm:t>
        <a:bodyPr/>
        <a:lstStyle/>
        <a:p>
          <a:pPr rtl="1"/>
          <a:endParaRPr lang="ar-SA"/>
        </a:p>
      </dgm:t>
    </dgm:pt>
    <dgm:pt modelId="{20CF1842-0AD4-4399-B9E0-37921B59FAB0}">
      <dgm:prSet phldrT="[نص]"/>
      <dgm:spPr/>
      <dgm:t>
        <a:bodyPr/>
        <a:lstStyle/>
        <a:p>
          <a:pPr rtl="1"/>
          <a:r>
            <a:rPr lang="ar-SA" dirty="0" smtClean="0">
              <a:solidFill>
                <a:schemeClr val="accent4">
                  <a:lumMod val="75000"/>
                </a:schemeClr>
              </a:solidFill>
            </a:rPr>
            <a:t>أهداف معرفية</a:t>
          </a:r>
          <a:endParaRPr lang="ar-SA" dirty="0">
            <a:solidFill>
              <a:schemeClr val="accent4">
                <a:lumMod val="75000"/>
              </a:schemeClr>
            </a:solidFill>
          </a:endParaRPr>
        </a:p>
      </dgm:t>
    </dgm:pt>
    <dgm:pt modelId="{B4FB3EDE-6CA3-437E-8452-E2D76F4E6061}" type="parTrans" cxnId="{DA469198-BBD2-4F50-B09E-31797A031650}">
      <dgm:prSet/>
      <dgm:spPr/>
      <dgm:t>
        <a:bodyPr/>
        <a:lstStyle/>
        <a:p>
          <a:pPr rtl="1"/>
          <a:endParaRPr lang="ar-SA"/>
        </a:p>
      </dgm:t>
    </dgm:pt>
    <dgm:pt modelId="{6F617D8D-4BC4-483F-9FE3-D63C904D307A}" type="sibTrans" cxnId="{DA469198-BBD2-4F50-B09E-31797A031650}">
      <dgm:prSet/>
      <dgm:spPr/>
      <dgm:t>
        <a:bodyPr/>
        <a:lstStyle/>
        <a:p>
          <a:pPr rtl="1"/>
          <a:endParaRPr lang="ar-SA"/>
        </a:p>
      </dgm:t>
    </dgm:pt>
    <dgm:pt modelId="{E715872F-F979-4699-BD46-B9A35E1E8F4D}" type="pres">
      <dgm:prSet presAssocID="{B3B78ABF-540C-4830-8BCD-B728668DB680}" presName="Name0" presStyleCnt="0">
        <dgm:presLayoutVars>
          <dgm:dir/>
          <dgm:resizeHandles val="exact"/>
        </dgm:presLayoutVars>
      </dgm:prSet>
      <dgm:spPr/>
      <dgm:t>
        <a:bodyPr/>
        <a:lstStyle/>
        <a:p>
          <a:pPr rtl="1"/>
          <a:endParaRPr lang="ar-SA"/>
        </a:p>
      </dgm:t>
    </dgm:pt>
    <dgm:pt modelId="{6871AF91-AB36-48D8-A7A1-F51F08653649}" type="pres">
      <dgm:prSet presAssocID="{CA6939C1-39C9-41FE-9040-36C6D7702D59}" presName="Name5" presStyleLbl="vennNode1" presStyleIdx="0" presStyleCnt="4">
        <dgm:presLayoutVars>
          <dgm:bulletEnabled val="1"/>
        </dgm:presLayoutVars>
      </dgm:prSet>
      <dgm:spPr/>
      <dgm:t>
        <a:bodyPr/>
        <a:lstStyle/>
        <a:p>
          <a:pPr rtl="1"/>
          <a:endParaRPr lang="ar-SA"/>
        </a:p>
      </dgm:t>
    </dgm:pt>
    <dgm:pt modelId="{D995A224-B929-4864-86B8-D62087A45618}" type="pres">
      <dgm:prSet presAssocID="{6435F90A-DD66-443F-8EDE-E2187DF295A2}" presName="space" presStyleCnt="0"/>
      <dgm:spPr/>
    </dgm:pt>
    <dgm:pt modelId="{A746ECA9-051B-4952-8C2C-18207581B69C}" type="pres">
      <dgm:prSet presAssocID="{572E8D77-708A-45ED-87A7-4EC8CEEFC067}" presName="Name5" presStyleLbl="vennNode1" presStyleIdx="1" presStyleCnt="4">
        <dgm:presLayoutVars>
          <dgm:bulletEnabled val="1"/>
        </dgm:presLayoutVars>
      </dgm:prSet>
      <dgm:spPr/>
      <dgm:t>
        <a:bodyPr/>
        <a:lstStyle/>
        <a:p>
          <a:pPr rtl="1"/>
          <a:endParaRPr lang="ar-SA"/>
        </a:p>
      </dgm:t>
    </dgm:pt>
    <dgm:pt modelId="{D26F3DD4-7428-4445-8EC3-119E0B7B1DCD}" type="pres">
      <dgm:prSet presAssocID="{02D6E7DA-A616-430E-A474-A6425A6DE458}" presName="space" presStyleCnt="0"/>
      <dgm:spPr/>
    </dgm:pt>
    <dgm:pt modelId="{B78E0241-D182-49F8-8265-B76029BCE46D}" type="pres">
      <dgm:prSet presAssocID="{DED0B10A-8864-4070-AC70-90738E15C494}" presName="Name5" presStyleLbl="vennNode1" presStyleIdx="2" presStyleCnt="4">
        <dgm:presLayoutVars>
          <dgm:bulletEnabled val="1"/>
        </dgm:presLayoutVars>
      </dgm:prSet>
      <dgm:spPr/>
      <dgm:t>
        <a:bodyPr/>
        <a:lstStyle/>
        <a:p>
          <a:pPr rtl="1"/>
          <a:endParaRPr lang="ar-SA"/>
        </a:p>
      </dgm:t>
    </dgm:pt>
    <dgm:pt modelId="{45D08BD5-F5E2-4881-94F2-060A8C6F548F}" type="pres">
      <dgm:prSet presAssocID="{A4A3499E-025B-4A88-8FC3-2997E54D771F}" presName="space" presStyleCnt="0"/>
      <dgm:spPr/>
    </dgm:pt>
    <dgm:pt modelId="{754F8C1D-A06A-46D7-8A40-310101C2DE63}" type="pres">
      <dgm:prSet presAssocID="{20CF1842-0AD4-4399-B9E0-37921B59FAB0}" presName="Name5" presStyleLbl="vennNode1" presStyleIdx="3" presStyleCnt="4">
        <dgm:presLayoutVars>
          <dgm:bulletEnabled val="1"/>
        </dgm:presLayoutVars>
      </dgm:prSet>
      <dgm:spPr/>
      <dgm:t>
        <a:bodyPr/>
        <a:lstStyle/>
        <a:p>
          <a:pPr rtl="1"/>
          <a:endParaRPr lang="ar-SA"/>
        </a:p>
      </dgm:t>
    </dgm:pt>
  </dgm:ptLst>
  <dgm:cxnLst>
    <dgm:cxn modelId="{F240054C-446A-4E1F-B0BD-F785A9BF0677}" type="presOf" srcId="{CA6939C1-39C9-41FE-9040-36C6D7702D59}" destId="{6871AF91-AB36-48D8-A7A1-F51F08653649}" srcOrd="0" destOrd="0" presId="urn:microsoft.com/office/officeart/2005/8/layout/venn3"/>
    <dgm:cxn modelId="{CED1A825-87A4-4207-BB59-40A72890103D}" type="presOf" srcId="{20CF1842-0AD4-4399-B9E0-37921B59FAB0}" destId="{754F8C1D-A06A-46D7-8A40-310101C2DE63}" srcOrd="0" destOrd="0" presId="urn:microsoft.com/office/officeart/2005/8/layout/venn3"/>
    <dgm:cxn modelId="{E02390CB-1D63-406E-B1B3-61059559819B}" type="presOf" srcId="{572E8D77-708A-45ED-87A7-4EC8CEEFC067}" destId="{A746ECA9-051B-4952-8C2C-18207581B69C}" srcOrd="0" destOrd="0" presId="urn:microsoft.com/office/officeart/2005/8/layout/venn3"/>
    <dgm:cxn modelId="{BBCBFE96-AAA3-45DE-8B4D-1F9C37109918}" type="presOf" srcId="{B3B78ABF-540C-4830-8BCD-B728668DB680}" destId="{E715872F-F979-4699-BD46-B9A35E1E8F4D}" srcOrd="0" destOrd="0" presId="urn:microsoft.com/office/officeart/2005/8/layout/venn3"/>
    <dgm:cxn modelId="{1AE974E3-DC87-4579-8423-D3F704A286B5}" srcId="{B3B78ABF-540C-4830-8BCD-B728668DB680}" destId="{572E8D77-708A-45ED-87A7-4EC8CEEFC067}" srcOrd="1" destOrd="0" parTransId="{E86F64AB-6D0B-4036-9598-CA84E633DB9F}" sibTransId="{02D6E7DA-A616-430E-A474-A6425A6DE458}"/>
    <dgm:cxn modelId="{A9E9F72E-A9B1-44D2-AEDD-3C8FABADFA4D}" srcId="{B3B78ABF-540C-4830-8BCD-B728668DB680}" destId="{DED0B10A-8864-4070-AC70-90738E15C494}" srcOrd="2" destOrd="0" parTransId="{C7216212-2B35-40D6-BB0A-E40EB0614284}" sibTransId="{A4A3499E-025B-4A88-8FC3-2997E54D771F}"/>
    <dgm:cxn modelId="{A774CE39-DBCD-4C91-8F7C-4E93FE78A655}" srcId="{B3B78ABF-540C-4830-8BCD-B728668DB680}" destId="{CA6939C1-39C9-41FE-9040-36C6D7702D59}" srcOrd="0" destOrd="0" parTransId="{A90A6FAE-1EC1-44A4-AD64-8F8608D9B453}" sibTransId="{6435F90A-DD66-443F-8EDE-E2187DF295A2}"/>
    <dgm:cxn modelId="{DA469198-BBD2-4F50-B09E-31797A031650}" srcId="{B3B78ABF-540C-4830-8BCD-B728668DB680}" destId="{20CF1842-0AD4-4399-B9E0-37921B59FAB0}" srcOrd="3" destOrd="0" parTransId="{B4FB3EDE-6CA3-437E-8452-E2D76F4E6061}" sibTransId="{6F617D8D-4BC4-483F-9FE3-D63C904D307A}"/>
    <dgm:cxn modelId="{403472AD-78B8-4578-96D8-98D81A18795D}" type="presOf" srcId="{DED0B10A-8864-4070-AC70-90738E15C494}" destId="{B78E0241-D182-49F8-8265-B76029BCE46D}" srcOrd="0" destOrd="0" presId="urn:microsoft.com/office/officeart/2005/8/layout/venn3"/>
    <dgm:cxn modelId="{25501AAA-F2C8-49B6-962E-176917F8FCE3}" type="presParOf" srcId="{E715872F-F979-4699-BD46-B9A35E1E8F4D}" destId="{6871AF91-AB36-48D8-A7A1-F51F08653649}" srcOrd="0" destOrd="0" presId="urn:microsoft.com/office/officeart/2005/8/layout/venn3"/>
    <dgm:cxn modelId="{9B6ABA72-EBDF-4D2E-9646-9ABB3DEBC254}" type="presParOf" srcId="{E715872F-F979-4699-BD46-B9A35E1E8F4D}" destId="{D995A224-B929-4864-86B8-D62087A45618}" srcOrd="1" destOrd="0" presId="urn:microsoft.com/office/officeart/2005/8/layout/venn3"/>
    <dgm:cxn modelId="{0A84E7B4-F5A9-497E-91B2-48251B034049}" type="presParOf" srcId="{E715872F-F979-4699-BD46-B9A35E1E8F4D}" destId="{A746ECA9-051B-4952-8C2C-18207581B69C}" srcOrd="2" destOrd="0" presId="urn:microsoft.com/office/officeart/2005/8/layout/venn3"/>
    <dgm:cxn modelId="{F7071F8B-A97C-46C3-8188-563D5C3B24F2}" type="presParOf" srcId="{E715872F-F979-4699-BD46-B9A35E1E8F4D}" destId="{D26F3DD4-7428-4445-8EC3-119E0B7B1DCD}" srcOrd="3" destOrd="0" presId="urn:microsoft.com/office/officeart/2005/8/layout/venn3"/>
    <dgm:cxn modelId="{1AC5AFAD-508C-4F8F-9F89-80F9D9C8EDF6}" type="presParOf" srcId="{E715872F-F979-4699-BD46-B9A35E1E8F4D}" destId="{B78E0241-D182-49F8-8265-B76029BCE46D}" srcOrd="4" destOrd="0" presId="urn:microsoft.com/office/officeart/2005/8/layout/venn3"/>
    <dgm:cxn modelId="{2B8D690B-8AB1-4CC7-9699-A1D1766C2872}" type="presParOf" srcId="{E715872F-F979-4699-BD46-B9A35E1E8F4D}" destId="{45D08BD5-F5E2-4881-94F2-060A8C6F548F}" srcOrd="5" destOrd="0" presId="urn:microsoft.com/office/officeart/2005/8/layout/venn3"/>
    <dgm:cxn modelId="{6A93C0DF-10D9-4D9B-808D-21B564412705}" type="presParOf" srcId="{E715872F-F979-4699-BD46-B9A35E1E8F4D}" destId="{754F8C1D-A06A-46D7-8A40-310101C2DE63}" srcOrd="6" destOrd="0" presId="urn:microsoft.com/office/officeart/2005/8/layout/venn3"/>
  </dgm:cxnLst>
  <dgm:bg/>
  <dgm:whole/>
</dgm:dataModel>
</file>

<file path=ppt/diagrams/data4.xml><?xml version="1.0" encoding="utf-8"?>
<dgm:dataModel xmlns:dgm="http://schemas.openxmlformats.org/drawingml/2006/diagram" xmlns:a="http://schemas.openxmlformats.org/drawingml/2006/main">
  <dgm:ptLst>
    <dgm:pt modelId="{B98BD5F8-27F3-446E-8909-72E17A778485}" type="doc">
      <dgm:prSet loTypeId="urn:microsoft.com/office/officeart/2005/8/layout/cycle6" loCatId="cycle" qsTypeId="urn:microsoft.com/office/officeart/2005/8/quickstyle/3d2" qsCatId="3D" csTypeId="urn:microsoft.com/office/officeart/2005/8/colors/accent2_2" csCatId="accent2" phldr="1"/>
      <dgm:spPr/>
      <dgm:t>
        <a:bodyPr/>
        <a:lstStyle/>
        <a:p>
          <a:pPr rtl="1"/>
          <a:endParaRPr lang="ar-SA"/>
        </a:p>
      </dgm:t>
    </dgm:pt>
    <dgm:pt modelId="{18190BAD-0943-4731-8E75-68B40362C4F8}">
      <dgm:prSet phldrT="[نص]" custT="1"/>
      <dgm:spPr/>
      <dgm:t>
        <a:bodyPr/>
        <a:lstStyle/>
        <a:p>
          <a:pPr rtl="1"/>
          <a:r>
            <a:rPr lang="ar-SA" sz="2800" dirty="0" smtClean="0">
              <a:solidFill>
                <a:schemeClr val="bg1"/>
              </a:solidFill>
              <a:cs typeface="Akhbar MT" pitchFamily="2" charset="-78"/>
            </a:rPr>
            <a:t>مستوى الفهم</a:t>
          </a:r>
          <a:endParaRPr lang="ar-SA" sz="2800" dirty="0">
            <a:solidFill>
              <a:schemeClr val="bg1"/>
            </a:solidFill>
            <a:cs typeface="Akhbar MT" pitchFamily="2" charset="-78"/>
          </a:endParaRPr>
        </a:p>
      </dgm:t>
    </dgm:pt>
    <dgm:pt modelId="{48CA60FE-1518-445C-B9A9-5AC26F275B2B}" type="parTrans" cxnId="{3484E90F-CD3D-4726-81A2-0E5D548EB484}">
      <dgm:prSet/>
      <dgm:spPr/>
      <dgm:t>
        <a:bodyPr/>
        <a:lstStyle/>
        <a:p>
          <a:pPr rtl="1"/>
          <a:endParaRPr lang="ar-SA"/>
        </a:p>
      </dgm:t>
    </dgm:pt>
    <dgm:pt modelId="{3577B49F-0D1B-42D1-A469-4AD68EF7D80C}" type="sibTrans" cxnId="{3484E90F-CD3D-4726-81A2-0E5D548EB484}">
      <dgm:prSet/>
      <dgm:spPr/>
      <dgm:t>
        <a:bodyPr/>
        <a:lstStyle/>
        <a:p>
          <a:pPr rtl="1"/>
          <a:endParaRPr lang="ar-SA"/>
        </a:p>
      </dgm:t>
    </dgm:pt>
    <dgm:pt modelId="{5EF1B85F-8844-4E2C-9BFF-A22938B65580}">
      <dgm:prSet phldrT="[نص]" custT="1"/>
      <dgm:spPr/>
      <dgm:t>
        <a:bodyPr/>
        <a:lstStyle/>
        <a:p>
          <a:pPr rtl="1"/>
          <a:r>
            <a:rPr lang="ar-SA" sz="2800" dirty="0" smtClean="0">
              <a:solidFill>
                <a:schemeClr val="bg1"/>
              </a:solidFill>
              <a:cs typeface="Akhbar MT" pitchFamily="2" charset="-78"/>
            </a:rPr>
            <a:t>مستوى التذكر</a:t>
          </a:r>
        </a:p>
      </dgm:t>
    </dgm:pt>
    <dgm:pt modelId="{C599B155-D2E7-483A-BD94-FA82152BC881}" type="parTrans" cxnId="{F2EB91FD-014F-479A-8A31-AAF567C3EED0}">
      <dgm:prSet/>
      <dgm:spPr/>
      <dgm:t>
        <a:bodyPr/>
        <a:lstStyle/>
        <a:p>
          <a:pPr rtl="1"/>
          <a:endParaRPr lang="ar-SA"/>
        </a:p>
      </dgm:t>
    </dgm:pt>
    <dgm:pt modelId="{48D795BA-6F0F-457F-BC9C-8D04DC1B120C}" type="sibTrans" cxnId="{F2EB91FD-014F-479A-8A31-AAF567C3EED0}">
      <dgm:prSet/>
      <dgm:spPr/>
      <dgm:t>
        <a:bodyPr/>
        <a:lstStyle/>
        <a:p>
          <a:pPr rtl="1"/>
          <a:endParaRPr lang="ar-SA"/>
        </a:p>
      </dgm:t>
    </dgm:pt>
    <dgm:pt modelId="{F2CC3E88-5EC3-4534-9D08-155EF8F86468}">
      <dgm:prSet phldrT="[نص]" custT="1"/>
      <dgm:spPr/>
      <dgm:t>
        <a:bodyPr/>
        <a:lstStyle/>
        <a:p>
          <a:pPr rtl="1"/>
          <a:r>
            <a:rPr lang="ar-SA" sz="2800" dirty="0" smtClean="0">
              <a:solidFill>
                <a:schemeClr val="bg1"/>
              </a:solidFill>
              <a:cs typeface="Akhbar MT" pitchFamily="2" charset="-78"/>
            </a:rPr>
            <a:t>مستوى التحليل</a:t>
          </a:r>
        </a:p>
      </dgm:t>
    </dgm:pt>
    <dgm:pt modelId="{C418BE91-C0B8-4762-8209-655B5EA01487}" type="parTrans" cxnId="{624DFF8C-8CE9-4A5C-BF7C-4B51229FBC6E}">
      <dgm:prSet/>
      <dgm:spPr/>
      <dgm:t>
        <a:bodyPr/>
        <a:lstStyle/>
        <a:p>
          <a:pPr rtl="1"/>
          <a:endParaRPr lang="ar-SA"/>
        </a:p>
      </dgm:t>
    </dgm:pt>
    <dgm:pt modelId="{A7F97ECC-D72F-46E7-98C7-32EFA4908A91}" type="sibTrans" cxnId="{624DFF8C-8CE9-4A5C-BF7C-4B51229FBC6E}">
      <dgm:prSet/>
      <dgm:spPr/>
      <dgm:t>
        <a:bodyPr/>
        <a:lstStyle/>
        <a:p>
          <a:pPr rtl="1"/>
          <a:endParaRPr lang="ar-SA"/>
        </a:p>
      </dgm:t>
    </dgm:pt>
    <dgm:pt modelId="{E831701E-627E-4093-8629-837AB6770A44}">
      <dgm:prSet phldrT="[نص]" custT="1"/>
      <dgm:spPr/>
      <dgm:t>
        <a:bodyPr/>
        <a:lstStyle/>
        <a:p>
          <a:pPr rtl="1"/>
          <a:r>
            <a:rPr lang="ar-SA" sz="2800" dirty="0" smtClean="0">
              <a:solidFill>
                <a:schemeClr val="bg1"/>
              </a:solidFill>
              <a:cs typeface="Akhbar MT" pitchFamily="2" charset="-78"/>
            </a:rPr>
            <a:t>مستوى التقويم</a:t>
          </a:r>
        </a:p>
      </dgm:t>
    </dgm:pt>
    <dgm:pt modelId="{05F21D7D-7A6D-4DA3-AA88-B8F57E14CC36}" type="parTrans" cxnId="{4A82C19B-D2A8-4E47-AAAF-A9A9616A3A82}">
      <dgm:prSet/>
      <dgm:spPr/>
      <dgm:t>
        <a:bodyPr/>
        <a:lstStyle/>
        <a:p>
          <a:pPr rtl="1"/>
          <a:endParaRPr lang="ar-SA"/>
        </a:p>
      </dgm:t>
    </dgm:pt>
    <dgm:pt modelId="{D16C5826-6D6A-4A58-9C03-B933D41185CA}" type="sibTrans" cxnId="{4A82C19B-D2A8-4E47-AAAF-A9A9616A3A82}">
      <dgm:prSet/>
      <dgm:spPr/>
      <dgm:t>
        <a:bodyPr/>
        <a:lstStyle/>
        <a:p>
          <a:pPr rtl="1"/>
          <a:endParaRPr lang="ar-SA"/>
        </a:p>
      </dgm:t>
    </dgm:pt>
    <dgm:pt modelId="{E62215D9-3325-4977-8AF1-407E24406342}">
      <dgm:prSet phldrT="[نص]" custT="1"/>
      <dgm:spPr/>
      <dgm:t>
        <a:bodyPr/>
        <a:lstStyle/>
        <a:p>
          <a:pPr rtl="1"/>
          <a:r>
            <a:rPr lang="ar-SA" sz="2800" dirty="0" smtClean="0">
              <a:solidFill>
                <a:schemeClr val="bg1"/>
              </a:solidFill>
              <a:cs typeface="Akhbar MT" pitchFamily="2" charset="-78"/>
            </a:rPr>
            <a:t>مستوى التفكير والبناء</a:t>
          </a:r>
        </a:p>
      </dgm:t>
    </dgm:pt>
    <dgm:pt modelId="{F8786300-309F-4A62-ACDA-42A2AF23FE43}" type="parTrans" cxnId="{C7CD6D90-109A-44C6-B1F6-2DDD1F9E9DC3}">
      <dgm:prSet/>
      <dgm:spPr/>
      <dgm:t>
        <a:bodyPr/>
        <a:lstStyle/>
        <a:p>
          <a:pPr rtl="1"/>
          <a:endParaRPr lang="ar-SA"/>
        </a:p>
      </dgm:t>
    </dgm:pt>
    <dgm:pt modelId="{E81D9C81-248A-4C35-9DFD-6A9CC57264F8}" type="sibTrans" cxnId="{C7CD6D90-109A-44C6-B1F6-2DDD1F9E9DC3}">
      <dgm:prSet/>
      <dgm:spPr/>
      <dgm:t>
        <a:bodyPr/>
        <a:lstStyle/>
        <a:p>
          <a:pPr rtl="1"/>
          <a:endParaRPr lang="ar-SA"/>
        </a:p>
      </dgm:t>
    </dgm:pt>
    <dgm:pt modelId="{C1AF3116-30CB-49F1-9671-CF3650870728}" type="pres">
      <dgm:prSet presAssocID="{B98BD5F8-27F3-446E-8909-72E17A778485}" presName="cycle" presStyleCnt="0">
        <dgm:presLayoutVars>
          <dgm:dir/>
          <dgm:resizeHandles val="exact"/>
        </dgm:presLayoutVars>
      </dgm:prSet>
      <dgm:spPr/>
      <dgm:t>
        <a:bodyPr/>
        <a:lstStyle/>
        <a:p>
          <a:pPr rtl="1"/>
          <a:endParaRPr lang="ar-SA"/>
        </a:p>
      </dgm:t>
    </dgm:pt>
    <dgm:pt modelId="{574E4FA8-B858-40BF-8FCF-44E241F4D46B}" type="pres">
      <dgm:prSet presAssocID="{18190BAD-0943-4731-8E75-68B40362C4F8}" presName="node" presStyleLbl="node1" presStyleIdx="0" presStyleCnt="5">
        <dgm:presLayoutVars>
          <dgm:bulletEnabled val="1"/>
        </dgm:presLayoutVars>
      </dgm:prSet>
      <dgm:spPr/>
      <dgm:t>
        <a:bodyPr/>
        <a:lstStyle/>
        <a:p>
          <a:pPr rtl="1"/>
          <a:endParaRPr lang="ar-SA"/>
        </a:p>
      </dgm:t>
    </dgm:pt>
    <dgm:pt modelId="{183EF3A9-F156-4CCD-89CF-533CCD0D710F}" type="pres">
      <dgm:prSet presAssocID="{18190BAD-0943-4731-8E75-68B40362C4F8}" presName="spNode" presStyleCnt="0"/>
      <dgm:spPr/>
    </dgm:pt>
    <dgm:pt modelId="{F403CFE8-6B57-4BF7-821E-455711BC4494}" type="pres">
      <dgm:prSet presAssocID="{3577B49F-0D1B-42D1-A469-4AD68EF7D80C}" presName="sibTrans" presStyleLbl="sibTrans1D1" presStyleIdx="0" presStyleCnt="5"/>
      <dgm:spPr/>
      <dgm:t>
        <a:bodyPr/>
        <a:lstStyle/>
        <a:p>
          <a:pPr rtl="1"/>
          <a:endParaRPr lang="ar-SA"/>
        </a:p>
      </dgm:t>
    </dgm:pt>
    <dgm:pt modelId="{4266210B-485C-4F13-BAAD-ACED11D004A6}" type="pres">
      <dgm:prSet presAssocID="{5EF1B85F-8844-4E2C-9BFF-A22938B65580}" presName="node" presStyleLbl="node1" presStyleIdx="1" presStyleCnt="5" custRadScaleRad="99952" custRadScaleInc="418">
        <dgm:presLayoutVars>
          <dgm:bulletEnabled val="1"/>
        </dgm:presLayoutVars>
      </dgm:prSet>
      <dgm:spPr/>
      <dgm:t>
        <a:bodyPr/>
        <a:lstStyle/>
        <a:p>
          <a:pPr rtl="1"/>
          <a:endParaRPr lang="ar-SA"/>
        </a:p>
      </dgm:t>
    </dgm:pt>
    <dgm:pt modelId="{6F1B8D50-33C1-4495-BAE7-C2A545DE7B87}" type="pres">
      <dgm:prSet presAssocID="{5EF1B85F-8844-4E2C-9BFF-A22938B65580}" presName="spNode" presStyleCnt="0"/>
      <dgm:spPr/>
    </dgm:pt>
    <dgm:pt modelId="{5E12B716-B983-4CCF-AD53-E1615101F75C}" type="pres">
      <dgm:prSet presAssocID="{48D795BA-6F0F-457F-BC9C-8D04DC1B120C}" presName="sibTrans" presStyleLbl="sibTrans1D1" presStyleIdx="1" presStyleCnt="5"/>
      <dgm:spPr/>
      <dgm:t>
        <a:bodyPr/>
        <a:lstStyle/>
        <a:p>
          <a:pPr rtl="1"/>
          <a:endParaRPr lang="ar-SA"/>
        </a:p>
      </dgm:t>
    </dgm:pt>
    <dgm:pt modelId="{7F3D325B-1E61-46EB-B8F5-59830AFF3B0F}" type="pres">
      <dgm:prSet presAssocID="{F2CC3E88-5EC3-4534-9D08-155EF8F86468}" presName="node" presStyleLbl="node1" presStyleIdx="2" presStyleCnt="5">
        <dgm:presLayoutVars>
          <dgm:bulletEnabled val="1"/>
        </dgm:presLayoutVars>
      </dgm:prSet>
      <dgm:spPr/>
      <dgm:t>
        <a:bodyPr/>
        <a:lstStyle/>
        <a:p>
          <a:pPr rtl="1"/>
          <a:endParaRPr lang="ar-SA"/>
        </a:p>
      </dgm:t>
    </dgm:pt>
    <dgm:pt modelId="{45E93D9A-A732-43A8-A255-2584A8FABA86}" type="pres">
      <dgm:prSet presAssocID="{F2CC3E88-5EC3-4534-9D08-155EF8F86468}" presName="spNode" presStyleCnt="0"/>
      <dgm:spPr/>
    </dgm:pt>
    <dgm:pt modelId="{8CEDCCF6-9325-4886-B406-39B82D55D7DB}" type="pres">
      <dgm:prSet presAssocID="{A7F97ECC-D72F-46E7-98C7-32EFA4908A91}" presName="sibTrans" presStyleLbl="sibTrans1D1" presStyleIdx="2" presStyleCnt="5"/>
      <dgm:spPr/>
      <dgm:t>
        <a:bodyPr/>
        <a:lstStyle/>
        <a:p>
          <a:pPr rtl="1"/>
          <a:endParaRPr lang="ar-SA"/>
        </a:p>
      </dgm:t>
    </dgm:pt>
    <dgm:pt modelId="{F730A986-B2AF-49B7-8F9E-F6563027FACD}" type="pres">
      <dgm:prSet presAssocID="{E831701E-627E-4093-8629-837AB6770A44}" presName="node" presStyleLbl="node1" presStyleIdx="3" presStyleCnt="5">
        <dgm:presLayoutVars>
          <dgm:bulletEnabled val="1"/>
        </dgm:presLayoutVars>
      </dgm:prSet>
      <dgm:spPr/>
      <dgm:t>
        <a:bodyPr/>
        <a:lstStyle/>
        <a:p>
          <a:pPr rtl="1"/>
          <a:endParaRPr lang="ar-SA"/>
        </a:p>
      </dgm:t>
    </dgm:pt>
    <dgm:pt modelId="{CD170A7D-EF6F-4F9C-BE30-F0C3A2C9ABBF}" type="pres">
      <dgm:prSet presAssocID="{E831701E-627E-4093-8629-837AB6770A44}" presName="spNode" presStyleCnt="0"/>
      <dgm:spPr/>
    </dgm:pt>
    <dgm:pt modelId="{B0FDD6C6-DA20-430F-AF51-F23E60F575EC}" type="pres">
      <dgm:prSet presAssocID="{D16C5826-6D6A-4A58-9C03-B933D41185CA}" presName="sibTrans" presStyleLbl="sibTrans1D1" presStyleIdx="3" presStyleCnt="5"/>
      <dgm:spPr/>
      <dgm:t>
        <a:bodyPr/>
        <a:lstStyle/>
        <a:p>
          <a:pPr rtl="1"/>
          <a:endParaRPr lang="ar-SA"/>
        </a:p>
      </dgm:t>
    </dgm:pt>
    <dgm:pt modelId="{2A85C952-BA21-4194-8105-2366D4CCC0C0}" type="pres">
      <dgm:prSet presAssocID="{E62215D9-3325-4977-8AF1-407E24406342}" presName="node" presStyleLbl="node1" presStyleIdx="4" presStyleCnt="5">
        <dgm:presLayoutVars>
          <dgm:bulletEnabled val="1"/>
        </dgm:presLayoutVars>
      </dgm:prSet>
      <dgm:spPr/>
      <dgm:t>
        <a:bodyPr/>
        <a:lstStyle/>
        <a:p>
          <a:pPr rtl="1"/>
          <a:endParaRPr lang="ar-SA"/>
        </a:p>
      </dgm:t>
    </dgm:pt>
    <dgm:pt modelId="{B06103A5-9619-459D-B53B-2249F0A530DD}" type="pres">
      <dgm:prSet presAssocID="{E62215D9-3325-4977-8AF1-407E24406342}" presName="spNode" presStyleCnt="0"/>
      <dgm:spPr/>
    </dgm:pt>
    <dgm:pt modelId="{D7418056-6A11-409B-9EE3-2B502B4959AF}" type="pres">
      <dgm:prSet presAssocID="{E81D9C81-248A-4C35-9DFD-6A9CC57264F8}" presName="sibTrans" presStyleLbl="sibTrans1D1" presStyleIdx="4" presStyleCnt="5"/>
      <dgm:spPr/>
      <dgm:t>
        <a:bodyPr/>
        <a:lstStyle/>
        <a:p>
          <a:pPr rtl="1"/>
          <a:endParaRPr lang="ar-SA"/>
        </a:p>
      </dgm:t>
    </dgm:pt>
  </dgm:ptLst>
  <dgm:cxnLst>
    <dgm:cxn modelId="{906233B6-8141-4BE2-AF02-B3FD10E1CA7F}" type="presOf" srcId="{E81D9C81-248A-4C35-9DFD-6A9CC57264F8}" destId="{D7418056-6A11-409B-9EE3-2B502B4959AF}" srcOrd="0" destOrd="0" presId="urn:microsoft.com/office/officeart/2005/8/layout/cycle6"/>
    <dgm:cxn modelId="{71689101-4862-46BA-A2AD-DDA104765A2F}" type="presOf" srcId="{3577B49F-0D1B-42D1-A469-4AD68EF7D80C}" destId="{F403CFE8-6B57-4BF7-821E-455711BC4494}" srcOrd="0" destOrd="0" presId="urn:microsoft.com/office/officeart/2005/8/layout/cycle6"/>
    <dgm:cxn modelId="{F2EB91FD-014F-479A-8A31-AAF567C3EED0}" srcId="{B98BD5F8-27F3-446E-8909-72E17A778485}" destId="{5EF1B85F-8844-4E2C-9BFF-A22938B65580}" srcOrd="1" destOrd="0" parTransId="{C599B155-D2E7-483A-BD94-FA82152BC881}" sibTransId="{48D795BA-6F0F-457F-BC9C-8D04DC1B120C}"/>
    <dgm:cxn modelId="{1AAF0FBB-D217-4CAA-B3E6-0C0580831A04}" type="presOf" srcId="{E831701E-627E-4093-8629-837AB6770A44}" destId="{F730A986-B2AF-49B7-8F9E-F6563027FACD}" srcOrd="0" destOrd="0" presId="urn:microsoft.com/office/officeart/2005/8/layout/cycle6"/>
    <dgm:cxn modelId="{53BDD644-89CB-43B5-80F5-6B9460D5A022}" type="presOf" srcId="{5EF1B85F-8844-4E2C-9BFF-A22938B65580}" destId="{4266210B-485C-4F13-BAAD-ACED11D004A6}" srcOrd="0" destOrd="0" presId="urn:microsoft.com/office/officeart/2005/8/layout/cycle6"/>
    <dgm:cxn modelId="{9FBE540E-8CE4-40CA-8A4B-CC7BFF49F9F1}" type="presOf" srcId="{F2CC3E88-5EC3-4534-9D08-155EF8F86468}" destId="{7F3D325B-1E61-46EB-B8F5-59830AFF3B0F}" srcOrd="0" destOrd="0" presId="urn:microsoft.com/office/officeart/2005/8/layout/cycle6"/>
    <dgm:cxn modelId="{31C574DE-F1D6-42B4-953A-A75E6DB4DB0B}" type="presOf" srcId="{B98BD5F8-27F3-446E-8909-72E17A778485}" destId="{C1AF3116-30CB-49F1-9671-CF3650870728}" srcOrd="0" destOrd="0" presId="urn:microsoft.com/office/officeart/2005/8/layout/cycle6"/>
    <dgm:cxn modelId="{6BE05EDE-D7A3-4001-8DA3-BE49934F1BEF}" type="presOf" srcId="{E62215D9-3325-4977-8AF1-407E24406342}" destId="{2A85C952-BA21-4194-8105-2366D4CCC0C0}" srcOrd="0" destOrd="0" presId="urn:microsoft.com/office/officeart/2005/8/layout/cycle6"/>
    <dgm:cxn modelId="{3484E90F-CD3D-4726-81A2-0E5D548EB484}" srcId="{B98BD5F8-27F3-446E-8909-72E17A778485}" destId="{18190BAD-0943-4731-8E75-68B40362C4F8}" srcOrd="0" destOrd="0" parTransId="{48CA60FE-1518-445C-B9A9-5AC26F275B2B}" sibTransId="{3577B49F-0D1B-42D1-A469-4AD68EF7D80C}"/>
    <dgm:cxn modelId="{1D6EF130-76F9-4916-B7D7-761CA9872EED}" type="presOf" srcId="{18190BAD-0943-4731-8E75-68B40362C4F8}" destId="{574E4FA8-B858-40BF-8FCF-44E241F4D46B}" srcOrd="0" destOrd="0" presId="urn:microsoft.com/office/officeart/2005/8/layout/cycle6"/>
    <dgm:cxn modelId="{0287C89A-5893-416A-A888-385F655712BA}" type="presOf" srcId="{A7F97ECC-D72F-46E7-98C7-32EFA4908A91}" destId="{8CEDCCF6-9325-4886-B406-39B82D55D7DB}" srcOrd="0" destOrd="0" presId="urn:microsoft.com/office/officeart/2005/8/layout/cycle6"/>
    <dgm:cxn modelId="{624DFF8C-8CE9-4A5C-BF7C-4B51229FBC6E}" srcId="{B98BD5F8-27F3-446E-8909-72E17A778485}" destId="{F2CC3E88-5EC3-4534-9D08-155EF8F86468}" srcOrd="2" destOrd="0" parTransId="{C418BE91-C0B8-4762-8209-655B5EA01487}" sibTransId="{A7F97ECC-D72F-46E7-98C7-32EFA4908A91}"/>
    <dgm:cxn modelId="{C7CD6D90-109A-44C6-B1F6-2DDD1F9E9DC3}" srcId="{B98BD5F8-27F3-446E-8909-72E17A778485}" destId="{E62215D9-3325-4977-8AF1-407E24406342}" srcOrd="4" destOrd="0" parTransId="{F8786300-309F-4A62-ACDA-42A2AF23FE43}" sibTransId="{E81D9C81-248A-4C35-9DFD-6A9CC57264F8}"/>
    <dgm:cxn modelId="{D88289F6-39EB-4661-88DA-3513763B11EB}" type="presOf" srcId="{48D795BA-6F0F-457F-BC9C-8D04DC1B120C}" destId="{5E12B716-B983-4CCF-AD53-E1615101F75C}" srcOrd="0" destOrd="0" presId="urn:microsoft.com/office/officeart/2005/8/layout/cycle6"/>
    <dgm:cxn modelId="{4A82C19B-D2A8-4E47-AAAF-A9A9616A3A82}" srcId="{B98BD5F8-27F3-446E-8909-72E17A778485}" destId="{E831701E-627E-4093-8629-837AB6770A44}" srcOrd="3" destOrd="0" parTransId="{05F21D7D-7A6D-4DA3-AA88-B8F57E14CC36}" sibTransId="{D16C5826-6D6A-4A58-9C03-B933D41185CA}"/>
    <dgm:cxn modelId="{FA8041FF-76DE-4F4E-9B36-A6F3ADC76C62}" type="presOf" srcId="{D16C5826-6D6A-4A58-9C03-B933D41185CA}" destId="{B0FDD6C6-DA20-430F-AF51-F23E60F575EC}" srcOrd="0" destOrd="0" presId="urn:microsoft.com/office/officeart/2005/8/layout/cycle6"/>
    <dgm:cxn modelId="{D0202DAB-490E-4406-8BF7-FFFFB395F1C2}" type="presParOf" srcId="{C1AF3116-30CB-49F1-9671-CF3650870728}" destId="{574E4FA8-B858-40BF-8FCF-44E241F4D46B}" srcOrd="0" destOrd="0" presId="urn:microsoft.com/office/officeart/2005/8/layout/cycle6"/>
    <dgm:cxn modelId="{7F101242-1E38-4452-8522-7B8C76D29B62}" type="presParOf" srcId="{C1AF3116-30CB-49F1-9671-CF3650870728}" destId="{183EF3A9-F156-4CCD-89CF-533CCD0D710F}" srcOrd="1" destOrd="0" presId="urn:microsoft.com/office/officeart/2005/8/layout/cycle6"/>
    <dgm:cxn modelId="{34411862-B1AD-4D4B-8911-6EC6DB42765A}" type="presParOf" srcId="{C1AF3116-30CB-49F1-9671-CF3650870728}" destId="{F403CFE8-6B57-4BF7-821E-455711BC4494}" srcOrd="2" destOrd="0" presId="urn:microsoft.com/office/officeart/2005/8/layout/cycle6"/>
    <dgm:cxn modelId="{376A1C78-9D09-4F90-B9BC-160CAE77962E}" type="presParOf" srcId="{C1AF3116-30CB-49F1-9671-CF3650870728}" destId="{4266210B-485C-4F13-BAAD-ACED11D004A6}" srcOrd="3" destOrd="0" presId="urn:microsoft.com/office/officeart/2005/8/layout/cycle6"/>
    <dgm:cxn modelId="{86E0E0EE-B7A9-4314-A5B9-A9D1CF52D7E4}" type="presParOf" srcId="{C1AF3116-30CB-49F1-9671-CF3650870728}" destId="{6F1B8D50-33C1-4495-BAE7-C2A545DE7B87}" srcOrd="4" destOrd="0" presId="urn:microsoft.com/office/officeart/2005/8/layout/cycle6"/>
    <dgm:cxn modelId="{FD24C060-B44A-4D9B-BCC9-0F6DECB9DB28}" type="presParOf" srcId="{C1AF3116-30CB-49F1-9671-CF3650870728}" destId="{5E12B716-B983-4CCF-AD53-E1615101F75C}" srcOrd="5" destOrd="0" presId="urn:microsoft.com/office/officeart/2005/8/layout/cycle6"/>
    <dgm:cxn modelId="{CF462EC1-BCCD-4FC2-AA34-3EAECAD457AF}" type="presParOf" srcId="{C1AF3116-30CB-49F1-9671-CF3650870728}" destId="{7F3D325B-1E61-46EB-B8F5-59830AFF3B0F}" srcOrd="6" destOrd="0" presId="urn:microsoft.com/office/officeart/2005/8/layout/cycle6"/>
    <dgm:cxn modelId="{540DA77F-3315-4573-B037-76737D345001}" type="presParOf" srcId="{C1AF3116-30CB-49F1-9671-CF3650870728}" destId="{45E93D9A-A732-43A8-A255-2584A8FABA86}" srcOrd="7" destOrd="0" presId="urn:microsoft.com/office/officeart/2005/8/layout/cycle6"/>
    <dgm:cxn modelId="{B61C7D28-A717-4378-A44D-54FAD9C08893}" type="presParOf" srcId="{C1AF3116-30CB-49F1-9671-CF3650870728}" destId="{8CEDCCF6-9325-4886-B406-39B82D55D7DB}" srcOrd="8" destOrd="0" presId="urn:microsoft.com/office/officeart/2005/8/layout/cycle6"/>
    <dgm:cxn modelId="{6D331871-645A-430B-BF10-EF8DC531E273}" type="presParOf" srcId="{C1AF3116-30CB-49F1-9671-CF3650870728}" destId="{F730A986-B2AF-49B7-8F9E-F6563027FACD}" srcOrd="9" destOrd="0" presId="urn:microsoft.com/office/officeart/2005/8/layout/cycle6"/>
    <dgm:cxn modelId="{6E2245A2-1FFC-4527-BF02-845E6458C866}" type="presParOf" srcId="{C1AF3116-30CB-49F1-9671-CF3650870728}" destId="{CD170A7D-EF6F-4F9C-BE30-F0C3A2C9ABBF}" srcOrd="10" destOrd="0" presId="urn:microsoft.com/office/officeart/2005/8/layout/cycle6"/>
    <dgm:cxn modelId="{F2F18550-8C69-4D6B-BDED-EF9B2846D3CD}" type="presParOf" srcId="{C1AF3116-30CB-49F1-9671-CF3650870728}" destId="{B0FDD6C6-DA20-430F-AF51-F23E60F575EC}" srcOrd="11" destOrd="0" presId="urn:microsoft.com/office/officeart/2005/8/layout/cycle6"/>
    <dgm:cxn modelId="{221E3723-8F43-4F17-BCF2-DC59605FD110}" type="presParOf" srcId="{C1AF3116-30CB-49F1-9671-CF3650870728}" destId="{2A85C952-BA21-4194-8105-2366D4CCC0C0}" srcOrd="12" destOrd="0" presId="urn:microsoft.com/office/officeart/2005/8/layout/cycle6"/>
    <dgm:cxn modelId="{FD21ED24-314B-4559-80F2-F6B0C1FD3E9D}" type="presParOf" srcId="{C1AF3116-30CB-49F1-9671-CF3650870728}" destId="{B06103A5-9619-459D-B53B-2249F0A530DD}" srcOrd="13" destOrd="0" presId="urn:microsoft.com/office/officeart/2005/8/layout/cycle6"/>
    <dgm:cxn modelId="{055452FC-9EFF-455F-B002-31329C50EA85}" type="presParOf" srcId="{C1AF3116-30CB-49F1-9671-CF3650870728}" destId="{D7418056-6A11-409B-9EE3-2B502B4959AF}" srcOrd="14" destOrd="0" presId="urn:microsoft.com/office/officeart/2005/8/layout/cycle6"/>
  </dgm:cxnLst>
  <dgm:bg/>
  <dgm:whole/>
</dgm:dataModel>
</file>

<file path=ppt/diagrams/data5.xml><?xml version="1.0" encoding="utf-8"?>
<dgm:dataModel xmlns:dgm="http://schemas.openxmlformats.org/drawingml/2006/diagram" xmlns:a="http://schemas.openxmlformats.org/drawingml/2006/main">
  <dgm:ptLst>
    <dgm:pt modelId="{776F5C47-2E7B-4811-A270-4CC3DAF9E7FF}" type="doc">
      <dgm:prSet loTypeId="urn:microsoft.com/office/officeart/2005/8/layout/list1" loCatId="list" qsTypeId="urn:microsoft.com/office/officeart/2005/8/quickstyle/3d2" qsCatId="3D" csTypeId="urn:microsoft.com/office/officeart/2005/8/colors/colorful1" csCatId="colorful" phldr="1"/>
      <dgm:spPr/>
      <dgm:t>
        <a:bodyPr/>
        <a:lstStyle/>
        <a:p>
          <a:pPr rtl="1"/>
          <a:endParaRPr lang="ar-SA"/>
        </a:p>
      </dgm:t>
    </dgm:pt>
    <dgm:pt modelId="{E5DE2881-B412-4FE4-A2D5-E5C42F7B2FD2}">
      <dgm:prSet phldrT="[نص]" custT="1"/>
      <dgm:spPr/>
      <dgm:t>
        <a:bodyPr/>
        <a:lstStyle/>
        <a:p>
          <a:pPr algn="ctr" rtl="1"/>
          <a:r>
            <a:rPr lang="ar-SA" sz="3600" dirty="0" smtClean="0">
              <a:solidFill>
                <a:schemeClr val="bg1"/>
              </a:solidFill>
              <a:latin typeface="Andalus" pitchFamily="18" charset="-78"/>
              <a:cs typeface="Akhbar MT" pitchFamily="2" charset="-78"/>
            </a:rPr>
            <a:t>التعرف على الكلمة</a:t>
          </a:r>
        </a:p>
        <a:p>
          <a:pPr algn="ctr" rtl="1"/>
          <a:r>
            <a:rPr lang="ar-SA" sz="2800" dirty="0" smtClean="0">
              <a:solidFill>
                <a:schemeClr val="bg1"/>
              </a:solidFill>
              <a:latin typeface="Andalus" pitchFamily="18" charset="-78"/>
              <a:cs typeface="Andalus" pitchFamily="18" charset="-78"/>
            </a:rPr>
            <a:t> </a:t>
          </a:r>
          <a:r>
            <a:rPr lang="en-US" sz="2800" b="1" dirty="0" smtClean="0">
              <a:solidFill>
                <a:schemeClr val="bg1"/>
              </a:solidFill>
              <a:latin typeface="Andalus" pitchFamily="18" charset="-78"/>
              <a:cs typeface="Andalus" pitchFamily="18" charset="-78"/>
            </a:rPr>
            <a:t>Word Recognition</a:t>
          </a:r>
          <a:r>
            <a:rPr lang="ar-SA" sz="2800" dirty="0" smtClean="0">
              <a:solidFill>
                <a:schemeClr val="bg1"/>
              </a:solidFill>
              <a:latin typeface="Andalus" pitchFamily="18" charset="-78"/>
              <a:cs typeface="Andalus" pitchFamily="18" charset="-78"/>
            </a:rPr>
            <a:t>       </a:t>
          </a:r>
          <a:endParaRPr lang="ar-SA" sz="2800" dirty="0">
            <a:solidFill>
              <a:schemeClr val="bg1"/>
            </a:solidFill>
            <a:latin typeface="Andalus" pitchFamily="18" charset="-78"/>
            <a:cs typeface="Andalus" pitchFamily="18" charset="-78"/>
          </a:endParaRPr>
        </a:p>
      </dgm:t>
    </dgm:pt>
    <dgm:pt modelId="{1FCBA153-93CB-4109-8A31-CA1D2030D37A}" type="parTrans" cxnId="{CA092FB8-4CDC-4D96-BAB1-4B6466BE06D1}">
      <dgm:prSet/>
      <dgm:spPr/>
      <dgm:t>
        <a:bodyPr/>
        <a:lstStyle/>
        <a:p>
          <a:pPr rtl="1"/>
          <a:endParaRPr lang="ar-SA"/>
        </a:p>
      </dgm:t>
    </dgm:pt>
    <dgm:pt modelId="{6C418D6D-CAFE-46A5-A083-7916692793D3}" type="sibTrans" cxnId="{CA092FB8-4CDC-4D96-BAB1-4B6466BE06D1}">
      <dgm:prSet/>
      <dgm:spPr/>
      <dgm:t>
        <a:bodyPr/>
        <a:lstStyle/>
        <a:p>
          <a:pPr rtl="1"/>
          <a:endParaRPr lang="ar-SA"/>
        </a:p>
      </dgm:t>
    </dgm:pt>
    <dgm:pt modelId="{C0E940DB-8DCD-461C-B293-534135D0E93F}">
      <dgm:prSet phldrT="[نص]" custT="1"/>
      <dgm:spPr/>
      <dgm:t>
        <a:bodyPr/>
        <a:lstStyle/>
        <a:p>
          <a:pPr algn="ctr" rtl="1"/>
          <a:r>
            <a:rPr lang="ar-SA" sz="4000" dirty="0" smtClean="0">
              <a:solidFill>
                <a:schemeClr val="bg1"/>
              </a:solidFill>
              <a:cs typeface="Akhbar MT" pitchFamily="2" charset="-78"/>
            </a:rPr>
            <a:t>الفهم القرائي</a:t>
          </a:r>
        </a:p>
        <a:p>
          <a:pPr algn="ctr" rtl="1"/>
          <a:r>
            <a:rPr lang="en-US" sz="2800" dirty="0" smtClean="0">
              <a:solidFill>
                <a:schemeClr val="bg1"/>
              </a:solidFill>
              <a:latin typeface="Andalus" pitchFamily="18" charset="-78"/>
              <a:cs typeface="Andalus" pitchFamily="18" charset="-78"/>
            </a:rPr>
            <a:t>Reading Comprehension</a:t>
          </a:r>
          <a:endParaRPr lang="ar-SA" sz="2800" dirty="0" smtClean="0">
            <a:solidFill>
              <a:schemeClr val="bg1"/>
            </a:solidFill>
            <a:latin typeface="Andalus" pitchFamily="18" charset="-78"/>
            <a:cs typeface="Andalus" pitchFamily="18" charset="-78"/>
          </a:endParaRPr>
        </a:p>
      </dgm:t>
    </dgm:pt>
    <dgm:pt modelId="{F1547F58-1EE8-4A50-9A8A-C5D6706357D7}" type="parTrans" cxnId="{AF6FBBD0-7DFA-4DB6-A873-5DB7E847B124}">
      <dgm:prSet/>
      <dgm:spPr/>
      <dgm:t>
        <a:bodyPr/>
        <a:lstStyle/>
        <a:p>
          <a:pPr rtl="1"/>
          <a:endParaRPr lang="ar-SA"/>
        </a:p>
      </dgm:t>
    </dgm:pt>
    <dgm:pt modelId="{E188BD4E-A0CC-4CA2-992F-F26CFD57389B}" type="sibTrans" cxnId="{AF6FBBD0-7DFA-4DB6-A873-5DB7E847B124}">
      <dgm:prSet/>
      <dgm:spPr/>
      <dgm:t>
        <a:bodyPr/>
        <a:lstStyle/>
        <a:p>
          <a:pPr rtl="1"/>
          <a:endParaRPr lang="ar-SA"/>
        </a:p>
      </dgm:t>
    </dgm:pt>
    <dgm:pt modelId="{54630482-F798-4A0B-9410-F0359A426F47}" type="pres">
      <dgm:prSet presAssocID="{776F5C47-2E7B-4811-A270-4CC3DAF9E7FF}" presName="linear" presStyleCnt="0">
        <dgm:presLayoutVars>
          <dgm:dir/>
          <dgm:animLvl val="lvl"/>
          <dgm:resizeHandles val="exact"/>
        </dgm:presLayoutVars>
      </dgm:prSet>
      <dgm:spPr/>
      <dgm:t>
        <a:bodyPr/>
        <a:lstStyle/>
        <a:p>
          <a:pPr rtl="1"/>
          <a:endParaRPr lang="ar-SA"/>
        </a:p>
      </dgm:t>
    </dgm:pt>
    <dgm:pt modelId="{9088C8A3-963C-49A0-9E52-56A45A0A15F9}" type="pres">
      <dgm:prSet presAssocID="{E5DE2881-B412-4FE4-A2D5-E5C42F7B2FD2}" presName="parentLin" presStyleCnt="0"/>
      <dgm:spPr/>
    </dgm:pt>
    <dgm:pt modelId="{FB12EDA0-D3C6-42E6-A927-B83D13F0CFC6}" type="pres">
      <dgm:prSet presAssocID="{E5DE2881-B412-4FE4-A2D5-E5C42F7B2FD2}" presName="parentLeftMargin" presStyleLbl="node1" presStyleIdx="0" presStyleCnt="2"/>
      <dgm:spPr/>
      <dgm:t>
        <a:bodyPr/>
        <a:lstStyle/>
        <a:p>
          <a:pPr rtl="1"/>
          <a:endParaRPr lang="ar-SA"/>
        </a:p>
      </dgm:t>
    </dgm:pt>
    <dgm:pt modelId="{2BA2BC34-5DD9-443B-8CB7-C35674579E85}" type="pres">
      <dgm:prSet presAssocID="{E5DE2881-B412-4FE4-A2D5-E5C42F7B2FD2}" presName="parentText" presStyleLbl="node1" presStyleIdx="0" presStyleCnt="2">
        <dgm:presLayoutVars>
          <dgm:chMax val="0"/>
          <dgm:bulletEnabled val="1"/>
        </dgm:presLayoutVars>
      </dgm:prSet>
      <dgm:spPr/>
      <dgm:t>
        <a:bodyPr/>
        <a:lstStyle/>
        <a:p>
          <a:pPr rtl="1"/>
          <a:endParaRPr lang="ar-SA"/>
        </a:p>
      </dgm:t>
    </dgm:pt>
    <dgm:pt modelId="{485F10A0-8AC0-48B2-AB46-85AF93423BA0}" type="pres">
      <dgm:prSet presAssocID="{E5DE2881-B412-4FE4-A2D5-E5C42F7B2FD2}" presName="negativeSpace" presStyleCnt="0"/>
      <dgm:spPr/>
    </dgm:pt>
    <dgm:pt modelId="{CD0FBD78-E9B2-4FBE-AF8D-F5305A205815}" type="pres">
      <dgm:prSet presAssocID="{E5DE2881-B412-4FE4-A2D5-E5C42F7B2FD2}" presName="childText" presStyleLbl="conFgAcc1" presStyleIdx="0" presStyleCnt="2">
        <dgm:presLayoutVars>
          <dgm:bulletEnabled val="1"/>
        </dgm:presLayoutVars>
      </dgm:prSet>
      <dgm:spPr/>
    </dgm:pt>
    <dgm:pt modelId="{9BD63C13-13CA-449F-9914-7F718C6FF938}" type="pres">
      <dgm:prSet presAssocID="{6C418D6D-CAFE-46A5-A083-7916692793D3}" presName="spaceBetweenRectangles" presStyleCnt="0"/>
      <dgm:spPr/>
    </dgm:pt>
    <dgm:pt modelId="{B3C61D33-2B9A-48C4-86AD-E5580B2211A5}" type="pres">
      <dgm:prSet presAssocID="{C0E940DB-8DCD-461C-B293-534135D0E93F}" presName="parentLin" presStyleCnt="0"/>
      <dgm:spPr/>
    </dgm:pt>
    <dgm:pt modelId="{BA8F10A8-C936-4C73-8C2F-B67B45D73770}" type="pres">
      <dgm:prSet presAssocID="{C0E940DB-8DCD-461C-B293-534135D0E93F}" presName="parentLeftMargin" presStyleLbl="node1" presStyleIdx="0" presStyleCnt="2"/>
      <dgm:spPr/>
      <dgm:t>
        <a:bodyPr/>
        <a:lstStyle/>
        <a:p>
          <a:pPr rtl="1"/>
          <a:endParaRPr lang="ar-SA"/>
        </a:p>
      </dgm:t>
    </dgm:pt>
    <dgm:pt modelId="{966062F4-0AFF-4CEB-9A6A-634E353A9AC4}" type="pres">
      <dgm:prSet presAssocID="{C0E940DB-8DCD-461C-B293-534135D0E93F}" presName="parentText" presStyleLbl="node1" presStyleIdx="1" presStyleCnt="2">
        <dgm:presLayoutVars>
          <dgm:chMax val="0"/>
          <dgm:bulletEnabled val="1"/>
        </dgm:presLayoutVars>
      </dgm:prSet>
      <dgm:spPr/>
      <dgm:t>
        <a:bodyPr/>
        <a:lstStyle/>
        <a:p>
          <a:pPr rtl="1"/>
          <a:endParaRPr lang="ar-SA"/>
        </a:p>
      </dgm:t>
    </dgm:pt>
    <dgm:pt modelId="{1A80780D-1279-45E2-B5E2-60F3F4576508}" type="pres">
      <dgm:prSet presAssocID="{C0E940DB-8DCD-461C-B293-534135D0E93F}" presName="negativeSpace" presStyleCnt="0"/>
      <dgm:spPr/>
    </dgm:pt>
    <dgm:pt modelId="{DA23B2A9-C196-48E4-A6AA-4DE282737D1F}" type="pres">
      <dgm:prSet presAssocID="{C0E940DB-8DCD-461C-B293-534135D0E93F}" presName="childText" presStyleLbl="conFgAcc1" presStyleIdx="1" presStyleCnt="2">
        <dgm:presLayoutVars>
          <dgm:bulletEnabled val="1"/>
        </dgm:presLayoutVars>
      </dgm:prSet>
      <dgm:spPr/>
    </dgm:pt>
  </dgm:ptLst>
  <dgm:cxnLst>
    <dgm:cxn modelId="{420B4ADD-657D-41D4-89ED-49426DEACCEC}" type="presOf" srcId="{E5DE2881-B412-4FE4-A2D5-E5C42F7B2FD2}" destId="{FB12EDA0-D3C6-42E6-A927-B83D13F0CFC6}" srcOrd="0" destOrd="0" presId="urn:microsoft.com/office/officeart/2005/8/layout/list1"/>
    <dgm:cxn modelId="{45A206CF-3A19-4F6F-BE05-5CCAC16EAD8A}" type="presOf" srcId="{C0E940DB-8DCD-461C-B293-534135D0E93F}" destId="{966062F4-0AFF-4CEB-9A6A-634E353A9AC4}" srcOrd="1" destOrd="0" presId="urn:microsoft.com/office/officeart/2005/8/layout/list1"/>
    <dgm:cxn modelId="{AF6FBBD0-7DFA-4DB6-A873-5DB7E847B124}" srcId="{776F5C47-2E7B-4811-A270-4CC3DAF9E7FF}" destId="{C0E940DB-8DCD-461C-B293-534135D0E93F}" srcOrd="1" destOrd="0" parTransId="{F1547F58-1EE8-4A50-9A8A-C5D6706357D7}" sibTransId="{E188BD4E-A0CC-4CA2-992F-F26CFD57389B}"/>
    <dgm:cxn modelId="{ACB4A594-C864-4E3C-B06E-84175BAEB419}" type="presOf" srcId="{776F5C47-2E7B-4811-A270-4CC3DAF9E7FF}" destId="{54630482-F798-4A0B-9410-F0359A426F47}" srcOrd="0" destOrd="0" presId="urn:microsoft.com/office/officeart/2005/8/layout/list1"/>
    <dgm:cxn modelId="{FED7192B-263A-40DD-8CFA-BBD10EF26DCC}" type="presOf" srcId="{E5DE2881-B412-4FE4-A2D5-E5C42F7B2FD2}" destId="{2BA2BC34-5DD9-443B-8CB7-C35674579E85}" srcOrd="1" destOrd="0" presId="urn:microsoft.com/office/officeart/2005/8/layout/list1"/>
    <dgm:cxn modelId="{6F1BB72D-B64B-430B-B67D-1DD8517976AB}" type="presOf" srcId="{C0E940DB-8DCD-461C-B293-534135D0E93F}" destId="{BA8F10A8-C936-4C73-8C2F-B67B45D73770}" srcOrd="0" destOrd="0" presId="urn:microsoft.com/office/officeart/2005/8/layout/list1"/>
    <dgm:cxn modelId="{CA092FB8-4CDC-4D96-BAB1-4B6466BE06D1}" srcId="{776F5C47-2E7B-4811-A270-4CC3DAF9E7FF}" destId="{E5DE2881-B412-4FE4-A2D5-E5C42F7B2FD2}" srcOrd="0" destOrd="0" parTransId="{1FCBA153-93CB-4109-8A31-CA1D2030D37A}" sibTransId="{6C418D6D-CAFE-46A5-A083-7916692793D3}"/>
    <dgm:cxn modelId="{5650AC86-FA00-4591-BA6A-388149C3D8CB}" type="presParOf" srcId="{54630482-F798-4A0B-9410-F0359A426F47}" destId="{9088C8A3-963C-49A0-9E52-56A45A0A15F9}" srcOrd="0" destOrd="0" presId="urn:microsoft.com/office/officeart/2005/8/layout/list1"/>
    <dgm:cxn modelId="{9051C493-1834-43A9-B01A-FE1602721E84}" type="presParOf" srcId="{9088C8A3-963C-49A0-9E52-56A45A0A15F9}" destId="{FB12EDA0-D3C6-42E6-A927-B83D13F0CFC6}" srcOrd="0" destOrd="0" presId="urn:microsoft.com/office/officeart/2005/8/layout/list1"/>
    <dgm:cxn modelId="{C2DAE552-83D8-45AA-9F7A-C1753210FE4E}" type="presParOf" srcId="{9088C8A3-963C-49A0-9E52-56A45A0A15F9}" destId="{2BA2BC34-5DD9-443B-8CB7-C35674579E85}" srcOrd="1" destOrd="0" presId="urn:microsoft.com/office/officeart/2005/8/layout/list1"/>
    <dgm:cxn modelId="{BF8D1568-7CE6-4E22-B7DF-82A0E28C6C40}" type="presParOf" srcId="{54630482-F798-4A0B-9410-F0359A426F47}" destId="{485F10A0-8AC0-48B2-AB46-85AF93423BA0}" srcOrd="1" destOrd="0" presId="urn:microsoft.com/office/officeart/2005/8/layout/list1"/>
    <dgm:cxn modelId="{CB83FA28-0F79-41EA-9899-F637A3A777E2}" type="presParOf" srcId="{54630482-F798-4A0B-9410-F0359A426F47}" destId="{CD0FBD78-E9B2-4FBE-AF8D-F5305A205815}" srcOrd="2" destOrd="0" presId="urn:microsoft.com/office/officeart/2005/8/layout/list1"/>
    <dgm:cxn modelId="{017F620D-21D6-43C5-86F8-7D8D5FA5C9A8}" type="presParOf" srcId="{54630482-F798-4A0B-9410-F0359A426F47}" destId="{9BD63C13-13CA-449F-9914-7F718C6FF938}" srcOrd="3" destOrd="0" presId="urn:microsoft.com/office/officeart/2005/8/layout/list1"/>
    <dgm:cxn modelId="{1902E3FD-61C1-4383-A53B-58B3B606C156}" type="presParOf" srcId="{54630482-F798-4A0B-9410-F0359A426F47}" destId="{B3C61D33-2B9A-48C4-86AD-E5580B2211A5}" srcOrd="4" destOrd="0" presId="urn:microsoft.com/office/officeart/2005/8/layout/list1"/>
    <dgm:cxn modelId="{B84E7EA2-5D9F-4E48-9537-BCC2B267AE5C}" type="presParOf" srcId="{B3C61D33-2B9A-48C4-86AD-E5580B2211A5}" destId="{BA8F10A8-C936-4C73-8C2F-B67B45D73770}" srcOrd="0" destOrd="0" presId="urn:microsoft.com/office/officeart/2005/8/layout/list1"/>
    <dgm:cxn modelId="{A22EC39A-C448-4058-9006-BA5AFADFA3C3}" type="presParOf" srcId="{B3C61D33-2B9A-48C4-86AD-E5580B2211A5}" destId="{966062F4-0AFF-4CEB-9A6A-634E353A9AC4}" srcOrd="1" destOrd="0" presId="urn:microsoft.com/office/officeart/2005/8/layout/list1"/>
    <dgm:cxn modelId="{7A24F770-E8FF-4F0C-AEDB-FA5EAFB1BE01}" type="presParOf" srcId="{54630482-F798-4A0B-9410-F0359A426F47}" destId="{1A80780D-1279-45E2-B5E2-60F3F4576508}" srcOrd="5" destOrd="0" presId="urn:microsoft.com/office/officeart/2005/8/layout/list1"/>
    <dgm:cxn modelId="{9B1D0BCB-D7D7-4307-A03E-F2CE3041F0A3}" type="presParOf" srcId="{54630482-F798-4A0B-9410-F0359A426F47}" destId="{DA23B2A9-C196-48E4-A6AA-4DE282737D1F}" srcOrd="6"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58DA0AA1-0401-4298-B125-E8ABD836FF88}" type="doc">
      <dgm:prSet loTypeId="urn:microsoft.com/office/officeart/2005/8/layout/hierarchy1" loCatId="hierarchy" qsTypeId="urn:microsoft.com/office/officeart/2005/8/quickstyle/3d2" qsCatId="3D" csTypeId="urn:microsoft.com/office/officeart/2005/8/colors/colorful1" csCatId="colorful" phldr="1"/>
      <dgm:spPr/>
      <dgm:t>
        <a:bodyPr/>
        <a:lstStyle/>
        <a:p>
          <a:pPr rtl="1"/>
          <a:endParaRPr lang="ar-SA"/>
        </a:p>
      </dgm:t>
    </dgm:pt>
    <dgm:pt modelId="{378F7A27-AA86-40BD-97E5-C03454CCB0CB}">
      <dgm:prSet phldrT="[نص]" custT="1"/>
      <dgm:spPr/>
      <dgm:t>
        <a:bodyPr/>
        <a:lstStyle/>
        <a:p>
          <a:pPr rtl="1"/>
          <a:r>
            <a:rPr lang="ar-SA" sz="3200" b="1" dirty="0" smtClean="0">
              <a:solidFill>
                <a:schemeClr val="accent1">
                  <a:lumMod val="75000"/>
                </a:schemeClr>
              </a:solidFill>
              <a:cs typeface="Akhbar MT" pitchFamily="2" charset="-78"/>
            </a:rPr>
            <a:t>استراتيجيات التعرف على الكلمات</a:t>
          </a:r>
          <a:endParaRPr lang="ar-SA" sz="3200" b="1" dirty="0">
            <a:solidFill>
              <a:schemeClr val="accent1">
                <a:lumMod val="75000"/>
              </a:schemeClr>
            </a:solidFill>
            <a:cs typeface="Akhbar MT" pitchFamily="2" charset="-78"/>
          </a:endParaRPr>
        </a:p>
      </dgm:t>
    </dgm:pt>
    <dgm:pt modelId="{7455A9EA-C3DE-49AB-8F49-EA93982E46A4}" type="parTrans" cxnId="{6F92E811-A2FA-42B4-801A-A8C92148BE27}">
      <dgm:prSet/>
      <dgm:spPr/>
      <dgm:t>
        <a:bodyPr/>
        <a:lstStyle/>
        <a:p>
          <a:pPr rtl="1"/>
          <a:endParaRPr lang="ar-SA"/>
        </a:p>
      </dgm:t>
    </dgm:pt>
    <dgm:pt modelId="{94929775-6952-48FE-B2C0-52FE3F0F5AAD}" type="sibTrans" cxnId="{6F92E811-A2FA-42B4-801A-A8C92148BE27}">
      <dgm:prSet/>
      <dgm:spPr/>
      <dgm:t>
        <a:bodyPr/>
        <a:lstStyle/>
        <a:p>
          <a:pPr rtl="1"/>
          <a:endParaRPr lang="ar-SA"/>
        </a:p>
      </dgm:t>
    </dgm:pt>
    <dgm:pt modelId="{F4958D6A-CF2F-4461-B66D-E13F7E2B5F2D}">
      <dgm:prSet phldrT="[نص]" custT="1"/>
      <dgm:spPr/>
      <dgm:t>
        <a:bodyPr/>
        <a:lstStyle/>
        <a:p>
          <a:pPr rtl="1"/>
          <a:r>
            <a:rPr lang="ar-SA" sz="3600" dirty="0" smtClean="0">
              <a:cs typeface="Akhbar MT" pitchFamily="2" charset="-78"/>
            </a:rPr>
            <a:t>مدلول الكلمات</a:t>
          </a:r>
        </a:p>
      </dgm:t>
    </dgm:pt>
    <dgm:pt modelId="{C8BF5F66-B051-4222-8B59-A9520F7687D0}" type="parTrans" cxnId="{5DDBA546-8B90-4959-8F76-3BA8245C6C6A}">
      <dgm:prSet/>
      <dgm:spPr/>
      <dgm:t>
        <a:bodyPr/>
        <a:lstStyle/>
        <a:p>
          <a:pPr rtl="1"/>
          <a:endParaRPr lang="ar-SA"/>
        </a:p>
      </dgm:t>
    </dgm:pt>
    <dgm:pt modelId="{78E3D8EF-B24C-4B5D-B58E-928C35D32962}" type="sibTrans" cxnId="{5DDBA546-8B90-4959-8F76-3BA8245C6C6A}">
      <dgm:prSet/>
      <dgm:spPr/>
      <dgm:t>
        <a:bodyPr/>
        <a:lstStyle/>
        <a:p>
          <a:pPr rtl="1"/>
          <a:endParaRPr lang="ar-SA"/>
        </a:p>
      </dgm:t>
    </dgm:pt>
    <dgm:pt modelId="{7B49C5D0-8942-4079-AFB0-3ACF2E96D42F}">
      <dgm:prSet phldrT="[نص]" custT="1"/>
      <dgm:spPr/>
      <dgm:t>
        <a:bodyPr/>
        <a:lstStyle/>
        <a:p>
          <a:pPr rtl="1"/>
          <a:r>
            <a:rPr lang="ar-SA" sz="3600" dirty="0" smtClean="0">
              <a:cs typeface="Akhbar MT" pitchFamily="2" charset="-78"/>
            </a:rPr>
            <a:t>الاستراتيجيات المشتركة</a:t>
          </a:r>
        </a:p>
      </dgm:t>
    </dgm:pt>
    <dgm:pt modelId="{09EF2FF6-ABB8-48D0-A708-E570DC6C1D5D}" type="parTrans" cxnId="{B63061EB-D33D-4DE4-B877-19CC5C8F8A07}">
      <dgm:prSet/>
      <dgm:spPr/>
      <dgm:t>
        <a:bodyPr/>
        <a:lstStyle/>
        <a:p>
          <a:pPr rtl="1"/>
          <a:endParaRPr lang="ar-SA"/>
        </a:p>
      </dgm:t>
    </dgm:pt>
    <dgm:pt modelId="{8A41BB7C-DCF1-4773-8187-717FA2915872}" type="sibTrans" cxnId="{B63061EB-D33D-4DE4-B877-19CC5C8F8A07}">
      <dgm:prSet/>
      <dgm:spPr/>
      <dgm:t>
        <a:bodyPr/>
        <a:lstStyle/>
        <a:p>
          <a:pPr rtl="1"/>
          <a:endParaRPr lang="ar-SA"/>
        </a:p>
      </dgm:t>
    </dgm:pt>
    <dgm:pt modelId="{8AA36D4D-D561-4E09-9076-994CC2C0994F}">
      <dgm:prSet phldrT="[نص]" custT="1"/>
      <dgm:spPr/>
      <dgm:t>
        <a:bodyPr/>
        <a:lstStyle/>
        <a:p>
          <a:pPr rtl="1"/>
          <a:r>
            <a:rPr lang="ar-SA" sz="3600" dirty="0" smtClean="0">
              <a:cs typeface="Akhbar MT" pitchFamily="2" charset="-78"/>
            </a:rPr>
            <a:t>التحليل التركيبي</a:t>
          </a:r>
        </a:p>
      </dgm:t>
    </dgm:pt>
    <dgm:pt modelId="{89F79211-239C-43D5-BF27-343E21277E12}" type="parTrans" cxnId="{7E60C04A-24A4-44EB-8471-3B0A1997ABC8}">
      <dgm:prSet/>
      <dgm:spPr/>
      <dgm:t>
        <a:bodyPr/>
        <a:lstStyle/>
        <a:p>
          <a:pPr rtl="1"/>
          <a:endParaRPr lang="ar-SA"/>
        </a:p>
      </dgm:t>
    </dgm:pt>
    <dgm:pt modelId="{28185898-578F-4864-B9FA-AACFE8792565}" type="sibTrans" cxnId="{7E60C04A-24A4-44EB-8471-3B0A1997ABC8}">
      <dgm:prSet/>
      <dgm:spPr/>
      <dgm:t>
        <a:bodyPr/>
        <a:lstStyle/>
        <a:p>
          <a:pPr rtl="1"/>
          <a:endParaRPr lang="ar-SA"/>
        </a:p>
      </dgm:t>
    </dgm:pt>
    <dgm:pt modelId="{390B2AD0-D1B2-4573-9C3A-CCE6E380ECAE}">
      <dgm:prSet phldrT="[نص]" custT="1"/>
      <dgm:spPr/>
      <dgm:t>
        <a:bodyPr/>
        <a:lstStyle/>
        <a:p>
          <a:pPr rtl="1"/>
          <a:r>
            <a:rPr lang="ar-SA" sz="3600" dirty="0" smtClean="0">
              <a:cs typeface="Akhbar MT" pitchFamily="2" charset="-78"/>
            </a:rPr>
            <a:t>نطق الكلمات</a:t>
          </a:r>
          <a:endParaRPr lang="ar-SA" sz="3600" dirty="0">
            <a:cs typeface="Akhbar MT" pitchFamily="2" charset="-78"/>
          </a:endParaRPr>
        </a:p>
      </dgm:t>
    </dgm:pt>
    <dgm:pt modelId="{E5C9507D-3093-4AE2-BD52-0DBA0C8A6647}" type="parTrans" cxnId="{8C09A439-CE10-4231-B575-A82BE3D3A705}">
      <dgm:prSet/>
      <dgm:spPr/>
      <dgm:t>
        <a:bodyPr/>
        <a:lstStyle/>
        <a:p>
          <a:pPr rtl="1"/>
          <a:endParaRPr lang="ar-SA"/>
        </a:p>
      </dgm:t>
    </dgm:pt>
    <dgm:pt modelId="{0C66D7DF-486E-4E0E-A4ED-AAF16C0C1815}" type="sibTrans" cxnId="{8C09A439-CE10-4231-B575-A82BE3D3A705}">
      <dgm:prSet/>
      <dgm:spPr/>
      <dgm:t>
        <a:bodyPr/>
        <a:lstStyle/>
        <a:p>
          <a:pPr rtl="1"/>
          <a:endParaRPr lang="ar-SA"/>
        </a:p>
      </dgm:t>
    </dgm:pt>
    <dgm:pt modelId="{67C316F6-2F50-47FC-8574-B736CA818998}">
      <dgm:prSet phldrT="[نص]" custT="1"/>
      <dgm:spPr/>
      <dgm:t>
        <a:bodyPr/>
        <a:lstStyle/>
        <a:p>
          <a:pPr rtl="1"/>
          <a:r>
            <a:rPr lang="ar-SA" sz="3600" dirty="0" smtClean="0">
              <a:cs typeface="Akhbar MT" pitchFamily="2" charset="-78"/>
            </a:rPr>
            <a:t>دلالات أو مؤشرات السياق</a:t>
          </a:r>
        </a:p>
      </dgm:t>
    </dgm:pt>
    <dgm:pt modelId="{3DB2C26E-660F-42ED-BE19-45D976303561}" type="parTrans" cxnId="{5CE06D24-8061-4FA9-894A-729B5E9A4B85}">
      <dgm:prSet/>
      <dgm:spPr/>
      <dgm:t>
        <a:bodyPr/>
        <a:lstStyle/>
        <a:p>
          <a:pPr rtl="1"/>
          <a:endParaRPr lang="ar-SA"/>
        </a:p>
      </dgm:t>
    </dgm:pt>
    <dgm:pt modelId="{9740A220-2931-4E69-B08A-B308A560F16E}" type="sibTrans" cxnId="{5CE06D24-8061-4FA9-894A-729B5E9A4B85}">
      <dgm:prSet/>
      <dgm:spPr/>
      <dgm:t>
        <a:bodyPr/>
        <a:lstStyle/>
        <a:p>
          <a:pPr rtl="1"/>
          <a:endParaRPr lang="ar-SA"/>
        </a:p>
      </dgm:t>
    </dgm:pt>
    <dgm:pt modelId="{52A7DDFE-1A77-49B0-9737-8C2CA71B4052}" type="pres">
      <dgm:prSet presAssocID="{58DA0AA1-0401-4298-B125-E8ABD836FF88}" presName="hierChild1" presStyleCnt="0">
        <dgm:presLayoutVars>
          <dgm:chPref val="1"/>
          <dgm:dir/>
          <dgm:animOne val="branch"/>
          <dgm:animLvl val="lvl"/>
          <dgm:resizeHandles/>
        </dgm:presLayoutVars>
      </dgm:prSet>
      <dgm:spPr/>
      <dgm:t>
        <a:bodyPr/>
        <a:lstStyle/>
        <a:p>
          <a:pPr rtl="1"/>
          <a:endParaRPr lang="ar-SA"/>
        </a:p>
      </dgm:t>
    </dgm:pt>
    <dgm:pt modelId="{EF9C3C49-2127-4A9E-9B74-2BE47D3307FA}" type="pres">
      <dgm:prSet presAssocID="{378F7A27-AA86-40BD-97E5-C03454CCB0CB}" presName="hierRoot1" presStyleCnt="0"/>
      <dgm:spPr/>
    </dgm:pt>
    <dgm:pt modelId="{2AA527B2-9F51-421B-A526-BFFF4F09453F}" type="pres">
      <dgm:prSet presAssocID="{378F7A27-AA86-40BD-97E5-C03454CCB0CB}" presName="composite" presStyleCnt="0"/>
      <dgm:spPr/>
    </dgm:pt>
    <dgm:pt modelId="{860FBDA9-00A9-49D0-A8C4-B1C818D0E8FE}" type="pres">
      <dgm:prSet presAssocID="{378F7A27-AA86-40BD-97E5-C03454CCB0CB}" presName="background" presStyleLbl="node0" presStyleIdx="0" presStyleCnt="1"/>
      <dgm:spPr/>
    </dgm:pt>
    <dgm:pt modelId="{4B324035-D64B-479E-B00C-645181A7A5AC}" type="pres">
      <dgm:prSet presAssocID="{378F7A27-AA86-40BD-97E5-C03454CCB0CB}" presName="text" presStyleLbl="fgAcc0" presStyleIdx="0" presStyleCnt="1" custScaleX="137768">
        <dgm:presLayoutVars>
          <dgm:chPref val="3"/>
        </dgm:presLayoutVars>
      </dgm:prSet>
      <dgm:spPr/>
      <dgm:t>
        <a:bodyPr/>
        <a:lstStyle/>
        <a:p>
          <a:pPr rtl="1"/>
          <a:endParaRPr lang="ar-SA"/>
        </a:p>
      </dgm:t>
    </dgm:pt>
    <dgm:pt modelId="{EE4A210B-3D21-4AB2-8055-366A178EF945}" type="pres">
      <dgm:prSet presAssocID="{378F7A27-AA86-40BD-97E5-C03454CCB0CB}" presName="hierChild2" presStyleCnt="0"/>
      <dgm:spPr/>
    </dgm:pt>
    <dgm:pt modelId="{99F5977B-905E-4D54-A229-A92433450D69}" type="pres">
      <dgm:prSet presAssocID="{C8BF5F66-B051-4222-8B59-A9520F7687D0}" presName="Name10" presStyleLbl="parChTrans1D2" presStyleIdx="0" presStyleCnt="2"/>
      <dgm:spPr/>
      <dgm:t>
        <a:bodyPr/>
        <a:lstStyle/>
        <a:p>
          <a:pPr rtl="1"/>
          <a:endParaRPr lang="ar-SA"/>
        </a:p>
      </dgm:t>
    </dgm:pt>
    <dgm:pt modelId="{426167CC-3801-4C61-A522-244327B1A86C}" type="pres">
      <dgm:prSet presAssocID="{F4958D6A-CF2F-4461-B66D-E13F7E2B5F2D}" presName="hierRoot2" presStyleCnt="0"/>
      <dgm:spPr/>
    </dgm:pt>
    <dgm:pt modelId="{DAE95682-13EB-49BB-88AA-F6E2547ED3DD}" type="pres">
      <dgm:prSet presAssocID="{F4958D6A-CF2F-4461-B66D-E13F7E2B5F2D}" presName="composite2" presStyleCnt="0"/>
      <dgm:spPr/>
    </dgm:pt>
    <dgm:pt modelId="{D6F2230E-1923-4767-B1F6-A8269965F54A}" type="pres">
      <dgm:prSet presAssocID="{F4958D6A-CF2F-4461-B66D-E13F7E2B5F2D}" presName="background2" presStyleLbl="node2" presStyleIdx="0" presStyleCnt="2"/>
      <dgm:spPr/>
    </dgm:pt>
    <dgm:pt modelId="{DD387841-21A6-4D66-B061-3E9B7DAE0358}" type="pres">
      <dgm:prSet presAssocID="{F4958D6A-CF2F-4461-B66D-E13F7E2B5F2D}" presName="text2" presStyleLbl="fgAcc2" presStyleIdx="0" presStyleCnt="2">
        <dgm:presLayoutVars>
          <dgm:chPref val="3"/>
        </dgm:presLayoutVars>
      </dgm:prSet>
      <dgm:spPr/>
      <dgm:t>
        <a:bodyPr/>
        <a:lstStyle/>
        <a:p>
          <a:pPr rtl="1"/>
          <a:endParaRPr lang="ar-SA"/>
        </a:p>
      </dgm:t>
    </dgm:pt>
    <dgm:pt modelId="{EA0EBE1A-E5C3-43C7-B9F6-F7C9E15C924F}" type="pres">
      <dgm:prSet presAssocID="{F4958D6A-CF2F-4461-B66D-E13F7E2B5F2D}" presName="hierChild3" presStyleCnt="0"/>
      <dgm:spPr/>
    </dgm:pt>
    <dgm:pt modelId="{DC9D2BDD-1B0D-49EC-846A-B31AF95B98EF}" type="pres">
      <dgm:prSet presAssocID="{09EF2FF6-ABB8-48D0-A708-E570DC6C1D5D}" presName="Name17" presStyleLbl="parChTrans1D3" presStyleIdx="0" presStyleCnt="3"/>
      <dgm:spPr/>
      <dgm:t>
        <a:bodyPr/>
        <a:lstStyle/>
        <a:p>
          <a:pPr rtl="1"/>
          <a:endParaRPr lang="ar-SA"/>
        </a:p>
      </dgm:t>
    </dgm:pt>
    <dgm:pt modelId="{D5D52260-D6F9-4883-8D31-52ED80427630}" type="pres">
      <dgm:prSet presAssocID="{7B49C5D0-8942-4079-AFB0-3ACF2E96D42F}" presName="hierRoot3" presStyleCnt="0"/>
      <dgm:spPr/>
    </dgm:pt>
    <dgm:pt modelId="{43F3CFCB-D99C-4E52-9118-42D33F2D68EB}" type="pres">
      <dgm:prSet presAssocID="{7B49C5D0-8942-4079-AFB0-3ACF2E96D42F}" presName="composite3" presStyleCnt="0"/>
      <dgm:spPr/>
    </dgm:pt>
    <dgm:pt modelId="{ACFC0631-E614-48A7-AF14-F20045BD1932}" type="pres">
      <dgm:prSet presAssocID="{7B49C5D0-8942-4079-AFB0-3ACF2E96D42F}" presName="background3" presStyleLbl="node3" presStyleIdx="0" presStyleCnt="3"/>
      <dgm:spPr/>
    </dgm:pt>
    <dgm:pt modelId="{291DFE44-FF43-40E6-966A-A0C9115693CA}" type="pres">
      <dgm:prSet presAssocID="{7B49C5D0-8942-4079-AFB0-3ACF2E96D42F}" presName="text3" presStyleLbl="fgAcc3" presStyleIdx="0" presStyleCnt="3">
        <dgm:presLayoutVars>
          <dgm:chPref val="3"/>
        </dgm:presLayoutVars>
      </dgm:prSet>
      <dgm:spPr/>
      <dgm:t>
        <a:bodyPr/>
        <a:lstStyle/>
        <a:p>
          <a:pPr rtl="1"/>
          <a:endParaRPr lang="ar-SA"/>
        </a:p>
      </dgm:t>
    </dgm:pt>
    <dgm:pt modelId="{44BDC70B-B650-49B1-AD6E-A3EDD6352D02}" type="pres">
      <dgm:prSet presAssocID="{7B49C5D0-8942-4079-AFB0-3ACF2E96D42F}" presName="hierChild4" presStyleCnt="0"/>
      <dgm:spPr/>
    </dgm:pt>
    <dgm:pt modelId="{DF4FECC6-0755-4ED3-ABD3-D957CB8B7685}" type="pres">
      <dgm:prSet presAssocID="{89F79211-239C-43D5-BF27-343E21277E12}" presName="Name17" presStyleLbl="parChTrans1D3" presStyleIdx="1" presStyleCnt="3"/>
      <dgm:spPr/>
      <dgm:t>
        <a:bodyPr/>
        <a:lstStyle/>
        <a:p>
          <a:pPr rtl="1"/>
          <a:endParaRPr lang="ar-SA"/>
        </a:p>
      </dgm:t>
    </dgm:pt>
    <dgm:pt modelId="{55486C6A-458C-44F2-8FA2-4C2F0E6DCD5B}" type="pres">
      <dgm:prSet presAssocID="{8AA36D4D-D561-4E09-9076-994CC2C0994F}" presName="hierRoot3" presStyleCnt="0"/>
      <dgm:spPr/>
    </dgm:pt>
    <dgm:pt modelId="{013AF57B-8DD1-49B9-8855-B72752DAAFEF}" type="pres">
      <dgm:prSet presAssocID="{8AA36D4D-D561-4E09-9076-994CC2C0994F}" presName="composite3" presStyleCnt="0"/>
      <dgm:spPr/>
    </dgm:pt>
    <dgm:pt modelId="{B0F0989C-786E-4EEA-B60C-6C329F193AB6}" type="pres">
      <dgm:prSet presAssocID="{8AA36D4D-D561-4E09-9076-994CC2C0994F}" presName="background3" presStyleLbl="node3" presStyleIdx="1" presStyleCnt="3"/>
      <dgm:spPr/>
    </dgm:pt>
    <dgm:pt modelId="{810778FD-A5D6-42A9-BC8B-C3B3A9ED7015}" type="pres">
      <dgm:prSet presAssocID="{8AA36D4D-D561-4E09-9076-994CC2C0994F}" presName="text3" presStyleLbl="fgAcc3" presStyleIdx="1" presStyleCnt="3">
        <dgm:presLayoutVars>
          <dgm:chPref val="3"/>
        </dgm:presLayoutVars>
      </dgm:prSet>
      <dgm:spPr/>
      <dgm:t>
        <a:bodyPr/>
        <a:lstStyle/>
        <a:p>
          <a:pPr rtl="1"/>
          <a:endParaRPr lang="ar-SA"/>
        </a:p>
      </dgm:t>
    </dgm:pt>
    <dgm:pt modelId="{13B6F7AE-145A-4E64-A7DC-F9F2B33CBEF5}" type="pres">
      <dgm:prSet presAssocID="{8AA36D4D-D561-4E09-9076-994CC2C0994F}" presName="hierChild4" presStyleCnt="0"/>
      <dgm:spPr/>
    </dgm:pt>
    <dgm:pt modelId="{FF04F9AF-A3D8-4D86-B6DE-7B058CA16520}" type="pres">
      <dgm:prSet presAssocID="{E5C9507D-3093-4AE2-BD52-0DBA0C8A6647}" presName="Name10" presStyleLbl="parChTrans1D2" presStyleIdx="1" presStyleCnt="2"/>
      <dgm:spPr/>
      <dgm:t>
        <a:bodyPr/>
        <a:lstStyle/>
        <a:p>
          <a:pPr rtl="1"/>
          <a:endParaRPr lang="ar-SA"/>
        </a:p>
      </dgm:t>
    </dgm:pt>
    <dgm:pt modelId="{82A06054-09A2-4709-9699-BA73ADAEC537}" type="pres">
      <dgm:prSet presAssocID="{390B2AD0-D1B2-4573-9C3A-CCE6E380ECAE}" presName="hierRoot2" presStyleCnt="0"/>
      <dgm:spPr/>
    </dgm:pt>
    <dgm:pt modelId="{6028CCEF-51A5-4DE8-A6A3-FC09F346AF3E}" type="pres">
      <dgm:prSet presAssocID="{390B2AD0-D1B2-4573-9C3A-CCE6E380ECAE}" presName="composite2" presStyleCnt="0"/>
      <dgm:spPr/>
    </dgm:pt>
    <dgm:pt modelId="{6A1B4370-B610-4A27-92A6-5D1E2C870B8A}" type="pres">
      <dgm:prSet presAssocID="{390B2AD0-D1B2-4573-9C3A-CCE6E380ECAE}" presName="background2" presStyleLbl="node2" presStyleIdx="1" presStyleCnt="2"/>
      <dgm:spPr/>
    </dgm:pt>
    <dgm:pt modelId="{8D4B068A-5731-4799-8898-E29EDE94D054}" type="pres">
      <dgm:prSet presAssocID="{390B2AD0-D1B2-4573-9C3A-CCE6E380ECAE}" presName="text2" presStyleLbl="fgAcc2" presStyleIdx="1" presStyleCnt="2">
        <dgm:presLayoutVars>
          <dgm:chPref val="3"/>
        </dgm:presLayoutVars>
      </dgm:prSet>
      <dgm:spPr/>
      <dgm:t>
        <a:bodyPr/>
        <a:lstStyle/>
        <a:p>
          <a:pPr rtl="1"/>
          <a:endParaRPr lang="ar-SA"/>
        </a:p>
      </dgm:t>
    </dgm:pt>
    <dgm:pt modelId="{F4EA218C-C251-4B22-BB10-11EFD3D7E04D}" type="pres">
      <dgm:prSet presAssocID="{390B2AD0-D1B2-4573-9C3A-CCE6E380ECAE}" presName="hierChild3" presStyleCnt="0"/>
      <dgm:spPr/>
    </dgm:pt>
    <dgm:pt modelId="{BF2230A8-A2CD-452B-94F4-3AABFC78918C}" type="pres">
      <dgm:prSet presAssocID="{3DB2C26E-660F-42ED-BE19-45D976303561}" presName="Name17" presStyleLbl="parChTrans1D3" presStyleIdx="2" presStyleCnt="3"/>
      <dgm:spPr/>
      <dgm:t>
        <a:bodyPr/>
        <a:lstStyle/>
        <a:p>
          <a:pPr rtl="1"/>
          <a:endParaRPr lang="ar-SA"/>
        </a:p>
      </dgm:t>
    </dgm:pt>
    <dgm:pt modelId="{08890A51-864B-46A0-B54B-197A8C6D24E8}" type="pres">
      <dgm:prSet presAssocID="{67C316F6-2F50-47FC-8574-B736CA818998}" presName="hierRoot3" presStyleCnt="0"/>
      <dgm:spPr/>
    </dgm:pt>
    <dgm:pt modelId="{06C16C73-AA52-4DCD-821A-9493CFEDAC66}" type="pres">
      <dgm:prSet presAssocID="{67C316F6-2F50-47FC-8574-B736CA818998}" presName="composite3" presStyleCnt="0"/>
      <dgm:spPr/>
    </dgm:pt>
    <dgm:pt modelId="{F69B0324-E2C4-4CD5-A38F-164C629AD2B1}" type="pres">
      <dgm:prSet presAssocID="{67C316F6-2F50-47FC-8574-B736CA818998}" presName="background3" presStyleLbl="node3" presStyleIdx="2" presStyleCnt="3"/>
      <dgm:spPr/>
    </dgm:pt>
    <dgm:pt modelId="{F2356156-387D-4A57-893C-9A7A7F2FE10F}" type="pres">
      <dgm:prSet presAssocID="{67C316F6-2F50-47FC-8574-B736CA818998}" presName="text3" presStyleLbl="fgAcc3" presStyleIdx="2" presStyleCnt="3">
        <dgm:presLayoutVars>
          <dgm:chPref val="3"/>
        </dgm:presLayoutVars>
      </dgm:prSet>
      <dgm:spPr/>
      <dgm:t>
        <a:bodyPr/>
        <a:lstStyle/>
        <a:p>
          <a:pPr rtl="1"/>
          <a:endParaRPr lang="ar-SA"/>
        </a:p>
      </dgm:t>
    </dgm:pt>
    <dgm:pt modelId="{EC827987-088D-41FC-A04B-E4D52D4F05DC}" type="pres">
      <dgm:prSet presAssocID="{67C316F6-2F50-47FC-8574-B736CA818998}" presName="hierChild4" presStyleCnt="0"/>
      <dgm:spPr/>
    </dgm:pt>
  </dgm:ptLst>
  <dgm:cxnLst>
    <dgm:cxn modelId="{A4945B58-4920-42DE-B211-BF0AB2D19F4A}" type="presOf" srcId="{C8BF5F66-B051-4222-8B59-A9520F7687D0}" destId="{99F5977B-905E-4D54-A229-A92433450D69}" srcOrd="0" destOrd="0" presId="urn:microsoft.com/office/officeart/2005/8/layout/hierarchy1"/>
    <dgm:cxn modelId="{5DDBA546-8B90-4959-8F76-3BA8245C6C6A}" srcId="{378F7A27-AA86-40BD-97E5-C03454CCB0CB}" destId="{F4958D6A-CF2F-4461-B66D-E13F7E2B5F2D}" srcOrd="0" destOrd="0" parTransId="{C8BF5F66-B051-4222-8B59-A9520F7687D0}" sibTransId="{78E3D8EF-B24C-4B5D-B58E-928C35D32962}"/>
    <dgm:cxn modelId="{9B4613F1-2E85-4BDF-97A2-B103300343EB}" type="presOf" srcId="{67C316F6-2F50-47FC-8574-B736CA818998}" destId="{F2356156-387D-4A57-893C-9A7A7F2FE10F}" srcOrd="0" destOrd="0" presId="urn:microsoft.com/office/officeart/2005/8/layout/hierarchy1"/>
    <dgm:cxn modelId="{D3AB39BF-FB04-4564-B26E-CB2A6902859F}" type="presOf" srcId="{58DA0AA1-0401-4298-B125-E8ABD836FF88}" destId="{52A7DDFE-1A77-49B0-9737-8C2CA71B4052}" srcOrd="0" destOrd="0" presId="urn:microsoft.com/office/officeart/2005/8/layout/hierarchy1"/>
    <dgm:cxn modelId="{0ABAA0E6-4B35-44C6-A45C-929326EEE996}" type="presOf" srcId="{89F79211-239C-43D5-BF27-343E21277E12}" destId="{DF4FECC6-0755-4ED3-ABD3-D957CB8B7685}" srcOrd="0" destOrd="0" presId="urn:microsoft.com/office/officeart/2005/8/layout/hierarchy1"/>
    <dgm:cxn modelId="{B4C57CDC-CBF5-402D-8A3D-4DD716F02D7A}" type="presOf" srcId="{378F7A27-AA86-40BD-97E5-C03454CCB0CB}" destId="{4B324035-D64B-479E-B00C-645181A7A5AC}" srcOrd="0" destOrd="0" presId="urn:microsoft.com/office/officeart/2005/8/layout/hierarchy1"/>
    <dgm:cxn modelId="{3B447CF3-5382-4333-B1FA-3D8564805231}" type="presOf" srcId="{390B2AD0-D1B2-4573-9C3A-CCE6E380ECAE}" destId="{8D4B068A-5731-4799-8898-E29EDE94D054}" srcOrd="0" destOrd="0" presId="urn:microsoft.com/office/officeart/2005/8/layout/hierarchy1"/>
    <dgm:cxn modelId="{B63061EB-D33D-4DE4-B877-19CC5C8F8A07}" srcId="{F4958D6A-CF2F-4461-B66D-E13F7E2B5F2D}" destId="{7B49C5D0-8942-4079-AFB0-3ACF2E96D42F}" srcOrd="0" destOrd="0" parTransId="{09EF2FF6-ABB8-48D0-A708-E570DC6C1D5D}" sibTransId="{8A41BB7C-DCF1-4773-8187-717FA2915872}"/>
    <dgm:cxn modelId="{76DBCAB5-2630-456E-8F8F-F23CDA38C55D}" type="presOf" srcId="{7B49C5D0-8942-4079-AFB0-3ACF2E96D42F}" destId="{291DFE44-FF43-40E6-966A-A0C9115693CA}" srcOrd="0" destOrd="0" presId="urn:microsoft.com/office/officeart/2005/8/layout/hierarchy1"/>
    <dgm:cxn modelId="{0285026A-53E5-4C61-9AD5-2FDA33E63192}" type="presOf" srcId="{F4958D6A-CF2F-4461-B66D-E13F7E2B5F2D}" destId="{DD387841-21A6-4D66-B061-3E9B7DAE0358}" srcOrd="0" destOrd="0" presId="urn:microsoft.com/office/officeart/2005/8/layout/hierarchy1"/>
    <dgm:cxn modelId="{49B3E99F-87A3-4059-8C06-6E7B4E735EBE}" type="presOf" srcId="{3DB2C26E-660F-42ED-BE19-45D976303561}" destId="{BF2230A8-A2CD-452B-94F4-3AABFC78918C}" srcOrd="0" destOrd="0" presId="urn:microsoft.com/office/officeart/2005/8/layout/hierarchy1"/>
    <dgm:cxn modelId="{6F92E811-A2FA-42B4-801A-A8C92148BE27}" srcId="{58DA0AA1-0401-4298-B125-E8ABD836FF88}" destId="{378F7A27-AA86-40BD-97E5-C03454CCB0CB}" srcOrd="0" destOrd="0" parTransId="{7455A9EA-C3DE-49AB-8F49-EA93982E46A4}" sibTransId="{94929775-6952-48FE-B2C0-52FE3F0F5AAD}"/>
    <dgm:cxn modelId="{8C09A439-CE10-4231-B575-A82BE3D3A705}" srcId="{378F7A27-AA86-40BD-97E5-C03454CCB0CB}" destId="{390B2AD0-D1B2-4573-9C3A-CCE6E380ECAE}" srcOrd="1" destOrd="0" parTransId="{E5C9507D-3093-4AE2-BD52-0DBA0C8A6647}" sibTransId="{0C66D7DF-486E-4E0E-A4ED-AAF16C0C1815}"/>
    <dgm:cxn modelId="{60205539-8CB2-4A71-A7E9-F365F09570A0}" type="presOf" srcId="{8AA36D4D-D561-4E09-9076-994CC2C0994F}" destId="{810778FD-A5D6-42A9-BC8B-C3B3A9ED7015}" srcOrd="0" destOrd="0" presId="urn:microsoft.com/office/officeart/2005/8/layout/hierarchy1"/>
    <dgm:cxn modelId="{BEA49D70-5CE6-416A-A2E3-F20B05C3D1DA}" type="presOf" srcId="{E5C9507D-3093-4AE2-BD52-0DBA0C8A6647}" destId="{FF04F9AF-A3D8-4D86-B6DE-7B058CA16520}" srcOrd="0" destOrd="0" presId="urn:microsoft.com/office/officeart/2005/8/layout/hierarchy1"/>
    <dgm:cxn modelId="{5CE06D24-8061-4FA9-894A-729B5E9A4B85}" srcId="{390B2AD0-D1B2-4573-9C3A-CCE6E380ECAE}" destId="{67C316F6-2F50-47FC-8574-B736CA818998}" srcOrd="0" destOrd="0" parTransId="{3DB2C26E-660F-42ED-BE19-45D976303561}" sibTransId="{9740A220-2931-4E69-B08A-B308A560F16E}"/>
    <dgm:cxn modelId="{7E60C04A-24A4-44EB-8471-3B0A1997ABC8}" srcId="{F4958D6A-CF2F-4461-B66D-E13F7E2B5F2D}" destId="{8AA36D4D-D561-4E09-9076-994CC2C0994F}" srcOrd="1" destOrd="0" parTransId="{89F79211-239C-43D5-BF27-343E21277E12}" sibTransId="{28185898-578F-4864-B9FA-AACFE8792565}"/>
    <dgm:cxn modelId="{918D67B6-7B81-4D3C-BFDE-FD822BEC5405}" type="presOf" srcId="{09EF2FF6-ABB8-48D0-A708-E570DC6C1D5D}" destId="{DC9D2BDD-1B0D-49EC-846A-B31AF95B98EF}" srcOrd="0" destOrd="0" presId="urn:microsoft.com/office/officeart/2005/8/layout/hierarchy1"/>
    <dgm:cxn modelId="{972FC297-62D9-495D-9F56-133CD8496895}" type="presParOf" srcId="{52A7DDFE-1A77-49B0-9737-8C2CA71B4052}" destId="{EF9C3C49-2127-4A9E-9B74-2BE47D3307FA}" srcOrd="0" destOrd="0" presId="urn:microsoft.com/office/officeart/2005/8/layout/hierarchy1"/>
    <dgm:cxn modelId="{CEE88A84-90BF-431F-B21D-5E8BB67A6BE8}" type="presParOf" srcId="{EF9C3C49-2127-4A9E-9B74-2BE47D3307FA}" destId="{2AA527B2-9F51-421B-A526-BFFF4F09453F}" srcOrd="0" destOrd="0" presId="urn:microsoft.com/office/officeart/2005/8/layout/hierarchy1"/>
    <dgm:cxn modelId="{D9DBD0BA-650C-49E5-AE69-35679446E62A}" type="presParOf" srcId="{2AA527B2-9F51-421B-A526-BFFF4F09453F}" destId="{860FBDA9-00A9-49D0-A8C4-B1C818D0E8FE}" srcOrd="0" destOrd="0" presId="urn:microsoft.com/office/officeart/2005/8/layout/hierarchy1"/>
    <dgm:cxn modelId="{312A88E8-B4D3-427C-BAF0-DCED9A4A95B4}" type="presParOf" srcId="{2AA527B2-9F51-421B-A526-BFFF4F09453F}" destId="{4B324035-D64B-479E-B00C-645181A7A5AC}" srcOrd="1" destOrd="0" presId="urn:microsoft.com/office/officeart/2005/8/layout/hierarchy1"/>
    <dgm:cxn modelId="{6FE500FE-091F-490A-9635-BC1888AF42CB}" type="presParOf" srcId="{EF9C3C49-2127-4A9E-9B74-2BE47D3307FA}" destId="{EE4A210B-3D21-4AB2-8055-366A178EF945}" srcOrd="1" destOrd="0" presId="urn:microsoft.com/office/officeart/2005/8/layout/hierarchy1"/>
    <dgm:cxn modelId="{7901260B-C7E4-4944-B19E-4B569AB2EFFC}" type="presParOf" srcId="{EE4A210B-3D21-4AB2-8055-366A178EF945}" destId="{99F5977B-905E-4D54-A229-A92433450D69}" srcOrd="0" destOrd="0" presId="urn:microsoft.com/office/officeart/2005/8/layout/hierarchy1"/>
    <dgm:cxn modelId="{78D340E1-884F-4799-8D12-D764ACA3003F}" type="presParOf" srcId="{EE4A210B-3D21-4AB2-8055-366A178EF945}" destId="{426167CC-3801-4C61-A522-244327B1A86C}" srcOrd="1" destOrd="0" presId="urn:microsoft.com/office/officeart/2005/8/layout/hierarchy1"/>
    <dgm:cxn modelId="{3F2CBA4D-5AB1-4B86-AD39-94D4AC221BB4}" type="presParOf" srcId="{426167CC-3801-4C61-A522-244327B1A86C}" destId="{DAE95682-13EB-49BB-88AA-F6E2547ED3DD}" srcOrd="0" destOrd="0" presId="urn:microsoft.com/office/officeart/2005/8/layout/hierarchy1"/>
    <dgm:cxn modelId="{067C30C7-C417-4E7C-98F8-0913DCF98C23}" type="presParOf" srcId="{DAE95682-13EB-49BB-88AA-F6E2547ED3DD}" destId="{D6F2230E-1923-4767-B1F6-A8269965F54A}" srcOrd="0" destOrd="0" presId="urn:microsoft.com/office/officeart/2005/8/layout/hierarchy1"/>
    <dgm:cxn modelId="{8C8DAC77-26FA-4344-B859-5ECAE25592AF}" type="presParOf" srcId="{DAE95682-13EB-49BB-88AA-F6E2547ED3DD}" destId="{DD387841-21A6-4D66-B061-3E9B7DAE0358}" srcOrd="1" destOrd="0" presId="urn:microsoft.com/office/officeart/2005/8/layout/hierarchy1"/>
    <dgm:cxn modelId="{4A656313-9757-40B0-A83C-E4BDD3F247A3}" type="presParOf" srcId="{426167CC-3801-4C61-A522-244327B1A86C}" destId="{EA0EBE1A-E5C3-43C7-B9F6-F7C9E15C924F}" srcOrd="1" destOrd="0" presId="urn:microsoft.com/office/officeart/2005/8/layout/hierarchy1"/>
    <dgm:cxn modelId="{922BBD5F-5C93-4EB8-94E8-C46C00BE7DE7}" type="presParOf" srcId="{EA0EBE1A-E5C3-43C7-B9F6-F7C9E15C924F}" destId="{DC9D2BDD-1B0D-49EC-846A-B31AF95B98EF}" srcOrd="0" destOrd="0" presId="urn:microsoft.com/office/officeart/2005/8/layout/hierarchy1"/>
    <dgm:cxn modelId="{91AE7AF6-4ED6-46B2-BAE5-A7E541AAC6A9}" type="presParOf" srcId="{EA0EBE1A-E5C3-43C7-B9F6-F7C9E15C924F}" destId="{D5D52260-D6F9-4883-8D31-52ED80427630}" srcOrd="1" destOrd="0" presId="urn:microsoft.com/office/officeart/2005/8/layout/hierarchy1"/>
    <dgm:cxn modelId="{0C41099C-AD8B-46E7-916A-78F27E5A7890}" type="presParOf" srcId="{D5D52260-D6F9-4883-8D31-52ED80427630}" destId="{43F3CFCB-D99C-4E52-9118-42D33F2D68EB}" srcOrd="0" destOrd="0" presId="urn:microsoft.com/office/officeart/2005/8/layout/hierarchy1"/>
    <dgm:cxn modelId="{3415497F-B65A-4317-A28C-D2B7EDBF5036}" type="presParOf" srcId="{43F3CFCB-D99C-4E52-9118-42D33F2D68EB}" destId="{ACFC0631-E614-48A7-AF14-F20045BD1932}" srcOrd="0" destOrd="0" presId="urn:microsoft.com/office/officeart/2005/8/layout/hierarchy1"/>
    <dgm:cxn modelId="{D8A52545-EAFD-42C5-9A92-290C52872111}" type="presParOf" srcId="{43F3CFCB-D99C-4E52-9118-42D33F2D68EB}" destId="{291DFE44-FF43-40E6-966A-A0C9115693CA}" srcOrd="1" destOrd="0" presId="urn:microsoft.com/office/officeart/2005/8/layout/hierarchy1"/>
    <dgm:cxn modelId="{0BD4C170-F064-43E8-9DC7-8B6D69D40101}" type="presParOf" srcId="{D5D52260-D6F9-4883-8D31-52ED80427630}" destId="{44BDC70B-B650-49B1-AD6E-A3EDD6352D02}" srcOrd="1" destOrd="0" presId="urn:microsoft.com/office/officeart/2005/8/layout/hierarchy1"/>
    <dgm:cxn modelId="{CBA03D70-948E-40A4-B294-98359DB129B3}" type="presParOf" srcId="{EA0EBE1A-E5C3-43C7-B9F6-F7C9E15C924F}" destId="{DF4FECC6-0755-4ED3-ABD3-D957CB8B7685}" srcOrd="2" destOrd="0" presId="urn:microsoft.com/office/officeart/2005/8/layout/hierarchy1"/>
    <dgm:cxn modelId="{7A78B140-1A86-479A-9F2D-231EE1436298}" type="presParOf" srcId="{EA0EBE1A-E5C3-43C7-B9F6-F7C9E15C924F}" destId="{55486C6A-458C-44F2-8FA2-4C2F0E6DCD5B}" srcOrd="3" destOrd="0" presId="urn:microsoft.com/office/officeart/2005/8/layout/hierarchy1"/>
    <dgm:cxn modelId="{DEB2CE21-C07C-49A0-A120-8D79AFF9454D}" type="presParOf" srcId="{55486C6A-458C-44F2-8FA2-4C2F0E6DCD5B}" destId="{013AF57B-8DD1-49B9-8855-B72752DAAFEF}" srcOrd="0" destOrd="0" presId="urn:microsoft.com/office/officeart/2005/8/layout/hierarchy1"/>
    <dgm:cxn modelId="{C95818E1-0F94-451F-AC3C-E51FDBF7A1FB}" type="presParOf" srcId="{013AF57B-8DD1-49B9-8855-B72752DAAFEF}" destId="{B0F0989C-786E-4EEA-B60C-6C329F193AB6}" srcOrd="0" destOrd="0" presId="urn:microsoft.com/office/officeart/2005/8/layout/hierarchy1"/>
    <dgm:cxn modelId="{496FA317-E556-4FBE-A948-D770C2333CEE}" type="presParOf" srcId="{013AF57B-8DD1-49B9-8855-B72752DAAFEF}" destId="{810778FD-A5D6-42A9-BC8B-C3B3A9ED7015}" srcOrd="1" destOrd="0" presId="urn:microsoft.com/office/officeart/2005/8/layout/hierarchy1"/>
    <dgm:cxn modelId="{A8C91B9E-22AA-49F2-AC8B-62E7FEDEFD06}" type="presParOf" srcId="{55486C6A-458C-44F2-8FA2-4C2F0E6DCD5B}" destId="{13B6F7AE-145A-4E64-A7DC-F9F2B33CBEF5}" srcOrd="1" destOrd="0" presId="urn:microsoft.com/office/officeart/2005/8/layout/hierarchy1"/>
    <dgm:cxn modelId="{013C812E-7890-48E2-B893-1A5E940699D4}" type="presParOf" srcId="{EE4A210B-3D21-4AB2-8055-366A178EF945}" destId="{FF04F9AF-A3D8-4D86-B6DE-7B058CA16520}" srcOrd="2" destOrd="0" presId="urn:microsoft.com/office/officeart/2005/8/layout/hierarchy1"/>
    <dgm:cxn modelId="{F94B549D-B7B8-4682-BF37-CA918FF854DE}" type="presParOf" srcId="{EE4A210B-3D21-4AB2-8055-366A178EF945}" destId="{82A06054-09A2-4709-9699-BA73ADAEC537}" srcOrd="3" destOrd="0" presId="urn:microsoft.com/office/officeart/2005/8/layout/hierarchy1"/>
    <dgm:cxn modelId="{D0426C66-ED77-4AB0-B78E-0BC83504EE3F}" type="presParOf" srcId="{82A06054-09A2-4709-9699-BA73ADAEC537}" destId="{6028CCEF-51A5-4DE8-A6A3-FC09F346AF3E}" srcOrd="0" destOrd="0" presId="urn:microsoft.com/office/officeart/2005/8/layout/hierarchy1"/>
    <dgm:cxn modelId="{79971A2B-63FF-49A9-A537-5779DB8F8108}" type="presParOf" srcId="{6028CCEF-51A5-4DE8-A6A3-FC09F346AF3E}" destId="{6A1B4370-B610-4A27-92A6-5D1E2C870B8A}" srcOrd="0" destOrd="0" presId="urn:microsoft.com/office/officeart/2005/8/layout/hierarchy1"/>
    <dgm:cxn modelId="{0F097034-098A-4791-B48D-E2076CC76D14}" type="presParOf" srcId="{6028CCEF-51A5-4DE8-A6A3-FC09F346AF3E}" destId="{8D4B068A-5731-4799-8898-E29EDE94D054}" srcOrd="1" destOrd="0" presId="urn:microsoft.com/office/officeart/2005/8/layout/hierarchy1"/>
    <dgm:cxn modelId="{B7EBE3CB-00DA-4EA0-897E-914F8F2DB2F2}" type="presParOf" srcId="{82A06054-09A2-4709-9699-BA73ADAEC537}" destId="{F4EA218C-C251-4B22-BB10-11EFD3D7E04D}" srcOrd="1" destOrd="0" presId="urn:microsoft.com/office/officeart/2005/8/layout/hierarchy1"/>
    <dgm:cxn modelId="{43467434-D7E8-4D6B-ABA5-31018C2B5986}" type="presParOf" srcId="{F4EA218C-C251-4B22-BB10-11EFD3D7E04D}" destId="{BF2230A8-A2CD-452B-94F4-3AABFC78918C}" srcOrd="0" destOrd="0" presId="urn:microsoft.com/office/officeart/2005/8/layout/hierarchy1"/>
    <dgm:cxn modelId="{4E64CB89-92FC-4144-B226-34C5165A15D5}" type="presParOf" srcId="{F4EA218C-C251-4B22-BB10-11EFD3D7E04D}" destId="{08890A51-864B-46A0-B54B-197A8C6D24E8}" srcOrd="1" destOrd="0" presId="urn:microsoft.com/office/officeart/2005/8/layout/hierarchy1"/>
    <dgm:cxn modelId="{26F376B6-A09B-47CE-9214-0482A01BF6FE}" type="presParOf" srcId="{08890A51-864B-46A0-B54B-197A8C6D24E8}" destId="{06C16C73-AA52-4DCD-821A-9493CFEDAC66}" srcOrd="0" destOrd="0" presId="urn:microsoft.com/office/officeart/2005/8/layout/hierarchy1"/>
    <dgm:cxn modelId="{100871F8-EA5E-4EAC-B3F8-26B00908BC55}" type="presParOf" srcId="{06C16C73-AA52-4DCD-821A-9493CFEDAC66}" destId="{F69B0324-E2C4-4CD5-A38F-164C629AD2B1}" srcOrd="0" destOrd="0" presId="urn:microsoft.com/office/officeart/2005/8/layout/hierarchy1"/>
    <dgm:cxn modelId="{836FCD5D-E9C8-47B1-A3A6-6D56A53853EA}" type="presParOf" srcId="{06C16C73-AA52-4DCD-821A-9493CFEDAC66}" destId="{F2356156-387D-4A57-893C-9A7A7F2FE10F}" srcOrd="1" destOrd="0" presId="urn:microsoft.com/office/officeart/2005/8/layout/hierarchy1"/>
    <dgm:cxn modelId="{ED046E7F-FFCF-4948-8558-96983573910E}" type="presParOf" srcId="{08890A51-864B-46A0-B54B-197A8C6D24E8}" destId="{EC827987-088D-41FC-A04B-E4D52D4F05DC}" srcOrd="1" destOrd="0" presId="urn:microsoft.com/office/officeart/2005/8/layout/hierarchy1"/>
  </dgm:cxnLst>
  <dgm:bg/>
  <dgm:whole/>
</dgm:dataModel>
</file>

<file path=ppt/diagrams/data7.xml><?xml version="1.0" encoding="utf-8"?>
<dgm:dataModel xmlns:dgm="http://schemas.openxmlformats.org/drawingml/2006/diagram" xmlns:a="http://schemas.openxmlformats.org/drawingml/2006/main">
  <dgm:ptLst>
    <dgm:pt modelId="{A0967D0D-10F3-4913-8546-98C39EFBEA9B}" type="doc">
      <dgm:prSet loTypeId="urn:microsoft.com/office/officeart/2005/8/layout/cycle2" loCatId="cycle" qsTypeId="urn:microsoft.com/office/officeart/2005/8/quickstyle/3d3" qsCatId="3D" csTypeId="urn:microsoft.com/office/officeart/2005/8/colors/accent2_2" csCatId="accent2" phldr="1"/>
      <dgm:spPr/>
      <dgm:t>
        <a:bodyPr/>
        <a:lstStyle/>
        <a:p>
          <a:pPr rtl="1"/>
          <a:endParaRPr lang="ar-SA"/>
        </a:p>
      </dgm:t>
    </dgm:pt>
    <dgm:pt modelId="{102BD0D7-F7F8-4C4D-8056-9D41FF67FFEE}">
      <dgm:prSet phldrT="[نص]" custT="1"/>
      <dgm:spPr/>
      <dgm:t>
        <a:bodyPr/>
        <a:lstStyle/>
        <a:p>
          <a:pPr rtl="1"/>
          <a:r>
            <a:rPr lang="ar-SA" sz="2800" smtClean="0">
              <a:cs typeface="Akhbar MT" pitchFamily="2" charset="-78"/>
            </a:rPr>
            <a:t>الاستعداد لتعلم القراءة</a:t>
          </a:r>
          <a:endParaRPr lang="ar-SA" sz="2800" dirty="0">
            <a:cs typeface="Akhbar MT" pitchFamily="2" charset="-78"/>
          </a:endParaRPr>
        </a:p>
      </dgm:t>
    </dgm:pt>
    <dgm:pt modelId="{C03896E5-7346-4B1A-B9DD-692CF6A35F27}" type="parTrans" cxnId="{790254FB-A574-4479-BBD6-A9FCCEDDD9F3}">
      <dgm:prSet/>
      <dgm:spPr/>
      <dgm:t>
        <a:bodyPr/>
        <a:lstStyle/>
        <a:p>
          <a:pPr rtl="1"/>
          <a:endParaRPr lang="ar-SA"/>
        </a:p>
      </dgm:t>
    </dgm:pt>
    <dgm:pt modelId="{AF5F1B6B-0DFA-4A72-9592-476D396ACDD7}" type="sibTrans" cxnId="{790254FB-A574-4479-BBD6-A9FCCEDDD9F3}">
      <dgm:prSet/>
      <dgm:spPr/>
      <dgm:t>
        <a:bodyPr/>
        <a:lstStyle/>
        <a:p>
          <a:pPr rtl="1"/>
          <a:endParaRPr lang="ar-SA"/>
        </a:p>
      </dgm:t>
    </dgm:pt>
    <dgm:pt modelId="{79D3901C-2AE4-4EF2-8904-F6533BD8C90C}">
      <dgm:prSet phldrT="[نص]" custT="1"/>
      <dgm:spPr/>
      <dgm:t>
        <a:bodyPr/>
        <a:lstStyle/>
        <a:p>
          <a:pPr rtl="1"/>
          <a:r>
            <a:rPr lang="ar-SA" sz="2800" dirty="0" smtClean="0">
              <a:cs typeface="Akhbar MT" pitchFamily="2" charset="-78"/>
            </a:rPr>
            <a:t>البدء في تعليم القراءة</a:t>
          </a:r>
        </a:p>
      </dgm:t>
    </dgm:pt>
    <dgm:pt modelId="{D72D0053-B34F-4CE5-B972-31CFBD32E5DC}" type="parTrans" cxnId="{137D63C5-F560-4D0A-B961-27674F2A420D}">
      <dgm:prSet/>
      <dgm:spPr/>
      <dgm:t>
        <a:bodyPr/>
        <a:lstStyle/>
        <a:p>
          <a:pPr rtl="1"/>
          <a:endParaRPr lang="ar-SA"/>
        </a:p>
      </dgm:t>
    </dgm:pt>
    <dgm:pt modelId="{C4A4FF26-3CE7-4034-A0EC-48DAF9E3182C}" type="sibTrans" cxnId="{137D63C5-F560-4D0A-B961-27674F2A420D}">
      <dgm:prSet/>
      <dgm:spPr/>
      <dgm:t>
        <a:bodyPr/>
        <a:lstStyle/>
        <a:p>
          <a:pPr rtl="1"/>
          <a:endParaRPr lang="ar-SA"/>
        </a:p>
      </dgm:t>
    </dgm:pt>
    <dgm:pt modelId="{623FF595-5CEB-4462-8918-7402A6B1C3C7}">
      <dgm:prSet phldrT="[نص]" custT="1"/>
      <dgm:spPr/>
      <dgm:t>
        <a:bodyPr/>
        <a:lstStyle/>
        <a:p>
          <a:pPr rtl="1"/>
          <a:r>
            <a:rPr lang="ar-SA" sz="2800" smtClean="0">
              <a:cs typeface="Akhbar MT" pitchFamily="2" charset="-78"/>
            </a:rPr>
            <a:t>التوسع في القراءة</a:t>
          </a:r>
          <a:endParaRPr lang="ar-SA" sz="2800" dirty="0" smtClean="0">
            <a:cs typeface="Akhbar MT" pitchFamily="2" charset="-78"/>
          </a:endParaRPr>
        </a:p>
      </dgm:t>
    </dgm:pt>
    <dgm:pt modelId="{58ED67B3-0BE9-4B60-8631-5E568EB71147}" type="parTrans" cxnId="{B33A88E5-5251-40DC-A2FB-79D241B3B369}">
      <dgm:prSet/>
      <dgm:spPr/>
      <dgm:t>
        <a:bodyPr/>
        <a:lstStyle/>
        <a:p>
          <a:pPr rtl="1"/>
          <a:endParaRPr lang="ar-SA"/>
        </a:p>
      </dgm:t>
    </dgm:pt>
    <dgm:pt modelId="{646B6F30-C9E0-4E86-BD52-BA1BFB0D857C}" type="sibTrans" cxnId="{B33A88E5-5251-40DC-A2FB-79D241B3B369}">
      <dgm:prSet/>
      <dgm:spPr/>
      <dgm:t>
        <a:bodyPr/>
        <a:lstStyle/>
        <a:p>
          <a:pPr rtl="1"/>
          <a:endParaRPr lang="ar-SA"/>
        </a:p>
      </dgm:t>
    </dgm:pt>
    <dgm:pt modelId="{CFD49A01-0257-4F22-9BA5-6FFC477C88A7}">
      <dgm:prSet phldrT="[نص]" custT="1"/>
      <dgm:spPr/>
      <dgm:t>
        <a:bodyPr/>
        <a:lstStyle/>
        <a:p>
          <a:pPr rtl="1"/>
          <a:r>
            <a:rPr lang="ar-SA" sz="2800" dirty="0" smtClean="0">
              <a:cs typeface="Akhbar MT" pitchFamily="2" charset="-78"/>
            </a:rPr>
            <a:t>توسع الخبرات وزيادة القدرات </a:t>
          </a:r>
          <a:r>
            <a:rPr lang="ar-SA" sz="2800" dirty="0" err="1" smtClean="0">
              <a:cs typeface="Akhbar MT" pitchFamily="2" charset="-78"/>
            </a:rPr>
            <a:t>والكفايات</a:t>
          </a:r>
          <a:endParaRPr lang="ar-SA" sz="2800" dirty="0" smtClean="0">
            <a:cs typeface="Akhbar MT" pitchFamily="2" charset="-78"/>
          </a:endParaRPr>
        </a:p>
      </dgm:t>
    </dgm:pt>
    <dgm:pt modelId="{483C5634-2439-4021-B645-8803C4BBBC6F}" type="parTrans" cxnId="{34F5A1AF-D671-4126-B240-2D15B4AC432F}">
      <dgm:prSet/>
      <dgm:spPr/>
      <dgm:t>
        <a:bodyPr/>
        <a:lstStyle/>
        <a:p>
          <a:pPr rtl="1"/>
          <a:endParaRPr lang="ar-SA"/>
        </a:p>
      </dgm:t>
    </dgm:pt>
    <dgm:pt modelId="{7285A860-308F-475F-B048-DB76978C40FC}" type="sibTrans" cxnId="{34F5A1AF-D671-4126-B240-2D15B4AC432F}">
      <dgm:prSet/>
      <dgm:spPr/>
      <dgm:t>
        <a:bodyPr/>
        <a:lstStyle/>
        <a:p>
          <a:pPr rtl="1"/>
          <a:endParaRPr lang="ar-SA"/>
        </a:p>
      </dgm:t>
    </dgm:pt>
    <dgm:pt modelId="{B5ED45C4-7BFB-4849-8BB1-5CEC5B585F80}">
      <dgm:prSet phldrT="[نص]" custT="1"/>
      <dgm:spPr/>
      <dgm:t>
        <a:bodyPr/>
        <a:lstStyle/>
        <a:p>
          <a:pPr rtl="1"/>
          <a:r>
            <a:rPr lang="ar-SA" sz="2800" smtClean="0">
              <a:cs typeface="Akhbar MT" pitchFamily="2" charset="-78"/>
            </a:rPr>
            <a:t>تهذيب العادات والأذواق والميول</a:t>
          </a:r>
          <a:endParaRPr lang="ar-SA" sz="2800" dirty="0" smtClean="0">
            <a:cs typeface="Akhbar MT" pitchFamily="2" charset="-78"/>
          </a:endParaRPr>
        </a:p>
      </dgm:t>
    </dgm:pt>
    <dgm:pt modelId="{208C9ACF-BA31-44EA-8E5D-DB8E549478A0}" type="parTrans" cxnId="{6F5C2CD1-7ED3-41BE-B2EF-1139A294053B}">
      <dgm:prSet/>
      <dgm:spPr/>
      <dgm:t>
        <a:bodyPr/>
        <a:lstStyle/>
        <a:p>
          <a:pPr rtl="1"/>
          <a:endParaRPr lang="ar-SA"/>
        </a:p>
      </dgm:t>
    </dgm:pt>
    <dgm:pt modelId="{D6DFF99B-E753-468C-8A98-9F5BE8F3A493}" type="sibTrans" cxnId="{6F5C2CD1-7ED3-41BE-B2EF-1139A294053B}">
      <dgm:prSet/>
      <dgm:spPr/>
      <dgm:t>
        <a:bodyPr/>
        <a:lstStyle/>
        <a:p>
          <a:pPr rtl="1"/>
          <a:endParaRPr lang="ar-SA"/>
        </a:p>
      </dgm:t>
    </dgm:pt>
    <dgm:pt modelId="{CD2ADBEF-0E40-4F43-823E-4B45E79886F1}" type="pres">
      <dgm:prSet presAssocID="{A0967D0D-10F3-4913-8546-98C39EFBEA9B}" presName="cycle" presStyleCnt="0">
        <dgm:presLayoutVars>
          <dgm:dir/>
          <dgm:resizeHandles val="exact"/>
        </dgm:presLayoutVars>
      </dgm:prSet>
      <dgm:spPr/>
      <dgm:t>
        <a:bodyPr/>
        <a:lstStyle/>
        <a:p>
          <a:pPr rtl="1"/>
          <a:endParaRPr lang="ar-SA"/>
        </a:p>
      </dgm:t>
    </dgm:pt>
    <dgm:pt modelId="{9BFD976F-F7D7-4D8E-87DA-363AB9305DE4}" type="pres">
      <dgm:prSet presAssocID="{102BD0D7-F7F8-4C4D-8056-9D41FF67FFEE}" presName="node" presStyleLbl="node1" presStyleIdx="0" presStyleCnt="5" custScaleX="118127" custScaleY="101452">
        <dgm:presLayoutVars>
          <dgm:bulletEnabled val="1"/>
        </dgm:presLayoutVars>
      </dgm:prSet>
      <dgm:spPr/>
      <dgm:t>
        <a:bodyPr/>
        <a:lstStyle/>
        <a:p>
          <a:pPr rtl="1"/>
          <a:endParaRPr lang="ar-SA"/>
        </a:p>
      </dgm:t>
    </dgm:pt>
    <dgm:pt modelId="{CD2F6EDD-708E-4196-B3D3-43C2A5E95591}" type="pres">
      <dgm:prSet presAssocID="{AF5F1B6B-0DFA-4A72-9592-476D396ACDD7}" presName="sibTrans" presStyleLbl="sibTrans2D1" presStyleIdx="0" presStyleCnt="5"/>
      <dgm:spPr/>
      <dgm:t>
        <a:bodyPr/>
        <a:lstStyle/>
        <a:p>
          <a:pPr rtl="1"/>
          <a:endParaRPr lang="ar-SA"/>
        </a:p>
      </dgm:t>
    </dgm:pt>
    <dgm:pt modelId="{7D26DE23-CFE7-4830-A9FB-C86472B115C1}" type="pres">
      <dgm:prSet presAssocID="{AF5F1B6B-0DFA-4A72-9592-476D396ACDD7}" presName="connectorText" presStyleLbl="sibTrans2D1" presStyleIdx="0" presStyleCnt="5"/>
      <dgm:spPr/>
      <dgm:t>
        <a:bodyPr/>
        <a:lstStyle/>
        <a:p>
          <a:pPr rtl="1"/>
          <a:endParaRPr lang="ar-SA"/>
        </a:p>
      </dgm:t>
    </dgm:pt>
    <dgm:pt modelId="{A745EC9B-F1B2-4557-8091-F40843EF70B1}" type="pres">
      <dgm:prSet presAssocID="{79D3901C-2AE4-4EF2-8904-F6533BD8C90C}" presName="node" presStyleLbl="node1" presStyleIdx="1" presStyleCnt="5" custScaleX="128728" custScaleY="100049">
        <dgm:presLayoutVars>
          <dgm:bulletEnabled val="1"/>
        </dgm:presLayoutVars>
      </dgm:prSet>
      <dgm:spPr/>
      <dgm:t>
        <a:bodyPr/>
        <a:lstStyle/>
        <a:p>
          <a:pPr rtl="1"/>
          <a:endParaRPr lang="ar-SA"/>
        </a:p>
      </dgm:t>
    </dgm:pt>
    <dgm:pt modelId="{A908ECE2-EA54-48F3-A0FC-B72CAFC94464}" type="pres">
      <dgm:prSet presAssocID="{C4A4FF26-3CE7-4034-A0EC-48DAF9E3182C}" presName="sibTrans" presStyleLbl="sibTrans2D1" presStyleIdx="1" presStyleCnt="5"/>
      <dgm:spPr/>
      <dgm:t>
        <a:bodyPr/>
        <a:lstStyle/>
        <a:p>
          <a:pPr rtl="1"/>
          <a:endParaRPr lang="ar-SA"/>
        </a:p>
      </dgm:t>
    </dgm:pt>
    <dgm:pt modelId="{15280933-FA1D-45D4-800D-E4688BE63A6D}" type="pres">
      <dgm:prSet presAssocID="{C4A4FF26-3CE7-4034-A0EC-48DAF9E3182C}" presName="connectorText" presStyleLbl="sibTrans2D1" presStyleIdx="1" presStyleCnt="5"/>
      <dgm:spPr/>
      <dgm:t>
        <a:bodyPr/>
        <a:lstStyle/>
        <a:p>
          <a:pPr rtl="1"/>
          <a:endParaRPr lang="ar-SA"/>
        </a:p>
      </dgm:t>
    </dgm:pt>
    <dgm:pt modelId="{1D65F64D-8248-4E5D-B5EB-495746F904BE}" type="pres">
      <dgm:prSet presAssocID="{623FF595-5CEB-4462-8918-7402A6B1C3C7}" presName="node" presStyleLbl="node1" presStyleIdx="2" presStyleCnt="5" custScaleX="145382">
        <dgm:presLayoutVars>
          <dgm:bulletEnabled val="1"/>
        </dgm:presLayoutVars>
      </dgm:prSet>
      <dgm:spPr/>
      <dgm:t>
        <a:bodyPr/>
        <a:lstStyle/>
        <a:p>
          <a:pPr rtl="1"/>
          <a:endParaRPr lang="ar-SA"/>
        </a:p>
      </dgm:t>
    </dgm:pt>
    <dgm:pt modelId="{DB10B1AB-86E5-4DD8-8501-4F8E6E6C08C2}" type="pres">
      <dgm:prSet presAssocID="{646B6F30-C9E0-4E86-BD52-BA1BFB0D857C}" presName="sibTrans" presStyleLbl="sibTrans2D1" presStyleIdx="2" presStyleCnt="5"/>
      <dgm:spPr/>
      <dgm:t>
        <a:bodyPr/>
        <a:lstStyle/>
        <a:p>
          <a:pPr rtl="1"/>
          <a:endParaRPr lang="ar-SA"/>
        </a:p>
      </dgm:t>
    </dgm:pt>
    <dgm:pt modelId="{872051F2-A03C-402C-A43A-AD5D7C589476}" type="pres">
      <dgm:prSet presAssocID="{646B6F30-C9E0-4E86-BD52-BA1BFB0D857C}" presName="connectorText" presStyleLbl="sibTrans2D1" presStyleIdx="2" presStyleCnt="5"/>
      <dgm:spPr/>
      <dgm:t>
        <a:bodyPr/>
        <a:lstStyle/>
        <a:p>
          <a:pPr rtl="1"/>
          <a:endParaRPr lang="ar-SA"/>
        </a:p>
      </dgm:t>
    </dgm:pt>
    <dgm:pt modelId="{AA57A39D-F704-4BF2-9F94-B3F938639891}" type="pres">
      <dgm:prSet presAssocID="{CFD49A01-0257-4F22-9BA5-6FFC477C88A7}" presName="node" presStyleLbl="node1" presStyleIdx="3" presStyleCnt="5" custScaleX="148821">
        <dgm:presLayoutVars>
          <dgm:bulletEnabled val="1"/>
        </dgm:presLayoutVars>
      </dgm:prSet>
      <dgm:spPr/>
      <dgm:t>
        <a:bodyPr/>
        <a:lstStyle/>
        <a:p>
          <a:pPr rtl="1"/>
          <a:endParaRPr lang="ar-SA"/>
        </a:p>
      </dgm:t>
    </dgm:pt>
    <dgm:pt modelId="{5BD44D31-A9FF-444D-B214-BE9FBAF7B5CC}" type="pres">
      <dgm:prSet presAssocID="{7285A860-308F-475F-B048-DB76978C40FC}" presName="sibTrans" presStyleLbl="sibTrans2D1" presStyleIdx="3" presStyleCnt="5"/>
      <dgm:spPr/>
      <dgm:t>
        <a:bodyPr/>
        <a:lstStyle/>
        <a:p>
          <a:pPr rtl="1"/>
          <a:endParaRPr lang="ar-SA"/>
        </a:p>
      </dgm:t>
    </dgm:pt>
    <dgm:pt modelId="{E888251B-0968-4E9D-A2C4-F7D1D525E107}" type="pres">
      <dgm:prSet presAssocID="{7285A860-308F-475F-B048-DB76978C40FC}" presName="connectorText" presStyleLbl="sibTrans2D1" presStyleIdx="3" presStyleCnt="5"/>
      <dgm:spPr/>
      <dgm:t>
        <a:bodyPr/>
        <a:lstStyle/>
        <a:p>
          <a:pPr rtl="1"/>
          <a:endParaRPr lang="ar-SA"/>
        </a:p>
      </dgm:t>
    </dgm:pt>
    <dgm:pt modelId="{09F19D5C-CD6A-4D40-A5A8-59185BCCEC9A}" type="pres">
      <dgm:prSet presAssocID="{B5ED45C4-7BFB-4849-8BB1-5CEC5B585F80}" presName="node" presStyleLbl="node1" presStyleIdx="4" presStyleCnt="5" custScaleX="153733">
        <dgm:presLayoutVars>
          <dgm:bulletEnabled val="1"/>
        </dgm:presLayoutVars>
      </dgm:prSet>
      <dgm:spPr/>
      <dgm:t>
        <a:bodyPr/>
        <a:lstStyle/>
        <a:p>
          <a:pPr rtl="1"/>
          <a:endParaRPr lang="ar-SA"/>
        </a:p>
      </dgm:t>
    </dgm:pt>
    <dgm:pt modelId="{F3B6C88F-0556-40D5-B7ED-F6CB8427D826}" type="pres">
      <dgm:prSet presAssocID="{D6DFF99B-E753-468C-8A98-9F5BE8F3A493}" presName="sibTrans" presStyleLbl="sibTrans2D1" presStyleIdx="4" presStyleCnt="5"/>
      <dgm:spPr/>
      <dgm:t>
        <a:bodyPr/>
        <a:lstStyle/>
        <a:p>
          <a:pPr rtl="1"/>
          <a:endParaRPr lang="ar-SA"/>
        </a:p>
      </dgm:t>
    </dgm:pt>
    <dgm:pt modelId="{04C5FA85-6049-4756-B027-E1E8D90EF19C}" type="pres">
      <dgm:prSet presAssocID="{D6DFF99B-E753-468C-8A98-9F5BE8F3A493}" presName="connectorText" presStyleLbl="sibTrans2D1" presStyleIdx="4" presStyleCnt="5"/>
      <dgm:spPr/>
      <dgm:t>
        <a:bodyPr/>
        <a:lstStyle/>
        <a:p>
          <a:pPr rtl="1"/>
          <a:endParaRPr lang="ar-SA"/>
        </a:p>
      </dgm:t>
    </dgm:pt>
  </dgm:ptLst>
  <dgm:cxnLst>
    <dgm:cxn modelId="{492BDA13-A1F0-40B9-8E94-C8E2FD3D4935}" type="presOf" srcId="{C4A4FF26-3CE7-4034-A0EC-48DAF9E3182C}" destId="{A908ECE2-EA54-48F3-A0FC-B72CAFC94464}" srcOrd="0" destOrd="0" presId="urn:microsoft.com/office/officeart/2005/8/layout/cycle2"/>
    <dgm:cxn modelId="{4BBA1BE3-2CBC-496B-A451-3FB5D46211C5}" type="presOf" srcId="{C4A4FF26-3CE7-4034-A0EC-48DAF9E3182C}" destId="{15280933-FA1D-45D4-800D-E4688BE63A6D}" srcOrd="1" destOrd="0" presId="urn:microsoft.com/office/officeart/2005/8/layout/cycle2"/>
    <dgm:cxn modelId="{B33A88E5-5251-40DC-A2FB-79D241B3B369}" srcId="{A0967D0D-10F3-4913-8546-98C39EFBEA9B}" destId="{623FF595-5CEB-4462-8918-7402A6B1C3C7}" srcOrd="2" destOrd="0" parTransId="{58ED67B3-0BE9-4B60-8631-5E568EB71147}" sibTransId="{646B6F30-C9E0-4E86-BD52-BA1BFB0D857C}"/>
    <dgm:cxn modelId="{AD2D993E-04B6-4BC7-A46D-1572CE4BB653}" type="presOf" srcId="{646B6F30-C9E0-4E86-BD52-BA1BFB0D857C}" destId="{DB10B1AB-86E5-4DD8-8501-4F8E6E6C08C2}" srcOrd="0" destOrd="0" presId="urn:microsoft.com/office/officeart/2005/8/layout/cycle2"/>
    <dgm:cxn modelId="{2DC413C7-1350-486E-9A04-FAC6EE713626}" type="presOf" srcId="{B5ED45C4-7BFB-4849-8BB1-5CEC5B585F80}" destId="{09F19D5C-CD6A-4D40-A5A8-59185BCCEC9A}" srcOrd="0" destOrd="0" presId="urn:microsoft.com/office/officeart/2005/8/layout/cycle2"/>
    <dgm:cxn modelId="{B8175875-5840-44E6-B375-2963F48967BB}" type="presOf" srcId="{CFD49A01-0257-4F22-9BA5-6FFC477C88A7}" destId="{AA57A39D-F704-4BF2-9F94-B3F938639891}" srcOrd="0" destOrd="0" presId="urn:microsoft.com/office/officeart/2005/8/layout/cycle2"/>
    <dgm:cxn modelId="{FD6E0FE3-3115-4F90-B75E-08A031A02685}" type="presOf" srcId="{D6DFF99B-E753-468C-8A98-9F5BE8F3A493}" destId="{F3B6C88F-0556-40D5-B7ED-F6CB8427D826}" srcOrd="0" destOrd="0" presId="urn:microsoft.com/office/officeart/2005/8/layout/cycle2"/>
    <dgm:cxn modelId="{137D63C5-F560-4D0A-B961-27674F2A420D}" srcId="{A0967D0D-10F3-4913-8546-98C39EFBEA9B}" destId="{79D3901C-2AE4-4EF2-8904-F6533BD8C90C}" srcOrd="1" destOrd="0" parTransId="{D72D0053-B34F-4CE5-B972-31CFBD32E5DC}" sibTransId="{C4A4FF26-3CE7-4034-A0EC-48DAF9E3182C}"/>
    <dgm:cxn modelId="{7CD11501-C69C-4E0C-BFD0-1A7103035C63}" type="presOf" srcId="{A0967D0D-10F3-4913-8546-98C39EFBEA9B}" destId="{CD2ADBEF-0E40-4F43-823E-4B45E79886F1}" srcOrd="0" destOrd="0" presId="urn:microsoft.com/office/officeart/2005/8/layout/cycle2"/>
    <dgm:cxn modelId="{AE81624C-C807-4855-9095-A7C05A408285}" type="presOf" srcId="{7285A860-308F-475F-B048-DB76978C40FC}" destId="{E888251B-0968-4E9D-A2C4-F7D1D525E107}" srcOrd="1" destOrd="0" presId="urn:microsoft.com/office/officeart/2005/8/layout/cycle2"/>
    <dgm:cxn modelId="{4A88A49A-AA06-4921-A924-9B7263C42887}" type="presOf" srcId="{AF5F1B6B-0DFA-4A72-9592-476D396ACDD7}" destId="{CD2F6EDD-708E-4196-B3D3-43C2A5E95591}" srcOrd="0" destOrd="0" presId="urn:microsoft.com/office/officeart/2005/8/layout/cycle2"/>
    <dgm:cxn modelId="{34F5A1AF-D671-4126-B240-2D15B4AC432F}" srcId="{A0967D0D-10F3-4913-8546-98C39EFBEA9B}" destId="{CFD49A01-0257-4F22-9BA5-6FFC477C88A7}" srcOrd="3" destOrd="0" parTransId="{483C5634-2439-4021-B645-8803C4BBBC6F}" sibTransId="{7285A860-308F-475F-B048-DB76978C40FC}"/>
    <dgm:cxn modelId="{DFABF354-B89A-446A-A312-774083968DF2}" type="presOf" srcId="{646B6F30-C9E0-4E86-BD52-BA1BFB0D857C}" destId="{872051F2-A03C-402C-A43A-AD5D7C589476}" srcOrd="1" destOrd="0" presId="urn:microsoft.com/office/officeart/2005/8/layout/cycle2"/>
    <dgm:cxn modelId="{6F5C2CD1-7ED3-41BE-B2EF-1139A294053B}" srcId="{A0967D0D-10F3-4913-8546-98C39EFBEA9B}" destId="{B5ED45C4-7BFB-4849-8BB1-5CEC5B585F80}" srcOrd="4" destOrd="0" parTransId="{208C9ACF-BA31-44EA-8E5D-DB8E549478A0}" sibTransId="{D6DFF99B-E753-468C-8A98-9F5BE8F3A493}"/>
    <dgm:cxn modelId="{9CB30858-571F-4FD7-9A4E-9629BDBE94CA}" type="presOf" srcId="{AF5F1B6B-0DFA-4A72-9592-476D396ACDD7}" destId="{7D26DE23-CFE7-4830-A9FB-C86472B115C1}" srcOrd="1" destOrd="0" presId="urn:microsoft.com/office/officeart/2005/8/layout/cycle2"/>
    <dgm:cxn modelId="{59408ED7-23C3-4B7F-B364-819E21163E51}" type="presOf" srcId="{D6DFF99B-E753-468C-8A98-9F5BE8F3A493}" destId="{04C5FA85-6049-4756-B027-E1E8D90EF19C}" srcOrd="1" destOrd="0" presId="urn:microsoft.com/office/officeart/2005/8/layout/cycle2"/>
    <dgm:cxn modelId="{790254FB-A574-4479-BBD6-A9FCCEDDD9F3}" srcId="{A0967D0D-10F3-4913-8546-98C39EFBEA9B}" destId="{102BD0D7-F7F8-4C4D-8056-9D41FF67FFEE}" srcOrd="0" destOrd="0" parTransId="{C03896E5-7346-4B1A-B9DD-692CF6A35F27}" sibTransId="{AF5F1B6B-0DFA-4A72-9592-476D396ACDD7}"/>
    <dgm:cxn modelId="{8A471BD6-5177-4E6C-861F-9639A51E99D0}" type="presOf" srcId="{623FF595-5CEB-4462-8918-7402A6B1C3C7}" destId="{1D65F64D-8248-4E5D-B5EB-495746F904BE}" srcOrd="0" destOrd="0" presId="urn:microsoft.com/office/officeart/2005/8/layout/cycle2"/>
    <dgm:cxn modelId="{CF347EBB-E967-416A-97CE-48E4D21EBC2C}" type="presOf" srcId="{102BD0D7-F7F8-4C4D-8056-9D41FF67FFEE}" destId="{9BFD976F-F7D7-4D8E-87DA-363AB9305DE4}" srcOrd="0" destOrd="0" presId="urn:microsoft.com/office/officeart/2005/8/layout/cycle2"/>
    <dgm:cxn modelId="{F21FDBB7-2BA7-4F75-9423-4FB2B3BAF7D6}" type="presOf" srcId="{79D3901C-2AE4-4EF2-8904-F6533BD8C90C}" destId="{A745EC9B-F1B2-4557-8091-F40843EF70B1}" srcOrd="0" destOrd="0" presId="urn:microsoft.com/office/officeart/2005/8/layout/cycle2"/>
    <dgm:cxn modelId="{8D4F82B9-C048-42DE-A1C2-279F9215DE73}" type="presOf" srcId="{7285A860-308F-475F-B048-DB76978C40FC}" destId="{5BD44D31-A9FF-444D-B214-BE9FBAF7B5CC}" srcOrd="0" destOrd="0" presId="urn:microsoft.com/office/officeart/2005/8/layout/cycle2"/>
    <dgm:cxn modelId="{D4226B8A-0902-4E9B-B747-87D7FE61CF6C}" type="presParOf" srcId="{CD2ADBEF-0E40-4F43-823E-4B45E79886F1}" destId="{9BFD976F-F7D7-4D8E-87DA-363AB9305DE4}" srcOrd="0" destOrd="0" presId="urn:microsoft.com/office/officeart/2005/8/layout/cycle2"/>
    <dgm:cxn modelId="{3D55810E-CD2A-49A7-BFEC-40C87C72EB7E}" type="presParOf" srcId="{CD2ADBEF-0E40-4F43-823E-4B45E79886F1}" destId="{CD2F6EDD-708E-4196-B3D3-43C2A5E95591}" srcOrd="1" destOrd="0" presId="urn:microsoft.com/office/officeart/2005/8/layout/cycle2"/>
    <dgm:cxn modelId="{EFD45EDA-643A-4026-8F38-7D4316995578}" type="presParOf" srcId="{CD2F6EDD-708E-4196-B3D3-43C2A5E95591}" destId="{7D26DE23-CFE7-4830-A9FB-C86472B115C1}" srcOrd="0" destOrd="0" presId="urn:microsoft.com/office/officeart/2005/8/layout/cycle2"/>
    <dgm:cxn modelId="{95A94991-8B4B-45CF-AB9F-17E423038C5F}" type="presParOf" srcId="{CD2ADBEF-0E40-4F43-823E-4B45E79886F1}" destId="{A745EC9B-F1B2-4557-8091-F40843EF70B1}" srcOrd="2" destOrd="0" presId="urn:microsoft.com/office/officeart/2005/8/layout/cycle2"/>
    <dgm:cxn modelId="{7654FA04-C77D-4E23-B768-EC8213E0ED5D}" type="presParOf" srcId="{CD2ADBEF-0E40-4F43-823E-4B45E79886F1}" destId="{A908ECE2-EA54-48F3-A0FC-B72CAFC94464}" srcOrd="3" destOrd="0" presId="urn:microsoft.com/office/officeart/2005/8/layout/cycle2"/>
    <dgm:cxn modelId="{79D51CED-9311-4D26-BB27-47D0772820F4}" type="presParOf" srcId="{A908ECE2-EA54-48F3-A0FC-B72CAFC94464}" destId="{15280933-FA1D-45D4-800D-E4688BE63A6D}" srcOrd="0" destOrd="0" presId="urn:microsoft.com/office/officeart/2005/8/layout/cycle2"/>
    <dgm:cxn modelId="{FCBF35C4-EB40-4EB1-BDFC-CA47E7E3ABC3}" type="presParOf" srcId="{CD2ADBEF-0E40-4F43-823E-4B45E79886F1}" destId="{1D65F64D-8248-4E5D-B5EB-495746F904BE}" srcOrd="4" destOrd="0" presId="urn:microsoft.com/office/officeart/2005/8/layout/cycle2"/>
    <dgm:cxn modelId="{408733F6-AC17-4A8D-BD57-E60B11F88026}" type="presParOf" srcId="{CD2ADBEF-0E40-4F43-823E-4B45E79886F1}" destId="{DB10B1AB-86E5-4DD8-8501-4F8E6E6C08C2}" srcOrd="5" destOrd="0" presId="urn:microsoft.com/office/officeart/2005/8/layout/cycle2"/>
    <dgm:cxn modelId="{521E2B04-6331-4E5A-B5F8-86510C5FE85A}" type="presParOf" srcId="{DB10B1AB-86E5-4DD8-8501-4F8E6E6C08C2}" destId="{872051F2-A03C-402C-A43A-AD5D7C589476}" srcOrd="0" destOrd="0" presId="urn:microsoft.com/office/officeart/2005/8/layout/cycle2"/>
    <dgm:cxn modelId="{87BE2C48-35DE-4EBD-821E-BCC414FF2F9F}" type="presParOf" srcId="{CD2ADBEF-0E40-4F43-823E-4B45E79886F1}" destId="{AA57A39D-F704-4BF2-9F94-B3F938639891}" srcOrd="6" destOrd="0" presId="urn:microsoft.com/office/officeart/2005/8/layout/cycle2"/>
    <dgm:cxn modelId="{E8106C3E-D97E-42E3-861D-7D0403CFB229}" type="presParOf" srcId="{CD2ADBEF-0E40-4F43-823E-4B45E79886F1}" destId="{5BD44D31-A9FF-444D-B214-BE9FBAF7B5CC}" srcOrd="7" destOrd="0" presId="urn:microsoft.com/office/officeart/2005/8/layout/cycle2"/>
    <dgm:cxn modelId="{85193255-1D2B-45E0-8917-784A0816F43C}" type="presParOf" srcId="{5BD44D31-A9FF-444D-B214-BE9FBAF7B5CC}" destId="{E888251B-0968-4E9D-A2C4-F7D1D525E107}" srcOrd="0" destOrd="0" presId="urn:microsoft.com/office/officeart/2005/8/layout/cycle2"/>
    <dgm:cxn modelId="{2CA9801B-41FB-48A7-AE6B-5B11689F480D}" type="presParOf" srcId="{CD2ADBEF-0E40-4F43-823E-4B45E79886F1}" destId="{09F19D5C-CD6A-4D40-A5A8-59185BCCEC9A}" srcOrd="8" destOrd="0" presId="urn:microsoft.com/office/officeart/2005/8/layout/cycle2"/>
    <dgm:cxn modelId="{6672CF14-57FF-4D0F-858A-CF8C184F857D}" type="presParOf" srcId="{CD2ADBEF-0E40-4F43-823E-4B45E79886F1}" destId="{F3B6C88F-0556-40D5-B7ED-F6CB8427D826}" srcOrd="9" destOrd="0" presId="urn:microsoft.com/office/officeart/2005/8/layout/cycle2"/>
    <dgm:cxn modelId="{879A64AE-E6BF-43A4-9CC7-4CA882A830FA}" type="presParOf" srcId="{F3B6C88F-0556-40D5-B7ED-F6CB8427D826}" destId="{04C5FA85-6049-4756-B027-E1E8D90EF19C}" srcOrd="0" destOrd="0" presId="urn:microsoft.com/office/officeart/2005/8/layout/cycle2"/>
  </dgm:cxnLst>
  <dgm:bg/>
  <dgm:whole/>
</dgm:dataModel>
</file>

<file path=ppt/diagrams/data8.xml><?xml version="1.0" encoding="utf-8"?>
<dgm:dataModel xmlns:dgm="http://schemas.openxmlformats.org/drawingml/2006/diagram" xmlns:a="http://schemas.openxmlformats.org/drawingml/2006/main">
  <dgm:ptLst>
    <dgm:pt modelId="{B1FBF472-57A3-4588-9DAF-61531E8FE3B2}" type="doc">
      <dgm:prSet loTypeId="urn:microsoft.com/office/officeart/2005/8/layout/list1" loCatId="list" qsTypeId="urn:microsoft.com/office/officeart/2005/8/quickstyle/simple2" qsCatId="simple" csTypeId="urn:microsoft.com/office/officeart/2005/8/colors/colorful1" csCatId="colorful" phldr="1"/>
      <dgm:spPr/>
      <dgm:t>
        <a:bodyPr/>
        <a:lstStyle/>
        <a:p>
          <a:pPr rtl="1"/>
          <a:endParaRPr lang="ar-SA"/>
        </a:p>
      </dgm:t>
    </dgm:pt>
    <dgm:pt modelId="{ED694C8A-0729-46DF-A91B-E5C44FCD0DE7}">
      <dgm:prSet phldrT="[نص]" custT="1"/>
      <dgm:spPr/>
      <dgm:t>
        <a:bodyPr/>
        <a:lstStyle/>
        <a:p>
          <a:pPr rtl="1"/>
          <a:r>
            <a:rPr lang="ar-SA" sz="3600" b="1" dirty="0" smtClean="0">
              <a:cs typeface="Akhbar MT" pitchFamily="2" charset="-78"/>
            </a:rPr>
            <a:t>القراءة </a:t>
          </a:r>
          <a:r>
            <a:rPr lang="ar-SA" sz="3600" b="1" dirty="0" err="1" smtClean="0">
              <a:cs typeface="Akhbar MT" pitchFamily="2" charset="-78"/>
            </a:rPr>
            <a:t>النمائية</a:t>
          </a:r>
          <a:r>
            <a:rPr lang="ar-SA" sz="3600" b="1" dirty="0" smtClean="0">
              <a:cs typeface="Akhbar MT" pitchFamily="2" charset="-78"/>
            </a:rPr>
            <a:t> </a:t>
          </a:r>
          <a:r>
            <a:rPr lang="en-US" sz="2800" dirty="0" smtClean="0">
              <a:cs typeface="Akhbar MT" pitchFamily="2" charset="-78"/>
            </a:rPr>
            <a:t>Developmental Reading </a:t>
          </a:r>
          <a:endParaRPr lang="ar-SA" sz="2800" dirty="0">
            <a:cs typeface="Akhbar MT" pitchFamily="2" charset="-78"/>
          </a:endParaRPr>
        </a:p>
      </dgm:t>
    </dgm:pt>
    <dgm:pt modelId="{29314226-7849-4461-A28D-85321EA3C516}" type="parTrans" cxnId="{415A46B9-508B-4058-AAF0-44F519DDE739}">
      <dgm:prSet/>
      <dgm:spPr/>
      <dgm:t>
        <a:bodyPr/>
        <a:lstStyle/>
        <a:p>
          <a:pPr rtl="1"/>
          <a:endParaRPr lang="ar-SA"/>
        </a:p>
      </dgm:t>
    </dgm:pt>
    <dgm:pt modelId="{8EDF3739-B361-4780-B75E-A161F397B217}" type="sibTrans" cxnId="{415A46B9-508B-4058-AAF0-44F519DDE739}">
      <dgm:prSet/>
      <dgm:spPr/>
      <dgm:t>
        <a:bodyPr/>
        <a:lstStyle/>
        <a:p>
          <a:pPr rtl="1"/>
          <a:endParaRPr lang="ar-SA"/>
        </a:p>
      </dgm:t>
    </dgm:pt>
    <dgm:pt modelId="{708E5E50-1E9A-45B9-97AE-0B9E2B2A99C3}">
      <dgm:prSet phldrT="[نص]" custT="1"/>
      <dgm:spPr/>
      <dgm:t>
        <a:bodyPr/>
        <a:lstStyle/>
        <a:p>
          <a:pPr rtl="1"/>
          <a:r>
            <a:rPr lang="ar-SA" sz="3600" b="1" dirty="0" smtClean="0">
              <a:cs typeface="Akhbar MT" pitchFamily="2" charset="-78"/>
            </a:rPr>
            <a:t>القراءة التصحيحية </a:t>
          </a:r>
          <a:r>
            <a:rPr lang="en-US" sz="2900" dirty="0" smtClean="0">
              <a:cs typeface="Akhbar MT" pitchFamily="2" charset="-78"/>
            </a:rPr>
            <a:t>Corrective Reading </a:t>
          </a:r>
          <a:endParaRPr lang="ar-SA" sz="2900" dirty="0" smtClean="0">
            <a:cs typeface="Akhbar MT" pitchFamily="2" charset="-78"/>
          </a:endParaRPr>
        </a:p>
      </dgm:t>
    </dgm:pt>
    <dgm:pt modelId="{F540F1FD-29AA-448A-AF0A-F03FCEBE36C2}" type="parTrans" cxnId="{2B87F776-0BEF-482C-A0EC-616F8E510CFE}">
      <dgm:prSet/>
      <dgm:spPr/>
      <dgm:t>
        <a:bodyPr/>
        <a:lstStyle/>
        <a:p>
          <a:pPr rtl="1"/>
          <a:endParaRPr lang="ar-SA"/>
        </a:p>
      </dgm:t>
    </dgm:pt>
    <dgm:pt modelId="{73CA8F6F-D403-4C8F-9DD6-BBFA4BD2E9CD}" type="sibTrans" cxnId="{2B87F776-0BEF-482C-A0EC-616F8E510CFE}">
      <dgm:prSet/>
      <dgm:spPr/>
      <dgm:t>
        <a:bodyPr/>
        <a:lstStyle/>
        <a:p>
          <a:pPr rtl="1"/>
          <a:endParaRPr lang="ar-SA"/>
        </a:p>
      </dgm:t>
    </dgm:pt>
    <dgm:pt modelId="{D9494E70-F89E-4D42-BA32-A28FCFA953C1}">
      <dgm:prSet phldrT="[نص]" custT="1"/>
      <dgm:spPr/>
      <dgm:t>
        <a:bodyPr/>
        <a:lstStyle/>
        <a:p>
          <a:pPr rtl="1"/>
          <a:r>
            <a:rPr lang="ar-SA" sz="3600" b="1" dirty="0" smtClean="0">
              <a:cs typeface="Akhbar MT" pitchFamily="2" charset="-78"/>
            </a:rPr>
            <a:t>القراءة العلاجية </a:t>
          </a:r>
          <a:r>
            <a:rPr lang="en-US" sz="3300" dirty="0" smtClean="0">
              <a:cs typeface="Akhbar MT" pitchFamily="2" charset="-78"/>
            </a:rPr>
            <a:t>Remedial Reading</a:t>
          </a:r>
          <a:endParaRPr lang="ar-SA" sz="3300" dirty="0" smtClean="0">
            <a:cs typeface="Akhbar MT" pitchFamily="2" charset="-78"/>
          </a:endParaRPr>
        </a:p>
      </dgm:t>
    </dgm:pt>
    <dgm:pt modelId="{AD63FF92-D5D3-4C55-B2B3-1A45283D4929}" type="parTrans" cxnId="{2CD2A688-52F7-48C9-81B8-228BC1351B27}">
      <dgm:prSet/>
      <dgm:spPr/>
      <dgm:t>
        <a:bodyPr/>
        <a:lstStyle/>
        <a:p>
          <a:pPr rtl="1"/>
          <a:endParaRPr lang="ar-SA"/>
        </a:p>
      </dgm:t>
    </dgm:pt>
    <dgm:pt modelId="{6BA0E7C6-936B-44DE-BB0E-443053FA0C10}" type="sibTrans" cxnId="{2CD2A688-52F7-48C9-81B8-228BC1351B27}">
      <dgm:prSet/>
      <dgm:spPr/>
      <dgm:t>
        <a:bodyPr/>
        <a:lstStyle/>
        <a:p>
          <a:pPr rtl="1"/>
          <a:endParaRPr lang="ar-SA"/>
        </a:p>
      </dgm:t>
    </dgm:pt>
    <dgm:pt modelId="{D7F9DDE3-BBE9-4B88-AE33-A80D74808533}" type="pres">
      <dgm:prSet presAssocID="{B1FBF472-57A3-4588-9DAF-61531E8FE3B2}" presName="linear" presStyleCnt="0">
        <dgm:presLayoutVars>
          <dgm:dir/>
          <dgm:animLvl val="lvl"/>
          <dgm:resizeHandles val="exact"/>
        </dgm:presLayoutVars>
      </dgm:prSet>
      <dgm:spPr/>
      <dgm:t>
        <a:bodyPr/>
        <a:lstStyle/>
        <a:p>
          <a:pPr rtl="1"/>
          <a:endParaRPr lang="ar-SA"/>
        </a:p>
      </dgm:t>
    </dgm:pt>
    <dgm:pt modelId="{9EE3ED0E-FF90-4318-BABB-AFB223716728}" type="pres">
      <dgm:prSet presAssocID="{ED694C8A-0729-46DF-A91B-E5C44FCD0DE7}" presName="parentLin" presStyleCnt="0"/>
      <dgm:spPr/>
      <dgm:t>
        <a:bodyPr/>
        <a:lstStyle/>
        <a:p>
          <a:pPr rtl="1"/>
          <a:endParaRPr lang="ar-SA"/>
        </a:p>
      </dgm:t>
    </dgm:pt>
    <dgm:pt modelId="{A5663310-0509-4E14-AA21-B8DACC3122A1}" type="pres">
      <dgm:prSet presAssocID="{ED694C8A-0729-46DF-A91B-E5C44FCD0DE7}" presName="parentLeftMargin" presStyleLbl="node1" presStyleIdx="0" presStyleCnt="3"/>
      <dgm:spPr/>
      <dgm:t>
        <a:bodyPr/>
        <a:lstStyle/>
        <a:p>
          <a:pPr rtl="1"/>
          <a:endParaRPr lang="ar-SA"/>
        </a:p>
      </dgm:t>
    </dgm:pt>
    <dgm:pt modelId="{83069738-29FE-478A-B21E-928FE857D4A6}" type="pres">
      <dgm:prSet presAssocID="{ED694C8A-0729-46DF-A91B-E5C44FCD0DE7}" presName="parentText" presStyleLbl="node1" presStyleIdx="0" presStyleCnt="3" custScaleX="114907">
        <dgm:presLayoutVars>
          <dgm:chMax val="0"/>
          <dgm:bulletEnabled val="1"/>
        </dgm:presLayoutVars>
      </dgm:prSet>
      <dgm:spPr/>
      <dgm:t>
        <a:bodyPr/>
        <a:lstStyle/>
        <a:p>
          <a:pPr rtl="1"/>
          <a:endParaRPr lang="ar-SA"/>
        </a:p>
      </dgm:t>
    </dgm:pt>
    <dgm:pt modelId="{55BCF39F-6606-4402-AF17-665E18F12467}" type="pres">
      <dgm:prSet presAssocID="{ED694C8A-0729-46DF-A91B-E5C44FCD0DE7}" presName="negativeSpace" presStyleCnt="0"/>
      <dgm:spPr/>
      <dgm:t>
        <a:bodyPr/>
        <a:lstStyle/>
        <a:p>
          <a:pPr rtl="1"/>
          <a:endParaRPr lang="ar-SA"/>
        </a:p>
      </dgm:t>
    </dgm:pt>
    <dgm:pt modelId="{E51D452A-7D6B-4FFA-8766-FA42BE3E7656}" type="pres">
      <dgm:prSet presAssocID="{ED694C8A-0729-46DF-A91B-E5C44FCD0DE7}" presName="childText" presStyleLbl="conFgAcc1" presStyleIdx="0" presStyleCnt="3">
        <dgm:presLayoutVars>
          <dgm:bulletEnabled val="1"/>
        </dgm:presLayoutVars>
      </dgm:prSet>
      <dgm:spPr/>
      <dgm:t>
        <a:bodyPr/>
        <a:lstStyle/>
        <a:p>
          <a:pPr rtl="1"/>
          <a:endParaRPr lang="ar-SA"/>
        </a:p>
      </dgm:t>
    </dgm:pt>
    <dgm:pt modelId="{1C5EFDE0-18C4-430B-B7F6-1C734563E854}" type="pres">
      <dgm:prSet presAssocID="{8EDF3739-B361-4780-B75E-A161F397B217}" presName="spaceBetweenRectangles" presStyleCnt="0"/>
      <dgm:spPr/>
      <dgm:t>
        <a:bodyPr/>
        <a:lstStyle/>
        <a:p>
          <a:pPr rtl="1"/>
          <a:endParaRPr lang="ar-SA"/>
        </a:p>
      </dgm:t>
    </dgm:pt>
    <dgm:pt modelId="{ED87B1F8-7461-4ECD-975B-FBF128DB7416}" type="pres">
      <dgm:prSet presAssocID="{708E5E50-1E9A-45B9-97AE-0B9E2B2A99C3}" presName="parentLin" presStyleCnt="0"/>
      <dgm:spPr/>
      <dgm:t>
        <a:bodyPr/>
        <a:lstStyle/>
        <a:p>
          <a:pPr rtl="1"/>
          <a:endParaRPr lang="ar-SA"/>
        </a:p>
      </dgm:t>
    </dgm:pt>
    <dgm:pt modelId="{06FA1975-2D21-4CA1-92F8-A2934D3AF4FF}" type="pres">
      <dgm:prSet presAssocID="{708E5E50-1E9A-45B9-97AE-0B9E2B2A99C3}" presName="parentLeftMargin" presStyleLbl="node1" presStyleIdx="0" presStyleCnt="3"/>
      <dgm:spPr/>
      <dgm:t>
        <a:bodyPr/>
        <a:lstStyle/>
        <a:p>
          <a:pPr rtl="1"/>
          <a:endParaRPr lang="ar-SA"/>
        </a:p>
      </dgm:t>
    </dgm:pt>
    <dgm:pt modelId="{3CB14B2C-A37E-41F5-9777-E6F44CD89DBD}" type="pres">
      <dgm:prSet presAssocID="{708E5E50-1E9A-45B9-97AE-0B9E2B2A99C3}" presName="parentText" presStyleLbl="node1" presStyleIdx="1" presStyleCnt="3" custScaleX="106832">
        <dgm:presLayoutVars>
          <dgm:chMax val="0"/>
          <dgm:bulletEnabled val="1"/>
        </dgm:presLayoutVars>
      </dgm:prSet>
      <dgm:spPr/>
      <dgm:t>
        <a:bodyPr/>
        <a:lstStyle/>
        <a:p>
          <a:pPr rtl="1"/>
          <a:endParaRPr lang="ar-SA"/>
        </a:p>
      </dgm:t>
    </dgm:pt>
    <dgm:pt modelId="{DDB478EC-C7F1-4F95-B646-1175C2DD69C4}" type="pres">
      <dgm:prSet presAssocID="{708E5E50-1E9A-45B9-97AE-0B9E2B2A99C3}" presName="negativeSpace" presStyleCnt="0"/>
      <dgm:spPr/>
      <dgm:t>
        <a:bodyPr/>
        <a:lstStyle/>
        <a:p>
          <a:pPr rtl="1"/>
          <a:endParaRPr lang="ar-SA"/>
        </a:p>
      </dgm:t>
    </dgm:pt>
    <dgm:pt modelId="{537571F1-E1F6-4B6A-9279-7BA415250CB6}" type="pres">
      <dgm:prSet presAssocID="{708E5E50-1E9A-45B9-97AE-0B9E2B2A99C3}" presName="childText" presStyleLbl="conFgAcc1" presStyleIdx="1" presStyleCnt="3">
        <dgm:presLayoutVars>
          <dgm:bulletEnabled val="1"/>
        </dgm:presLayoutVars>
      </dgm:prSet>
      <dgm:spPr/>
      <dgm:t>
        <a:bodyPr/>
        <a:lstStyle/>
        <a:p>
          <a:pPr rtl="1"/>
          <a:endParaRPr lang="ar-SA"/>
        </a:p>
      </dgm:t>
    </dgm:pt>
    <dgm:pt modelId="{CE7F1BFA-472C-4915-B1D9-C765662C4405}" type="pres">
      <dgm:prSet presAssocID="{73CA8F6F-D403-4C8F-9DD6-BBFA4BD2E9CD}" presName="spaceBetweenRectangles" presStyleCnt="0"/>
      <dgm:spPr/>
      <dgm:t>
        <a:bodyPr/>
        <a:lstStyle/>
        <a:p>
          <a:pPr rtl="1"/>
          <a:endParaRPr lang="ar-SA"/>
        </a:p>
      </dgm:t>
    </dgm:pt>
    <dgm:pt modelId="{EF115906-CC42-4A2F-9209-C22A9625D21B}" type="pres">
      <dgm:prSet presAssocID="{D9494E70-F89E-4D42-BA32-A28FCFA953C1}" presName="parentLin" presStyleCnt="0"/>
      <dgm:spPr/>
      <dgm:t>
        <a:bodyPr/>
        <a:lstStyle/>
        <a:p>
          <a:pPr rtl="1"/>
          <a:endParaRPr lang="ar-SA"/>
        </a:p>
      </dgm:t>
    </dgm:pt>
    <dgm:pt modelId="{BC29C8F1-E2FE-4C01-9E59-C05DD16542C7}" type="pres">
      <dgm:prSet presAssocID="{D9494E70-F89E-4D42-BA32-A28FCFA953C1}" presName="parentLeftMargin" presStyleLbl="node1" presStyleIdx="1" presStyleCnt="3"/>
      <dgm:spPr/>
      <dgm:t>
        <a:bodyPr/>
        <a:lstStyle/>
        <a:p>
          <a:pPr rtl="1"/>
          <a:endParaRPr lang="ar-SA"/>
        </a:p>
      </dgm:t>
    </dgm:pt>
    <dgm:pt modelId="{72D0CE18-70A3-4AF8-B07B-36C0F46830E2}" type="pres">
      <dgm:prSet presAssocID="{D9494E70-F89E-4D42-BA32-A28FCFA953C1}" presName="parentText" presStyleLbl="node1" presStyleIdx="2" presStyleCnt="3" custScaleX="104348">
        <dgm:presLayoutVars>
          <dgm:chMax val="0"/>
          <dgm:bulletEnabled val="1"/>
        </dgm:presLayoutVars>
      </dgm:prSet>
      <dgm:spPr/>
      <dgm:t>
        <a:bodyPr/>
        <a:lstStyle/>
        <a:p>
          <a:pPr rtl="1"/>
          <a:endParaRPr lang="ar-SA"/>
        </a:p>
      </dgm:t>
    </dgm:pt>
    <dgm:pt modelId="{6EEBE76E-8709-4A8F-A7AD-84A441CF8772}" type="pres">
      <dgm:prSet presAssocID="{D9494E70-F89E-4D42-BA32-A28FCFA953C1}" presName="negativeSpace" presStyleCnt="0"/>
      <dgm:spPr/>
      <dgm:t>
        <a:bodyPr/>
        <a:lstStyle/>
        <a:p>
          <a:pPr rtl="1"/>
          <a:endParaRPr lang="ar-SA"/>
        </a:p>
      </dgm:t>
    </dgm:pt>
    <dgm:pt modelId="{3C2567FB-C016-4DBC-9A5E-41F1AA714485}" type="pres">
      <dgm:prSet presAssocID="{D9494E70-F89E-4D42-BA32-A28FCFA953C1}" presName="childText" presStyleLbl="conFgAcc1" presStyleIdx="2" presStyleCnt="3">
        <dgm:presLayoutVars>
          <dgm:bulletEnabled val="1"/>
        </dgm:presLayoutVars>
      </dgm:prSet>
      <dgm:spPr/>
      <dgm:t>
        <a:bodyPr/>
        <a:lstStyle/>
        <a:p>
          <a:pPr rtl="1"/>
          <a:endParaRPr lang="ar-SA"/>
        </a:p>
      </dgm:t>
    </dgm:pt>
  </dgm:ptLst>
  <dgm:cxnLst>
    <dgm:cxn modelId="{CBBDD885-DB70-478F-A16B-119A6D07BE62}" type="presOf" srcId="{D9494E70-F89E-4D42-BA32-A28FCFA953C1}" destId="{72D0CE18-70A3-4AF8-B07B-36C0F46830E2}" srcOrd="1" destOrd="0" presId="urn:microsoft.com/office/officeart/2005/8/layout/list1"/>
    <dgm:cxn modelId="{72475876-E160-4D07-AAFE-A15FC0581314}" type="presOf" srcId="{ED694C8A-0729-46DF-A91B-E5C44FCD0DE7}" destId="{83069738-29FE-478A-B21E-928FE857D4A6}" srcOrd="1" destOrd="0" presId="urn:microsoft.com/office/officeart/2005/8/layout/list1"/>
    <dgm:cxn modelId="{2CD2A688-52F7-48C9-81B8-228BC1351B27}" srcId="{B1FBF472-57A3-4588-9DAF-61531E8FE3B2}" destId="{D9494E70-F89E-4D42-BA32-A28FCFA953C1}" srcOrd="2" destOrd="0" parTransId="{AD63FF92-D5D3-4C55-B2B3-1A45283D4929}" sibTransId="{6BA0E7C6-936B-44DE-BB0E-443053FA0C10}"/>
    <dgm:cxn modelId="{EB8EFE73-0FF0-4827-AC27-F9C791A99842}" type="presOf" srcId="{B1FBF472-57A3-4588-9DAF-61531E8FE3B2}" destId="{D7F9DDE3-BBE9-4B88-AE33-A80D74808533}" srcOrd="0" destOrd="0" presId="urn:microsoft.com/office/officeart/2005/8/layout/list1"/>
    <dgm:cxn modelId="{5C8F57EE-BB9B-4A05-BDE3-A2FD581075B7}" type="presOf" srcId="{708E5E50-1E9A-45B9-97AE-0B9E2B2A99C3}" destId="{06FA1975-2D21-4CA1-92F8-A2934D3AF4FF}" srcOrd="0" destOrd="0" presId="urn:microsoft.com/office/officeart/2005/8/layout/list1"/>
    <dgm:cxn modelId="{2B87F776-0BEF-482C-A0EC-616F8E510CFE}" srcId="{B1FBF472-57A3-4588-9DAF-61531E8FE3B2}" destId="{708E5E50-1E9A-45B9-97AE-0B9E2B2A99C3}" srcOrd="1" destOrd="0" parTransId="{F540F1FD-29AA-448A-AF0A-F03FCEBE36C2}" sibTransId="{73CA8F6F-D403-4C8F-9DD6-BBFA4BD2E9CD}"/>
    <dgm:cxn modelId="{415A46B9-508B-4058-AAF0-44F519DDE739}" srcId="{B1FBF472-57A3-4588-9DAF-61531E8FE3B2}" destId="{ED694C8A-0729-46DF-A91B-E5C44FCD0DE7}" srcOrd="0" destOrd="0" parTransId="{29314226-7849-4461-A28D-85321EA3C516}" sibTransId="{8EDF3739-B361-4780-B75E-A161F397B217}"/>
    <dgm:cxn modelId="{D4295E69-3EE4-492D-B12A-A69E26C3CB76}" type="presOf" srcId="{ED694C8A-0729-46DF-A91B-E5C44FCD0DE7}" destId="{A5663310-0509-4E14-AA21-B8DACC3122A1}" srcOrd="0" destOrd="0" presId="urn:microsoft.com/office/officeart/2005/8/layout/list1"/>
    <dgm:cxn modelId="{9221B7F4-D9C2-438E-92B1-70C3004B8AF4}" type="presOf" srcId="{D9494E70-F89E-4D42-BA32-A28FCFA953C1}" destId="{BC29C8F1-E2FE-4C01-9E59-C05DD16542C7}" srcOrd="0" destOrd="0" presId="urn:microsoft.com/office/officeart/2005/8/layout/list1"/>
    <dgm:cxn modelId="{3599F612-A89E-4C37-9C30-CBCCDF737BC8}" type="presOf" srcId="{708E5E50-1E9A-45B9-97AE-0B9E2B2A99C3}" destId="{3CB14B2C-A37E-41F5-9777-E6F44CD89DBD}" srcOrd="1" destOrd="0" presId="urn:microsoft.com/office/officeart/2005/8/layout/list1"/>
    <dgm:cxn modelId="{16FBCCBE-7170-407B-963B-5AF81A76A36A}" type="presParOf" srcId="{D7F9DDE3-BBE9-4B88-AE33-A80D74808533}" destId="{9EE3ED0E-FF90-4318-BABB-AFB223716728}" srcOrd="0" destOrd="0" presId="urn:microsoft.com/office/officeart/2005/8/layout/list1"/>
    <dgm:cxn modelId="{0F92085F-16B5-4A4A-9A8C-158651316A55}" type="presParOf" srcId="{9EE3ED0E-FF90-4318-BABB-AFB223716728}" destId="{A5663310-0509-4E14-AA21-B8DACC3122A1}" srcOrd="0" destOrd="0" presId="urn:microsoft.com/office/officeart/2005/8/layout/list1"/>
    <dgm:cxn modelId="{38E675CB-464A-433F-8377-A2D1BE16D6E0}" type="presParOf" srcId="{9EE3ED0E-FF90-4318-BABB-AFB223716728}" destId="{83069738-29FE-478A-B21E-928FE857D4A6}" srcOrd="1" destOrd="0" presId="urn:microsoft.com/office/officeart/2005/8/layout/list1"/>
    <dgm:cxn modelId="{83853A9B-3EE3-4610-98C4-5B401CE0B618}" type="presParOf" srcId="{D7F9DDE3-BBE9-4B88-AE33-A80D74808533}" destId="{55BCF39F-6606-4402-AF17-665E18F12467}" srcOrd="1" destOrd="0" presId="urn:microsoft.com/office/officeart/2005/8/layout/list1"/>
    <dgm:cxn modelId="{33B18FD2-F121-4FC1-8FF4-99A1EB5925C8}" type="presParOf" srcId="{D7F9DDE3-BBE9-4B88-AE33-A80D74808533}" destId="{E51D452A-7D6B-4FFA-8766-FA42BE3E7656}" srcOrd="2" destOrd="0" presId="urn:microsoft.com/office/officeart/2005/8/layout/list1"/>
    <dgm:cxn modelId="{0C10D7D2-B06E-408F-BFFC-9BAB5D342151}" type="presParOf" srcId="{D7F9DDE3-BBE9-4B88-AE33-A80D74808533}" destId="{1C5EFDE0-18C4-430B-B7F6-1C734563E854}" srcOrd="3" destOrd="0" presId="urn:microsoft.com/office/officeart/2005/8/layout/list1"/>
    <dgm:cxn modelId="{EF89E6AB-BDE3-4C24-B0AD-32F513D8E436}" type="presParOf" srcId="{D7F9DDE3-BBE9-4B88-AE33-A80D74808533}" destId="{ED87B1F8-7461-4ECD-975B-FBF128DB7416}" srcOrd="4" destOrd="0" presId="urn:microsoft.com/office/officeart/2005/8/layout/list1"/>
    <dgm:cxn modelId="{F1A3CEEB-6360-40C7-810B-DD8B5913995B}" type="presParOf" srcId="{ED87B1F8-7461-4ECD-975B-FBF128DB7416}" destId="{06FA1975-2D21-4CA1-92F8-A2934D3AF4FF}" srcOrd="0" destOrd="0" presId="urn:microsoft.com/office/officeart/2005/8/layout/list1"/>
    <dgm:cxn modelId="{6F6C30D8-7813-4B80-8EDF-DD8C1CB33D4A}" type="presParOf" srcId="{ED87B1F8-7461-4ECD-975B-FBF128DB7416}" destId="{3CB14B2C-A37E-41F5-9777-E6F44CD89DBD}" srcOrd="1" destOrd="0" presId="urn:microsoft.com/office/officeart/2005/8/layout/list1"/>
    <dgm:cxn modelId="{570C3DE5-E5D3-486A-8A34-F972F693F5C0}" type="presParOf" srcId="{D7F9DDE3-BBE9-4B88-AE33-A80D74808533}" destId="{DDB478EC-C7F1-4F95-B646-1175C2DD69C4}" srcOrd="5" destOrd="0" presId="urn:microsoft.com/office/officeart/2005/8/layout/list1"/>
    <dgm:cxn modelId="{7F9797F1-DD7C-4A68-BAAE-9E718BB869AD}" type="presParOf" srcId="{D7F9DDE3-BBE9-4B88-AE33-A80D74808533}" destId="{537571F1-E1F6-4B6A-9279-7BA415250CB6}" srcOrd="6" destOrd="0" presId="urn:microsoft.com/office/officeart/2005/8/layout/list1"/>
    <dgm:cxn modelId="{023D2518-F1AD-4B95-9B0C-0A113767C50A}" type="presParOf" srcId="{D7F9DDE3-BBE9-4B88-AE33-A80D74808533}" destId="{CE7F1BFA-472C-4915-B1D9-C765662C4405}" srcOrd="7" destOrd="0" presId="urn:microsoft.com/office/officeart/2005/8/layout/list1"/>
    <dgm:cxn modelId="{8F35AC57-D614-46EF-B002-60337B094DBA}" type="presParOf" srcId="{D7F9DDE3-BBE9-4B88-AE33-A80D74808533}" destId="{EF115906-CC42-4A2F-9209-C22A9625D21B}" srcOrd="8" destOrd="0" presId="urn:microsoft.com/office/officeart/2005/8/layout/list1"/>
    <dgm:cxn modelId="{290923DB-3E32-450E-A446-E0FDD2C4634B}" type="presParOf" srcId="{EF115906-CC42-4A2F-9209-C22A9625D21B}" destId="{BC29C8F1-E2FE-4C01-9E59-C05DD16542C7}" srcOrd="0" destOrd="0" presId="urn:microsoft.com/office/officeart/2005/8/layout/list1"/>
    <dgm:cxn modelId="{291C688F-4C9E-44C7-A60B-0BC1D7BB3EBC}" type="presParOf" srcId="{EF115906-CC42-4A2F-9209-C22A9625D21B}" destId="{72D0CE18-70A3-4AF8-B07B-36C0F46830E2}" srcOrd="1" destOrd="0" presId="urn:microsoft.com/office/officeart/2005/8/layout/list1"/>
    <dgm:cxn modelId="{DDBA13D6-59DF-4554-A37B-3EDDE6A3DC3E}" type="presParOf" srcId="{D7F9DDE3-BBE9-4B88-AE33-A80D74808533}" destId="{6EEBE76E-8709-4A8F-A7AD-84A441CF8772}" srcOrd="9" destOrd="0" presId="urn:microsoft.com/office/officeart/2005/8/layout/list1"/>
    <dgm:cxn modelId="{9CEC8EF3-6B56-4D0C-B173-603BB558C8A1}" type="presParOf" srcId="{D7F9DDE3-BBE9-4B88-AE33-A80D74808533}" destId="{3C2567FB-C016-4DBC-9A5E-41F1AA714485}" srcOrd="10" destOrd="0" presId="urn:microsoft.com/office/officeart/2005/8/layout/list1"/>
  </dgm:cxnLst>
  <dgm:bg/>
  <dgm:whole/>
</dgm:dataModel>
</file>

<file path=ppt/diagrams/data9.xml><?xml version="1.0" encoding="utf-8"?>
<dgm:dataModel xmlns:dgm="http://schemas.openxmlformats.org/drawingml/2006/diagram" xmlns:a="http://schemas.openxmlformats.org/drawingml/2006/main">
  <dgm:ptLst>
    <dgm:pt modelId="{B5E40A3B-2A18-47FF-8F8E-40AA02DEAB90}" type="doc">
      <dgm:prSet loTypeId="urn:microsoft.com/office/officeart/2005/8/layout/list1" loCatId="list" qsTypeId="urn:microsoft.com/office/officeart/2005/8/quickstyle/simple2" qsCatId="simple" csTypeId="urn:microsoft.com/office/officeart/2005/8/colors/colorful1" csCatId="colorful" phldr="1"/>
      <dgm:spPr/>
      <dgm:t>
        <a:bodyPr/>
        <a:lstStyle/>
        <a:p>
          <a:pPr rtl="1"/>
          <a:endParaRPr lang="ar-SA"/>
        </a:p>
      </dgm:t>
    </dgm:pt>
    <dgm:pt modelId="{15AE215C-A7E3-4AFF-B3AE-99CD4F51CF06}">
      <dgm:prSet phldrT="[نص]" custT="1"/>
      <dgm:spPr/>
      <dgm:t>
        <a:bodyPr/>
        <a:lstStyle/>
        <a:p>
          <a:pPr rtl="1"/>
          <a:r>
            <a:rPr lang="ar-SA" sz="4300" smtClean="0">
              <a:cs typeface="Akhbar MT" pitchFamily="2" charset="-78"/>
            </a:rPr>
            <a:t>القراءة الصامتة  </a:t>
          </a:r>
          <a:r>
            <a:rPr lang="en-US" sz="3200" b="1" smtClean="0">
              <a:latin typeface="Andalus" pitchFamily="18" charset="-78"/>
              <a:cs typeface="Andalus" pitchFamily="18" charset="-78"/>
            </a:rPr>
            <a:t>Silent Reading</a:t>
          </a:r>
          <a:r>
            <a:rPr lang="ar-SA" sz="3200" b="1" smtClean="0">
              <a:latin typeface="Andalus" pitchFamily="18" charset="-78"/>
              <a:cs typeface="Andalus" pitchFamily="18" charset="-78"/>
            </a:rPr>
            <a:t> </a:t>
          </a:r>
          <a:r>
            <a:rPr lang="ar-SA" sz="3200" smtClean="0">
              <a:latin typeface="Andalus" pitchFamily="18" charset="-78"/>
              <a:cs typeface="Andalus" pitchFamily="18" charset="-78"/>
            </a:rPr>
            <a:t> </a:t>
          </a:r>
          <a:endParaRPr lang="ar-SA" sz="4300" dirty="0">
            <a:latin typeface="Andalus" pitchFamily="18" charset="-78"/>
            <a:cs typeface="Andalus" pitchFamily="18" charset="-78"/>
          </a:endParaRPr>
        </a:p>
      </dgm:t>
    </dgm:pt>
    <dgm:pt modelId="{5D7F34E4-69C6-4826-9F52-06E8B8048E42}" type="parTrans" cxnId="{1573EF74-AC16-4DE1-AE5A-B836FA00B1E9}">
      <dgm:prSet/>
      <dgm:spPr/>
      <dgm:t>
        <a:bodyPr/>
        <a:lstStyle/>
        <a:p>
          <a:pPr rtl="1"/>
          <a:endParaRPr lang="ar-SA"/>
        </a:p>
      </dgm:t>
    </dgm:pt>
    <dgm:pt modelId="{6E4666EB-0C05-4517-B80F-89E95CC50C10}" type="sibTrans" cxnId="{1573EF74-AC16-4DE1-AE5A-B836FA00B1E9}">
      <dgm:prSet/>
      <dgm:spPr/>
      <dgm:t>
        <a:bodyPr/>
        <a:lstStyle/>
        <a:p>
          <a:pPr rtl="1"/>
          <a:endParaRPr lang="ar-SA"/>
        </a:p>
      </dgm:t>
    </dgm:pt>
    <dgm:pt modelId="{D985C74C-106A-4474-92A5-C2DD041FC110}">
      <dgm:prSet phldrT="[نص]" custT="1"/>
      <dgm:spPr/>
      <dgm:t>
        <a:bodyPr/>
        <a:lstStyle/>
        <a:p>
          <a:pPr rtl="1"/>
          <a:r>
            <a:rPr lang="ar-SA" sz="4300" smtClean="0">
              <a:cs typeface="Akhbar MT" pitchFamily="2" charset="-78"/>
            </a:rPr>
            <a:t>القراءة الجهرية  </a:t>
          </a:r>
          <a:r>
            <a:rPr lang="en-US" sz="3200" b="1" smtClean="0">
              <a:latin typeface="Andalus" pitchFamily="18" charset="-78"/>
              <a:cs typeface="Andalus" pitchFamily="18" charset="-78"/>
            </a:rPr>
            <a:t>Coral Reading</a:t>
          </a:r>
          <a:r>
            <a:rPr lang="ar-SA" sz="3200" b="1" smtClean="0">
              <a:latin typeface="Andalus" pitchFamily="18" charset="-78"/>
              <a:cs typeface="Andalus" pitchFamily="18" charset="-78"/>
            </a:rPr>
            <a:t> </a:t>
          </a:r>
          <a:endParaRPr lang="ar-SA" sz="3200" b="1" dirty="0" smtClean="0">
            <a:latin typeface="Andalus" pitchFamily="18" charset="-78"/>
            <a:cs typeface="Andalus" pitchFamily="18" charset="-78"/>
          </a:endParaRPr>
        </a:p>
      </dgm:t>
    </dgm:pt>
    <dgm:pt modelId="{C7DD47B6-703A-4A0A-9B1B-175B3F671BC6}" type="parTrans" cxnId="{546393A8-BE2F-4708-AF0A-ABA73124B17F}">
      <dgm:prSet/>
      <dgm:spPr/>
      <dgm:t>
        <a:bodyPr/>
        <a:lstStyle/>
        <a:p>
          <a:pPr rtl="1"/>
          <a:endParaRPr lang="ar-SA"/>
        </a:p>
      </dgm:t>
    </dgm:pt>
    <dgm:pt modelId="{C3E743A2-0386-4D77-AE92-479D19E6A85A}" type="sibTrans" cxnId="{546393A8-BE2F-4708-AF0A-ABA73124B17F}">
      <dgm:prSet/>
      <dgm:spPr/>
      <dgm:t>
        <a:bodyPr/>
        <a:lstStyle/>
        <a:p>
          <a:pPr rtl="1"/>
          <a:endParaRPr lang="ar-SA"/>
        </a:p>
      </dgm:t>
    </dgm:pt>
    <dgm:pt modelId="{FE186782-643B-4988-A4A3-4F7A4752F824}" type="pres">
      <dgm:prSet presAssocID="{B5E40A3B-2A18-47FF-8F8E-40AA02DEAB90}" presName="linear" presStyleCnt="0">
        <dgm:presLayoutVars>
          <dgm:dir/>
          <dgm:animLvl val="lvl"/>
          <dgm:resizeHandles val="exact"/>
        </dgm:presLayoutVars>
      </dgm:prSet>
      <dgm:spPr/>
      <dgm:t>
        <a:bodyPr/>
        <a:lstStyle/>
        <a:p>
          <a:pPr rtl="1"/>
          <a:endParaRPr lang="ar-SA"/>
        </a:p>
      </dgm:t>
    </dgm:pt>
    <dgm:pt modelId="{54A18B6D-D0E1-40CC-A84D-A59FDB7073CD}" type="pres">
      <dgm:prSet presAssocID="{15AE215C-A7E3-4AFF-B3AE-99CD4F51CF06}" presName="parentLin" presStyleCnt="0"/>
      <dgm:spPr/>
      <dgm:t>
        <a:bodyPr/>
        <a:lstStyle/>
        <a:p>
          <a:pPr rtl="1"/>
          <a:endParaRPr lang="ar-SA"/>
        </a:p>
      </dgm:t>
    </dgm:pt>
    <dgm:pt modelId="{31EE6271-6048-4537-A8AD-85957F7D65AA}" type="pres">
      <dgm:prSet presAssocID="{15AE215C-A7E3-4AFF-B3AE-99CD4F51CF06}" presName="parentLeftMargin" presStyleLbl="node1" presStyleIdx="0" presStyleCnt="2"/>
      <dgm:spPr/>
      <dgm:t>
        <a:bodyPr/>
        <a:lstStyle/>
        <a:p>
          <a:pPr rtl="1"/>
          <a:endParaRPr lang="ar-SA"/>
        </a:p>
      </dgm:t>
    </dgm:pt>
    <dgm:pt modelId="{D2E30425-14B4-4176-9881-E8128BB2BCEB}" type="pres">
      <dgm:prSet presAssocID="{15AE215C-A7E3-4AFF-B3AE-99CD4F51CF06}" presName="parentText" presStyleLbl="node1" presStyleIdx="0" presStyleCnt="2">
        <dgm:presLayoutVars>
          <dgm:chMax val="0"/>
          <dgm:bulletEnabled val="1"/>
        </dgm:presLayoutVars>
      </dgm:prSet>
      <dgm:spPr/>
      <dgm:t>
        <a:bodyPr/>
        <a:lstStyle/>
        <a:p>
          <a:pPr rtl="1"/>
          <a:endParaRPr lang="ar-SA"/>
        </a:p>
      </dgm:t>
    </dgm:pt>
    <dgm:pt modelId="{DE1AC819-9E27-498C-BDC4-0F92151097E9}" type="pres">
      <dgm:prSet presAssocID="{15AE215C-A7E3-4AFF-B3AE-99CD4F51CF06}" presName="negativeSpace" presStyleCnt="0"/>
      <dgm:spPr/>
      <dgm:t>
        <a:bodyPr/>
        <a:lstStyle/>
        <a:p>
          <a:pPr rtl="1"/>
          <a:endParaRPr lang="ar-SA"/>
        </a:p>
      </dgm:t>
    </dgm:pt>
    <dgm:pt modelId="{346DA32A-8830-4AAD-8E4B-8344CF9A25A7}" type="pres">
      <dgm:prSet presAssocID="{15AE215C-A7E3-4AFF-B3AE-99CD4F51CF06}" presName="childText" presStyleLbl="conFgAcc1" presStyleIdx="0" presStyleCnt="2">
        <dgm:presLayoutVars>
          <dgm:bulletEnabled val="1"/>
        </dgm:presLayoutVars>
      </dgm:prSet>
      <dgm:spPr/>
      <dgm:t>
        <a:bodyPr/>
        <a:lstStyle/>
        <a:p>
          <a:pPr rtl="1"/>
          <a:endParaRPr lang="ar-SA"/>
        </a:p>
      </dgm:t>
    </dgm:pt>
    <dgm:pt modelId="{89E01236-256F-4D61-9608-A38D36225AB7}" type="pres">
      <dgm:prSet presAssocID="{6E4666EB-0C05-4517-B80F-89E95CC50C10}" presName="spaceBetweenRectangles" presStyleCnt="0"/>
      <dgm:spPr/>
      <dgm:t>
        <a:bodyPr/>
        <a:lstStyle/>
        <a:p>
          <a:pPr rtl="1"/>
          <a:endParaRPr lang="ar-SA"/>
        </a:p>
      </dgm:t>
    </dgm:pt>
    <dgm:pt modelId="{3B89DD20-7E58-451A-8D40-DB3AFDC9786F}" type="pres">
      <dgm:prSet presAssocID="{D985C74C-106A-4474-92A5-C2DD041FC110}" presName="parentLin" presStyleCnt="0"/>
      <dgm:spPr/>
      <dgm:t>
        <a:bodyPr/>
        <a:lstStyle/>
        <a:p>
          <a:pPr rtl="1"/>
          <a:endParaRPr lang="ar-SA"/>
        </a:p>
      </dgm:t>
    </dgm:pt>
    <dgm:pt modelId="{ADDB93B6-9926-4729-B87F-7C2037A219E8}" type="pres">
      <dgm:prSet presAssocID="{D985C74C-106A-4474-92A5-C2DD041FC110}" presName="parentLeftMargin" presStyleLbl="node1" presStyleIdx="0" presStyleCnt="2"/>
      <dgm:spPr/>
      <dgm:t>
        <a:bodyPr/>
        <a:lstStyle/>
        <a:p>
          <a:pPr rtl="1"/>
          <a:endParaRPr lang="ar-SA"/>
        </a:p>
      </dgm:t>
    </dgm:pt>
    <dgm:pt modelId="{91E2D588-0D73-492D-916E-C1930E6207E1}" type="pres">
      <dgm:prSet presAssocID="{D985C74C-106A-4474-92A5-C2DD041FC110}" presName="parentText" presStyleLbl="node1" presStyleIdx="1" presStyleCnt="2">
        <dgm:presLayoutVars>
          <dgm:chMax val="0"/>
          <dgm:bulletEnabled val="1"/>
        </dgm:presLayoutVars>
      </dgm:prSet>
      <dgm:spPr/>
      <dgm:t>
        <a:bodyPr/>
        <a:lstStyle/>
        <a:p>
          <a:pPr rtl="1"/>
          <a:endParaRPr lang="ar-SA"/>
        </a:p>
      </dgm:t>
    </dgm:pt>
    <dgm:pt modelId="{C35C47FC-9B9E-4DCD-B460-7F5C924B932F}" type="pres">
      <dgm:prSet presAssocID="{D985C74C-106A-4474-92A5-C2DD041FC110}" presName="negativeSpace" presStyleCnt="0"/>
      <dgm:spPr/>
      <dgm:t>
        <a:bodyPr/>
        <a:lstStyle/>
        <a:p>
          <a:pPr rtl="1"/>
          <a:endParaRPr lang="ar-SA"/>
        </a:p>
      </dgm:t>
    </dgm:pt>
    <dgm:pt modelId="{A72E82FF-85CD-4FBB-B4EC-B4F2AF88C2E8}" type="pres">
      <dgm:prSet presAssocID="{D985C74C-106A-4474-92A5-C2DD041FC110}" presName="childText" presStyleLbl="conFgAcc1" presStyleIdx="1" presStyleCnt="2">
        <dgm:presLayoutVars>
          <dgm:bulletEnabled val="1"/>
        </dgm:presLayoutVars>
      </dgm:prSet>
      <dgm:spPr/>
      <dgm:t>
        <a:bodyPr/>
        <a:lstStyle/>
        <a:p>
          <a:pPr rtl="1"/>
          <a:endParaRPr lang="ar-SA"/>
        </a:p>
      </dgm:t>
    </dgm:pt>
  </dgm:ptLst>
  <dgm:cxnLst>
    <dgm:cxn modelId="{9F3DF35C-7083-4CE5-A8B1-B2C7A3A41F70}" type="presOf" srcId="{B5E40A3B-2A18-47FF-8F8E-40AA02DEAB90}" destId="{FE186782-643B-4988-A4A3-4F7A4752F824}" srcOrd="0" destOrd="0" presId="urn:microsoft.com/office/officeart/2005/8/layout/list1"/>
    <dgm:cxn modelId="{E93B7C42-DC12-463D-B84C-21B047CDE6B6}" type="presOf" srcId="{15AE215C-A7E3-4AFF-B3AE-99CD4F51CF06}" destId="{31EE6271-6048-4537-A8AD-85957F7D65AA}" srcOrd="0" destOrd="0" presId="urn:microsoft.com/office/officeart/2005/8/layout/list1"/>
    <dgm:cxn modelId="{86B421DE-0AB4-4DE7-8333-CCE3E3C3456D}" type="presOf" srcId="{D985C74C-106A-4474-92A5-C2DD041FC110}" destId="{ADDB93B6-9926-4729-B87F-7C2037A219E8}" srcOrd="0" destOrd="0" presId="urn:microsoft.com/office/officeart/2005/8/layout/list1"/>
    <dgm:cxn modelId="{67EC03D3-7D54-4B92-8BAF-41963C9214EC}" type="presOf" srcId="{15AE215C-A7E3-4AFF-B3AE-99CD4F51CF06}" destId="{D2E30425-14B4-4176-9881-E8128BB2BCEB}" srcOrd="1" destOrd="0" presId="urn:microsoft.com/office/officeart/2005/8/layout/list1"/>
    <dgm:cxn modelId="{546393A8-BE2F-4708-AF0A-ABA73124B17F}" srcId="{B5E40A3B-2A18-47FF-8F8E-40AA02DEAB90}" destId="{D985C74C-106A-4474-92A5-C2DD041FC110}" srcOrd="1" destOrd="0" parTransId="{C7DD47B6-703A-4A0A-9B1B-175B3F671BC6}" sibTransId="{C3E743A2-0386-4D77-AE92-479D19E6A85A}"/>
    <dgm:cxn modelId="{1573EF74-AC16-4DE1-AE5A-B836FA00B1E9}" srcId="{B5E40A3B-2A18-47FF-8F8E-40AA02DEAB90}" destId="{15AE215C-A7E3-4AFF-B3AE-99CD4F51CF06}" srcOrd="0" destOrd="0" parTransId="{5D7F34E4-69C6-4826-9F52-06E8B8048E42}" sibTransId="{6E4666EB-0C05-4517-B80F-89E95CC50C10}"/>
    <dgm:cxn modelId="{A0B38442-25A7-4D4D-970A-6C3CC0887AF4}" type="presOf" srcId="{D985C74C-106A-4474-92A5-C2DD041FC110}" destId="{91E2D588-0D73-492D-916E-C1930E6207E1}" srcOrd="1" destOrd="0" presId="urn:microsoft.com/office/officeart/2005/8/layout/list1"/>
    <dgm:cxn modelId="{85D7AF32-3AC5-4A48-A37A-0ADD1F1BD039}" type="presParOf" srcId="{FE186782-643B-4988-A4A3-4F7A4752F824}" destId="{54A18B6D-D0E1-40CC-A84D-A59FDB7073CD}" srcOrd="0" destOrd="0" presId="urn:microsoft.com/office/officeart/2005/8/layout/list1"/>
    <dgm:cxn modelId="{58081F59-82E0-4C7C-82CE-9CBDD4F213BD}" type="presParOf" srcId="{54A18B6D-D0E1-40CC-A84D-A59FDB7073CD}" destId="{31EE6271-6048-4537-A8AD-85957F7D65AA}" srcOrd="0" destOrd="0" presId="urn:microsoft.com/office/officeart/2005/8/layout/list1"/>
    <dgm:cxn modelId="{19E3B5F7-04C3-49D6-9596-B7211C29F75F}" type="presParOf" srcId="{54A18B6D-D0E1-40CC-A84D-A59FDB7073CD}" destId="{D2E30425-14B4-4176-9881-E8128BB2BCEB}" srcOrd="1" destOrd="0" presId="urn:microsoft.com/office/officeart/2005/8/layout/list1"/>
    <dgm:cxn modelId="{90B597DC-1D82-4CBB-AB96-94D81237B8B3}" type="presParOf" srcId="{FE186782-643B-4988-A4A3-4F7A4752F824}" destId="{DE1AC819-9E27-498C-BDC4-0F92151097E9}" srcOrd="1" destOrd="0" presId="urn:microsoft.com/office/officeart/2005/8/layout/list1"/>
    <dgm:cxn modelId="{CC6D808F-BD8C-418A-92FB-0B18828F6699}" type="presParOf" srcId="{FE186782-643B-4988-A4A3-4F7A4752F824}" destId="{346DA32A-8830-4AAD-8E4B-8344CF9A25A7}" srcOrd="2" destOrd="0" presId="urn:microsoft.com/office/officeart/2005/8/layout/list1"/>
    <dgm:cxn modelId="{246B7143-128F-4080-A5C1-E0933A600B05}" type="presParOf" srcId="{FE186782-643B-4988-A4A3-4F7A4752F824}" destId="{89E01236-256F-4D61-9608-A38D36225AB7}" srcOrd="3" destOrd="0" presId="urn:microsoft.com/office/officeart/2005/8/layout/list1"/>
    <dgm:cxn modelId="{E0961784-9371-4171-A005-29014FFE96F1}" type="presParOf" srcId="{FE186782-643B-4988-A4A3-4F7A4752F824}" destId="{3B89DD20-7E58-451A-8D40-DB3AFDC9786F}" srcOrd="4" destOrd="0" presId="urn:microsoft.com/office/officeart/2005/8/layout/list1"/>
    <dgm:cxn modelId="{3127E5A1-44C1-4897-9562-6E49085E9DE2}" type="presParOf" srcId="{3B89DD20-7E58-451A-8D40-DB3AFDC9786F}" destId="{ADDB93B6-9926-4729-B87F-7C2037A219E8}" srcOrd="0" destOrd="0" presId="urn:microsoft.com/office/officeart/2005/8/layout/list1"/>
    <dgm:cxn modelId="{7A2914E7-B336-4647-94AC-B44BD878DA62}" type="presParOf" srcId="{3B89DD20-7E58-451A-8D40-DB3AFDC9786F}" destId="{91E2D588-0D73-492D-916E-C1930E6207E1}" srcOrd="1" destOrd="0" presId="urn:microsoft.com/office/officeart/2005/8/layout/list1"/>
    <dgm:cxn modelId="{8BE6F00C-705A-4A7E-8154-4C6CD2F28414}" type="presParOf" srcId="{FE186782-643B-4988-A4A3-4F7A4752F824}" destId="{C35C47FC-9B9E-4DCD-B460-7F5C924B932F}" srcOrd="5" destOrd="0" presId="urn:microsoft.com/office/officeart/2005/8/layout/list1"/>
    <dgm:cxn modelId="{746C97BC-8D82-4C9A-B440-243EAB8FFB7A}" type="presParOf" srcId="{FE186782-643B-4988-A4A3-4F7A4752F824}" destId="{A72E82FF-85CD-4FBB-B4EC-B4F2AF88C2E8}" srcOrd="6"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B495FE6-6063-4872-9776-80199E071E1F}" type="datetimeFigureOut">
              <a:rPr lang="ar-SA" smtClean="0"/>
              <a:pPr/>
              <a:t>02/01/38</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13DA4E28-EB18-499B-92EA-8F6C47F59C89}"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89C89FB-38EE-414F-931D-414ED5346707}" type="datetimeFigureOut">
              <a:rPr lang="ar-SA" smtClean="0"/>
              <a:pPr/>
              <a:t>02/01/38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0876178-7B6B-4484-98D2-99C0DDC8731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B0876178-7B6B-4484-98D2-99C0DDC8731A}"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3FE2525-6511-4AAD-852C-6E399E851366}" type="datetimeFigureOut">
              <a:rPr lang="ar-SA" smtClean="0"/>
              <a:pPr/>
              <a:t>02/01/38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6F8ADB-BFBA-4688-899B-412F50A3AD6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3FE2525-6511-4AAD-852C-6E399E851366}" type="datetimeFigureOut">
              <a:rPr lang="ar-SA" smtClean="0"/>
              <a:pPr/>
              <a:t>02/01/38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3FE2525-6511-4AAD-852C-6E399E851366}" type="datetimeFigureOut">
              <a:rPr lang="ar-SA" smtClean="0"/>
              <a:pPr/>
              <a:t>02/01/38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3FE2525-6511-4AAD-852C-6E399E851366}" type="datetimeFigureOut">
              <a:rPr lang="ar-SA" smtClean="0"/>
              <a:pPr/>
              <a:t>02/01/38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3FE2525-6511-4AAD-852C-6E399E851366}" type="datetimeFigureOut">
              <a:rPr lang="ar-SA" smtClean="0"/>
              <a:pPr/>
              <a:t>02/01/38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6F8ADB-BFBA-4688-899B-412F50A3AD6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3FE2525-6511-4AAD-852C-6E399E851366}" type="datetimeFigureOut">
              <a:rPr lang="ar-SA" smtClean="0"/>
              <a:pPr/>
              <a:t>02/01/38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3FE2525-6511-4AAD-852C-6E399E851366}" type="datetimeFigureOut">
              <a:rPr lang="ar-SA" smtClean="0"/>
              <a:pPr/>
              <a:t>02/01/38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3FE2525-6511-4AAD-852C-6E399E851366}" type="datetimeFigureOut">
              <a:rPr lang="ar-SA" smtClean="0"/>
              <a:pPr/>
              <a:t>02/01/38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3FE2525-6511-4AAD-852C-6E399E851366}" type="datetimeFigureOut">
              <a:rPr lang="ar-SA" smtClean="0"/>
              <a:pPr/>
              <a:t>02/01/38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3FE2525-6511-4AAD-852C-6E399E851366}" type="datetimeFigureOut">
              <a:rPr lang="ar-SA" smtClean="0"/>
              <a:pPr/>
              <a:t>02/01/38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6F8ADB-BFBA-4688-899B-412F50A3AD6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3FE2525-6511-4AAD-852C-6E399E851366}" type="datetimeFigureOut">
              <a:rPr lang="ar-SA" smtClean="0"/>
              <a:pPr/>
              <a:t>02/01/38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6F8ADB-BFBA-4688-899B-412F50A3AD6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3FE2525-6511-4AAD-852C-6E399E851366}" type="datetimeFigureOut">
              <a:rPr lang="ar-SA" smtClean="0"/>
              <a:pPr/>
              <a:t>02/01/38</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6F8ADB-BFBA-4688-899B-412F50A3AD6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openxmlformats.org/officeDocument/2006/relationships/diagramData" Target="../diagrams/data2.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57290" y="571480"/>
            <a:ext cx="6415110" cy="785817"/>
          </a:xfrm>
        </p:spPr>
        <p:txBody>
          <a:bodyPr>
            <a:normAutofit fontScale="90000"/>
          </a:bodyPr>
          <a:lstStyle/>
          <a:p>
            <a:pPr algn="ctr"/>
            <a:r>
              <a:rPr lang="ar-SA" u="sng" dirty="0" smtClean="0">
                <a:solidFill>
                  <a:schemeClr val="accent1">
                    <a:lumMod val="50000"/>
                  </a:schemeClr>
                </a:solidFill>
                <a:cs typeface="Akhbar MT" pitchFamily="2" charset="-78"/>
              </a:rPr>
              <a:t>مفهوم القراءة وأهميتها</a:t>
            </a:r>
            <a:endParaRPr lang="ar-SA" u="sng" dirty="0">
              <a:solidFill>
                <a:schemeClr val="accent1">
                  <a:lumMod val="50000"/>
                </a:schemeClr>
              </a:solidFill>
              <a:cs typeface="Akhbar MT" pitchFamily="2" charset="-78"/>
            </a:endParaRPr>
          </a:p>
        </p:txBody>
      </p:sp>
      <p:sp>
        <p:nvSpPr>
          <p:cNvPr id="3" name="عنوان فرعي 2"/>
          <p:cNvSpPr>
            <a:spLocks noGrp="1"/>
          </p:cNvSpPr>
          <p:nvPr>
            <p:ph type="subTitle" idx="1"/>
          </p:nvPr>
        </p:nvSpPr>
        <p:spPr>
          <a:xfrm>
            <a:off x="428596" y="1428736"/>
            <a:ext cx="8358246" cy="4929222"/>
          </a:xfrm>
        </p:spPr>
        <p:txBody>
          <a:bodyPr>
            <a:normAutofit/>
          </a:bodyPr>
          <a:lstStyle/>
          <a:p>
            <a:r>
              <a:rPr lang="ar-SA" sz="4000" b="1" dirty="0" smtClean="0">
                <a:solidFill>
                  <a:schemeClr val="accent4">
                    <a:lumMod val="50000"/>
                  </a:schemeClr>
                </a:solidFill>
                <a:cs typeface="Akhbar MT" pitchFamily="2" charset="-78"/>
              </a:rPr>
              <a:t>تعد القراءة أحد أهم أجزاء اللغة، وإذا كانت اللغة هي وسيلة للتواصل فيما بين الأفراد بعضهم البعض، ووسيلة لفهم العالم المحيط والتفاعل معه، فإن القراءة أحد مكونات اللغة التي لا غنى عنها. فاللغة تتكون من حروف وأرقام ورموز معروفة ومتداولة للتواصل بين الناس لفظيا وغير لفظيا، وتتكون من قراءة وكتابة وقواعد، وجميعها جوانب أساسية لجمال اللغة، والاستفادة منها بكل ما تحمل معانيها.</a:t>
            </a:r>
            <a:endParaRPr lang="ar-SA" sz="4000" b="1" dirty="0">
              <a:solidFill>
                <a:schemeClr val="accent4">
                  <a:lumMod val="50000"/>
                </a:schemeClr>
              </a:solidFill>
              <a:cs typeface="Akhbar M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14356"/>
            <a:ext cx="8229600" cy="4929222"/>
          </a:xfrm>
        </p:spPr>
        <p:txBody>
          <a:bodyPr>
            <a:normAutofit/>
          </a:bodyPr>
          <a:lstStyle/>
          <a:p>
            <a:pPr algn="r"/>
            <a:r>
              <a:rPr lang="ar-SA" sz="4800" b="1" u="sng" dirty="0" smtClean="0">
                <a:solidFill>
                  <a:schemeClr val="accent3">
                    <a:lumMod val="75000"/>
                  </a:schemeClr>
                </a:solidFill>
                <a:cs typeface="Akhbar MT" pitchFamily="2" charset="-78"/>
              </a:rPr>
              <a:t>تشير مهارة التعرف على الكلمة إلى قدرة التلاميذ على تعرف الكلمات وتعلم الأساليب التي من خلالها تصبح الكلمات المجهولة أو الغامضة معروفة ومقروءة عن طريق ترميز الكلمات المطبوعة والحروف وتزاوج الحروف والكلمات مع الأصوات</a:t>
            </a:r>
            <a:endParaRPr lang="ar-SA" sz="4800" b="1" u="sng" dirty="0">
              <a:solidFill>
                <a:schemeClr val="accent3">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000108"/>
            <a:ext cx="8229600" cy="4714908"/>
          </a:xfrm>
        </p:spPr>
        <p:txBody>
          <a:bodyPr/>
          <a:lstStyle/>
          <a:p>
            <a:pPr algn="r"/>
            <a:r>
              <a:rPr lang="ar-SA" b="1" u="sng" dirty="0" smtClean="0">
                <a:solidFill>
                  <a:schemeClr val="accent3">
                    <a:lumMod val="75000"/>
                  </a:schemeClr>
                </a:solidFill>
                <a:cs typeface="Akhbar MT" pitchFamily="2" charset="-78"/>
              </a:rPr>
              <a:t>الأطفال أقل قدرة من الراشدين في التعرف على الكلمة من خلال السياق ويرجع ذلك إلى نقص في النضج لديهم مقارنة بالكبار وإلى معاناتهم من بعض مشكلات القراءة وبطئهم في القراءة، مما يؤثر في قدرتهم على ربط المعنى الكلي أو الفكرة العامة بكل جزء من أجزاء الجملة</a:t>
            </a:r>
            <a:endParaRPr lang="ar-SA" b="1" u="sng" dirty="0">
              <a:solidFill>
                <a:schemeClr val="accent3">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u="sng" dirty="0" smtClean="0">
                <a:solidFill>
                  <a:schemeClr val="accent2"/>
                </a:solidFill>
                <a:cs typeface="Akhbar MT" pitchFamily="2" charset="-78"/>
              </a:rPr>
              <a:t>الفهم القرائي</a:t>
            </a:r>
            <a:endParaRPr lang="ar-SA" u="sng" dirty="0">
              <a:solidFill>
                <a:schemeClr val="accent2"/>
              </a:solidFill>
              <a:cs typeface="Akhbar MT" pitchFamily="2" charset="-78"/>
            </a:endParaRPr>
          </a:p>
        </p:txBody>
      </p:sp>
      <p:sp>
        <p:nvSpPr>
          <p:cNvPr id="3" name="عنوان فرعي 2"/>
          <p:cNvSpPr>
            <a:spLocks noGrp="1"/>
          </p:cNvSpPr>
          <p:nvPr>
            <p:ph idx="1"/>
          </p:nvPr>
        </p:nvSpPr>
        <p:spPr/>
        <p:txBody>
          <a:bodyPr>
            <a:normAutofit fontScale="92500" lnSpcReduction="10000"/>
          </a:bodyPr>
          <a:lstStyle/>
          <a:p>
            <a:r>
              <a:rPr lang="ar-SA" sz="3600" b="1" dirty="0" smtClean="0">
                <a:solidFill>
                  <a:schemeClr val="accent4">
                    <a:lumMod val="50000"/>
                  </a:schemeClr>
                </a:solidFill>
                <a:cs typeface="Akhbar MT" pitchFamily="2" charset="-78"/>
              </a:rPr>
              <a:t>الفهم كما عرفه بعض الباحثين يشير إلى الربط بين الرموز والمعنى، واختيار المعنى المناسب، وتنظيم الأفكار المقروءة، واستخدام هذه الأفكار بعد تذكرها. والفهم في القراءة عملية عقلية تدور داخل الدماغ ويستدل على حدوثها بسلوك القارئ بعد القراءة.</a:t>
            </a:r>
          </a:p>
          <a:p>
            <a:endParaRPr lang="ar-SA" sz="3600" b="1" dirty="0" smtClean="0">
              <a:solidFill>
                <a:schemeClr val="accent4">
                  <a:lumMod val="50000"/>
                </a:schemeClr>
              </a:solidFill>
              <a:cs typeface="Akhbar MT" pitchFamily="2" charset="-78"/>
            </a:endParaRPr>
          </a:p>
          <a:p>
            <a:r>
              <a:rPr lang="ar-SA" sz="3600" b="1" dirty="0" smtClean="0">
                <a:solidFill>
                  <a:schemeClr val="accent4">
                    <a:lumMod val="50000"/>
                  </a:schemeClr>
                </a:solidFill>
                <a:cs typeface="Akhbar MT" pitchFamily="2" charset="-78"/>
              </a:rPr>
              <a:t>ويستند الفهم إلى خبرات القارئ الماضية، فالتلميذ حينما يقرأ عبارة ما لابد من أن يتوفر لديه حصيلة وخلفية ماضية حتى يستطيع الربط بين الخبرات السابقة والخبرة الحالية المقروءة وبالتالي يستطيع تكوين صورة ذهنية جديدة ويفهم معنى العبارة المذكورة</a:t>
            </a:r>
            <a:endParaRPr lang="ar-SA" sz="3600" b="1" dirty="0">
              <a:solidFill>
                <a:schemeClr val="accent4">
                  <a:lumMod val="50000"/>
                </a:schemeClr>
              </a:solidFill>
              <a:cs typeface="Akhbar MT"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14480" y="642918"/>
            <a:ext cx="5757874" cy="918418"/>
          </a:xfrm>
        </p:spPr>
        <p:txBody>
          <a:bodyPr/>
          <a:lstStyle/>
          <a:p>
            <a:r>
              <a:rPr lang="ar-SA" b="1" u="sng" dirty="0" smtClean="0">
                <a:solidFill>
                  <a:schemeClr val="accent3"/>
                </a:solidFill>
                <a:cs typeface="Akhbar MT" pitchFamily="2" charset="-78"/>
              </a:rPr>
              <a:t>مراحل اكتساب مهارات القراءة</a:t>
            </a:r>
            <a:endParaRPr lang="ar-SA" b="1" u="sng" dirty="0">
              <a:solidFill>
                <a:schemeClr val="accent3"/>
              </a:solidFill>
              <a:cs typeface="Akhbar MT" pitchFamily="2" charset="-78"/>
            </a:endParaRPr>
          </a:p>
        </p:txBody>
      </p:sp>
      <p:graphicFrame>
        <p:nvGraphicFramePr>
          <p:cNvPr id="3" name="رسم تخطيطي 2"/>
          <p:cNvGraphicFramePr/>
          <p:nvPr/>
        </p:nvGraphicFramePr>
        <p:xfrm>
          <a:off x="571472" y="1714488"/>
          <a:ext cx="8215370" cy="4889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714356"/>
            <a:ext cx="8305800" cy="846980"/>
          </a:xfrm>
        </p:spPr>
        <p:txBody>
          <a:bodyPr/>
          <a:lstStyle/>
          <a:p>
            <a:pPr algn="ctr"/>
            <a:r>
              <a:rPr lang="ar-SA" b="1" u="sng" dirty="0" smtClean="0">
                <a:solidFill>
                  <a:schemeClr val="accent3"/>
                </a:solidFill>
                <a:cs typeface="Akhbar MT" pitchFamily="2" charset="-78"/>
              </a:rPr>
              <a:t>مستويات تعليم مهارات القراءة</a:t>
            </a:r>
            <a:endParaRPr lang="ar-SA" b="1" u="sng" dirty="0">
              <a:solidFill>
                <a:schemeClr val="accent3"/>
              </a:solidFill>
              <a:cs typeface="Akhbar MT" pitchFamily="2" charset="-78"/>
            </a:endParaRPr>
          </a:p>
        </p:txBody>
      </p:sp>
      <p:graphicFrame>
        <p:nvGraphicFramePr>
          <p:cNvPr id="3" name="رسم تخطيطي 2"/>
          <p:cNvGraphicFramePr/>
          <p:nvPr/>
        </p:nvGraphicFramePr>
        <p:xfrm>
          <a:off x="285720" y="1643050"/>
          <a:ext cx="8215370" cy="4746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85728"/>
            <a:ext cx="8305800" cy="1143000"/>
          </a:xfrm>
        </p:spPr>
        <p:txBody>
          <a:bodyPr/>
          <a:lstStyle/>
          <a:p>
            <a:pPr algn="ctr"/>
            <a:r>
              <a:rPr lang="ar-SA" b="1" u="sng" dirty="0" smtClean="0">
                <a:solidFill>
                  <a:schemeClr val="accent4"/>
                </a:solidFill>
                <a:cs typeface="Akhbar MT" pitchFamily="2" charset="-78"/>
              </a:rPr>
              <a:t>أنواع القراءة وفقا لطبيعة الأداء</a:t>
            </a:r>
            <a:endParaRPr lang="ar-SA" b="1" u="sng" dirty="0">
              <a:solidFill>
                <a:schemeClr val="accent4"/>
              </a:solidFill>
              <a:cs typeface="Akhbar MT" pitchFamily="2" charset="-78"/>
            </a:endParaRPr>
          </a:p>
        </p:txBody>
      </p:sp>
      <p:graphicFrame>
        <p:nvGraphicFramePr>
          <p:cNvPr id="3" name="رسم تخطيطي 2"/>
          <p:cNvGraphicFramePr/>
          <p:nvPr/>
        </p:nvGraphicFramePr>
        <p:xfrm>
          <a:off x="428596" y="1357298"/>
          <a:ext cx="8429684"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lstStyle/>
          <a:p>
            <a:pPr algn="ctr"/>
            <a:r>
              <a:rPr lang="ar-SA" u="sng" dirty="0" smtClean="0">
                <a:solidFill>
                  <a:schemeClr val="accent2"/>
                </a:solidFill>
                <a:cs typeface="Akhbar MT" pitchFamily="2" charset="-78"/>
              </a:rPr>
              <a:t>أنواع القراءة تبعاً للغرض</a:t>
            </a:r>
            <a:endParaRPr lang="ar-SA" dirty="0">
              <a:solidFill>
                <a:schemeClr val="accent2"/>
              </a:solidFill>
            </a:endParaRPr>
          </a:p>
        </p:txBody>
      </p:sp>
      <p:sp>
        <p:nvSpPr>
          <p:cNvPr id="3" name="عنوان فرعي 2"/>
          <p:cNvSpPr>
            <a:spLocks noGrp="1"/>
          </p:cNvSpPr>
          <p:nvPr>
            <p:ph type="subTitle" idx="1"/>
          </p:nvPr>
        </p:nvSpPr>
        <p:spPr>
          <a:xfrm>
            <a:off x="357158" y="1142984"/>
            <a:ext cx="8286808" cy="5357850"/>
          </a:xfrm>
        </p:spPr>
        <p:txBody>
          <a:bodyPr>
            <a:noAutofit/>
          </a:bodyPr>
          <a:lstStyle/>
          <a:p>
            <a:pPr marL="514350" indent="-514350" algn="r">
              <a:buFont typeface="+mj-lt"/>
              <a:buAutoNum type="arabicPeriod"/>
            </a:pPr>
            <a:r>
              <a:rPr lang="ar-SA" sz="2800" b="1" dirty="0" smtClean="0">
                <a:solidFill>
                  <a:schemeClr val="accent4">
                    <a:lumMod val="50000"/>
                  </a:schemeClr>
                </a:solidFill>
                <a:cs typeface="Akhbar MT" pitchFamily="2" charset="-78"/>
              </a:rPr>
              <a:t>قراءة الاستماع</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السريعة </a:t>
            </a:r>
            <a:r>
              <a:rPr lang="en-US" sz="2000" b="1" dirty="0">
                <a:solidFill>
                  <a:schemeClr val="accent4">
                    <a:lumMod val="50000"/>
                  </a:schemeClr>
                </a:solidFill>
                <a:latin typeface="Andalus" pitchFamily="18" charset="-78"/>
                <a:cs typeface="Andalus" pitchFamily="18" charset="-78"/>
              </a:rPr>
              <a:t>Reading </a:t>
            </a:r>
            <a:r>
              <a:rPr lang="en-US" sz="2000" b="1" dirty="0" smtClean="0">
                <a:solidFill>
                  <a:schemeClr val="accent4">
                    <a:lumMod val="50000"/>
                  </a:schemeClr>
                </a:solidFill>
                <a:latin typeface="Andalus" pitchFamily="18" charset="-78"/>
                <a:cs typeface="Andalus" pitchFamily="18" charset="-78"/>
              </a:rPr>
              <a:t>Speed</a:t>
            </a:r>
            <a:endParaRPr lang="ar-SA" sz="2800" b="1" dirty="0" smtClean="0">
              <a:solidFill>
                <a:schemeClr val="accent4">
                  <a:lumMod val="50000"/>
                </a:schemeClr>
              </a:solidFill>
              <a:cs typeface="Akhbar MT" pitchFamily="2" charset="-78"/>
            </a:endParaRP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الفاعلة</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الانتقائية</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الناقدة</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المسحية / الاستطلاعية العابرة ( العاجلة )</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التصفحية العابرة</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التفحصية / السابرة</a:t>
            </a:r>
          </a:p>
          <a:p>
            <a:pPr marL="514350" indent="-514350" algn="r">
              <a:buFont typeface="+mj-lt"/>
              <a:buAutoNum type="arabicPeriod"/>
            </a:pPr>
            <a:r>
              <a:rPr lang="ar-SA" sz="2800" b="1" dirty="0" smtClean="0">
                <a:solidFill>
                  <a:schemeClr val="accent4">
                    <a:lumMod val="50000"/>
                  </a:schemeClr>
                </a:solidFill>
                <a:cs typeface="Akhbar MT" pitchFamily="2" charset="-78"/>
              </a:rPr>
              <a:t>القراءة الدراسية</a:t>
            </a:r>
          </a:p>
          <a:p>
            <a:pPr marL="514350" indent="-514350" algn="r">
              <a:buFont typeface="+mj-lt"/>
              <a:buAutoNum type="arabicPeriod"/>
            </a:pPr>
            <a:r>
              <a:rPr lang="ar-SA" sz="2800" b="1" dirty="0" smtClean="0">
                <a:solidFill>
                  <a:schemeClr val="accent4">
                    <a:lumMod val="50000"/>
                  </a:schemeClr>
                </a:solidFill>
                <a:cs typeface="Akhbar MT" pitchFamily="2" charset="-78"/>
              </a:rPr>
              <a:t>قراءة المتعة</a:t>
            </a:r>
            <a:endParaRPr lang="ar-SA" sz="2800" b="1" dirty="0">
              <a:solidFill>
                <a:schemeClr val="accent4">
                  <a:lumMod val="50000"/>
                </a:schemeClr>
              </a:solidFill>
              <a:cs typeface="Akhbar MT"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28736"/>
            <a:ext cx="8229600" cy="3929090"/>
          </a:xfrm>
        </p:spPr>
        <p:txBody>
          <a:bodyPr>
            <a:normAutofit fontScale="90000"/>
          </a:bodyPr>
          <a:lstStyle/>
          <a:p>
            <a:pPr algn="r"/>
            <a:r>
              <a:rPr lang="ar-SA" u="sng" dirty="0" smtClean="0">
                <a:solidFill>
                  <a:schemeClr val="accent4">
                    <a:lumMod val="50000"/>
                  </a:schemeClr>
                </a:solidFill>
                <a:cs typeface="Akhbar MT" pitchFamily="2" charset="-78"/>
              </a:rPr>
              <a:t>القراءة هي وسيلة استقبال معلومات الكاتب أو المرسل للرسالة، واستشعار المعنى، وهي وسيلة للتثقيف، وكل هذا يتم عن طريق استرجاع المعلومات المسجلة في المخ، والتي تم اكتسابها من خلال تعلم الحروف والكلمات وأرقام ورموز وأشياء أخرى. </a:t>
            </a:r>
            <a:endParaRPr lang="ar-SA" u="sng" dirty="0">
              <a:solidFill>
                <a:schemeClr val="accent4">
                  <a:lumMod val="50000"/>
                </a:schemeClr>
              </a:solidFill>
              <a:cs typeface="Akhbar MT"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714356"/>
            <a:ext cx="7772400" cy="642941"/>
          </a:xfrm>
        </p:spPr>
        <p:txBody>
          <a:bodyPr>
            <a:noAutofit/>
          </a:bodyPr>
          <a:lstStyle/>
          <a:p>
            <a:pPr algn="ctr"/>
            <a:r>
              <a:rPr lang="ar-SA" u="sng" dirty="0" smtClean="0">
                <a:solidFill>
                  <a:schemeClr val="accent1">
                    <a:lumMod val="75000"/>
                  </a:schemeClr>
                </a:solidFill>
                <a:cs typeface="Akhbar MT" pitchFamily="2" charset="-78"/>
              </a:rPr>
              <a:t>مفهوم القراءة والاعتقاد الخاطئ</a:t>
            </a:r>
            <a:endParaRPr lang="ar-SA" u="sng" dirty="0">
              <a:solidFill>
                <a:schemeClr val="accent1">
                  <a:lumMod val="75000"/>
                </a:schemeClr>
              </a:solidFill>
              <a:cs typeface="Akhbar MT" pitchFamily="2" charset="-78"/>
            </a:endParaRPr>
          </a:p>
        </p:txBody>
      </p:sp>
      <p:sp>
        <p:nvSpPr>
          <p:cNvPr id="3" name="عنوان فرعي 2"/>
          <p:cNvSpPr>
            <a:spLocks noGrp="1"/>
          </p:cNvSpPr>
          <p:nvPr>
            <p:ph type="subTitle" idx="1"/>
          </p:nvPr>
        </p:nvSpPr>
        <p:spPr>
          <a:xfrm>
            <a:off x="357158" y="1285860"/>
            <a:ext cx="8429684" cy="5000660"/>
          </a:xfrm>
        </p:spPr>
        <p:txBody>
          <a:bodyPr>
            <a:normAutofit/>
          </a:bodyPr>
          <a:lstStyle/>
          <a:p>
            <a:r>
              <a:rPr lang="ar-SA" sz="4000" b="1" dirty="0" smtClean="0">
                <a:solidFill>
                  <a:schemeClr val="accent4">
                    <a:lumMod val="50000"/>
                  </a:schemeClr>
                </a:solidFill>
                <a:cs typeface="Akhbar MT" pitchFamily="2" charset="-78"/>
              </a:rPr>
              <a:t>يعتقد الكثيرون أن مفهوم القراءة مفهوم بسيط يعتمد على رؤية الشخص للكلمة وينطقها ضمن السياق الموضوعة فيه وتلك عملية بسيطة، ولكن القراءة ليست كذلك، فمفهوم القراءة مفهوم معقد، فالقراءة عملية ميكانيكية تستلزم تدخل شخصية الفرد بكل جوانبها، فالقراءة ليست مجرد نطق للأحرف والكلمات كما كان شائعا في السابق، ولكنها عملية نطق وتعرف وفهم ونقد وتحليل وتفسير واستنتاج وحل مشكلات يواجهها الفرد   </a:t>
            </a:r>
            <a:endParaRPr lang="ar-SA" sz="4000" b="1" dirty="0">
              <a:solidFill>
                <a:schemeClr val="accent4">
                  <a:lumMod val="50000"/>
                </a:schemeClr>
              </a:solidFill>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خصائص القراءة؟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تعتبر من أساليب النشاط الفكري في حل المشكلات.</a:t>
            </a:r>
          </a:p>
          <a:p>
            <a:r>
              <a:rPr lang="ar-SA" dirty="0" smtClean="0"/>
              <a:t>القدرة على حل الرموز وفهمها والتفاعل معها واستثمار ما يقرأ في مواجهة المشكلات .</a:t>
            </a:r>
          </a:p>
          <a:p>
            <a:r>
              <a:rPr lang="ar-SA" dirty="0" smtClean="0"/>
              <a:t>عملية مركبة تعتمد على مهارات معرفية ولغوية متعددة .</a:t>
            </a:r>
          </a:p>
          <a:p>
            <a:r>
              <a:rPr lang="ar-SA" dirty="0" smtClean="0"/>
              <a:t>نطق الرموز ثم فهمها ونقد الكلمات ومعانيها وتحليلها والتفاعل معها وحدوث رد فعل من القارئ وتمكنه من استخدام ما يقرأ لمواجهة مشكلات الحياة .</a:t>
            </a:r>
          </a:p>
          <a:p>
            <a:r>
              <a:rPr lang="ar-SA" dirty="0" smtClean="0"/>
              <a:t>عملية استقبالية لغوية نفسية تبدأ مع تمثل سطحي لغوي وتنتهي بالمعنى الذي يؤسسه القارئ فهناك تفاعل بين اللغة والفكر في القراءة .</a:t>
            </a:r>
          </a:p>
          <a:p>
            <a:r>
              <a:rPr lang="ar-SA" dirty="0" smtClean="0"/>
              <a:t>عملية ديناميكية يتم فيها تفاعل القارئ مع النص لتأسيس معنى .</a:t>
            </a:r>
          </a:p>
          <a:p>
            <a:r>
              <a:rPr lang="ar-SA" dirty="0" smtClean="0"/>
              <a:t>نشاط يتكون من أربعة عناصر :1- استقبال بصري للرموز (التعرف ) 2- إدراك لما تعبر عنه هذه الرموز من أفكار (الفهم ) 3- تقدير لأهمية هذه الأفكار ومدى صدقها (النقد) 4- دمج هذه الأفكار مع أفكار القارئ وتصور لتطبيقاتها في مستقبل حياته (التفاعل ) .</a:t>
            </a:r>
          </a:p>
          <a:p>
            <a:r>
              <a:rPr lang="ar-SA" dirty="0" smtClean="0"/>
              <a:t>عملية عقلية انفعالية دافعية .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00042"/>
            <a:ext cx="8229600" cy="868346"/>
          </a:xfrm>
        </p:spPr>
        <p:txBody>
          <a:bodyPr/>
          <a:lstStyle/>
          <a:p>
            <a:pPr algn="ctr"/>
            <a:r>
              <a:rPr lang="ar-SA" b="1" u="sng" dirty="0" smtClean="0">
                <a:solidFill>
                  <a:schemeClr val="accent4">
                    <a:lumMod val="75000"/>
                  </a:schemeClr>
                </a:solidFill>
                <a:cs typeface="Akhbar MT" pitchFamily="2" charset="-78"/>
              </a:rPr>
              <a:t>مراحل القراءة عند ( بوزان )</a:t>
            </a:r>
            <a:endParaRPr lang="ar-SA" b="1" u="sng" dirty="0">
              <a:solidFill>
                <a:schemeClr val="accent4">
                  <a:lumMod val="75000"/>
                </a:schemeClr>
              </a:solidFill>
              <a:cs typeface="Akhbar MT" pitchFamily="2" charset="-78"/>
            </a:endParaRPr>
          </a:p>
        </p:txBody>
      </p:sp>
      <p:graphicFrame>
        <p:nvGraphicFramePr>
          <p:cNvPr id="3" name="رسم تخطيطي 2"/>
          <p:cNvGraphicFramePr/>
          <p:nvPr/>
        </p:nvGraphicFramePr>
        <p:xfrm>
          <a:off x="4357686" y="1500174"/>
          <a:ext cx="4572032"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رسم تخطيطي 3"/>
          <p:cNvGraphicFramePr/>
          <p:nvPr/>
        </p:nvGraphicFramePr>
        <p:xfrm>
          <a:off x="571472" y="1428736"/>
          <a:ext cx="4214842" cy="51752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1000108"/>
            <a:ext cx="8229600" cy="939784"/>
          </a:xfrm>
        </p:spPr>
        <p:txBody>
          <a:bodyPr>
            <a:noAutofit/>
          </a:bodyPr>
          <a:lstStyle/>
          <a:p>
            <a:pPr algn="ctr"/>
            <a:r>
              <a:rPr lang="ar-SA" sz="6600" b="1" u="sng" dirty="0" smtClean="0">
                <a:solidFill>
                  <a:schemeClr val="accent1">
                    <a:lumMod val="75000"/>
                  </a:schemeClr>
                </a:solidFill>
                <a:cs typeface="Akhbar MT" pitchFamily="2" charset="-78"/>
              </a:rPr>
              <a:t>أهداف القراءة</a:t>
            </a:r>
            <a:endParaRPr lang="ar-SA" sz="6600" b="1" u="sng" dirty="0">
              <a:solidFill>
                <a:schemeClr val="accent1">
                  <a:lumMod val="75000"/>
                </a:schemeClr>
              </a:solidFill>
              <a:cs typeface="Akhbar MT" pitchFamily="2" charset="-78"/>
            </a:endParaRPr>
          </a:p>
        </p:txBody>
      </p:sp>
      <p:graphicFrame>
        <p:nvGraphicFramePr>
          <p:cNvPr id="3" name="رسم تخطيطي 2"/>
          <p:cNvGraphicFramePr/>
          <p:nvPr/>
        </p:nvGraphicFramePr>
        <p:xfrm>
          <a:off x="357158" y="1397000"/>
          <a:ext cx="8286808" cy="4960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14546" y="214290"/>
            <a:ext cx="4471990" cy="1143000"/>
          </a:xfrm>
        </p:spPr>
        <p:txBody>
          <a:bodyPr>
            <a:normAutofit fontScale="90000"/>
          </a:bodyPr>
          <a:lstStyle/>
          <a:p>
            <a:pPr algn="ctr"/>
            <a:r>
              <a:rPr lang="ar-SA" b="1" u="sng" dirty="0" smtClean="0">
                <a:solidFill>
                  <a:schemeClr val="accent1">
                    <a:lumMod val="75000"/>
                  </a:schemeClr>
                </a:solidFill>
                <a:cs typeface="Akhbar MT" pitchFamily="2" charset="-78"/>
              </a:rPr>
              <a:t>مستويات الأهداف المعرفية</a:t>
            </a:r>
            <a:endParaRPr lang="ar-SA" b="1" u="sng" dirty="0">
              <a:solidFill>
                <a:schemeClr val="accent1">
                  <a:lumMod val="75000"/>
                </a:schemeClr>
              </a:solidFill>
              <a:cs typeface="Akhbar MT" pitchFamily="2" charset="-78"/>
            </a:endParaRPr>
          </a:p>
        </p:txBody>
      </p:sp>
      <p:graphicFrame>
        <p:nvGraphicFramePr>
          <p:cNvPr id="3" name="رسم تخطيطي 2"/>
          <p:cNvGraphicFramePr/>
          <p:nvPr/>
        </p:nvGraphicFramePr>
        <p:xfrm>
          <a:off x="357158" y="1397000"/>
          <a:ext cx="8501122"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43174" y="571480"/>
            <a:ext cx="3971924" cy="1143000"/>
          </a:xfrm>
        </p:spPr>
        <p:txBody>
          <a:bodyPr>
            <a:normAutofit fontScale="90000"/>
          </a:bodyPr>
          <a:lstStyle/>
          <a:p>
            <a:r>
              <a:rPr lang="ar-SA" b="1" u="sng" dirty="0" smtClean="0">
                <a:solidFill>
                  <a:schemeClr val="accent1">
                    <a:lumMod val="75000"/>
                  </a:schemeClr>
                </a:solidFill>
                <a:cs typeface="Akhbar MT" pitchFamily="2" charset="-78"/>
              </a:rPr>
              <a:t>مكونات مهارات القراءة</a:t>
            </a:r>
            <a:endParaRPr lang="ar-SA" b="1" u="sng" dirty="0">
              <a:solidFill>
                <a:schemeClr val="accent1">
                  <a:lumMod val="75000"/>
                </a:schemeClr>
              </a:solidFill>
              <a:cs typeface="Akhbar MT" pitchFamily="2" charset="-78"/>
            </a:endParaRPr>
          </a:p>
        </p:txBody>
      </p:sp>
      <p:graphicFrame>
        <p:nvGraphicFramePr>
          <p:cNvPr id="3" name="رسم تخطيطي 2"/>
          <p:cNvGraphicFramePr/>
          <p:nvPr/>
        </p:nvGraphicFramePr>
        <p:xfrm>
          <a:off x="1000100" y="2143116"/>
          <a:ext cx="7072362" cy="4175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214282" y="500042"/>
          <a:ext cx="8715436"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969</TotalTime>
  <Words>694</Words>
  <Application>Microsoft Office PowerPoint</Application>
  <PresentationFormat>عرض على الشاشة (3:4)‏</PresentationFormat>
  <Paragraphs>74</Paragraphs>
  <Slides>16</Slides>
  <Notes>1</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تدفق</vt:lpstr>
      <vt:lpstr>مفهوم القراءة وأهميتها</vt:lpstr>
      <vt:lpstr>القراءة هي وسيلة استقبال معلومات الكاتب أو المرسل للرسالة، واستشعار المعنى، وهي وسيلة للتثقيف، وكل هذا يتم عن طريق استرجاع المعلومات المسجلة في المخ، والتي تم اكتسابها من خلال تعلم الحروف والكلمات وأرقام ورموز وأشياء أخرى. </vt:lpstr>
      <vt:lpstr>مفهوم القراءة والاعتقاد الخاطئ</vt:lpstr>
      <vt:lpstr>خصائص القراءة؟</vt:lpstr>
      <vt:lpstr>مراحل القراءة عند ( بوزان )</vt:lpstr>
      <vt:lpstr>أهداف القراءة</vt:lpstr>
      <vt:lpstr>مستويات الأهداف المعرفية</vt:lpstr>
      <vt:lpstr>مكونات مهارات القراءة</vt:lpstr>
      <vt:lpstr>الشريحة 9</vt:lpstr>
      <vt:lpstr>تشير مهارة التعرف على الكلمة إلى قدرة التلاميذ على تعرف الكلمات وتعلم الأساليب التي من خلالها تصبح الكلمات المجهولة أو الغامضة معروفة ومقروءة عن طريق ترميز الكلمات المطبوعة والحروف وتزاوج الحروف والكلمات مع الأصوات</vt:lpstr>
      <vt:lpstr>الأطفال أقل قدرة من الراشدين في التعرف على الكلمة من خلال السياق ويرجع ذلك إلى نقص في النضج لديهم مقارنة بالكبار وإلى معاناتهم من بعض مشكلات القراءة وبطئهم في القراءة، مما يؤثر في قدرتهم على ربط المعنى الكلي أو الفكرة العامة بكل جزء من أجزاء الجملة</vt:lpstr>
      <vt:lpstr>الفهم القرائي</vt:lpstr>
      <vt:lpstr>مراحل اكتساب مهارات القراءة</vt:lpstr>
      <vt:lpstr>مستويات تعليم مهارات القراءة</vt:lpstr>
      <vt:lpstr>أنواع القراءة وفقا لطبيعة الأداء</vt:lpstr>
      <vt:lpstr>أنواع القراءة تبعاً للغرض</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القراءة وأهميتها</dc:title>
  <dc:creator>sony</dc:creator>
  <cp:lastModifiedBy>admin</cp:lastModifiedBy>
  <cp:revision>57</cp:revision>
  <dcterms:created xsi:type="dcterms:W3CDTF">2012-09-16T05:33:27Z</dcterms:created>
  <dcterms:modified xsi:type="dcterms:W3CDTF">2016-10-03T20:31:13Z</dcterms:modified>
</cp:coreProperties>
</file>