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7546E802-E7EA-4328-AF59-92A649C4FD04}">
          <p14:sldIdLst>
            <p14:sldId id="256"/>
            <p14:sldId id="257"/>
            <p14:sldId id="258"/>
            <p14:sldId id="259"/>
            <p14:sldId id="260"/>
          </p14:sldIdLst>
        </p14:section>
        <p14:section name="مقطع بدون عنوان" id="{6709DA34-CCA9-49DA-B1BC-6A4D414124D2}">
          <p14:sldIdLst>
            <p14:sldId id="261"/>
            <p14:sldId id="262"/>
            <p14:sldId id="263"/>
            <p14:sldId id="264"/>
            <p14:sldId id="265"/>
            <p14:sldId id="266"/>
            <p14:sldId id="270"/>
            <p14:sldId id="271"/>
            <p14:sldId id="272"/>
            <p14:sldId id="273"/>
            <p14:sldId id="274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65" autoAdjust="0"/>
    <p:restoredTop sz="94660"/>
  </p:normalViewPr>
  <p:slideViewPr>
    <p:cSldViewPr>
      <p:cViewPr>
        <p:scale>
          <a:sx n="73" d="100"/>
          <a:sy n="73" d="100"/>
        </p:scale>
        <p:origin x="-139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763A0C-B4C3-445F-9DFB-FEAD526DDD9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CFA44B40-2D4B-4213-B1C7-666D59ED349F}">
      <dgm:prSet phldrT="[نص]"/>
      <dgm:spPr/>
      <dgm:t>
        <a:bodyPr/>
        <a:lstStyle/>
        <a:p>
          <a:pPr rtl="1"/>
          <a:r>
            <a:rPr lang="ar-SA" dirty="0" smtClean="0"/>
            <a:t>وصف أم</a:t>
          </a:r>
          <a:endParaRPr lang="ar-SA" dirty="0"/>
        </a:p>
      </dgm:t>
    </dgm:pt>
    <dgm:pt modelId="{9B2F1F7B-9BE8-4440-8490-5B74F9349392}" type="parTrans" cxnId="{9DC9F381-55D2-4557-99C2-0B8593D0B696}">
      <dgm:prSet/>
      <dgm:spPr/>
      <dgm:t>
        <a:bodyPr/>
        <a:lstStyle/>
        <a:p>
          <a:pPr rtl="1"/>
          <a:endParaRPr lang="ar-SA"/>
        </a:p>
      </dgm:t>
    </dgm:pt>
    <dgm:pt modelId="{3732552E-BE2E-4A34-B105-0F2AE3B99B0D}" type="sibTrans" cxnId="{9DC9F381-55D2-4557-99C2-0B8593D0B696}">
      <dgm:prSet/>
      <dgm:spPr/>
      <dgm:t>
        <a:bodyPr/>
        <a:lstStyle/>
        <a:p>
          <a:pPr rtl="1"/>
          <a:endParaRPr lang="ar-SA"/>
        </a:p>
      </dgm:t>
    </dgm:pt>
    <dgm:pt modelId="{2DE4F0A5-61D1-478F-8175-162431B134E4}">
      <dgm:prSet phldrT="[نص]" custT="1"/>
      <dgm:spPr/>
      <dgm:t>
        <a:bodyPr/>
        <a:lstStyle/>
        <a:p>
          <a:pPr rtl="1"/>
          <a:r>
            <a:rPr lang="ar-SA" sz="2800" b="1" dirty="0" smtClean="0"/>
            <a:t>الصدمة لا تحدث دفعة واحدة</a:t>
          </a:r>
          <a:endParaRPr lang="ar-SA" sz="2800" b="1" dirty="0"/>
        </a:p>
      </dgm:t>
    </dgm:pt>
    <dgm:pt modelId="{61647EA8-BA64-4A9A-8BD4-1C65CB12AB99}" type="parTrans" cxnId="{600DAA73-401D-4E98-9856-DF101B54E62D}">
      <dgm:prSet/>
      <dgm:spPr/>
      <dgm:t>
        <a:bodyPr/>
        <a:lstStyle/>
        <a:p>
          <a:pPr rtl="1"/>
          <a:endParaRPr lang="ar-SA" dirty="0"/>
        </a:p>
      </dgm:t>
    </dgm:pt>
    <dgm:pt modelId="{613E47B0-3110-438F-AD93-EB967391B5A5}" type="sibTrans" cxnId="{600DAA73-401D-4E98-9856-DF101B54E62D}">
      <dgm:prSet/>
      <dgm:spPr/>
      <dgm:t>
        <a:bodyPr/>
        <a:lstStyle/>
        <a:p>
          <a:pPr rtl="1"/>
          <a:endParaRPr lang="ar-SA"/>
        </a:p>
      </dgm:t>
    </dgm:pt>
    <dgm:pt modelId="{F62DE70D-1641-4980-AF52-85487DD019EB}">
      <dgm:prSet phldrT="[نص]" custT="1"/>
      <dgm:spPr/>
      <dgm:t>
        <a:bodyPr/>
        <a:lstStyle/>
        <a:p>
          <a:pPr rtl="1"/>
          <a:r>
            <a:rPr lang="ar-SA" sz="2800" b="1" dirty="0" smtClean="0"/>
            <a:t>أسوأ في بعض الجوانب من وفاة الطفل</a:t>
          </a:r>
          <a:endParaRPr lang="ar-SA" sz="2800" b="1" dirty="0"/>
        </a:p>
      </dgm:t>
    </dgm:pt>
    <dgm:pt modelId="{1C87E354-C9D9-4BED-99F7-34C8FF3C4894}" type="parTrans" cxnId="{E9C18C19-8684-4623-9509-A6BC7A7DCCC5}">
      <dgm:prSet/>
      <dgm:spPr/>
      <dgm:t>
        <a:bodyPr/>
        <a:lstStyle/>
        <a:p>
          <a:pPr rtl="1"/>
          <a:endParaRPr lang="ar-SA" dirty="0"/>
        </a:p>
      </dgm:t>
    </dgm:pt>
    <dgm:pt modelId="{C277027A-A360-4DD2-A9E5-053E73AD94B0}" type="sibTrans" cxnId="{E9C18C19-8684-4623-9509-A6BC7A7DCCC5}">
      <dgm:prSet/>
      <dgm:spPr/>
      <dgm:t>
        <a:bodyPr/>
        <a:lstStyle/>
        <a:p>
          <a:pPr rtl="1"/>
          <a:endParaRPr lang="ar-SA"/>
        </a:p>
      </dgm:t>
    </dgm:pt>
    <dgm:pt modelId="{1304C840-B69D-478D-9F89-63892917C6FC}">
      <dgm:prSet phldrT="[نص]" custT="1"/>
      <dgm:spPr/>
      <dgm:t>
        <a:bodyPr/>
        <a:lstStyle/>
        <a:p>
          <a:pPr rtl="1"/>
          <a:r>
            <a:rPr lang="ar-SA" sz="2800" b="1" dirty="0" smtClean="0"/>
            <a:t>الوالدين يدركان أن الطفل المعاق لن يعيش حياة طبيعية بشكل كامل</a:t>
          </a:r>
          <a:endParaRPr lang="ar-SA" sz="2800" b="1" dirty="0"/>
        </a:p>
      </dgm:t>
    </dgm:pt>
    <dgm:pt modelId="{49B60D58-EE9B-4388-BE81-D7335C8895B6}" type="parTrans" cxnId="{820B75F4-5451-4426-97C1-FC6DD28A7857}">
      <dgm:prSet/>
      <dgm:spPr/>
      <dgm:t>
        <a:bodyPr/>
        <a:lstStyle/>
        <a:p>
          <a:pPr rtl="1"/>
          <a:endParaRPr lang="ar-SA" dirty="0"/>
        </a:p>
      </dgm:t>
    </dgm:pt>
    <dgm:pt modelId="{D0E93008-1882-4221-83A6-456D01A2BC89}" type="sibTrans" cxnId="{820B75F4-5451-4426-97C1-FC6DD28A7857}">
      <dgm:prSet/>
      <dgm:spPr/>
      <dgm:t>
        <a:bodyPr/>
        <a:lstStyle/>
        <a:p>
          <a:pPr rtl="1"/>
          <a:endParaRPr lang="ar-SA"/>
        </a:p>
      </dgm:t>
    </dgm:pt>
    <dgm:pt modelId="{C6C05E44-2E34-4448-B0A5-E2A6F91AC656}" type="pres">
      <dgm:prSet presAssocID="{09763A0C-B4C3-445F-9DFB-FEAD526DDD9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1FC015F-14DA-4FE8-8D9A-BD8AD5044F2D}" type="pres">
      <dgm:prSet presAssocID="{CFA44B40-2D4B-4213-B1C7-666D59ED349F}" presName="root1" presStyleCnt="0"/>
      <dgm:spPr/>
    </dgm:pt>
    <dgm:pt modelId="{05C05C9E-0545-4EBA-955A-DD03270BD7DE}" type="pres">
      <dgm:prSet presAssocID="{CFA44B40-2D4B-4213-B1C7-666D59ED349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E2AF1CA-FE6C-4ABD-AF93-D771BD84E08F}" type="pres">
      <dgm:prSet presAssocID="{CFA44B40-2D4B-4213-B1C7-666D59ED349F}" presName="level2hierChild" presStyleCnt="0"/>
      <dgm:spPr/>
    </dgm:pt>
    <dgm:pt modelId="{907DCD9D-0A22-4727-B67D-90B29E02E989}" type="pres">
      <dgm:prSet presAssocID="{61647EA8-BA64-4A9A-8BD4-1C65CB12AB99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3F0CF20B-20EB-4217-99EE-881E004982A6}" type="pres">
      <dgm:prSet presAssocID="{61647EA8-BA64-4A9A-8BD4-1C65CB12AB99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3F4DEA8C-856B-497D-B004-6F0965879864}" type="pres">
      <dgm:prSet presAssocID="{2DE4F0A5-61D1-478F-8175-162431B134E4}" presName="root2" presStyleCnt="0"/>
      <dgm:spPr/>
    </dgm:pt>
    <dgm:pt modelId="{FFD1C02D-6993-4474-8C63-62E246B802B2}" type="pres">
      <dgm:prSet presAssocID="{2DE4F0A5-61D1-478F-8175-162431B134E4}" presName="LevelTwoTextNode" presStyleLbl="node2" presStyleIdx="0" presStyleCnt="3" custScaleX="21235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93BA369-96C8-4F7F-9C20-E5A29228B422}" type="pres">
      <dgm:prSet presAssocID="{2DE4F0A5-61D1-478F-8175-162431B134E4}" presName="level3hierChild" presStyleCnt="0"/>
      <dgm:spPr/>
    </dgm:pt>
    <dgm:pt modelId="{4BB8AE3E-F3CD-4AD9-B5E8-B0725B30E636}" type="pres">
      <dgm:prSet presAssocID="{1C87E354-C9D9-4BED-99F7-34C8FF3C4894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EC9DA84D-59F9-4CBC-9B29-7553A33B4407}" type="pres">
      <dgm:prSet presAssocID="{1C87E354-C9D9-4BED-99F7-34C8FF3C4894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CED2A370-A69D-4574-B5CC-DCD347AEB833}" type="pres">
      <dgm:prSet presAssocID="{F62DE70D-1641-4980-AF52-85487DD019EB}" presName="root2" presStyleCnt="0"/>
      <dgm:spPr/>
    </dgm:pt>
    <dgm:pt modelId="{8417CF14-89ED-4C21-ABEE-922606A2D3DC}" type="pres">
      <dgm:prSet presAssocID="{F62DE70D-1641-4980-AF52-85487DD019EB}" presName="LevelTwoTextNode" presStyleLbl="node2" presStyleIdx="1" presStyleCnt="3" custScaleX="20904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E332D2B-94BB-45FB-A82D-CB41437C4FA9}" type="pres">
      <dgm:prSet presAssocID="{F62DE70D-1641-4980-AF52-85487DD019EB}" presName="level3hierChild" presStyleCnt="0"/>
      <dgm:spPr/>
    </dgm:pt>
    <dgm:pt modelId="{788E492D-140F-4786-AB00-A9ED8C440755}" type="pres">
      <dgm:prSet presAssocID="{49B60D58-EE9B-4388-BE81-D7335C8895B6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2B8156DA-ADA1-4656-9C0C-FA26240E9AA7}" type="pres">
      <dgm:prSet presAssocID="{49B60D58-EE9B-4388-BE81-D7335C8895B6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CFA2D1B2-A29F-4617-84F5-74B09AC6F87E}" type="pres">
      <dgm:prSet presAssocID="{1304C840-B69D-478D-9F89-63892917C6FC}" presName="root2" presStyleCnt="0"/>
      <dgm:spPr/>
    </dgm:pt>
    <dgm:pt modelId="{EC6A66A1-EC5D-4960-BF97-3C81E2CC0081}" type="pres">
      <dgm:prSet presAssocID="{1304C840-B69D-478D-9F89-63892917C6FC}" presName="LevelTwoTextNode" presStyleLbl="node2" presStyleIdx="2" presStyleCnt="3" custScaleX="211794" custScaleY="1589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8F509FC-1DBB-482A-822E-BAC272908A3A}" type="pres">
      <dgm:prSet presAssocID="{1304C840-B69D-478D-9F89-63892917C6FC}" presName="level3hierChild" presStyleCnt="0"/>
      <dgm:spPr/>
    </dgm:pt>
  </dgm:ptLst>
  <dgm:cxnLst>
    <dgm:cxn modelId="{820B75F4-5451-4426-97C1-FC6DD28A7857}" srcId="{CFA44B40-2D4B-4213-B1C7-666D59ED349F}" destId="{1304C840-B69D-478D-9F89-63892917C6FC}" srcOrd="2" destOrd="0" parTransId="{49B60D58-EE9B-4388-BE81-D7335C8895B6}" sibTransId="{D0E93008-1882-4221-83A6-456D01A2BC89}"/>
    <dgm:cxn modelId="{DFEE232D-2495-4234-B56A-4DD32F78EF05}" type="presOf" srcId="{CFA44B40-2D4B-4213-B1C7-666D59ED349F}" destId="{05C05C9E-0545-4EBA-955A-DD03270BD7DE}" srcOrd="0" destOrd="0" presId="urn:microsoft.com/office/officeart/2008/layout/HorizontalMultiLevelHierarchy"/>
    <dgm:cxn modelId="{600DAA73-401D-4E98-9856-DF101B54E62D}" srcId="{CFA44B40-2D4B-4213-B1C7-666D59ED349F}" destId="{2DE4F0A5-61D1-478F-8175-162431B134E4}" srcOrd="0" destOrd="0" parTransId="{61647EA8-BA64-4A9A-8BD4-1C65CB12AB99}" sibTransId="{613E47B0-3110-438F-AD93-EB967391B5A5}"/>
    <dgm:cxn modelId="{BE9B924F-59F6-4CAD-BE8F-ED043A6D4778}" type="presOf" srcId="{49B60D58-EE9B-4388-BE81-D7335C8895B6}" destId="{788E492D-140F-4786-AB00-A9ED8C440755}" srcOrd="0" destOrd="0" presId="urn:microsoft.com/office/officeart/2008/layout/HorizontalMultiLevelHierarchy"/>
    <dgm:cxn modelId="{9DC9F381-55D2-4557-99C2-0B8593D0B696}" srcId="{09763A0C-B4C3-445F-9DFB-FEAD526DDD9D}" destId="{CFA44B40-2D4B-4213-B1C7-666D59ED349F}" srcOrd="0" destOrd="0" parTransId="{9B2F1F7B-9BE8-4440-8490-5B74F9349392}" sibTransId="{3732552E-BE2E-4A34-B105-0F2AE3B99B0D}"/>
    <dgm:cxn modelId="{DB748796-1404-4B12-8BEB-9CDAC7D3159A}" type="presOf" srcId="{09763A0C-B4C3-445F-9DFB-FEAD526DDD9D}" destId="{C6C05E44-2E34-4448-B0A5-E2A6F91AC656}" srcOrd="0" destOrd="0" presId="urn:microsoft.com/office/officeart/2008/layout/HorizontalMultiLevelHierarchy"/>
    <dgm:cxn modelId="{40A1DF6F-85BD-49D1-8DE9-5AFC58B626B9}" type="presOf" srcId="{1304C840-B69D-478D-9F89-63892917C6FC}" destId="{EC6A66A1-EC5D-4960-BF97-3C81E2CC0081}" srcOrd="0" destOrd="0" presId="urn:microsoft.com/office/officeart/2008/layout/HorizontalMultiLevelHierarchy"/>
    <dgm:cxn modelId="{330A656F-384F-4B93-B58F-4A152BB58917}" type="presOf" srcId="{61647EA8-BA64-4A9A-8BD4-1C65CB12AB99}" destId="{3F0CF20B-20EB-4217-99EE-881E004982A6}" srcOrd="1" destOrd="0" presId="urn:microsoft.com/office/officeart/2008/layout/HorizontalMultiLevelHierarchy"/>
    <dgm:cxn modelId="{A8689F64-9760-44C8-8311-B89D64BE362C}" type="presOf" srcId="{61647EA8-BA64-4A9A-8BD4-1C65CB12AB99}" destId="{907DCD9D-0A22-4727-B67D-90B29E02E989}" srcOrd="0" destOrd="0" presId="urn:microsoft.com/office/officeart/2008/layout/HorizontalMultiLevelHierarchy"/>
    <dgm:cxn modelId="{BC0A551B-3CB3-4E65-814E-913C0E5751FA}" type="presOf" srcId="{49B60D58-EE9B-4388-BE81-D7335C8895B6}" destId="{2B8156DA-ADA1-4656-9C0C-FA26240E9AA7}" srcOrd="1" destOrd="0" presId="urn:microsoft.com/office/officeart/2008/layout/HorizontalMultiLevelHierarchy"/>
    <dgm:cxn modelId="{B1BCC002-6CA4-421E-A362-FA61B2F1DB3E}" type="presOf" srcId="{F62DE70D-1641-4980-AF52-85487DD019EB}" destId="{8417CF14-89ED-4C21-ABEE-922606A2D3DC}" srcOrd="0" destOrd="0" presId="urn:microsoft.com/office/officeart/2008/layout/HorizontalMultiLevelHierarchy"/>
    <dgm:cxn modelId="{E9C18C19-8684-4623-9509-A6BC7A7DCCC5}" srcId="{CFA44B40-2D4B-4213-B1C7-666D59ED349F}" destId="{F62DE70D-1641-4980-AF52-85487DD019EB}" srcOrd="1" destOrd="0" parTransId="{1C87E354-C9D9-4BED-99F7-34C8FF3C4894}" sibTransId="{C277027A-A360-4DD2-A9E5-053E73AD94B0}"/>
    <dgm:cxn modelId="{742B1208-0EC0-4BBC-B06D-39454F3EE916}" type="presOf" srcId="{1C87E354-C9D9-4BED-99F7-34C8FF3C4894}" destId="{4BB8AE3E-F3CD-4AD9-B5E8-B0725B30E636}" srcOrd="0" destOrd="0" presId="urn:microsoft.com/office/officeart/2008/layout/HorizontalMultiLevelHierarchy"/>
    <dgm:cxn modelId="{C2E4AC76-98D2-43B2-845F-A9FCDA77479E}" type="presOf" srcId="{1C87E354-C9D9-4BED-99F7-34C8FF3C4894}" destId="{EC9DA84D-59F9-4CBC-9B29-7553A33B4407}" srcOrd="1" destOrd="0" presId="urn:microsoft.com/office/officeart/2008/layout/HorizontalMultiLevelHierarchy"/>
    <dgm:cxn modelId="{070B4A49-C636-417A-A105-766563664516}" type="presOf" srcId="{2DE4F0A5-61D1-478F-8175-162431B134E4}" destId="{FFD1C02D-6993-4474-8C63-62E246B802B2}" srcOrd="0" destOrd="0" presId="urn:microsoft.com/office/officeart/2008/layout/HorizontalMultiLevelHierarchy"/>
    <dgm:cxn modelId="{A6994036-964C-410D-8FA2-BF300013898D}" type="presParOf" srcId="{C6C05E44-2E34-4448-B0A5-E2A6F91AC656}" destId="{F1FC015F-14DA-4FE8-8D9A-BD8AD5044F2D}" srcOrd="0" destOrd="0" presId="urn:microsoft.com/office/officeart/2008/layout/HorizontalMultiLevelHierarchy"/>
    <dgm:cxn modelId="{FAD5EAC4-919D-4732-BE5E-2156380D0352}" type="presParOf" srcId="{F1FC015F-14DA-4FE8-8D9A-BD8AD5044F2D}" destId="{05C05C9E-0545-4EBA-955A-DD03270BD7DE}" srcOrd="0" destOrd="0" presId="urn:microsoft.com/office/officeart/2008/layout/HorizontalMultiLevelHierarchy"/>
    <dgm:cxn modelId="{40EE92ED-67A3-466F-A715-448C3469F583}" type="presParOf" srcId="{F1FC015F-14DA-4FE8-8D9A-BD8AD5044F2D}" destId="{DE2AF1CA-FE6C-4ABD-AF93-D771BD84E08F}" srcOrd="1" destOrd="0" presId="urn:microsoft.com/office/officeart/2008/layout/HorizontalMultiLevelHierarchy"/>
    <dgm:cxn modelId="{BF28B2E1-4F17-4475-8394-091E263E0F3C}" type="presParOf" srcId="{DE2AF1CA-FE6C-4ABD-AF93-D771BD84E08F}" destId="{907DCD9D-0A22-4727-B67D-90B29E02E989}" srcOrd="0" destOrd="0" presId="urn:microsoft.com/office/officeart/2008/layout/HorizontalMultiLevelHierarchy"/>
    <dgm:cxn modelId="{5A95E39D-A303-4D84-9E2B-00A1589DCCA5}" type="presParOf" srcId="{907DCD9D-0A22-4727-B67D-90B29E02E989}" destId="{3F0CF20B-20EB-4217-99EE-881E004982A6}" srcOrd="0" destOrd="0" presId="urn:microsoft.com/office/officeart/2008/layout/HorizontalMultiLevelHierarchy"/>
    <dgm:cxn modelId="{F4456334-8220-4D08-B384-7D9F676DD586}" type="presParOf" srcId="{DE2AF1CA-FE6C-4ABD-AF93-D771BD84E08F}" destId="{3F4DEA8C-856B-497D-B004-6F0965879864}" srcOrd="1" destOrd="0" presId="urn:microsoft.com/office/officeart/2008/layout/HorizontalMultiLevelHierarchy"/>
    <dgm:cxn modelId="{96444B7A-D545-4AD9-BD16-340D3BE5CE00}" type="presParOf" srcId="{3F4DEA8C-856B-497D-B004-6F0965879864}" destId="{FFD1C02D-6993-4474-8C63-62E246B802B2}" srcOrd="0" destOrd="0" presId="urn:microsoft.com/office/officeart/2008/layout/HorizontalMultiLevelHierarchy"/>
    <dgm:cxn modelId="{BD6A3111-9BB2-4860-B5E4-3C37ACB7606E}" type="presParOf" srcId="{3F4DEA8C-856B-497D-B004-6F0965879864}" destId="{593BA369-96C8-4F7F-9C20-E5A29228B422}" srcOrd="1" destOrd="0" presId="urn:microsoft.com/office/officeart/2008/layout/HorizontalMultiLevelHierarchy"/>
    <dgm:cxn modelId="{837E5C4F-F513-496E-B90D-435B7208636A}" type="presParOf" srcId="{DE2AF1CA-FE6C-4ABD-AF93-D771BD84E08F}" destId="{4BB8AE3E-F3CD-4AD9-B5E8-B0725B30E636}" srcOrd="2" destOrd="0" presId="urn:microsoft.com/office/officeart/2008/layout/HorizontalMultiLevelHierarchy"/>
    <dgm:cxn modelId="{1598D1B0-B58C-4A52-A63C-2AC462601A38}" type="presParOf" srcId="{4BB8AE3E-F3CD-4AD9-B5E8-B0725B30E636}" destId="{EC9DA84D-59F9-4CBC-9B29-7553A33B4407}" srcOrd="0" destOrd="0" presId="urn:microsoft.com/office/officeart/2008/layout/HorizontalMultiLevelHierarchy"/>
    <dgm:cxn modelId="{0BB1DBF7-A866-4267-9E03-FE6974BAAEC2}" type="presParOf" srcId="{DE2AF1CA-FE6C-4ABD-AF93-D771BD84E08F}" destId="{CED2A370-A69D-4574-B5CC-DCD347AEB833}" srcOrd="3" destOrd="0" presId="urn:microsoft.com/office/officeart/2008/layout/HorizontalMultiLevelHierarchy"/>
    <dgm:cxn modelId="{2850FB69-3D92-4A97-B700-3FB689D4EF3C}" type="presParOf" srcId="{CED2A370-A69D-4574-B5CC-DCD347AEB833}" destId="{8417CF14-89ED-4C21-ABEE-922606A2D3DC}" srcOrd="0" destOrd="0" presId="urn:microsoft.com/office/officeart/2008/layout/HorizontalMultiLevelHierarchy"/>
    <dgm:cxn modelId="{815DB9B6-B7C7-44FB-B3EE-0AFA82EE5B49}" type="presParOf" srcId="{CED2A370-A69D-4574-B5CC-DCD347AEB833}" destId="{0E332D2B-94BB-45FB-A82D-CB41437C4FA9}" srcOrd="1" destOrd="0" presId="urn:microsoft.com/office/officeart/2008/layout/HorizontalMultiLevelHierarchy"/>
    <dgm:cxn modelId="{4CEE334B-A1D1-4D53-8253-E14FA8D66F3E}" type="presParOf" srcId="{DE2AF1CA-FE6C-4ABD-AF93-D771BD84E08F}" destId="{788E492D-140F-4786-AB00-A9ED8C440755}" srcOrd="4" destOrd="0" presId="urn:microsoft.com/office/officeart/2008/layout/HorizontalMultiLevelHierarchy"/>
    <dgm:cxn modelId="{CD239878-0BC5-4151-BEFA-3A98AE6ABA0F}" type="presParOf" srcId="{788E492D-140F-4786-AB00-A9ED8C440755}" destId="{2B8156DA-ADA1-4656-9C0C-FA26240E9AA7}" srcOrd="0" destOrd="0" presId="urn:microsoft.com/office/officeart/2008/layout/HorizontalMultiLevelHierarchy"/>
    <dgm:cxn modelId="{E4F11D3A-61F5-4144-863C-5B2424CFF639}" type="presParOf" srcId="{DE2AF1CA-FE6C-4ABD-AF93-D771BD84E08F}" destId="{CFA2D1B2-A29F-4617-84F5-74B09AC6F87E}" srcOrd="5" destOrd="0" presId="urn:microsoft.com/office/officeart/2008/layout/HorizontalMultiLevelHierarchy"/>
    <dgm:cxn modelId="{6BC444EE-FB6F-480E-A3F5-1825780AAF1F}" type="presParOf" srcId="{CFA2D1B2-A29F-4617-84F5-74B09AC6F87E}" destId="{EC6A66A1-EC5D-4960-BF97-3C81E2CC0081}" srcOrd="0" destOrd="0" presId="urn:microsoft.com/office/officeart/2008/layout/HorizontalMultiLevelHierarchy"/>
    <dgm:cxn modelId="{C522EC96-BA3A-4795-859F-C22C62B66765}" type="presParOf" srcId="{CFA2D1B2-A29F-4617-84F5-74B09AC6F87E}" destId="{88F509FC-1DBB-482A-822E-BAC272908A3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2A3A83-2092-42D2-B104-711F3CB4117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A4A58334-DD9B-4607-95F3-95457CB499B7}">
      <dgm:prSet phldrT="[نص]"/>
      <dgm:spPr/>
      <dgm:t>
        <a:bodyPr/>
        <a:lstStyle/>
        <a:p>
          <a:pPr rtl="1"/>
          <a:r>
            <a:rPr lang="ar-SA" dirty="0" smtClean="0"/>
            <a:t>لقد كان علينا إجراء الفحوصات الطبية اللازمة</a:t>
          </a:r>
          <a:endParaRPr lang="ar-SA" dirty="0"/>
        </a:p>
      </dgm:t>
    </dgm:pt>
    <dgm:pt modelId="{50056D6C-9EB4-4B04-A47F-134B14E541D7}" type="parTrans" cxnId="{003658B0-DB07-4E8D-BF18-33CD474F1B36}">
      <dgm:prSet/>
      <dgm:spPr/>
      <dgm:t>
        <a:bodyPr/>
        <a:lstStyle/>
        <a:p>
          <a:pPr rtl="1"/>
          <a:endParaRPr lang="ar-SA"/>
        </a:p>
      </dgm:t>
    </dgm:pt>
    <dgm:pt modelId="{F24F35D6-7479-4428-8B62-DB8A6657AD2C}" type="sibTrans" cxnId="{003658B0-DB07-4E8D-BF18-33CD474F1B36}">
      <dgm:prSet/>
      <dgm:spPr/>
      <dgm:t>
        <a:bodyPr/>
        <a:lstStyle/>
        <a:p>
          <a:pPr rtl="1"/>
          <a:endParaRPr lang="ar-SA"/>
        </a:p>
      </dgm:t>
    </dgm:pt>
    <dgm:pt modelId="{4831FD45-A6D3-45D1-A5AD-63DC862EF446}">
      <dgm:prSet phldrT="[نص]"/>
      <dgm:spPr/>
      <dgm:t>
        <a:bodyPr/>
        <a:lstStyle/>
        <a:p>
          <a:pPr rtl="1"/>
          <a:r>
            <a:rPr lang="ar-SA" dirty="0" smtClean="0"/>
            <a:t>ما الخطأ الذي ارتكبته أثناء فترة الحمل؟</a:t>
          </a:r>
          <a:endParaRPr lang="ar-SA" dirty="0"/>
        </a:p>
      </dgm:t>
    </dgm:pt>
    <dgm:pt modelId="{12196CAF-E131-4DF7-B2D4-99486124E97D}" type="parTrans" cxnId="{CF47541D-2C8A-4C2F-8BC5-BD2B7BABCDBE}">
      <dgm:prSet/>
      <dgm:spPr/>
      <dgm:t>
        <a:bodyPr/>
        <a:lstStyle/>
        <a:p>
          <a:pPr rtl="1"/>
          <a:endParaRPr lang="ar-SA"/>
        </a:p>
      </dgm:t>
    </dgm:pt>
    <dgm:pt modelId="{29A0C6EB-A263-466F-9A89-DF41DBBD4C93}" type="sibTrans" cxnId="{CF47541D-2C8A-4C2F-8BC5-BD2B7BABCDBE}">
      <dgm:prSet/>
      <dgm:spPr/>
      <dgm:t>
        <a:bodyPr/>
        <a:lstStyle/>
        <a:p>
          <a:pPr rtl="1"/>
          <a:endParaRPr lang="ar-SA"/>
        </a:p>
      </dgm:t>
    </dgm:pt>
    <dgm:pt modelId="{B52DE469-B537-4F99-B6DA-E7052FD07B37}">
      <dgm:prSet phldrT="[نص]"/>
      <dgm:spPr/>
      <dgm:t>
        <a:bodyPr/>
        <a:lstStyle/>
        <a:p>
          <a:pPr rtl="1"/>
          <a:r>
            <a:rPr lang="ar-SA" dirty="0" smtClean="0"/>
            <a:t>لم أقلع عن التدخين والآن انظر ماذا حدث</a:t>
          </a:r>
          <a:endParaRPr lang="ar-SA" dirty="0"/>
        </a:p>
      </dgm:t>
    </dgm:pt>
    <dgm:pt modelId="{2DB3B131-50CC-4486-BF2D-637364FEE1C4}" type="parTrans" cxnId="{7C9E773C-C035-4FEE-B36B-BDA25066DB38}">
      <dgm:prSet/>
      <dgm:spPr/>
      <dgm:t>
        <a:bodyPr/>
        <a:lstStyle/>
        <a:p>
          <a:pPr rtl="1"/>
          <a:endParaRPr lang="ar-SA"/>
        </a:p>
      </dgm:t>
    </dgm:pt>
    <dgm:pt modelId="{2AC47C31-7ADA-40BA-8DB1-176C0EE61A06}" type="sibTrans" cxnId="{7C9E773C-C035-4FEE-B36B-BDA25066DB38}">
      <dgm:prSet/>
      <dgm:spPr/>
      <dgm:t>
        <a:bodyPr/>
        <a:lstStyle/>
        <a:p>
          <a:pPr rtl="1"/>
          <a:endParaRPr lang="ar-SA"/>
        </a:p>
      </dgm:t>
    </dgm:pt>
    <dgm:pt modelId="{E2DAA858-3F08-4B5F-81BB-19BDACC12CC0}" type="pres">
      <dgm:prSet presAssocID="{B72A3A83-2092-42D2-B104-711F3CB4117A}" presName="linear" presStyleCnt="0">
        <dgm:presLayoutVars>
          <dgm:dir/>
          <dgm:animLvl val="lvl"/>
          <dgm:resizeHandles val="exact"/>
        </dgm:presLayoutVars>
      </dgm:prSet>
      <dgm:spPr/>
    </dgm:pt>
    <dgm:pt modelId="{183F7A52-4BF0-4DD3-8133-E826494E82F5}" type="pres">
      <dgm:prSet presAssocID="{A4A58334-DD9B-4607-95F3-95457CB499B7}" presName="parentLin" presStyleCnt="0"/>
      <dgm:spPr/>
    </dgm:pt>
    <dgm:pt modelId="{3D24ED78-8B52-453D-AE14-A677C5737FFF}" type="pres">
      <dgm:prSet presAssocID="{A4A58334-DD9B-4607-95F3-95457CB499B7}" presName="parentLeftMargin" presStyleLbl="node1" presStyleIdx="0" presStyleCnt="3"/>
      <dgm:spPr/>
    </dgm:pt>
    <dgm:pt modelId="{2D4A1ADA-A538-4603-A974-F94957435CF3}" type="pres">
      <dgm:prSet presAssocID="{A4A58334-DD9B-4607-95F3-95457CB499B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94146F-AE98-42FD-AE8D-D3F309D321C7}" type="pres">
      <dgm:prSet presAssocID="{A4A58334-DD9B-4607-95F3-95457CB499B7}" presName="negativeSpace" presStyleCnt="0"/>
      <dgm:spPr/>
    </dgm:pt>
    <dgm:pt modelId="{8E6B7553-2CEE-47B4-B461-D25EE03F11FE}" type="pres">
      <dgm:prSet presAssocID="{A4A58334-DD9B-4607-95F3-95457CB499B7}" presName="childText" presStyleLbl="conFgAcc1" presStyleIdx="0" presStyleCnt="3">
        <dgm:presLayoutVars>
          <dgm:bulletEnabled val="1"/>
        </dgm:presLayoutVars>
      </dgm:prSet>
      <dgm:spPr/>
    </dgm:pt>
    <dgm:pt modelId="{90061BDA-0963-4D7E-A3C0-E03442B8F798}" type="pres">
      <dgm:prSet presAssocID="{F24F35D6-7479-4428-8B62-DB8A6657AD2C}" presName="spaceBetweenRectangles" presStyleCnt="0"/>
      <dgm:spPr/>
    </dgm:pt>
    <dgm:pt modelId="{5A09595A-F76C-41B1-9C94-00BFA54136CD}" type="pres">
      <dgm:prSet presAssocID="{4831FD45-A6D3-45D1-A5AD-63DC862EF446}" presName="parentLin" presStyleCnt="0"/>
      <dgm:spPr/>
    </dgm:pt>
    <dgm:pt modelId="{71C00DEC-CF95-46CD-BC85-73A63E8B53AC}" type="pres">
      <dgm:prSet presAssocID="{4831FD45-A6D3-45D1-A5AD-63DC862EF446}" presName="parentLeftMargin" presStyleLbl="node1" presStyleIdx="0" presStyleCnt="3"/>
      <dgm:spPr/>
    </dgm:pt>
    <dgm:pt modelId="{39E02B67-FEE8-4349-86ED-624767B1F232}" type="pres">
      <dgm:prSet presAssocID="{4831FD45-A6D3-45D1-A5AD-63DC862EF4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9FC915-6577-411F-BD1B-3919773ABF03}" type="pres">
      <dgm:prSet presAssocID="{4831FD45-A6D3-45D1-A5AD-63DC862EF446}" presName="negativeSpace" presStyleCnt="0"/>
      <dgm:spPr/>
    </dgm:pt>
    <dgm:pt modelId="{5B514D51-8A57-448E-80DA-D2AA78821F81}" type="pres">
      <dgm:prSet presAssocID="{4831FD45-A6D3-45D1-A5AD-63DC862EF446}" presName="childText" presStyleLbl="conFgAcc1" presStyleIdx="1" presStyleCnt="3">
        <dgm:presLayoutVars>
          <dgm:bulletEnabled val="1"/>
        </dgm:presLayoutVars>
      </dgm:prSet>
      <dgm:spPr/>
    </dgm:pt>
    <dgm:pt modelId="{CADFDEA4-90F4-48A4-9518-DF2D494A933B}" type="pres">
      <dgm:prSet presAssocID="{29A0C6EB-A263-466F-9A89-DF41DBBD4C93}" presName="spaceBetweenRectangles" presStyleCnt="0"/>
      <dgm:spPr/>
    </dgm:pt>
    <dgm:pt modelId="{6B3B054B-0534-49BD-9FE6-E65C3F12993E}" type="pres">
      <dgm:prSet presAssocID="{B52DE469-B537-4F99-B6DA-E7052FD07B37}" presName="parentLin" presStyleCnt="0"/>
      <dgm:spPr/>
    </dgm:pt>
    <dgm:pt modelId="{ECDBD74F-72E9-49B9-AD81-44FF07CE80C9}" type="pres">
      <dgm:prSet presAssocID="{B52DE469-B537-4F99-B6DA-E7052FD07B37}" presName="parentLeftMargin" presStyleLbl="node1" presStyleIdx="1" presStyleCnt="3"/>
      <dgm:spPr/>
    </dgm:pt>
    <dgm:pt modelId="{2D160CE5-1BE8-4556-A14D-68D870813A19}" type="pres">
      <dgm:prSet presAssocID="{B52DE469-B537-4F99-B6DA-E7052FD07B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9697BDF-7109-4480-A549-488C4A35E093}" type="pres">
      <dgm:prSet presAssocID="{B52DE469-B537-4F99-B6DA-E7052FD07B37}" presName="negativeSpace" presStyleCnt="0"/>
      <dgm:spPr/>
    </dgm:pt>
    <dgm:pt modelId="{637777E0-13CF-4BEE-B4F7-20E079C026D3}" type="pres">
      <dgm:prSet presAssocID="{B52DE469-B537-4F99-B6DA-E7052FD07B3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03658B0-DB07-4E8D-BF18-33CD474F1B36}" srcId="{B72A3A83-2092-42D2-B104-711F3CB4117A}" destId="{A4A58334-DD9B-4607-95F3-95457CB499B7}" srcOrd="0" destOrd="0" parTransId="{50056D6C-9EB4-4B04-A47F-134B14E541D7}" sibTransId="{F24F35D6-7479-4428-8B62-DB8A6657AD2C}"/>
    <dgm:cxn modelId="{8678A847-F336-4410-8C53-C25BBD798080}" type="presOf" srcId="{4831FD45-A6D3-45D1-A5AD-63DC862EF446}" destId="{39E02B67-FEE8-4349-86ED-624767B1F232}" srcOrd="1" destOrd="0" presId="urn:microsoft.com/office/officeart/2005/8/layout/list1"/>
    <dgm:cxn modelId="{E929B8BC-DA00-4012-B0B3-D00EE183895B}" type="presOf" srcId="{4831FD45-A6D3-45D1-A5AD-63DC862EF446}" destId="{71C00DEC-CF95-46CD-BC85-73A63E8B53AC}" srcOrd="0" destOrd="0" presId="urn:microsoft.com/office/officeart/2005/8/layout/list1"/>
    <dgm:cxn modelId="{EAFDFBDB-5E9F-4C98-A2AE-56C6C3C703CA}" type="presOf" srcId="{A4A58334-DD9B-4607-95F3-95457CB499B7}" destId="{3D24ED78-8B52-453D-AE14-A677C5737FFF}" srcOrd="0" destOrd="0" presId="urn:microsoft.com/office/officeart/2005/8/layout/list1"/>
    <dgm:cxn modelId="{DEA624D7-4F7F-4FAA-8881-41133343D145}" type="presOf" srcId="{B52DE469-B537-4F99-B6DA-E7052FD07B37}" destId="{2D160CE5-1BE8-4556-A14D-68D870813A19}" srcOrd="1" destOrd="0" presId="urn:microsoft.com/office/officeart/2005/8/layout/list1"/>
    <dgm:cxn modelId="{7C9E773C-C035-4FEE-B36B-BDA25066DB38}" srcId="{B72A3A83-2092-42D2-B104-711F3CB4117A}" destId="{B52DE469-B537-4F99-B6DA-E7052FD07B37}" srcOrd="2" destOrd="0" parTransId="{2DB3B131-50CC-4486-BF2D-637364FEE1C4}" sibTransId="{2AC47C31-7ADA-40BA-8DB1-176C0EE61A06}"/>
    <dgm:cxn modelId="{83737F03-B44F-4D79-9298-E46117D55190}" type="presOf" srcId="{B52DE469-B537-4F99-B6DA-E7052FD07B37}" destId="{ECDBD74F-72E9-49B9-AD81-44FF07CE80C9}" srcOrd="0" destOrd="0" presId="urn:microsoft.com/office/officeart/2005/8/layout/list1"/>
    <dgm:cxn modelId="{3F4B8314-27F7-4B7F-826F-37806C608F1C}" type="presOf" srcId="{A4A58334-DD9B-4607-95F3-95457CB499B7}" destId="{2D4A1ADA-A538-4603-A974-F94957435CF3}" srcOrd="1" destOrd="0" presId="urn:microsoft.com/office/officeart/2005/8/layout/list1"/>
    <dgm:cxn modelId="{CF47541D-2C8A-4C2F-8BC5-BD2B7BABCDBE}" srcId="{B72A3A83-2092-42D2-B104-711F3CB4117A}" destId="{4831FD45-A6D3-45D1-A5AD-63DC862EF446}" srcOrd="1" destOrd="0" parTransId="{12196CAF-E131-4DF7-B2D4-99486124E97D}" sibTransId="{29A0C6EB-A263-466F-9A89-DF41DBBD4C93}"/>
    <dgm:cxn modelId="{24EC42F6-FD29-4F5B-B000-BECC026C4DE1}" type="presOf" srcId="{B72A3A83-2092-42D2-B104-711F3CB4117A}" destId="{E2DAA858-3F08-4B5F-81BB-19BDACC12CC0}" srcOrd="0" destOrd="0" presId="urn:microsoft.com/office/officeart/2005/8/layout/list1"/>
    <dgm:cxn modelId="{E37D4698-6604-4D0B-BE3D-3EAEA9CE994F}" type="presParOf" srcId="{E2DAA858-3F08-4B5F-81BB-19BDACC12CC0}" destId="{183F7A52-4BF0-4DD3-8133-E826494E82F5}" srcOrd="0" destOrd="0" presId="urn:microsoft.com/office/officeart/2005/8/layout/list1"/>
    <dgm:cxn modelId="{F6F1D936-3BDD-4D71-B23B-348C912AD74F}" type="presParOf" srcId="{183F7A52-4BF0-4DD3-8133-E826494E82F5}" destId="{3D24ED78-8B52-453D-AE14-A677C5737FFF}" srcOrd="0" destOrd="0" presId="urn:microsoft.com/office/officeart/2005/8/layout/list1"/>
    <dgm:cxn modelId="{DEF523CA-304A-4164-BBB1-F1FD5E09F26F}" type="presParOf" srcId="{183F7A52-4BF0-4DD3-8133-E826494E82F5}" destId="{2D4A1ADA-A538-4603-A974-F94957435CF3}" srcOrd="1" destOrd="0" presId="urn:microsoft.com/office/officeart/2005/8/layout/list1"/>
    <dgm:cxn modelId="{F2E98B41-5C39-4840-A505-EC41C8603A5C}" type="presParOf" srcId="{E2DAA858-3F08-4B5F-81BB-19BDACC12CC0}" destId="{8094146F-AE98-42FD-AE8D-D3F309D321C7}" srcOrd="1" destOrd="0" presId="urn:microsoft.com/office/officeart/2005/8/layout/list1"/>
    <dgm:cxn modelId="{B0E15442-3F10-4C34-AC80-B0D1C16E6F02}" type="presParOf" srcId="{E2DAA858-3F08-4B5F-81BB-19BDACC12CC0}" destId="{8E6B7553-2CEE-47B4-B461-D25EE03F11FE}" srcOrd="2" destOrd="0" presId="urn:microsoft.com/office/officeart/2005/8/layout/list1"/>
    <dgm:cxn modelId="{779AA031-B19C-4DA5-99A6-212F3D36492A}" type="presParOf" srcId="{E2DAA858-3F08-4B5F-81BB-19BDACC12CC0}" destId="{90061BDA-0963-4D7E-A3C0-E03442B8F798}" srcOrd="3" destOrd="0" presId="urn:microsoft.com/office/officeart/2005/8/layout/list1"/>
    <dgm:cxn modelId="{E7814963-9BC6-43A9-AEE3-080A1BC7FFB1}" type="presParOf" srcId="{E2DAA858-3F08-4B5F-81BB-19BDACC12CC0}" destId="{5A09595A-F76C-41B1-9C94-00BFA54136CD}" srcOrd="4" destOrd="0" presId="urn:microsoft.com/office/officeart/2005/8/layout/list1"/>
    <dgm:cxn modelId="{8A652E15-A6E4-4809-882F-317FDE22CEDE}" type="presParOf" srcId="{5A09595A-F76C-41B1-9C94-00BFA54136CD}" destId="{71C00DEC-CF95-46CD-BC85-73A63E8B53AC}" srcOrd="0" destOrd="0" presId="urn:microsoft.com/office/officeart/2005/8/layout/list1"/>
    <dgm:cxn modelId="{BFB32831-6226-4A51-BB09-0DAF0F8FAE52}" type="presParOf" srcId="{5A09595A-F76C-41B1-9C94-00BFA54136CD}" destId="{39E02B67-FEE8-4349-86ED-624767B1F232}" srcOrd="1" destOrd="0" presId="urn:microsoft.com/office/officeart/2005/8/layout/list1"/>
    <dgm:cxn modelId="{910A2EFE-883A-4A4E-B0C4-65D364BBD7D9}" type="presParOf" srcId="{E2DAA858-3F08-4B5F-81BB-19BDACC12CC0}" destId="{499FC915-6577-411F-BD1B-3919773ABF03}" srcOrd="5" destOrd="0" presId="urn:microsoft.com/office/officeart/2005/8/layout/list1"/>
    <dgm:cxn modelId="{2A3F7EA9-EAB0-400D-B9AB-AFCB8F418BB6}" type="presParOf" srcId="{E2DAA858-3F08-4B5F-81BB-19BDACC12CC0}" destId="{5B514D51-8A57-448E-80DA-D2AA78821F81}" srcOrd="6" destOrd="0" presId="urn:microsoft.com/office/officeart/2005/8/layout/list1"/>
    <dgm:cxn modelId="{64D33B76-AD03-46CD-BCD5-87DFAA7A363B}" type="presParOf" srcId="{E2DAA858-3F08-4B5F-81BB-19BDACC12CC0}" destId="{CADFDEA4-90F4-48A4-9518-DF2D494A933B}" srcOrd="7" destOrd="0" presId="urn:microsoft.com/office/officeart/2005/8/layout/list1"/>
    <dgm:cxn modelId="{89398578-A27A-4B02-AD0D-23C0AECE780F}" type="presParOf" srcId="{E2DAA858-3F08-4B5F-81BB-19BDACC12CC0}" destId="{6B3B054B-0534-49BD-9FE6-E65C3F12993E}" srcOrd="8" destOrd="0" presId="urn:microsoft.com/office/officeart/2005/8/layout/list1"/>
    <dgm:cxn modelId="{D8618370-1D98-4C32-A847-570E817142F8}" type="presParOf" srcId="{6B3B054B-0534-49BD-9FE6-E65C3F12993E}" destId="{ECDBD74F-72E9-49B9-AD81-44FF07CE80C9}" srcOrd="0" destOrd="0" presId="urn:microsoft.com/office/officeart/2005/8/layout/list1"/>
    <dgm:cxn modelId="{3C68902B-D045-4BB0-A4AF-BC20E5AE4BF9}" type="presParOf" srcId="{6B3B054B-0534-49BD-9FE6-E65C3F12993E}" destId="{2D160CE5-1BE8-4556-A14D-68D870813A19}" srcOrd="1" destOrd="0" presId="urn:microsoft.com/office/officeart/2005/8/layout/list1"/>
    <dgm:cxn modelId="{93F14904-7ECB-45D4-BC45-92ACCB0F25BF}" type="presParOf" srcId="{E2DAA858-3F08-4B5F-81BB-19BDACC12CC0}" destId="{79697BDF-7109-4480-A549-488C4A35E093}" srcOrd="9" destOrd="0" presId="urn:microsoft.com/office/officeart/2005/8/layout/list1"/>
    <dgm:cxn modelId="{DD329B74-BA64-41DA-A013-C2F290522B10}" type="presParOf" srcId="{E2DAA858-3F08-4B5F-81BB-19BDACC12CC0}" destId="{637777E0-13CF-4BEE-B4F7-20E079C026D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E492D-140F-4786-AB00-A9ED8C440755}">
      <dsp:nvSpPr>
        <dsp:cNvPr id="0" name=""/>
        <dsp:cNvSpPr/>
      </dsp:nvSpPr>
      <dsp:spPr>
        <a:xfrm>
          <a:off x="1326381" y="1743968"/>
          <a:ext cx="433887" cy="826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943" y="0"/>
              </a:lnTo>
              <a:lnTo>
                <a:pt x="216943" y="826767"/>
              </a:lnTo>
              <a:lnTo>
                <a:pt x="433887" y="8267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1519982" y="2134009"/>
        <a:ext cx="46685" cy="46685"/>
      </dsp:txXfrm>
    </dsp:sp>
    <dsp:sp modelId="{4BB8AE3E-F3CD-4AD9-B5E8-B0725B30E636}">
      <dsp:nvSpPr>
        <dsp:cNvPr id="0" name=""/>
        <dsp:cNvSpPr/>
      </dsp:nvSpPr>
      <dsp:spPr>
        <a:xfrm>
          <a:off x="1326381" y="1549065"/>
          <a:ext cx="433887" cy="194902"/>
        </a:xfrm>
        <a:custGeom>
          <a:avLst/>
          <a:gdLst/>
          <a:ahLst/>
          <a:cxnLst/>
          <a:rect l="0" t="0" r="0" b="0"/>
          <a:pathLst>
            <a:path>
              <a:moveTo>
                <a:pt x="0" y="194902"/>
              </a:moveTo>
              <a:lnTo>
                <a:pt x="216943" y="194902"/>
              </a:lnTo>
              <a:lnTo>
                <a:pt x="216943" y="0"/>
              </a:lnTo>
              <a:lnTo>
                <a:pt x="43388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1531434" y="1634625"/>
        <a:ext cx="23782" cy="23782"/>
      </dsp:txXfrm>
    </dsp:sp>
    <dsp:sp modelId="{907DCD9D-0A22-4727-B67D-90B29E02E989}">
      <dsp:nvSpPr>
        <dsp:cNvPr id="0" name=""/>
        <dsp:cNvSpPr/>
      </dsp:nvSpPr>
      <dsp:spPr>
        <a:xfrm>
          <a:off x="1326381" y="722298"/>
          <a:ext cx="433887" cy="1021669"/>
        </a:xfrm>
        <a:custGeom>
          <a:avLst/>
          <a:gdLst/>
          <a:ahLst/>
          <a:cxnLst/>
          <a:rect l="0" t="0" r="0" b="0"/>
          <a:pathLst>
            <a:path>
              <a:moveTo>
                <a:pt x="0" y="1021669"/>
              </a:moveTo>
              <a:lnTo>
                <a:pt x="216943" y="1021669"/>
              </a:lnTo>
              <a:lnTo>
                <a:pt x="216943" y="0"/>
              </a:lnTo>
              <a:lnTo>
                <a:pt x="43388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1515575" y="1205383"/>
        <a:ext cx="55499" cy="55499"/>
      </dsp:txXfrm>
    </dsp:sp>
    <dsp:sp modelId="{05C05C9E-0545-4EBA-955A-DD03270BD7DE}">
      <dsp:nvSpPr>
        <dsp:cNvPr id="0" name=""/>
        <dsp:cNvSpPr/>
      </dsp:nvSpPr>
      <dsp:spPr>
        <a:xfrm rot="16200000">
          <a:off x="-744888" y="1413260"/>
          <a:ext cx="3481126" cy="661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وصف أم</a:t>
          </a:r>
          <a:endParaRPr lang="ar-SA" sz="4500" kern="1200" dirty="0"/>
        </a:p>
      </dsp:txBody>
      <dsp:txXfrm>
        <a:off x="-744888" y="1413260"/>
        <a:ext cx="3481126" cy="661414"/>
      </dsp:txXfrm>
    </dsp:sp>
    <dsp:sp modelId="{FFD1C02D-6993-4474-8C63-62E246B802B2}">
      <dsp:nvSpPr>
        <dsp:cNvPr id="0" name=""/>
        <dsp:cNvSpPr/>
      </dsp:nvSpPr>
      <dsp:spPr>
        <a:xfrm>
          <a:off x="1760269" y="391591"/>
          <a:ext cx="4606867" cy="6614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الصدمة لا تحدث دفعة واحدة</a:t>
          </a:r>
          <a:endParaRPr lang="ar-SA" sz="2800" b="1" kern="1200" dirty="0"/>
        </a:p>
      </dsp:txBody>
      <dsp:txXfrm>
        <a:off x="1760269" y="391591"/>
        <a:ext cx="4606867" cy="661414"/>
      </dsp:txXfrm>
    </dsp:sp>
    <dsp:sp modelId="{8417CF14-89ED-4C21-ABEE-922606A2D3DC}">
      <dsp:nvSpPr>
        <dsp:cNvPr id="0" name=""/>
        <dsp:cNvSpPr/>
      </dsp:nvSpPr>
      <dsp:spPr>
        <a:xfrm>
          <a:off x="1760269" y="1218358"/>
          <a:ext cx="4534993" cy="6614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أسوأ في بعض الجوانب من وفاة الطفل</a:t>
          </a:r>
          <a:endParaRPr lang="ar-SA" sz="2800" b="1" kern="1200" dirty="0"/>
        </a:p>
      </dsp:txBody>
      <dsp:txXfrm>
        <a:off x="1760269" y="1218358"/>
        <a:ext cx="4534993" cy="661414"/>
      </dsp:txXfrm>
    </dsp:sp>
    <dsp:sp modelId="{EC6A66A1-EC5D-4960-BF97-3C81E2CC0081}">
      <dsp:nvSpPr>
        <dsp:cNvPr id="0" name=""/>
        <dsp:cNvSpPr/>
      </dsp:nvSpPr>
      <dsp:spPr>
        <a:xfrm>
          <a:off x="1760269" y="2045126"/>
          <a:ext cx="4594740" cy="1051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الوالدين يدركان أن الطفل المعاق لن يعيش حياة طبيعية بشكل كامل</a:t>
          </a:r>
          <a:endParaRPr lang="ar-SA" sz="2800" b="1" kern="1200" dirty="0"/>
        </a:p>
      </dsp:txBody>
      <dsp:txXfrm>
        <a:off x="1760269" y="2045126"/>
        <a:ext cx="4594740" cy="1051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B7553-2CEE-47B4-B461-D25EE03F11FE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A1ADA-A538-4603-A974-F94957435CF3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لقد كان علينا إجراء الفحوصات الطبية اللازمة</a:t>
          </a:r>
          <a:endParaRPr lang="ar-SA" sz="3400" kern="1200" dirty="0"/>
        </a:p>
      </dsp:txBody>
      <dsp:txXfrm>
        <a:off x="460476" y="90417"/>
        <a:ext cx="5662728" cy="905688"/>
      </dsp:txXfrm>
    </dsp:sp>
    <dsp:sp modelId="{5B514D51-8A57-448E-80DA-D2AA78821F81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02B67-FEE8-4349-86ED-624767B1F232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ما الخطأ الذي ارتكبته أثناء فترة الحمل؟</a:t>
          </a:r>
          <a:endParaRPr lang="ar-SA" sz="3400" kern="1200" dirty="0"/>
        </a:p>
      </dsp:txBody>
      <dsp:txXfrm>
        <a:off x="460476" y="1632657"/>
        <a:ext cx="5662728" cy="905688"/>
      </dsp:txXfrm>
    </dsp:sp>
    <dsp:sp modelId="{637777E0-13CF-4BEE-B4F7-20E079C026D3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60CE5-1BE8-4556-A14D-68D870813A19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لم أقلع عن التدخين والآن انظر ماذا حدث</a:t>
          </a:r>
          <a:endParaRPr lang="ar-SA" sz="3400" kern="1200" dirty="0"/>
        </a:p>
      </dsp:txBody>
      <dsp:txXfrm>
        <a:off x="460476" y="3174897"/>
        <a:ext cx="566272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648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903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672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10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300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873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32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402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794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646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460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B7F2B-D9F3-4A8A-AD57-71861FE921A9}" type="datetimeFigureOut">
              <a:rPr lang="ar-SA" smtClean="0"/>
              <a:t>18/01/39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EAD0F-54E5-406A-9BA6-FFA4F278FF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496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ردود فعل أولياء الأمور للإعاقة 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sz="3600" b="1" dirty="0" smtClean="0">
              <a:solidFill>
                <a:schemeClr val="tx1"/>
              </a:solidFill>
            </a:endParaRPr>
          </a:p>
          <a:p>
            <a:r>
              <a:rPr lang="ar-SA" sz="3600" b="1" dirty="0" smtClean="0">
                <a:solidFill>
                  <a:schemeClr val="tx1"/>
                </a:solidFill>
              </a:rPr>
              <a:t>الفصل </a:t>
            </a:r>
            <a:r>
              <a:rPr lang="ar-SA" sz="3600" b="1" dirty="0" smtClean="0">
                <a:solidFill>
                  <a:schemeClr val="tx1"/>
                </a:solidFill>
              </a:rPr>
              <a:t>الرابع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شعور الوالدين بالذنب بسبب الإعاقة يشكل عبئًا ثقيلاً.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هو رد فعل عاطفي شديد يرافقه إحساس بتحمل مسؤولية الاعاقة.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يشعر الوالدين أنهما لم يفعلا اللازم لطفلهما قبل أو بعد ولادته.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يسقط أولياء الأمور أسباب الإعاقة على الآخرين أو يسقطها أحدهما على الآخر.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الوالدين في هذه المرحلة لا يفقدان الأمل في إمكانية تحسن الطفل أو شفائه.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0117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الحداد والشعور بالأسى</a:t>
            </a:r>
            <a:endParaRPr lang="ar-SA" b="1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600399" cy="4824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8531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ar-SA" b="1" dirty="0" smtClean="0"/>
              <a:t>يشعر الوالدين بأن الاعاقة غيرت مجرى حياتهم.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/>
              <a:t>ليس من حقهم أن يبتسموا أو يستمتعوا بحياتهم.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/>
              <a:t>الانطواء والبكاء والأرق وفقدان الشهية.</a:t>
            </a:r>
          </a:p>
          <a:p>
            <a:pPr>
              <a:buFont typeface="Wingdings" pitchFamily="2" charset="2"/>
              <a:buChar char="Ø"/>
            </a:pPr>
            <a:r>
              <a:rPr lang="ar-SA" b="1" dirty="0" smtClean="0"/>
              <a:t>في الحالات الشديدة الشعور بالأسى يشبه الحداد لفقدان الطفل الطبيعي الذي كانت الأسرة تنتظره.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5977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 smtClean="0"/>
              <a:t>الاكتئاب</a:t>
            </a:r>
            <a:endParaRPr lang="ar-SA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يستجيب بعض أولياء أمور المعاقين لإعاقة الطفل بالانسحاب الذي يقود إلى الاكتئاب.</a:t>
            </a:r>
          </a:p>
          <a:p>
            <a:pPr marL="0" indent="0">
              <a:buNone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بعد بذل الجهود لمعالجة ومساعدة الطفل يشعر أولياء الأمور باليأس ويفقدون الثقة بالبرامج المقدمة والقائمين عليها.</a:t>
            </a:r>
          </a:p>
          <a:p>
            <a:pPr marL="0" indent="0">
              <a:buNone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في الحالات الشديدة قد يفرض أولياء الأمور قيود حقيقية على أنشطتهم الاجتماعية والعامة.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40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الأمل غير الواقعي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بدلاً من الاستسلام لليأس والاكتئاب يبني بعض أولياء الأمور آمال وأحلام غير قابلة للتحقيق.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يجربون معالجات ليس لها أي أساس علمي.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من المهم أن لا يحرم طفله من الخدمات اللازمة له بسبب تمنيات وآمال غير واقعية.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34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الرفض والتجنب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تشخيص الإعاقة يحدث ردود فعل شديدة جدًا لدى بعض أولياء الأمور.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قد يرفضون التعامل مع الطفل المعاق واللعب معه أو الاقتراب منه وإطعامه.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في الحالات الشديدة قد تتم معاملة الطفل بطريقة عدوانية أو تجاهله.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هذه الاستجابات بسبب عجز الطفل وعدم مقدرته على تعزيز ما يبذلونه من جهود.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88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الحماية المفرطة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تظهر نتيجة شعور الوالدين بالذنب بسبب رفضهم الطفل المعاق أو حرمانه وإساءة معاملته.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يعملون لعمل كل شيء للطفل حتى لو كان يستطيع عمله.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الحماية الزائدة ليست في مصلحة الطفل فهي تمنعه من فرص النمو والتطور وتنمي الاعتمادية لديه بدلاً من الاستقلالية.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4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القبول والتكيف</a:t>
            </a:r>
            <a:endParaRPr lang="ar-SA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3547814" cy="53285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83968" y="1196752"/>
            <a:ext cx="4402832" cy="532859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بالرغم من صعوبة المراحل التي يمر بها أولياء الأمور في التعايش مع الإعاقة وفهم حاجات الطفل ومشكلاته فهم غالبًا ما يقبلون بالأمر الواقع 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البحث ن البرامج التعليمية والتدريبية التي تدعم الطفل المعاق.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يبذلون جهود حقيقية لتحقيق الأهداف المناسبة له بالتعاون مع الاختصاصيين.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لا يعني ذلك انتهاء الشعور بالأسى.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المراحل الانتقالية المختلفة التي يمر بها الوالدين تشعرهم مجددًا بالحزن.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679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2800" dirty="0"/>
              <a:t>الصدمة  -  النكران   -  الغضب والعدوانية   -  الشعور بالذنب  -   الشعور بالأسى   -  الاكتئاب  -    الأمل غير الواقعي  -  الرفض والتجنب  -  الحماية المفرطة  - القبول والتكيف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sp>
        <p:nvSpPr>
          <p:cNvPr id="4" name="وسيلة شرح مستطيلة 3"/>
          <p:cNvSpPr/>
          <p:nvPr/>
        </p:nvSpPr>
        <p:spPr>
          <a:xfrm>
            <a:off x="611560" y="4725144"/>
            <a:ext cx="2664296" cy="1152128"/>
          </a:xfrm>
          <a:prstGeom prst="wedgeRectCallout">
            <a:avLst>
              <a:gd name="adj1" fmla="val -36547"/>
              <a:gd name="adj2" fmla="val 11367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/>
              <a:t>إنني أرغب في أن أتطوع للمساعدة في المدرسة</a:t>
            </a:r>
            <a:endParaRPr lang="en-US" sz="2400" b="1" dirty="0"/>
          </a:p>
        </p:txBody>
      </p:sp>
      <p:sp>
        <p:nvSpPr>
          <p:cNvPr id="5" name="وسيلة شرح مستطيلة مستديرة الزوايا 4"/>
          <p:cNvSpPr/>
          <p:nvPr/>
        </p:nvSpPr>
        <p:spPr>
          <a:xfrm>
            <a:off x="5796136" y="1700808"/>
            <a:ext cx="2498576" cy="1368152"/>
          </a:xfrm>
          <a:prstGeom prst="wedgeRoundRectCallout">
            <a:avLst>
              <a:gd name="adj1" fmla="val -23057"/>
              <a:gd name="adj2" fmla="val 7977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/>
              <a:t>لا أستطيع أن أصدق</a:t>
            </a:r>
            <a:endParaRPr lang="ar-SA" sz="2800" b="1" dirty="0"/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611560" y="1916832"/>
            <a:ext cx="4392488" cy="2304256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/>
              <a:t>لقد كان ابن الجيران يعاني من نفس المشكلة عندما كان في عمر ابني وها هو الآن بخير </a:t>
            </a:r>
            <a:endParaRPr lang="ar-SA" sz="2400" b="1" dirty="0"/>
          </a:p>
        </p:txBody>
      </p:sp>
      <p:sp>
        <p:nvSpPr>
          <p:cNvPr id="7" name="وسيلة شرح بيضاوية 6"/>
          <p:cNvSpPr/>
          <p:nvPr/>
        </p:nvSpPr>
        <p:spPr>
          <a:xfrm>
            <a:off x="4716016" y="4233136"/>
            <a:ext cx="3578696" cy="1716144"/>
          </a:xfrm>
          <a:prstGeom prst="wedgeEllipseCallout">
            <a:avLst>
              <a:gd name="adj1" fmla="val -28133"/>
              <a:gd name="adj2" fmla="val 7239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/>
              <a:t>لقد كان علينا إجراء الفحوصات الطبية اللازمة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3789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المدى الواسع لردود الفعل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تكيف وتعايش أولياء الأمور مع إعاقات أطفالهم يشمل مجموعة من المراحل المتسلسلة.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الفروق في الأنماط الأسرية تجعلهم يختلفون في هذه المراحل.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يشترك أولياء أمور الأطفال المعاقين في ردود الفعل والمشاعر لكنهم يمرون بها في أوقات مختلفة</a:t>
            </a:r>
            <a:r>
              <a:rPr lang="ar-SA" dirty="0" smtClean="0"/>
              <a:t>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06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العملية التي تمر بها الأسرة في التكيف مع الإعاقة المكتسبة لدى أحد أفرادها تشبه العملية التي يمر بها الفرد نفسه.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الأسرة لا تنتقل من مرحلة إلى أخرى كما ينتقل الفرد لذلك تحدث مشكلات في العلاقة بين الطرفين.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مراحل التكيف الأولى تحدث على مدى سنتين في بعض فئات الإعاقة.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عملية التكيف الكلية مع الإعاقة قد تكون عملية مستمرة للفرد وأسرته.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96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 </a:t>
            </a:r>
            <a:r>
              <a:rPr lang="ar-SA" b="1" dirty="0" smtClean="0"/>
              <a:t>ردود الفعل التقليدية التي تحدث لدى أولياء أمور الأطفال المعاقين:</a:t>
            </a:r>
            <a:endParaRPr lang="ar-SA" b="1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5086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الصدمة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dirty="0" smtClean="0"/>
              <a:t>تشخيص واكتشاف الإعاقة تشكل أزمة حقيقية لوالدي الطفل المعاق.</a:t>
            </a:r>
          </a:p>
          <a:p>
            <a:pPr marL="0" indent="0">
              <a:buNone/>
            </a:pPr>
            <a:r>
              <a:rPr lang="ar-SA" dirty="0" smtClean="0"/>
              <a:t>صعوبة مواجهة الإعاقة وعدم تحملها.</a:t>
            </a:r>
          </a:p>
          <a:p>
            <a:pPr marL="0" indent="0">
              <a:buNone/>
            </a:pPr>
            <a:r>
              <a:rPr lang="ar-SA" dirty="0" smtClean="0"/>
              <a:t>الصدمة قضية جسمية وعقلية.</a:t>
            </a:r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587201131"/>
              </p:ext>
            </p:extLst>
          </p:nvPr>
        </p:nvGraphicFramePr>
        <p:xfrm>
          <a:off x="539552" y="2924944"/>
          <a:ext cx="7032104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18750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800" b="1" dirty="0" smtClean="0"/>
              <a:t>النكران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74848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وسيلة شرح مستطيلة 3"/>
          <p:cNvSpPr/>
          <p:nvPr/>
        </p:nvSpPr>
        <p:spPr>
          <a:xfrm>
            <a:off x="4572000" y="2060848"/>
            <a:ext cx="3888432" cy="936104"/>
          </a:xfrm>
          <a:prstGeom prst="wedgeRectCallout">
            <a:avLst>
              <a:gd name="adj1" fmla="val -54166"/>
              <a:gd name="adj2" fmla="val 10751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كيف يستطيع الطبيب أن يدّعي أن لدى ابنتي مشكلات ؟</a:t>
            </a:r>
            <a:endParaRPr lang="ar-SA" sz="2800" b="1" dirty="0"/>
          </a:p>
        </p:txBody>
      </p:sp>
      <p:sp>
        <p:nvSpPr>
          <p:cNvPr id="5" name="وسيلة شرح بيضاوية 4"/>
          <p:cNvSpPr/>
          <p:nvPr/>
        </p:nvSpPr>
        <p:spPr>
          <a:xfrm>
            <a:off x="539552" y="1736812"/>
            <a:ext cx="3600400" cy="2196244"/>
          </a:xfrm>
          <a:prstGeom prst="wedgeEllipseCallout">
            <a:avLst>
              <a:gd name="adj1" fmla="val -44743"/>
              <a:gd name="adj2" fmla="val 735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لقد سمعت ان أحد المتخصصين في الاعاقة يعمل في أحد الأقسام والجامعة وسآخذ ابني له لأحصل على رأي ثان  </a:t>
            </a:r>
            <a:endParaRPr lang="ar-SA" sz="2400" b="1" dirty="0"/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2627784" y="3789040"/>
            <a:ext cx="3528392" cy="2592288"/>
          </a:xfrm>
          <a:prstGeom prst="cloudCallout">
            <a:avLst>
              <a:gd name="adj1" fmla="val 61850"/>
              <a:gd name="adj2" fmla="val 524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لا يمكن أن تكون ديما متخلفة عقليًا فهي </a:t>
            </a:r>
            <a:r>
              <a:rPr lang="ar-SA" sz="2800" b="1" dirty="0" err="1" smtClean="0"/>
              <a:t>تهجئ</a:t>
            </a:r>
            <a:r>
              <a:rPr lang="ar-SA" sz="2800" b="1" dirty="0" smtClean="0"/>
              <a:t> اسمها وتعرف عنوان منزلنا.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41879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النكران رد فعل دفاعي يحدث لدى أوليا أمور المعاقين بعد الصدمة.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لا يعترفون بأن طفلهم معاق.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يرفضان التشخيص عاطفيًا ويقبلانه عقليًا.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ينتقلون من اختصاصي إلى آخر للبحث عن تشخيص أكثر قبولاً.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يستخدمون طرق علاجية غير اعتيادية لا تتوفر معلومات علمية عن فاعليتها.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توقعات غير واقعية من أطفالهم أو الافراط في حمايتهم.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شدة ومدة النكران تختلف حسب طبيعة إعاقة الطفل.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15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الغضب والعدوانية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يشعر أولياء أمور الأطفال المعاقين بغضب شديد أساس ويتصرفون مع الآخرين بعدائية.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يوجه أولياء الأمور غضبهم </a:t>
            </a:r>
            <a:r>
              <a:rPr lang="ar-SA" dirty="0" err="1" smtClean="0"/>
              <a:t>وعدوانيتهم</a:t>
            </a:r>
            <a:r>
              <a:rPr lang="ar-SA" dirty="0" smtClean="0"/>
              <a:t> نحو الأطباء أو الممرضات أو المعلمين أو نحو بعضهم البعض.</a:t>
            </a:r>
          </a:p>
          <a:p>
            <a:pPr>
              <a:buFont typeface="Wingdings" pitchFamily="2" charset="2"/>
              <a:buChar char="Ø"/>
            </a:pP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  الغضب ليس له أساس فعلي .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37111"/>
            <a:ext cx="2876550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الشعور </a:t>
            </a:r>
            <a:r>
              <a:rPr lang="ar-SA" b="1" dirty="0"/>
              <a:t>ب</a:t>
            </a:r>
            <a:r>
              <a:rPr lang="ar-SA" b="1" dirty="0" smtClean="0"/>
              <a:t>الذنب</a:t>
            </a:r>
            <a:endParaRPr lang="ar-SA" b="1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9757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1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760</Words>
  <Application>Microsoft Office PowerPoint</Application>
  <PresentationFormat>عرض على الشاشة (3:4)‏</PresentationFormat>
  <Paragraphs>93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نسق Office</vt:lpstr>
      <vt:lpstr>ردود فعل أولياء الأمور للإعاقة </vt:lpstr>
      <vt:lpstr>المدى الواسع لردود الفعل</vt:lpstr>
      <vt:lpstr>عرض تقديمي في PowerPoint</vt:lpstr>
      <vt:lpstr> ردود الفعل التقليدية التي تحدث لدى أولياء أمور الأطفال المعاقين:</vt:lpstr>
      <vt:lpstr>الصدمة</vt:lpstr>
      <vt:lpstr>النكران</vt:lpstr>
      <vt:lpstr>عرض تقديمي في PowerPoint</vt:lpstr>
      <vt:lpstr>الغضب والعدوانية</vt:lpstr>
      <vt:lpstr>الشعور بالذنب</vt:lpstr>
      <vt:lpstr>عرض تقديمي في PowerPoint</vt:lpstr>
      <vt:lpstr>الحداد والشعور بالأسى</vt:lpstr>
      <vt:lpstr>الاكتئاب</vt:lpstr>
      <vt:lpstr>الأمل غير الواقعي </vt:lpstr>
      <vt:lpstr>الرفض والتجنب</vt:lpstr>
      <vt:lpstr>الحماية المفرطة</vt:lpstr>
      <vt:lpstr>القبول والتكيف</vt:lpstr>
      <vt:lpstr>الصدمة  -  النكران   -  الغضب والعدوانية   -  الشعور بالذنب  -   الشعور بالأسى   -  الاكتئاب  -    الأمل غير الواقعي  -  الرفض والتجنب  -  الحماية المفرطة  - القبول والتكيف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ردود فعل أولياء الأمور للإعاقة</dc:title>
  <dc:creator>hp</dc:creator>
  <cp:lastModifiedBy>hp</cp:lastModifiedBy>
  <cp:revision>16</cp:revision>
  <dcterms:created xsi:type="dcterms:W3CDTF">2017-10-08T16:59:48Z</dcterms:created>
  <dcterms:modified xsi:type="dcterms:W3CDTF">2017-10-08T22:26:23Z</dcterms:modified>
</cp:coreProperties>
</file>