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Layouts/slideLayout39.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diagrams/colors12.xml" ContentType="application/vnd.openxmlformats-officedocument.drawingml.diagramColors+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Default Extension="gif" ContentType="image/gif"/>
  <Override PartName="/ppt/diagrams/colors7.xml" ContentType="application/vnd.openxmlformats-officedocument.drawingml.diagramColors+xml"/>
  <Override PartName="/ppt/diagrams/quickStyle12.xml" ContentType="application/vnd.openxmlformats-officedocument.drawingml.diagramStyle+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slides/slide7.xml" ContentType="application/vnd.openxmlformats-officedocument.presentationml.slide+xml"/>
  <Override PartName="/ppt/slideLayouts/slideLayout9.xml" ContentType="application/vnd.openxmlformats-officedocument.presentationml.slideLayout+xml"/>
  <Override PartName="/ppt/diagrams/layout11.xml" ContentType="application/vnd.openxmlformats-officedocument.drawingml.diagramLayout+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diagrams/colors10.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 id="2147483696" r:id="rId2"/>
    <p:sldMasterId id="2147483708" r:id="rId3"/>
    <p:sldMasterId id="2147483720"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92" r:id="rId24"/>
    <p:sldId id="293" r:id="rId25"/>
    <p:sldId id="294" r:id="rId26"/>
    <p:sldId id="296" r:id="rId27"/>
    <p:sldId id="302" r:id="rId28"/>
    <p:sldId id="295" r:id="rId29"/>
    <p:sldId id="297" r:id="rId30"/>
    <p:sldId id="303" r:id="rId31"/>
    <p:sldId id="298" r:id="rId32"/>
    <p:sldId id="299" r:id="rId33"/>
    <p:sldId id="300" r:id="rId34"/>
    <p:sldId id="301" r:id="rId35"/>
    <p:sldId id="304" r:id="rId36"/>
    <p:sldId id="286" r:id="rId37"/>
    <p:sldId id="287" r:id="rId38"/>
    <p:sldId id="288" r:id="rId39"/>
    <p:sldId id="289" r:id="rId40"/>
    <p:sldId id="290" r:id="rId41"/>
    <p:sldId id="291" r:id="rId42"/>
    <p:sldId id="278" r:id="rId43"/>
    <p:sldId id="279" r:id="rId44"/>
    <p:sldId id="280" r:id="rId45"/>
    <p:sldId id="281" r:id="rId46"/>
    <p:sldId id="282" r:id="rId47"/>
    <p:sldId id="283" r:id="rId48"/>
    <p:sldId id="284" r:id="rId49"/>
    <p:sldId id="285" r:id="rId5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نمط ذو سمات 1 - تمييز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84" d="100"/>
          <a:sy n="84" d="100"/>
        </p:scale>
        <p:origin x="-1392"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presProps" Target="presProps.xml"/></Relationships>
</file>

<file path=ppt/diagrams/_rels/data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jpeg"/><Relationship Id="rId1" Type="http://schemas.openxmlformats.org/officeDocument/2006/relationships/image" Target="../media/image3.jpe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11CD689-866C-41C7-9FB8-B43F805B5B11}" type="doc">
      <dgm:prSet loTypeId="urn:microsoft.com/office/officeart/2005/8/layout/hierarchy1" loCatId="hierarchy" qsTypeId="urn:microsoft.com/office/officeart/2005/8/quickstyle/simple5" qsCatId="simple" csTypeId="urn:microsoft.com/office/officeart/2005/8/colors/colorful5" csCatId="colorful" phldr="1"/>
      <dgm:spPr/>
      <dgm:t>
        <a:bodyPr/>
        <a:lstStyle/>
        <a:p>
          <a:pPr rtl="1"/>
          <a:endParaRPr lang="ar-SA"/>
        </a:p>
      </dgm:t>
    </dgm:pt>
    <dgm:pt modelId="{B28AECAC-A148-4505-8B80-36B2B01454DF}">
      <dgm:prSet phldrT="[نص]" custT="1"/>
      <dgm:spPr/>
      <dgm:t>
        <a:bodyPr/>
        <a:lstStyle/>
        <a:p>
          <a:pPr rtl="1"/>
          <a:r>
            <a:rPr lang="ar-SA" sz="4400" u="sng" dirty="0" smtClean="0">
              <a:solidFill>
                <a:srgbClr val="C00000"/>
              </a:solidFill>
              <a:cs typeface="Akhbar MT" pitchFamily="2" charset="-78"/>
            </a:rPr>
            <a:t>تصنيف صعوبات التعلم</a:t>
          </a:r>
          <a:endParaRPr lang="ar-SA" sz="4400" u="sng" dirty="0">
            <a:solidFill>
              <a:srgbClr val="C00000"/>
            </a:solidFill>
            <a:cs typeface="Akhbar MT" pitchFamily="2" charset="-78"/>
          </a:endParaRPr>
        </a:p>
      </dgm:t>
    </dgm:pt>
    <dgm:pt modelId="{9D3AB765-D4FD-459E-AFDC-B0A61E7FA448}" type="parTrans" cxnId="{28345B13-9C3D-42E9-9250-8E0AE18F6ED9}">
      <dgm:prSet/>
      <dgm:spPr/>
      <dgm:t>
        <a:bodyPr/>
        <a:lstStyle/>
        <a:p>
          <a:pPr rtl="1"/>
          <a:endParaRPr lang="ar-SA"/>
        </a:p>
      </dgm:t>
    </dgm:pt>
    <dgm:pt modelId="{3511C015-9F37-421C-AF90-34BC9DD93031}" type="sibTrans" cxnId="{28345B13-9C3D-42E9-9250-8E0AE18F6ED9}">
      <dgm:prSet/>
      <dgm:spPr/>
      <dgm:t>
        <a:bodyPr/>
        <a:lstStyle/>
        <a:p>
          <a:pPr rtl="1"/>
          <a:endParaRPr lang="ar-SA"/>
        </a:p>
      </dgm:t>
    </dgm:pt>
    <dgm:pt modelId="{9DE22649-C732-4BD8-8899-733C9F64E680}">
      <dgm:prSet phldrT="[نص]" custT="1"/>
      <dgm:spPr/>
      <dgm:t>
        <a:bodyPr/>
        <a:lstStyle/>
        <a:p>
          <a:pPr rtl="1"/>
          <a:r>
            <a:rPr lang="ar-SA" sz="3200" dirty="0" smtClean="0">
              <a:cs typeface="Akhbar MT" pitchFamily="2" charset="-78"/>
            </a:rPr>
            <a:t>صعوبات التعلم </a:t>
          </a:r>
          <a:r>
            <a:rPr lang="ar-SA" sz="3200" dirty="0" err="1" smtClean="0">
              <a:cs typeface="Akhbar MT" pitchFamily="2" charset="-78"/>
            </a:rPr>
            <a:t>النمائية</a:t>
          </a:r>
          <a:endParaRPr lang="ar-SA" sz="3200" dirty="0">
            <a:cs typeface="Akhbar MT" pitchFamily="2" charset="-78"/>
          </a:endParaRPr>
        </a:p>
      </dgm:t>
    </dgm:pt>
    <dgm:pt modelId="{B3B5DB57-A6C1-4ED6-AD7D-DFD456B14A92}" type="parTrans" cxnId="{8792E1AB-20A2-445B-B817-FE29DCA28197}">
      <dgm:prSet/>
      <dgm:spPr/>
      <dgm:t>
        <a:bodyPr/>
        <a:lstStyle/>
        <a:p>
          <a:pPr rtl="1"/>
          <a:endParaRPr lang="ar-SA"/>
        </a:p>
      </dgm:t>
    </dgm:pt>
    <dgm:pt modelId="{944488E1-978F-4136-8F9C-E0061CADEEA9}" type="sibTrans" cxnId="{8792E1AB-20A2-445B-B817-FE29DCA28197}">
      <dgm:prSet/>
      <dgm:spPr/>
      <dgm:t>
        <a:bodyPr/>
        <a:lstStyle/>
        <a:p>
          <a:pPr rtl="1"/>
          <a:endParaRPr lang="ar-SA"/>
        </a:p>
      </dgm:t>
    </dgm:pt>
    <dgm:pt modelId="{CA1D552E-00D7-43B9-9F57-55A7F6E66CD3}">
      <dgm:prSet phldrT="[نص]" custT="1"/>
      <dgm:spPr/>
      <dgm:t>
        <a:bodyPr/>
        <a:lstStyle/>
        <a:p>
          <a:pPr rtl="1"/>
          <a:r>
            <a:rPr lang="ar-SA" sz="2800" dirty="0" smtClean="0">
              <a:cs typeface="Akhbar MT" pitchFamily="2" charset="-78"/>
            </a:rPr>
            <a:t>مهارات يحتاجها الطفل بهدف تحصيل الموضوعات الأكاديمية</a:t>
          </a:r>
          <a:endParaRPr lang="ar-SA" sz="2800" dirty="0">
            <a:cs typeface="Akhbar MT" pitchFamily="2" charset="-78"/>
          </a:endParaRPr>
        </a:p>
      </dgm:t>
    </dgm:pt>
    <dgm:pt modelId="{FCB47E91-17EF-443C-A1DC-1989D2193BD1}" type="parTrans" cxnId="{49622034-AD7E-48E8-A045-83B1A7DD334C}">
      <dgm:prSet/>
      <dgm:spPr/>
      <dgm:t>
        <a:bodyPr/>
        <a:lstStyle/>
        <a:p>
          <a:pPr rtl="1"/>
          <a:endParaRPr lang="ar-SA"/>
        </a:p>
      </dgm:t>
    </dgm:pt>
    <dgm:pt modelId="{F8B9EC9C-4CB0-4C3F-A6C7-672C94091439}" type="sibTrans" cxnId="{49622034-AD7E-48E8-A045-83B1A7DD334C}">
      <dgm:prSet/>
      <dgm:spPr/>
      <dgm:t>
        <a:bodyPr/>
        <a:lstStyle/>
        <a:p>
          <a:pPr rtl="1"/>
          <a:endParaRPr lang="ar-SA"/>
        </a:p>
      </dgm:t>
    </dgm:pt>
    <dgm:pt modelId="{442BBFBA-1D88-49BC-A5E0-B227B1C320C4}">
      <dgm:prSet phldrT="[نص]" custT="1"/>
      <dgm:spPr/>
      <dgm:t>
        <a:bodyPr/>
        <a:lstStyle/>
        <a:p>
          <a:pPr rtl="1"/>
          <a:r>
            <a:rPr lang="ar-SA" sz="2800" dirty="0" smtClean="0">
              <a:cs typeface="Akhbar MT" pitchFamily="2" charset="-78"/>
            </a:rPr>
            <a:t>صعوبات التعلم الأكاديمية</a:t>
          </a:r>
          <a:endParaRPr lang="ar-SA" sz="2800" dirty="0">
            <a:cs typeface="Akhbar MT" pitchFamily="2" charset="-78"/>
          </a:endParaRPr>
        </a:p>
      </dgm:t>
    </dgm:pt>
    <dgm:pt modelId="{6CE67795-B100-46E2-90FD-097D5B0CEBF9}" type="parTrans" cxnId="{AA9B04E9-B77B-4E50-81F4-68DCC1CC23DF}">
      <dgm:prSet/>
      <dgm:spPr/>
      <dgm:t>
        <a:bodyPr/>
        <a:lstStyle/>
        <a:p>
          <a:pPr rtl="1"/>
          <a:endParaRPr lang="ar-SA"/>
        </a:p>
      </dgm:t>
    </dgm:pt>
    <dgm:pt modelId="{3958FF03-1010-4210-A0AD-D054581D74C8}" type="sibTrans" cxnId="{AA9B04E9-B77B-4E50-81F4-68DCC1CC23DF}">
      <dgm:prSet/>
      <dgm:spPr/>
      <dgm:t>
        <a:bodyPr/>
        <a:lstStyle/>
        <a:p>
          <a:pPr rtl="1"/>
          <a:endParaRPr lang="ar-SA"/>
        </a:p>
      </dgm:t>
    </dgm:pt>
    <dgm:pt modelId="{1C272988-D52D-4659-96F7-E157E94A8EE5}">
      <dgm:prSet phldrT="[نص]" custT="1"/>
      <dgm:spPr/>
      <dgm:t>
        <a:bodyPr/>
        <a:lstStyle/>
        <a:p>
          <a:pPr rtl="1"/>
          <a:r>
            <a:rPr lang="ar-SA" sz="2800" dirty="0" smtClean="0">
              <a:cs typeface="Akhbar MT" pitchFamily="2" charset="-78"/>
            </a:rPr>
            <a:t>تظهر لدى الطفل إذا حدث قصور في العمليات </a:t>
          </a:r>
          <a:r>
            <a:rPr lang="ar-SA" sz="2800" dirty="0" err="1" smtClean="0">
              <a:cs typeface="Akhbar MT" pitchFamily="2" charset="-78"/>
            </a:rPr>
            <a:t>النمائية</a:t>
          </a:r>
          <a:endParaRPr lang="ar-SA" sz="2800" dirty="0">
            <a:cs typeface="Akhbar MT" pitchFamily="2" charset="-78"/>
          </a:endParaRPr>
        </a:p>
      </dgm:t>
    </dgm:pt>
    <dgm:pt modelId="{26FDA811-2482-496A-BA47-2E8C8F28E93F}" type="parTrans" cxnId="{A04E07F1-E0DB-4596-B028-78D6458372AB}">
      <dgm:prSet/>
      <dgm:spPr/>
      <dgm:t>
        <a:bodyPr/>
        <a:lstStyle/>
        <a:p>
          <a:pPr rtl="1"/>
          <a:endParaRPr lang="ar-SA"/>
        </a:p>
      </dgm:t>
    </dgm:pt>
    <dgm:pt modelId="{287CE3BD-7C47-4643-867A-8CDA9C784091}" type="sibTrans" cxnId="{A04E07F1-E0DB-4596-B028-78D6458372AB}">
      <dgm:prSet/>
      <dgm:spPr/>
      <dgm:t>
        <a:bodyPr/>
        <a:lstStyle/>
        <a:p>
          <a:pPr rtl="1"/>
          <a:endParaRPr lang="ar-SA"/>
        </a:p>
      </dgm:t>
    </dgm:pt>
    <dgm:pt modelId="{FCFA3226-F4DF-40DF-891A-5912393F0829}">
      <dgm:prSet custT="1"/>
      <dgm:spPr/>
      <dgm:t>
        <a:bodyPr/>
        <a:lstStyle/>
        <a:p>
          <a:pPr rtl="1"/>
          <a:r>
            <a:rPr lang="ar-SA" sz="2000" b="1" dirty="0" smtClean="0">
              <a:cs typeface="Akhbar MT" pitchFamily="2" charset="-78"/>
            </a:rPr>
            <a:t>صعوبات القراءة</a:t>
          </a:r>
        </a:p>
        <a:p>
          <a:pPr rtl="1"/>
          <a:r>
            <a:rPr lang="ar-SA" sz="2000" b="1" dirty="0" smtClean="0">
              <a:cs typeface="Akhbar MT" pitchFamily="2" charset="-78"/>
            </a:rPr>
            <a:t>صعوبات التهجي والتعبير الكتابي</a:t>
          </a:r>
        </a:p>
        <a:p>
          <a:pPr rtl="1"/>
          <a:r>
            <a:rPr lang="ar-SA" sz="2000" b="1" dirty="0" smtClean="0">
              <a:cs typeface="Akhbar MT" pitchFamily="2" charset="-78"/>
            </a:rPr>
            <a:t>صعوبات الكتابة اليدوية</a:t>
          </a:r>
        </a:p>
        <a:p>
          <a:pPr rtl="1"/>
          <a:r>
            <a:rPr lang="ar-SA" sz="2000" b="1" dirty="0" smtClean="0">
              <a:cs typeface="Akhbar MT" pitchFamily="2" charset="-78"/>
            </a:rPr>
            <a:t>صعوبات الحساب</a:t>
          </a:r>
          <a:endParaRPr lang="ar-SA" sz="1800" b="1" dirty="0" smtClean="0">
            <a:cs typeface="Akhbar MT" pitchFamily="2" charset="-78"/>
          </a:endParaRPr>
        </a:p>
      </dgm:t>
    </dgm:pt>
    <dgm:pt modelId="{D3632363-6E1A-417E-AED4-667A37C7326A}" type="parTrans" cxnId="{262F7876-55FC-459D-981A-C33EB0DBBFDE}">
      <dgm:prSet/>
      <dgm:spPr/>
      <dgm:t>
        <a:bodyPr/>
        <a:lstStyle/>
        <a:p>
          <a:pPr rtl="1"/>
          <a:endParaRPr lang="ar-SA"/>
        </a:p>
      </dgm:t>
    </dgm:pt>
    <dgm:pt modelId="{ED7FEBA8-EDDB-4B91-BB06-9272C2BD4244}" type="sibTrans" cxnId="{262F7876-55FC-459D-981A-C33EB0DBBFDE}">
      <dgm:prSet/>
      <dgm:spPr/>
      <dgm:t>
        <a:bodyPr/>
        <a:lstStyle/>
        <a:p>
          <a:pPr rtl="1"/>
          <a:endParaRPr lang="ar-SA"/>
        </a:p>
      </dgm:t>
    </dgm:pt>
    <dgm:pt modelId="{931C36C1-880E-4000-8BD4-A940EDA63629}">
      <dgm:prSet custT="1"/>
      <dgm:spPr/>
      <dgm:t>
        <a:bodyPr/>
        <a:lstStyle/>
        <a:p>
          <a:pPr rtl="1"/>
          <a:r>
            <a:rPr lang="ar-SA" sz="2400" dirty="0" smtClean="0">
              <a:cs typeface="Akhbar MT" pitchFamily="2" charset="-78"/>
            </a:rPr>
            <a:t>اضطرابات التفكير</a:t>
          </a:r>
        </a:p>
        <a:p>
          <a:pPr rtl="1"/>
          <a:r>
            <a:rPr lang="ar-SA" sz="2400" dirty="0" smtClean="0">
              <a:cs typeface="Akhbar MT" pitchFamily="2" charset="-78"/>
            </a:rPr>
            <a:t>اضطرابات اللغة</a:t>
          </a:r>
          <a:endParaRPr lang="ar-SA" sz="1900" dirty="0">
            <a:cs typeface="Akhbar MT" pitchFamily="2" charset="-78"/>
          </a:endParaRPr>
        </a:p>
      </dgm:t>
    </dgm:pt>
    <dgm:pt modelId="{EBDE01B7-9FBA-4F03-9416-43A4FB382850}" type="parTrans" cxnId="{4294572B-1617-43B4-A3DC-62AB72610D88}">
      <dgm:prSet/>
      <dgm:spPr/>
      <dgm:t>
        <a:bodyPr/>
        <a:lstStyle/>
        <a:p>
          <a:pPr rtl="1"/>
          <a:endParaRPr lang="ar-SA"/>
        </a:p>
      </dgm:t>
    </dgm:pt>
    <dgm:pt modelId="{00E8EEAE-1EB2-4303-B7A1-8F4B17285DED}" type="sibTrans" cxnId="{4294572B-1617-43B4-A3DC-62AB72610D88}">
      <dgm:prSet/>
      <dgm:spPr/>
      <dgm:t>
        <a:bodyPr/>
        <a:lstStyle/>
        <a:p>
          <a:pPr rtl="1"/>
          <a:endParaRPr lang="ar-SA"/>
        </a:p>
      </dgm:t>
    </dgm:pt>
    <dgm:pt modelId="{08351BD1-81BF-4D8C-8D84-2C05498F24F6}">
      <dgm:prSet custT="1"/>
      <dgm:spPr/>
      <dgm:t>
        <a:bodyPr/>
        <a:lstStyle/>
        <a:p>
          <a:pPr rtl="1"/>
          <a:r>
            <a:rPr lang="ar-SA" sz="2000" b="1" dirty="0" smtClean="0">
              <a:cs typeface="Akhbar MT" pitchFamily="2" charset="-78"/>
            </a:rPr>
            <a:t>اضطرابات الانتباه</a:t>
          </a:r>
        </a:p>
        <a:p>
          <a:pPr rtl="1"/>
          <a:r>
            <a:rPr lang="ar-SA" sz="2000" b="1" dirty="0" smtClean="0">
              <a:cs typeface="Akhbar MT" pitchFamily="2" charset="-78"/>
            </a:rPr>
            <a:t>اضطرابات الذاكرة</a:t>
          </a:r>
        </a:p>
        <a:p>
          <a:pPr rtl="1"/>
          <a:r>
            <a:rPr lang="ar-SA" sz="2000" b="1" dirty="0" smtClean="0">
              <a:cs typeface="Akhbar MT" pitchFamily="2" charset="-78"/>
            </a:rPr>
            <a:t>اضطرابات الإدراك</a:t>
          </a:r>
        </a:p>
        <a:p>
          <a:pPr rtl="1"/>
          <a:r>
            <a:rPr lang="ar-SA" sz="2000" b="1" dirty="0" smtClean="0">
              <a:cs typeface="Akhbar MT" pitchFamily="2" charset="-78"/>
            </a:rPr>
            <a:t>والإدراك  / الحركي</a:t>
          </a:r>
          <a:endParaRPr lang="ar-SA" sz="2000" b="1" dirty="0">
            <a:cs typeface="Akhbar MT" pitchFamily="2" charset="-78"/>
          </a:endParaRPr>
        </a:p>
      </dgm:t>
    </dgm:pt>
    <dgm:pt modelId="{C9AC4C27-1247-4D38-9137-5E63DBC58842}" type="parTrans" cxnId="{A1A21E5F-D202-4E2B-8D9A-8E2FA7BF057F}">
      <dgm:prSet/>
      <dgm:spPr/>
      <dgm:t>
        <a:bodyPr/>
        <a:lstStyle/>
        <a:p>
          <a:pPr rtl="1"/>
          <a:endParaRPr lang="ar-SA"/>
        </a:p>
      </dgm:t>
    </dgm:pt>
    <dgm:pt modelId="{A8927BF9-F9AE-464D-99F3-D9AA262C3EBE}" type="sibTrans" cxnId="{A1A21E5F-D202-4E2B-8D9A-8E2FA7BF057F}">
      <dgm:prSet/>
      <dgm:spPr/>
      <dgm:t>
        <a:bodyPr/>
        <a:lstStyle/>
        <a:p>
          <a:pPr rtl="1"/>
          <a:endParaRPr lang="ar-SA"/>
        </a:p>
      </dgm:t>
    </dgm:pt>
    <dgm:pt modelId="{1DD6D95C-58CF-4660-B608-5E3566A44375}" type="pres">
      <dgm:prSet presAssocID="{811CD689-866C-41C7-9FB8-B43F805B5B11}" presName="hierChild1" presStyleCnt="0">
        <dgm:presLayoutVars>
          <dgm:chPref val="1"/>
          <dgm:dir/>
          <dgm:animOne val="branch"/>
          <dgm:animLvl val="lvl"/>
          <dgm:resizeHandles/>
        </dgm:presLayoutVars>
      </dgm:prSet>
      <dgm:spPr/>
      <dgm:t>
        <a:bodyPr/>
        <a:lstStyle/>
        <a:p>
          <a:pPr rtl="1"/>
          <a:endParaRPr lang="ar-SA"/>
        </a:p>
      </dgm:t>
    </dgm:pt>
    <dgm:pt modelId="{A54FB6F3-3C9F-4BCA-8BF6-95D226FFF5DA}" type="pres">
      <dgm:prSet presAssocID="{B28AECAC-A148-4505-8B80-36B2B01454DF}" presName="hierRoot1" presStyleCnt="0"/>
      <dgm:spPr/>
      <dgm:t>
        <a:bodyPr/>
        <a:lstStyle/>
        <a:p>
          <a:pPr rtl="1"/>
          <a:endParaRPr lang="ar-SA"/>
        </a:p>
      </dgm:t>
    </dgm:pt>
    <dgm:pt modelId="{DF9ED9DF-6D4A-43AA-B293-A863836A6EBD}" type="pres">
      <dgm:prSet presAssocID="{B28AECAC-A148-4505-8B80-36B2B01454DF}" presName="composite" presStyleCnt="0"/>
      <dgm:spPr/>
      <dgm:t>
        <a:bodyPr/>
        <a:lstStyle/>
        <a:p>
          <a:pPr rtl="1"/>
          <a:endParaRPr lang="ar-SA"/>
        </a:p>
      </dgm:t>
    </dgm:pt>
    <dgm:pt modelId="{5E8C5E21-C4EF-488F-A9C9-5E122DE1C1C7}" type="pres">
      <dgm:prSet presAssocID="{B28AECAC-A148-4505-8B80-36B2B01454DF}" presName="background" presStyleLbl="node0" presStyleIdx="0" presStyleCnt="1"/>
      <dgm:spPr/>
      <dgm:t>
        <a:bodyPr/>
        <a:lstStyle/>
        <a:p>
          <a:pPr rtl="1"/>
          <a:endParaRPr lang="ar-SA"/>
        </a:p>
      </dgm:t>
    </dgm:pt>
    <dgm:pt modelId="{0622FE89-8D55-4B24-8134-034BA7720DBF}" type="pres">
      <dgm:prSet presAssocID="{B28AECAC-A148-4505-8B80-36B2B01454DF}" presName="text" presStyleLbl="fgAcc0" presStyleIdx="0" presStyleCnt="1" custScaleX="311227">
        <dgm:presLayoutVars>
          <dgm:chPref val="3"/>
        </dgm:presLayoutVars>
      </dgm:prSet>
      <dgm:spPr/>
      <dgm:t>
        <a:bodyPr/>
        <a:lstStyle/>
        <a:p>
          <a:pPr rtl="1"/>
          <a:endParaRPr lang="ar-SA"/>
        </a:p>
      </dgm:t>
    </dgm:pt>
    <dgm:pt modelId="{69D74120-664C-49F4-8190-F257E2617E3F}" type="pres">
      <dgm:prSet presAssocID="{B28AECAC-A148-4505-8B80-36B2B01454DF}" presName="hierChild2" presStyleCnt="0"/>
      <dgm:spPr/>
      <dgm:t>
        <a:bodyPr/>
        <a:lstStyle/>
        <a:p>
          <a:pPr rtl="1"/>
          <a:endParaRPr lang="ar-SA"/>
        </a:p>
      </dgm:t>
    </dgm:pt>
    <dgm:pt modelId="{5CB33FFC-347C-4FEF-B02C-93461B5736CC}" type="pres">
      <dgm:prSet presAssocID="{B3B5DB57-A6C1-4ED6-AD7D-DFD456B14A92}" presName="Name10" presStyleLbl="parChTrans1D2" presStyleIdx="0" presStyleCnt="2"/>
      <dgm:spPr/>
      <dgm:t>
        <a:bodyPr/>
        <a:lstStyle/>
        <a:p>
          <a:pPr rtl="1"/>
          <a:endParaRPr lang="ar-SA"/>
        </a:p>
      </dgm:t>
    </dgm:pt>
    <dgm:pt modelId="{73213604-3030-48A5-8DFA-6854D3A50B6A}" type="pres">
      <dgm:prSet presAssocID="{9DE22649-C732-4BD8-8899-733C9F64E680}" presName="hierRoot2" presStyleCnt="0"/>
      <dgm:spPr/>
      <dgm:t>
        <a:bodyPr/>
        <a:lstStyle/>
        <a:p>
          <a:pPr rtl="1"/>
          <a:endParaRPr lang="ar-SA"/>
        </a:p>
      </dgm:t>
    </dgm:pt>
    <dgm:pt modelId="{11231410-EB86-497E-88A3-B31A08E431E7}" type="pres">
      <dgm:prSet presAssocID="{9DE22649-C732-4BD8-8899-733C9F64E680}" presName="composite2" presStyleCnt="0"/>
      <dgm:spPr/>
      <dgm:t>
        <a:bodyPr/>
        <a:lstStyle/>
        <a:p>
          <a:pPr rtl="1"/>
          <a:endParaRPr lang="ar-SA"/>
        </a:p>
      </dgm:t>
    </dgm:pt>
    <dgm:pt modelId="{FA5C63E3-6618-4915-9242-C56D3375BE68}" type="pres">
      <dgm:prSet presAssocID="{9DE22649-C732-4BD8-8899-733C9F64E680}" presName="background2" presStyleLbl="node2" presStyleIdx="0" presStyleCnt="2"/>
      <dgm:spPr/>
      <dgm:t>
        <a:bodyPr/>
        <a:lstStyle/>
        <a:p>
          <a:pPr rtl="1"/>
          <a:endParaRPr lang="ar-SA"/>
        </a:p>
      </dgm:t>
    </dgm:pt>
    <dgm:pt modelId="{4CE4B9C6-99ED-415C-9C0D-9564A2343147}" type="pres">
      <dgm:prSet presAssocID="{9DE22649-C732-4BD8-8899-733C9F64E680}" presName="text2" presStyleLbl="fgAcc2" presStyleIdx="0" presStyleCnt="2" custScaleX="168870">
        <dgm:presLayoutVars>
          <dgm:chPref val="3"/>
        </dgm:presLayoutVars>
      </dgm:prSet>
      <dgm:spPr/>
      <dgm:t>
        <a:bodyPr/>
        <a:lstStyle/>
        <a:p>
          <a:pPr rtl="1"/>
          <a:endParaRPr lang="ar-SA"/>
        </a:p>
      </dgm:t>
    </dgm:pt>
    <dgm:pt modelId="{A9890826-5AE2-4AC3-84B3-EF1F0F283F55}" type="pres">
      <dgm:prSet presAssocID="{9DE22649-C732-4BD8-8899-733C9F64E680}" presName="hierChild3" presStyleCnt="0"/>
      <dgm:spPr/>
      <dgm:t>
        <a:bodyPr/>
        <a:lstStyle/>
        <a:p>
          <a:pPr rtl="1"/>
          <a:endParaRPr lang="ar-SA"/>
        </a:p>
      </dgm:t>
    </dgm:pt>
    <dgm:pt modelId="{A61D47AA-5ACA-4C2E-9D02-2492B61559BE}" type="pres">
      <dgm:prSet presAssocID="{FCB47E91-17EF-443C-A1DC-1989D2193BD1}" presName="Name17" presStyleLbl="parChTrans1D3" presStyleIdx="0" presStyleCnt="2"/>
      <dgm:spPr/>
      <dgm:t>
        <a:bodyPr/>
        <a:lstStyle/>
        <a:p>
          <a:pPr rtl="1"/>
          <a:endParaRPr lang="ar-SA"/>
        </a:p>
      </dgm:t>
    </dgm:pt>
    <dgm:pt modelId="{1DA21CD4-1EB5-4F8C-9E3F-5A9EF26BA252}" type="pres">
      <dgm:prSet presAssocID="{CA1D552E-00D7-43B9-9F57-55A7F6E66CD3}" presName="hierRoot3" presStyleCnt="0"/>
      <dgm:spPr/>
      <dgm:t>
        <a:bodyPr/>
        <a:lstStyle/>
        <a:p>
          <a:pPr rtl="1"/>
          <a:endParaRPr lang="ar-SA"/>
        </a:p>
      </dgm:t>
    </dgm:pt>
    <dgm:pt modelId="{F6BBED4D-8393-48C0-8E09-9688B77AB3A6}" type="pres">
      <dgm:prSet presAssocID="{CA1D552E-00D7-43B9-9F57-55A7F6E66CD3}" presName="composite3" presStyleCnt="0"/>
      <dgm:spPr/>
      <dgm:t>
        <a:bodyPr/>
        <a:lstStyle/>
        <a:p>
          <a:pPr rtl="1"/>
          <a:endParaRPr lang="ar-SA"/>
        </a:p>
      </dgm:t>
    </dgm:pt>
    <dgm:pt modelId="{BF89B05B-4C60-4D6F-BB5D-5BE69E0DEBD8}" type="pres">
      <dgm:prSet presAssocID="{CA1D552E-00D7-43B9-9F57-55A7F6E66CD3}" presName="background3" presStyleLbl="node3" presStyleIdx="0" presStyleCnt="2"/>
      <dgm:spPr/>
      <dgm:t>
        <a:bodyPr/>
        <a:lstStyle/>
        <a:p>
          <a:pPr rtl="1"/>
          <a:endParaRPr lang="ar-SA"/>
        </a:p>
      </dgm:t>
    </dgm:pt>
    <dgm:pt modelId="{89ED8073-EE8F-43BE-ADEA-048EA52EA869}" type="pres">
      <dgm:prSet presAssocID="{CA1D552E-00D7-43B9-9F57-55A7F6E66CD3}" presName="text3" presStyleLbl="fgAcc3" presStyleIdx="0" presStyleCnt="2" custScaleX="220568">
        <dgm:presLayoutVars>
          <dgm:chPref val="3"/>
        </dgm:presLayoutVars>
      </dgm:prSet>
      <dgm:spPr/>
      <dgm:t>
        <a:bodyPr/>
        <a:lstStyle/>
        <a:p>
          <a:pPr rtl="1"/>
          <a:endParaRPr lang="ar-SA"/>
        </a:p>
      </dgm:t>
    </dgm:pt>
    <dgm:pt modelId="{8CD1588A-68DD-419F-B039-48630D331105}" type="pres">
      <dgm:prSet presAssocID="{CA1D552E-00D7-43B9-9F57-55A7F6E66CD3}" presName="hierChild4" presStyleCnt="0"/>
      <dgm:spPr/>
      <dgm:t>
        <a:bodyPr/>
        <a:lstStyle/>
        <a:p>
          <a:pPr rtl="1"/>
          <a:endParaRPr lang="ar-SA"/>
        </a:p>
      </dgm:t>
    </dgm:pt>
    <dgm:pt modelId="{8BD324BE-4F3F-42EA-86C4-B2D109EA6948}" type="pres">
      <dgm:prSet presAssocID="{EBDE01B7-9FBA-4F03-9416-43A4FB382850}" presName="Name23" presStyleLbl="parChTrans1D4" presStyleIdx="0" presStyleCnt="3"/>
      <dgm:spPr/>
      <dgm:t>
        <a:bodyPr/>
        <a:lstStyle/>
        <a:p>
          <a:pPr rtl="1"/>
          <a:endParaRPr lang="ar-SA"/>
        </a:p>
      </dgm:t>
    </dgm:pt>
    <dgm:pt modelId="{B571C9F1-6441-47A0-9FF0-B69F8C9B7F34}" type="pres">
      <dgm:prSet presAssocID="{931C36C1-880E-4000-8BD4-A940EDA63629}" presName="hierRoot4" presStyleCnt="0"/>
      <dgm:spPr/>
      <dgm:t>
        <a:bodyPr/>
        <a:lstStyle/>
        <a:p>
          <a:pPr rtl="1"/>
          <a:endParaRPr lang="ar-SA"/>
        </a:p>
      </dgm:t>
    </dgm:pt>
    <dgm:pt modelId="{2C7755C0-9315-47F1-8966-4E14DFD96A9A}" type="pres">
      <dgm:prSet presAssocID="{931C36C1-880E-4000-8BD4-A940EDA63629}" presName="composite4" presStyleCnt="0"/>
      <dgm:spPr/>
      <dgm:t>
        <a:bodyPr/>
        <a:lstStyle/>
        <a:p>
          <a:pPr rtl="1"/>
          <a:endParaRPr lang="ar-SA"/>
        </a:p>
      </dgm:t>
    </dgm:pt>
    <dgm:pt modelId="{C9FEE95F-10C6-44FA-BA46-9F4BAB0569B1}" type="pres">
      <dgm:prSet presAssocID="{931C36C1-880E-4000-8BD4-A940EDA63629}" presName="background4" presStyleLbl="node4" presStyleIdx="0" presStyleCnt="3"/>
      <dgm:spPr/>
      <dgm:t>
        <a:bodyPr/>
        <a:lstStyle/>
        <a:p>
          <a:pPr rtl="1"/>
          <a:endParaRPr lang="ar-SA"/>
        </a:p>
      </dgm:t>
    </dgm:pt>
    <dgm:pt modelId="{E6BA3F27-ACC4-4F3D-BB2D-40E40D3A13DD}" type="pres">
      <dgm:prSet presAssocID="{931C36C1-880E-4000-8BD4-A940EDA63629}" presName="text4" presStyleLbl="fgAcc4" presStyleIdx="0" presStyleCnt="3" custScaleX="130049" custScaleY="153132">
        <dgm:presLayoutVars>
          <dgm:chPref val="3"/>
        </dgm:presLayoutVars>
      </dgm:prSet>
      <dgm:spPr/>
      <dgm:t>
        <a:bodyPr/>
        <a:lstStyle/>
        <a:p>
          <a:pPr rtl="1"/>
          <a:endParaRPr lang="ar-SA"/>
        </a:p>
      </dgm:t>
    </dgm:pt>
    <dgm:pt modelId="{60AB2C2E-E277-4552-ACFF-1739F7F29FF5}" type="pres">
      <dgm:prSet presAssocID="{931C36C1-880E-4000-8BD4-A940EDA63629}" presName="hierChild5" presStyleCnt="0"/>
      <dgm:spPr/>
      <dgm:t>
        <a:bodyPr/>
        <a:lstStyle/>
        <a:p>
          <a:pPr rtl="1"/>
          <a:endParaRPr lang="ar-SA"/>
        </a:p>
      </dgm:t>
    </dgm:pt>
    <dgm:pt modelId="{E7CCB095-2939-4616-8331-AF8DB5D616DD}" type="pres">
      <dgm:prSet presAssocID="{C9AC4C27-1247-4D38-9137-5E63DBC58842}" presName="Name23" presStyleLbl="parChTrans1D4" presStyleIdx="1" presStyleCnt="3"/>
      <dgm:spPr/>
      <dgm:t>
        <a:bodyPr/>
        <a:lstStyle/>
        <a:p>
          <a:pPr rtl="1"/>
          <a:endParaRPr lang="ar-SA"/>
        </a:p>
      </dgm:t>
    </dgm:pt>
    <dgm:pt modelId="{ACF3CBF8-1D68-4F90-BF13-7C732F50C4BC}" type="pres">
      <dgm:prSet presAssocID="{08351BD1-81BF-4D8C-8D84-2C05498F24F6}" presName="hierRoot4" presStyleCnt="0"/>
      <dgm:spPr/>
      <dgm:t>
        <a:bodyPr/>
        <a:lstStyle/>
        <a:p>
          <a:pPr rtl="1"/>
          <a:endParaRPr lang="ar-SA"/>
        </a:p>
      </dgm:t>
    </dgm:pt>
    <dgm:pt modelId="{9E461466-6740-432F-B34E-417C58DB61CF}" type="pres">
      <dgm:prSet presAssocID="{08351BD1-81BF-4D8C-8D84-2C05498F24F6}" presName="composite4" presStyleCnt="0"/>
      <dgm:spPr/>
      <dgm:t>
        <a:bodyPr/>
        <a:lstStyle/>
        <a:p>
          <a:pPr rtl="1"/>
          <a:endParaRPr lang="ar-SA"/>
        </a:p>
      </dgm:t>
    </dgm:pt>
    <dgm:pt modelId="{3D676123-D2BD-4BBC-8A0D-E62DFE7487AC}" type="pres">
      <dgm:prSet presAssocID="{08351BD1-81BF-4D8C-8D84-2C05498F24F6}" presName="background4" presStyleLbl="node4" presStyleIdx="1" presStyleCnt="3"/>
      <dgm:spPr/>
      <dgm:t>
        <a:bodyPr/>
        <a:lstStyle/>
        <a:p>
          <a:pPr rtl="1"/>
          <a:endParaRPr lang="ar-SA"/>
        </a:p>
      </dgm:t>
    </dgm:pt>
    <dgm:pt modelId="{A346CFF8-1EB3-44FF-818C-6195F97B9794}" type="pres">
      <dgm:prSet presAssocID="{08351BD1-81BF-4D8C-8D84-2C05498F24F6}" presName="text4" presStyleLbl="fgAcc4" presStyleIdx="1" presStyleCnt="3" custScaleX="193951" custScaleY="221983">
        <dgm:presLayoutVars>
          <dgm:chPref val="3"/>
        </dgm:presLayoutVars>
      </dgm:prSet>
      <dgm:spPr/>
      <dgm:t>
        <a:bodyPr/>
        <a:lstStyle/>
        <a:p>
          <a:pPr rtl="1"/>
          <a:endParaRPr lang="ar-SA"/>
        </a:p>
      </dgm:t>
    </dgm:pt>
    <dgm:pt modelId="{66D0F36D-00FE-4465-8F4C-5BB96337001F}" type="pres">
      <dgm:prSet presAssocID="{08351BD1-81BF-4D8C-8D84-2C05498F24F6}" presName="hierChild5" presStyleCnt="0"/>
      <dgm:spPr/>
      <dgm:t>
        <a:bodyPr/>
        <a:lstStyle/>
        <a:p>
          <a:pPr rtl="1"/>
          <a:endParaRPr lang="ar-SA"/>
        </a:p>
      </dgm:t>
    </dgm:pt>
    <dgm:pt modelId="{786DBD98-97B7-4270-A152-927FD96E7299}" type="pres">
      <dgm:prSet presAssocID="{6CE67795-B100-46E2-90FD-097D5B0CEBF9}" presName="Name10" presStyleLbl="parChTrans1D2" presStyleIdx="1" presStyleCnt="2"/>
      <dgm:spPr/>
      <dgm:t>
        <a:bodyPr/>
        <a:lstStyle/>
        <a:p>
          <a:pPr rtl="1"/>
          <a:endParaRPr lang="ar-SA"/>
        </a:p>
      </dgm:t>
    </dgm:pt>
    <dgm:pt modelId="{86B9E76D-878F-4F2F-B9C7-7F42B080148E}" type="pres">
      <dgm:prSet presAssocID="{442BBFBA-1D88-49BC-A5E0-B227B1C320C4}" presName="hierRoot2" presStyleCnt="0"/>
      <dgm:spPr/>
      <dgm:t>
        <a:bodyPr/>
        <a:lstStyle/>
        <a:p>
          <a:pPr rtl="1"/>
          <a:endParaRPr lang="ar-SA"/>
        </a:p>
      </dgm:t>
    </dgm:pt>
    <dgm:pt modelId="{774EB620-62FF-4462-95B4-ADF50E49936A}" type="pres">
      <dgm:prSet presAssocID="{442BBFBA-1D88-49BC-A5E0-B227B1C320C4}" presName="composite2" presStyleCnt="0"/>
      <dgm:spPr/>
      <dgm:t>
        <a:bodyPr/>
        <a:lstStyle/>
        <a:p>
          <a:pPr rtl="1"/>
          <a:endParaRPr lang="ar-SA"/>
        </a:p>
      </dgm:t>
    </dgm:pt>
    <dgm:pt modelId="{853C4153-57BD-4B8C-BD90-A5258774892F}" type="pres">
      <dgm:prSet presAssocID="{442BBFBA-1D88-49BC-A5E0-B227B1C320C4}" presName="background2" presStyleLbl="node2" presStyleIdx="1" presStyleCnt="2"/>
      <dgm:spPr/>
      <dgm:t>
        <a:bodyPr/>
        <a:lstStyle/>
        <a:p>
          <a:pPr rtl="1"/>
          <a:endParaRPr lang="ar-SA"/>
        </a:p>
      </dgm:t>
    </dgm:pt>
    <dgm:pt modelId="{E4254F0C-95CE-4FBE-B93D-DF49A6DE9EC7}" type="pres">
      <dgm:prSet presAssocID="{442BBFBA-1D88-49BC-A5E0-B227B1C320C4}" presName="text2" presStyleLbl="fgAcc2" presStyleIdx="1" presStyleCnt="2" custScaleX="141841">
        <dgm:presLayoutVars>
          <dgm:chPref val="3"/>
        </dgm:presLayoutVars>
      </dgm:prSet>
      <dgm:spPr/>
      <dgm:t>
        <a:bodyPr/>
        <a:lstStyle/>
        <a:p>
          <a:pPr rtl="1"/>
          <a:endParaRPr lang="ar-SA"/>
        </a:p>
      </dgm:t>
    </dgm:pt>
    <dgm:pt modelId="{C7BAD59A-DF5A-4E06-8F74-40AB99F4862D}" type="pres">
      <dgm:prSet presAssocID="{442BBFBA-1D88-49BC-A5E0-B227B1C320C4}" presName="hierChild3" presStyleCnt="0"/>
      <dgm:spPr/>
      <dgm:t>
        <a:bodyPr/>
        <a:lstStyle/>
        <a:p>
          <a:pPr rtl="1"/>
          <a:endParaRPr lang="ar-SA"/>
        </a:p>
      </dgm:t>
    </dgm:pt>
    <dgm:pt modelId="{CDB8927E-17F8-4372-BCBF-7259A7F8CD4C}" type="pres">
      <dgm:prSet presAssocID="{26FDA811-2482-496A-BA47-2E8C8F28E93F}" presName="Name17" presStyleLbl="parChTrans1D3" presStyleIdx="1" presStyleCnt="2"/>
      <dgm:spPr/>
      <dgm:t>
        <a:bodyPr/>
        <a:lstStyle/>
        <a:p>
          <a:pPr rtl="1"/>
          <a:endParaRPr lang="ar-SA"/>
        </a:p>
      </dgm:t>
    </dgm:pt>
    <dgm:pt modelId="{5BFE2B2F-6C43-46D0-9578-CCFF9CD259D0}" type="pres">
      <dgm:prSet presAssocID="{1C272988-D52D-4659-96F7-E157E94A8EE5}" presName="hierRoot3" presStyleCnt="0"/>
      <dgm:spPr/>
      <dgm:t>
        <a:bodyPr/>
        <a:lstStyle/>
        <a:p>
          <a:pPr rtl="1"/>
          <a:endParaRPr lang="ar-SA"/>
        </a:p>
      </dgm:t>
    </dgm:pt>
    <dgm:pt modelId="{A0D9D030-68EF-4355-802B-CFC55015F286}" type="pres">
      <dgm:prSet presAssocID="{1C272988-D52D-4659-96F7-E157E94A8EE5}" presName="composite3" presStyleCnt="0"/>
      <dgm:spPr/>
      <dgm:t>
        <a:bodyPr/>
        <a:lstStyle/>
        <a:p>
          <a:pPr rtl="1"/>
          <a:endParaRPr lang="ar-SA"/>
        </a:p>
      </dgm:t>
    </dgm:pt>
    <dgm:pt modelId="{BFFD48E0-398A-40C9-BEE4-E6E6010631EA}" type="pres">
      <dgm:prSet presAssocID="{1C272988-D52D-4659-96F7-E157E94A8EE5}" presName="background3" presStyleLbl="node3" presStyleIdx="1" presStyleCnt="2"/>
      <dgm:spPr/>
      <dgm:t>
        <a:bodyPr/>
        <a:lstStyle/>
        <a:p>
          <a:pPr rtl="1"/>
          <a:endParaRPr lang="ar-SA"/>
        </a:p>
      </dgm:t>
    </dgm:pt>
    <dgm:pt modelId="{A98F97A7-6681-4AB2-BA28-3AD18B232BEB}" type="pres">
      <dgm:prSet presAssocID="{1C272988-D52D-4659-96F7-E157E94A8EE5}" presName="text3" presStyleLbl="fgAcc3" presStyleIdx="1" presStyleCnt="2" custScaleX="195566">
        <dgm:presLayoutVars>
          <dgm:chPref val="3"/>
        </dgm:presLayoutVars>
      </dgm:prSet>
      <dgm:spPr/>
      <dgm:t>
        <a:bodyPr/>
        <a:lstStyle/>
        <a:p>
          <a:pPr rtl="1"/>
          <a:endParaRPr lang="ar-SA"/>
        </a:p>
      </dgm:t>
    </dgm:pt>
    <dgm:pt modelId="{5992494E-4CB7-4375-9326-AD23BEEED2ED}" type="pres">
      <dgm:prSet presAssocID="{1C272988-D52D-4659-96F7-E157E94A8EE5}" presName="hierChild4" presStyleCnt="0"/>
      <dgm:spPr/>
      <dgm:t>
        <a:bodyPr/>
        <a:lstStyle/>
        <a:p>
          <a:pPr rtl="1"/>
          <a:endParaRPr lang="ar-SA"/>
        </a:p>
      </dgm:t>
    </dgm:pt>
    <dgm:pt modelId="{9DE4555D-EB7A-483C-8038-5F02910AC2FC}" type="pres">
      <dgm:prSet presAssocID="{D3632363-6E1A-417E-AED4-667A37C7326A}" presName="Name23" presStyleLbl="parChTrans1D4" presStyleIdx="2" presStyleCnt="3"/>
      <dgm:spPr/>
      <dgm:t>
        <a:bodyPr/>
        <a:lstStyle/>
        <a:p>
          <a:pPr rtl="1"/>
          <a:endParaRPr lang="ar-SA"/>
        </a:p>
      </dgm:t>
    </dgm:pt>
    <dgm:pt modelId="{67725448-4861-4E5A-AA23-1F568594A16E}" type="pres">
      <dgm:prSet presAssocID="{FCFA3226-F4DF-40DF-891A-5912393F0829}" presName="hierRoot4" presStyleCnt="0"/>
      <dgm:spPr/>
      <dgm:t>
        <a:bodyPr/>
        <a:lstStyle/>
        <a:p>
          <a:pPr rtl="1"/>
          <a:endParaRPr lang="ar-SA"/>
        </a:p>
      </dgm:t>
    </dgm:pt>
    <dgm:pt modelId="{22B4AA12-EB95-4A10-BD17-5168A2B7940D}" type="pres">
      <dgm:prSet presAssocID="{FCFA3226-F4DF-40DF-891A-5912393F0829}" presName="composite4" presStyleCnt="0"/>
      <dgm:spPr/>
      <dgm:t>
        <a:bodyPr/>
        <a:lstStyle/>
        <a:p>
          <a:pPr rtl="1"/>
          <a:endParaRPr lang="ar-SA"/>
        </a:p>
      </dgm:t>
    </dgm:pt>
    <dgm:pt modelId="{28BC6E34-BAE8-40BF-A95E-7F01C3AC4D3A}" type="pres">
      <dgm:prSet presAssocID="{FCFA3226-F4DF-40DF-891A-5912393F0829}" presName="background4" presStyleLbl="node4" presStyleIdx="2" presStyleCnt="3"/>
      <dgm:spPr/>
      <dgm:t>
        <a:bodyPr/>
        <a:lstStyle/>
        <a:p>
          <a:pPr rtl="1"/>
          <a:endParaRPr lang="ar-SA"/>
        </a:p>
      </dgm:t>
    </dgm:pt>
    <dgm:pt modelId="{A9751105-A903-4C23-9F7B-D060A2BA157D}" type="pres">
      <dgm:prSet presAssocID="{FCFA3226-F4DF-40DF-891A-5912393F0829}" presName="text4" presStyleLbl="fgAcc4" presStyleIdx="2" presStyleCnt="3" custScaleX="192797" custScaleY="220950">
        <dgm:presLayoutVars>
          <dgm:chPref val="3"/>
        </dgm:presLayoutVars>
      </dgm:prSet>
      <dgm:spPr/>
      <dgm:t>
        <a:bodyPr/>
        <a:lstStyle/>
        <a:p>
          <a:pPr rtl="1"/>
          <a:endParaRPr lang="ar-SA"/>
        </a:p>
      </dgm:t>
    </dgm:pt>
    <dgm:pt modelId="{B01D4CA5-68C4-4B3A-BDDE-49E9201F6E78}" type="pres">
      <dgm:prSet presAssocID="{FCFA3226-F4DF-40DF-891A-5912393F0829}" presName="hierChild5" presStyleCnt="0"/>
      <dgm:spPr/>
      <dgm:t>
        <a:bodyPr/>
        <a:lstStyle/>
        <a:p>
          <a:pPr rtl="1"/>
          <a:endParaRPr lang="ar-SA"/>
        </a:p>
      </dgm:t>
    </dgm:pt>
  </dgm:ptLst>
  <dgm:cxnLst>
    <dgm:cxn modelId="{1A7EE766-F7F4-4E54-80C1-72C994D341F6}" type="presOf" srcId="{08351BD1-81BF-4D8C-8D84-2C05498F24F6}" destId="{A346CFF8-1EB3-44FF-818C-6195F97B9794}" srcOrd="0" destOrd="0" presId="urn:microsoft.com/office/officeart/2005/8/layout/hierarchy1"/>
    <dgm:cxn modelId="{DCFD90B5-54C7-424D-B9FE-A2BABC7B7239}" type="presOf" srcId="{CA1D552E-00D7-43B9-9F57-55A7F6E66CD3}" destId="{89ED8073-EE8F-43BE-ADEA-048EA52EA869}" srcOrd="0" destOrd="0" presId="urn:microsoft.com/office/officeart/2005/8/layout/hierarchy1"/>
    <dgm:cxn modelId="{D3E6BFC6-59AB-40B7-B9D6-9B85CD3DD76A}" type="presOf" srcId="{26FDA811-2482-496A-BA47-2E8C8F28E93F}" destId="{CDB8927E-17F8-4372-BCBF-7259A7F8CD4C}" srcOrd="0" destOrd="0" presId="urn:microsoft.com/office/officeart/2005/8/layout/hierarchy1"/>
    <dgm:cxn modelId="{AA9B04E9-B77B-4E50-81F4-68DCC1CC23DF}" srcId="{B28AECAC-A148-4505-8B80-36B2B01454DF}" destId="{442BBFBA-1D88-49BC-A5E0-B227B1C320C4}" srcOrd="1" destOrd="0" parTransId="{6CE67795-B100-46E2-90FD-097D5B0CEBF9}" sibTransId="{3958FF03-1010-4210-A0AD-D054581D74C8}"/>
    <dgm:cxn modelId="{4294572B-1617-43B4-A3DC-62AB72610D88}" srcId="{CA1D552E-00D7-43B9-9F57-55A7F6E66CD3}" destId="{931C36C1-880E-4000-8BD4-A940EDA63629}" srcOrd="0" destOrd="0" parTransId="{EBDE01B7-9FBA-4F03-9416-43A4FB382850}" sibTransId="{00E8EEAE-1EB2-4303-B7A1-8F4B17285DED}"/>
    <dgm:cxn modelId="{8661CA00-FB06-4D18-812B-BB9A533711AC}" type="presOf" srcId="{C9AC4C27-1247-4D38-9137-5E63DBC58842}" destId="{E7CCB095-2939-4616-8331-AF8DB5D616DD}" srcOrd="0" destOrd="0" presId="urn:microsoft.com/office/officeart/2005/8/layout/hierarchy1"/>
    <dgm:cxn modelId="{D410E172-AFF9-435F-A676-24F479AFDA8C}" type="presOf" srcId="{6CE67795-B100-46E2-90FD-097D5B0CEBF9}" destId="{786DBD98-97B7-4270-A152-927FD96E7299}" srcOrd="0" destOrd="0" presId="urn:microsoft.com/office/officeart/2005/8/layout/hierarchy1"/>
    <dgm:cxn modelId="{A1A21E5F-D202-4E2B-8D9A-8E2FA7BF057F}" srcId="{CA1D552E-00D7-43B9-9F57-55A7F6E66CD3}" destId="{08351BD1-81BF-4D8C-8D84-2C05498F24F6}" srcOrd="1" destOrd="0" parTransId="{C9AC4C27-1247-4D38-9137-5E63DBC58842}" sibTransId="{A8927BF9-F9AE-464D-99F3-D9AA262C3EBE}"/>
    <dgm:cxn modelId="{C4D2D37C-5579-4BAB-A171-41F50D77905C}" type="presOf" srcId="{D3632363-6E1A-417E-AED4-667A37C7326A}" destId="{9DE4555D-EB7A-483C-8038-5F02910AC2FC}" srcOrd="0" destOrd="0" presId="urn:microsoft.com/office/officeart/2005/8/layout/hierarchy1"/>
    <dgm:cxn modelId="{49622034-AD7E-48E8-A045-83B1A7DD334C}" srcId="{9DE22649-C732-4BD8-8899-733C9F64E680}" destId="{CA1D552E-00D7-43B9-9F57-55A7F6E66CD3}" srcOrd="0" destOrd="0" parTransId="{FCB47E91-17EF-443C-A1DC-1989D2193BD1}" sibTransId="{F8B9EC9C-4CB0-4C3F-A6C7-672C94091439}"/>
    <dgm:cxn modelId="{1F06DEA2-B354-4FE9-BC46-BEF86679C068}" type="presOf" srcId="{1C272988-D52D-4659-96F7-E157E94A8EE5}" destId="{A98F97A7-6681-4AB2-BA28-3AD18B232BEB}" srcOrd="0" destOrd="0" presId="urn:microsoft.com/office/officeart/2005/8/layout/hierarchy1"/>
    <dgm:cxn modelId="{C83A285B-450E-4A2C-8C3A-ED7ADA9D4E8A}" type="presOf" srcId="{FCB47E91-17EF-443C-A1DC-1989D2193BD1}" destId="{A61D47AA-5ACA-4C2E-9D02-2492B61559BE}" srcOrd="0" destOrd="0" presId="urn:microsoft.com/office/officeart/2005/8/layout/hierarchy1"/>
    <dgm:cxn modelId="{262F7876-55FC-459D-981A-C33EB0DBBFDE}" srcId="{1C272988-D52D-4659-96F7-E157E94A8EE5}" destId="{FCFA3226-F4DF-40DF-891A-5912393F0829}" srcOrd="0" destOrd="0" parTransId="{D3632363-6E1A-417E-AED4-667A37C7326A}" sibTransId="{ED7FEBA8-EDDB-4B91-BB06-9272C2BD4244}"/>
    <dgm:cxn modelId="{0997C61E-AC20-4D56-A1EA-86143E969A19}" type="presOf" srcId="{811CD689-866C-41C7-9FB8-B43F805B5B11}" destId="{1DD6D95C-58CF-4660-B608-5E3566A44375}" srcOrd="0" destOrd="0" presId="urn:microsoft.com/office/officeart/2005/8/layout/hierarchy1"/>
    <dgm:cxn modelId="{82044FAD-B3B6-4F84-A559-9B9123787DA1}" type="presOf" srcId="{931C36C1-880E-4000-8BD4-A940EDA63629}" destId="{E6BA3F27-ACC4-4F3D-BB2D-40E40D3A13DD}" srcOrd="0" destOrd="0" presId="urn:microsoft.com/office/officeart/2005/8/layout/hierarchy1"/>
    <dgm:cxn modelId="{9B04F765-9849-4374-BDE1-2F20DCDE721D}" type="presOf" srcId="{EBDE01B7-9FBA-4F03-9416-43A4FB382850}" destId="{8BD324BE-4F3F-42EA-86C4-B2D109EA6948}" srcOrd="0" destOrd="0" presId="urn:microsoft.com/office/officeart/2005/8/layout/hierarchy1"/>
    <dgm:cxn modelId="{8792E1AB-20A2-445B-B817-FE29DCA28197}" srcId="{B28AECAC-A148-4505-8B80-36B2B01454DF}" destId="{9DE22649-C732-4BD8-8899-733C9F64E680}" srcOrd="0" destOrd="0" parTransId="{B3B5DB57-A6C1-4ED6-AD7D-DFD456B14A92}" sibTransId="{944488E1-978F-4136-8F9C-E0061CADEEA9}"/>
    <dgm:cxn modelId="{321DF813-9E51-426B-A569-50F5B8ADB799}" type="presOf" srcId="{FCFA3226-F4DF-40DF-891A-5912393F0829}" destId="{A9751105-A903-4C23-9F7B-D060A2BA157D}" srcOrd="0" destOrd="0" presId="urn:microsoft.com/office/officeart/2005/8/layout/hierarchy1"/>
    <dgm:cxn modelId="{E3CAF3BB-A9B8-4C28-8136-09EEEA9769E8}" type="presOf" srcId="{9DE22649-C732-4BD8-8899-733C9F64E680}" destId="{4CE4B9C6-99ED-415C-9C0D-9564A2343147}" srcOrd="0" destOrd="0" presId="urn:microsoft.com/office/officeart/2005/8/layout/hierarchy1"/>
    <dgm:cxn modelId="{28345B13-9C3D-42E9-9250-8E0AE18F6ED9}" srcId="{811CD689-866C-41C7-9FB8-B43F805B5B11}" destId="{B28AECAC-A148-4505-8B80-36B2B01454DF}" srcOrd="0" destOrd="0" parTransId="{9D3AB765-D4FD-459E-AFDC-B0A61E7FA448}" sibTransId="{3511C015-9F37-421C-AF90-34BC9DD93031}"/>
    <dgm:cxn modelId="{98CABE4D-DD14-4F91-91EE-877CAAC332F1}" type="presOf" srcId="{B28AECAC-A148-4505-8B80-36B2B01454DF}" destId="{0622FE89-8D55-4B24-8134-034BA7720DBF}" srcOrd="0" destOrd="0" presId="urn:microsoft.com/office/officeart/2005/8/layout/hierarchy1"/>
    <dgm:cxn modelId="{A04E07F1-E0DB-4596-B028-78D6458372AB}" srcId="{442BBFBA-1D88-49BC-A5E0-B227B1C320C4}" destId="{1C272988-D52D-4659-96F7-E157E94A8EE5}" srcOrd="0" destOrd="0" parTransId="{26FDA811-2482-496A-BA47-2E8C8F28E93F}" sibTransId="{287CE3BD-7C47-4643-867A-8CDA9C784091}"/>
    <dgm:cxn modelId="{37CA9A76-7194-43BE-94BD-AB3C00D90098}" type="presOf" srcId="{B3B5DB57-A6C1-4ED6-AD7D-DFD456B14A92}" destId="{5CB33FFC-347C-4FEF-B02C-93461B5736CC}" srcOrd="0" destOrd="0" presId="urn:microsoft.com/office/officeart/2005/8/layout/hierarchy1"/>
    <dgm:cxn modelId="{64D6EDDE-5B3E-4164-9096-24C063AD627F}" type="presOf" srcId="{442BBFBA-1D88-49BC-A5E0-B227B1C320C4}" destId="{E4254F0C-95CE-4FBE-B93D-DF49A6DE9EC7}" srcOrd="0" destOrd="0" presId="urn:microsoft.com/office/officeart/2005/8/layout/hierarchy1"/>
    <dgm:cxn modelId="{741D0293-EEC4-4037-B3AA-06421F0E6882}" type="presParOf" srcId="{1DD6D95C-58CF-4660-B608-5E3566A44375}" destId="{A54FB6F3-3C9F-4BCA-8BF6-95D226FFF5DA}" srcOrd="0" destOrd="0" presId="urn:microsoft.com/office/officeart/2005/8/layout/hierarchy1"/>
    <dgm:cxn modelId="{935830DA-8959-40F3-8A14-1FAB8E8FBF28}" type="presParOf" srcId="{A54FB6F3-3C9F-4BCA-8BF6-95D226FFF5DA}" destId="{DF9ED9DF-6D4A-43AA-B293-A863836A6EBD}" srcOrd="0" destOrd="0" presId="urn:microsoft.com/office/officeart/2005/8/layout/hierarchy1"/>
    <dgm:cxn modelId="{029FED1B-B76A-47D7-B879-1BB416AF47AF}" type="presParOf" srcId="{DF9ED9DF-6D4A-43AA-B293-A863836A6EBD}" destId="{5E8C5E21-C4EF-488F-A9C9-5E122DE1C1C7}" srcOrd="0" destOrd="0" presId="urn:microsoft.com/office/officeart/2005/8/layout/hierarchy1"/>
    <dgm:cxn modelId="{14815E6B-CBC4-4750-AC07-1BB9B0C63FC0}" type="presParOf" srcId="{DF9ED9DF-6D4A-43AA-B293-A863836A6EBD}" destId="{0622FE89-8D55-4B24-8134-034BA7720DBF}" srcOrd="1" destOrd="0" presId="urn:microsoft.com/office/officeart/2005/8/layout/hierarchy1"/>
    <dgm:cxn modelId="{ACA750C9-4D60-4158-B947-2D9390A0644D}" type="presParOf" srcId="{A54FB6F3-3C9F-4BCA-8BF6-95D226FFF5DA}" destId="{69D74120-664C-49F4-8190-F257E2617E3F}" srcOrd="1" destOrd="0" presId="urn:microsoft.com/office/officeart/2005/8/layout/hierarchy1"/>
    <dgm:cxn modelId="{88FBA4FD-422E-43A2-A74F-5BFCC4C94E9D}" type="presParOf" srcId="{69D74120-664C-49F4-8190-F257E2617E3F}" destId="{5CB33FFC-347C-4FEF-B02C-93461B5736CC}" srcOrd="0" destOrd="0" presId="urn:microsoft.com/office/officeart/2005/8/layout/hierarchy1"/>
    <dgm:cxn modelId="{A0FBC4E3-DCF9-4E98-AB8D-D4ED559773B9}" type="presParOf" srcId="{69D74120-664C-49F4-8190-F257E2617E3F}" destId="{73213604-3030-48A5-8DFA-6854D3A50B6A}" srcOrd="1" destOrd="0" presId="urn:microsoft.com/office/officeart/2005/8/layout/hierarchy1"/>
    <dgm:cxn modelId="{98CA64C8-4DB6-4525-AB12-745A647D3104}" type="presParOf" srcId="{73213604-3030-48A5-8DFA-6854D3A50B6A}" destId="{11231410-EB86-497E-88A3-B31A08E431E7}" srcOrd="0" destOrd="0" presId="urn:microsoft.com/office/officeart/2005/8/layout/hierarchy1"/>
    <dgm:cxn modelId="{32554625-C617-4465-8D4F-981BEF2454F3}" type="presParOf" srcId="{11231410-EB86-497E-88A3-B31A08E431E7}" destId="{FA5C63E3-6618-4915-9242-C56D3375BE68}" srcOrd="0" destOrd="0" presId="urn:microsoft.com/office/officeart/2005/8/layout/hierarchy1"/>
    <dgm:cxn modelId="{E4E65124-B491-4793-BB8A-1A21E19EECD7}" type="presParOf" srcId="{11231410-EB86-497E-88A3-B31A08E431E7}" destId="{4CE4B9C6-99ED-415C-9C0D-9564A2343147}" srcOrd="1" destOrd="0" presId="urn:microsoft.com/office/officeart/2005/8/layout/hierarchy1"/>
    <dgm:cxn modelId="{CB5FE648-5B60-43A0-9F0C-9FC60BF85A25}" type="presParOf" srcId="{73213604-3030-48A5-8DFA-6854D3A50B6A}" destId="{A9890826-5AE2-4AC3-84B3-EF1F0F283F55}" srcOrd="1" destOrd="0" presId="urn:microsoft.com/office/officeart/2005/8/layout/hierarchy1"/>
    <dgm:cxn modelId="{53C67881-AD3E-4C52-94D6-EDC9F6EA436E}" type="presParOf" srcId="{A9890826-5AE2-4AC3-84B3-EF1F0F283F55}" destId="{A61D47AA-5ACA-4C2E-9D02-2492B61559BE}" srcOrd="0" destOrd="0" presId="urn:microsoft.com/office/officeart/2005/8/layout/hierarchy1"/>
    <dgm:cxn modelId="{AD531F39-BF15-4B58-850D-913BF775C0DE}" type="presParOf" srcId="{A9890826-5AE2-4AC3-84B3-EF1F0F283F55}" destId="{1DA21CD4-1EB5-4F8C-9E3F-5A9EF26BA252}" srcOrd="1" destOrd="0" presId="urn:microsoft.com/office/officeart/2005/8/layout/hierarchy1"/>
    <dgm:cxn modelId="{3766E5B6-BF0D-46E1-8FDA-20E897791A4E}" type="presParOf" srcId="{1DA21CD4-1EB5-4F8C-9E3F-5A9EF26BA252}" destId="{F6BBED4D-8393-48C0-8E09-9688B77AB3A6}" srcOrd="0" destOrd="0" presId="urn:microsoft.com/office/officeart/2005/8/layout/hierarchy1"/>
    <dgm:cxn modelId="{CABC8C09-1F29-4DD9-9FBD-AC1C87B39A9F}" type="presParOf" srcId="{F6BBED4D-8393-48C0-8E09-9688B77AB3A6}" destId="{BF89B05B-4C60-4D6F-BB5D-5BE69E0DEBD8}" srcOrd="0" destOrd="0" presId="urn:microsoft.com/office/officeart/2005/8/layout/hierarchy1"/>
    <dgm:cxn modelId="{D8AE6BE3-F994-4ABE-8D61-A00619EECDC7}" type="presParOf" srcId="{F6BBED4D-8393-48C0-8E09-9688B77AB3A6}" destId="{89ED8073-EE8F-43BE-ADEA-048EA52EA869}" srcOrd="1" destOrd="0" presId="urn:microsoft.com/office/officeart/2005/8/layout/hierarchy1"/>
    <dgm:cxn modelId="{3CA3F11A-14CE-4D02-A328-C7DEBEE9F188}" type="presParOf" srcId="{1DA21CD4-1EB5-4F8C-9E3F-5A9EF26BA252}" destId="{8CD1588A-68DD-419F-B039-48630D331105}" srcOrd="1" destOrd="0" presId="urn:microsoft.com/office/officeart/2005/8/layout/hierarchy1"/>
    <dgm:cxn modelId="{82132C81-92CF-4C61-B3F0-B45C2ED00C34}" type="presParOf" srcId="{8CD1588A-68DD-419F-B039-48630D331105}" destId="{8BD324BE-4F3F-42EA-86C4-B2D109EA6948}" srcOrd="0" destOrd="0" presId="urn:microsoft.com/office/officeart/2005/8/layout/hierarchy1"/>
    <dgm:cxn modelId="{6EF9AF34-10E4-4BFA-9890-51C7BB8775CD}" type="presParOf" srcId="{8CD1588A-68DD-419F-B039-48630D331105}" destId="{B571C9F1-6441-47A0-9FF0-B69F8C9B7F34}" srcOrd="1" destOrd="0" presId="urn:microsoft.com/office/officeart/2005/8/layout/hierarchy1"/>
    <dgm:cxn modelId="{7BF73A07-B1AD-4A85-996C-FFEEC157469B}" type="presParOf" srcId="{B571C9F1-6441-47A0-9FF0-B69F8C9B7F34}" destId="{2C7755C0-9315-47F1-8966-4E14DFD96A9A}" srcOrd="0" destOrd="0" presId="urn:microsoft.com/office/officeart/2005/8/layout/hierarchy1"/>
    <dgm:cxn modelId="{A008FDB9-B841-4C52-BB76-8025BD9A3823}" type="presParOf" srcId="{2C7755C0-9315-47F1-8966-4E14DFD96A9A}" destId="{C9FEE95F-10C6-44FA-BA46-9F4BAB0569B1}" srcOrd="0" destOrd="0" presId="urn:microsoft.com/office/officeart/2005/8/layout/hierarchy1"/>
    <dgm:cxn modelId="{FF179FEC-9102-47FB-B460-C60BDD079394}" type="presParOf" srcId="{2C7755C0-9315-47F1-8966-4E14DFD96A9A}" destId="{E6BA3F27-ACC4-4F3D-BB2D-40E40D3A13DD}" srcOrd="1" destOrd="0" presId="urn:microsoft.com/office/officeart/2005/8/layout/hierarchy1"/>
    <dgm:cxn modelId="{4F14CBE4-86AB-4963-A13B-901C20C353C4}" type="presParOf" srcId="{B571C9F1-6441-47A0-9FF0-B69F8C9B7F34}" destId="{60AB2C2E-E277-4552-ACFF-1739F7F29FF5}" srcOrd="1" destOrd="0" presId="urn:microsoft.com/office/officeart/2005/8/layout/hierarchy1"/>
    <dgm:cxn modelId="{4B8C41F5-7486-4C17-B48D-B85DA6112626}" type="presParOf" srcId="{8CD1588A-68DD-419F-B039-48630D331105}" destId="{E7CCB095-2939-4616-8331-AF8DB5D616DD}" srcOrd="2" destOrd="0" presId="urn:microsoft.com/office/officeart/2005/8/layout/hierarchy1"/>
    <dgm:cxn modelId="{F509C3F1-186C-4FE8-989C-70B0E6AC1BE0}" type="presParOf" srcId="{8CD1588A-68DD-419F-B039-48630D331105}" destId="{ACF3CBF8-1D68-4F90-BF13-7C732F50C4BC}" srcOrd="3" destOrd="0" presId="urn:microsoft.com/office/officeart/2005/8/layout/hierarchy1"/>
    <dgm:cxn modelId="{25EAB181-AFEC-448F-9481-187C2B8EF8C0}" type="presParOf" srcId="{ACF3CBF8-1D68-4F90-BF13-7C732F50C4BC}" destId="{9E461466-6740-432F-B34E-417C58DB61CF}" srcOrd="0" destOrd="0" presId="urn:microsoft.com/office/officeart/2005/8/layout/hierarchy1"/>
    <dgm:cxn modelId="{0572E3A3-AE60-4E38-99BD-22F454079626}" type="presParOf" srcId="{9E461466-6740-432F-B34E-417C58DB61CF}" destId="{3D676123-D2BD-4BBC-8A0D-E62DFE7487AC}" srcOrd="0" destOrd="0" presId="urn:microsoft.com/office/officeart/2005/8/layout/hierarchy1"/>
    <dgm:cxn modelId="{E68C85F4-D941-4B07-AC79-92BDF52D5420}" type="presParOf" srcId="{9E461466-6740-432F-B34E-417C58DB61CF}" destId="{A346CFF8-1EB3-44FF-818C-6195F97B9794}" srcOrd="1" destOrd="0" presId="urn:microsoft.com/office/officeart/2005/8/layout/hierarchy1"/>
    <dgm:cxn modelId="{D741E77C-545F-41C3-BE6D-6406DA520FB7}" type="presParOf" srcId="{ACF3CBF8-1D68-4F90-BF13-7C732F50C4BC}" destId="{66D0F36D-00FE-4465-8F4C-5BB96337001F}" srcOrd="1" destOrd="0" presId="urn:microsoft.com/office/officeart/2005/8/layout/hierarchy1"/>
    <dgm:cxn modelId="{6A712EDA-8F2E-4684-B065-DE35DA2375B7}" type="presParOf" srcId="{69D74120-664C-49F4-8190-F257E2617E3F}" destId="{786DBD98-97B7-4270-A152-927FD96E7299}" srcOrd="2" destOrd="0" presId="urn:microsoft.com/office/officeart/2005/8/layout/hierarchy1"/>
    <dgm:cxn modelId="{0F7BBAB9-9B87-488B-BEEB-C45D64FB9E31}" type="presParOf" srcId="{69D74120-664C-49F4-8190-F257E2617E3F}" destId="{86B9E76D-878F-4F2F-B9C7-7F42B080148E}" srcOrd="3" destOrd="0" presId="urn:microsoft.com/office/officeart/2005/8/layout/hierarchy1"/>
    <dgm:cxn modelId="{8C59234F-F489-44B5-9CF7-288FAFEFED3A}" type="presParOf" srcId="{86B9E76D-878F-4F2F-B9C7-7F42B080148E}" destId="{774EB620-62FF-4462-95B4-ADF50E49936A}" srcOrd="0" destOrd="0" presId="urn:microsoft.com/office/officeart/2005/8/layout/hierarchy1"/>
    <dgm:cxn modelId="{0D5B89CF-1C17-4D01-987B-F9D72BC816FA}" type="presParOf" srcId="{774EB620-62FF-4462-95B4-ADF50E49936A}" destId="{853C4153-57BD-4B8C-BD90-A5258774892F}" srcOrd="0" destOrd="0" presId="urn:microsoft.com/office/officeart/2005/8/layout/hierarchy1"/>
    <dgm:cxn modelId="{8377B482-D7F2-4003-9F24-868009826617}" type="presParOf" srcId="{774EB620-62FF-4462-95B4-ADF50E49936A}" destId="{E4254F0C-95CE-4FBE-B93D-DF49A6DE9EC7}" srcOrd="1" destOrd="0" presId="urn:microsoft.com/office/officeart/2005/8/layout/hierarchy1"/>
    <dgm:cxn modelId="{DA31FAD2-09AE-4FA3-A534-55EC179F31B5}" type="presParOf" srcId="{86B9E76D-878F-4F2F-B9C7-7F42B080148E}" destId="{C7BAD59A-DF5A-4E06-8F74-40AB99F4862D}" srcOrd="1" destOrd="0" presId="urn:microsoft.com/office/officeart/2005/8/layout/hierarchy1"/>
    <dgm:cxn modelId="{FB628E98-9B78-4017-BC0D-DD58A5161949}" type="presParOf" srcId="{C7BAD59A-DF5A-4E06-8F74-40AB99F4862D}" destId="{CDB8927E-17F8-4372-BCBF-7259A7F8CD4C}" srcOrd="0" destOrd="0" presId="urn:microsoft.com/office/officeart/2005/8/layout/hierarchy1"/>
    <dgm:cxn modelId="{B65632CB-BB3A-4CE9-9E26-6F63DE7FAACB}" type="presParOf" srcId="{C7BAD59A-DF5A-4E06-8F74-40AB99F4862D}" destId="{5BFE2B2F-6C43-46D0-9578-CCFF9CD259D0}" srcOrd="1" destOrd="0" presId="urn:microsoft.com/office/officeart/2005/8/layout/hierarchy1"/>
    <dgm:cxn modelId="{049885BD-4C4E-4C2D-A33A-EBDF0AC1303F}" type="presParOf" srcId="{5BFE2B2F-6C43-46D0-9578-CCFF9CD259D0}" destId="{A0D9D030-68EF-4355-802B-CFC55015F286}" srcOrd="0" destOrd="0" presId="urn:microsoft.com/office/officeart/2005/8/layout/hierarchy1"/>
    <dgm:cxn modelId="{2515C3EE-E8D9-4088-9850-B6BFB29A4169}" type="presParOf" srcId="{A0D9D030-68EF-4355-802B-CFC55015F286}" destId="{BFFD48E0-398A-40C9-BEE4-E6E6010631EA}" srcOrd="0" destOrd="0" presId="urn:microsoft.com/office/officeart/2005/8/layout/hierarchy1"/>
    <dgm:cxn modelId="{E5679CC0-1C0F-4684-A5AF-6E893B26A410}" type="presParOf" srcId="{A0D9D030-68EF-4355-802B-CFC55015F286}" destId="{A98F97A7-6681-4AB2-BA28-3AD18B232BEB}" srcOrd="1" destOrd="0" presId="urn:microsoft.com/office/officeart/2005/8/layout/hierarchy1"/>
    <dgm:cxn modelId="{CF7530CE-AF0E-4BD3-9D40-08AE8EA5EAC3}" type="presParOf" srcId="{5BFE2B2F-6C43-46D0-9578-CCFF9CD259D0}" destId="{5992494E-4CB7-4375-9326-AD23BEEED2ED}" srcOrd="1" destOrd="0" presId="urn:microsoft.com/office/officeart/2005/8/layout/hierarchy1"/>
    <dgm:cxn modelId="{D1280DBD-7127-4914-BE4A-E667008B701C}" type="presParOf" srcId="{5992494E-4CB7-4375-9326-AD23BEEED2ED}" destId="{9DE4555D-EB7A-483C-8038-5F02910AC2FC}" srcOrd="0" destOrd="0" presId="urn:microsoft.com/office/officeart/2005/8/layout/hierarchy1"/>
    <dgm:cxn modelId="{CD94B854-FB77-42DD-B44A-7B11BDC9ABFA}" type="presParOf" srcId="{5992494E-4CB7-4375-9326-AD23BEEED2ED}" destId="{67725448-4861-4E5A-AA23-1F568594A16E}" srcOrd="1" destOrd="0" presId="urn:microsoft.com/office/officeart/2005/8/layout/hierarchy1"/>
    <dgm:cxn modelId="{10EA568E-BA66-40CE-B8A4-2B714378F429}" type="presParOf" srcId="{67725448-4861-4E5A-AA23-1F568594A16E}" destId="{22B4AA12-EB95-4A10-BD17-5168A2B7940D}" srcOrd="0" destOrd="0" presId="urn:microsoft.com/office/officeart/2005/8/layout/hierarchy1"/>
    <dgm:cxn modelId="{2EDAA4BB-178E-40D7-8535-BD023D4E3E44}" type="presParOf" srcId="{22B4AA12-EB95-4A10-BD17-5168A2B7940D}" destId="{28BC6E34-BAE8-40BF-A95E-7F01C3AC4D3A}" srcOrd="0" destOrd="0" presId="urn:microsoft.com/office/officeart/2005/8/layout/hierarchy1"/>
    <dgm:cxn modelId="{4F9C69D3-7918-4170-B945-F049366A8B74}" type="presParOf" srcId="{22B4AA12-EB95-4A10-BD17-5168A2B7940D}" destId="{A9751105-A903-4C23-9F7B-D060A2BA157D}" srcOrd="1" destOrd="0" presId="urn:microsoft.com/office/officeart/2005/8/layout/hierarchy1"/>
    <dgm:cxn modelId="{B0D91D61-03C2-4E24-95FB-00099AF0D61F}" type="presParOf" srcId="{67725448-4861-4E5A-AA23-1F568594A16E}" destId="{B01D4CA5-68C4-4B3A-BDDE-49E9201F6E78}" srcOrd="1" destOrd="0" presId="urn:microsoft.com/office/officeart/2005/8/layout/hierarchy1"/>
  </dgm:cxnLst>
  <dgm:bg/>
  <dgm:whole/>
</dgm:dataModel>
</file>

<file path=ppt/diagrams/data10.xml><?xml version="1.0" encoding="utf-8"?>
<dgm:dataModel xmlns:dgm="http://schemas.openxmlformats.org/drawingml/2006/diagram" xmlns:a="http://schemas.openxmlformats.org/drawingml/2006/main">
  <dgm:ptLst>
    <dgm:pt modelId="{8DDDEBFC-EFB6-4072-B07D-5CD97EB52606}" type="doc">
      <dgm:prSet loTypeId="urn:microsoft.com/office/officeart/2005/8/layout/cycle6" loCatId="cycle" qsTypeId="urn:microsoft.com/office/officeart/2005/8/quickstyle/3d2" qsCatId="3D" csTypeId="urn:microsoft.com/office/officeart/2005/8/colors/colorful2" csCatId="colorful" phldr="1"/>
      <dgm:spPr/>
      <dgm:t>
        <a:bodyPr/>
        <a:lstStyle/>
        <a:p>
          <a:pPr rtl="1"/>
          <a:endParaRPr lang="ar-SA"/>
        </a:p>
      </dgm:t>
    </dgm:pt>
    <dgm:pt modelId="{C60BAD0C-8104-44B4-864B-0DA37A89F93D}">
      <dgm:prSet phldrT="[نص]"/>
      <dgm:spPr/>
      <dgm:t>
        <a:bodyPr/>
        <a:lstStyle/>
        <a:p>
          <a:pPr rtl="1"/>
          <a:r>
            <a:rPr lang="ar-SA" b="1" dirty="0" smtClean="0"/>
            <a:t>السيطرة الجانبية</a:t>
          </a:r>
          <a:endParaRPr lang="ar-SA" b="1" dirty="0"/>
        </a:p>
      </dgm:t>
    </dgm:pt>
    <dgm:pt modelId="{EFDB8905-45CF-4573-A150-D759EA9514A2}" type="parTrans" cxnId="{B07AA98C-3CD7-453E-9ED1-6CA79FFC3D6B}">
      <dgm:prSet/>
      <dgm:spPr/>
      <dgm:t>
        <a:bodyPr/>
        <a:lstStyle/>
        <a:p>
          <a:pPr rtl="1"/>
          <a:endParaRPr lang="ar-SA"/>
        </a:p>
      </dgm:t>
    </dgm:pt>
    <dgm:pt modelId="{CC5318EE-69F3-4755-89F1-9F20EE321AAD}" type="sibTrans" cxnId="{B07AA98C-3CD7-453E-9ED1-6CA79FFC3D6B}">
      <dgm:prSet/>
      <dgm:spPr/>
      <dgm:t>
        <a:bodyPr/>
        <a:lstStyle/>
        <a:p>
          <a:pPr rtl="1"/>
          <a:endParaRPr lang="ar-SA"/>
        </a:p>
      </dgm:t>
    </dgm:pt>
    <dgm:pt modelId="{E554C166-2F0C-4AD8-87B4-9AF39B2776E8}">
      <dgm:prSet phldrT="[نص]"/>
      <dgm:spPr/>
      <dgm:t>
        <a:bodyPr/>
        <a:lstStyle/>
        <a:p>
          <a:pPr rtl="1"/>
          <a:r>
            <a:rPr lang="ar-SA" b="1" dirty="0" smtClean="0"/>
            <a:t>السيطرة الثابتة</a:t>
          </a:r>
          <a:endParaRPr lang="ar-SA" b="1" dirty="0"/>
        </a:p>
      </dgm:t>
    </dgm:pt>
    <dgm:pt modelId="{245CE52B-1175-4370-85E6-C3E3579DB365}" type="parTrans" cxnId="{AB3BEBF5-658B-4BB7-A5B4-431BED8363A9}">
      <dgm:prSet/>
      <dgm:spPr/>
      <dgm:t>
        <a:bodyPr/>
        <a:lstStyle/>
        <a:p>
          <a:pPr rtl="1"/>
          <a:endParaRPr lang="ar-SA"/>
        </a:p>
      </dgm:t>
    </dgm:pt>
    <dgm:pt modelId="{A0441847-A843-404F-B2DC-E7AD48F97FF7}" type="sibTrans" cxnId="{AB3BEBF5-658B-4BB7-A5B4-431BED8363A9}">
      <dgm:prSet/>
      <dgm:spPr/>
      <dgm:t>
        <a:bodyPr/>
        <a:lstStyle/>
        <a:p>
          <a:pPr rtl="1"/>
          <a:endParaRPr lang="ar-SA"/>
        </a:p>
      </dgm:t>
    </dgm:pt>
    <dgm:pt modelId="{752A8C53-45C0-4F97-B198-B8789189DAFD}">
      <dgm:prSet phldrT="[نص]"/>
      <dgm:spPr/>
      <dgm:t>
        <a:bodyPr/>
        <a:lstStyle/>
        <a:p>
          <a:pPr rtl="1"/>
          <a:r>
            <a:rPr lang="ar-SA" b="1" dirty="0" smtClean="0"/>
            <a:t>السيطرة المختلطة</a:t>
          </a:r>
          <a:endParaRPr lang="ar-SA" b="1" dirty="0"/>
        </a:p>
      </dgm:t>
    </dgm:pt>
    <dgm:pt modelId="{7FEEDEBC-59E7-44F9-B160-49178E6E5EE7}" type="parTrans" cxnId="{65A41008-8391-49B8-95E0-146AE2E40302}">
      <dgm:prSet/>
      <dgm:spPr/>
      <dgm:t>
        <a:bodyPr/>
        <a:lstStyle/>
        <a:p>
          <a:pPr rtl="1"/>
          <a:endParaRPr lang="ar-SA"/>
        </a:p>
      </dgm:t>
    </dgm:pt>
    <dgm:pt modelId="{7DDF26A0-43A6-4524-9ACA-25263D5AC822}" type="sibTrans" cxnId="{65A41008-8391-49B8-95E0-146AE2E40302}">
      <dgm:prSet/>
      <dgm:spPr/>
      <dgm:t>
        <a:bodyPr/>
        <a:lstStyle/>
        <a:p>
          <a:pPr rtl="1"/>
          <a:endParaRPr lang="ar-SA"/>
        </a:p>
      </dgm:t>
    </dgm:pt>
    <dgm:pt modelId="{A876C5EF-6E31-4B09-90ED-52E3DE22656D}">
      <dgm:prSet phldrT="[نص]"/>
      <dgm:spPr/>
      <dgm:t>
        <a:bodyPr/>
        <a:lstStyle/>
        <a:p>
          <a:pPr rtl="1"/>
          <a:r>
            <a:rPr lang="ar-SA" b="1" dirty="0" smtClean="0"/>
            <a:t>السيطرة الخلافية</a:t>
          </a:r>
          <a:endParaRPr lang="ar-SA" b="1" dirty="0"/>
        </a:p>
      </dgm:t>
    </dgm:pt>
    <dgm:pt modelId="{D036ADF3-DBAE-4BE6-952C-FAF0DFF29D7A}" type="parTrans" cxnId="{58E834F2-BCB0-40B2-932F-99FEC31A4AA1}">
      <dgm:prSet/>
      <dgm:spPr/>
      <dgm:t>
        <a:bodyPr/>
        <a:lstStyle/>
        <a:p>
          <a:pPr rtl="1"/>
          <a:endParaRPr lang="ar-SA"/>
        </a:p>
      </dgm:t>
    </dgm:pt>
    <dgm:pt modelId="{7812EC6D-4B2F-41B7-8288-22EC9C1E96E9}" type="sibTrans" cxnId="{58E834F2-BCB0-40B2-932F-99FEC31A4AA1}">
      <dgm:prSet/>
      <dgm:spPr/>
      <dgm:t>
        <a:bodyPr/>
        <a:lstStyle/>
        <a:p>
          <a:pPr rtl="1"/>
          <a:endParaRPr lang="ar-SA"/>
        </a:p>
      </dgm:t>
    </dgm:pt>
    <dgm:pt modelId="{358A584B-9C42-4429-B09A-B230516245B5}">
      <dgm:prSet phldrT="[نص]"/>
      <dgm:spPr/>
      <dgm:t>
        <a:bodyPr/>
        <a:lstStyle/>
        <a:p>
          <a:pPr rtl="1"/>
          <a:r>
            <a:rPr lang="ar-SA" b="1" dirty="0" smtClean="0"/>
            <a:t>الاتساق البصري الحركي</a:t>
          </a:r>
          <a:endParaRPr lang="ar-SA" b="1" dirty="0"/>
        </a:p>
      </dgm:t>
    </dgm:pt>
    <dgm:pt modelId="{91DB35D6-5FD4-4B93-9D68-13D7117B8933}" type="parTrans" cxnId="{3410E09C-5BC7-4A7C-9476-AC3866C823C5}">
      <dgm:prSet/>
      <dgm:spPr/>
      <dgm:t>
        <a:bodyPr/>
        <a:lstStyle/>
        <a:p>
          <a:pPr rtl="1"/>
          <a:endParaRPr lang="ar-SA"/>
        </a:p>
      </dgm:t>
    </dgm:pt>
    <dgm:pt modelId="{53A8A2DC-823D-48E3-BE6D-57E498D5B48F}" type="sibTrans" cxnId="{3410E09C-5BC7-4A7C-9476-AC3866C823C5}">
      <dgm:prSet/>
      <dgm:spPr/>
      <dgm:t>
        <a:bodyPr/>
        <a:lstStyle/>
        <a:p>
          <a:pPr rtl="1"/>
          <a:endParaRPr lang="ar-SA"/>
        </a:p>
      </dgm:t>
    </dgm:pt>
    <dgm:pt modelId="{AA274ED4-C8DB-4B17-8762-16E93F87CEBD}">
      <dgm:prSet/>
      <dgm:spPr/>
      <dgm:t>
        <a:bodyPr/>
        <a:lstStyle/>
        <a:p>
          <a:pPr rtl="1"/>
          <a:r>
            <a:rPr lang="ar-SA" b="1" dirty="0" smtClean="0"/>
            <a:t>الاضطراب المكاني</a:t>
          </a:r>
          <a:endParaRPr lang="ar-SA" b="1" dirty="0"/>
        </a:p>
      </dgm:t>
    </dgm:pt>
    <dgm:pt modelId="{C69DB31D-768F-4415-8204-F573F4C15051}" type="parTrans" cxnId="{B9BBEC9F-F928-42FF-9627-B3539FAE0BCA}">
      <dgm:prSet/>
      <dgm:spPr/>
      <dgm:t>
        <a:bodyPr/>
        <a:lstStyle/>
        <a:p>
          <a:pPr rtl="1"/>
          <a:endParaRPr lang="ar-SA"/>
        </a:p>
      </dgm:t>
    </dgm:pt>
    <dgm:pt modelId="{8D75D166-4CC2-41CF-A707-57167E4E6F42}" type="sibTrans" cxnId="{B9BBEC9F-F928-42FF-9627-B3539FAE0BCA}">
      <dgm:prSet/>
      <dgm:spPr/>
      <dgm:t>
        <a:bodyPr/>
        <a:lstStyle/>
        <a:p>
          <a:pPr rtl="1"/>
          <a:endParaRPr lang="ar-SA"/>
        </a:p>
      </dgm:t>
    </dgm:pt>
    <dgm:pt modelId="{81766C90-D491-4D75-A78D-CF80CE14DC4F}" type="pres">
      <dgm:prSet presAssocID="{8DDDEBFC-EFB6-4072-B07D-5CD97EB52606}" presName="cycle" presStyleCnt="0">
        <dgm:presLayoutVars>
          <dgm:dir/>
          <dgm:resizeHandles val="exact"/>
        </dgm:presLayoutVars>
      </dgm:prSet>
      <dgm:spPr/>
      <dgm:t>
        <a:bodyPr/>
        <a:lstStyle/>
        <a:p>
          <a:pPr rtl="1"/>
          <a:endParaRPr lang="ar-SA"/>
        </a:p>
      </dgm:t>
    </dgm:pt>
    <dgm:pt modelId="{F36E485C-9BC2-4B09-8109-6105E1584309}" type="pres">
      <dgm:prSet presAssocID="{C60BAD0C-8104-44B4-864B-0DA37A89F93D}" presName="node" presStyleLbl="node1" presStyleIdx="0" presStyleCnt="6">
        <dgm:presLayoutVars>
          <dgm:bulletEnabled val="1"/>
        </dgm:presLayoutVars>
      </dgm:prSet>
      <dgm:spPr/>
      <dgm:t>
        <a:bodyPr/>
        <a:lstStyle/>
        <a:p>
          <a:pPr rtl="1"/>
          <a:endParaRPr lang="ar-SA"/>
        </a:p>
      </dgm:t>
    </dgm:pt>
    <dgm:pt modelId="{204A563A-E5A8-4B2B-A1D0-15E30FAD699A}" type="pres">
      <dgm:prSet presAssocID="{C60BAD0C-8104-44B4-864B-0DA37A89F93D}" presName="spNode" presStyleCnt="0"/>
      <dgm:spPr/>
    </dgm:pt>
    <dgm:pt modelId="{C1F1DC83-2080-4B79-B8B3-06A1469D96C1}" type="pres">
      <dgm:prSet presAssocID="{CC5318EE-69F3-4755-89F1-9F20EE321AAD}" presName="sibTrans" presStyleLbl="sibTrans1D1" presStyleIdx="0" presStyleCnt="6"/>
      <dgm:spPr/>
      <dgm:t>
        <a:bodyPr/>
        <a:lstStyle/>
        <a:p>
          <a:pPr rtl="1"/>
          <a:endParaRPr lang="ar-SA"/>
        </a:p>
      </dgm:t>
    </dgm:pt>
    <dgm:pt modelId="{EFF1B052-3A2C-411A-9DB5-168E7CA67AC0}" type="pres">
      <dgm:prSet presAssocID="{AA274ED4-C8DB-4B17-8762-16E93F87CEBD}" presName="node" presStyleLbl="node1" presStyleIdx="1" presStyleCnt="6">
        <dgm:presLayoutVars>
          <dgm:bulletEnabled val="1"/>
        </dgm:presLayoutVars>
      </dgm:prSet>
      <dgm:spPr/>
      <dgm:t>
        <a:bodyPr/>
        <a:lstStyle/>
        <a:p>
          <a:pPr rtl="1"/>
          <a:endParaRPr lang="ar-SA"/>
        </a:p>
      </dgm:t>
    </dgm:pt>
    <dgm:pt modelId="{110574EA-F582-46C8-9A02-0CD24675AF73}" type="pres">
      <dgm:prSet presAssocID="{AA274ED4-C8DB-4B17-8762-16E93F87CEBD}" presName="spNode" presStyleCnt="0"/>
      <dgm:spPr/>
    </dgm:pt>
    <dgm:pt modelId="{E333D4D2-3BF5-4BC8-847F-B18A0716C306}" type="pres">
      <dgm:prSet presAssocID="{8D75D166-4CC2-41CF-A707-57167E4E6F42}" presName="sibTrans" presStyleLbl="sibTrans1D1" presStyleIdx="1" presStyleCnt="6"/>
      <dgm:spPr/>
      <dgm:t>
        <a:bodyPr/>
        <a:lstStyle/>
        <a:p>
          <a:pPr rtl="1"/>
          <a:endParaRPr lang="ar-SA"/>
        </a:p>
      </dgm:t>
    </dgm:pt>
    <dgm:pt modelId="{A95D6790-C8D1-4020-A3C5-81D49711D3A9}" type="pres">
      <dgm:prSet presAssocID="{E554C166-2F0C-4AD8-87B4-9AF39B2776E8}" presName="node" presStyleLbl="node1" presStyleIdx="2" presStyleCnt="6">
        <dgm:presLayoutVars>
          <dgm:bulletEnabled val="1"/>
        </dgm:presLayoutVars>
      </dgm:prSet>
      <dgm:spPr/>
      <dgm:t>
        <a:bodyPr/>
        <a:lstStyle/>
        <a:p>
          <a:pPr rtl="1"/>
          <a:endParaRPr lang="ar-SA"/>
        </a:p>
      </dgm:t>
    </dgm:pt>
    <dgm:pt modelId="{4C5C9614-C627-4DE5-918F-395B4FA34FCB}" type="pres">
      <dgm:prSet presAssocID="{E554C166-2F0C-4AD8-87B4-9AF39B2776E8}" presName="spNode" presStyleCnt="0"/>
      <dgm:spPr/>
    </dgm:pt>
    <dgm:pt modelId="{8A820BCD-910F-4728-A9D6-6E63195E8B06}" type="pres">
      <dgm:prSet presAssocID="{A0441847-A843-404F-B2DC-E7AD48F97FF7}" presName="sibTrans" presStyleLbl="sibTrans1D1" presStyleIdx="2" presStyleCnt="6"/>
      <dgm:spPr/>
      <dgm:t>
        <a:bodyPr/>
        <a:lstStyle/>
        <a:p>
          <a:pPr rtl="1"/>
          <a:endParaRPr lang="ar-SA"/>
        </a:p>
      </dgm:t>
    </dgm:pt>
    <dgm:pt modelId="{233108E8-C445-4FB3-8988-2F04BF105E06}" type="pres">
      <dgm:prSet presAssocID="{752A8C53-45C0-4F97-B198-B8789189DAFD}" presName="node" presStyleLbl="node1" presStyleIdx="3" presStyleCnt="6">
        <dgm:presLayoutVars>
          <dgm:bulletEnabled val="1"/>
        </dgm:presLayoutVars>
      </dgm:prSet>
      <dgm:spPr/>
      <dgm:t>
        <a:bodyPr/>
        <a:lstStyle/>
        <a:p>
          <a:pPr rtl="1"/>
          <a:endParaRPr lang="ar-SA"/>
        </a:p>
      </dgm:t>
    </dgm:pt>
    <dgm:pt modelId="{0F8C726D-B85C-498C-96A8-2150940FBC57}" type="pres">
      <dgm:prSet presAssocID="{752A8C53-45C0-4F97-B198-B8789189DAFD}" presName="spNode" presStyleCnt="0"/>
      <dgm:spPr/>
    </dgm:pt>
    <dgm:pt modelId="{4119251C-B1F2-4697-A92B-3F44FF00CC09}" type="pres">
      <dgm:prSet presAssocID="{7DDF26A0-43A6-4524-9ACA-25263D5AC822}" presName="sibTrans" presStyleLbl="sibTrans1D1" presStyleIdx="3" presStyleCnt="6"/>
      <dgm:spPr/>
      <dgm:t>
        <a:bodyPr/>
        <a:lstStyle/>
        <a:p>
          <a:pPr rtl="1"/>
          <a:endParaRPr lang="ar-SA"/>
        </a:p>
      </dgm:t>
    </dgm:pt>
    <dgm:pt modelId="{08FE8165-5AFF-429F-8B9A-E975E9F9B2DC}" type="pres">
      <dgm:prSet presAssocID="{A876C5EF-6E31-4B09-90ED-52E3DE22656D}" presName="node" presStyleLbl="node1" presStyleIdx="4" presStyleCnt="6">
        <dgm:presLayoutVars>
          <dgm:bulletEnabled val="1"/>
        </dgm:presLayoutVars>
      </dgm:prSet>
      <dgm:spPr/>
      <dgm:t>
        <a:bodyPr/>
        <a:lstStyle/>
        <a:p>
          <a:pPr rtl="1"/>
          <a:endParaRPr lang="ar-SA"/>
        </a:p>
      </dgm:t>
    </dgm:pt>
    <dgm:pt modelId="{5ADD1D8E-2EF4-4097-8B82-BCF25680C9E6}" type="pres">
      <dgm:prSet presAssocID="{A876C5EF-6E31-4B09-90ED-52E3DE22656D}" presName="spNode" presStyleCnt="0"/>
      <dgm:spPr/>
    </dgm:pt>
    <dgm:pt modelId="{330E839E-CD58-4C3A-911B-76756A4CD584}" type="pres">
      <dgm:prSet presAssocID="{7812EC6D-4B2F-41B7-8288-22EC9C1E96E9}" presName="sibTrans" presStyleLbl="sibTrans1D1" presStyleIdx="4" presStyleCnt="6"/>
      <dgm:spPr/>
      <dgm:t>
        <a:bodyPr/>
        <a:lstStyle/>
        <a:p>
          <a:pPr rtl="1"/>
          <a:endParaRPr lang="ar-SA"/>
        </a:p>
      </dgm:t>
    </dgm:pt>
    <dgm:pt modelId="{F948B5B1-043C-4983-94EA-10355A02C65A}" type="pres">
      <dgm:prSet presAssocID="{358A584B-9C42-4429-B09A-B230516245B5}" presName="node" presStyleLbl="node1" presStyleIdx="5" presStyleCnt="6">
        <dgm:presLayoutVars>
          <dgm:bulletEnabled val="1"/>
        </dgm:presLayoutVars>
      </dgm:prSet>
      <dgm:spPr/>
      <dgm:t>
        <a:bodyPr/>
        <a:lstStyle/>
        <a:p>
          <a:pPr rtl="1"/>
          <a:endParaRPr lang="ar-SA"/>
        </a:p>
      </dgm:t>
    </dgm:pt>
    <dgm:pt modelId="{A1EBC023-46BB-4477-BD33-579F6C364575}" type="pres">
      <dgm:prSet presAssocID="{358A584B-9C42-4429-B09A-B230516245B5}" presName="spNode" presStyleCnt="0"/>
      <dgm:spPr/>
    </dgm:pt>
    <dgm:pt modelId="{87DFE1BF-FC49-4C44-802F-FF0C06922240}" type="pres">
      <dgm:prSet presAssocID="{53A8A2DC-823D-48E3-BE6D-57E498D5B48F}" presName="sibTrans" presStyleLbl="sibTrans1D1" presStyleIdx="5" presStyleCnt="6"/>
      <dgm:spPr/>
      <dgm:t>
        <a:bodyPr/>
        <a:lstStyle/>
        <a:p>
          <a:pPr rtl="1"/>
          <a:endParaRPr lang="ar-SA"/>
        </a:p>
      </dgm:t>
    </dgm:pt>
  </dgm:ptLst>
  <dgm:cxnLst>
    <dgm:cxn modelId="{BE076EF5-A3B5-47BB-9E74-C0F52480BD6E}" type="presOf" srcId="{A876C5EF-6E31-4B09-90ED-52E3DE22656D}" destId="{08FE8165-5AFF-429F-8B9A-E975E9F9B2DC}" srcOrd="0" destOrd="0" presId="urn:microsoft.com/office/officeart/2005/8/layout/cycle6"/>
    <dgm:cxn modelId="{FDDC8B52-07FB-4772-B7B7-1512A5B97818}" type="presOf" srcId="{8D75D166-4CC2-41CF-A707-57167E4E6F42}" destId="{E333D4D2-3BF5-4BC8-847F-B18A0716C306}" srcOrd="0" destOrd="0" presId="urn:microsoft.com/office/officeart/2005/8/layout/cycle6"/>
    <dgm:cxn modelId="{2ADE45BB-8AE4-4C73-8AC1-9F9B9FAD1A44}" type="presOf" srcId="{C60BAD0C-8104-44B4-864B-0DA37A89F93D}" destId="{F36E485C-9BC2-4B09-8109-6105E1584309}" srcOrd="0" destOrd="0" presId="urn:microsoft.com/office/officeart/2005/8/layout/cycle6"/>
    <dgm:cxn modelId="{664E4BA5-97E2-4263-8522-CBC2312AF4E5}" type="presOf" srcId="{8DDDEBFC-EFB6-4072-B07D-5CD97EB52606}" destId="{81766C90-D491-4D75-A78D-CF80CE14DC4F}" srcOrd="0" destOrd="0" presId="urn:microsoft.com/office/officeart/2005/8/layout/cycle6"/>
    <dgm:cxn modelId="{513DB8D2-908D-4A02-91FB-8016CA9A6A83}" type="presOf" srcId="{A0441847-A843-404F-B2DC-E7AD48F97FF7}" destId="{8A820BCD-910F-4728-A9D6-6E63195E8B06}" srcOrd="0" destOrd="0" presId="urn:microsoft.com/office/officeart/2005/8/layout/cycle6"/>
    <dgm:cxn modelId="{3EF928D2-6607-45EC-AF06-FD3D622B88EF}" type="presOf" srcId="{752A8C53-45C0-4F97-B198-B8789189DAFD}" destId="{233108E8-C445-4FB3-8988-2F04BF105E06}" srcOrd="0" destOrd="0" presId="urn:microsoft.com/office/officeart/2005/8/layout/cycle6"/>
    <dgm:cxn modelId="{65A41008-8391-49B8-95E0-146AE2E40302}" srcId="{8DDDEBFC-EFB6-4072-B07D-5CD97EB52606}" destId="{752A8C53-45C0-4F97-B198-B8789189DAFD}" srcOrd="3" destOrd="0" parTransId="{7FEEDEBC-59E7-44F9-B160-49178E6E5EE7}" sibTransId="{7DDF26A0-43A6-4524-9ACA-25263D5AC822}"/>
    <dgm:cxn modelId="{45859F17-CB2A-4DAC-94FE-DBE96227AF29}" type="presOf" srcId="{7812EC6D-4B2F-41B7-8288-22EC9C1E96E9}" destId="{330E839E-CD58-4C3A-911B-76756A4CD584}" srcOrd="0" destOrd="0" presId="urn:microsoft.com/office/officeart/2005/8/layout/cycle6"/>
    <dgm:cxn modelId="{0509BEB6-F09B-40CC-946B-0BBCA93F90A6}" type="presOf" srcId="{358A584B-9C42-4429-B09A-B230516245B5}" destId="{F948B5B1-043C-4983-94EA-10355A02C65A}" srcOrd="0" destOrd="0" presId="urn:microsoft.com/office/officeart/2005/8/layout/cycle6"/>
    <dgm:cxn modelId="{A2944211-5D48-4A75-9340-AB9C3742BFA2}" type="presOf" srcId="{CC5318EE-69F3-4755-89F1-9F20EE321AAD}" destId="{C1F1DC83-2080-4B79-B8B3-06A1469D96C1}" srcOrd="0" destOrd="0" presId="urn:microsoft.com/office/officeart/2005/8/layout/cycle6"/>
    <dgm:cxn modelId="{B9BBEC9F-F928-42FF-9627-B3539FAE0BCA}" srcId="{8DDDEBFC-EFB6-4072-B07D-5CD97EB52606}" destId="{AA274ED4-C8DB-4B17-8762-16E93F87CEBD}" srcOrd="1" destOrd="0" parTransId="{C69DB31D-768F-4415-8204-F573F4C15051}" sibTransId="{8D75D166-4CC2-41CF-A707-57167E4E6F42}"/>
    <dgm:cxn modelId="{3410E09C-5BC7-4A7C-9476-AC3866C823C5}" srcId="{8DDDEBFC-EFB6-4072-B07D-5CD97EB52606}" destId="{358A584B-9C42-4429-B09A-B230516245B5}" srcOrd="5" destOrd="0" parTransId="{91DB35D6-5FD4-4B93-9D68-13D7117B8933}" sibTransId="{53A8A2DC-823D-48E3-BE6D-57E498D5B48F}"/>
    <dgm:cxn modelId="{58E834F2-BCB0-40B2-932F-99FEC31A4AA1}" srcId="{8DDDEBFC-EFB6-4072-B07D-5CD97EB52606}" destId="{A876C5EF-6E31-4B09-90ED-52E3DE22656D}" srcOrd="4" destOrd="0" parTransId="{D036ADF3-DBAE-4BE6-952C-FAF0DFF29D7A}" sibTransId="{7812EC6D-4B2F-41B7-8288-22EC9C1E96E9}"/>
    <dgm:cxn modelId="{A6005C17-CE08-4A27-94B7-7FB9E26EE7BA}" type="presOf" srcId="{E554C166-2F0C-4AD8-87B4-9AF39B2776E8}" destId="{A95D6790-C8D1-4020-A3C5-81D49711D3A9}" srcOrd="0" destOrd="0" presId="urn:microsoft.com/office/officeart/2005/8/layout/cycle6"/>
    <dgm:cxn modelId="{B07AA98C-3CD7-453E-9ED1-6CA79FFC3D6B}" srcId="{8DDDEBFC-EFB6-4072-B07D-5CD97EB52606}" destId="{C60BAD0C-8104-44B4-864B-0DA37A89F93D}" srcOrd="0" destOrd="0" parTransId="{EFDB8905-45CF-4573-A150-D759EA9514A2}" sibTransId="{CC5318EE-69F3-4755-89F1-9F20EE321AAD}"/>
    <dgm:cxn modelId="{AB3BEBF5-658B-4BB7-A5B4-431BED8363A9}" srcId="{8DDDEBFC-EFB6-4072-B07D-5CD97EB52606}" destId="{E554C166-2F0C-4AD8-87B4-9AF39B2776E8}" srcOrd="2" destOrd="0" parTransId="{245CE52B-1175-4370-85E6-C3E3579DB365}" sibTransId="{A0441847-A843-404F-B2DC-E7AD48F97FF7}"/>
    <dgm:cxn modelId="{D64B4D1D-6931-4BF1-9DF2-D6F8281EC563}" type="presOf" srcId="{53A8A2DC-823D-48E3-BE6D-57E498D5B48F}" destId="{87DFE1BF-FC49-4C44-802F-FF0C06922240}" srcOrd="0" destOrd="0" presId="urn:microsoft.com/office/officeart/2005/8/layout/cycle6"/>
    <dgm:cxn modelId="{A8755D36-7775-4A45-82AB-06BEF9E947AE}" type="presOf" srcId="{AA274ED4-C8DB-4B17-8762-16E93F87CEBD}" destId="{EFF1B052-3A2C-411A-9DB5-168E7CA67AC0}" srcOrd="0" destOrd="0" presId="urn:microsoft.com/office/officeart/2005/8/layout/cycle6"/>
    <dgm:cxn modelId="{A58FFB6A-0C15-4360-83E2-21FEAA32D442}" type="presOf" srcId="{7DDF26A0-43A6-4524-9ACA-25263D5AC822}" destId="{4119251C-B1F2-4697-A92B-3F44FF00CC09}" srcOrd="0" destOrd="0" presId="urn:microsoft.com/office/officeart/2005/8/layout/cycle6"/>
    <dgm:cxn modelId="{CFB158AF-0963-41B7-AB3A-709F27DEB0C3}" type="presParOf" srcId="{81766C90-D491-4D75-A78D-CF80CE14DC4F}" destId="{F36E485C-9BC2-4B09-8109-6105E1584309}" srcOrd="0" destOrd="0" presId="urn:microsoft.com/office/officeart/2005/8/layout/cycle6"/>
    <dgm:cxn modelId="{A9D34C9A-21B2-4879-942D-9184B74F6C68}" type="presParOf" srcId="{81766C90-D491-4D75-A78D-CF80CE14DC4F}" destId="{204A563A-E5A8-4B2B-A1D0-15E30FAD699A}" srcOrd="1" destOrd="0" presId="urn:microsoft.com/office/officeart/2005/8/layout/cycle6"/>
    <dgm:cxn modelId="{C97DF6CE-237C-4C6B-88CA-853448465F6B}" type="presParOf" srcId="{81766C90-D491-4D75-A78D-CF80CE14DC4F}" destId="{C1F1DC83-2080-4B79-B8B3-06A1469D96C1}" srcOrd="2" destOrd="0" presId="urn:microsoft.com/office/officeart/2005/8/layout/cycle6"/>
    <dgm:cxn modelId="{54F03F33-62D6-41A8-83AF-5879F29B219D}" type="presParOf" srcId="{81766C90-D491-4D75-A78D-CF80CE14DC4F}" destId="{EFF1B052-3A2C-411A-9DB5-168E7CA67AC0}" srcOrd="3" destOrd="0" presId="urn:microsoft.com/office/officeart/2005/8/layout/cycle6"/>
    <dgm:cxn modelId="{6665BAF2-B92E-44ED-91D3-BC21DF9B9F48}" type="presParOf" srcId="{81766C90-D491-4D75-A78D-CF80CE14DC4F}" destId="{110574EA-F582-46C8-9A02-0CD24675AF73}" srcOrd="4" destOrd="0" presId="urn:microsoft.com/office/officeart/2005/8/layout/cycle6"/>
    <dgm:cxn modelId="{5C6D1C3B-0558-4A93-AB59-F67CCC6E2100}" type="presParOf" srcId="{81766C90-D491-4D75-A78D-CF80CE14DC4F}" destId="{E333D4D2-3BF5-4BC8-847F-B18A0716C306}" srcOrd="5" destOrd="0" presId="urn:microsoft.com/office/officeart/2005/8/layout/cycle6"/>
    <dgm:cxn modelId="{E09E1518-3110-4E14-A4E9-3681F56C2279}" type="presParOf" srcId="{81766C90-D491-4D75-A78D-CF80CE14DC4F}" destId="{A95D6790-C8D1-4020-A3C5-81D49711D3A9}" srcOrd="6" destOrd="0" presId="urn:microsoft.com/office/officeart/2005/8/layout/cycle6"/>
    <dgm:cxn modelId="{68FD312A-8226-459F-A51D-12541A640A09}" type="presParOf" srcId="{81766C90-D491-4D75-A78D-CF80CE14DC4F}" destId="{4C5C9614-C627-4DE5-918F-395B4FA34FCB}" srcOrd="7" destOrd="0" presId="urn:microsoft.com/office/officeart/2005/8/layout/cycle6"/>
    <dgm:cxn modelId="{EC9343AE-01C3-4977-8764-33B9B103ED4F}" type="presParOf" srcId="{81766C90-D491-4D75-A78D-CF80CE14DC4F}" destId="{8A820BCD-910F-4728-A9D6-6E63195E8B06}" srcOrd="8" destOrd="0" presId="urn:microsoft.com/office/officeart/2005/8/layout/cycle6"/>
    <dgm:cxn modelId="{F7601C2E-E9B9-49AE-B3CE-1F5B21FB4C83}" type="presParOf" srcId="{81766C90-D491-4D75-A78D-CF80CE14DC4F}" destId="{233108E8-C445-4FB3-8988-2F04BF105E06}" srcOrd="9" destOrd="0" presId="urn:microsoft.com/office/officeart/2005/8/layout/cycle6"/>
    <dgm:cxn modelId="{592E1EE8-BE5E-4DAE-BF56-619F3D306C31}" type="presParOf" srcId="{81766C90-D491-4D75-A78D-CF80CE14DC4F}" destId="{0F8C726D-B85C-498C-96A8-2150940FBC57}" srcOrd="10" destOrd="0" presId="urn:microsoft.com/office/officeart/2005/8/layout/cycle6"/>
    <dgm:cxn modelId="{ED8C8FF0-7550-4505-A449-41A2A925A707}" type="presParOf" srcId="{81766C90-D491-4D75-A78D-CF80CE14DC4F}" destId="{4119251C-B1F2-4697-A92B-3F44FF00CC09}" srcOrd="11" destOrd="0" presId="urn:microsoft.com/office/officeart/2005/8/layout/cycle6"/>
    <dgm:cxn modelId="{BE2C62BC-32AC-4970-82D7-365488A3A3BA}" type="presParOf" srcId="{81766C90-D491-4D75-A78D-CF80CE14DC4F}" destId="{08FE8165-5AFF-429F-8B9A-E975E9F9B2DC}" srcOrd="12" destOrd="0" presId="urn:microsoft.com/office/officeart/2005/8/layout/cycle6"/>
    <dgm:cxn modelId="{04F51778-065D-48D0-B810-FE3EC86072A3}" type="presParOf" srcId="{81766C90-D491-4D75-A78D-CF80CE14DC4F}" destId="{5ADD1D8E-2EF4-4097-8B82-BCF25680C9E6}" srcOrd="13" destOrd="0" presId="urn:microsoft.com/office/officeart/2005/8/layout/cycle6"/>
    <dgm:cxn modelId="{4CDE5837-68F9-4F26-967E-B0DC13D74973}" type="presParOf" srcId="{81766C90-D491-4D75-A78D-CF80CE14DC4F}" destId="{330E839E-CD58-4C3A-911B-76756A4CD584}" srcOrd="14" destOrd="0" presId="urn:microsoft.com/office/officeart/2005/8/layout/cycle6"/>
    <dgm:cxn modelId="{C81D4F26-F6FF-4B05-AD96-9F00CD329F1C}" type="presParOf" srcId="{81766C90-D491-4D75-A78D-CF80CE14DC4F}" destId="{F948B5B1-043C-4983-94EA-10355A02C65A}" srcOrd="15" destOrd="0" presId="urn:microsoft.com/office/officeart/2005/8/layout/cycle6"/>
    <dgm:cxn modelId="{ED56C80F-57C5-4DAE-AC92-3E3ECF18AC8C}" type="presParOf" srcId="{81766C90-D491-4D75-A78D-CF80CE14DC4F}" destId="{A1EBC023-46BB-4477-BD33-579F6C364575}" srcOrd="16" destOrd="0" presId="urn:microsoft.com/office/officeart/2005/8/layout/cycle6"/>
    <dgm:cxn modelId="{B7185424-6D34-4D1E-8380-7F1B59CAE6FC}" type="presParOf" srcId="{81766C90-D491-4D75-A78D-CF80CE14DC4F}" destId="{87DFE1BF-FC49-4C44-802F-FF0C06922240}" srcOrd="17" destOrd="0" presId="urn:microsoft.com/office/officeart/2005/8/layout/cycle6"/>
  </dgm:cxnLst>
  <dgm:bg/>
  <dgm:whole/>
</dgm:dataModel>
</file>

<file path=ppt/diagrams/data11.xml><?xml version="1.0" encoding="utf-8"?>
<dgm:dataModel xmlns:dgm="http://schemas.openxmlformats.org/drawingml/2006/diagram" xmlns:a="http://schemas.openxmlformats.org/drawingml/2006/main">
  <dgm:ptLst>
    <dgm:pt modelId="{E3E0BDEC-2BD2-4F32-B9E6-B2D06878FF5E}" type="doc">
      <dgm:prSet loTypeId="urn:microsoft.com/office/officeart/2005/8/layout/venn3" loCatId="relationship" qsTypeId="urn:microsoft.com/office/officeart/2005/8/quickstyle/3d1" qsCatId="3D" csTypeId="urn:microsoft.com/office/officeart/2005/8/colors/colorful1" csCatId="colorful" phldr="1"/>
      <dgm:spPr/>
      <dgm:t>
        <a:bodyPr/>
        <a:lstStyle/>
        <a:p>
          <a:pPr rtl="1"/>
          <a:endParaRPr lang="ar-SA"/>
        </a:p>
      </dgm:t>
    </dgm:pt>
    <dgm:pt modelId="{074DAB32-C55F-4DEE-93AA-80121CCF5D69}">
      <dgm:prSet phldrT="[نص]"/>
      <dgm:spPr/>
      <dgm:t>
        <a:bodyPr/>
        <a:lstStyle/>
        <a:p>
          <a:pPr rtl="1"/>
          <a:r>
            <a:rPr lang="ar-SA" dirty="0" smtClean="0"/>
            <a:t>التشخيص</a:t>
          </a:r>
          <a:endParaRPr lang="ar-SA" dirty="0"/>
        </a:p>
      </dgm:t>
    </dgm:pt>
    <dgm:pt modelId="{3DA22A6F-E672-4A5F-B55D-6C2654624B7D}" type="parTrans" cxnId="{1CBBE1B0-E5C7-4217-A752-1FFC71D492E1}">
      <dgm:prSet/>
      <dgm:spPr/>
      <dgm:t>
        <a:bodyPr/>
        <a:lstStyle/>
        <a:p>
          <a:pPr rtl="1"/>
          <a:endParaRPr lang="ar-SA"/>
        </a:p>
      </dgm:t>
    </dgm:pt>
    <dgm:pt modelId="{2E453FA8-669A-4464-AFE6-942349AA4E90}" type="sibTrans" cxnId="{1CBBE1B0-E5C7-4217-A752-1FFC71D492E1}">
      <dgm:prSet/>
      <dgm:spPr/>
      <dgm:t>
        <a:bodyPr/>
        <a:lstStyle/>
        <a:p>
          <a:pPr rtl="1"/>
          <a:endParaRPr lang="ar-SA"/>
        </a:p>
      </dgm:t>
    </dgm:pt>
    <dgm:pt modelId="{0A6EC33B-9F8B-42A3-9A7D-DE19E21D3EE6}">
      <dgm:prSet phldrT="[نص]"/>
      <dgm:spPr/>
      <dgm:t>
        <a:bodyPr/>
        <a:lstStyle/>
        <a:p>
          <a:pPr rtl="1"/>
          <a:r>
            <a:rPr lang="ar-SA" dirty="0" err="1" smtClean="0"/>
            <a:t>اصابة</a:t>
          </a:r>
          <a:r>
            <a:rPr lang="ar-SA" dirty="0" smtClean="0"/>
            <a:t> في الدماغ</a:t>
          </a:r>
          <a:endParaRPr lang="ar-SA" dirty="0"/>
        </a:p>
      </dgm:t>
    </dgm:pt>
    <dgm:pt modelId="{B6D4F875-7884-4512-AF2A-2A9B5403F46F}" type="parTrans" cxnId="{B8FBD7A9-D9FF-47E9-B5CF-AB277352C798}">
      <dgm:prSet/>
      <dgm:spPr/>
      <dgm:t>
        <a:bodyPr/>
        <a:lstStyle/>
        <a:p>
          <a:pPr rtl="1"/>
          <a:endParaRPr lang="ar-SA"/>
        </a:p>
      </dgm:t>
    </dgm:pt>
    <dgm:pt modelId="{D5EDABB9-427D-4130-8E00-9873EB16875F}" type="sibTrans" cxnId="{B8FBD7A9-D9FF-47E9-B5CF-AB277352C798}">
      <dgm:prSet/>
      <dgm:spPr/>
      <dgm:t>
        <a:bodyPr/>
        <a:lstStyle/>
        <a:p>
          <a:pPr rtl="1"/>
          <a:endParaRPr lang="ar-SA"/>
        </a:p>
      </dgm:t>
    </dgm:pt>
    <dgm:pt modelId="{B5AA3FE5-3A48-4104-82B2-96A2D7B06BCE}">
      <dgm:prSet phldrT="[نص]"/>
      <dgm:spPr/>
      <dgm:t>
        <a:bodyPr/>
        <a:lstStyle/>
        <a:p>
          <a:pPr rtl="1"/>
          <a:r>
            <a:rPr lang="ar-SA" dirty="0" smtClean="0"/>
            <a:t>ينتج عن تغير جيني </a:t>
          </a:r>
          <a:r>
            <a:rPr lang="ar-SA" dirty="0" smtClean="0"/>
            <a:t>يترتب علية خصائص وراثية</a:t>
          </a:r>
          <a:endParaRPr lang="ar-SA" dirty="0"/>
        </a:p>
      </dgm:t>
    </dgm:pt>
    <dgm:pt modelId="{6AA064C6-BEFB-446A-8F56-2D9AC59E2463}" type="parTrans" cxnId="{3C118A1C-BFAD-437B-AF61-DA07C4F15CAB}">
      <dgm:prSet/>
      <dgm:spPr/>
      <dgm:t>
        <a:bodyPr/>
        <a:lstStyle/>
        <a:p>
          <a:pPr rtl="1"/>
          <a:endParaRPr lang="ar-SA"/>
        </a:p>
      </dgm:t>
    </dgm:pt>
    <dgm:pt modelId="{675E4633-1B88-4D45-B2E0-D8470656E3E4}" type="sibTrans" cxnId="{3C118A1C-BFAD-437B-AF61-DA07C4F15CAB}">
      <dgm:prSet/>
      <dgm:spPr/>
      <dgm:t>
        <a:bodyPr/>
        <a:lstStyle/>
        <a:p>
          <a:pPr rtl="1"/>
          <a:endParaRPr lang="ar-SA"/>
        </a:p>
      </dgm:t>
    </dgm:pt>
    <dgm:pt modelId="{5901FEDE-FFF5-4D31-87D8-1EDD4F4C60D2}">
      <dgm:prSet phldrT="[نص]"/>
      <dgm:spPr/>
      <dgm:t>
        <a:bodyPr/>
        <a:lstStyle/>
        <a:p>
          <a:pPr rtl="1"/>
          <a:r>
            <a:rPr lang="ar-SA" dirty="0" smtClean="0"/>
            <a:t>تتضمن أشكال من الخلل الوظيفي المرتبط بصعوبات القراءة</a:t>
          </a:r>
          <a:endParaRPr lang="ar-SA" dirty="0"/>
        </a:p>
      </dgm:t>
    </dgm:pt>
    <dgm:pt modelId="{76DC85AC-24C0-48B1-8B72-8DA6480732FE}" type="parTrans" cxnId="{316054C2-0A84-4265-AAD2-EF60C068B924}">
      <dgm:prSet/>
      <dgm:spPr/>
      <dgm:t>
        <a:bodyPr/>
        <a:lstStyle/>
        <a:p>
          <a:pPr rtl="1"/>
          <a:endParaRPr lang="ar-SA"/>
        </a:p>
      </dgm:t>
    </dgm:pt>
    <dgm:pt modelId="{F8C7FF81-0ADA-4EBC-82F0-55B29F7310EC}" type="sibTrans" cxnId="{316054C2-0A84-4265-AAD2-EF60C068B924}">
      <dgm:prSet/>
      <dgm:spPr/>
      <dgm:t>
        <a:bodyPr/>
        <a:lstStyle/>
        <a:p>
          <a:pPr rtl="1"/>
          <a:endParaRPr lang="ar-SA"/>
        </a:p>
      </dgm:t>
    </dgm:pt>
    <dgm:pt modelId="{9846B0D0-D7AD-4ECC-A23E-873D0C285483}" type="pres">
      <dgm:prSet presAssocID="{E3E0BDEC-2BD2-4F32-B9E6-B2D06878FF5E}" presName="Name0" presStyleCnt="0">
        <dgm:presLayoutVars>
          <dgm:dir/>
          <dgm:resizeHandles val="exact"/>
        </dgm:presLayoutVars>
      </dgm:prSet>
      <dgm:spPr/>
      <dgm:t>
        <a:bodyPr/>
        <a:lstStyle/>
        <a:p>
          <a:pPr rtl="1"/>
          <a:endParaRPr lang="ar-SA"/>
        </a:p>
      </dgm:t>
    </dgm:pt>
    <dgm:pt modelId="{CECD684A-F7EC-4940-BAB1-5CC60E7C83C9}" type="pres">
      <dgm:prSet presAssocID="{074DAB32-C55F-4DEE-93AA-80121CCF5D69}" presName="Name5" presStyleLbl="vennNode1" presStyleIdx="0" presStyleCnt="4">
        <dgm:presLayoutVars>
          <dgm:bulletEnabled val="1"/>
        </dgm:presLayoutVars>
      </dgm:prSet>
      <dgm:spPr/>
      <dgm:t>
        <a:bodyPr/>
        <a:lstStyle/>
        <a:p>
          <a:pPr rtl="1"/>
          <a:endParaRPr lang="ar-SA"/>
        </a:p>
      </dgm:t>
    </dgm:pt>
    <dgm:pt modelId="{19D2F599-7B93-4EEC-8AC4-2765D2150AAB}" type="pres">
      <dgm:prSet presAssocID="{2E453FA8-669A-4464-AFE6-942349AA4E90}" presName="space" presStyleCnt="0"/>
      <dgm:spPr/>
    </dgm:pt>
    <dgm:pt modelId="{1B562C2A-4645-49C3-9001-DE9D8FAC8558}" type="pres">
      <dgm:prSet presAssocID="{0A6EC33B-9F8B-42A3-9A7D-DE19E21D3EE6}" presName="Name5" presStyleLbl="vennNode1" presStyleIdx="1" presStyleCnt="4">
        <dgm:presLayoutVars>
          <dgm:bulletEnabled val="1"/>
        </dgm:presLayoutVars>
      </dgm:prSet>
      <dgm:spPr/>
      <dgm:t>
        <a:bodyPr/>
        <a:lstStyle/>
        <a:p>
          <a:pPr rtl="1"/>
          <a:endParaRPr lang="ar-SA"/>
        </a:p>
      </dgm:t>
    </dgm:pt>
    <dgm:pt modelId="{A408ADC2-F55F-441E-BB9F-D04BB58F7DE7}" type="pres">
      <dgm:prSet presAssocID="{D5EDABB9-427D-4130-8E00-9873EB16875F}" presName="space" presStyleCnt="0"/>
      <dgm:spPr/>
    </dgm:pt>
    <dgm:pt modelId="{C8E12F2E-1BA7-4EE2-8436-8168CF7E3D55}" type="pres">
      <dgm:prSet presAssocID="{B5AA3FE5-3A48-4104-82B2-96A2D7B06BCE}" presName="Name5" presStyleLbl="vennNode1" presStyleIdx="2" presStyleCnt="4">
        <dgm:presLayoutVars>
          <dgm:bulletEnabled val="1"/>
        </dgm:presLayoutVars>
      </dgm:prSet>
      <dgm:spPr/>
      <dgm:t>
        <a:bodyPr/>
        <a:lstStyle/>
        <a:p>
          <a:pPr rtl="1"/>
          <a:endParaRPr lang="ar-SA"/>
        </a:p>
      </dgm:t>
    </dgm:pt>
    <dgm:pt modelId="{73265CCE-5E53-4216-A05F-FEE71579A8F1}" type="pres">
      <dgm:prSet presAssocID="{675E4633-1B88-4D45-B2E0-D8470656E3E4}" presName="space" presStyleCnt="0"/>
      <dgm:spPr/>
    </dgm:pt>
    <dgm:pt modelId="{F612C7CA-CD49-46F9-978F-854B72F9D31C}" type="pres">
      <dgm:prSet presAssocID="{5901FEDE-FFF5-4D31-87D8-1EDD4F4C60D2}" presName="Name5" presStyleLbl="vennNode1" presStyleIdx="3" presStyleCnt="4">
        <dgm:presLayoutVars>
          <dgm:bulletEnabled val="1"/>
        </dgm:presLayoutVars>
      </dgm:prSet>
      <dgm:spPr/>
      <dgm:t>
        <a:bodyPr/>
        <a:lstStyle/>
        <a:p>
          <a:pPr rtl="1"/>
          <a:endParaRPr lang="ar-SA"/>
        </a:p>
      </dgm:t>
    </dgm:pt>
  </dgm:ptLst>
  <dgm:cxnLst>
    <dgm:cxn modelId="{1CBBE1B0-E5C7-4217-A752-1FFC71D492E1}" srcId="{E3E0BDEC-2BD2-4F32-B9E6-B2D06878FF5E}" destId="{074DAB32-C55F-4DEE-93AA-80121CCF5D69}" srcOrd="0" destOrd="0" parTransId="{3DA22A6F-E672-4A5F-B55D-6C2654624B7D}" sibTransId="{2E453FA8-669A-4464-AFE6-942349AA4E90}"/>
    <dgm:cxn modelId="{001D2826-8254-419C-BE46-F7B18D59A038}" type="presOf" srcId="{B5AA3FE5-3A48-4104-82B2-96A2D7B06BCE}" destId="{C8E12F2E-1BA7-4EE2-8436-8168CF7E3D55}" srcOrd="0" destOrd="0" presId="urn:microsoft.com/office/officeart/2005/8/layout/venn3"/>
    <dgm:cxn modelId="{3C118A1C-BFAD-437B-AF61-DA07C4F15CAB}" srcId="{E3E0BDEC-2BD2-4F32-B9E6-B2D06878FF5E}" destId="{B5AA3FE5-3A48-4104-82B2-96A2D7B06BCE}" srcOrd="2" destOrd="0" parTransId="{6AA064C6-BEFB-446A-8F56-2D9AC59E2463}" sibTransId="{675E4633-1B88-4D45-B2E0-D8470656E3E4}"/>
    <dgm:cxn modelId="{793E2045-1418-4243-8D3B-CDC1CF995C1A}" type="presOf" srcId="{E3E0BDEC-2BD2-4F32-B9E6-B2D06878FF5E}" destId="{9846B0D0-D7AD-4ECC-A23E-873D0C285483}" srcOrd="0" destOrd="0" presId="urn:microsoft.com/office/officeart/2005/8/layout/venn3"/>
    <dgm:cxn modelId="{316054C2-0A84-4265-AAD2-EF60C068B924}" srcId="{E3E0BDEC-2BD2-4F32-B9E6-B2D06878FF5E}" destId="{5901FEDE-FFF5-4D31-87D8-1EDD4F4C60D2}" srcOrd="3" destOrd="0" parTransId="{76DC85AC-24C0-48B1-8B72-8DA6480732FE}" sibTransId="{F8C7FF81-0ADA-4EBC-82F0-55B29F7310EC}"/>
    <dgm:cxn modelId="{B8FBD7A9-D9FF-47E9-B5CF-AB277352C798}" srcId="{E3E0BDEC-2BD2-4F32-B9E6-B2D06878FF5E}" destId="{0A6EC33B-9F8B-42A3-9A7D-DE19E21D3EE6}" srcOrd="1" destOrd="0" parTransId="{B6D4F875-7884-4512-AF2A-2A9B5403F46F}" sibTransId="{D5EDABB9-427D-4130-8E00-9873EB16875F}"/>
    <dgm:cxn modelId="{4F660496-A44B-4250-BE3D-00C7DA67D135}" type="presOf" srcId="{5901FEDE-FFF5-4D31-87D8-1EDD4F4C60D2}" destId="{F612C7CA-CD49-46F9-978F-854B72F9D31C}" srcOrd="0" destOrd="0" presId="urn:microsoft.com/office/officeart/2005/8/layout/venn3"/>
    <dgm:cxn modelId="{12C77902-05F1-4162-8B67-03B072CD28A6}" type="presOf" srcId="{074DAB32-C55F-4DEE-93AA-80121CCF5D69}" destId="{CECD684A-F7EC-4940-BAB1-5CC60E7C83C9}" srcOrd="0" destOrd="0" presId="urn:microsoft.com/office/officeart/2005/8/layout/venn3"/>
    <dgm:cxn modelId="{AC659DCE-74EE-4FC2-8738-464C42C56742}" type="presOf" srcId="{0A6EC33B-9F8B-42A3-9A7D-DE19E21D3EE6}" destId="{1B562C2A-4645-49C3-9001-DE9D8FAC8558}" srcOrd="0" destOrd="0" presId="urn:microsoft.com/office/officeart/2005/8/layout/venn3"/>
    <dgm:cxn modelId="{0AB238EB-3AB0-4BA6-8507-D492E3E2BE01}" type="presParOf" srcId="{9846B0D0-D7AD-4ECC-A23E-873D0C285483}" destId="{CECD684A-F7EC-4940-BAB1-5CC60E7C83C9}" srcOrd="0" destOrd="0" presId="urn:microsoft.com/office/officeart/2005/8/layout/venn3"/>
    <dgm:cxn modelId="{FD57E47F-2905-455B-8784-C74ECC354A55}" type="presParOf" srcId="{9846B0D0-D7AD-4ECC-A23E-873D0C285483}" destId="{19D2F599-7B93-4EEC-8AC4-2765D2150AAB}" srcOrd="1" destOrd="0" presId="urn:microsoft.com/office/officeart/2005/8/layout/venn3"/>
    <dgm:cxn modelId="{7CA68C2C-AF32-4EA3-B9BE-6FF592231026}" type="presParOf" srcId="{9846B0D0-D7AD-4ECC-A23E-873D0C285483}" destId="{1B562C2A-4645-49C3-9001-DE9D8FAC8558}" srcOrd="2" destOrd="0" presId="urn:microsoft.com/office/officeart/2005/8/layout/venn3"/>
    <dgm:cxn modelId="{726181EF-3FE9-4FBB-A14E-1D395FF3A4EF}" type="presParOf" srcId="{9846B0D0-D7AD-4ECC-A23E-873D0C285483}" destId="{A408ADC2-F55F-441E-BB9F-D04BB58F7DE7}" srcOrd="3" destOrd="0" presId="urn:microsoft.com/office/officeart/2005/8/layout/venn3"/>
    <dgm:cxn modelId="{BA6409EF-3F07-4BEA-8B7B-9D8C022C7CEC}" type="presParOf" srcId="{9846B0D0-D7AD-4ECC-A23E-873D0C285483}" destId="{C8E12F2E-1BA7-4EE2-8436-8168CF7E3D55}" srcOrd="4" destOrd="0" presId="urn:microsoft.com/office/officeart/2005/8/layout/venn3"/>
    <dgm:cxn modelId="{E59678E9-D64E-492F-B997-2C1F5299612D}" type="presParOf" srcId="{9846B0D0-D7AD-4ECC-A23E-873D0C285483}" destId="{73265CCE-5E53-4216-A05F-FEE71579A8F1}" srcOrd="5" destOrd="0" presId="urn:microsoft.com/office/officeart/2005/8/layout/venn3"/>
    <dgm:cxn modelId="{40CCA1CB-BB42-4C89-8085-A3655E9468B0}" type="presParOf" srcId="{9846B0D0-D7AD-4ECC-A23E-873D0C285483}" destId="{F612C7CA-CD49-46F9-978F-854B72F9D31C}" srcOrd="6" destOrd="0" presId="urn:microsoft.com/office/officeart/2005/8/layout/venn3"/>
  </dgm:cxnLst>
  <dgm:bg/>
  <dgm:whole/>
</dgm:dataModel>
</file>

<file path=ppt/diagrams/data12.xml><?xml version="1.0" encoding="utf-8"?>
<dgm:dataModel xmlns:dgm="http://schemas.openxmlformats.org/drawingml/2006/diagram" xmlns:a="http://schemas.openxmlformats.org/drawingml/2006/main">
  <dgm:ptLst>
    <dgm:pt modelId="{8AF5C8C9-9A15-4E06-871B-47B1D5186254}" type="doc">
      <dgm:prSet loTypeId="urn:microsoft.com/office/officeart/2005/8/layout/target1" loCatId="relationship" qsTypeId="urn:microsoft.com/office/officeart/2005/8/quickstyle/3d1" qsCatId="3D" csTypeId="urn:microsoft.com/office/officeart/2005/8/colors/accent1_2" csCatId="accent1" phldr="1"/>
      <dgm:spPr/>
    </dgm:pt>
    <dgm:pt modelId="{9CE23880-E894-4455-A287-213827C90886}">
      <dgm:prSet phldrT="[نص]"/>
      <dgm:spPr/>
      <dgm:t>
        <a:bodyPr/>
        <a:lstStyle/>
        <a:p>
          <a:pPr algn="ctr" rtl="1"/>
          <a:r>
            <a:rPr lang="ar-SA" b="1" dirty="0" smtClean="0">
              <a:latin typeface="Times New Roman" pitchFamily="18" charset="0"/>
              <a:cs typeface="Times New Roman" pitchFamily="18" charset="0"/>
            </a:rPr>
            <a:t>المشكلات الانفعالية</a:t>
          </a:r>
          <a:endParaRPr lang="ar-SA" b="1" dirty="0">
            <a:latin typeface="Times New Roman" pitchFamily="18" charset="0"/>
            <a:cs typeface="Times New Roman" pitchFamily="18" charset="0"/>
          </a:endParaRPr>
        </a:p>
      </dgm:t>
    </dgm:pt>
    <dgm:pt modelId="{0959271B-DD34-433E-BDEB-7BA03B983410}" type="parTrans" cxnId="{11FC7018-0457-4020-8C31-B64C2B0F37F0}">
      <dgm:prSet/>
      <dgm:spPr/>
      <dgm:t>
        <a:bodyPr/>
        <a:lstStyle/>
        <a:p>
          <a:pPr rtl="1"/>
          <a:endParaRPr lang="ar-SA"/>
        </a:p>
      </dgm:t>
    </dgm:pt>
    <dgm:pt modelId="{8454DD3E-D33D-475A-B819-AED425D92E78}" type="sibTrans" cxnId="{11FC7018-0457-4020-8C31-B64C2B0F37F0}">
      <dgm:prSet/>
      <dgm:spPr/>
      <dgm:t>
        <a:bodyPr/>
        <a:lstStyle/>
        <a:p>
          <a:pPr rtl="1"/>
          <a:endParaRPr lang="ar-SA"/>
        </a:p>
      </dgm:t>
    </dgm:pt>
    <dgm:pt modelId="{3104D2FD-3DA9-4A65-828D-245FBFFF6962}">
      <dgm:prSet phldrT="[نص]"/>
      <dgm:spPr/>
      <dgm:t>
        <a:bodyPr/>
        <a:lstStyle/>
        <a:p>
          <a:pPr algn="ctr" rtl="1"/>
          <a:r>
            <a:rPr lang="ar-SA" b="1" dirty="0" smtClean="0">
              <a:latin typeface="Times New Roman" pitchFamily="18" charset="0"/>
              <a:cs typeface="Times New Roman" pitchFamily="18" charset="0"/>
            </a:rPr>
            <a:t>الذكاء </a:t>
          </a:r>
          <a:endParaRPr lang="ar-SA" b="1" dirty="0">
            <a:latin typeface="Times New Roman" pitchFamily="18" charset="0"/>
            <a:cs typeface="Times New Roman" pitchFamily="18" charset="0"/>
          </a:endParaRPr>
        </a:p>
      </dgm:t>
    </dgm:pt>
    <dgm:pt modelId="{4B7A1694-1CA2-47C1-BA59-A2F0B2BDA665}" type="parTrans" cxnId="{9F431BEA-5658-4415-8A5E-049D717A2D0F}">
      <dgm:prSet/>
      <dgm:spPr/>
      <dgm:t>
        <a:bodyPr/>
        <a:lstStyle/>
        <a:p>
          <a:pPr rtl="1"/>
          <a:endParaRPr lang="ar-SA"/>
        </a:p>
      </dgm:t>
    </dgm:pt>
    <dgm:pt modelId="{026B453B-9126-47CC-AD3D-F2046C556E0E}" type="sibTrans" cxnId="{9F431BEA-5658-4415-8A5E-049D717A2D0F}">
      <dgm:prSet/>
      <dgm:spPr/>
      <dgm:t>
        <a:bodyPr/>
        <a:lstStyle/>
        <a:p>
          <a:pPr rtl="1"/>
          <a:endParaRPr lang="ar-SA"/>
        </a:p>
      </dgm:t>
    </dgm:pt>
    <dgm:pt modelId="{496322E7-64C2-4582-B2CB-05DE4D793EE2}">
      <dgm:prSet phldrT="[نص]"/>
      <dgm:spPr/>
      <dgm:t>
        <a:bodyPr/>
        <a:lstStyle/>
        <a:p>
          <a:pPr algn="ctr" rtl="1"/>
          <a:r>
            <a:rPr lang="ar-SA" b="1" dirty="0" smtClean="0">
              <a:latin typeface="Times New Roman" pitchFamily="18" charset="0"/>
              <a:cs typeface="Times New Roman" pitchFamily="18" charset="0"/>
            </a:rPr>
            <a:t>مفهوم الذات</a:t>
          </a:r>
          <a:endParaRPr lang="ar-SA" b="1" dirty="0">
            <a:latin typeface="Times New Roman" pitchFamily="18" charset="0"/>
            <a:cs typeface="Times New Roman" pitchFamily="18" charset="0"/>
          </a:endParaRPr>
        </a:p>
      </dgm:t>
    </dgm:pt>
    <dgm:pt modelId="{CC3F6638-D82F-4AA4-A652-6F64778A659E}" type="parTrans" cxnId="{B4E9D706-2733-485A-8CD7-2CF65EB78732}">
      <dgm:prSet/>
      <dgm:spPr/>
      <dgm:t>
        <a:bodyPr/>
        <a:lstStyle/>
        <a:p>
          <a:pPr rtl="1"/>
          <a:endParaRPr lang="ar-SA"/>
        </a:p>
      </dgm:t>
    </dgm:pt>
    <dgm:pt modelId="{8363287B-A19B-411A-9E0E-AC4934ACAF47}" type="sibTrans" cxnId="{B4E9D706-2733-485A-8CD7-2CF65EB78732}">
      <dgm:prSet/>
      <dgm:spPr/>
      <dgm:t>
        <a:bodyPr/>
        <a:lstStyle/>
        <a:p>
          <a:pPr rtl="1"/>
          <a:endParaRPr lang="ar-SA"/>
        </a:p>
      </dgm:t>
    </dgm:pt>
    <dgm:pt modelId="{954FE57C-DAFA-43B4-A2EA-7DCE76E94DEC}" type="pres">
      <dgm:prSet presAssocID="{8AF5C8C9-9A15-4E06-871B-47B1D5186254}" presName="composite" presStyleCnt="0">
        <dgm:presLayoutVars>
          <dgm:chMax val="5"/>
          <dgm:dir/>
          <dgm:resizeHandles val="exact"/>
        </dgm:presLayoutVars>
      </dgm:prSet>
      <dgm:spPr/>
    </dgm:pt>
    <dgm:pt modelId="{BDA15266-4655-4647-990B-34A8CFDA6511}" type="pres">
      <dgm:prSet presAssocID="{9CE23880-E894-4455-A287-213827C90886}" presName="circle1" presStyleLbl="lnNode1" presStyleIdx="0" presStyleCnt="3"/>
      <dgm:spPr/>
    </dgm:pt>
    <dgm:pt modelId="{3FDC20F9-4828-4959-A9E0-B0E83E400EF8}" type="pres">
      <dgm:prSet presAssocID="{9CE23880-E894-4455-A287-213827C90886}" presName="text1" presStyleLbl="revTx" presStyleIdx="0" presStyleCnt="3">
        <dgm:presLayoutVars>
          <dgm:bulletEnabled val="1"/>
        </dgm:presLayoutVars>
      </dgm:prSet>
      <dgm:spPr/>
      <dgm:t>
        <a:bodyPr/>
        <a:lstStyle/>
        <a:p>
          <a:pPr rtl="1"/>
          <a:endParaRPr lang="ar-SA"/>
        </a:p>
      </dgm:t>
    </dgm:pt>
    <dgm:pt modelId="{76EAB8E8-3527-4AAC-A8B8-E6BA6DAEAA40}" type="pres">
      <dgm:prSet presAssocID="{9CE23880-E894-4455-A287-213827C90886}" presName="line1" presStyleLbl="callout" presStyleIdx="0" presStyleCnt="6"/>
      <dgm:spPr/>
    </dgm:pt>
    <dgm:pt modelId="{2E3E9C73-AE98-4F50-878C-EC850DC310D1}" type="pres">
      <dgm:prSet presAssocID="{9CE23880-E894-4455-A287-213827C90886}" presName="d1" presStyleLbl="callout" presStyleIdx="1" presStyleCnt="6"/>
      <dgm:spPr/>
    </dgm:pt>
    <dgm:pt modelId="{22ACD4DE-4385-4AF9-83A0-43A1FBAED4D6}" type="pres">
      <dgm:prSet presAssocID="{3104D2FD-3DA9-4A65-828D-245FBFFF6962}" presName="circle2" presStyleLbl="lnNode1" presStyleIdx="1" presStyleCnt="3"/>
      <dgm:spPr/>
    </dgm:pt>
    <dgm:pt modelId="{D5665869-1DC1-4502-894B-746A27A6102C}" type="pres">
      <dgm:prSet presAssocID="{3104D2FD-3DA9-4A65-828D-245FBFFF6962}" presName="text2" presStyleLbl="revTx" presStyleIdx="1" presStyleCnt="3">
        <dgm:presLayoutVars>
          <dgm:bulletEnabled val="1"/>
        </dgm:presLayoutVars>
      </dgm:prSet>
      <dgm:spPr/>
      <dgm:t>
        <a:bodyPr/>
        <a:lstStyle/>
        <a:p>
          <a:pPr rtl="1"/>
          <a:endParaRPr lang="ar-SA"/>
        </a:p>
      </dgm:t>
    </dgm:pt>
    <dgm:pt modelId="{C3E4CDCC-0BF7-4ADD-A507-C9BADF4D9B94}" type="pres">
      <dgm:prSet presAssocID="{3104D2FD-3DA9-4A65-828D-245FBFFF6962}" presName="line2" presStyleLbl="callout" presStyleIdx="2" presStyleCnt="6"/>
      <dgm:spPr/>
    </dgm:pt>
    <dgm:pt modelId="{81996111-BE45-4F1C-B293-7C9B837F18A1}" type="pres">
      <dgm:prSet presAssocID="{3104D2FD-3DA9-4A65-828D-245FBFFF6962}" presName="d2" presStyleLbl="callout" presStyleIdx="3" presStyleCnt="6"/>
      <dgm:spPr/>
    </dgm:pt>
    <dgm:pt modelId="{1A0B677A-A3C2-495B-A4EB-9D16F5807BF5}" type="pres">
      <dgm:prSet presAssocID="{496322E7-64C2-4582-B2CB-05DE4D793EE2}" presName="circle3" presStyleLbl="lnNode1" presStyleIdx="2" presStyleCnt="3"/>
      <dgm:spPr/>
    </dgm:pt>
    <dgm:pt modelId="{509DB00B-8740-499E-9E77-A2979C456004}" type="pres">
      <dgm:prSet presAssocID="{496322E7-64C2-4582-B2CB-05DE4D793EE2}" presName="text3" presStyleLbl="revTx" presStyleIdx="2" presStyleCnt="3">
        <dgm:presLayoutVars>
          <dgm:bulletEnabled val="1"/>
        </dgm:presLayoutVars>
      </dgm:prSet>
      <dgm:spPr/>
      <dgm:t>
        <a:bodyPr/>
        <a:lstStyle/>
        <a:p>
          <a:pPr rtl="1"/>
          <a:endParaRPr lang="ar-SA"/>
        </a:p>
      </dgm:t>
    </dgm:pt>
    <dgm:pt modelId="{C7485D41-00D9-4AC0-9FD3-20E7D375F8CC}" type="pres">
      <dgm:prSet presAssocID="{496322E7-64C2-4582-B2CB-05DE4D793EE2}" presName="line3" presStyleLbl="callout" presStyleIdx="4" presStyleCnt="6"/>
      <dgm:spPr/>
    </dgm:pt>
    <dgm:pt modelId="{EA179DB7-07B0-4D41-BDFC-5CA5722D6BB0}" type="pres">
      <dgm:prSet presAssocID="{496322E7-64C2-4582-B2CB-05DE4D793EE2}" presName="d3" presStyleLbl="callout" presStyleIdx="5" presStyleCnt="6"/>
      <dgm:spPr/>
    </dgm:pt>
  </dgm:ptLst>
  <dgm:cxnLst>
    <dgm:cxn modelId="{6E31CA22-3EC0-4DDB-BA40-59CA421DE524}" type="presOf" srcId="{3104D2FD-3DA9-4A65-828D-245FBFFF6962}" destId="{D5665869-1DC1-4502-894B-746A27A6102C}" srcOrd="0" destOrd="0" presId="urn:microsoft.com/office/officeart/2005/8/layout/target1"/>
    <dgm:cxn modelId="{11FC7018-0457-4020-8C31-B64C2B0F37F0}" srcId="{8AF5C8C9-9A15-4E06-871B-47B1D5186254}" destId="{9CE23880-E894-4455-A287-213827C90886}" srcOrd="0" destOrd="0" parTransId="{0959271B-DD34-433E-BDEB-7BA03B983410}" sibTransId="{8454DD3E-D33D-475A-B819-AED425D92E78}"/>
    <dgm:cxn modelId="{751B256A-10EA-4324-90BE-9A64FE1E39C0}" type="presOf" srcId="{496322E7-64C2-4582-B2CB-05DE4D793EE2}" destId="{509DB00B-8740-499E-9E77-A2979C456004}" srcOrd="0" destOrd="0" presId="urn:microsoft.com/office/officeart/2005/8/layout/target1"/>
    <dgm:cxn modelId="{9F431BEA-5658-4415-8A5E-049D717A2D0F}" srcId="{8AF5C8C9-9A15-4E06-871B-47B1D5186254}" destId="{3104D2FD-3DA9-4A65-828D-245FBFFF6962}" srcOrd="1" destOrd="0" parTransId="{4B7A1694-1CA2-47C1-BA59-A2F0B2BDA665}" sibTransId="{026B453B-9126-47CC-AD3D-F2046C556E0E}"/>
    <dgm:cxn modelId="{B4E9D706-2733-485A-8CD7-2CF65EB78732}" srcId="{8AF5C8C9-9A15-4E06-871B-47B1D5186254}" destId="{496322E7-64C2-4582-B2CB-05DE4D793EE2}" srcOrd="2" destOrd="0" parTransId="{CC3F6638-D82F-4AA4-A652-6F64778A659E}" sibTransId="{8363287B-A19B-411A-9E0E-AC4934ACAF47}"/>
    <dgm:cxn modelId="{03B6697D-D45E-450D-97BE-A5B685F0439E}" type="presOf" srcId="{9CE23880-E894-4455-A287-213827C90886}" destId="{3FDC20F9-4828-4959-A9E0-B0E83E400EF8}" srcOrd="0" destOrd="0" presId="urn:microsoft.com/office/officeart/2005/8/layout/target1"/>
    <dgm:cxn modelId="{BFEF4C4A-6EA4-484B-AC8A-B313097CF473}" type="presOf" srcId="{8AF5C8C9-9A15-4E06-871B-47B1D5186254}" destId="{954FE57C-DAFA-43B4-A2EA-7DCE76E94DEC}" srcOrd="0" destOrd="0" presId="urn:microsoft.com/office/officeart/2005/8/layout/target1"/>
    <dgm:cxn modelId="{D57EE6F3-F2FC-4F86-BD69-1AC3C073D2AA}" type="presParOf" srcId="{954FE57C-DAFA-43B4-A2EA-7DCE76E94DEC}" destId="{BDA15266-4655-4647-990B-34A8CFDA6511}" srcOrd="0" destOrd="0" presId="urn:microsoft.com/office/officeart/2005/8/layout/target1"/>
    <dgm:cxn modelId="{09184BC1-9E80-45AF-B6B7-4E8D78D5D49D}" type="presParOf" srcId="{954FE57C-DAFA-43B4-A2EA-7DCE76E94DEC}" destId="{3FDC20F9-4828-4959-A9E0-B0E83E400EF8}" srcOrd="1" destOrd="0" presId="urn:microsoft.com/office/officeart/2005/8/layout/target1"/>
    <dgm:cxn modelId="{7BA3B86C-CB87-4081-A69A-6821DBE62EC7}" type="presParOf" srcId="{954FE57C-DAFA-43B4-A2EA-7DCE76E94DEC}" destId="{76EAB8E8-3527-4AAC-A8B8-E6BA6DAEAA40}" srcOrd="2" destOrd="0" presId="urn:microsoft.com/office/officeart/2005/8/layout/target1"/>
    <dgm:cxn modelId="{7AD0FF08-7B66-4ACF-9F65-2FA2505324AE}" type="presParOf" srcId="{954FE57C-DAFA-43B4-A2EA-7DCE76E94DEC}" destId="{2E3E9C73-AE98-4F50-878C-EC850DC310D1}" srcOrd="3" destOrd="0" presId="urn:microsoft.com/office/officeart/2005/8/layout/target1"/>
    <dgm:cxn modelId="{640E9A7A-F114-4A2A-A436-ACA6DDE94E3A}" type="presParOf" srcId="{954FE57C-DAFA-43B4-A2EA-7DCE76E94DEC}" destId="{22ACD4DE-4385-4AF9-83A0-43A1FBAED4D6}" srcOrd="4" destOrd="0" presId="urn:microsoft.com/office/officeart/2005/8/layout/target1"/>
    <dgm:cxn modelId="{7F070C94-2047-47C7-A812-7CF28A8EBFDE}" type="presParOf" srcId="{954FE57C-DAFA-43B4-A2EA-7DCE76E94DEC}" destId="{D5665869-1DC1-4502-894B-746A27A6102C}" srcOrd="5" destOrd="0" presId="urn:microsoft.com/office/officeart/2005/8/layout/target1"/>
    <dgm:cxn modelId="{3A6A9B40-41B3-47CD-9A40-829AFE89B014}" type="presParOf" srcId="{954FE57C-DAFA-43B4-A2EA-7DCE76E94DEC}" destId="{C3E4CDCC-0BF7-4ADD-A507-C9BADF4D9B94}" srcOrd="6" destOrd="0" presId="urn:microsoft.com/office/officeart/2005/8/layout/target1"/>
    <dgm:cxn modelId="{0A89806E-D0A4-4216-AE85-CE571B14C431}" type="presParOf" srcId="{954FE57C-DAFA-43B4-A2EA-7DCE76E94DEC}" destId="{81996111-BE45-4F1C-B293-7C9B837F18A1}" srcOrd="7" destOrd="0" presId="urn:microsoft.com/office/officeart/2005/8/layout/target1"/>
    <dgm:cxn modelId="{9178CFEA-1787-4134-9C87-25A4BA844C64}" type="presParOf" srcId="{954FE57C-DAFA-43B4-A2EA-7DCE76E94DEC}" destId="{1A0B677A-A3C2-495B-A4EB-9D16F5807BF5}" srcOrd="8" destOrd="0" presId="urn:microsoft.com/office/officeart/2005/8/layout/target1"/>
    <dgm:cxn modelId="{692A7FCC-E6D8-4512-BDCA-5AE15CE6ED33}" type="presParOf" srcId="{954FE57C-DAFA-43B4-A2EA-7DCE76E94DEC}" destId="{509DB00B-8740-499E-9E77-A2979C456004}" srcOrd="9" destOrd="0" presId="urn:microsoft.com/office/officeart/2005/8/layout/target1"/>
    <dgm:cxn modelId="{6F0859B2-779E-450C-A8A3-38CE8D821400}" type="presParOf" srcId="{954FE57C-DAFA-43B4-A2EA-7DCE76E94DEC}" destId="{C7485D41-00D9-4AC0-9FD3-20E7D375F8CC}" srcOrd="10" destOrd="0" presId="urn:microsoft.com/office/officeart/2005/8/layout/target1"/>
    <dgm:cxn modelId="{7521E560-D569-42A7-8F04-1A5AA292799D}" type="presParOf" srcId="{954FE57C-DAFA-43B4-A2EA-7DCE76E94DEC}" destId="{EA179DB7-07B0-4D41-BDFC-5CA5722D6BB0}" srcOrd="11" destOrd="0" presId="urn:microsoft.com/office/officeart/2005/8/layout/target1"/>
  </dgm:cxnLst>
  <dgm:bg/>
  <dgm:whole/>
</dgm:dataModel>
</file>

<file path=ppt/diagrams/data2.xml><?xml version="1.0" encoding="utf-8"?>
<dgm:dataModel xmlns:dgm="http://schemas.openxmlformats.org/drawingml/2006/diagram" xmlns:a="http://schemas.openxmlformats.org/drawingml/2006/main">
  <dgm:ptLst>
    <dgm:pt modelId="{EE7531BD-8FC2-47BC-A6AB-632AE00D46D0}" type="doc">
      <dgm:prSet loTypeId="urn:microsoft.com/office/officeart/2005/8/layout/equation1" loCatId="process" qsTypeId="urn:microsoft.com/office/officeart/2005/8/quickstyle/3d1" qsCatId="3D" csTypeId="urn:microsoft.com/office/officeart/2005/8/colors/colorful2" csCatId="colorful" phldr="1"/>
      <dgm:spPr/>
    </dgm:pt>
    <dgm:pt modelId="{930624F4-0D21-42F4-A19E-7A6C3C1CADF0}">
      <dgm:prSet phldrT="[نص]"/>
      <dgm:spPr/>
      <dgm:t>
        <a:bodyPr/>
        <a:lstStyle/>
        <a:p>
          <a:pPr rtl="1"/>
          <a:r>
            <a:rPr lang="ar-SA" b="1" dirty="0" smtClean="0">
              <a:latin typeface="Times New Roman" pitchFamily="18" charset="0"/>
              <a:cs typeface="Times New Roman" pitchFamily="18" charset="0"/>
            </a:rPr>
            <a:t>إصابة الدماغ</a:t>
          </a:r>
          <a:endParaRPr lang="ar-SA" b="1" dirty="0">
            <a:latin typeface="Times New Roman" pitchFamily="18" charset="0"/>
            <a:cs typeface="Times New Roman" pitchFamily="18" charset="0"/>
          </a:endParaRPr>
        </a:p>
      </dgm:t>
    </dgm:pt>
    <dgm:pt modelId="{EC8FC704-F1B9-44E0-B2C4-181865D107CE}" type="parTrans" cxnId="{D5A2B189-F357-4495-9260-C6A9C2151C13}">
      <dgm:prSet/>
      <dgm:spPr/>
      <dgm:t>
        <a:bodyPr/>
        <a:lstStyle/>
        <a:p>
          <a:pPr rtl="1"/>
          <a:endParaRPr lang="ar-SA"/>
        </a:p>
      </dgm:t>
    </dgm:pt>
    <dgm:pt modelId="{63C76873-7685-44A4-92C7-09241DC4EDED}" type="sibTrans" cxnId="{D5A2B189-F357-4495-9260-C6A9C2151C13}">
      <dgm:prSet/>
      <dgm:spPr/>
      <dgm:t>
        <a:bodyPr/>
        <a:lstStyle/>
        <a:p>
          <a:pPr rtl="1"/>
          <a:endParaRPr lang="ar-SA"/>
        </a:p>
      </dgm:t>
    </dgm:pt>
    <dgm:pt modelId="{96B9D2E8-0136-4290-ABE7-A6FC82A483B8}">
      <dgm:prSet phldrT="[نص]"/>
      <dgm:spPr/>
      <dgm:t>
        <a:bodyPr/>
        <a:lstStyle/>
        <a:p>
          <a:pPr rtl="1"/>
          <a:r>
            <a:rPr lang="ar-SA" b="1" dirty="0" smtClean="0">
              <a:latin typeface="Times New Roman" pitchFamily="18" charset="0"/>
              <a:cs typeface="Times New Roman" pitchFamily="18" charset="0"/>
            </a:rPr>
            <a:t>قصور وظيفي في الدماغ</a:t>
          </a:r>
          <a:endParaRPr lang="ar-SA" b="1" dirty="0">
            <a:latin typeface="Times New Roman" pitchFamily="18" charset="0"/>
            <a:cs typeface="Times New Roman" pitchFamily="18" charset="0"/>
          </a:endParaRPr>
        </a:p>
      </dgm:t>
    </dgm:pt>
    <dgm:pt modelId="{C82A4BD6-7F51-4BB4-B1CF-A9E5060631F9}" type="parTrans" cxnId="{B3227AE7-45E2-4683-BAF0-D2F189095964}">
      <dgm:prSet/>
      <dgm:spPr/>
      <dgm:t>
        <a:bodyPr/>
        <a:lstStyle/>
        <a:p>
          <a:pPr rtl="1"/>
          <a:endParaRPr lang="ar-SA"/>
        </a:p>
      </dgm:t>
    </dgm:pt>
    <dgm:pt modelId="{6CAF7C75-C2A2-4BFE-9615-0C6406A7D0C6}" type="sibTrans" cxnId="{B3227AE7-45E2-4683-BAF0-D2F189095964}">
      <dgm:prSet/>
      <dgm:spPr/>
      <dgm:t>
        <a:bodyPr/>
        <a:lstStyle/>
        <a:p>
          <a:pPr rtl="1"/>
          <a:endParaRPr lang="ar-SA"/>
        </a:p>
      </dgm:t>
    </dgm:pt>
    <dgm:pt modelId="{0326EC5F-C95D-4A17-93E9-265101AD46F6}">
      <dgm:prSet phldrT="[نص]">
        <dgm:style>
          <a:lnRef idx="1">
            <a:schemeClr val="accent5"/>
          </a:lnRef>
          <a:fillRef idx="2">
            <a:schemeClr val="accent5"/>
          </a:fillRef>
          <a:effectRef idx="1">
            <a:schemeClr val="accent5"/>
          </a:effectRef>
          <a:fontRef idx="minor">
            <a:schemeClr val="dk1"/>
          </a:fontRef>
        </dgm:style>
      </dgm:prSet>
      <dgm:spPr/>
      <dgm:t>
        <a:bodyPr/>
        <a:lstStyle/>
        <a:p>
          <a:pPr rtl="1"/>
          <a:r>
            <a:rPr lang="ar-SA" b="1" dirty="0" smtClean="0">
              <a:latin typeface="Times New Roman" pitchFamily="18" charset="0"/>
              <a:cs typeface="Times New Roman" pitchFamily="18" charset="0"/>
            </a:rPr>
            <a:t>الخلايا </a:t>
          </a:r>
          <a:r>
            <a:rPr lang="ar-SA" b="1" dirty="0" smtClean="0">
              <a:latin typeface="Times New Roman" pitchFamily="18" charset="0"/>
              <a:cs typeface="Times New Roman" pitchFamily="18" charset="0"/>
            </a:rPr>
            <a:t>المخية للمصابين بعسر القراءة  </a:t>
          </a:r>
          <a:r>
            <a:rPr lang="ar-SA" b="1" dirty="0" smtClean="0">
              <a:latin typeface="Times New Roman" pitchFamily="18" charset="0"/>
              <a:cs typeface="Times New Roman" pitchFamily="18" charset="0"/>
            </a:rPr>
            <a:t>لا تعمل بشكل سليم</a:t>
          </a:r>
          <a:endParaRPr lang="ar-SA" b="1" dirty="0">
            <a:latin typeface="Times New Roman" pitchFamily="18" charset="0"/>
            <a:cs typeface="Times New Roman" pitchFamily="18" charset="0"/>
          </a:endParaRPr>
        </a:p>
      </dgm:t>
    </dgm:pt>
    <dgm:pt modelId="{B173B5C7-A893-4B87-BC07-AB1392C2A9EF}" type="parTrans" cxnId="{1A9A2127-77FD-4E17-B8CA-7C1D2BDE07A8}">
      <dgm:prSet/>
      <dgm:spPr/>
      <dgm:t>
        <a:bodyPr/>
        <a:lstStyle/>
        <a:p>
          <a:pPr rtl="1"/>
          <a:endParaRPr lang="ar-SA"/>
        </a:p>
      </dgm:t>
    </dgm:pt>
    <dgm:pt modelId="{E8BB9359-CB77-4C64-A834-2E065AF0C68F}" type="sibTrans" cxnId="{1A9A2127-77FD-4E17-B8CA-7C1D2BDE07A8}">
      <dgm:prSet/>
      <dgm:spPr/>
      <dgm:t>
        <a:bodyPr/>
        <a:lstStyle/>
        <a:p>
          <a:pPr rtl="1"/>
          <a:endParaRPr lang="ar-SA"/>
        </a:p>
      </dgm:t>
    </dgm:pt>
    <dgm:pt modelId="{A199A49F-9A1F-445A-9303-6CCC003AFC0D}" type="pres">
      <dgm:prSet presAssocID="{EE7531BD-8FC2-47BC-A6AB-632AE00D46D0}" presName="linearFlow" presStyleCnt="0">
        <dgm:presLayoutVars>
          <dgm:dir/>
          <dgm:resizeHandles val="exact"/>
        </dgm:presLayoutVars>
      </dgm:prSet>
      <dgm:spPr/>
    </dgm:pt>
    <dgm:pt modelId="{0BDA6A3F-69DB-4F0C-A7C7-94C68313F284}" type="pres">
      <dgm:prSet presAssocID="{930624F4-0D21-42F4-A19E-7A6C3C1CADF0}" presName="node" presStyleLbl="node1" presStyleIdx="0" presStyleCnt="3" custLinFactNeighborX="-273" custLinFactNeighborY="-33710">
        <dgm:presLayoutVars>
          <dgm:bulletEnabled val="1"/>
        </dgm:presLayoutVars>
      </dgm:prSet>
      <dgm:spPr/>
      <dgm:t>
        <a:bodyPr/>
        <a:lstStyle/>
        <a:p>
          <a:pPr rtl="1"/>
          <a:endParaRPr lang="ar-SA"/>
        </a:p>
      </dgm:t>
    </dgm:pt>
    <dgm:pt modelId="{38387145-9AF3-4440-88A4-3FC27477321E}" type="pres">
      <dgm:prSet presAssocID="{63C76873-7685-44A4-92C7-09241DC4EDED}" presName="spacerL" presStyleCnt="0"/>
      <dgm:spPr/>
    </dgm:pt>
    <dgm:pt modelId="{254AE881-5355-4D7A-AB31-BC663ACB1069}" type="pres">
      <dgm:prSet presAssocID="{63C76873-7685-44A4-92C7-09241DC4EDED}" presName="sibTrans" presStyleLbl="sibTrans2D1" presStyleIdx="0" presStyleCnt="2" custLinFactNeighborX="-20731" custLinFactNeighborY="-51971"/>
      <dgm:spPr/>
      <dgm:t>
        <a:bodyPr/>
        <a:lstStyle/>
        <a:p>
          <a:pPr rtl="1"/>
          <a:endParaRPr lang="ar-SA"/>
        </a:p>
      </dgm:t>
    </dgm:pt>
    <dgm:pt modelId="{655E7E5B-E445-48E5-96FE-7C012EA16E78}" type="pres">
      <dgm:prSet presAssocID="{63C76873-7685-44A4-92C7-09241DC4EDED}" presName="spacerR" presStyleCnt="0"/>
      <dgm:spPr/>
    </dgm:pt>
    <dgm:pt modelId="{2C946983-C401-4BAE-9A74-BB13A134F4D7}" type="pres">
      <dgm:prSet presAssocID="{96B9D2E8-0136-4290-ABE7-A6FC82A483B8}" presName="node" presStyleLbl="node1" presStyleIdx="1" presStyleCnt="3" custLinFactNeighborX="-28206" custLinFactNeighborY="-21427">
        <dgm:presLayoutVars>
          <dgm:bulletEnabled val="1"/>
        </dgm:presLayoutVars>
      </dgm:prSet>
      <dgm:spPr/>
      <dgm:t>
        <a:bodyPr/>
        <a:lstStyle/>
        <a:p>
          <a:pPr rtl="1"/>
          <a:endParaRPr lang="ar-SA"/>
        </a:p>
      </dgm:t>
    </dgm:pt>
    <dgm:pt modelId="{14A7202C-E0E0-4888-8C81-DD8259ED00FB}" type="pres">
      <dgm:prSet presAssocID="{6CAF7C75-C2A2-4BFE-9615-0C6406A7D0C6}" presName="spacerL" presStyleCnt="0"/>
      <dgm:spPr/>
    </dgm:pt>
    <dgm:pt modelId="{815215A8-E2E4-4ABF-95B0-FD1517A45892}" type="pres">
      <dgm:prSet presAssocID="{6CAF7C75-C2A2-4BFE-9615-0C6406A7D0C6}" presName="sibTrans" presStyleLbl="sibTrans2D1" presStyleIdx="1" presStyleCnt="2" custLinFactNeighborX="-48665" custLinFactNeighborY="-59030"/>
      <dgm:spPr/>
      <dgm:t>
        <a:bodyPr/>
        <a:lstStyle/>
        <a:p>
          <a:pPr rtl="1"/>
          <a:endParaRPr lang="ar-SA"/>
        </a:p>
      </dgm:t>
    </dgm:pt>
    <dgm:pt modelId="{7BDEC71C-942F-4BAA-90C3-5180AA84B2AB}" type="pres">
      <dgm:prSet presAssocID="{6CAF7C75-C2A2-4BFE-9615-0C6406A7D0C6}" presName="spacerR" presStyleCnt="0"/>
      <dgm:spPr/>
    </dgm:pt>
    <dgm:pt modelId="{BA9D4754-4293-42EB-897F-6FA01C544952}" type="pres">
      <dgm:prSet presAssocID="{0326EC5F-C95D-4A17-93E9-265101AD46F6}" presName="node" presStyleLbl="node1" presStyleIdx="2" presStyleCnt="3" custScaleX="130540" custScaleY="84339" custLinFactX="-533" custLinFactNeighborX="-100000" custLinFactNeighborY="-33352">
        <dgm:presLayoutVars>
          <dgm:bulletEnabled val="1"/>
        </dgm:presLayoutVars>
      </dgm:prSet>
      <dgm:spPr/>
      <dgm:t>
        <a:bodyPr/>
        <a:lstStyle/>
        <a:p>
          <a:pPr rtl="1"/>
          <a:endParaRPr lang="ar-SA"/>
        </a:p>
      </dgm:t>
    </dgm:pt>
  </dgm:ptLst>
  <dgm:cxnLst>
    <dgm:cxn modelId="{7CA27C2C-CAA2-4F31-AFD6-A5F868E5787F}" type="presOf" srcId="{0326EC5F-C95D-4A17-93E9-265101AD46F6}" destId="{BA9D4754-4293-42EB-897F-6FA01C544952}" srcOrd="0" destOrd="0" presId="urn:microsoft.com/office/officeart/2005/8/layout/equation1"/>
    <dgm:cxn modelId="{0288786F-0404-4BDA-85C5-AB94B3AD62A9}" type="presOf" srcId="{96B9D2E8-0136-4290-ABE7-A6FC82A483B8}" destId="{2C946983-C401-4BAE-9A74-BB13A134F4D7}" srcOrd="0" destOrd="0" presId="urn:microsoft.com/office/officeart/2005/8/layout/equation1"/>
    <dgm:cxn modelId="{83CC9156-9913-4054-959A-7FB12CB177EB}" type="presOf" srcId="{6CAF7C75-C2A2-4BFE-9615-0C6406A7D0C6}" destId="{815215A8-E2E4-4ABF-95B0-FD1517A45892}" srcOrd="0" destOrd="0" presId="urn:microsoft.com/office/officeart/2005/8/layout/equation1"/>
    <dgm:cxn modelId="{B3227AE7-45E2-4683-BAF0-D2F189095964}" srcId="{EE7531BD-8FC2-47BC-A6AB-632AE00D46D0}" destId="{96B9D2E8-0136-4290-ABE7-A6FC82A483B8}" srcOrd="1" destOrd="0" parTransId="{C82A4BD6-7F51-4BB4-B1CF-A9E5060631F9}" sibTransId="{6CAF7C75-C2A2-4BFE-9615-0C6406A7D0C6}"/>
    <dgm:cxn modelId="{7C32AA48-4CA0-4501-BB7D-AE01E6FBE2BC}" type="presOf" srcId="{63C76873-7685-44A4-92C7-09241DC4EDED}" destId="{254AE881-5355-4D7A-AB31-BC663ACB1069}" srcOrd="0" destOrd="0" presId="urn:microsoft.com/office/officeart/2005/8/layout/equation1"/>
    <dgm:cxn modelId="{D5A2B189-F357-4495-9260-C6A9C2151C13}" srcId="{EE7531BD-8FC2-47BC-A6AB-632AE00D46D0}" destId="{930624F4-0D21-42F4-A19E-7A6C3C1CADF0}" srcOrd="0" destOrd="0" parTransId="{EC8FC704-F1B9-44E0-B2C4-181865D107CE}" sibTransId="{63C76873-7685-44A4-92C7-09241DC4EDED}"/>
    <dgm:cxn modelId="{01D3C20C-6E1D-405C-94DB-F31B2F2F30C9}" type="presOf" srcId="{930624F4-0D21-42F4-A19E-7A6C3C1CADF0}" destId="{0BDA6A3F-69DB-4F0C-A7C7-94C68313F284}" srcOrd="0" destOrd="0" presId="urn:microsoft.com/office/officeart/2005/8/layout/equation1"/>
    <dgm:cxn modelId="{138F3C3A-671B-4849-A9B8-AAED7E2E8B8C}" type="presOf" srcId="{EE7531BD-8FC2-47BC-A6AB-632AE00D46D0}" destId="{A199A49F-9A1F-445A-9303-6CCC003AFC0D}" srcOrd="0" destOrd="0" presId="urn:microsoft.com/office/officeart/2005/8/layout/equation1"/>
    <dgm:cxn modelId="{1A9A2127-77FD-4E17-B8CA-7C1D2BDE07A8}" srcId="{EE7531BD-8FC2-47BC-A6AB-632AE00D46D0}" destId="{0326EC5F-C95D-4A17-93E9-265101AD46F6}" srcOrd="2" destOrd="0" parTransId="{B173B5C7-A893-4B87-BC07-AB1392C2A9EF}" sibTransId="{E8BB9359-CB77-4C64-A834-2E065AF0C68F}"/>
    <dgm:cxn modelId="{D2BCA9DA-7F35-4C82-BC70-4FE31E1E1952}" type="presParOf" srcId="{A199A49F-9A1F-445A-9303-6CCC003AFC0D}" destId="{0BDA6A3F-69DB-4F0C-A7C7-94C68313F284}" srcOrd="0" destOrd="0" presId="urn:microsoft.com/office/officeart/2005/8/layout/equation1"/>
    <dgm:cxn modelId="{D4D79DAE-525A-4E17-A7CD-D7B6F547D0D5}" type="presParOf" srcId="{A199A49F-9A1F-445A-9303-6CCC003AFC0D}" destId="{38387145-9AF3-4440-88A4-3FC27477321E}" srcOrd="1" destOrd="0" presId="urn:microsoft.com/office/officeart/2005/8/layout/equation1"/>
    <dgm:cxn modelId="{0BC8415B-F33B-4EE5-B0D9-C29256FE31A0}" type="presParOf" srcId="{A199A49F-9A1F-445A-9303-6CCC003AFC0D}" destId="{254AE881-5355-4D7A-AB31-BC663ACB1069}" srcOrd="2" destOrd="0" presId="urn:microsoft.com/office/officeart/2005/8/layout/equation1"/>
    <dgm:cxn modelId="{62A218BA-C990-4CDD-9103-A443A9C55B54}" type="presParOf" srcId="{A199A49F-9A1F-445A-9303-6CCC003AFC0D}" destId="{655E7E5B-E445-48E5-96FE-7C012EA16E78}" srcOrd="3" destOrd="0" presId="urn:microsoft.com/office/officeart/2005/8/layout/equation1"/>
    <dgm:cxn modelId="{FBFE0391-A1A7-4645-9AB8-872750DA90E6}" type="presParOf" srcId="{A199A49F-9A1F-445A-9303-6CCC003AFC0D}" destId="{2C946983-C401-4BAE-9A74-BB13A134F4D7}" srcOrd="4" destOrd="0" presId="urn:microsoft.com/office/officeart/2005/8/layout/equation1"/>
    <dgm:cxn modelId="{CE2066CE-A6A7-4B97-A8A5-331E44603AB6}" type="presParOf" srcId="{A199A49F-9A1F-445A-9303-6CCC003AFC0D}" destId="{14A7202C-E0E0-4888-8C81-DD8259ED00FB}" srcOrd="5" destOrd="0" presId="urn:microsoft.com/office/officeart/2005/8/layout/equation1"/>
    <dgm:cxn modelId="{C13AE016-DD21-4B2C-8AB1-67538D29DAA7}" type="presParOf" srcId="{A199A49F-9A1F-445A-9303-6CCC003AFC0D}" destId="{815215A8-E2E4-4ABF-95B0-FD1517A45892}" srcOrd="6" destOrd="0" presId="urn:microsoft.com/office/officeart/2005/8/layout/equation1"/>
    <dgm:cxn modelId="{FD56E7F5-E3A1-4E84-999B-908705B559C5}" type="presParOf" srcId="{A199A49F-9A1F-445A-9303-6CCC003AFC0D}" destId="{7BDEC71C-942F-4BAA-90C3-5180AA84B2AB}" srcOrd="7" destOrd="0" presId="urn:microsoft.com/office/officeart/2005/8/layout/equation1"/>
    <dgm:cxn modelId="{F7335475-34FB-416A-AC72-FEB009DF21F0}" type="presParOf" srcId="{A199A49F-9A1F-445A-9303-6CCC003AFC0D}" destId="{BA9D4754-4293-42EB-897F-6FA01C544952}" srcOrd="8" destOrd="0" presId="urn:microsoft.com/office/officeart/2005/8/layout/equation1"/>
  </dgm:cxnLst>
  <dgm:bg/>
  <dgm:whole/>
</dgm:dataModel>
</file>

<file path=ppt/diagrams/data3.xml><?xml version="1.0" encoding="utf-8"?>
<dgm:dataModel xmlns:dgm="http://schemas.openxmlformats.org/drawingml/2006/diagram" xmlns:a="http://schemas.openxmlformats.org/drawingml/2006/main">
  <dgm:ptLst>
    <dgm:pt modelId="{09FEFCEE-B40F-4D8B-957B-F3F2D6E88650}" type="doc">
      <dgm:prSet loTypeId="urn:microsoft.com/office/officeart/2005/8/layout/chevron1" loCatId="process" qsTypeId="urn:microsoft.com/office/officeart/2005/8/quickstyle/3d1" qsCatId="3D" csTypeId="urn:microsoft.com/office/officeart/2005/8/colors/accent1_1" csCatId="accent1" phldr="1"/>
      <dgm:spPr/>
    </dgm:pt>
    <dgm:pt modelId="{BCD574AC-0DE2-4506-ACE0-F05242CB1E13}">
      <dgm:prSet phldrT="[نص]"/>
      <dgm:spPr/>
      <dgm:t>
        <a:bodyPr/>
        <a:lstStyle/>
        <a:p>
          <a:pPr rtl="1"/>
          <a:r>
            <a:rPr lang="ar-SA" b="1" dirty="0" smtClean="0">
              <a:latin typeface="Times New Roman" pitchFamily="18" charset="0"/>
              <a:cs typeface="Times New Roman" pitchFamily="18" charset="0"/>
            </a:rPr>
            <a:t>بعد علاجي</a:t>
          </a:r>
          <a:endParaRPr lang="ar-SA" b="1" dirty="0">
            <a:latin typeface="Times New Roman" pitchFamily="18" charset="0"/>
            <a:cs typeface="Times New Roman" pitchFamily="18" charset="0"/>
          </a:endParaRPr>
        </a:p>
      </dgm:t>
    </dgm:pt>
    <dgm:pt modelId="{8546E844-FE33-4A98-A9D8-9289BDA570C1}" type="parTrans" cxnId="{D5E29296-2C04-4F2A-9812-A0E0C9ED8426}">
      <dgm:prSet/>
      <dgm:spPr/>
      <dgm:t>
        <a:bodyPr/>
        <a:lstStyle/>
        <a:p>
          <a:pPr rtl="1"/>
          <a:endParaRPr lang="ar-SA"/>
        </a:p>
      </dgm:t>
    </dgm:pt>
    <dgm:pt modelId="{440358E6-ABD6-4952-811A-360F60A97E65}" type="sibTrans" cxnId="{D5E29296-2C04-4F2A-9812-A0E0C9ED8426}">
      <dgm:prSet/>
      <dgm:spPr/>
      <dgm:t>
        <a:bodyPr/>
        <a:lstStyle/>
        <a:p>
          <a:pPr rtl="1"/>
          <a:endParaRPr lang="ar-SA"/>
        </a:p>
      </dgm:t>
    </dgm:pt>
    <dgm:pt modelId="{4ACABD45-D311-4DE6-80C7-B3D2C19DAD59}">
      <dgm:prSet phldrT="[نص]"/>
      <dgm:spPr/>
      <dgm:t>
        <a:bodyPr/>
        <a:lstStyle/>
        <a:p>
          <a:pPr rtl="1"/>
          <a:r>
            <a:rPr lang="ar-SA" b="1" dirty="0" smtClean="0">
              <a:latin typeface="Times New Roman" pitchFamily="18" charset="0"/>
              <a:cs typeface="Times New Roman" pitchFamily="18" charset="0"/>
            </a:rPr>
            <a:t>بعد تنبؤي</a:t>
          </a:r>
          <a:endParaRPr lang="ar-SA" b="1" dirty="0">
            <a:latin typeface="Times New Roman" pitchFamily="18" charset="0"/>
            <a:cs typeface="Times New Roman" pitchFamily="18" charset="0"/>
          </a:endParaRPr>
        </a:p>
      </dgm:t>
    </dgm:pt>
    <dgm:pt modelId="{4F65624D-7D34-45BA-9DFF-2EB2C611457F}" type="parTrans" cxnId="{F3880CD3-39FA-4575-8DE4-475944F6BC23}">
      <dgm:prSet/>
      <dgm:spPr/>
      <dgm:t>
        <a:bodyPr/>
        <a:lstStyle/>
        <a:p>
          <a:pPr rtl="1"/>
          <a:endParaRPr lang="ar-SA"/>
        </a:p>
      </dgm:t>
    </dgm:pt>
    <dgm:pt modelId="{B83F70B7-BC5C-4AB4-B1DF-42A45AB8116D}" type="sibTrans" cxnId="{F3880CD3-39FA-4575-8DE4-475944F6BC23}">
      <dgm:prSet/>
      <dgm:spPr/>
      <dgm:t>
        <a:bodyPr/>
        <a:lstStyle/>
        <a:p>
          <a:pPr rtl="1"/>
          <a:endParaRPr lang="ar-SA"/>
        </a:p>
      </dgm:t>
    </dgm:pt>
    <dgm:pt modelId="{CD86C858-E2F7-4D8F-A645-75D4C0A61587}">
      <dgm:prSet phldrT="[نص]"/>
      <dgm:spPr/>
      <dgm:t>
        <a:bodyPr/>
        <a:lstStyle/>
        <a:p>
          <a:pPr rtl="1"/>
          <a:r>
            <a:rPr lang="ar-SA" b="1" dirty="0" smtClean="0">
              <a:latin typeface="Times New Roman" pitchFamily="18" charset="0"/>
              <a:cs typeface="Times New Roman" pitchFamily="18" charset="0"/>
            </a:rPr>
            <a:t>بعد سببي</a:t>
          </a:r>
          <a:endParaRPr lang="ar-SA" b="1" dirty="0">
            <a:latin typeface="Times New Roman" pitchFamily="18" charset="0"/>
            <a:cs typeface="Times New Roman" pitchFamily="18" charset="0"/>
          </a:endParaRPr>
        </a:p>
      </dgm:t>
    </dgm:pt>
    <dgm:pt modelId="{B12721CA-C2FA-41BD-8670-D1052AD0FB03}" type="parTrans" cxnId="{56CD0C74-454C-490C-9431-401749BF20B7}">
      <dgm:prSet/>
      <dgm:spPr/>
      <dgm:t>
        <a:bodyPr/>
        <a:lstStyle/>
        <a:p>
          <a:pPr rtl="1"/>
          <a:endParaRPr lang="ar-SA"/>
        </a:p>
      </dgm:t>
    </dgm:pt>
    <dgm:pt modelId="{62CDF875-FFC5-4251-A6DE-06264FD8DFA6}" type="sibTrans" cxnId="{56CD0C74-454C-490C-9431-401749BF20B7}">
      <dgm:prSet/>
      <dgm:spPr/>
      <dgm:t>
        <a:bodyPr/>
        <a:lstStyle/>
        <a:p>
          <a:pPr rtl="1"/>
          <a:endParaRPr lang="ar-SA"/>
        </a:p>
      </dgm:t>
    </dgm:pt>
    <dgm:pt modelId="{000D72FF-D070-4FFF-8F63-F8439C361106}" type="pres">
      <dgm:prSet presAssocID="{09FEFCEE-B40F-4D8B-957B-F3F2D6E88650}" presName="Name0" presStyleCnt="0">
        <dgm:presLayoutVars>
          <dgm:dir/>
          <dgm:animLvl val="lvl"/>
          <dgm:resizeHandles val="exact"/>
        </dgm:presLayoutVars>
      </dgm:prSet>
      <dgm:spPr/>
    </dgm:pt>
    <dgm:pt modelId="{A6DC935E-3D81-4CDA-B8B6-CE30223E4326}" type="pres">
      <dgm:prSet presAssocID="{BCD574AC-0DE2-4506-ACE0-F05242CB1E13}" presName="parTxOnly" presStyleLbl="node1" presStyleIdx="0" presStyleCnt="3">
        <dgm:presLayoutVars>
          <dgm:chMax val="0"/>
          <dgm:chPref val="0"/>
          <dgm:bulletEnabled val="1"/>
        </dgm:presLayoutVars>
      </dgm:prSet>
      <dgm:spPr/>
      <dgm:t>
        <a:bodyPr/>
        <a:lstStyle/>
        <a:p>
          <a:pPr rtl="1"/>
          <a:endParaRPr lang="ar-SA"/>
        </a:p>
      </dgm:t>
    </dgm:pt>
    <dgm:pt modelId="{25D176E2-E220-416B-8509-F28A2C2E735E}" type="pres">
      <dgm:prSet presAssocID="{440358E6-ABD6-4952-811A-360F60A97E65}" presName="parTxOnlySpace" presStyleCnt="0"/>
      <dgm:spPr/>
    </dgm:pt>
    <dgm:pt modelId="{F885E1A8-859B-4608-97AF-A8EE117AFA31}" type="pres">
      <dgm:prSet presAssocID="{4ACABD45-D311-4DE6-80C7-B3D2C19DAD59}" presName="parTxOnly" presStyleLbl="node1" presStyleIdx="1" presStyleCnt="3">
        <dgm:presLayoutVars>
          <dgm:chMax val="0"/>
          <dgm:chPref val="0"/>
          <dgm:bulletEnabled val="1"/>
        </dgm:presLayoutVars>
      </dgm:prSet>
      <dgm:spPr/>
      <dgm:t>
        <a:bodyPr/>
        <a:lstStyle/>
        <a:p>
          <a:pPr rtl="1"/>
          <a:endParaRPr lang="ar-SA"/>
        </a:p>
      </dgm:t>
    </dgm:pt>
    <dgm:pt modelId="{76868B91-6D62-4A6B-A839-BB66985BB662}" type="pres">
      <dgm:prSet presAssocID="{B83F70B7-BC5C-4AB4-B1DF-42A45AB8116D}" presName="parTxOnlySpace" presStyleCnt="0"/>
      <dgm:spPr/>
    </dgm:pt>
    <dgm:pt modelId="{ABF4DDAE-DCE6-41BA-AA00-A219EFFB1288}" type="pres">
      <dgm:prSet presAssocID="{CD86C858-E2F7-4D8F-A645-75D4C0A61587}" presName="parTxOnly" presStyleLbl="node1" presStyleIdx="2" presStyleCnt="3">
        <dgm:presLayoutVars>
          <dgm:chMax val="0"/>
          <dgm:chPref val="0"/>
          <dgm:bulletEnabled val="1"/>
        </dgm:presLayoutVars>
      </dgm:prSet>
      <dgm:spPr/>
      <dgm:t>
        <a:bodyPr/>
        <a:lstStyle/>
        <a:p>
          <a:pPr rtl="1"/>
          <a:endParaRPr lang="ar-SA"/>
        </a:p>
      </dgm:t>
    </dgm:pt>
  </dgm:ptLst>
  <dgm:cxnLst>
    <dgm:cxn modelId="{EF1E0D74-58E3-42C9-BAB8-58E693D84E6A}" type="presOf" srcId="{4ACABD45-D311-4DE6-80C7-B3D2C19DAD59}" destId="{F885E1A8-859B-4608-97AF-A8EE117AFA31}" srcOrd="0" destOrd="0" presId="urn:microsoft.com/office/officeart/2005/8/layout/chevron1"/>
    <dgm:cxn modelId="{D5E29296-2C04-4F2A-9812-A0E0C9ED8426}" srcId="{09FEFCEE-B40F-4D8B-957B-F3F2D6E88650}" destId="{BCD574AC-0DE2-4506-ACE0-F05242CB1E13}" srcOrd="0" destOrd="0" parTransId="{8546E844-FE33-4A98-A9D8-9289BDA570C1}" sibTransId="{440358E6-ABD6-4952-811A-360F60A97E65}"/>
    <dgm:cxn modelId="{ACF1798F-174A-4327-9F67-DC6B6C0CA153}" type="presOf" srcId="{BCD574AC-0DE2-4506-ACE0-F05242CB1E13}" destId="{A6DC935E-3D81-4CDA-B8B6-CE30223E4326}" srcOrd="0" destOrd="0" presId="urn:microsoft.com/office/officeart/2005/8/layout/chevron1"/>
    <dgm:cxn modelId="{F3880CD3-39FA-4575-8DE4-475944F6BC23}" srcId="{09FEFCEE-B40F-4D8B-957B-F3F2D6E88650}" destId="{4ACABD45-D311-4DE6-80C7-B3D2C19DAD59}" srcOrd="1" destOrd="0" parTransId="{4F65624D-7D34-45BA-9DFF-2EB2C611457F}" sibTransId="{B83F70B7-BC5C-4AB4-B1DF-42A45AB8116D}"/>
    <dgm:cxn modelId="{4CF76B68-6FE0-48BA-BB61-D1874557E093}" type="presOf" srcId="{09FEFCEE-B40F-4D8B-957B-F3F2D6E88650}" destId="{000D72FF-D070-4FFF-8F63-F8439C361106}" srcOrd="0" destOrd="0" presId="urn:microsoft.com/office/officeart/2005/8/layout/chevron1"/>
    <dgm:cxn modelId="{FC0504EE-B8E9-406B-B0A7-670469D1901D}" type="presOf" srcId="{CD86C858-E2F7-4D8F-A645-75D4C0A61587}" destId="{ABF4DDAE-DCE6-41BA-AA00-A219EFFB1288}" srcOrd="0" destOrd="0" presId="urn:microsoft.com/office/officeart/2005/8/layout/chevron1"/>
    <dgm:cxn modelId="{56CD0C74-454C-490C-9431-401749BF20B7}" srcId="{09FEFCEE-B40F-4D8B-957B-F3F2D6E88650}" destId="{CD86C858-E2F7-4D8F-A645-75D4C0A61587}" srcOrd="2" destOrd="0" parTransId="{B12721CA-C2FA-41BD-8670-D1052AD0FB03}" sibTransId="{62CDF875-FFC5-4251-A6DE-06264FD8DFA6}"/>
    <dgm:cxn modelId="{3B51B8E6-0AF7-4D80-8DDB-C0FD0551ADBD}" type="presParOf" srcId="{000D72FF-D070-4FFF-8F63-F8439C361106}" destId="{A6DC935E-3D81-4CDA-B8B6-CE30223E4326}" srcOrd="0" destOrd="0" presId="urn:microsoft.com/office/officeart/2005/8/layout/chevron1"/>
    <dgm:cxn modelId="{CB4386B6-7751-4466-9A12-F92D2BAFC8A6}" type="presParOf" srcId="{000D72FF-D070-4FFF-8F63-F8439C361106}" destId="{25D176E2-E220-416B-8509-F28A2C2E735E}" srcOrd="1" destOrd="0" presId="urn:microsoft.com/office/officeart/2005/8/layout/chevron1"/>
    <dgm:cxn modelId="{5F6EDE98-2878-41C6-B534-0412C584F821}" type="presParOf" srcId="{000D72FF-D070-4FFF-8F63-F8439C361106}" destId="{F885E1A8-859B-4608-97AF-A8EE117AFA31}" srcOrd="2" destOrd="0" presId="urn:microsoft.com/office/officeart/2005/8/layout/chevron1"/>
    <dgm:cxn modelId="{E3CB84D8-3F81-4C8D-9AA7-A652FD5873BB}" type="presParOf" srcId="{000D72FF-D070-4FFF-8F63-F8439C361106}" destId="{76868B91-6D62-4A6B-A839-BB66985BB662}" srcOrd="3" destOrd="0" presId="urn:microsoft.com/office/officeart/2005/8/layout/chevron1"/>
    <dgm:cxn modelId="{2CEA3D71-E484-4AED-A5A7-47E9588AC332}" type="presParOf" srcId="{000D72FF-D070-4FFF-8F63-F8439C361106}" destId="{ABF4DDAE-DCE6-41BA-AA00-A219EFFB1288}" srcOrd="4" destOrd="0" presId="urn:microsoft.com/office/officeart/2005/8/layout/chevron1"/>
  </dgm:cxnLst>
  <dgm:bg/>
  <dgm:whole/>
</dgm:dataModel>
</file>

<file path=ppt/diagrams/data4.xml><?xml version="1.0" encoding="utf-8"?>
<dgm:dataModel xmlns:dgm="http://schemas.openxmlformats.org/drawingml/2006/diagram" xmlns:a="http://schemas.openxmlformats.org/drawingml/2006/main">
  <dgm:ptLst>
    <dgm:pt modelId="{C7164076-BB9B-4586-A726-764243C63C76}" type="doc">
      <dgm:prSet loTypeId="urn:microsoft.com/office/officeart/2005/8/layout/arrow5" loCatId="process" qsTypeId="urn:microsoft.com/office/officeart/2005/8/quickstyle/3d2" qsCatId="3D" csTypeId="urn:microsoft.com/office/officeart/2005/8/colors/colorful4" csCatId="colorful" phldr="1"/>
      <dgm:spPr/>
      <dgm:t>
        <a:bodyPr/>
        <a:lstStyle/>
        <a:p>
          <a:pPr rtl="1"/>
          <a:endParaRPr lang="ar-SA"/>
        </a:p>
      </dgm:t>
    </dgm:pt>
    <dgm:pt modelId="{392EEA93-492C-4DE0-BF2A-C27C2596CA06}">
      <dgm:prSet phldrT="[نص]"/>
      <dgm:spPr/>
      <dgm:t>
        <a:bodyPr/>
        <a:lstStyle/>
        <a:p>
          <a:pPr rtl="1"/>
          <a:r>
            <a:rPr lang="ar-SA" b="1" dirty="0" smtClean="0">
              <a:latin typeface="Times New Roman" pitchFamily="18" charset="0"/>
              <a:cs typeface="Times New Roman" pitchFamily="18" charset="0"/>
            </a:rPr>
            <a:t>القراءة الصوتية </a:t>
          </a:r>
          <a:r>
            <a:rPr lang="ar-SA" b="1" dirty="0" err="1" smtClean="0">
              <a:latin typeface="Times New Roman" pitchFamily="18" charset="0"/>
              <a:cs typeface="Times New Roman" pitchFamily="18" charset="0"/>
            </a:rPr>
            <a:t>او</a:t>
          </a:r>
          <a:r>
            <a:rPr lang="ar-SA" b="1" dirty="0" smtClean="0">
              <a:latin typeface="Times New Roman" pitchFamily="18" charset="0"/>
              <a:cs typeface="Times New Roman" pitchFamily="18" charset="0"/>
            </a:rPr>
            <a:t> الفونيمية للكلمة</a:t>
          </a:r>
          <a:endParaRPr lang="ar-SA" b="1" dirty="0">
            <a:latin typeface="Times New Roman" pitchFamily="18" charset="0"/>
            <a:cs typeface="Times New Roman" pitchFamily="18" charset="0"/>
          </a:endParaRPr>
        </a:p>
      </dgm:t>
    </dgm:pt>
    <dgm:pt modelId="{C125AEAA-80E4-468A-A806-1E5C8DAF2EBD}" type="parTrans" cxnId="{141DB883-C5A1-4ED8-B1AB-8BFF97FF2087}">
      <dgm:prSet/>
      <dgm:spPr/>
      <dgm:t>
        <a:bodyPr/>
        <a:lstStyle/>
        <a:p>
          <a:pPr rtl="1"/>
          <a:endParaRPr lang="ar-SA"/>
        </a:p>
      </dgm:t>
    </dgm:pt>
    <dgm:pt modelId="{C4E7E90F-1239-4047-81D3-7ECC94FB375B}" type="sibTrans" cxnId="{141DB883-C5A1-4ED8-B1AB-8BFF97FF2087}">
      <dgm:prSet/>
      <dgm:spPr/>
      <dgm:t>
        <a:bodyPr/>
        <a:lstStyle/>
        <a:p>
          <a:pPr rtl="1"/>
          <a:endParaRPr lang="ar-SA"/>
        </a:p>
      </dgm:t>
    </dgm:pt>
    <dgm:pt modelId="{D188ACFE-59B0-4184-BCA6-FF43A1CCF564}">
      <dgm:prSet phldrT="[نص]"/>
      <dgm:spPr/>
      <dgm:t>
        <a:bodyPr/>
        <a:lstStyle/>
        <a:p>
          <a:pPr rtl="1"/>
          <a:r>
            <a:rPr lang="ar-SA" b="1" dirty="0" smtClean="0">
              <a:latin typeface="Times New Roman" pitchFamily="18" charset="0"/>
              <a:cs typeface="Times New Roman" pitchFamily="18" charset="0"/>
            </a:rPr>
            <a:t>التعرف المباشر على </a:t>
          </a:r>
          <a:r>
            <a:rPr lang="ar-SA" b="1" smtClean="0">
              <a:latin typeface="Times New Roman" pitchFamily="18" charset="0"/>
              <a:cs typeface="Times New Roman" pitchFamily="18" charset="0"/>
            </a:rPr>
            <a:t>الكلمة ككل</a:t>
          </a:r>
          <a:endParaRPr lang="ar-SA" b="1" dirty="0">
            <a:latin typeface="Times New Roman" pitchFamily="18" charset="0"/>
            <a:cs typeface="Times New Roman" pitchFamily="18" charset="0"/>
          </a:endParaRPr>
        </a:p>
      </dgm:t>
    </dgm:pt>
    <dgm:pt modelId="{7BF99295-D1FC-4236-8261-44347A28082B}" type="parTrans" cxnId="{E6CF971A-AD31-4962-B717-ED3ADC4AE55F}">
      <dgm:prSet/>
      <dgm:spPr/>
      <dgm:t>
        <a:bodyPr/>
        <a:lstStyle/>
        <a:p>
          <a:pPr rtl="1"/>
          <a:endParaRPr lang="ar-SA"/>
        </a:p>
      </dgm:t>
    </dgm:pt>
    <dgm:pt modelId="{0D58D2B4-9CEB-44A6-A2E7-CB466BDE8CA8}" type="sibTrans" cxnId="{E6CF971A-AD31-4962-B717-ED3ADC4AE55F}">
      <dgm:prSet/>
      <dgm:spPr/>
      <dgm:t>
        <a:bodyPr/>
        <a:lstStyle/>
        <a:p>
          <a:pPr rtl="1"/>
          <a:endParaRPr lang="ar-SA"/>
        </a:p>
      </dgm:t>
    </dgm:pt>
    <dgm:pt modelId="{A99AF818-E431-420B-99FA-DE4E14618608}" type="pres">
      <dgm:prSet presAssocID="{C7164076-BB9B-4586-A726-764243C63C76}" presName="diagram" presStyleCnt="0">
        <dgm:presLayoutVars>
          <dgm:dir/>
          <dgm:resizeHandles val="exact"/>
        </dgm:presLayoutVars>
      </dgm:prSet>
      <dgm:spPr/>
      <dgm:t>
        <a:bodyPr/>
        <a:lstStyle/>
        <a:p>
          <a:pPr rtl="1"/>
          <a:endParaRPr lang="ar-SA"/>
        </a:p>
      </dgm:t>
    </dgm:pt>
    <dgm:pt modelId="{FFB20505-EB96-4726-9291-4DD42220CF79}" type="pres">
      <dgm:prSet presAssocID="{392EEA93-492C-4DE0-BF2A-C27C2596CA06}" presName="arrow" presStyleLbl="node1" presStyleIdx="0" presStyleCnt="2">
        <dgm:presLayoutVars>
          <dgm:bulletEnabled val="1"/>
        </dgm:presLayoutVars>
      </dgm:prSet>
      <dgm:spPr/>
      <dgm:t>
        <a:bodyPr/>
        <a:lstStyle/>
        <a:p>
          <a:pPr rtl="1"/>
          <a:endParaRPr lang="ar-SA"/>
        </a:p>
      </dgm:t>
    </dgm:pt>
    <dgm:pt modelId="{90CB6B56-9852-40E3-964F-4C70FA2EDB05}" type="pres">
      <dgm:prSet presAssocID="{D188ACFE-59B0-4184-BCA6-FF43A1CCF564}" presName="arrow" presStyleLbl="node1" presStyleIdx="1" presStyleCnt="2">
        <dgm:presLayoutVars>
          <dgm:bulletEnabled val="1"/>
        </dgm:presLayoutVars>
      </dgm:prSet>
      <dgm:spPr/>
      <dgm:t>
        <a:bodyPr/>
        <a:lstStyle/>
        <a:p>
          <a:pPr rtl="1"/>
          <a:endParaRPr lang="ar-SA"/>
        </a:p>
      </dgm:t>
    </dgm:pt>
  </dgm:ptLst>
  <dgm:cxnLst>
    <dgm:cxn modelId="{2CA5E85B-7383-41E2-A0F4-EFD0A46C94A4}" type="presOf" srcId="{C7164076-BB9B-4586-A726-764243C63C76}" destId="{A99AF818-E431-420B-99FA-DE4E14618608}" srcOrd="0" destOrd="0" presId="urn:microsoft.com/office/officeart/2005/8/layout/arrow5"/>
    <dgm:cxn modelId="{61C45F39-5AE0-4BC1-B216-07D30E629088}" type="presOf" srcId="{392EEA93-492C-4DE0-BF2A-C27C2596CA06}" destId="{FFB20505-EB96-4726-9291-4DD42220CF79}" srcOrd="0" destOrd="0" presId="urn:microsoft.com/office/officeart/2005/8/layout/arrow5"/>
    <dgm:cxn modelId="{141DB883-C5A1-4ED8-B1AB-8BFF97FF2087}" srcId="{C7164076-BB9B-4586-A726-764243C63C76}" destId="{392EEA93-492C-4DE0-BF2A-C27C2596CA06}" srcOrd="0" destOrd="0" parTransId="{C125AEAA-80E4-468A-A806-1E5C8DAF2EBD}" sibTransId="{C4E7E90F-1239-4047-81D3-7ECC94FB375B}"/>
    <dgm:cxn modelId="{E6CF971A-AD31-4962-B717-ED3ADC4AE55F}" srcId="{C7164076-BB9B-4586-A726-764243C63C76}" destId="{D188ACFE-59B0-4184-BCA6-FF43A1CCF564}" srcOrd="1" destOrd="0" parTransId="{7BF99295-D1FC-4236-8261-44347A28082B}" sibTransId="{0D58D2B4-9CEB-44A6-A2E7-CB466BDE8CA8}"/>
    <dgm:cxn modelId="{4E4B244A-5DA9-4453-9BD3-AFC9D160616D}" type="presOf" srcId="{D188ACFE-59B0-4184-BCA6-FF43A1CCF564}" destId="{90CB6B56-9852-40E3-964F-4C70FA2EDB05}" srcOrd="0" destOrd="0" presId="urn:microsoft.com/office/officeart/2005/8/layout/arrow5"/>
    <dgm:cxn modelId="{70DE3DD5-01B2-410C-8F18-CF6C16C4BA4C}" type="presParOf" srcId="{A99AF818-E431-420B-99FA-DE4E14618608}" destId="{FFB20505-EB96-4726-9291-4DD42220CF79}" srcOrd="0" destOrd="0" presId="urn:microsoft.com/office/officeart/2005/8/layout/arrow5"/>
    <dgm:cxn modelId="{47317E11-9612-4A8B-9542-B041A0E35FCE}" type="presParOf" srcId="{A99AF818-E431-420B-99FA-DE4E14618608}" destId="{90CB6B56-9852-40E3-964F-4C70FA2EDB05}" srcOrd="1" destOrd="0" presId="urn:microsoft.com/office/officeart/2005/8/layout/arrow5"/>
  </dgm:cxnLst>
  <dgm:bg/>
  <dgm:whole/>
</dgm:dataModel>
</file>

<file path=ppt/diagrams/data5.xml><?xml version="1.0" encoding="utf-8"?>
<dgm:dataModel xmlns:dgm="http://schemas.openxmlformats.org/drawingml/2006/diagram" xmlns:a="http://schemas.openxmlformats.org/drawingml/2006/main">
  <dgm:ptLst>
    <dgm:pt modelId="{69BC99BA-8AF3-4807-9C83-F46F6FFDB6BF}" type="doc">
      <dgm:prSet loTypeId="urn:microsoft.com/office/officeart/2005/8/layout/bList2" loCatId="list" qsTypeId="urn:microsoft.com/office/officeart/2005/8/quickstyle/3d1" qsCatId="3D" csTypeId="urn:microsoft.com/office/officeart/2005/8/colors/colorful2" csCatId="colorful" phldr="1"/>
      <dgm:spPr/>
    </dgm:pt>
    <dgm:pt modelId="{5A9CE133-7021-49C2-8BC0-902ECD14C7D3}">
      <dgm:prSet phldrT="[نص]"/>
      <dgm:spPr/>
      <dgm:t>
        <a:bodyPr/>
        <a:lstStyle/>
        <a:p>
          <a:pPr algn="ctr" rtl="1"/>
          <a:r>
            <a:rPr lang="ar-SA" b="1" dirty="0" smtClean="0">
              <a:solidFill>
                <a:schemeClr val="accent3">
                  <a:lumMod val="75000"/>
                </a:schemeClr>
              </a:solidFill>
              <a:latin typeface="Times New Roman" pitchFamily="18" charset="0"/>
              <a:cs typeface="Times New Roman" pitchFamily="18" charset="0"/>
            </a:rPr>
            <a:t>مشاكل في الإدراك الحسي والبصري</a:t>
          </a:r>
          <a:endParaRPr lang="ar-SA" b="1" dirty="0">
            <a:solidFill>
              <a:schemeClr val="accent3">
                <a:lumMod val="75000"/>
              </a:schemeClr>
            </a:solidFill>
            <a:latin typeface="Times New Roman" pitchFamily="18" charset="0"/>
            <a:cs typeface="Times New Roman" pitchFamily="18" charset="0"/>
          </a:endParaRPr>
        </a:p>
      </dgm:t>
    </dgm:pt>
    <dgm:pt modelId="{FE3D20BF-079E-44D3-B801-6EE876C99019}" type="parTrans" cxnId="{8032099E-620A-469D-89EE-3AF1F0541253}">
      <dgm:prSet/>
      <dgm:spPr/>
      <dgm:t>
        <a:bodyPr/>
        <a:lstStyle/>
        <a:p>
          <a:pPr rtl="1"/>
          <a:endParaRPr lang="ar-SA"/>
        </a:p>
      </dgm:t>
    </dgm:pt>
    <dgm:pt modelId="{A34C884F-678E-4DE6-8546-0E68A9EB165A}" type="sibTrans" cxnId="{8032099E-620A-469D-89EE-3AF1F0541253}">
      <dgm:prSet/>
      <dgm:spPr/>
      <dgm:t>
        <a:bodyPr/>
        <a:lstStyle/>
        <a:p>
          <a:pPr rtl="1"/>
          <a:endParaRPr lang="ar-SA"/>
        </a:p>
      </dgm:t>
    </dgm:pt>
    <dgm:pt modelId="{528E7C02-723E-45B0-8B80-7DC53DAA93B5}">
      <dgm:prSet phldrT="[نص]" custT="1"/>
      <dgm:spPr/>
      <dgm:t>
        <a:bodyPr/>
        <a:lstStyle/>
        <a:p>
          <a:pPr algn="ctr" rtl="1"/>
          <a:r>
            <a:rPr lang="ar-SA" sz="2400" b="1" dirty="0" smtClean="0">
              <a:solidFill>
                <a:schemeClr val="accent3">
                  <a:lumMod val="75000"/>
                </a:schemeClr>
              </a:solidFill>
              <a:latin typeface="Times New Roman" pitchFamily="18" charset="0"/>
              <a:cs typeface="Times New Roman" pitchFamily="18" charset="0"/>
            </a:rPr>
            <a:t>التشابه مع ذوي الاضطرابات </a:t>
          </a:r>
          <a:r>
            <a:rPr lang="ar-SA" sz="2400" b="1" dirty="0" smtClean="0">
              <a:solidFill>
                <a:schemeClr val="accent3">
                  <a:lumMod val="75000"/>
                </a:schemeClr>
              </a:solidFill>
              <a:latin typeface="Times New Roman" pitchFamily="18" charset="0"/>
              <a:cs typeface="Times New Roman" pitchFamily="18" charset="0"/>
            </a:rPr>
            <a:t>اللغوية لحاجتهم لوقت أطول لمعالجة المنبهات الصوتية المتغيرة </a:t>
          </a:r>
          <a:endParaRPr lang="ar-SA" sz="2400" b="1" dirty="0">
            <a:solidFill>
              <a:schemeClr val="accent3">
                <a:lumMod val="75000"/>
              </a:schemeClr>
            </a:solidFill>
            <a:latin typeface="Times New Roman" pitchFamily="18" charset="0"/>
            <a:cs typeface="Times New Roman" pitchFamily="18" charset="0"/>
          </a:endParaRPr>
        </a:p>
      </dgm:t>
    </dgm:pt>
    <dgm:pt modelId="{E3784A5C-5F0A-426F-A7DE-0B36A1199A42}" type="parTrans" cxnId="{7B75DF92-019C-4C6E-A79D-AB2FEBA1E0AC}">
      <dgm:prSet/>
      <dgm:spPr/>
      <dgm:t>
        <a:bodyPr/>
        <a:lstStyle/>
        <a:p>
          <a:pPr rtl="1"/>
          <a:endParaRPr lang="ar-SA"/>
        </a:p>
      </dgm:t>
    </dgm:pt>
    <dgm:pt modelId="{C85A7ABB-9E9D-4176-9036-7544A78B6CC4}" type="sibTrans" cxnId="{7B75DF92-019C-4C6E-A79D-AB2FEBA1E0AC}">
      <dgm:prSet/>
      <dgm:spPr/>
      <dgm:t>
        <a:bodyPr/>
        <a:lstStyle/>
        <a:p>
          <a:pPr rtl="1"/>
          <a:endParaRPr lang="ar-SA"/>
        </a:p>
      </dgm:t>
    </dgm:pt>
    <dgm:pt modelId="{FFDB56C1-49BF-45AF-87D3-86BBE2BF5CDB}">
      <dgm:prSet phldrT="[نص]" custT="1"/>
      <dgm:spPr/>
      <dgm:t>
        <a:bodyPr/>
        <a:lstStyle/>
        <a:p>
          <a:pPr algn="r" rtl="1"/>
          <a:r>
            <a:rPr lang="ar-SA" sz="2400" b="1" dirty="0" smtClean="0">
              <a:solidFill>
                <a:schemeClr val="accent3">
                  <a:lumMod val="75000"/>
                </a:schemeClr>
              </a:solidFill>
              <a:latin typeface="Times New Roman" pitchFamily="18" charset="0"/>
              <a:cs typeface="Times New Roman" pitchFamily="18" charset="0"/>
            </a:rPr>
            <a:t>صعوبات المعالجة الحسية لكل </a:t>
          </a:r>
          <a:r>
            <a:rPr lang="ar-SA" sz="2400" b="1" dirty="0" smtClean="0">
              <a:solidFill>
                <a:schemeClr val="accent3">
                  <a:lumMod val="75000"/>
                </a:schemeClr>
              </a:solidFill>
              <a:latin typeface="Times New Roman" pitchFamily="18" charset="0"/>
              <a:cs typeface="Times New Roman" pitchFamily="18" charset="0"/>
            </a:rPr>
            <a:t>المثيرات عند بعض ذوي العسر القرائي</a:t>
          </a:r>
          <a:endParaRPr lang="ar-SA" sz="2400" b="1" dirty="0">
            <a:solidFill>
              <a:schemeClr val="accent3">
                <a:lumMod val="75000"/>
              </a:schemeClr>
            </a:solidFill>
            <a:latin typeface="Times New Roman" pitchFamily="18" charset="0"/>
            <a:cs typeface="Times New Roman" pitchFamily="18" charset="0"/>
          </a:endParaRPr>
        </a:p>
      </dgm:t>
    </dgm:pt>
    <dgm:pt modelId="{E0C04113-5921-4D11-9B50-AB0A91ED97F8}" type="parTrans" cxnId="{C8361934-1490-4DFD-BC3D-4DEED3152D4B}">
      <dgm:prSet/>
      <dgm:spPr/>
      <dgm:t>
        <a:bodyPr/>
        <a:lstStyle/>
        <a:p>
          <a:pPr rtl="1"/>
          <a:endParaRPr lang="ar-SA"/>
        </a:p>
      </dgm:t>
    </dgm:pt>
    <dgm:pt modelId="{EE75A468-CD19-4AC1-A136-B569A52210F8}" type="sibTrans" cxnId="{C8361934-1490-4DFD-BC3D-4DEED3152D4B}">
      <dgm:prSet/>
      <dgm:spPr/>
      <dgm:t>
        <a:bodyPr/>
        <a:lstStyle/>
        <a:p>
          <a:pPr rtl="1"/>
          <a:endParaRPr lang="ar-SA"/>
        </a:p>
      </dgm:t>
    </dgm:pt>
    <dgm:pt modelId="{8856D3E3-4BBB-4B04-8CC9-D831ABEAAA30}" type="pres">
      <dgm:prSet presAssocID="{69BC99BA-8AF3-4807-9C83-F46F6FFDB6BF}" presName="diagram" presStyleCnt="0">
        <dgm:presLayoutVars>
          <dgm:dir/>
          <dgm:animLvl val="lvl"/>
          <dgm:resizeHandles val="exact"/>
        </dgm:presLayoutVars>
      </dgm:prSet>
      <dgm:spPr/>
    </dgm:pt>
    <dgm:pt modelId="{C72E32A7-2FE3-4784-9A36-F79528F04CB4}" type="pres">
      <dgm:prSet presAssocID="{5A9CE133-7021-49C2-8BC0-902ECD14C7D3}" presName="compNode" presStyleCnt="0"/>
      <dgm:spPr/>
    </dgm:pt>
    <dgm:pt modelId="{32807D6E-D2E4-449E-AFDD-A9C597A90265}" type="pres">
      <dgm:prSet presAssocID="{5A9CE133-7021-49C2-8BC0-902ECD14C7D3}" presName="childRect" presStyleLbl="bgAcc1" presStyleIdx="0" presStyleCnt="3" custLinFactNeighborX="1333" custLinFactNeighborY="68464">
        <dgm:presLayoutVars>
          <dgm:bulletEnabled val="1"/>
        </dgm:presLayoutVars>
      </dgm:prSet>
      <dgm:spPr/>
    </dgm:pt>
    <dgm:pt modelId="{23CF6AF5-21C8-42F7-B529-D87016E371E7}" type="pres">
      <dgm:prSet presAssocID="{5A9CE133-7021-49C2-8BC0-902ECD14C7D3}" presName="parentText" presStyleLbl="node1" presStyleIdx="0" presStyleCnt="0">
        <dgm:presLayoutVars>
          <dgm:chMax val="0"/>
          <dgm:bulletEnabled val="1"/>
        </dgm:presLayoutVars>
      </dgm:prSet>
      <dgm:spPr/>
      <dgm:t>
        <a:bodyPr/>
        <a:lstStyle/>
        <a:p>
          <a:pPr rtl="1"/>
          <a:endParaRPr lang="ar-SA"/>
        </a:p>
      </dgm:t>
    </dgm:pt>
    <dgm:pt modelId="{1AC074CC-9FBC-4EA8-800E-585002EF13CD}" type="pres">
      <dgm:prSet presAssocID="{5A9CE133-7021-49C2-8BC0-902ECD14C7D3}" presName="parentRect" presStyleLbl="alignNode1" presStyleIdx="0" presStyleCnt="3" custScaleX="139688" custScaleY="175836" custLinFactY="90438" custLinFactNeighborX="5915" custLinFactNeighborY="100000"/>
      <dgm:spPr/>
      <dgm:t>
        <a:bodyPr/>
        <a:lstStyle/>
        <a:p>
          <a:pPr rtl="1"/>
          <a:endParaRPr lang="ar-SA"/>
        </a:p>
      </dgm:t>
    </dgm:pt>
    <dgm:pt modelId="{D42C8F26-8765-4C8A-A7CC-7D275A65D3FC}" type="pres">
      <dgm:prSet presAssocID="{5A9CE133-7021-49C2-8BC0-902ECD14C7D3}" presName="adorn" presStyleLbl="fgAccFollowNode1" presStyleIdx="0" presStyleCnt="3" custScaleX="241427" custScaleY="193549" custLinFactX="-11586" custLinFactNeighborX="-100000" custLinFactNeighborY="-22668"/>
      <dgm:spPr>
        <a:blipFill rotWithShape="0">
          <a:blip xmlns:r="http://schemas.openxmlformats.org/officeDocument/2006/relationships" r:embed="rId1"/>
          <a:stretch>
            <a:fillRect/>
          </a:stretch>
        </a:blipFill>
      </dgm:spPr>
    </dgm:pt>
    <dgm:pt modelId="{262E2714-0947-4DE2-81A6-B63BEC54AAD0}" type="pres">
      <dgm:prSet presAssocID="{A34C884F-678E-4DE6-8546-0E68A9EB165A}" presName="sibTrans" presStyleLbl="sibTrans2D1" presStyleIdx="0" presStyleCnt="0"/>
      <dgm:spPr/>
      <dgm:t>
        <a:bodyPr/>
        <a:lstStyle/>
        <a:p>
          <a:pPr rtl="1"/>
          <a:endParaRPr lang="ar-SA"/>
        </a:p>
      </dgm:t>
    </dgm:pt>
    <dgm:pt modelId="{787698AD-0A62-4F0B-9F96-E4D7E83E1693}" type="pres">
      <dgm:prSet presAssocID="{528E7C02-723E-45B0-8B80-7DC53DAA93B5}" presName="compNode" presStyleCnt="0"/>
      <dgm:spPr/>
    </dgm:pt>
    <dgm:pt modelId="{C2A0AA39-E191-4EAE-AA85-60DA1FDC6010}" type="pres">
      <dgm:prSet presAssocID="{528E7C02-723E-45B0-8B80-7DC53DAA93B5}" presName="childRect" presStyleLbl="bgAcc1" presStyleIdx="1" presStyleCnt="3" custLinFactNeighborX="-263" custLinFactNeighborY="-34029">
        <dgm:presLayoutVars>
          <dgm:bulletEnabled val="1"/>
        </dgm:presLayoutVars>
      </dgm:prSet>
      <dgm:spPr/>
    </dgm:pt>
    <dgm:pt modelId="{A057ADCC-3305-44F1-A697-4D8F853C0FF7}" type="pres">
      <dgm:prSet presAssocID="{528E7C02-723E-45B0-8B80-7DC53DAA93B5}" presName="parentText" presStyleLbl="node1" presStyleIdx="0" presStyleCnt="0">
        <dgm:presLayoutVars>
          <dgm:chMax val="0"/>
          <dgm:bulletEnabled val="1"/>
        </dgm:presLayoutVars>
      </dgm:prSet>
      <dgm:spPr/>
      <dgm:t>
        <a:bodyPr/>
        <a:lstStyle/>
        <a:p>
          <a:pPr rtl="1"/>
          <a:endParaRPr lang="ar-SA"/>
        </a:p>
      </dgm:t>
    </dgm:pt>
    <dgm:pt modelId="{146753F5-B853-4D6C-8A7B-F823C2A84D10}" type="pres">
      <dgm:prSet presAssocID="{528E7C02-723E-45B0-8B80-7DC53DAA93B5}" presName="parentRect" presStyleLbl="alignNode1" presStyleIdx="1" presStyleCnt="3" custScaleX="133386" custScaleY="537804" custLinFactY="12467" custLinFactNeighborX="-13688" custLinFactNeighborY="100000"/>
      <dgm:spPr/>
      <dgm:t>
        <a:bodyPr/>
        <a:lstStyle/>
        <a:p>
          <a:pPr rtl="1"/>
          <a:endParaRPr lang="ar-SA"/>
        </a:p>
      </dgm:t>
    </dgm:pt>
    <dgm:pt modelId="{712B2676-F788-40F6-94EF-EC2F0CDDA68D}" type="pres">
      <dgm:prSet presAssocID="{528E7C02-723E-45B0-8B80-7DC53DAA93B5}" presName="adorn" presStyleLbl="fgAccFollowNode1" presStyleIdx="1" presStyleCnt="3" custScaleX="224129" custScaleY="194034" custLinFactX="-25368" custLinFactY="-100000" custLinFactNeighborX="-100000" custLinFactNeighborY="-142102"/>
      <dgm:spPr>
        <a:blipFill rotWithShape="0">
          <a:blip xmlns:r="http://schemas.openxmlformats.org/officeDocument/2006/relationships" r:embed="rId2"/>
          <a:stretch>
            <a:fillRect/>
          </a:stretch>
        </a:blipFill>
      </dgm:spPr>
    </dgm:pt>
    <dgm:pt modelId="{C33FA77F-8113-4D44-9EB5-F19DFA1D123A}" type="pres">
      <dgm:prSet presAssocID="{C85A7ABB-9E9D-4176-9036-7544A78B6CC4}" presName="sibTrans" presStyleLbl="sibTrans2D1" presStyleIdx="0" presStyleCnt="0"/>
      <dgm:spPr/>
      <dgm:t>
        <a:bodyPr/>
        <a:lstStyle/>
        <a:p>
          <a:pPr rtl="1"/>
          <a:endParaRPr lang="ar-SA"/>
        </a:p>
      </dgm:t>
    </dgm:pt>
    <dgm:pt modelId="{A4E06FE5-9870-4C35-A8A4-ED6A27AD569A}" type="pres">
      <dgm:prSet presAssocID="{FFDB56C1-49BF-45AF-87D3-86BBE2BF5CDB}" presName="compNode" presStyleCnt="0"/>
      <dgm:spPr/>
    </dgm:pt>
    <dgm:pt modelId="{B5ED32B8-46DB-4B1A-9C14-DFB71736146D}" type="pres">
      <dgm:prSet presAssocID="{FFDB56C1-49BF-45AF-87D3-86BBE2BF5CDB}" presName="childRect" presStyleLbl="bgAcc1" presStyleIdx="2" presStyleCnt="3" custLinFactNeighborX="-4202" custLinFactNeighborY="-60778">
        <dgm:presLayoutVars>
          <dgm:bulletEnabled val="1"/>
        </dgm:presLayoutVars>
      </dgm:prSet>
      <dgm:spPr/>
    </dgm:pt>
    <dgm:pt modelId="{751DC8B5-52D0-4122-A1C6-CEB486E92358}" type="pres">
      <dgm:prSet presAssocID="{FFDB56C1-49BF-45AF-87D3-86BBE2BF5CDB}" presName="parentText" presStyleLbl="node1" presStyleIdx="0" presStyleCnt="0">
        <dgm:presLayoutVars>
          <dgm:chMax val="0"/>
          <dgm:bulletEnabled val="1"/>
        </dgm:presLayoutVars>
      </dgm:prSet>
      <dgm:spPr/>
      <dgm:t>
        <a:bodyPr/>
        <a:lstStyle/>
        <a:p>
          <a:pPr rtl="1"/>
          <a:endParaRPr lang="ar-SA"/>
        </a:p>
      </dgm:t>
    </dgm:pt>
    <dgm:pt modelId="{4BFF201E-5D40-4466-9A04-012DB3962032}" type="pres">
      <dgm:prSet presAssocID="{FFDB56C1-49BF-45AF-87D3-86BBE2BF5CDB}" presName="parentRect" presStyleLbl="alignNode1" presStyleIdx="2" presStyleCnt="3" custScaleX="139727" custScaleY="333644" custLinFactY="-5389" custLinFactNeighborX="-424" custLinFactNeighborY="-100000"/>
      <dgm:spPr/>
      <dgm:t>
        <a:bodyPr/>
        <a:lstStyle/>
        <a:p>
          <a:pPr rtl="1"/>
          <a:endParaRPr lang="ar-SA"/>
        </a:p>
      </dgm:t>
    </dgm:pt>
    <dgm:pt modelId="{826BE1DE-E644-4FCB-92F9-6DC8F93F3448}" type="pres">
      <dgm:prSet presAssocID="{FFDB56C1-49BF-45AF-87D3-86BBE2BF5CDB}" presName="adorn" presStyleLbl="fgAccFollowNode1" presStyleIdx="2" presStyleCnt="3" custScaleX="188927" custScaleY="162307" custLinFactX="-18073" custLinFactY="-122421" custLinFactNeighborX="-100000" custLinFactNeighborY="-200000"/>
      <dgm:spPr>
        <a:blipFill rotWithShape="0">
          <a:blip xmlns:r="http://schemas.openxmlformats.org/officeDocument/2006/relationships" r:embed="rId3"/>
          <a:stretch>
            <a:fillRect/>
          </a:stretch>
        </a:blipFill>
      </dgm:spPr>
    </dgm:pt>
  </dgm:ptLst>
  <dgm:cxnLst>
    <dgm:cxn modelId="{8E164C3D-BA3D-4818-A4FD-765C7F9ACCEE}" type="presOf" srcId="{5A9CE133-7021-49C2-8BC0-902ECD14C7D3}" destId="{1AC074CC-9FBC-4EA8-800E-585002EF13CD}" srcOrd="1" destOrd="0" presId="urn:microsoft.com/office/officeart/2005/8/layout/bList2"/>
    <dgm:cxn modelId="{C8361934-1490-4DFD-BC3D-4DEED3152D4B}" srcId="{69BC99BA-8AF3-4807-9C83-F46F6FFDB6BF}" destId="{FFDB56C1-49BF-45AF-87D3-86BBE2BF5CDB}" srcOrd="2" destOrd="0" parTransId="{E0C04113-5921-4D11-9B50-AB0A91ED97F8}" sibTransId="{EE75A468-CD19-4AC1-A136-B569A52210F8}"/>
    <dgm:cxn modelId="{D3059720-CCA6-41DF-967B-F46BC1C5030C}" type="presOf" srcId="{FFDB56C1-49BF-45AF-87D3-86BBE2BF5CDB}" destId="{751DC8B5-52D0-4122-A1C6-CEB486E92358}" srcOrd="0" destOrd="0" presId="urn:microsoft.com/office/officeart/2005/8/layout/bList2"/>
    <dgm:cxn modelId="{82B2D50E-6884-44B1-A95C-D6C13BF97094}" type="presOf" srcId="{528E7C02-723E-45B0-8B80-7DC53DAA93B5}" destId="{146753F5-B853-4D6C-8A7B-F823C2A84D10}" srcOrd="1" destOrd="0" presId="urn:microsoft.com/office/officeart/2005/8/layout/bList2"/>
    <dgm:cxn modelId="{7B75DF92-019C-4C6E-A79D-AB2FEBA1E0AC}" srcId="{69BC99BA-8AF3-4807-9C83-F46F6FFDB6BF}" destId="{528E7C02-723E-45B0-8B80-7DC53DAA93B5}" srcOrd="1" destOrd="0" parTransId="{E3784A5C-5F0A-426F-A7DE-0B36A1199A42}" sibTransId="{C85A7ABB-9E9D-4176-9036-7544A78B6CC4}"/>
    <dgm:cxn modelId="{8F6C9336-56D9-4FA1-8B69-F0DFB43C00F4}" type="presOf" srcId="{69BC99BA-8AF3-4807-9C83-F46F6FFDB6BF}" destId="{8856D3E3-4BBB-4B04-8CC9-D831ABEAAA30}" srcOrd="0" destOrd="0" presId="urn:microsoft.com/office/officeart/2005/8/layout/bList2"/>
    <dgm:cxn modelId="{5A9D7BDC-60EB-434C-BD7D-07087E99B6C6}" type="presOf" srcId="{FFDB56C1-49BF-45AF-87D3-86BBE2BF5CDB}" destId="{4BFF201E-5D40-4466-9A04-012DB3962032}" srcOrd="1" destOrd="0" presId="urn:microsoft.com/office/officeart/2005/8/layout/bList2"/>
    <dgm:cxn modelId="{C63D71CB-9B9A-45A1-9979-718404CEEEAD}" type="presOf" srcId="{5A9CE133-7021-49C2-8BC0-902ECD14C7D3}" destId="{23CF6AF5-21C8-42F7-B529-D87016E371E7}" srcOrd="0" destOrd="0" presId="urn:microsoft.com/office/officeart/2005/8/layout/bList2"/>
    <dgm:cxn modelId="{47C7B094-385E-4167-BF55-DEA9B0B36397}" type="presOf" srcId="{A34C884F-678E-4DE6-8546-0E68A9EB165A}" destId="{262E2714-0947-4DE2-81A6-B63BEC54AAD0}" srcOrd="0" destOrd="0" presId="urn:microsoft.com/office/officeart/2005/8/layout/bList2"/>
    <dgm:cxn modelId="{8C25D671-CDFD-4949-9475-9FA30DD5C2A8}" type="presOf" srcId="{528E7C02-723E-45B0-8B80-7DC53DAA93B5}" destId="{A057ADCC-3305-44F1-A697-4D8F853C0FF7}" srcOrd="0" destOrd="0" presId="urn:microsoft.com/office/officeart/2005/8/layout/bList2"/>
    <dgm:cxn modelId="{8032099E-620A-469D-89EE-3AF1F0541253}" srcId="{69BC99BA-8AF3-4807-9C83-F46F6FFDB6BF}" destId="{5A9CE133-7021-49C2-8BC0-902ECD14C7D3}" srcOrd="0" destOrd="0" parTransId="{FE3D20BF-079E-44D3-B801-6EE876C99019}" sibTransId="{A34C884F-678E-4DE6-8546-0E68A9EB165A}"/>
    <dgm:cxn modelId="{95CB1CC8-0A47-4D42-BF63-C33FF5BAA245}" type="presOf" srcId="{C85A7ABB-9E9D-4176-9036-7544A78B6CC4}" destId="{C33FA77F-8113-4D44-9EB5-F19DFA1D123A}" srcOrd="0" destOrd="0" presId="urn:microsoft.com/office/officeart/2005/8/layout/bList2"/>
    <dgm:cxn modelId="{A55CADE7-B623-4CBD-BB3C-6EB0120CB6CA}" type="presParOf" srcId="{8856D3E3-4BBB-4B04-8CC9-D831ABEAAA30}" destId="{C72E32A7-2FE3-4784-9A36-F79528F04CB4}" srcOrd="0" destOrd="0" presId="urn:microsoft.com/office/officeart/2005/8/layout/bList2"/>
    <dgm:cxn modelId="{9F1CDA15-4D4C-4B1C-A779-B931B856576E}" type="presParOf" srcId="{C72E32A7-2FE3-4784-9A36-F79528F04CB4}" destId="{32807D6E-D2E4-449E-AFDD-A9C597A90265}" srcOrd="0" destOrd="0" presId="urn:microsoft.com/office/officeart/2005/8/layout/bList2"/>
    <dgm:cxn modelId="{AA858788-FEE7-4393-A20E-6B8BFFDE2A39}" type="presParOf" srcId="{C72E32A7-2FE3-4784-9A36-F79528F04CB4}" destId="{23CF6AF5-21C8-42F7-B529-D87016E371E7}" srcOrd="1" destOrd="0" presId="urn:microsoft.com/office/officeart/2005/8/layout/bList2"/>
    <dgm:cxn modelId="{325C925A-F06C-4A39-B8EC-F9553E05714D}" type="presParOf" srcId="{C72E32A7-2FE3-4784-9A36-F79528F04CB4}" destId="{1AC074CC-9FBC-4EA8-800E-585002EF13CD}" srcOrd="2" destOrd="0" presId="urn:microsoft.com/office/officeart/2005/8/layout/bList2"/>
    <dgm:cxn modelId="{33A5DA4F-B00A-4CA0-911D-17CCE2F24CD4}" type="presParOf" srcId="{C72E32A7-2FE3-4784-9A36-F79528F04CB4}" destId="{D42C8F26-8765-4C8A-A7CC-7D275A65D3FC}" srcOrd="3" destOrd="0" presId="urn:microsoft.com/office/officeart/2005/8/layout/bList2"/>
    <dgm:cxn modelId="{602B7089-633F-4E2A-9B4D-12651469BB8C}" type="presParOf" srcId="{8856D3E3-4BBB-4B04-8CC9-D831ABEAAA30}" destId="{262E2714-0947-4DE2-81A6-B63BEC54AAD0}" srcOrd="1" destOrd="0" presId="urn:microsoft.com/office/officeart/2005/8/layout/bList2"/>
    <dgm:cxn modelId="{0FF63DDD-6912-4EFC-BEEF-395339F21BB8}" type="presParOf" srcId="{8856D3E3-4BBB-4B04-8CC9-D831ABEAAA30}" destId="{787698AD-0A62-4F0B-9F96-E4D7E83E1693}" srcOrd="2" destOrd="0" presId="urn:microsoft.com/office/officeart/2005/8/layout/bList2"/>
    <dgm:cxn modelId="{569423C8-1D0F-4417-B1BA-DD8147EADF45}" type="presParOf" srcId="{787698AD-0A62-4F0B-9F96-E4D7E83E1693}" destId="{C2A0AA39-E191-4EAE-AA85-60DA1FDC6010}" srcOrd="0" destOrd="0" presId="urn:microsoft.com/office/officeart/2005/8/layout/bList2"/>
    <dgm:cxn modelId="{4B9B60D9-BDE1-4286-9F1B-F600EB2657B8}" type="presParOf" srcId="{787698AD-0A62-4F0B-9F96-E4D7E83E1693}" destId="{A057ADCC-3305-44F1-A697-4D8F853C0FF7}" srcOrd="1" destOrd="0" presId="urn:microsoft.com/office/officeart/2005/8/layout/bList2"/>
    <dgm:cxn modelId="{94A2B06C-3D54-4B07-876D-9D9689337E1A}" type="presParOf" srcId="{787698AD-0A62-4F0B-9F96-E4D7E83E1693}" destId="{146753F5-B853-4D6C-8A7B-F823C2A84D10}" srcOrd="2" destOrd="0" presId="urn:microsoft.com/office/officeart/2005/8/layout/bList2"/>
    <dgm:cxn modelId="{E49548AD-51A5-4743-8F60-2420C6112691}" type="presParOf" srcId="{787698AD-0A62-4F0B-9F96-E4D7E83E1693}" destId="{712B2676-F788-40F6-94EF-EC2F0CDDA68D}" srcOrd="3" destOrd="0" presId="urn:microsoft.com/office/officeart/2005/8/layout/bList2"/>
    <dgm:cxn modelId="{A2161B41-E1EC-49A9-B3F4-14845CD9D77C}" type="presParOf" srcId="{8856D3E3-4BBB-4B04-8CC9-D831ABEAAA30}" destId="{C33FA77F-8113-4D44-9EB5-F19DFA1D123A}" srcOrd="3" destOrd="0" presId="urn:microsoft.com/office/officeart/2005/8/layout/bList2"/>
    <dgm:cxn modelId="{44C90328-E18E-4202-A591-63BBE07DE926}" type="presParOf" srcId="{8856D3E3-4BBB-4B04-8CC9-D831ABEAAA30}" destId="{A4E06FE5-9870-4C35-A8A4-ED6A27AD569A}" srcOrd="4" destOrd="0" presId="urn:microsoft.com/office/officeart/2005/8/layout/bList2"/>
    <dgm:cxn modelId="{D2194F1D-332C-4F3E-9E03-4139259F6FF5}" type="presParOf" srcId="{A4E06FE5-9870-4C35-A8A4-ED6A27AD569A}" destId="{B5ED32B8-46DB-4B1A-9C14-DFB71736146D}" srcOrd="0" destOrd="0" presId="urn:microsoft.com/office/officeart/2005/8/layout/bList2"/>
    <dgm:cxn modelId="{F71D00DA-26A7-4581-8148-8F61697DE248}" type="presParOf" srcId="{A4E06FE5-9870-4C35-A8A4-ED6A27AD569A}" destId="{751DC8B5-52D0-4122-A1C6-CEB486E92358}" srcOrd="1" destOrd="0" presId="urn:microsoft.com/office/officeart/2005/8/layout/bList2"/>
    <dgm:cxn modelId="{7ECAE332-863B-4DAF-A73A-712CF6EE1057}" type="presParOf" srcId="{A4E06FE5-9870-4C35-A8A4-ED6A27AD569A}" destId="{4BFF201E-5D40-4466-9A04-012DB3962032}" srcOrd="2" destOrd="0" presId="urn:microsoft.com/office/officeart/2005/8/layout/bList2"/>
    <dgm:cxn modelId="{CD18C03E-D208-4A1C-AF4C-490017DD0519}" type="presParOf" srcId="{A4E06FE5-9870-4C35-A8A4-ED6A27AD569A}" destId="{826BE1DE-E644-4FCB-92F9-6DC8F93F3448}" srcOrd="3" destOrd="0" presId="urn:microsoft.com/office/officeart/2005/8/layout/bList2"/>
  </dgm:cxnLst>
  <dgm:bg/>
  <dgm:whole/>
</dgm:dataModel>
</file>

<file path=ppt/diagrams/data6.xml><?xml version="1.0" encoding="utf-8"?>
<dgm:dataModel xmlns:dgm="http://schemas.openxmlformats.org/drawingml/2006/diagram" xmlns:a="http://schemas.openxmlformats.org/drawingml/2006/main">
  <dgm:ptLst>
    <dgm:pt modelId="{79B56A9B-20CF-4A01-A415-4F1FD16BE85F}" type="doc">
      <dgm:prSet loTypeId="urn:microsoft.com/office/officeart/2005/8/layout/pyramid4" loCatId="relationship" qsTypeId="urn:microsoft.com/office/officeart/2005/8/quickstyle/3d2" qsCatId="3D" csTypeId="urn:microsoft.com/office/officeart/2005/8/colors/colorful3" csCatId="colorful" phldr="1"/>
      <dgm:spPr/>
      <dgm:t>
        <a:bodyPr/>
        <a:lstStyle/>
        <a:p>
          <a:pPr rtl="1"/>
          <a:endParaRPr lang="ar-SA"/>
        </a:p>
      </dgm:t>
    </dgm:pt>
    <dgm:pt modelId="{C7F570DE-2349-4C8F-9713-0DAB42E9EA47}">
      <dgm:prSet phldrT="[نص]"/>
      <dgm:spPr/>
      <dgm:t>
        <a:bodyPr/>
        <a:lstStyle/>
        <a:p>
          <a:pPr rtl="1"/>
          <a:r>
            <a:rPr lang="ar-SA" b="1" dirty="0" smtClean="0">
              <a:latin typeface="Times New Roman" pitchFamily="18" charset="0"/>
              <a:cs typeface="Times New Roman" pitchFamily="18" charset="0"/>
            </a:rPr>
            <a:t>الشفافيات الملونة</a:t>
          </a:r>
          <a:endParaRPr lang="ar-SA" b="1" dirty="0">
            <a:latin typeface="Times New Roman" pitchFamily="18" charset="0"/>
            <a:cs typeface="Times New Roman" pitchFamily="18" charset="0"/>
          </a:endParaRPr>
        </a:p>
      </dgm:t>
    </dgm:pt>
    <dgm:pt modelId="{93AC6493-8913-4C81-AE83-F87E2A0948BA}" type="parTrans" cxnId="{72C53C1C-4525-436B-922E-DEEABBFEC70B}">
      <dgm:prSet/>
      <dgm:spPr/>
      <dgm:t>
        <a:bodyPr/>
        <a:lstStyle/>
        <a:p>
          <a:pPr rtl="1"/>
          <a:endParaRPr lang="ar-SA"/>
        </a:p>
      </dgm:t>
    </dgm:pt>
    <dgm:pt modelId="{6AE9068E-BCE8-4F36-B105-997ACEEC4AA2}" type="sibTrans" cxnId="{72C53C1C-4525-436B-922E-DEEABBFEC70B}">
      <dgm:prSet/>
      <dgm:spPr/>
      <dgm:t>
        <a:bodyPr/>
        <a:lstStyle/>
        <a:p>
          <a:pPr rtl="1"/>
          <a:endParaRPr lang="ar-SA"/>
        </a:p>
      </dgm:t>
    </dgm:pt>
    <dgm:pt modelId="{C3AC6EAD-1368-492F-8AEC-077A07BB9A74}">
      <dgm:prSet phldrT="[نص]"/>
      <dgm:spPr/>
      <dgm:t>
        <a:bodyPr/>
        <a:lstStyle/>
        <a:p>
          <a:pPr rtl="1"/>
          <a:r>
            <a:rPr lang="ar-SA" b="1" dirty="0" smtClean="0">
              <a:latin typeface="Times New Roman" pitchFamily="18" charset="0"/>
              <a:cs typeface="Times New Roman" pitchFamily="18" charset="0"/>
            </a:rPr>
            <a:t>الذاكرة </a:t>
          </a:r>
          <a:r>
            <a:rPr lang="ar-SA" b="1" dirty="0" smtClean="0">
              <a:latin typeface="Times New Roman" pitchFamily="18" charset="0"/>
              <a:cs typeface="Times New Roman" pitchFamily="18" charset="0"/>
            </a:rPr>
            <a:t>البصرية من أهم أنواع الذاكرة في القراءة</a:t>
          </a:r>
          <a:endParaRPr lang="ar-SA" b="1" dirty="0">
            <a:latin typeface="Times New Roman" pitchFamily="18" charset="0"/>
            <a:cs typeface="Times New Roman" pitchFamily="18" charset="0"/>
          </a:endParaRPr>
        </a:p>
      </dgm:t>
    </dgm:pt>
    <dgm:pt modelId="{A1BDA118-B913-49EE-947E-F67915D50433}" type="parTrans" cxnId="{E838F024-452D-411A-B6BC-E29F60BEB7CE}">
      <dgm:prSet/>
      <dgm:spPr/>
      <dgm:t>
        <a:bodyPr/>
        <a:lstStyle/>
        <a:p>
          <a:pPr rtl="1"/>
          <a:endParaRPr lang="ar-SA"/>
        </a:p>
      </dgm:t>
    </dgm:pt>
    <dgm:pt modelId="{DEFFDA00-28E3-4352-B13E-D1ACD5DD9A17}" type="sibTrans" cxnId="{E838F024-452D-411A-B6BC-E29F60BEB7CE}">
      <dgm:prSet/>
      <dgm:spPr/>
      <dgm:t>
        <a:bodyPr/>
        <a:lstStyle/>
        <a:p>
          <a:pPr rtl="1"/>
          <a:endParaRPr lang="ar-SA"/>
        </a:p>
      </dgm:t>
    </dgm:pt>
    <dgm:pt modelId="{17D62CB3-D93E-43B3-970F-39A57FED1EBC}">
      <dgm:prSet phldrT="[نص]"/>
      <dgm:spPr/>
      <dgm:t>
        <a:bodyPr/>
        <a:lstStyle/>
        <a:p>
          <a:pPr rtl="1"/>
          <a:r>
            <a:rPr lang="ar-SA" b="1" dirty="0" smtClean="0">
              <a:latin typeface="Times New Roman" pitchFamily="18" charset="0"/>
              <a:cs typeface="Times New Roman" pitchFamily="18" charset="0"/>
            </a:rPr>
            <a:t>أنواع وأحجام الخطوط</a:t>
          </a:r>
          <a:endParaRPr lang="ar-SA" b="1" dirty="0">
            <a:latin typeface="Times New Roman" pitchFamily="18" charset="0"/>
            <a:cs typeface="Times New Roman" pitchFamily="18" charset="0"/>
          </a:endParaRPr>
        </a:p>
      </dgm:t>
    </dgm:pt>
    <dgm:pt modelId="{9D193D70-FD17-40C2-AFBC-59FC8539DC40}" type="parTrans" cxnId="{B63D8867-563B-4C33-A0F3-5B0523138474}">
      <dgm:prSet/>
      <dgm:spPr/>
      <dgm:t>
        <a:bodyPr/>
        <a:lstStyle/>
        <a:p>
          <a:pPr rtl="1"/>
          <a:endParaRPr lang="ar-SA"/>
        </a:p>
      </dgm:t>
    </dgm:pt>
    <dgm:pt modelId="{72EA7C01-C1DD-4392-B459-0AB4F6EF11D6}" type="sibTrans" cxnId="{B63D8867-563B-4C33-A0F3-5B0523138474}">
      <dgm:prSet/>
      <dgm:spPr/>
      <dgm:t>
        <a:bodyPr/>
        <a:lstStyle/>
        <a:p>
          <a:pPr rtl="1"/>
          <a:endParaRPr lang="ar-SA"/>
        </a:p>
      </dgm:t>
    </dgm:pt>
    <dgm:pt modelId="{E0CAB10D-33C5-4007-BD41-8CC78838B575}">
      <dgm:prSet phldrT="[نص]"/>
      <dgm:spPr/>
      <dgm:t>
        <a:bodyPr/>
        <a:lstStyle/>
        <a:p>
          <a:pPr rtl="1"/>
          <a:r>
            <a:rPr lang="ar-SA" b="1" dirty="0" smtClean="0">
              <a:latin typeface="Times New Roman" pitchFamily="18" charset="0"/>
              <a:cs typeface="Times New Roman" pitchFamily="18" charset="0"/>
            </a:rPr>
            <a:t>الألوان المختلفة</a:t>
          </a:r>
          <a:endParaRPr lang="ar-SA" b="1" dirty="0">
            <a:latin typeface="Times New Roman" pitchFamily="18" charset="0"/>
            <a:cs typeface="Times New Roman" pitchFamily="18" charset="0"/>
          </a:endParaRPr>
        </a:p>
      </dgm:t>
    </dgm:pt>
    <dgm:pt modelId="{7E90661C-2611-4223-ACC4-097E9E3D50F0}" type="parTrans" cxnId="{D55604A7-FC3B-40AE-81BA-98650223F3A1}">
      <dgm:prSet/>
      <dgm:spPr/>
      <dgm:t>
        <a:bodyPr/>
        <a:lstStyle/>
        <a:p>
          <a:pPr rtl="1"/>
          <a:endParaRPr lang="ar-SA"/>
        </a:p>
      </dgm:t>
    </dgm:pt>
    <dgm:pt modelId="{AC06C3E7-9E8A-4887-AE58-D49C8A994BEE}" type="sibTrans" cxnId="{D55604A7-FC3B-40AE-81BA-98650223F3A1}">
      <dgm:prSet/>
      <dgm:spPr/>
      <dgm:t>
        <a:bodyPr/>
        <a:lstStyle/>
        <a:p>
          <a:pPr rtl="1"/>
          <a:endParaRPr lang="ar-SA"/>
        </a:p>
      </dgm:t>
    </dgm:pt>
    <dgm:pt modelId="{0A42116D-C710-4DAE-86B4-8A28311C65BB}" type="pres">
      <dgm:prSet presAssocID="{79B56A9B-20CF-4A01-A415-4F1FD16BE85F}" presName="compositeShape" presStyleCnt="0">
        <dgm:presLayoutVars>
          <dgm:chMax val="9"/>
          <dgm:dir/>
          <dgm:resizeHandles val="exact"/>
        </dgm:presLayoutVars>
      </dgm:prSet>
      <dgm:spPr/>
      <dgm:t>
        <a:bodyPr/>
        <a:lstStyle/>
        <a:p>
          <a:pPr rtl="1"/>
          <a:endParaRPr lang="ar-SA"/>
        </a:p>
      </dgm:t>
    </dgm:pt>
    <dgm:pt modelId="{5CF0CF33-9B0C-4957-9733-86BAE84C9E42}" type="pres">
      <dgm:prSet presAssocID="{79B56A9B-20CF-4A01-A415-4F1FD16BE85F}" presName="triangle1" presStyleLbl="node1" presStyleIdx="0" presStyleCnt="4">
        <dgm:presLayoutVars>
          <dgm:bulletEnabled val="1"/>
        </dgm:presLayoutVars>
      </dgm:prSet>
      <dgm:spPr/>
      <dgm:t>
        <a:bodyPr/>
        <a:lstStyle/>
        <a:p>
          <a:pPr rtl="1"/>
          <a:endParaRPr lang="ar-SA"/>
        </a:p>
      </dgm:t>
    </dgm:pt>
    <dgm:pt modelId="{92D55056-AF31-45FE-813A-7C203E68949C}" type="pres">
      <dgm:prSet presAssocID="{79B56A9B-20CF-4A01-A415-4F1FD16BE85F}" presName="triangle2" presStyleLbl="node1" presStyleIdx="1" presStyleCnt="4">
        <dgm:presLayoutVars>
          <dgm:bulletEnabled val="1"/>
        </dgm:presLayoutVars>
      </dgm:prSet>
      <dgm:spPr/>
      <dgm:t>
        <a:bodyPr/>
        <a:lstStyle/>
        <a:p>
          <a:pPr rtl="1"/>
          <a:endParaRPr lang="ar-SA"/>
        </a:p>
      </dgm:t>
    </dgm:pt>
    <dgm:pt modelId="{52EDF7D5-A894-4E44-9F86-F3318B9E9CDC}" type="pres">
      <dgm:prSet presAssocID="{79B56A9B-20CF-4A01-A415-4F1FD16BE85F}" presName="triangle3" presStyleLbl="node1" presStyleIdx="2" presStyleCnt="4">
        <dgm:presLayoutVars>
          <dgm:bulletEnabled val="1"/>
        </dgm:presLayoutVars>
      </dgm:prSet>
      <dgm:spPr/>
      <dgm:t>
        <a:bodyPr/>
        <a:lstStyle/>
        <a:p>
          <a:pPr rtl="1"/>
          <a:endParaRPr lang="ar-SA"/>
        </a:p>
      </dgm:t>
    </dgm:pt>
    <dgm:pt modelId="{568D810B-AACD-4C46-A633-513843474CB9}" type="pres">
      <dgm:prSet presAssocID="{79B56A9B-20CF-4A01-A415-4F1FD16BE85F}" presName="triangle4" presStyleLbl="node1" presStyleIdx="3" presStyleCnt="4">
        <dgm:presLayoutVars>
          <dgm:bulletEnabled val="1"/>
        </dgm:presLayoutVars>
      </dgm:prSet>
      <dgm:spPr/>
      <dgm:t>
        <a:bodyPr/>
        <a:lstStyle/>
        <a:p>
          <a:pPr rtl="1"/>
          <a:endParaRPr lang="ar-SA"/>
        </a:p>
      </dgm:t>
    </dgm:pt>
  </dgm:ptLst>
  <dgm:cxnLst>
    <dgm:cxn modelId="{E838F024-452D-411A-B6BC-E29F60BEB7CE}" srcId="{79B56A9B-20CF-4A01-A415-4F1FD16BE85F}" destId="{C3AC6EAD-1368-492F-8AEC-077A07BB9A74}" srcOrd="1" destOrd="0" parTransId="{A1BDA118-B913-49EE-947E-F67915D50433}" sibTransId="{DEFFDA00-28E3-4352-B13E-D1ACD5DD9A17}"/>
    <dgm:cxn modelId="{FAE8EE59-60F0-4C97-BE99-BE60F0773FB6}" type="presOf" srcId="{79B56A9B-20CF-4A01-A415-4F1FD16BE85F}" destId="{0A42116D-C710-4DAE-86B4-8A28311C65BB}" srcOrd="0" destOrd="0" presId="urn:microsoft.com/office/officeart/2005/8/layout/pyramid4"/>
    <dgm:cxn modelId="{E6C3D0E1-5B9C-419E-B320-A20FFA7BAAC1}" type="presOf" srcId="{17D62CB3-D93E-43B3-970F-39A57FED1EBC}" destId="{52EDF7D5-A894-4E44-9F86-F3318B9E9CDC}" srcOrd="0" destOrd="0" presId="urn:microsoft.com/office/officeart/2005/8/layout/pyramid4"/>
    <dgm:cxn modelId="{19682BDD-B415-47B5-8DC8-1E8215EF9D62}" type="presOf" srcId="{C7F570DE-2349-4C8F-9713-0DAB42E9EA47}" destId="{5CF0CF33-9B0C-4957-9733-86BAE84C9E42}" srcOrd="0" destOrd="0" presId="urn:microsoft.com/office/officeart/2005/8/layout/pyramid4"/>
    <dgm:cxn modelId="{D55604A7-FC3B-40AE-81BA-98650223F3A1}" srcId="{79B56A9B-20CF-4A01-A415-4F1FD16BE85F}" destId="{E0CAB10D-33C5-4007-BD41-8CC78838B575}" srcOrd="3" destOrd="0" parTransId="{7E90661C-2611-4223-ACC4-097E9E3D50F0}" sibTransId="{AC06C3E7-9E8A-4887-AE58-D49C8A994BEE}"/>
    <dgm:cxn modelId="{586AC72C-3CFA-4605-9FB2-821BDE6D6516}" type="presOf" srcId="{E0CAB10D-33C5-4007-BD41-8CC78838B575}" destId="{568D810B-AACD-4C46-A633-513843474CB9}" srcOrd="0" destOrd="0" presId="urn:microsoft.com/office/officeart/2005/8/layout/pyramid4"/>
    <dgm:cxn modelId="{B63D8867-563B-4C33-A0F3-5B0523138474}" srcId="{79B56A9B-20CF-4A01-A415-4F1FD16BE85F}" destId="{17D62CB3-D93E-43B3-970F-39A57FED1EBC}" srcOrd="2" destOrd="0" parTransId="{9D193D70-FD17-40C2-AFBC-59FC8539DC40}" sibTransId="{72EA7C01-C1DD-4392-B459-0AB4F6EF11D6}"/>
    <dgm:cxn modelId="{745F605D-6F93-4533-82F7-3C613E05A233}" type="presOf" srcId="{C3AC6EAD-1368-492F-8AEC-077A07BB9A74}" destId="{92D55056-AF31-45FE-813A-7C203E68949C}" srcOrd="0" destOrd="0" presId="urn:microsoft.com/office/officeart/2005/8/layout/pyramid4"/>
    <dgm:cxn modelId="{72C53C1C-4525-436B-922E-DEEABBFEC70B}" srcId="{79B56A9B-20CF-4A01-A415-4F1FD16BE85F}" destId="{C7F570DE-2349-4C8F-9713-0DAB42E9EA47}" srcOrd="0" destOrd="0" parTransId="{93AC6493-8913-4C81-AE83-F87E2A0948BA}" sibTransId="{6AE9068E-BCE8-4F36-B105-997ACEEC4AA2}"/>
    <dgm:cxn modelId="{EDD28488-2982-4A7E-90CC-49723AF5B6D0}" type="presParOf" srcId="{0A42116D-C710-4DAE-86B4-8A28311C65BB}" destId="{5CF0CF33-9B0C-4957-9733-86BAE84C9E42}" srcOrd="0" destOrd="0" presId="urn:microsoft.com/office/officeart/2005/8/layout/pyramid4"/>
    <dgm:cxn modelId="{05F0A3AB-E27F-4F2B-BA61-D4E9C4982745}" type="presParOf" srcId="{0A42116D-C710-4DAE-86B4-8A28311C65BB}" destId="{92D55056-AF31-45FE-813A-7C203E68949C}" srcOrd="1" destOrd="0" presId="urn:microsoft.com/office/officeart/2005/8/layout/pyramid4"/>
    <dgm:cxn modelId="{4E9AFF9C-91DD-4508-9C62-37377FEDE437}" type="presParOf" srcId="{0A42116D-C710-4DAE-86B4-8A28311C65BB}" destId="{52EDF7D5-A894-4E44-9F86-F3318B9E9CDC}" srcOrd="2" destOrd="0" presId="urn:microsoft.com/office/officeart/2005/8/layout/pyramid4"/>
    <dgm:cxn modelId="{AC35DEC4-E788-4DA2-85CD-28DAAE719622}" type="presParOf" srcId="{0A42116D-C710-4DAE-86B4-8A28311C65BB}" destId="{568D810B-AACD-4C46-A633-513843474CB9}" srcOrd="3" destOrd="0" presId="urn:microsoft.com/office/officeart/2005/8/layout/pyramid4"/>
  </dgm:cxnLst>
  <dgm:bg/>
  <dgm:whole/>
</dgm:dataModel>
</file>

<file path=ppt/diagrams/data7.xml><?xml version="1.0" encoding="utf-8"?>
<dgm:dataModel xmlns:dgm="http://schemas.openxmlformats.org/drawingml/2006/diagram" xmlns:a="http://schemas.openxmlformats.org/drawingml/2006/main">
  <dgm:ptLst>
    <dgm:pt modelId="{8BE3BD15-4C38-4209-8476-1B5DCF6D1012}" type="doc">
      <dgm:prSet loTypeId="urn:microsoft.com/office/officeart/2005/8/layout/arrow2" loCatId="process" qsTypeId="urn:microsoft.com/office/officeart/2005/8/quickstyle/3d1" qsCatId="3D" csTypeId="urn:microsoft.com/office/officeart/2005/8/colors/accent2_1" csCatId="accent2" phldr="1"/>
      <dgm:spPr/>
    </dgm:pt>
    <dgm:pt modelId="{5C298775-DA2C-42C9-9F69-D5844542EEC8}">
      <dgm:prSet phldrT="[نص]"/>
      <dgm:spPr/>
      <dgm:t>
        <a:bodyPr/>
        <a:lstStyle/>
        <a:p>
          <a:pPr algn="ctr" rtl="1"/>
          <a:r>
            <a:rPr lang="ar-SA" b="1" dirty="0" smtClean="0">
              <a:solidFill>
                <a:srgbClr val="FFFF00"/>
              </a:solidFill>
              <a:latin typeface="Times New Roman" pitchFamily="18" charset="0"/>
              <a:cs typeface="Times New Roman" pitchFamily="18" charset="0"/>
            </a:rPr>
            <a:t>دراسات التوائم</a:t>
          </a:r>
          <a:endParaRPr lang="ar-SA" b="1" dirty="0">
            <a:solidFill>
              <a:srgbClr val="FFFF00"/>
            </a:solidFill>
            <a:latin typeface="Times New Roman" pitchFamily="18" charset="0"/>
            <a:cs typeface="Times New Roman" pitchFamily="18" charset="0"/>
          </a:endParaRPr>
        </a:p>
      </dgm:t>
    </dgm:pt>
    <dgm:pt modelId="{82DBE212-BD98-4B85-BB56-ABFCE431BAE0}" type="parTrans" cxnId="{8A9F45BA-7835-41D8-A333-1300DF86829D}">
      <dgm:prSet/>
      <dgm:spPr/>
      <dgm:t>
        <a:bodyPr/>
        <a:lstStyle/>
        <a:p>
          <a:pPr rtl="1"/>
          <a:endParaRPr lang="ar-SA"/>
        </a:p>
      </dgm:t>
    </dgm:pt>
    <dgm:pt modelId="{D4AEDB86-33B4-491E-B7EE-DDD60D2563E9}" type="sibTrans" cxnId="{8A9F45BA-7835-41D8-A333-1300DF86829D}">
      <dgm:prSet/>
      <dgm:spPr/>
      <dgm:t>
        <a:bodyPr/>
        <a:lstStyle/>
        <a:p>
          <a:pPr rtl="1"/>
          <a:endParaRPr lang="ar-SA"/>
        </a:p>
      </dgm:t>
    </dgm:pt>
    <dgm:pt modelId="{7237F059-FB0C-4F47-A005-4D890BE7573F}">
      <dgm:prSet phldrT="[نص]"/>
      <dgm:spPr/>
      <dgm:t>
        <a:bodyPr/>
        <a:lstStyle/>
        <a:p>
          <a:pPr algn="ctr" rtl="1"/>
          <a:r>
            <a:rPr lang="ar-SA" b="1" dirty="0" smtClean="0">
              <a:solidFill>
                <a:srgbClr val="FFFF00"/>
              </a:solidFill>
              <a:latin typeface="Times New Roman" pitchFamily="18" charset="0"/>
              <a:cs typeface="Times New Roman" pitchFamily="18" charset="0"/>
            </a:rPr>
            <a:t>الدراسات الوراثية</a:t>
          </a:r>
          <a:endParaRPr lang="ar-SA" b="1" dirty="0">
            <a:solidFill>
              <a:srgbClr val="FFFF00"/>
            </a:solidFill>
            <a:latin typeface="Times New Roman" pitchFamily="18" charset="0"/>
            <a:cs typeface="Times New Roman" pitchFamily="18" charset="0"/>
          </a:endParaRPr>
        </a:p>
      </dgm:t>
    </dgm:pt>
    <dgm:pt modelId="{050DB859-F5C0-4C28-812C-4D234A09AD8D}" type="parTrans" cxnId="{350D7C61-D9AD-48F2-8667-CD21374DA819}">
      <dgm:prSet/>
      <dgm:spPr/>
      <dgm:t>
        <a:bodyPr/>
        <a:lstStyle/>
        <a:p>
          <a:pPr rtl="1"/>
          <a:endParaRPr lang="ar-SA"/>
        </a:p>
      </dgm:t>
    </dgm:pt>
    <dgm:pt modelId="{5917A4ED-CB97-4880-BB22-2CE3279DDE6B}" type="sibTrans" cxnId="{350D7C61-D9AD-48F2-8667-CD21374DA819}">
      <dgm:prSet/>
      <dgm:spPr/>
      <dgm:t>
        <a:bodyPr/>
        <a:lstStyle/>
        <a:p>
          <a:pPr rtl="1"/>
          <a:endParaRPr lang="ar-SA"/>
        </a:p>
      </dgm:t>
    </dgm:pt>
    <dgm:pt modelId="{35899014-A06C-47D1-B341-ECA06DCDB7B5}">
      <dgm:prSet phldrT="[نص]"/>
      <dgm:spPr/>
      <dgm:t>
        <a:bodyPr/>
        <a:lstStyle/>
        <a:p>
          <a:pPr rtl="1"/>
          <a:r>
            <a:rPr lang="ar-SA" b="1" dirty="0" smtClean="0">
              <a:solidFill>
                <a:srgbClr val="FFFF00"/>
              </a:solidFill>
              <a:latin typeface="Times New Roman" pitchFamily="18" charset="0"/>
              <a:cs typeface="Times New Roman" pitchFamily="18" charset="0"/>
            </a:rPr>
            <a:t>الدراسات العائلية</a:t>
          </a:r>
          <a:endParaRPr lang="ar-SA" b="1" dirty="0">
            <a:solidFill>
              <a:srgbClr val="FFFF00"/>
            </a:solidFill>
            <a:latin typeface="Times New Roman" pitchFamily="18" charset="0"/>
            <a:cs typeface="Times New Roman" pitchFamily="18" charset="0"/>
          </a:endParaRPr>
        </a:p>
      </dgm:t>
    </dgm:pt>
    <dgm:pt modelId="{BE78C252-1021-4120-850A-685A5641BD56}" type="parTrans" cxnId="{8E24ABC3-5A57-408C-BB29-AC5CF81D829B}">
      <dgm:prSet/>
      <dgm:spPr/>
      <dgm:t>
        <a:bodyPr/>
        <a:lstStyle/>
        <a:p>
          <a:pPr rtl="1"/>
          <a:endParaRPr lang="ar-SA"/>
        </a:p>
      </dgm:t>
    </dgm:pt>
    <dgm:pt modelId="{FBA458F8-A993-4CB3-8C2E-DBD27E897A3D}" type="sibTrans" cxnId="{8E24ABC3-5A57-408C-BB29-AC5CF81D829B}">
      <dgm:prSet/>
      <dgm:spPr/>
      <dgm:t>
        <a:bodyPr/>
        <a:lstStyle/>
        <a:p>
          <a:pPr rtl="1"/>
          <a:endParaRPr lang="ar-SA"/>
        </a:p>
      </dgm:t>
    </dgm:pt>
    <dgm:pt modelId="{4DCC702E-673C-4225-925C-1B464228675B}" type="pres">
      <dgm:prSet presAssocID="{8BE3BD15-4C38-4209-8476-1B5DCF6D1012}" presName="arrowDiagram" presStyleCnt="0">
        <dgm:presLayoutVars>
          <dgm:chMax val="5"/>
          <dgm:dir/>
          <dgm:resizeHandles val="exact"/>
        </dgm:presLayoutVars>
      </dgm:prSet>
      <dgm:spPr/>
    </dgm:pt>
    <dgm:pt modelId="{24B266DB-9ECC-4004-BDF6-14C3F8F91203}" type="pres">
      <dgm:prSet presAssocID="{8BE3BD15-4C38-4209-8476-1B5DCF6D1012}" presName="arrow" presStyleLbl="bgShp" presStyleIdx="0" presStyleCnt="1"/>
      <dgm:spPr/>
    </dgm:pt>
    <dgm:pt modelId="{704A670A-012F-4281-8E79-AC96999B15CB}" type="pres">
      <dgm:prSet presAssocID="{8BE3BD15-4C38-4209-8476-1B5DCF6D1012}" presName="arrowDiagram3" presStyleCnt="0"/>
      <dgm:spPr/>
    </dgm:pt>
    <dgm:pt modelId="{CCCAB2F6-70E3-48A4-BE54-9677CEA89357}" type="pres">
      <dgm:prSet presAssocID="{5C298775-DA2C-42C9-9F69-D5844542EEC8}" presName="bullet3a" presStyleLbl="node1" presStyleIdx="0" presStyleCnt="3"/>
      <dgm:spPr/>
    </dgm:pt>
    <dgm:pt modelId="{FE679C14-05EA-41E2-AE7C-2DEA221EE48E}" type="pres">
      <dgm:prSet presAssocID="{5C298775-DA2C-42C9-9F69-D5844542EEC8}" presName="textBox3a" presStyleLbl="revTx" presStyleIdx="0" presStyleCnt="3">
        <dgm:presLayoutVars>
          <dgm:bulletEnabled val="1"/>
        </dgm:presLayoutVars>
      </dgm:prSet>
      <dgm:spPr/>
      <dgm:t>
        <a:bodyPr/>
        <a:lstStyle/>
        <a:p>
          <a:pPr rtl="1"/>
          <a:endParaRPr lang="ar-SA"/>
        </a:p>
      </dgm:t>
    </dgm:pt>
    <dgm:pt modelId="{9964D140-E354-478F-9AC1-462E669A6DC1}" type="pres">
      <dgm:prSet presAssocID="{7237F059-FB0C-4F47-A005-4D890BE7573F}" presName="bullet3b" presStyleLbl="node1" presStyleIdx="1" presStyleCnt="3"/>
      <dgm:spPr/>
    </dgm:pt>
    <dgm:pt modelId="{CCE6DD8D-BCCE-4F83-89F9-C2D2EEA0761D}" type="pres">
      <dgm:prSet presAssocID="{7237F059-FB0C-4F47-A005-4D890BE7573F}" presName="textBox3b" presStyleLbl="revTx" presStyleIdx="1" presStyleCnt="3">
        <dgm:presLayoutVars>
          <dgm:bulletEnabled val="1"/>
        </dgm:presLayoutVars>
      </dgm:prSet>
      <dgm:spPr/>
      <dgm:t>
        <a:bodyPr/>
        <a:lstStyle/>
        <a:p>
          <a:pPr rtl="1"/>
          <a:endParaRPr lang="ar-SA"/>
        </a:p>
      </dgm:t>
    </dgm:pt>
    <dgm:pt modelId="{13821AF4-0EAE-41D5-BA0F-6B45D5772D50}" type="pres">
      <dgm:prSet presAssocID="{35899014-A06C-47D1-B341-ECA06DCDB7B5}" presName="bullet3c" presStyleLbl="node1" presStyleIdx="2" presStyleCnt="3"/>
      <dgm:spPr/>
    </dgm:pt>
    <dgm:pt modelId="{FC758F23-18C8-4B98-A729-256FBE621892}" type="pres">
      <dgm:prSet presAssocID="{35899014-A06C-47D1-B341-ECA06DCDB7B5}" presName="textBox3c" presStyleLbl="revTx" presStyleIdx="2" presStyleCnt="3">
        <dgm:presLayoutVars>
          <dgm:bulletEnabled val="1"/>
        </dgm:presLayoutVars>
      </dgm:prSet>
      <dgm:spPr/>
      <dgm:t>
        <a:bodyPr/>
        <a:lstStyle/>
        <a:p>
          <a:pPr rtl="1"/>
          <a:endParaRPr lang="ar-SA"/>
        </a:p>
      </dgm:t>
    </dgm:pt>
  </dgm:ptLst>
  <dgm:cxnLst>
    <dgm:cxn modelId="{C45C20FB-F33E-4C00-A87E-FDCCC1A9E9A8}" type="presOf" srcId="{8BE3BD15-4C38-4209-8476-1B5DCF6D1012}" destId="{4DCC702E-673C-4225-925C-1B464228675B}" srcOrd="0" destOrd="0" presId="urn:microsoft.com/office/officeart/2005/8/layout/arrow2"/>
    <dgm:cxn modelId="{C06E7243-F4AB-4712-BE26-6DE0E2F6AB85}" type="presOf" srcId="{5C298775-DA2C-42C9-9F69-D5844542EEC8}" destId="{FE679C14-05EA-41E2-AE7C-2DEA221EE48E}" srcOrd="0" destOrd="0" presId="urn:microsoft.com/office/officeart/2005/8/layout/arrow2"/>
    <dgm:cxn modelId="{8A9F45BA-7835-41D8-A333-1300DF86829D}" srcId="{8BE3BD15-4C38-4209-8476-1B5DCF6D1012}" destId="{5C298775-DA2C-42C9-9F69-D5844542EEC8}" srcOrd="0" destOrd="0" parTransId="{82DBE212-BD98-4B85-BB56-ABFCE431BAE0}" sibTransId="{D4AEDB86-33B4-491E-B7EE-DDD60D2563E9}"/>
    <dgm:cxn modelId="{8E24ABC3-5A57-408C-BB29-AC5CF81D829B}" srcId="{8BE3BD15-4C38-4209-8476-1B5DCF6D1012}" destId="{35899014-A06C-47D1-B341-ECA06DCDB7B5}" srcOrd="2" destOrd="0" parTransId="{BE78C252-1021-4120-850A-685A5641BD56}" sibTransId="{FBA458F8-A993-4CB3-8C2E-DBD27E897A3D}"/>
    <dgm:cxn modelId="{2CD2C9DB-4613-4BBC-A1F5-303182E4ACB2}" type="presOf" srcId="{35899014-A06C-47D1-B341-ECA06DCDB7B5}" destId="{FC758F23-18C8-4B98-A729-256FBE621892}" srcOrd="0" destOrd="0" presId="urn:microsoft.com/office/officeart/2005/8/layout/arrow2"/>
    <dgm:cxn modelId="{D043A230-3FE1-4232-AEAE-8DA71BF784C3}" type="presOf" srcId="{7237F059-FB0C-4F47-A005-4D890BE7573F}" destId="{CCE6DD8D-BCCE-4F83-89F9-C2D2EEA0761D}" srcOrd="0" destOrd="0" presId="urn:microsoft.com/office/officeart/2005/8/layout/arrow2"/>
    <dgm:cxn modelId="{350D7C61-D9AD-48F2-8667-CD21374DA819}" srcId="{8BE3BD15-4C38-4209-8476-1B5DCF6D1012}" destId="{7237F059-FB0C-4F47-A005-4D890BE7573F}" srcOrd="1" destOrd="0" parTransId="{050DB859-F5C0-4C28-812C-4D234A09AD8D}" sibTransId="{5917A4ED-CB97-4880-BB22-2CE3279DDE6B}"/>
    <dgm:cxn modelId="{A267B497-8CFE-415D-BF19-C1320B5B69B4}" type="presParOf" srcId="{4DCC702E-673C-4225-925C-1B464228675B}" destId="{24B266DB-9ECC-4004-BDF6-14C3F8F91203}" srcOrd="0" destOrd="0" presId="urn:microsoft.com/office/officeart/2005/8/layout/arrow2"/>
    <dgm:cxn modelId="{AC16B744-42D2-4CE2-9B03-A768AB022815}" type="presParOf" srcId="{4DCC702E-673C-4225-925C-1B464228675B}" destId="{704A670A-012F-4281-8E79-AC96999B15CB}" srcOrd="1" destOrd="0" presId="urn:microsoft.com/office/officeart/2005/8/layout/arrow2"/>
    <dgm:cxn modelId="{22AA1D12-1500-4BA8-9F7C-381F203E9BB5}" type="presParOf" srcId="{704A670A-012F-4281-8E79-AC96999B15CB}" destId="{CCCAB2F6-70E3-48A4-BE54-9677CEA89357}" srcOrd="0" destOrd="0" presId="urn:microsoft.com/office/officeart/2005/8/layout/arrow2"/>
    <dgm:cxn modelId="{1FC1EA40-EE00-4AE2-8390-1D9A6FB910FA}" type="presParOf" srcId="{704A670A-012F-4281-8E79-AC96999B15CB}" destId="{FE679C14-05EA-41E2-AE7C-2DEA221EE48E}" srcOrd="1" destOrd="0" presId="urn:microsoft.com/office/officeart/2005/8/layout/arrow2"/>
    <dgm:cxn modelId="{7A0A8081-06A3-458A-8B15-7204E5FD0B2F}" type="presParOf" srcId="{704A670A-012F-4281-8E79-AC96999B15CB}" destId="{9964D140-E354-478F-9AC1-462E669A6DC1}" srcOrd="2" destOrd="0" presId="urn:microsoft.com/office/officeart/2005/8/layout/arrow2"/>
    <dgm:cxn modelId="{B994FD71-EA0F-4521-AE38-CFD3C3810F36}" type="presParOf" srcId="{704A670A-012F-4281-8E79-AC96999B15CB}" destId="{CCE6DD8D-BCCE-4F83-89F9-C2D2EEA0761D}" srcOrd="3" destOrd="0" presId="urn:microsoft.com/office/officeart/2005/8/layout/arrow2"/>
    <dgm:cxn modelId="{1A1865D4-4B7E-4B3F-92B7-C573E8A85390}" type="presParOf" srcId="{704A670A-012F-4281-8E79-AC96999B15CB}" destId="{13821AF4-0EAE-41D5-BA0F-6B45D5772D50}" srcOrd="4" destOrd="0" presId="urn:microsoft.com/office/officeart/2005/8/layout/arrow2"/>
    <dgm:cxn modelId="{91FDA8DB-729A-4009-AFFC-29662F442D89}" type="presParOf" srcId="{704A670A-012F-4281-8E79-AC96999B15CB}" destId="{FC758F23-18C8-4B98-A729-256FBE621892}" srcOrd="5" destOrd="0" presId="urn:microsoft.com/office/officeart/2005/8/layout/arrow2"/>
  </dgm:cxnLst>
  <dgm:bg/>
  <dgm:whole/>
</dgm:dataModel>
</file>

<file path=ppt/diagrams/data8.xml><?xml version="1.0" encoding="utf-8"?>
<dgm:dataModel xmlns:dgm="http://schemas.openxmlformats.org/drawingml/2006/diagram" xmlns:a="http://schemas.openxmlformats.org/drawingml/2006/main">
  <dgm:ptLst>
    <dgm:pt modelId="{A046CC3E-2999-4E18-A722-805279ACA522}" type="doc">
      <dgm:prSet loTypeId="urn:microsoft.com/office/officeart/2005/8/layout/process1" loCatId="process" qsTypeId="urn:microsoft.com/office/officeart/2005/8/quickstyle/3d1" qsCatId="3D" csTypeId="urn:microsoft.com/office/officeart/2005/8/colors/colorful2" csCatId="colorful" phldr="1"/>
      <dgm:spPr/>
    </dgm:pt>
    <dgm:pt modelId="{4660FCF6-402F-496B-821B-2368A9513837}">
      <dgm:prSet phldrT="[نص]"/>
      <dgm:spPr/>
      <dgm:t>
        <a:bodyPr/>
        <a:lstStyle/>
        <a:p>
          <a:pPr rtl="1"/>
          <a:r>
            <a:rPr lang="ar-SA" dirty="0" err="1" smtClean="0"/>
            <a:t>هورد</a:t>
          </a:r>
          <a:r>
            <a:rPr lang="ar-SA" dirty="0" smtClean="0"/>
            <a:t> </a:t>
          </a:r>
          <a:r>
            <a:rPr lang="ar-SA" dirty="0" err="1" smtClean="0"/>
            <a:t>كولمان</a:t>
          </a:r>
          <a:endParaRPr lang="ar-SA" dirty="0"/>
        </a:p>
      </dgm:t>
    </dgm:pt>
    <dgm:pt modelId="{5BE3F6CF-E298-475D-8D28-7BB2FA5A6E5C}" type="parTrans" cxnId="{D0E8707C-8999-437D-A6D3-2CD3C140F8F6}">
      <dgm:prSet/>
      <dgm:spPr/>
      <dgm:t>
        <a:bodyPr/>
        <a:lstStyle/>
        <a:p>
          <a:pPr rtl="1"/>
          <a:endParaRPr lang="ar-SA"/>
        </a:p>
      </dgm:t>
    </dgm:pt>
    <dgm:pt modelId="{C45BEE8B-0E02-49B1-899B-A14268D5D97A}" type="sibTrans" cxnId="{D0E8707C-8999-437D-A6D3-2CD3C140F8F6}">
      <dgm:prSet/>
      <dgm:spPr/>
      <dgm:t>
        <a:bodyPr/>
        <a:lstStyle/>
        <a:p>
          <a:pPr rtl="1"/>
          <a:endParaRPr lang="ar-SA"/>
        </a:p>
      </dgm:t>
    </dgm:pt>
    <dgm:pt modelId="{2630D569-3C21-4544-AFCF-D8166B9D1F44}">
      <dgm:prSet phldrT="[نص]"/>
      <dgm:spPr/>
      <dgm:t>
        <a:bodyPr/>
        <a:lstStyle/>
        <a:p>
          <a:pPr rtl="1"/>
          <a:r>
            <a:rPr lang="ar-SA" dirty="0" smtClean="0"/>
            <a:t>50% من الحالات فقط</a:t>
          </a:r>
          <a:endParaRPr lang="ar-SA" dirty="0"/>
        </a:p>
      </dgm:t>
    </dgm:pt>
    <dgm:pt modelId="{5FEEFEBE-AC56-439D-98DE-31EDCBE774AC}" type="parTrans" cxnId="{287AC92F-DD51-4395-A020-D9EDC97E8599}">
      <dgm:prSet/>
      <dgm:spPr/>
      <dgm:t>
        <a:bodyPr/>
        <a:lstStyle/>
        <a:p>
          <a:pPr rtl="1"/>
          <a:endParaRPr lang="ar-SA"/>
        </a:p>
      </dgm:t>
    </dgm:pt>
    <dgm:pt modelId="{EEC46E7A-AACF-4132-B874-1E5CBC2CEB0E}" type="sibTrans" cxnId="{287AC92F-DD51-4395-A020-D9EDC97E8599}">
      <dgm:prSet/>
      <dgm:spPr/>
      <dgm:t>
        <a:bodyPr/>
        <a:lstStyle/>
        <a:p>
          <a:pPr rtl="1"/>
          <a:endParaRPr lang="ar-SA"/>
        </a:p>
      </dgm:t>
    </dgm:pt>
    <dgm:pt modelId="{058B4303-0AD1-4F7E-9DC3-70292A73FA01}">
      <dgm:prSet phldrT="[نص]"/>
      <dgm:spPr/>
      <dgm:t>
        <a:bodyPr/>
        <a:lstStyle/>
        <a:p>
          <a:pPr rtl="1"/>
          <a:r>
            <a:rPr lang="ar-SA" dirty="0" smtClean="0"/>
            <a:t>روبنسون 63,6%</a:t>
          </a:r>
          <a:endParaRPr lang="ar-SA" dirty="0"/>
        </a:p>
      </dgm:t>
    </dgm:pt>
    <dgm:pt modelId="{ADACE359-CE5E-47E2-8E1B-01E47F9D63CA}" type="parTrans" cxnId="{49657B98-270D-4341-8F92-800F19BD7593}">
      <dgm:prSet/>
      <dgm:spPr/>
      <dgm:t>
        <a:bodyPr/>
        <a:lstStyle/>
        <a:p>
          <a:pPr rtl="1"/>
          <a:endParaRPr lang="ar-SA"/>
        </a:p>
      </dgm:t>
    </dgm:pt>
    <dgm:pt modelId="{9E9A09CC-444E-47F5-B62C-3D2A320FDEB4}" type="sibTrans" cxnId="{49657B98-270D-4341-8F92-800F19BD7593}">
      <dgm:prSet/>
      <dgm:spPr/>
      <dgm:t>
        <a:bodyPr/>
        <a:lstStyle/>
        <a:p>
          <a:pPr rtl="1"/>
          <a:endParaRPr lang="ar-SA"/>
        </a:p>
      </dgm:t>
    </dgm:pt>
    <dgm:pt modelId="{0694C62C-67E9-4CF8-B63E-55F596BEFEE5}" type="pres">
      <dgm:prSet presAssocID="{A046CC3E-2999-4E18-A722-805279ACA522}" presName="Name0" presStyleCnt="0">
        <dgm:presLayoutVars>
          <dgm:dir/>
          <dgm:resizeHandles val="exact"/>
        </dgm:presLayoutVars>
      </dgm:prSet>
      <dgm:spPr/>
    </dgm:pt>
    <dgm:pt modelId="{5108ED2B-BE71-48A5-BADE-4E6358EE615C}" type="pres">
      <dgm:prSet presAssocID="{4660FCF6-402F-496B-821B-2368A9513837}" presName="node" presStyleLbl="node1" presStyleIdx="0" presStyleCnt="3">
        <dgm:presLayoutVars>
          <dgm:bulletEnabled val="1"/>
        </dgm:presLayoutVars>
      </dgm:prSet>
      <dgm:spPr/>
      <dgm:t>
        <a:bodyPr/>
        <a:lstStyle/>
        <a:p>
          <a:pPr rtl="1"/>
          <a:endParaRPr lang="ar-SA"/>
        </a:p>
      </dgm:t>
    </dgm:pt>
    <dgm:pt modelId="{3362E0AE-90EC-4172-82B5-2E1347C2D18F}" type="pres">
      <dgm:prSet presAssocID="{C45BEE8B-0E02-49B1-899B-A14268D5D97A}" presName="sibTrans" presStyleLbl="sibTrans2D1" presStyleIdx="0" presStyleCnt="2"/>
      <dgm:spPr/>
      <dgm:t>
        <a:bodyPr/>
        <a:lstStyle/>
        <a:p>
          <a:pPr rtl="1"/>
          <a:endParaRPr lang="ar-SA"/>
        </a:p>
      </dgm:t>
    </dgm:pt>
    <dgm:pt modelId="{DAC4C20F-A97A-4C41-921D-95D72B50868B}" type="pres">
      <dgm:prSet presAssocID="{C45BEE8B-0E02-49B1-899B-A14268D5D97A}" presName="connectorText" presStyleLbl="sibTrans2D1" presStyleIdx="0" presStyleCnt="2"/>
      <dgm:spPr/>
      <dgm:t>
        <a:bodyPr/>
        <a:lstStyle/>
        <a:p>
          <a:pPr rtl="1"/>
          <a:endParaRPr lang="ar-SA"/>
        </a:p>
      </dgm:t>
    </dgm:pt>
    <dgm:pt modelId="{FBB3511B-38F7-4125-B985-4A43702E0423}" type="pres">
      <dgm:prSet presAssocID="{2630D569-3C21-4544-AFCF-D8166B9D1F44}" presName="node" presStyleLbl="node1" presStyleIdx="1" presStyleCnt="3">
        <dgm:presLayoutVars>
          <dgm:bulletEnabled val="1"/>
        </dgm:presLayoutVars>
      </dgm:prSet>
      <dgm:spPr/>
      <dgm:t>
        <a:bodyPr/>
        <a:lstStyle/>
        <a:p>
          <a:pPr rtl="1"/>
          <a:endParaRPr lang="ar-SA"/>
        </a:p>
      </dgm:t>
    </dgm:pt>
    <dgm:pt modelId="{EF98EDA7-D1C5-469A-961B-8D1AD0486458}" type="pres">
      <dgm:prSet presAssocID="{EEC46E7A-AACF-4132-B874-1E5CBC2CEB0E}" presName="sibTrans" presStyleLbl="sibTrans2D1" presStyleIdx="1" presStyleCnt="2"/>
      <dgm:spPr/>
      <dgm:t>
        <a:bodyPr/>
        <a:lstStyle/>
        <a:p>
          <a:pPr rtl="1"/>
          <a:endParaRPr lang="ar-SA"/>
        </a:p>
      </dgm:t>
    </dgm:pt>
    <dgm:pt modelId="{B2EAA98E-E720-4333-8263-ECD1549B852C}" type="pres">
      <dgm:prSet presAssocID="{EEC46E7A-AACF-4132-B874-1E5CBC2CEB0E}" presName="connectorText" presStyleLbl="sibTrans2D1" presStyleIdx="1" presStyleCnt="2"/>
      <dgm:spPr/>
      <dgm:t>
        <a:bodyPr/>
        <a:lstStyle/>
        <a:p>
          <a:pPr rtl="1"/>
          <a:endParaRPr lang="ar-SA"/>
        </a:p>
      </dgm:t>
    </dgm:pt>
    <dgm:pt modelId="{DB330270-736E-4373-872A-45BA8A8DD942}" type="pres">
      <dgm:prSet presAssocID="{058B4303-0AD1-4F7E-9DC3-70292A73FA01}" presName="node" presStyleLbl="node1" presStyleIdx="2" presStyleCnt="3">
        <dgm:presLayoutVars>
          <dgm:bulletEnabled val="1"/>
        </dgm:presLayoutVars>
      </dgm:prSet>
      <dgm:spPr/>
      <dgm:t>
        <a:bodyPr/>
        <a:lstStyle/>
        <a:p>
          <a:pPr rtl="1"/>
          <a:endParaRPr lang="ar-SA"/>
        </a:p>
      </dgm:t>
    </dgm:pt>
  </dgm:ptLst>
  <dgm:cxnLst>
    <dgm:cxn modelId="{3CF4FBC1-7224-4150-B95D-8615C6E828F9}" type="presOf" srcId="{058B4303-0AD1-4F7E-9DC3-70292A73FA01}" destId="{DB330270-736E-4373-872A-45BA8A8DD942}" srcOrd="0" destOrd="0" presId="urn:microsoft.com/office/officeart/2005/8/layout/process1"/>
    <dgm:cxn modelId="{ED88D193-3241-44F2-8570-4D0C6769DACC}" type="presOf" srcId="{EEC46E7A-AACF-4132-B874-1E5CBC2CEB0E}" destId="{EF98EDA7-D1C5-469A-961B-8D1AD0486458}" srcOrd="0" destOrd="0" presId="urn:microsoft.com/office/officeart/2005/8/layout/process1"/>
    <dgm:cxn modelId="{D28EF65B-65F1-485C-878F-14DF4896239C}" type="presOf" srcId="{2630D569-3C21-4544-AFCF-D8166B9D1F44}" destId="{FBB3511B-38F7-4125-B985-4A43702E0423}" srcOrd="0" destOrd="0" presId="urn:microsoft.com/office/officeart/2005/8/layout/process1"/>
    <dgm:cxn modelId="{9F9F6F18-D819-4FC8-9053-E2DE54087CF7}" type="presOf" srcId="{C45BEE8B-0E02-49B1-899B-A14268D5D97A}" destId="{3362E0AE-90EC-4172-82B5-2E1347C2D18F}" srcOrd="0" destOrd="0" presId="urn:microsoft.com/office/officeart/2005/8/layout/process1"/>
    <dgm:cxn modelId="{C8153D84-49BA-489C-99EB-4953625B03DD}" type="presOf" srcId="{A046CC3E-2999-4E18-A722-805279ACA522}" destId="{0694C62C-67E9-4CF8-B63E-55F596BEFEE5}" srcOrd="0" destOrd="0" presId="urn:microsoft.com/office/officeart/2005/8/layout/process1"/>
    <dgm:cxn modelId="{C836F2EC-9888-4525-A437-FB49B2B74CF0}" type="presOf" srcId="{C45BEE8B-0E02-49B1-899B-A14268D5D97A}" destId="{DAC4C20F-A97A-4C41-921D-95D72B50868B}" srcOrd="1" destOrd="0" presId="urn:microsoft.com/office/officeart/2005/8/layout/process1"/>
    <dgm:cxn modelId="{49657B98-270D-4341-8F92-800F19BD7593}" srcId="{A046CC3E-2999-4E18-A722-805279ACA522}" destId="{058B4303-0AD1-4F7E-9DC3-70292A73FA01}" srcOrd="2" destOrd="0" parTransId="{ADACE359-CE5E-47E2-8E1B-01E47F9D63CA}" sibTransId="{9E9A09CC-444E-47F5-B62C-3D2A320FDEB4}"/>
    <dgm:cxn modelId="{530FBD44-57E9-4362-BF0A-E8B148FDD22B}" type="presOf" srcId="{4660FCF6-402F-496B-821B-2368A9513837}" destId="{5108ED2B-BE71-48A5-BADE-4E6358EE615C}" srcOrd="0" destOrd="0" presId="urn:microsoft.com/office/officeart/2005/8/layout/process1"/>
    <dgm:cxn modelId="{53AC9F4F-77A9-48A9-A5AA-D387C61E4250}" type="presOf" srcId="{EEC46E7A-AACF-4132-B874-1E5CBC2CEB0E}" destId="{B2EAA98E-E720-4333-8263-ECD1549B852C}" srcOrd="1" destOrd="0" presId="urn:microsoft.com/office/officeart/2005/8/layout/process1"/>
    <dgm:cxn modelId="{287AC92F-DD51-4395-A020-D9EDC97E8599}" srcId="{A046CC3E-2999-4E18-A722-805279ACA522}" destId="{2630D569-3C21-4544-AFCF-D8166B9D1F44}" srcOrd="1" destOrd="0" parTransId="{5FEEFEBE-AC56-439D-98DE-31EDCBE774AC}" sibTransId="{EEC46E7A-AACF-4132-B874-1E5CBC2CEB0E}"/>
    <dgm:cxn modelId="{D0E8707C-8999-437D-A6D3-2CD3C140F8F6}" srcId="{A046CC3E-2999-4E18-A722-805279ACA522}" destId="{4660FCF6-402F-496B-821B-2368A9513837}" srcOrd="0" destOrd="0" parTransId="{5BE3F6CF-E298-475D-8D28-7BB2FA5A6E5C}" sibTransId="{C45BEE8B-0E02-49B1-899B-A14268D5D97A}"/>
    <dgm:cxn modelId="{9FD61DE2-F858-495A-A695-54425ED73099}" type="presParOf" srcId="{0694C62C-67E9-4CF8-B63E-55F596BEFEE5}" destId="{5108ED2B-BE71-48A5-BADE-4E6358EE615C}" srcOrd="0" destOrd="0" presId="urn:microsoft.com/office/officeart/2005/8/layout/process1"/>
    <dgm:cxn modelId="{18740851-4DF3-4049-A76F-FE593F0DD0AD}" type="presParOf" srcId="{0694C62C-67E9-4CF8-B63E-55F596BEFEE5}" destId="{3362E0AE-90EC-4172-82B5-2E1347C2D18F}" srcOrd="1" destOrd="0" presId="urn:microsoft.com/office/officeart/2005/8/layout/process1"/>
    <dgm:cxn modelId="{1242444F-9464-4259-B513-3E2E7CD83D17}" type="presParOf" srcId="{3362E0AE-90EC-4172-82B5-2E1347C2D18F}" destId="{DAC4C20F-A97A-4C41-921D-95D72B50868B}" srcOrd="0" destOrd="0" presId="urn:microsoft.com/office/officeart/2005/8/layout/process1"/>
    <dgm:cxn modelId="{F107B346-4B70-41E3-AFFD-07E881B8368C}" type="presParOf" srcId="{0694C62C-67E9-4CF8-B63E-55F596BEFEE5}" destId="{FBB3511B-38F7-4125-B985-4A43702E0423}" srcOrd="2" destOrd="0" presId="urn:microsoft.com/office/officeart/2005/8/layout/process1"/>
    <dgm:cxn modelId="{003659D6-08D7-4715-B4E1-77C6CF872B75}" type="presParOf" srcId="{0694C62C-67E9-4CF8-B63E-55F596BEFEE5}" destId="{EF98EDA7-D1C5-469A-961B-8D1AD0486458}" srcOrd="3" destOrd="0" presId="urn:microsoft.com/office/officeart/2005/8/layout/process1"/>
    <dgm:cxn modelId="{2830E7DE-5CBA-4315-94C7-B12A713BBF38}" type="presParOf" srcId="{EF98EDA7-D1C5-469A-961B-8D1AD0486458}" destId="{B2EAA98E-E720-4333-8263-ECD1549B852C}" srcOrd="0" destOrd="0" presId="urn:microsoft.com/office/officeart/2005/8/layout/process1"/>
    <dgm:cxn modelId="{73418A2B-1A2F-4E9A-ADB3-AB71721B837D}" type="presParOf" srcId="{0694C62C-67E9-4CF8-B63E-55F596BEFEE5}" destId="{DB330270-736E-4373-872A-45BA8A8DD942}" srcOrd="4" destOrd="0" presId="urn:microsoft.com/office/officeart/2005/8/layout/process1"/>
  </dgm:cxnLst>
  <dgm:bg/>
  <dgm:whole/>
</dgm:dataModel>
</file>

<file path=ppt/diagrams/data9.xml><?xml version="1.0" encoding="utf-8"?>
<dgm:dataModel xmlns:dgm="http://schemas.openxmlformats.org/drawingml/2006/diagram" xmlns:a="http://schemas.openxmlformats.org/drawingml/2006/main">
  <dgm:ptLst>
    <dgm:pt modelId="{7EFBDC9F-66D9-497D-B857-883F19415469}" type="doc">
      <dgm:prSet loTypeId="urn:microsoft.com/office/officeart/2005/8/layout/arrow4" loCatId="process" qsTypeId="urn:microsoft.com/office/officeart/2005/8/quickstyle/3d1" qsCatId="3D" csTypeId="urn:microsoft.com/office/officeart/2005/8/colors/colorful3" csCatId="colorful" phldr="1"/>
      <dgm:spPr/>
      <dgm:t>
        <a:bodyPr/>
        <a:lstStyle/>
        <a:p>
          <a:pPr rtl="1"/>
          <a:endParaRPr lang="ar-SA"/>
        </a:p>
      </dgm:t>
    </dgm:pt>
    <dgm:pt modelId="{2A8381FA-2BCB-41CB-B011-7080BF63AB52}">
      <dgm:prSet phldrT="[نص]"/>
      <dgm:spPr/>
      <dgm:t>
        <a:bodyPr/>
        <a:lstStyle/>
        <a:p>
          <a:pPr algn="ctr" rtl="1"/>
          <a:r>
            <a:rPr lang="ar-SA" b="1" dirty="0" smtClean="0">
              <a:latin typeface="Times New Roman" pitchFamily="18" charset="0"/>
              <a:cs typeface="Times New Roman" pitchFamily="18" charset="0"/>
            </a:rPr>
            <a:t>حدة </a:t>
          </a:r>
          <a:r>
            <a:rPr lang="ar-SA" b="1" dirty="0" smtClean="0">
              <a:latin typeface="Times New Roman" pitchFamily="18" charset="0"/>
              <a:cs typeface="Times New Roman" pitchFamily="18" charset="0"/>
            </a:rPr>
            <a:t>السمع</a:t>
          </a:r>
        </a:p>
        <a:p>
          <a:pPr algn="ctr" rtl="1"/>
          <a:r>
            <a:rPr lang="ar-SA" b="1" dirty="0" smtClean="0">
              <a:latin typeface="Times New Roman" pitchFamily="18" charset="0"/>
              <a:cs typeface="Times New Roman" pitchFamily="18" charset="0"/>
            </a:rPr>
            <a:t>9%</a:t>
          </a:r>
          <a:endParaRPr lang="ar-SA" b="1" dirty="0">
            <a:latin typeface="Times New Roman" pitchFamily="18" charset="0"/>
            <a:cs typeface="Times New Roman" pitchFamily="18" charset="0"/>
          </a:endParaRPr>
        </a:p>
      </dgm:t>
    </dgm:pt>
    <dgm:pt modelId="{0CD10960-926F-43AC-B110-31A0035A520E}" type="parTrans" cxnId="{C8D072FB-1412-4F1E-AC09-EDD38E464E5C}">
      <dgm:prSet/>
      <dgm:spPr/>
      <dgm:t>
        <a:bodyPr/>
        <a:lstStyle/>
        <a:p>
          <a:pPr rtl="1"/>
          <a:endParaRPr lang="ar-SA"/>
        </a:p>
      </dgm:t>
    </dgm:pt>
    <dgm:pt modelId="{6A4DE821-F47E-4BB3-9266-4AA38274664F}" type="sibTrans" cxnId="{C8D072FB-1412-4F1E-AC09-EDD38E464E5C}">
      <dgm:prSet/>
      <dgm:spPr/>
      <dgm:t>
        <a:bodyPr/>
        <a:lstStyle/>
        <a:p>
          <a:pPr rtl="1"/>
          <a:endParaRPr lang="ar-SA"/>
        </a:p>
      </dgm:t>
    </dgm:pt>
    <dgm:pt modelId="{FA89394D-3EB3-47E0-A795-912505AEA2EB}">
      <dgm:prSet phldrT="[نص]"/>
      <dgm:spPr/>
      <dgm:t>
        <a:bodyPr/>
        <a:lstStyle/>
        <a:p>
          <a:pPr algn="ctr" rtl="1"/>
          <a:r>
            <a:rPr lang="ar-SA" b="1" dirty="0" smtClean="0">
              <a:latin typeface="Times New Roman" pitchFamily="18" charset="0"/>
              <a:cs typeface="Times New Roman" pitchFamily="18" charset="0"/>
            </a:rPr>
            <a:t>التمييز </a:t>
          </a:r>
          <a:r>
            <a:rPr lang="ar-SA" b="1" dirty="0" smtClean="0">
              <a:latin typeface="Times New Roman" pitchFamily="18" charset="0"/>
              <a:cs typeface="Times New Roman" pitchFamily="18" charset="0"/>
            </a:rPr>
            <a:t>السمعي</a:t>
          </a:r>
        </a:p>
        <a:p>
          <a:pPr algn="ctr" rtl="1"/>
          <a:r>
            <a:rPr lang="ar-SA" b="1" dirty="0" smtClean="0">
              <a:latin typeface="Times New Roman" pitchFamily="18" charset="0"/>
              <a:cs typeface="Times New Roman" pitchFamily="18" charset="0"/>
            </a:rPr>
            <a:t>18%</a:t>
          </a:r>
          <a:endParaRPr lang="ar-SA" b="1" dirty="0">
            <a:latin typeface="Times New Roman" pitchFamily="18" charset="0"/>
            <a:cs typeface="Times New Roman" pitchFamily="18" charset="0"/>
          </a:endParaRPr>
        </a:p>
      </dgm:t>
    </dgm:pt>
    <dgm:pt modelId="{3A131B82-F035-49A5-BF06-AA11BE96A1AC}" type="parTrans" cxnId="{9D2D9731-19C1-4CCA-B67D-536D192A34AF}">
      <dgm:prSet/>
      <dgm:spPr/>
      <dgm:t>
        <a:bodyPr/>
        <a:lstStyle/>
        <a:p>
          <a:pPr rtl="1"/>
          <a:endParaRPr lang="ar-SA"/>
        </a:p>
      </dgm:t>
    </dgm:pt>
    <dgm:pt modelId="{40DBB762-60CE-4A69-A82C-71F6846AAAE7}" type="sibTrans" cxnId="{9D2D9731-19C1-4CCA-B67D-536D192A34AF}">
      <dgm:prSet/>
      <dgm:spPr/>
      <dgm:t>
        <a:bodyPr/>
        <a:lstStyle/>
        <a:p>
          <a:pPr rtl="1"/>
          <a:endParaRPr lang="ar-SA"/>
        </a:p>
      </dgm:t>
    </dgm:pt>
    <dgm:pt modelId="{2DC5D544-CE95-4C23-8E5E-474CE589150B}" type="pres">
      <dgm:prSet presAssocID="{7EFBDC9F-66D9-497D-B857-883F19415469}" presName="compositeShape" presStyleCnt="0">
        <dgm:presLayoutVars>
          <dgm:chMax val="2"/>
          <dgm:dir/>
          <dgm:resizeHandles val="exact"/>
        </dgm:presLayoutVars>
      </dgm:prSet>
      <dgm:spPr/>
      <dgm:t>
        <a:bodyPr/>
        <a:lstStyle/>
        <a:p>
          <a:pPr rtl="1"/>
          <a:endParaRPr lang="ar-SA"/>
        </a:p>
      </dgm:t>
    </dgm:pt>
    <dgm:pt modelId="{05A33C48-F74A-4CE9-B789-D981161019B2}" type="pres">
      <dgm:prSet presAssocID="{2A8381FA-2BCB-41CB-B011-7080BF63AB52}" presName="upArrow" presStyleLbl="node1" presStyleIdx="0" presStyleCnt="2"/>
      <dgm:spPr/>
    </dgm:pt>
    <dgm:pt modelId="{06F9653C-21FD-445A-852B-5F648DE2B075}" type="pres">
      <dgm:prSet presAssocID="{2A8381FA-2BCB-41CB-B011-7080BF63AB52}" presName="upArrowText" presStyleLbl="revTx" presStyleIdx="0" presStyleCnt="2">
        <dgm:presLayoutVars>
          <dgm:chMax val="0"/>
          <dgm:bulletEnabled val="1"/>
        </dgm:presLayoutVars>
      </dgm:prSet>
      <dgm:spPr/>
      <dgm:t>
        <a:bodyPr/>
        <a:lstStyle/>
        <a:p>
          <a:pPr rtl="1"/>
          <a:endParaRPr lang="ar-SA"/>
        </a:p>
      </dgm:t>
    </dgm:pt>
    <dgm:pt modelId="{312DD629-82E4-492F-AC06-2F726188692D}" type="pres">
      <dgm:prSet presAssocID="{FA89394D-3EB3-47E0-A795-912505AEA2EB}" presName="downArrow" presStyleLbl="node1" presStyleIdx="1" presStyleCnt="2"/>
      <dgm:spPr/>
    </dgm:pt>
    <dgm:pt modelId="{3900ACE8-AAAA-46EC-86CA-595F7D63D0B8}" type="pres">
      <dgm:prSet presAssocID="{FA89394D-3EB3-47E0-A795-912505AEA2EB}" presName="downArrowText" presStyleLbl="revTx" presStyleIdx="1" presStyleCnt="2">
        <dgm:presLayoutVars>
          <dgm:chMax val="0"/>
          <dgm:bulletEnabled val="1"/>
        </dgm:presLayoutVars>
      </dgm:prSet>
      <dgm:spPr/>
      <dgm:t>
        <a:bodyPr/>
        <a:lstStyle/>
        <a:p>
          <a:pPr rtl="1"/>
          <a:endParaRPr lang="ar-SA"/>
        </a:p>
      </dgm:t>
    </dgm:pt>
  </dgm:ptLst>
  <dgm:cxnLst>
    <dgm:cxn modelId="{D2AFF404-91B5-4E81-B25F-C0898A9D656F}" type="presOf" srcId="{7EFBDC9F-66D9-497D-B857-883F19415469}" destId="{2DC5D544-CE95-4C23-8E5E-474CE589150B}" srcOrd="0" destOrd="0" presId="urn:microsoft.com/office/officeart/2005/8/layout/arrow4"/>
    <dgm:cxn modelId="{2A3C4175-AE0E-4A62-A7F2-63ADF454914D}" type="presOf" srcId="{FA89394D-3EB3-47E0-A795-912505AEA2EB}" destId="{3900ACE8-AAAA-46EC-86CA-595F7D63D0B8}" srcOrd="0" destOrd="0" presId="urn:microsoft.com/office/officeart/2005/8/layout/arrow4"/>
    <dgm:cxn modelId="{9D2D9731-19C1-4CCA-B67D-536D192A34AF}" srcId="{7EFBDC9F-66D9-497D-B857-883F19415469}" destId="{FA89394D-3EB3-47E0-A795-912505AEA2EB}" srcOrd="1" destOrd="0" parTransId="{3A131B82-F035-49A5-BF06-AA11BE96A1AC}" sibTransId="{40DBB762-60CE-4A69-A82C-71F6846AAAE7}"/>
    <dgm:cxn modelId="{B3A14F1F-712F-4552-BF1E-01266904B7FA}" type="presOf" srcId="{2A8381FA-2BCB-41CB-B011-7080BF63AB52}" destId="{06F9653C-21FD-445A-852B-5F648DE2B075}" srcOrd="0" destOrd="0" presId="urn:microsoft.com/office/officeart/2005/8/layout/arrow4"/>
    <dgm:cxn modelId="{C8D072FB-1412-4F1E-AC09-EDD38E464E5C}" srcId="{7EFBDC9F-66D9-497D-B857-883F19415469}" destId="{2A8381FA-2BCB-41CB-B011-7080BF63AB52}" srcOrd="0" destOrd="0" parTransId="{0CD10960-926F-43AC-B110-31A0035A520E}" sibTransId="{6A4DE821-F47E-4BB3-9266-4AA38274664F}"/>
    <dgm:cxn modelId="{7DE35ECF-ECEE-47E7-B383-08AA72BF684D}" type="presParOf" srcId="{2DC5D544-CE95-4C23-8E5E-474CE589150B}" destId="{05A33C48-F74A-4CE9-B789-D981161019B2}" srcOrd="0" destOrd="0" presId="urn:microsoft.com/office/officeart/2005/8/layout/arrow4"/>
    <dgm:cxn modelId="{1DE22595-3653-40E1-A1BC-70951EA6C05E}" type="presParOf" srcId="{2DC5D544-CE95-4C23-8E5E-474CE589150B}" destId="{06F9653C-21FD-445A-852B-5F648DE2B075}" srcOrd="1" destOrd="0" presId="urn:microsoft.com/office/officeart/2005/8/layout/arrow4"/>
    <dgm:cxn modelId="{27E6F791-2522-4D36-9180-65D7589CE7A3}" type="presParOf" srcId="{2DC5D544-CE95-4C23-8E5E-474CE589150B}" destId="{312DD629-82E4-492F-AC06-2F726188692D}" srcOrd="2" destOrd="0" presId="urn:microsoft.com/office/officeart/2005/8/layout/arrow4"/>
    <dgm:cxn modelId="{D9B05D97-472F-4FED-862D-BC4FF7C527F8}" type="presParOf" srcId="{2DC5D544-CE95-4C23-8E5E-474CE589150B}" destId="{3900ACE8-AAAA-46EC-86CA-595F7D63D0B8}" srcOrd="3" destOrd="0" presId="urn:microsoft.com/office/officeart/2005/8/layout/arrow4"/>
  </dgm:cxnLst>
  <dgm:bg/>
  <dgm:whole/>
</dgm:dataModel>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7.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شكل حر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عنوان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231E83EA-359D-40C4-9220-1DCE5141627A}" type="datetimeFigureOut">
              <a:rPr lang="ar-SA" smtClean="0"/>
              <a:pPr/>
              <a:t>16/01/38</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6D0E26A3-C9E8-4168-8F1F-211ABA7863F0}"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31E83EA-359D-40C4-9220-1DCE5141627A}" type="datetimeFigureOut">
              <a:rPr lang="ar-SA" smtClean="0"/>
              <a:pPr/>
              <a:t>16/01/38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D0E26A3-C9E8-4168-8F1F-211ABA7863F0}"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31E83EA-359D-40C4-9220-1DCE5141627A}" type="datetimeFigureOut">
              <a:rPr lang="ar-SA" smtClean="0"/>
              <a:pPr/>
              <a:t>16/01/38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D0E26A3-C9E8-4168-8F1F-211ABA7863F0}"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7" name="مثلث متساوي الساقين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540544" y="776288"/>
            <a:ext cx="8062912" cy="1470025"/>
          </a:xfrm>
        </p:spPr>
        <p:txBody>
          <a:bodyPr anchor="b">
            <a:normAutofit/>
          </a:bodyPr>
          <a:lstStyle>
            <a:lvl1pPr algn="r">
              <a:defRPr sz="440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1371600" y="6012656"/>
            <a:ext cx="5791200" cy="365125"/>
          </a:xfrm>
        </p:spPr>
        <p:txBody>
          <a:bodyPr tIns="0" bIns="0" anchor="t"/>
          <a:lstStyle>
            <a:lvl1pPr algn="r">
              <a:defRPr sz="1000"/>
            </a:lvl1pPr>
          </a:lstStyle>
          <a:p>
            <a:fld id="{231E83EA-359D-40C4-9220-1DCE5141627A}" type="datetimeFigureOut">
              <a:rPr lang="ar-SA" smtClean="0"/>
              <a:pPr/>
              <a:t>16/01/38</a:t>
            </a:fld>
            <a:endParaRPr lang="ar-SA"/>
          </a:p>
        </p:txBody>
      </p:sp>
      <p:sp>
        <p:nvSpPr>
          <p:cNvPr id="17" name="عنصر نائب للتذييل 16"/>
          <p:cNvSpPr>
            <a:spLocks noGrp="1"/>
          </p:cNvSpPr>
          <p:nvPr>
            <p:ph type="ftr" sz="quarter" idx="11"/>
          </p:nvPr>
        </p:nvSpPr>
        <p:spPr>
          <a:xfrm>
            <a:off x="1371600" y="5650704"/>
            <a:ext cx="5791200" cy="365125"/>
          </a:xfrm>
        </p:spPr>
        <p:txBody>
          <a:bodyPr tIns="0" bIns="0" anchor="b"/>
          <a:lstStyle>
            <a:lvl1pPr algn="r">
              <a:defRPr sz="1100"/>
            </a:lvl1pPr>
          </a:lstStyle>
          <a:p>
            <a:endParaRPr lang="ar-SA"/>
          </a:p>
        </p:txBody>
      </p:sp>
      <p:sp>
        <p:nvSpPr>
          <p:cNvPr id="29" name="عنصر نائب لرقم الشريحة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6D0E26A3-C9E8-4168-8F1F-211ABA7863F0}" type="slidenum">
              <a:rPr lang="ar-SA" smtClean="0"/>
              <a:pPr/>
              <a:t>‹#›</a:t>
            </a:fld>
            <a:endParaRPr lang="ar-SA"/>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1399032"/>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a:xfrm>
            <a:off x="457200" y="1882808"/>
            <a:ext cx="8229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4791456" y="6480048"/>
            <a:ext cx="2133600" cy="301752"/>
          </a:xfrm>
        </p:spPr>
        <p:txBody>
          <a:bodyPr/>
          <a:lstStyle/>
          <a:p>
            <a:fld id="{231E83EA-359D-40C4-9220-1DCE5141627A}" type="datetimeFigureOut">
              <a:rPr lang="ar-SA" smtClean="0"/>
              <a:pPr/>
              <a:t>16/01/38</a:t>
            </a:fld>
            <a:endParaRPr lang="ar-SA"/>
          </a:p>
        </p:txBody>
      </p:sp>
      <p:sp>
        <p:nvSpPr>
          <p:cNvPr id="5" name="عنصر نائب للتذييل 4"/>
          <p:cNvSpPr>
            <a:spLocks noGrp="1"/>
          </p:cNvSpPr>
          <p:nvPr>
            <p:ph type="ftr" sz="quarter" idx="11"/>
          </p:nvPr>
        </p:nvSpPr>
        <p:spPr>
          <a:xfrm>
            <a:off x="457200" y="6480969"/>
            <a:ext cx="4260056" cy="300831"/>
          </a:xfrm>
        </p:spPr>
        <p:txBody>
          <a:bodyPr/>
          <a:lstStyle/>
          <a:p>
            <a:endParaRPr lang="ar-SA"/>
          </a:p>
        </p:txBody>
      </p:sp>
      <p:sp>
        <p:nvSpPr>
          <p:cNvPr id="6" name="عنصر نائب لرقم الشريحة 5"/>
          <p:cNvSpPr>
            <a:spLocks noGrp="1"/>
          </p:cNvSpPr>
          <p:nvPr>
            <p:ph type="sldNum" sz="quarter" idx="12"/>
          </p:nvPr>
        </p:nvSpPr>
        <p:spPr/>
        <p:txBody>
          <a:bodyPr/>
          <a:lstStyle/>
          <a:p>
            <a:fld id="{6D0E26A3-C9E8-4168-8F1F-211ABA7863F0}" type="slidenum">
              <a:rPr lang="ar-SA" smtClean="0"/>
              <a:pPr/>
              <a:t>‹#›</a:t>
            </a:fld>
            <a:endParaRPr lang="ar-SA"/>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1"/>
      </p:bgRef>
    </p:bg>
    <p:spTree>
      <p:nvGrpSpPr>
        <p:cNvPr id="1" name=""/>
        <p:cNvGrpSpPr/>
        <p:nvPr/>
      </p:nvGrpSpPr>
      <p:grpSpPr>
        <a:xfrm>
          <a:off x="0" y="0"/>
          <a:ext cx="0" cy="0"/>
          <a:chOff x="0" y="0"/>
          <a:chExt cx="0" cy="0"/>
        </a:xfrm>
      </p:grpSpPr>
      <p:sp>
        <p:nvSpPr>
          <p:cNvPr id="9" name="مثلث قائم الزاوية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مثلث متساوي الساقين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عنصر نائب للتاريخ 3"/>
          <p:cNvSpPr>
            <a:spLocks noGrp="1"/>
          </p:cNvSpPr>
          <p:nvPr>
            <p:ph type="dt" sz="half" idx="10"/>
          </p:nvPr>
        </p:nvSpPr>
        <p:spPr>
          <a:xfrm>
            <a:off x="6955632" y="6477000"/>
            <a:ext cx="2133600" cy="304800"/>
          </a:xfrm>
        </p:spPr>
        <p:txBody>
          <a:bodyPr/>
          <a:lstStyle/>
          <a:p>
            <a:fld id="{231E83EA-359D-40C4-9220-1DCE5141627A}" type="datetimeFigureOut">
              <a:rPr lang="ar-SA" smtClean="0"/>
              <a:pPr/>
              <a:t>16/01/38</a:t>
            </a:fld>
            <a:endParaRPr lang="ar-SA"/>
          </a:p>
        </p:txBody>
      </p:sp>
      <p:sp>
        <p:nvSpPr>
          <p:cNvPr id="5" name="عنصر نائب للتذييل 4"/>
          <p:cNvSpPr>
            <a:spLocks noGrp="1"/>
          </p:cNvSpPr>
          <p:nvPr>
            <p:ph type="ftr" sz="quarter" idx="11"/>
          </p:nvPr>
        </p:nvSpPr>
        <p:spPr>
          <a:xfrm>
            <a:off x="2619376" y="6480969"/>
            <a:ext cx="4260056" cy="300831"/>
          </a:xfrm>
        </p:spPr>
        <p:txBody>
          <a:bodyPr/>
          <a:lstStyle/>
          <a:p>
            <a:endParaRPr lang="ar-SA"/>
          </a:p>
        </p:txBody>
      </p:sp>
      <p:sp>
        <p:nvSpPr>
          <p:cNvPr id="6" name="عنصر نائب لرقم الشريحة 5"/>
          <p:cNvSpPr>
            <a:spLocks noGrp="1"/>
          </p:cNvSpPr>
          <p:nvPr>
            <p:ph type="sldNum" sz="quarter" idx="12"/>
          </p:nvPr>
        </p:nvSpPr>
        <p:spPr>
          <a:xfrm>
            <a:off x="8451056" y="809624"/>
            <a:ext cx="502920" cy="300831"/>
          </a:xfrm>
        </p:spPr>
        <p:txBody>
          <a:bodyPr/>
          <a:lstStyle/>
          <a:p>
            <a:fld id="{6D0E26A3-C9E8-4168-8F1F-211ABA7863F0}" type="slidenum">
              <a:rPr lang="ar-SA" smtClean="0"/>
              <a:pPr/>
              <a:t>‹#›</a:t>
            </a:fld>
            <a:endParaRPr lang="ar-SA"/>
          </a:p>
        </p:txBody>
      </p:sp>
      <p:cxnSp>
        <p:nvCxnSpPr>
          <p:cNvPr id="11" name="رابط مستقيم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رابط مستقيم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عنوان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marL="0" algn="l">
              <a:defRPr/>
            </a:lvl1p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4791456" y="6480969"/>
            <a:ext cx="2133600" cy="301752"/>
          </a:xfrm>
        </p:spPr>
        <p:txBody>
          <a:bodyPr/>
          <a:lstStyle/>
          <a:p>
            <a:fld id="{231E83EA-359D-40C4-9220-1DCE5141627A}" type="datetimeFigureOut">
              <a:rPr lang="ar-SA" smtClean="0"/>
              <a:pPr/>
              <a:t>16/01/38</a:t>
            </a:fld>
            <a:endParaRPr lang="ar-SA"/>
          </a:p>
        </p:txBody>
      </p:sp>
      <p:sp>
        <p:nvSpPr>
          <p:cNvPr id="6" name="عنصر نائب للتذييل 5"/>
          <p:cNvSpPr>
            <a:spLocks noGrp="1"/>
          </p:cNvSpPr>
          <p:nvPr>
            <p:ph type="ftr" sz="quarter" idx="11"/>
          </p:nvPr>
        </p:nvSpPr>
        <p:spPr>
          <a:xfrm>
            <a:off x="457200" y="6480969"/>
            <a:ext cx="4260056" cy="301752"/>
          </a:xfrm>
        </p:spPr>
        <p:txBody>
          <a:bodyPr/>
          <a:lstStyle/>
          <a:p>
            <a:endParaRPr lang="ar-SA"/>
          </a:p>
        </p:txBody>
      </p:sp>
      <p:sp>
        <p:nvSpPr>
          <p:cNvPr id="7" name="عنصر نائب لرقم الشريحة 6"/>
          <p:cNvSpPr>
            <a:spLocks noGrp="1"/>
          </p:cNvSpPr>
          <p:nvPr>
            <p:ph type="sldNum" sz="quarter" idx="12"/>
          </p:nvPr>
        </p:nvSpPr>
        <p:spPr>
          <a:xfrm>
            <a:off x="7589520" y="6480969"/>
            <a:ext cx="502920" cy="301752"/>
          </a:xfrm>
        </p:spPr>
        <p:txBody>
          <a:bodyPr/>
          <a:lstStyle/>
          <a:p>
            <a:fld id="{6D0E26A3-C9E8-4168-8F1F-211ABA7863F0}" type="slidenum">
              <a:rPr lang="ar-SA" smtClean="0"/>
              <a:pPr/>
              <a:t>‹#›</a:t>
            </a:fld>
            <a:endParaRPr lang="ar-SA"/>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a:xfrm>
            <a:off x="4791456" y="6480969"/>
            <a:ext cx="2130552" cy="301752"/>
          </a:xfrm>
        </p:spPr>
        <p:txBody>
          <a:bodyPr/>
          <a:lstStyle/>
          <a:p>
            <a:fld id="{231E83EA-359D-40C4-9220-1DCE5141627A}" type="datetimeFigureOut">
              <a:rPr lang="ar-SA" smtClean="0"/>
              <a:pPr/>
              <a:t>16/01/38</a:t>
            </a:fld>
            <a:endParaRPr lang="ar-SA"/>
          </a:p>
        </p:txBody>
      </p:sp>
      <p:sp>
        <p:nvSpPr>
          <p:cNvPr id="8" name="عنصر نائب للتذييل 7"/>
          <p:cNvSpPr>
            <a:spLocks noGrp="1"/>
          </p:cNvSpPr>
          <p:nvPr>
            <p:ph type="ftr" sz="quarter" idx="11"/>
          </p:nvPr>
        </p:nvSpPr>
        <p:spPr>
          <a:xfrm>
            <a:off x="457200" y="6480969"/>
            <a:ext cx="4261104" cy="301752"/>
          </a:xfrm>
        </p:spPr>
        <p:txBody>
          <a:bodyPr/>
          <a:lstStyle/>
          <a:p>
            <a:endParaRPr lang="ar-SA"/>
          </a:p>
        </p:txBody>
      </p:sp>
      <p:sp>
        <p:nvSpPr>
          <p:cNvPr id="9" name="عنصر نائب لرقم الشريحة 8"/>
          <p:cNvSpPr>
            <a:spLocks noGrp="1"/>
          </p:cNvSpPr>
          <p:nvPr>
            <p:ph type="sldNum" sz="quarter" idx="12"/>
          </p:nvPr>
        </p:nvSpPr>
        <p:spPr>
          <a:xfrm>
            <a:off x="7589520" y="6483096"/>
            <a:ext cx="502920" cy="301752"/>
          </a:xfrm>
        </p:spPr>
        <p:txBody>
          <a:bodyPr/>
          <a:lstStyle>
            <a:lvl1pPr algn="ctr">
              <a:defRPr/>
            </a:lvl1pPr>
          </a:lstStyle>
          <a:p>
            <a:fld id="{6D0E26A3-C9E8-4168-8F1F-211ABA7863F0}"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b="0"/>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231E83EA-359D-40C4-9220-1DCE5141627A}" type="datetimeFigureOut">
              <a:rPr lang="ar-SA" smtClean="0"/>
              <a:pPr/>
              <a:t>16/01/38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6D0E26A3-C9E8-4168-8F1F-211ABA7863F0}" type="slidenum">
              <a:rPr lang="ar-SA" smtClean="0"/>
              <a:pPr/>
              <a:t>‹#›</a:t>
            </a:fld>
            <a:endParaRPr lang="ar-SA"/>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a:xfrm>
            <a:off x="4791456" y="6480969"/>
            <a:ext cx="2133600" cy="301752"/>
          </a:xfrm>
        </p:spPr>
        <p:txBody>
          <a:bodyPr/>
          <a:lstStyle/>
          <a:p>
            <a:fld id="{231E83EA-359D-40C4-9220-1DCE5141627A}" type="datetimeFigureOut">
              <a:rPr lang="ar-SA" smtClean="0"/>
              <a:pPr/>
              <a:t>16/01/38</a:t>
            </a:fld>
            <a:endParaRPr lang="ar-SA"/>
          </a:p>
        </p:txBody>
      </p:sp>
      <p:sp>
        <p:nvSpPr>
          <p:cNvPr id="3" name="عنصر نائب للتذييل 2"/>
          <p:cNvSpPr>
            <a:spLocks noGrp="1"/>
          </p:cNvSpPr>
          <p:nvPr>
            <p:ph type="ftr" sz="quarter" idx="11"/>
          </p:nvPr>
        </p:nvSpPr>
        <p:spPr>
          <a:xfrm>
            <a:off x="457200" y="6481890"/>
            <a:ext cx="4260056" cy="300831"/>
          </a:xfrm>
        </p:spPr>
        <p:txBody>
          <a:bodyPr/>
          <a:lstStyle/>
          <a:p>
            <a:endParaRPr lang="ar-SA"/>
          </a:p>
        </p:txBody>
      </p:sp>
      <p:sp>
        <p:nvSpPr>
          <p:cNvPr id="4" name="عنصر نائب لرقم الشريحة 3"/>
          <p:cNvSpPr>
            <a:spLocks noGrp="1"/>
          </p:cNvSpPr>
          <p:nvPr>
            <p:ph type="sldNum" sz="quarter" idx="12"/>
          </p:nvPr>
        </p:nvSpPr>
        <p:spPr>
          <a:xfrm>
            <a:off x="7589520" y="6480969"/>
            <a:ext cx="502920" cy="301752"/>
          </a:xfrm>
        </p:spPr>
        <p:txBody>
          <a:bodyPr/>
          <a:lstStyle/>
          <a:p>
            <a:fld id="{6D0E26A3-C9E8-4168-8F1F-211ABA7863F0}" type="slidenum">
              <a:rPr lang="ar-SA" smtClean="0"/>
              <a:pPr/>
              <a:t>‹#›</a:t>
            </a:fld>
            <a:endParaRPr lang="ar-SA"/>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278976" y="6556248"/>
            <a:ext cx="2133600" cy="301752"/>
          </a:xfrm>
        </p:spPr>
        <p:txBody>
          <a:bodyPr/>
          <a:lstStyle>
            <a:lvl1pPr>
              <a:defRPr sz="900"/>
            </a:lvl1pPr>
          </a:lstStyle>
          <a:p>
            <a:fld id="{231E83EA-359D-40C4-9220-1DCE5141627A}" type="datetimeFigureOut">
              <a:rPr lang="ar-SA" smtClean="0"/>
              <a:pPr/>
              <a:t>16/01/38</a:t>
            </a:fld>
            <a:endParaRPr lang="ar-SA"/>
          </a:p>
        </p:txBody>
      </p:sp>
      <p:sp>
        <p:nvSpPr>
          <p:cNvPr id="6" name="عنصر نائب للتذييل 5"/>
          <p:cNvSpPr>
            <a:spLocks noGrp="1"/>
          </p:cNvSpPr>
          <p:nvPr>
            <p:ph type="ftr" sz="quarter" idx="11"/>
          </p:nvPr>
        </p:nvSpPr>
        <p:spPr>
          <a:xfrm>
            <a:off x="1135856" y="6556248"/>
            <a:ext cx="5143120" cy="301752"/>
          </a:xfrm>
        </p:spPr>
        <p:txBody>
          <a:bodyPr/>
          <a:lstStyle>
            <a:lvl1pPr>
              <a:defRPr sz="900"/>
            </a:lvl1pPr>
          </a:lstStyle>
          <a:p>
            <a:endParaRPr lang="ar-SA"/>
          </a:p>
        </p:txBody>
      </p:sp>
      <p:sp>
        <p:nvSpPr>
          <p:cNvPr id="7" name="عنصر نائب لرقم الشريحة 6"/>
          <p:cNvSpPr>
            <a:spLocks noGrp="1"/>
          </p:cNvSpPr>
          <p:nvPr>
            <p:ph type="sldNum" sz="quarter" idx="12"/>
          </p:nvPr>
        </p:nvSpPr>
        <p:spPr>
          <a:xfrm>
            <a:off x="8410576" y="6556248"/>
            <a:ext cx="502920" cy="301752"/>
          </a:xfrm>
        </p:spPr>
        <p:txBody>
          <a:bodyPr/>
          <a:lstStyle>
            <a:lvl1pPr>
              <a:defRPr sz="900"/>
            </a:lvl1pPr>
          </a:lstStyle>
          <a:p>
            <a:fld id="{6D0E26A3-C9E8-4168-8F1F-211ABA7863F0}"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lgn="l">
              <a:defRPr/>
            </a:lvl1p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31E83EA-359D-40C4-9220-1DCE5141627A}" type="datetimeFigureOut">
              <a:rPr lang="ar-SA" smtClean="0"/>
              <a:pPr/>
              <a:t>16/01/38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D0E26A3-C9E8-4168-8F1F-211ABA7863F0}" type="slidenum">
              <a:rPr lang="ar-SA" smtClean="0"/>
              <a:pPr/>
              <a:t>‹#›</a:t>
            </a:fld>
            <a:endParaRPr lang="ar-S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a:xfrm>
            <a:off x="6108192" y="6556248"/>
            <a:ext cx="2103120" cy="301752"/>
          </a:xfrm>
        </p:spPr>
        <p:txBody>
          <a:bodyPr/>
          <a:lstStyle>
            <a:lvl1pPr>
              <a:defRPr sz="900"/>
            </a:lvl1pPr>
          </a:lstStyle>
          <a:p>
            <a:fld id="{231E83EA-359D-40C4-9220-1DCE5141627A}" type="datetimeFigureOut">
              <a:rPr lang="ar-SA" smtClean="0"/>
              <a:pPr/>
              <a:t>16/01/38</a:t>
            </a:fld>
            <a:endParaRPr lang="ar-SA"/>
          </a:p>
        </p:txBody>
      </p:sp>
      <p:sp>
        <p:nvSpPr>
          <p:cNvPr id="6" name="عنصر نائب للتذييل 5"/>
          <p:cNvSpPr>
            <a:spLocks noGrp="1"/>
          </p:cNvSpPr>
          <p:nvPr>
            <p:ph type="ftr" sz="quarter" idx="11"/>
          </p:nvPr>
        </p:nvSpPr>
        <p:spPr>
          <a:xfrm>
            <a:off x="1170432" y="6557169"/>
            <a:ext cx="4948072" cy="301752"/>
          </a:xfrm>
        </p:spPr>
        <p:txBody>
          <a:bodyPr/>
          <a:lstStyle>
            <a:lvl1pPr>
              <a:defRPr sz="900"/>
            </a:lvl1pPr>
          </a:lstStyle>
          <a:p>
            <a:endParaRPr lang="ar-SA"/>
          </a:p>
        </p:txBody>
      </p:sp>
      <p:sp>
        <p:nvSpPr>
          <p:cNvPr id="7" name="عنصر نائب لرقم الشريحة 6"/>
          <p:cNvSpPr>
            <a:spLocks noGrp="1"/>
          </p:cNvSpPr>
          <p:nvPr>
            <p:ph type="sldNum" sz="quarter" idx="12"/>
          </p:nvPr>
        </p:nvSpPr>
        <p:spPr>
          <a:xfrm>
            <a:off x="8217192" y="6556248"/>
            <a:ext cx="365760" cy="301752"/>
          </a:xfrm>
        </p:spPr>
        <p:txBody>
          <a:bodyPr/>
          <a:lstStyle>
            <a:lvl1pPr algn="ctr">
              <a:defRPr sz="900"/>
            </a:lvl1pPr>
          </a:lstStyle>
          <a:p>
            <a:fld id="{6D0E26A3-C9E8-4168-8F1F-211ABA7863F0}"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31E83EA-359D-40C4-9220-1DCE5141627A}" type="datetimeFigureOut">
              <a:rPr lang="ar-SA" smtClean="0"/>
              <a:pPr/>
              <a:t>16/01/38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D0E26A3-C9E8-4168-8F1F-211ABA7863F0}" type="slidenum">
              <a:rPr lang="ar-SA" smtClean="0"/>
              <a:pPr/>
              <a:t>‹#›</a:t>
            </a:fld>
            <a:endParaRPr lang="ar-SA"/>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381000"/>
            <a:ext cx="1905000" cy="5486400"/>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381000"/>
            <a:ext cx="6248400" cy="5486400"/>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31E83EA-359D-40C4-9220-1DCE5141627A}" type="datetimeFigureOut">
              <a:rPr lang="ar-SA" smtClean="0"/>
              <a:pPr/>
              <a:t>16/01/38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D0E26A3-C9E8-4168-8F1F-211ABA7863F0}" type="slidenum">
              <a:rPr lang="ar-SA" smtClean="0"/>
              <a:pPr/>
              <a:t>‹#›</a:t>
            </a:fld>
            <a:endParaRPr lang="ar-SA"/>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231E83EA-359D-40C4-9220-1DCE5141627A}" type="datetimeFigureOut">
              <a:rPr lang="ar-SA" smtClean="0"/>
              <a:pPr/>
              <a:t>16/01/38</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6D0E26A3-C9E8-4168-8F1F-211ABA7863F0}"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31E83EA-359D-40C4-9220-1DCE5141627A}" type="datetimeFigureOut">
              <a:rPr lang="ar-SA" smtClean="0"/>
              <a:pPr/>
              <a:t>16/01/38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D0E26A3-C9E8-4168-8F1F-211ABA7863F0}" type="slidenum">
              <a:rPr lang="ar-SA" smtClean="0"/>
              <a:pPr/>
              <a:t>‹#›</a:t>
            </a:fld>
            <a:endParaRPr lang="ar-SA"/>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31E83EA-359D-40C4-9220-1DCE5141627A}" type="datetimeFigureOut">
              <a:rPr lang="ar-SA" smtClean="0"/>
              <a:pPr/>
              <a:t>16/01/38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D0E26A3-C9E8-4168-8F1F-211ABA7863F0}"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231E83EA-359D-40C4-9220-1DCE5141627A}" type="datetimeFigureOut">
              <a:rPr lang="ar-SA" smtClean="0"/>
              <a:pPr/>
              <a:t>16/01/38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D0E26A3-C9E8-4168-8F1F-211ABA7863F0}" type="slidenum">
              <a:rPr lang="ar-SA" smtClean="0"/>
              <a:pPr/>
              <a:t>‹#›</a:t>
            </a:fld>
            <a:endParaRPr lang="ar-SA"/>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231E83EA-359D-40C4-9220-1DCE5141627A}" type="datetimeFigureOut">
              <a:rPr lang="ar-SA" smtClean="0"/>
              <a:pPr/>
              <a:t>16/01/38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6D0E26A3-C9E8-4168-8F1F-211ABA7863F0}" type="slidenum">
              <a:rPr lang="ar-SA" smtClean="0"/>
              <a:pPr/>
              <a:t>‹#›</a:t>
            </a:fld>
            <a:endParaRPr lang="ar-SA"/>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231E83EA-359D-40C4-9220-1DCE5141627A}" type="datetimeFigureOut">
              <a:rPr lang="ar-SA" smtClean="0"/>
              <a:pPr/>
              <a:t>16/01/38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6D0E26A3-C9E8-4168-8F1F-211ABA7863F0}" type="slidenum">
              <a:rPr lang="ar-SA" smtClean="0"/>
              <a:pPr/>
              <a:t>‹#›</a:t>
            </a:fld>
            <a:endParaRPr lang="ar-SA"/>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31E83EA-359D-40C4-9220-1DCE5141627A}" type="datetimeFigureOut">
              <a:rPr lang="ar-SA" smtClean="0"/>
              <a:pPr/>
              <a:t>16/01/38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6D0E26A3-C9E8-4168-8F1F-211ABA7863F0}"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شكل حر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عنوان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31E83EA-359D-40C4-9220-1DCE5141627A}" type="datetimeFigureOut">
              <a:rPr lang="ar-SA" smtClean="0"/>
              <a:pPr/>
              <a:t>16/01/38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D0E26A3-C9E8-4168-8F1F-211ABA7863F0}"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231E83EA-359D-40C4-9220-1DCE5141627A}" type="datetimeFigureOut">
              <a:rPr lang="ar-SA" smtClean="0"/>
              <a:pPr/>
              <a:t>16/01/38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D0E26A3-C9E8-4168-8F1F-211ABA7863F0}" type="slidenum">
              <a:rPr lang="ar-SA" smtClean="0"/>
              <a:pPr/>
              <a:t>‹#›</a:t>
            </a:fld>
            <a:endParaRPr lang="ar-SA"/>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31E83EA-359D-40C4-9220-1DCE5141627A}" type="datetimeFigureOut">
              <a:rPr lang="ar-SA" smtClean="0"/>
              <a:pPr/>
              <a:t>16/01/38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6D0E26A3-C9E8-4168-8F1F-211ABA7863F0}"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31E83EA-359D-40C4-9220-1DCE5141627A}" type="datetimeFigureOut">
              <a:rPr lang="ar-SA" smtClean="0"/>
              <a:pPr/>
              <a:t>16/01/38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D0E26A3-C9E8-4168-8F1F-211ABA7863F0}" type="slidenum">
              <a:rPr lang="ar-SA" smtClean="0"/>
              <a:pPr/>
              <a:t>‹#›</a:t>
            </a:fld>
            <a:endParaRPr lang="ar-SA"/>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31E83EA-359D-40C4-9220-1DCE5141627A}" type="datetimeFigureOut">
              <a:rPr lang="ar-SA" smtClean="0"/>
              <a:pPr/>
              <a:t>16/01/38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D0E26A3-C9E8-4168-8F1F-211ABA7863F0}" type="slidenum">
              <a:rPr lang="ar-SA" smtClean="0"/>
              <a:pPr/>
              <a:t>‹#›</a:t>
            </a:fld>
            <a:endParaRPr lang="ar-SA"/>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7" name="مثلث متساوي الساقين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540544" y="776288"/>
            <a:ext cx="8062912" cy="1470025"/>
          </a:xfrm>
        </p:spPr>
        <p:txBody>
          <a:bodyPr anchor="b">
            <a:normAutofit/>
          </a:bodyPr>
          <a:lstStyle>
            <a:lvl1pPr algn="r">
              <a:defRPr sz="440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1371600" y="6012656"/>
            <a:ext cx="5791200" cy="365125"/>
          </a:xfrm>
        </p:spPr>
        <p:txBody>
          <a:bodyPr tIns="0" bIns="0" anchor="t"/>
          <a:lstStyle>
            <a:lvl1pPr algn="r">
              <a:defRPr sz="1000"/>
            </a:lvl1pPr>
          </a:lstStyle>
          <a:p>
            <a:fld id="{231E83EA-359D-40C4-9220-1DCE5141627A}" type="datetimeFigureOut">
              <a:rPr lang="ar-SA" smtClean="0"/>
              <a:pPr/>
              <a:t>16/01/38</a:t>
            </a:fld>
            <a:endParaRPr lang="ar-SA"/>
          </a:p>
        </p:txBody>
      </p:sp>
      <p:sp>
        <p:nvSpPr>
          <p:cNvPr id="17" name="عنصر نائب للتذييل 16"/>
          <p:cNvSpPr>
            <a:spLocks noGrp="1"/>
          </p:cNvSpPr>
          <p:nvPr>
            <p:ph type="ftr" sz="quarter" idx="11"/>
          </p:nvPr>
        </p:nvSpPr>
        <p:spPr>
          <a:xfrm>
            <a:off x="1371600" y="5650704"/>
            <a:ext cx="5791200" cy="365125"/>
          </a:xfrm>
        </p:spPr>
        <p:txBody>
          <a:bodyPr tIns="0" bIns="0" anchor="b"/>
          <a:lstStyle>
            <a:lvl1pPr algn="r">
              <a:defRPr sz="1100"/>
            </a:lvl1pPr>
          </a:lstStyle>
          <a:p>
            <a:endParaRPr lang="ar-SA"/>
          </a:p>
        </p:txBody>
      </p:sp>
      <p:sp>
        <p:nvSpPr>
          <p:cNvPr id="29" name="عنصر نائب لرقم الشريحة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6D0E26A3-C9E8-4168-8F1F-211ABA7863F0}" type="slidenum">
              <a:rPr lang="ar-SA" smtClean="0"/>
              <a:pPr/>
              <a:t>‹#›</a:t>
            </a:fld>
            <a:endParaRPr lang="ar-SA"/>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1399032"/>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a:xfrm>
            <a:off x="457200" y="1882808"/>
            <a:ext cx="8229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4791456" y="6480048"/>
            <a:ext cx="2133600" cy="301752"/>
          </a:xfrm>
        </p:spPr>
        <p:txBody>
          <a:bodyPr/>
          <a:lstStyle/>
          <a:p>
            <a:fld id="{231E83EA-359D-40C4-9220-1DCE5141627A}" type="datetimeFigureOut">
              <a:rPr lang="ar-SA" smtClean="0"/>
              <a:pPr/>
              <a:t>16/01/38</a:t>
            </a:fld>
            <a:endParaRPr lang="ar-SA"/>
          </a:p>
        </p:txBody>
      </p:sp>
      <p:sp>
        <p:nvSpPr>
          <p:cNvPr id="5" name="عنصر نائب للتذييل 4"/>
          <p:cNvSpPr>
            <a:spLocks noGrp="1"/>
          </p:cNvSpPr>
          <p:nvPr>
            <p:ph type="ftr" sz="quarter" idx="11"/>
          </p:nvPr>
        </p:nvSpPr>
        <p:spPr>
          <a:xfrm>
            <a:off x="457200" y="6480969"/>
            <a:ext cx="4260056" cy="300831"/>
          </a:xfrm>
        </p:spPr>
        <p:txBody>
          <a:bodyPr/>
          <a:lstStyle/>
          <a:p>
            <a:endParaRPr lang="ar-SA"/>
          </a:p>
        </p:txBody>
      </p:sp>
      <p:sp>
        <p:nvSpPr>
          <p:cNvPr id="6" name="عنصر نائب لرقم الشريحة 5"/>
          <p:cNvSpPr>
            <a:spLocks noGrp="1"/>
          </p:cNvSpPr>
          <p:nvPr>
            <p:ph type="sldNum" sz="quarter" idx="12"/>
          </p:nvPr>
        </p:nvSpPr>
        <p:spPr/>
        <p:txBody>
          <a:bodyPr/>
          <a:lstStyle/>
          <a:p>
            <a:fld id="{6D0E26A3-C9E8-4168-8F1F-211ABA7863F0}" type="slidenum">
              <a:rPr lang="ar-SA" smtClean="0"/>
              <a:pPr/>
              <a:t>‹#›</a:t>
            </a:fld>
            <a:endParaRPr lang="ar-SA"/>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1"/>
      </p:bgRef>
    </p:bg>
    <p:spTree>
      <p:nvGrpSpPr>
        <p:cNvPr id="1" name=""/>
        <p:cNvGrpSpPr/>
        <p:nvPr/>
      </p:nvGrpSpPr>
      <p:grpSpPr>
        <a:xfrm>
          <a:off x="0" y="0"/>
          <a:ext cx="0" cy="0"/>
          <a:chOff x="0" y="0"/>
          <a:chExt cx="0" cy="0"/>
        </a:xfrm>
      </p:grpSpPr>
      <p:sp>
        <p:nvSpPr>
          <p:cNvPr id="9" name="مثلث قائم الزاوية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مثلث متساوي الساقين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عنصر نائب للتاريخ 3"/>
          <p:cNvSpPr>
            <a:spLocks noGrp="1"/>
          </p:cNvSpPr>
          <p:nvPr>
            <p:ph type="dt" sz="half" idx="10"/>
          </p:nvPr>
        </p:nvSpPr>
        <p:spPr>
          <a:xfrm>
            <a:off x="6955632" y="6477000"/>
            <a:ext cx="2133600" cy="304800"/>
          </a:xfrm>
        </p:spPr>
        <p:txBody>
          <a:bodyPr/>
          <a:lstStyle/>
          <a:p>
            <a:fld id="{231E83EA-359D-40C4-9220-1DCE5141627A}" type="datetimeFigureOut">
              <a:rPr lang="ar-SA" smtClean="0"/>
              <a:pPr/>
              <a:t>16/01/38</a:t>
            </a:fld>
            <a:endParaRPr lang="ar-SA"/>
          </a:p>
        </p:txBody>
      </p:sp>
      <p:sp>
        <p:nvSpPr>
          <p:cNvPr id="5" name="عنصر نائب للتذييل 4"/>
          <p:cNvSpPr>
            <a:spLocks noGrp="1"/>
          </p:cNvSpPr>
          <p:nvPr>
            <p:ph type="ftr" sz="quarter" idx="11"/>
          </p:nvPr>
        </p:nvSpPr>
        <p:spPr>
          <a:xfrm>
            <a:off x="2619376" y="6480969"/>
            <a:ext cx="4260056" cy="300831"/>
          </a:xfrm>
        </p:spPr>
        <p:txBody>
          <a:bodyPr/>
          <a:lstStyle/>
          <a:p>
            <a:endParaRPr lang="ar-SA"/>
          </a:p>
        </p:txBody>
      </p:sp>
      <p:sp>
        <p:nvSpPr>
          <p:cNvPr id="6" name="عنصر نائب لرقم الشريحة 5"/>
          <p:cNvSpPr>
            <a:spLocks noGrp="1"/>
          </p:cNvSpPr>
          <p:nvPr>
            <p:ph type="sldNum" sz="quarter" idx="12"/>
          </p:nvPr>
        </p:nvSpPr>
        <p:spPr>
          <a:xfrm>
            <a:off x="8451056" y="809624"/>
            <a:ext cx="502920" cy="300831"/>
          </a:xfrm>
        </p:spPr>
        <p:txBody>
          <a:bodyPr/>
          <a:lstStyle/>
          <a:p>
            <a:fld id="{6D0E26A3-C9E8-4168-8F1F-211ABA7863F0}" type="slidenum">
              <a:rPr lang="ar-SA" smtClean="0"/>
              <a:pPr/>
              <a:t>‹#›</a:t>
            </a:fld>
            <a:endParaRPr lang="ar-SA"/>
          </a:p>
        </p:txBody>
      </p:sp>
      <p:cxnSp>
        <p:nvCxnSpPr>
          <p:cNvPr id="11" name="رابط مستقيم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رابط مستقيم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عنوان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Tree>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marL="0" algn="l">
              <a:defRPr/>
            </a:lvl1p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4791456" y="6480969"/>
            <a:ext cx="2133600" cy="301752"/>
          </a:xfrm>
        </p:spPr>
        <p:txBody>
          <a:bodyPr/>
          <a:lstStyle/>
          <a:p>
            <a:fld id="{231E83EA-359D-40C4-9220-1DCE5141627A}" type="datetimeFigureOut">
              <a:rPr lang="ar-SA" smtClean="0"/>
              <a:pPr/>
              <a:t>16/01/38</a:t>
            </a:fld>
            <a:endParaRPr lang="ar-SA"/>
          </a:p>
        </p:txBody>
      </p:sp>
      <p:sp>
        <p:nvSpPr>
          <p:cNvPr id="6" name="عنصر نائب للتذييل 5"/>
          <p:cNvSpPr>
            <a:spLocks noGrp="1"/>
          </p:cNvSpPr>
          <p:nvPr>
            <p:ph type="ftr" sz="quarter" idx="11"/>
          </p:nvPr>
        </p:nvSpPr>
        <p:spPr>
          <a:xfrm>
            <a:off x="457200" y="6480969"/>
            <a:ext cx="4260056" cy="301752"/>
          </a:xfrm>
        </p:spPr>
        <p:txBody>
          <a:bodyPr/>
          <a:lstStyle/>
          <a:p>
            <a:endParaRPr lang="ar-SA"/>
          </a:p>
        </p:txBody>
      </p:sp>
      <p:sp>
        <p:nvSpPr>
          <p:cNvPr id="7" name="عنصر نائب لرقم الشريحة 6"/>
          <p:cNvSpPr>
            <a:spLocks noGrp="1"/>
          </p:cNvSpPr>
          <p:nvPr>
            <p:ph type="sldNum" sz="quarter" idx="12"/>
          </p:nvPr>
        </p:nvSpPr>
        <p:spPr>
          <a:xfrm>
            <a:off x="7589520" y="6480969"/>
            <a:ext cx="502920" cy="301752"/>
          </a:xfrm>
        </p:spPr>
        <p:txBody>
          <a:bodyPr/>
          <a:lstStyle/>
          <a:p>
            <a:fld id="{6D0E26A3-C9E8-4168-8F1F-211ABA7863F0}" type="slidenum">
              <a:rPr lang="ar-SA" smtClean="0"/>
              <a:pPr/>
              <a:t>‹#›</a:t>
            </a:fld>
            <a:endParaRPr lang="ar-SA"/>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a:xfrm>
            <a:off x="4791456" y="6480969"/>
            <a:ext cx="2130552" cy="301752"/>
          </a:xfrm>
        </p:spPr>
        <p:txBody>
          <a:bodyPr/>
          <a:lstStyle/>
          <a:p>
            <a:fld id="{231E83EA-359D-40C4-9220-1DCE5141627A}" type="datetimeFigureOut">
              <a:rPr lang="ar-SA" smtClean="0"/>
              <a:pPr/>
              <a:t>16/01/38</a:t>
            </a:fld>
            <a:endParaRPr lang="ar-SA"/>
          </a:p>
        </p:txBody>
      </p:sp>
      <p:sp>
        <p:nvSpPr>
          <p:cNvPr id="8" name="عنصر نائب للتذييل 7"/>
          <p:cNvSpPr>
            <a:spLocks noGrp="1"/>
          </p:cNvSpPr>
          <p:nvPr>
            <p:ph type="ftr" sz="quarter" idx="11"/>
          </p:nvPr>
        </p:nvSpPr>
        <p:spPr>
          <a:xfrm>
            <a:off x="457200" y="6480969"/>
            <a:ext cx="4261104" cy="301752"/>
          </a:xfrm>
        </p:spPr>
        <p:txBody>
          <a:bodyPr/>
          <a:lstStyle/>
          <a:p>
            <a:endParaRPr lang="ar-SA"/>
          </a:p>
        </p:txBody>
      </p:sp>
      <p:sp>
        <p:nvSpPr>
          <p:cNvPr id="9" name="عنصر نائب لرقم الشريحة 8"/>
          <p:cNvSpPr>
            <a:spLocks noGrp="1"/>
          </p:cNvSpPr>
          <p:nvPr>
            <p:ph type="sldNum" sz="quarter" idx="12"/>
          </p:nvPr>
        </p:nvSpPr>
        <p:spPr>
          <a:xfrm>
            <a:off x="7589520" y="6483096"/>
            <a:ext cx="502920" cy="301752"/>
          </a:xfrm>
        </p:spPr>
        <p:txBody>
          <a:bodyPr/>
          <a:lstStyle>
            <a:lvl1pPr algn="ctr">
              <a:defRPr/>
            </a:lvl1pPr>
          </a:lstStyle>
          <a:p>
            <a:fld id="{6D0E26A3-C9E8-4168-8F1F-211ABA7863F0}"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b="0"/>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231E83EA-359D-40C4-9220-1DCE5141627A}" type="datetimeFigureOut">
              <a:rPr lang="ar-SA" smtClean="0"/>
              <a:pPr/>
              <a:t>16/01/38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6D0E26A3-C9E8-4168-8F1F-211ABA7863F0}"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231E83EA-359D-40C4-9220-1DCE5141627A}" type="datetimeFigureOut">
              <a:rPr lang="ar-SA" smtClean="0"/>
              <a:pPr/>
              <a:t>16/01/38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D0E26A3-C9E8-4168-8F1F-211ABA7863F0}" type="slidenum">
              <a:rPr lang="ar-SA" smtClean="0"/>
              <a:pPr/>
              <a:t>‹#›</a:t>
            </a:fld>
            <a:endParaRPr lang="ar-SA"/>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a:xfrm>
            <a:off x="4791456" y="6480969"/>
            <a:ext cx="2133600" cy="301752"/>
          </a:xfrm>
        </p:spPr>
        <p:txBody>
          <a:bodyPr/>
          <a:lstStyle/>
          <a:p>
            <a:fld id="{231E83EA-359D-40C4-9220-1DCE5141627A}" type="datetimeFigureOut">
              <a:rPr lang="ar-SA" smtClean="0"/>
              <a:pPr/>
              <a:t>16/01/38</a:t>
            </a:fld>
            <a:endParaRPr lang="ar-SA"/>
          </a:p>
        </p:txBody>
      </p:sp>
      <p:sp>
        <p:nvSpPr>
          <p:cNvPr id="3" name="عنصر نائب للتذييل 2"/>
          <p:cNvSpPr>
            <a:spLocks noGrp="1"/>
          </p:cNvSpPr>
          <p:nvPr>
            <p:ph type="ftr" sz="quarter" idx="11"/>
          </p:nvPr>
        </p:nvSpPr>
        <p:spPr>
          <a:xfrm>
            <a:off x="457200" y="6481890"/>
            <a:ext cx="4260056" cy="300831"/>
          </a:xfrm>
        </p:spPr>
        <p:txBody>
          <a:bodyPr/>
          <a:lstStyle/>
          <a:p>
            <a:endParaRPr lang="ar-SA"/>
          </a:p>
        </p:txBody>
      </p:sp>
      <p:sp>
        <p:nvSpPr>
          <p:cNvPr id="4" name="عنصر نائب لرقم الشريحة 3"/>
          <p:cNvSpPr>
            <a:spLocks noGrp="1"/>
          </p:cNvSpPr>
          <p:nvPr>
            <p:ph type="sldNum" sz="quarter" idx="12"/>
          </p:nvPr>
        </p:nvSpPr>
        <p:spPr>
          <a:xfrm>
            <a:off x="7589520" y="6480969"/>
            <a:ext cx="502920" cy="301752"/>
          </a:xfrm>
        </p:spPr>
        <p:txBody>
          <a:bodyPr/>
          <a:lstStyle/>
          <a:p>
            <a:fld id="{6D0E26A3-C9E8-4168-8F1F-211ABA7863F0}" type="slidenum">
              <a:rPr lang="ar-SA" smtClean="0"/>
              <a:pPr/>
              <a:t>‹#›</a:t>
            </a:fld>
            <a:endParaRPr lang="ar-SA"/>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278976" y="6556248"/>
            <a:ext cx="2133600" cy="301752"/>
          </a:xfrm>
        </p:spPr>
        <p:txBody>
          <a:bodyPr/>
          <a:lstStyle>
            <a:lvl1pPr>
              <a:defRPr sz="900"/>
            </a:lvl1pPr>
          </a:lstStyle>
          <a:p>
            <a:fld id="{231E83EA-359D-40C4-9220-1DCE5141627A}" type="datetimeFigureOut">
              <a:rPr lang="ar-SA" smtClean="0"/>
              <a:pPr/>
              <a:t>16/01/38</a:t>
            </a:fld>
            <a:endParaRPr lang="ar-SA"/>
          </a:p>
        </p:txBody>
      </p:sp>
      <p:sp>
        <p:nvSpPr>
          <p:cNvPr id="6" name="عنصر نائب للتذييل 5"/>
          <p:cNvSpPr>
            <a:spLocks noGrp="1"/>
          </p:cNvSpPr>
          <p:nvPr>
            <p:ph type="ftr" sz="quarter" idx="11"/>
          </p:nvPr>
        </p:nvSpPr>
        <p:spPr>
          <a:xfrm>
            <a:off x="1135856" y="6556248"/>
            <a:ext cx="5143120" cy="301752"/>
          </a:xfrm>
        </p:spPr>
        <p:txBody>
          <a:bodyPr/>
          <a:lstStyle>
            <a:lvl1pPr>
              <a:defRPr sz="900"/>
            </a:lvl1pPr>
          </a:lstStyle>
          <a:p>
            <a:endParaRPr lang="ar-SA"/>
          </a:p>
        </p:txBody>
      </p:sp>
      <p:sp>
        <p:nvSpPr>
          <p:cNvPr id="7" name="عنصر نائب لرقم الشريحة 6"/>
          <p:cNvSpPr>
            <a:spLocks noGrp="1"/>
          </p:cNvSpPr>
          <p:nvPr>
            <p:ph type="sldNum" sz="quarter" idx="12"/>
          </p:nvPr>
        </p:nvSpPr>
        <p:spPr>
          <a:xfrm>
            <a:off x="8410576" y="6556248"/>
            <a:ext cx="502920" cy="301752"/>
          </a:xfrm>
        </p:spPr>
        <p:txBody>
          <a:bodyPr/>
          <a:lstStyle>
            <a:lvl1pPr>
              <a:defRPr sz="900"/>
            </a:lvl1pPr>
          </a:lstStyle>
          <a:p>
            <a:fld id="{6D0E26A3-C9E8-4168-8F1F-211ABA7863F0}"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a:xfrm>
            <a:off x="6108192" y="6556248"/>
            <a:ext cx="2103120" cy="301752"/>
          </a:xfrm>
        </p:spPr>
        <p:txBody>
          <a:bodyPr/>
          <a:lstStyle>
            <a:lvl1pPr>
              <a:defRPr sz="900"/>
            </a:lvl1pPr>
          </a:lstStyle>
          <a:p>
            <a:fld id="{231E83EA-359D-40C4-9220-1DCE5141627A}" type="datetimeFigureOut">
              <a:rPr lang="ar-SA" smtClean="0"/>
              <a:pPr/>
              <a:t>16/01/38</a:t>
            </a:fld>
            <a:endParaRPr lang="ar-SA"/>
          </a:p>
        </p:txBody>
      </p:sp>
      <p:sp>
        <p:nvSpPr>
          <p:cNvPr id="6" name="عنصر نائب للتذييل 5"/>
          <p:cNvSpPr>
            <a:spLocks noGrp="1"/>
          </p:cNvSpPr>
          <p:nvPr>
            <p:ph type="ftr" sz="quarter" idx="11"/>
          </p:nvPr>
        </p:nvSpPr>
        <p:spPr>
          <a:xfrm>
            <a:off x="1170432" y="6557169"/>
            <a:ext cx="4948072" cy="301752"/>
          </a:xfrm>
        </p:spPr>
        <p:txBody>
          <a:bodyPr/>
          <a:lstStyle>
            <a:lvl1pPr>
              <a:defRPr sz="900"/>
            </a:lvl1pPr>
          </a:lstStyle>
          <a:p>
            <a:endParaRPr lang="ar-SA"/>
          </a:p>
        </p:txBody>
      </p:sp>
      <p:sp>
        <p:nvSpPr>
          <p:cNvPr id="7" name="عنصر نائب لرقم الشريحة 6"/>
          <p:cNvSpPr>
            <a:spLocks noGrp="1"/>
          </p:cNvSpPr>
          <p:nvPr>
            <p:ph type="sldNum" sz="quarter" idx="12"/>
          </p:nvPr>
        </p:nvSpPr>
        <p:spPr>
          <a:xfrm>
            <a:off x="8217192" y="6556248"/>
            <a:ext cx="365760" cy="301752"/>
          </a:xfrm>
        </p:spPr>
        <p:txBody>
          <a:bodyPr/>
          <a:lstStyle>
            <a:lvl1pPr algn="ctr">
              <a:defRPr sz="900"/>
            </a:lvl1pPr>
          </a:lstStyle>
          <a:p>
            <a:fld id="{6D0E26A3-C9E8-4168-8F1F-211ABA7863F0}"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31E83EA-359D-40C4-9220-1DCE5141627A}" type="datetimeFigureOut">
              <a:rPr lang="ar-SA" smtClean="0"/>
              <a:pPr/>
              <a:t>16/01/38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D0E26A3-C9E8-4168-8F1F-211ABA7863F0}" type="slidenum">
              <a:rPr lang="ar-SA" smtClean="0"/>
              <a:pPr/>
              <a:t>‹#›</a:t>
            </a:fld>
            <a:endParaRPr lang="ar-SA"/>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381000"/>
            <a:ext cx="1905000" cy="5486400"/>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381000"/>
            <a:ext cx="6248400" cy="5486400"/>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31E83EA-359D-40C4-9220-1DCE5141627A}" type="datetimeFigureOut">
              <a:rPr lang="ar-SA" smtClean="0"/>
              <a:pPr/>
              <a:t>16/01/38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D0E26A3-C9E8-4168-8F1F-211ABA7863F0}"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231E83EA-359D-40C4-9220-1DCE5141627A}" type="datetimeFigureOut">
              <a:rPr lang="ar-SA" smtClean="0"/>
              <a:pPr/>
              <a:t>16/01/38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6D0E26A3-C9E8-4168-8F1F-211ABA7863F0}"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320"/>
            <a:ext cx="7470648" cy="1143000"/>
          </a:xfrm>
        </p:spPr>
        <p:txBody>
          <a:bodyPr anchor="ctr"/>
          <a:lstStyle>
            <a:lvl1pPr algn="l">
              <a:defRPr sz="4600"/>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231E83EA-359D-40C4-9220-1DCE5141627A}" type="datetimeFigureOut">
              <a:rPr lang="ar-SA" smtClean="0"/>
              <a:pPr/>
              <a:t>16/01/38</a:t>
            </a:fld>
            <a:endParaRPr lang="ar-SA"/>
          </a:p>
        </p:txBody>
      </p:sp>
      <p:sp>
        <p:nvSpPr>
          <p:cNvPr id="8" name="عنصر نائب لرقم الشريحة 7"/>
          <p:cNvSpPr>
            <a:spLocks noGrp="1"/>
          </p:cNvSpPr>
          <p:nvPr>
            <p:ph type="sldNum" sz="quarter" idx="11"/>
          </p:nvPr>
        </p:nvSpPr>
        <p:spPr/>
        <p:txBody>
          <a:bodyPr/>
          <a:lstStyle/>
          <a:p>
            <a:fld id="{6D0E26A3-C9E8-4168-8F1F-211ABA7863F0}" type="slidenum">
              <a:rPr lang="ar-SA" smtClean="0"/>
              <a:pPr/>
              <a:t>‹#›</a:t>
            </a:fld>
            <a:endParaRPr lang="ar-SA"/>
          </a:p>
        </p:txBody>
      </p:sp>
      <p:sp>
        <p:nvSpPr>
          <p:cNvPr id="9" name="عنصر نائب للتذييل 8"/>
          <p:cNvSpPr>
            <a:spLocks noGrp="1"/>
          </p:cNvSpPr>
          <p:nvPr>
            <p:ph type="ftr" sz="quarter" idx="12"/>
          </p:nvPr>
        </p:nvSpPr>
        <p:spPr/>
        <p:txBody>
          <a:bodyPr/>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31E83EA-359D-40C4-9220-1DCE5141627A}" type="datetimeFigureOut">
              <a:rPr lang="ar-SA" smtClean="0"/>
              <a:pPr/>
              <a:t>16/01/38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6D0E26A3-C9E8-4168-8F1F-211ABA7863F0}"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231E83EA-359D-40C4-9220-1DCE5141627A}" type="datetimeFigureOut">
              <a:rPr lang="ar-SA" smtClean="0"/>
              <a:pPr/>
              <a:t>16/01/38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156448" y="6422064"/>
            <a:ext cx="762000" cy="365125"/>
          </a:xfrm>
        </p:spPr>
        <p:txBody>
          <a:bodyPr/>
          <a:lstStyle/>
          <a:p>
            <a:fld id="{6D0E26A3-C9E8-4168-8F1F-211ABA7863F0}"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a:xfrm>
            <a:off x="457200" y="6422064"/>
            <a:ext cx="2133600" cy="365125"/>
          </a:xfrm>
        </p:spPr>
        <p:txBody>
          <a:bodyPr/>
          <a:lstStyle/>
          <a:p>
            <a:fld id="{231E83EA-359D-40C4-9220-1DCE5141627A}" type="datetimeFigureOut">
              <a:rPr lang="ar-SA" smtClean="0"/>
              <a:pPr/>
              <a:t>16/01/38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D0E26A3-C9E8-4168-8F1F-211ABA7863F0}"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شكل حر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شكل حر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عنصر نائب للعنوان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231E83EA-359D-40C4-9220-1DCE5141627A}" type="datetimeFigureOut">
              <a:rPr lang="ar-SA" smtClean="0"/>
              <a:pPr/>
              <a:t>16/01/38</a:t>
            </a:fld>
            <a:endParaRPr lang="ar-SA"/>
          </a:p>
        </p:txBody>
      </p:sp>
      <p:sp>
        <p:nvSpPr>
          <p:cNvPr id="22" name="عنصر نائب للتذييل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ar-SA"/>
          </a:p>
        </p:txBody>
      </p:sp>
      <p:sp>
        <p:nvSpPr>
          <p:cNvPr id="18" name="عنصر نائب لرقم الشريحة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6D0E26A3-C9E8-4168-8F1F-211ABA7863F0}"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4600" kern="1200">
          <a:solidFill>
            <a:schemeClr val="tx1"/>
          </a:solidFill>
          <a:latin typeface="+mj-lt"/>
          <a:ea typeface="+mj-ea"/>
          <a:cs typeface="+mj-cs"/>
        </a:defRPr>
      </a:lvl1pPr>
    </p:titleStyle>
    <p:bodyStyle>
      <a:lvl1pPr marL="420624"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r" rtl="1"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r" rtl="1"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r" rtl="1"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r" rtl="1"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r" rtl="1"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r" rtl="1"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r" rtl="1"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r" rtl="1"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مثلث قائم الزاوية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رابط مستقيم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رابط مستقيم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عنصر نائب للعنوان 21"/>
          <p:cNvSpPr>
            <a:spLocks noGrp="1"/>
          </p:cNvSpPr>
          <p:nvPr>
            <p:ph type="title"/>
          </p:nvPr>
        </p:nvSpPr>
        <p:spPr>
          <a:xfrm>
            <a:off x="457200" y="267494"/>
            <a:ext cx="8229600" cy="1399032"/>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231E83EA-359D-40C4-9220-1DCE5141627A}" type="datetimeFigureOut">
              <a:rPr lang="ar-SA" smtClean="0"/>
              <a:pPr/>
              <a:t>16/01/38</a:t>
            </a:fld>
            <a:endParaRPr lang="ar-SA"/>
          </a:p>
        </p:txBody>
      </p:sp>
      <p:sp>
        <p:nvSpPr>
          <p:cNvPr id="3" name="عنصر نائب للتذييل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ar-SA"/>
          </a:p>
        </p:txBody>
      </p:sp>
      <p:sp>
        <p:nvSpPr>
          <p:cNvPr id="23" name="عنصر نائب لرقم الشريحة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6D0E26A3-C9E8-4168-8F1F-211ABA7863F0}"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484632" algn="l" rtl="1"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r" rtl="1"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r" rtl="1"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r" rtl="1"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r" rtl="1"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r" rtl="1"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31E83EA-359D-40C4-9220-1DCE5141627A}" type="datetimeFigureOut">
              <a:rPr lang="ar-SA" smtClean="0"/>
              <a:pPr/>
              <a:t>16/01/38</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D0E26A3-C9E8-4168-8F1F-211ABA7863F0}"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مثلث قائم الزاوية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رابط مستقيم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رابط مستقيم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عنصر نائب للعنوان 21"/>
          <p:cNvSpPr>
            <a:spLocks noGrp="1"/>
          </p:cNvSpPr>
          <p:nvPr>
            <p:ph type="title"/>
          </p:nvPr>
        </p:nvSpPr>
        <p:spPr>
          <a:xfrm>
            <a:off x="457200" y="267494"/>
            <a:ext cx="8229600" cy="1399032"/>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231E83EA-359D-40C4-9220-1DCE5141627A}" type="datetimeFigureOut">
              <a:rPr lang="ar-SA" smtClean="0"/>
              <a:pPr/>
              <a:t>16/01/38</a:t>
            </a:fld>
            <a:endParaRPr lang="ar-SA"/>
          </a:p>
        </p:txBody>
      </p:sp>
      <p:sp>
        <p:nvSpPr>
          <p:cNvPr id="3" name="عنصر نائب للتذييل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ar-SA"/>
          </a:p>
        </p:txBody>
      </p:sp>
      <p:sp>
        <p:nvSpPr>
          <p:cNvPr id="23" name="عنصر نائب لرقم الشريحة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6D0E26A3-C9E8-4168-8F1F-211ABA7863F0}"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marL="484632" algn="l" rtl="1"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r" rtl="1"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r" rtl="1"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r" rtl="1"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r" rtl="1"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r" rtl="1"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5.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5.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5.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40.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35.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7.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7.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7.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7.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17.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428605"/>
            <a:ext cx="7772400" cy="1500197"/>
          </a:xfrm>
        </p:spPr>
        <p:txBody>
          <a:bodyPr>
            <a:normAutofit/>
          </a:bodyPr>
          <a:lstStyle/>
          <a:p>
            <a:r>
              <a:rPr lang="ar-SA" sz="7200" u="sng" dirty="0" smtClean="0">
                <a:solidFill>
                  <a:srgbClr val="C00000"/>
                </a:solidFill>
                <a:cs typeface="Akhbar MT" pitchFamily="2" charset="-78"/>
              </a:rPr>
              <a:t>الباب الثاني</a:t>
            </a:r>
            <a:endParaRPr lang="ar-SA" sz="7200" u="sng" dirty="0">
              <a:solidFill>
                <a:srgbClr val="C00000"/>
              </a:solidFill>
              <a:cs typeface="Akhbar MT" pitchFamily="2" charset="-78"/>
            </a:endParaRPr>
          </a:p>
        </p:txBody>
      </p:sp>
      <p:sp>
        <p:nvSpPr>
          <p:cNvPr id="3" name="عنوان فرعي 2"/>
          <p:cNvSpPr>
            <a:spLocks noGrp="1"/>
          </p:cNvSpPr>
          <p:nvPr>
            <p:ph type="subTitle" idx="1"/>
          </p:nvPr>
        </p:nvSpPr>
        <p:spPr>
          <a:xfrm>
            <a:off x="1371600" y="2285992"/>
            <a:ext cx="6400800" cy="3352808"/>
          </a:xfrm>
        </p:spPr>
        <p:txBody>
          <a:bodyPr>
            <a:normAutofit/>
          </a:bodyPr>
          <a:lstStyle/>
          <a:p>
            <a:r>
              <a:rPr lang="ar-SA" sz="5400" u="sng" dirty="0" smtClean="0">
                <a:solidFill>
                  <a:schemeClr val="bg1"/>
                </a:solidFill>
                <a:cs typeface="Akhbar MT" pitchFamily="2" charset="-78"/>
              </a:rPr>
              <a:t>المدخل النظري لصعوبات القراءة </a:t>
            </a:r>
          </a:p>
          <a:p>
            <a:r>
              <a:rPr lang="ar-SA" sz="5400" u="sng" dirty="0" smtClean="0">
                <a:solidFill>
                  <a:schemeClr val="bg1"/>
                </a:solidFill>
                <a:cs typeface="Akhbar MT" pitchFamily="2" charset="-78"/>
              </a:rPr>
              <a:t>مدخل إلى صعوبات التعلم</a:t>
            </a:r>
            <a:endParaRPr lang="ar-SA" sz="5400" u="sng" dirty="0">
              <a:solidFill>
                <a:schemeClr val="bg1"/>
              </a:solidFill>
              <a:cs typeface="Akhbar MT"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7158" y="274638"/>
            <a:ext cx="8501122" cy="6297634"/>
          </a:xfrm>
        </p:spPr>
        <p:txBody>
          <a:bodyPr>
            <a:normAutofit/>
          </a:bodyPr>
          <a:lstStyle/>
          <a:p>
            <a:pPr algn="r"/>
            <a:r>
              <a:rPr lang="ar-SA" sz="6600" u="sng" dirty="0" smtClean="0">
                <a:solidFill>
                  <a:srgbClr val="FF0000"/>
                </a:solidFill>
                <a:cs typeface="Akhbar MT" pitchFamily="2" charset="-78"/>
              </a:rPr>
              <a:t>أصل كلمة </a:t>
            </a:r>
            <a:r>
              <a:rPr lang="ar-SA" sz="6600" u="sng" dirty="0" err="1" smtClean="0">
                <a:solidFill>
                  <a:srgbClr val="FF0000"/>
                </a:solidFill>
                <a:cs typeface="Akhbar MT" pitchFamily="2" charset="-78"/>
              </a:rPr>
              <a:t>ديسلكسيا</a:t>
            </a:r>
            <a:r>
              <a:rPr lang="ar-SA" sz="6600" u="sng" dirty="0" smtClean="0">
                <a:solidFill>
                  <a:srgbClr val="FF0000"/>
                </a:solidFill>
                <a:cs typeface="Akhbar MT" pitchFamily="2" charset="-78"/>
              </a:rPr>
              <a:t> مشتقة من الأصل اللاتيني وهي </a:t>
            </a:r>
            <a:r>
              <a:rPr lang="en-US" sz="6600" u="sng" dirty="0" err="1" smtClean="0">
                <a:solidFill>
                  <a:srgbClr val="FF0000"/>
                </a:solidFill>
                <a:cs typeface="Akhbar MT" pitchFamily="2" charset="-78"/>
              </a:rPr>
              <a:t>dys</a:t>
            </a:r>
            <a:r>
              <a:rPr lang="en-US" sz="6600" u="sng" dirty="0" smtClean="0">
                <a:solidFill>
                  <a:srgbClr val="FF0000"/>
                </a:solidFill>
                <a:cs typeface="Akhbar MT" pitchFamily="2" charset="-78"/>
              </a:rPr>
              <a:t> </a:t>
            </a:r>
            <a:r>
              <a:rPr lang="ar-SA" sz="6600" u="sng" dirty="0" smtClean="0">
                <a:solidFill>
                  <a:srgbClr val="FF0000"/>
                </a:solidFill>
                <a:cs typeface="Akhbar MT" pitchFamily="2" charset="-78"/>
              </a:rPr>
              <a:t> وتعني ضعيف أو غير كاف، </a:t>
            </a:r>
            <a:r>
              <a:rPr lang="ar-SA" sz="6600" u="sng" dirty="0" err="1" smtClean="0">
                <a:solidFill>
                  <a:srgbClr val="FF0000"/>
                </a:solidFill>
                <a:cs typeface="Akhbar MT" pitchFamily="2" charset="-78"/>
              </a:rPr>
              <a:t>و</a:t>
            </a:r>
            <a:r>
              <a:rPr lang="ar-SA" sz="6600" u="sng" dirty="0" smtClean="0">
                <a:solidFill>
                  <a:srgbClr val="FF0000"/>
                </a:solidFill>
                <a:cs typeface="Akhbar MT" pitchFamily="2" charset="-78"/>
              </a:rPr>
              <a:t> </a:t>
            </a:r>
            <a:r>
              <a:rPr lang="en-US" sz="6600" u="sng" dirty="0" smtClean="0">
                <a:solidFill>
                  <a:srgbClr val="FF0000"/>
                </a:solidFill>
                <a:cs typeface="Akhbar MT" pitchFamily="2" charset="-78"/>
              </a:rPr>
              <a:t>Lexis </a:t>
            </a:r>
            <a:r>
              <a:rPr lang="ar-SA" sz="6600" u="sng" dirty="0" smtClean="0">
                <a:solidFill>
                  <a:srgbClr val="FF0000"/>
                </a:solidFill>
                <a:cs typeface="Akhbar MT" pitchFamily="2" charset="-78"/>
              </a:rPr>
              <a:t> تعني الكلمات أو اللغة.</a:t>
            </a:r>
            <a:endParaRPr lang="ar-SA" sz="6600" u="sng" dirty="0">
              <a:solidFill>
                <a:srgbClr val="FF0000"/>
              </a:solidFill>
              <a:cs typeface="Akhbar MT" pitchFamily="2" charset="-7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083320"/>
          </a:xfrm>
        </p:spPr>
        <p:txBody>
          <a:bodyPr>
            <a:normAutofit/>
          </a:bodyPr>
          <a:lstStyle/>
          <a:p>
            <a:pPr algn="r"/>
            <a:r>
              <a:rPr lang="ar-SA" u="sng" dirty="0" smtClean="0">
                <a:solidFill>
                  <a:schemeClr val="bg1"/>
                </a:solidFill>
                <a:cs typeface="Akhbar MT" pitchFamily="2" charset="-78"/>
              </a:rPr>
              <a:t>يجب أن نعرف أن العسر القرائي </a:t>
            </a:r>
            <a:r>
              <a:rPr lang="ar-SA" u="sng" dirty="0" smtClean="0">
                <a:solidFill>
                  <a:srgbClr val="C00000"/>
                </a:solidFill>
                <a:cs typeface="Akhbar MT" pitchFamily="2" charset="-78"/>
              </a:rPr>
              <a:t>ليس مرضا له دواء</a:t>
            </a:r>
            <a:r>
              <a:rPr lang="ar-SA" u="sng" dirty="0" smtClean="0">
                <a:solidFill>
                  <a:schemeClr val="bg1"/>
                </a:solidFill>
                <a:cs typeface="Akhbar MT" pitchFamily="2" charset="-78"/>
              </a:rPr>
              <a:t>، وكذلك فإن هذا الاضطراب </a:t>
            </a:r>
            <a:r>
              <a:rPr lang="ar-SA" u="sng" dirty="0" smtClean="0">
                <a:solidFill>
                  <a:srgbClr val="C00000"/>
                </a:solidFill>
                <a:cs typeface="Akhbar MT" pitchFamily="2" charset="-78"/>
              </a:rPr>
              <a:t>ليس ناتجا عن تدني في مستوى الذكاء</a:t>
            </a:r>
            <a:r>
              <a:rPr lang="ar-SA" u="sng" dirty="0" smtClean="0">
                <a:solidFill>
                  <a:schemeClr val="bg1"/>
                </a:solidFill>
                <a:cs typeface="Akhbar MT" pitchFamily="2" charset="-78"/>
              </a:rPr>
              <a:t>، إلا انه يظهر لدى الفرد فجوة غير متوقعة بين القابلية للتعلم ومستوى التحصيل في المدرسة، كما وأن هذا الاضطراب </a:t>
            </a:r>
            <a:r>
              <a:rPr lang="ar-SA" u="sng" dirty="0" smtClean="0">
                <a:solidFill>
                  <a:srgbClr val="C00000"/>
                </a:solidFill>
                <a:cs typeface="Akhbar MT" pitchFamily="2" charset="-78"/>
              </a:rPr>
              <a:t>ليس مشكلة نفسية أو سلوكية أو اجتماعية وليس متعلقا بالدافعية، ولا ينتج عسر القراءة عن مشكلة في حاسة الإبصار،</a:t>
            </a:r>
            <a:r>
              <a:rPr lang="ar-SA" u="sng" dirty="0" smtClean="0">
                <a:solidFill>
                  <a:schemeClr val="bg1"/>
                </a:solidFill>
                <a:cs typeface="Akhbar MT" pitchFamily="2" charset="-78"/>
              </a:rPr>
              <a:t> بل ينتج هذا الاضطراب عن تفاوت في تركيب الدماغ ووظائفه.</a:t>
            </a:r>
            <a:endParaRPr lang="ar-SA" u="sng" dirty="0">
              <a:solidFill>
                <a:schemeClr val="bg1"/>
              </a:solidFill>
              <a:cs typeface="Akhbar MT" pitchFamily="2" charset="-7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85720" y="357167"/>
            <a:ext cx="8358246" cy="1071569"/>
          </a:xfrm>
        </p:spPr>
        <p:txBody>
          <a:bodyPr>
            <a:noAutofit/>
          </a:bodyPr>
          <a:lstStyle/>
          <a:p>
            <a:r>
              <a:rPr lang="ar-SA" sz="4000" u="sng" dirty="0" smtClean="0">
                <a:solidFill>
                  <a:srgbClr val="C00000"/>
                </a:solidFill>
                <a:cs typeface="Akhbar MT" pitchFamily="2" charset="-78"/>
              </a:rPr>
              <a:t>توجد العديد من المفاهيم التي تناولت صعوبات القراءة، ومنها:</a:t>
            </a:r>
            <a:endParaRPr lang="ar-SA" sz="4000" u="sng" dirty="0">
              <a:solidFill>
                <a:srgbClr val="C00000"/>
              </a:solidFill>
              <a:cs typeface="Akhbar MT" pitchFamily="2" charset="-78"/>
            </a:endParaRPr>
          </a:p>
        </p:txBody>
      </p:sp>
      <p:sp>
        <p:nvSpPr>
          <p:cNvPr id="3" name="عنوان فرعي 2"/>
          <p:cNvSpPr>
            <a:spLocks noGrp="1"/>
          </p:cNvSpPr>
          <p:nvPr>
            <p:ph type="subTitle" idx="1"/>
          </p:nvPr>
        </p:nvSpPr>
        <p:spPr>
          <a:xfrm>
            <a:off x="285720" y="1857364"/>
            <a:ext cx="8358246" cy="4643470"/>
          </a:xfrm>
        </p:spPr>
        <p:txBody>
          <a:bodyPr>
            <a:noAutofit/>
          </a:bodyPr>
          <a:lstStyle/>
          <a:p>
            <a:pPr algn="r"/>
            <a:r>
              <a:rPr lang="ar-SA" sz="3600" u="sng" dirty="0" smtClean="0">
                <a:solidFill>
                  <a:schemeClr val="bg1"/>
                </a:solidFill>
                <a:cs typeface="Akhbar MT" pitchFamily="2" charset="-78"/>
              </a:rPr>
              <a:t>يذكر الزيات ( 1998 ) أن نتائج البحوث والدراسات أشارت إلى أن ذوي صعوبات القراءة يعانون من صعوبات معينة في المهارات الفونولوجية </a:t>
            </a:r>
            <a:r>
              <a:rPr lang="en-US" sz="3600" u="sng" dirty="0" smtClean="0">
                <a:solidFill>
                  <a:schemeClr val="bg1"/>
                </a:solidFill>
                <a:cs typeface="Akhbar MT" pitchFamily="2" charset="-78"/>
              </a:rPr>
              <a:t>phonological </a:t>
            </a:r>
            <a:r>
              <a:rPr lang="ar-SA" sz="3600" u="sng" dirty="0" smtClean="0">
                <a:solidFill>
                  <a:schemeClr val="bg1"/>
                </a:solidFill>
                <a:cs typeface="Akhbar MT" pitchFamily="2" charset="-78"/>
              </a:rPr>
              <a:t>الأساسية اللازمة لإدراك العلاقة القائمة على المزاوجة بين منطوق الحرف وإدراكها كرموز، وبصورة أكثر تحديدا فإن ذوي صعوبات القراءة لديهم صعوبات في تركيز الانتباه على أصوات الحروف التي ينطقها الأفراد. حيث يميل صغار الأطفال إلى توجيه انتباههم على معاني الكلمات دون الاهتمام بإدراك العلاقة بين الرمز والمعنى</a:t>
            </a:r>
            <a:endParaRPr lang="ar-SA" sz="3600" u="sng" dirty="0">
              <a:solidFill>
                <a:schemeClr val="bg1"/>
              </a:solidFill>
              <a:cs typeface="Akhbar MT" pitchFamily="2" charset="-7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011882"/>
          </a:xfrm>
        </p:spPr>
        <p:txBody>
          <a:bodyPr>
            <a:normAutofit/>
          </a:bodyPr>
          <a:lstStyle/>
          <a:p>
            <a:pPr algn="r"/>
            <a:r>
              <a:rPr lang="ar-SA" sz="5400" u="sng" dirty="0" smtClean="0">
                <a:solidFill>
                  <a:schemeClr val="bg1"/>
                </a:solidFill>
                <a:cs typeface="Akhbar MT" pitchFamily="2" charset="-78"/>
              </a:rPr>
              <a:t>ويعرف </a:t>
            </a:r>
            <a:r>
              <a:rPr lang="ar-SA" sz="5400" u="sng" dirty="0" err="1" smtClean="0">
                <a:solidFill>
                  <a:schemeClr val="bg1"/>
                </a:solidFill>
                <a:cs typeface="Akhbar MT" pitchFamily="2" charset="-78"/>
              </a:rPr>
              <a:t>المطيلي</a:t>
            </a:r>
            <a:r>
              <a:rPr lang="ar-SA" sz="5400" u="sng" dirty="0" smtClean="0">
                <a:solidFill>
                  <a:schemeClr val="bg1"/>
                </a:solidFill>
                <a:cs typeface="Akhbar MT" pitchFamily="2" charset="-78"/>
              </a:rPr>
              <a:t> ( 1428 ) العسر القرائي </a:t>
            </a:r>
            <a:r>
              <a:rPr lang="ar-SA" sz="5400" u="sng" dirty="0" err="1" smtClean="0">
                <a:solidFill>
                  <a:schemeClr val="bg1"/>
                </a:solidFill>
                <a:cs typeface="Akhbar MT" pitchFamily="2" charset="-78"/>
              </a:rPr>
              <a:t>الديسلكسيا</a:t>
            </a:r>
            <a:r>
              <a:rPr lang="ar-SA" sz="5400" u="sng" dirty="0" smtClean="0">
                <a:solidFill>
                  <a:schemeClr val="bg1"/>
                </a:solidFill>
                <a:cs typeface="Akhbar MT" pitchFamily="2" charset="-78"/>
              </a:rPr>
              <a:t> بأنه </a:t>
            </a:r>
            <a:r>
              <a:rPr lang="ar-SA" sz="5400" u="sng" dirty="0" smtClean="0">
                <a:solidFill>
                  <a:srgbClr val="C00000"/>
                </a:solidFill>
                <a:cs typeface="Akhbar MT" pitchFamily="2" charset="-78"/>
              </a:rPr>
              <a:t>اضطراب في القراءة ذو منشأ عصبي</a:t>
            </a:r>
            <a:r>
              <a:rPr lang="ar-SA" sz="5400" u="sng" dirty="0" smtClean="0">
                <a:solidFill>
                  <a:schemeClr val="bg1"/>
                </a:solidFill>
                <a:cs typeface="Akhbar MT" pitchFamily="2" charset="-78"/>
              </a:rPr>
              <a:t> خارج نطاق أي إعاقة عقلية، أو حسية، وغير مرتبط بعوامل ثقافية، أو بيئية، أو بعدم الرغبة في الدراسة، ويكون معدل الذكاء لدى الشخص عادي أو فوق العادي. </a:t>
            </a:r>
            <a:endParaRPr lang="ar-SA" sz="5400" u="sng" dirty="0">
              <a:solidFill>
                <a:schemeClr val="bg1"/>
              </a:solidFill>
              <a:cs typeface="Akhbar MT" pitchFamily="2" charset="-7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4291"/>
            <a:ext cx="7772400" cy="1071569"/>
          </a:xfrm>
        </p:spPr>
        <p:txBody>
          <a:bodyPr>
            <a:normAutofit/>
          </a:bodyPr>
          <a:lstStyle/>
          <a:p>
            <a:r>
              <a:rPr lang="ar-SA" sz="4800" u="sng" dirty="0" smtClean="0">
                <a:solidFill>
                  <a:srgbClr val="C00000"/>
                </a:solidFill>
                <a:cs typeface="Akhbar MT" pitchFamily="2" charset="-78"/>
              </a:rPr>
              <a:t>انتشار صعوبات القراءة</a:t>
            </a:r>
            <a:endParaRPr lang="ar-SA" sz="4800" u="sng" dirty="0">
              <a:solidFill>
                <a:srgbClr val="C00000"/>
              </a:solidFill>
              <a:cs typeface="Akhbar MT" pitchFamily="2" charset="-78"/>
            </a:endParaRPr>
          </a:p>
        </p:txBody>
      </p:sp>
      <p:sp>
        <p:nvSpPr>
          <p:cNvPr id="3" name="عنوان فرعي 2"/>
          <p:cNvSpPr>
            <a:spLocks noGrp="1"/>
          </p:cNvSpPr>
          <p:nvPr>
            <p:ph type="subTitle" idx="1"/>
          </p:nvPr>
        </p:nvSpPr>
        <p:spPr>
          <a:xfrm>
            <a:off x="214282" y="1428736"/>
            <a:ext cx="8715436" cy="5214974"/>
          </a:xfrm>
        </p:spPr>
        <p:txBody>
          <a:bodyPr>
            <a:noAutofit/>
          </a:bodyPr>
          <a:lstStyle/>
          <a:p>
            <a:pPr algn="r"/>
            <a:r>
              <a:rPr lang="ar-SA" sz="3600" dirty="0" smtClean="0">
                <a:solidFill>
                  <a:srgbClr val="00B050"/>
                </a:solidFill>
                <a:cs typeface="Akhbar MT" pitchFamily="2" charset="-78"/>
              </a:rPr>
              <a:t>تعتبر من أكثر أنماط صعوبات التعلم شيوعا بين تلاميذ المدرسة الابتدائية.</a:t>
            </a:r>
          </a:p>
          <a:p>
            <a:pPr algn="r"/>
            <a:r>
              <a:rPr lang="ar-SA" sz="3600" dirty="0" smtClean="0">
                <a:solidFill>
                  <a:schemeClr val="bg1"/>
                </a:solidFill>
                <a:cs typeface="Akhbar MT" pitchFamily="2" charset="-78"/>
              </a:rPr>
              <a:t> وتقريبا حوالي ( 13 – 14 % ) من الأفراد في مجتمع المدرسة يعانون من حالة إعاقة تؤهلهم لتلقي خدمات التربية الخاصة.</a:t>
            </a:r>
          </a:p>
          <a:p>
            <a:pPr algn="r"/>
            <a:r>
              <a:rPr lang="ar-SA" sz="3600" dirty="0" smtClean="0">
                <a:solidFill>
                  <a:srgbClr val="C00000"/>
                </a:solidFill>
                <a:cs typeface="Akhbar MT" pitchFamily="2" charset="-78"/>
              </a:rPr>
              <a:t>وتشير نتائج الدراسات الحديثة إلى أن حوالي نصف هؤلاء الطلبة ( 6 – 7 % ) أو أكثر يتلقون خدمات التربية الخاصة على أنهم يعانون من صعوبات التعلم.</a:t>
            </a:r>
          </a:p>
          <a:p>
            <a:pPr algn="r"/>
            <a:r>
              <a:rPr lang="ar-SA" sz="3600" dirty="0" smtClean="0">
                <a:solidFill>
                  <a:srgbClr val="002060"/>
                </a:solidFill>
                <a:cs typeface="Akhbar MT" pitchFamily="2" charset="-78"/>
              </a:rPr>
              <a:t>وأن ما نسبته ( 58 % ) من هؤلاء الطلبة يعانون من صعوبة تعلم القراءة ومعالجة اللغة </a:t>
            </a:r>
            <a:endParaRPr lang="ar-SA" sz="3600" dirty="0">
              <a:solidFill>
                <a:srgbClr val="002060"/>
              </a:solidFill>
              <a:cs typeface="Akhbar MT" pitchFamily="2" charset="-7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74638"/>
            <a:ext cx="8572560" cy="6154758"/>
          </a:xfrm>
        </p:spPr>
        <p:txBody>
          <a:bodyPr/>
          <a:lstStyle/>
          <a:p>
            <a:pPr algn="r"/>
            <a:r>
              <a:rPr lang="ar-SA" u="sng" dirty="0" smtClean="0">
                <a:solidFill>
                  <a:schemeClr val="bg1"/>
                </a:solidFill>
                <a:cs typeface="Akhbar MT" pitchFamily="2" charset="-78"/>
              </a:rPr>
              <a:t>إن العديد من أفراد المجتمع وبما يوازي ( 15 – 20 % ) يعانون من بعض أعراض عسر القراءة، على سبيل المثال </a:t>
            </a:r>
            <a:r>
              <a:rPr lang="ar-SA" u="sng" dirty="0" smtClean="0">
                <a:solidFill>
                  <a:srgbClr val="C00000"/>
                </a:solidFill>
                <a:cs typeface="Akhbar MT" pitchFamily="2" charset="-78"/>
              </a:rPr>
              <a:t>قراءة بطيئة وخاطئة، ضعف في التهجي، ضعف في الكتابة، الخلط بين الكلمات المتشابهة.</a:t>
            </a:r>
            <a:r>
              <a:rPr lang="ar-SA" u="sng" dirty="0" smtClean="0">
                <a:solidFill>
                  <a:schemeClr val="bg1"/>
                </a:solidFill>
                <a:cs typeface="Akhbar MT" pitchFamily="2" charset="-78"/>
              </a:rPr>
              <a:t> وليس كل هؤلاء الأفراد مؤهلين لتلقي خدمات التربية الخاصة، ولكنهم سوف يواجهون مشاكل في التعلم الأكاديمي، ويمكنهم الاستفادة من الخدمات المنظمة في تعلم القراءة والكتابة واللغة.</a:t>
            </a:r>
            <a:endParaRPr lang="ar-SA" u="sng" dirty="0">
              <a:solidFill>
                <a:schemeClr val="bg1"/>
              </a:solidFill>
              <a:cs typeface="Akhbar MT" pitchFamily="2" charset="-78"/>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u="sng" dirty="0" smtClean="0">
                <a:solidFill>
                  <a:srgbClr val="C00000"/>
                </a:solidFill>
                <a:cs typeface="Akhbar MT" pitchFamily="2" charset="-78"/>
              </a:rPr>
              <a:t>نسب صعوبات القراءة في بعض البلدان</a:t>
            </a:r>
            <a:endParaRPr lang="ar-SA" u="sng" dirty="0">
              <a:solidFill>
                <a:srgbClr val="C00000"/>
              </a:solidFill>
              <a:cs typeface="Akhbar MT" pitchFamily="2" charset="-78"/>
            </a:endParaRPr>
          </a:p>
        </p:txBody>
      </p:sp>
      <p:graphicFrame>
        <p:nvGraphicFramePr>
          <p:cNvPr id="3" name="جدول 2"/>
          <p:cNvGraphicFramePr>
            <a:graphicFrameLocks noGrp="1"/>
          </p:cNvGraphicFramePr>
          <p:nvPr/>
        </p:nvGraphicFramePr>
        <p:xfrm>
          <a:off x="428592" y="1397000"/>
          <a:ext cx="8429688" cy="5151120"/>
        </p:xfrm>
        <a:graphic>
          <a:graphicData uri="http://schemas.openxmlformats.org/drawingml/2006/table">
            <a:tbl>
              <a:tblPr rtl="1" firstRow="1" bandRow="1">
                <a:tableStyleId>{284E427A-3D55-4303-BF80-6455036E1DE7}</a:tableStyleId>
              </a:tblPr>
              <a:tblGrid>
                <a:gridCol w="1404948"/>
                <a:gridCol w="1404948"/>
                <a:gridCol w="1404948"/>
                <a:gridCol w="1404948"/>
                <a:gridCol w="1404948"/>
                <a:gridCol w="1404948"/>
              </a:tblGrid>
              <a:tr h="943177">
                <a:tc>
                  <a:txBody>
                    <a:bodyPr/>
                    <a:lstStyle/>
                    <a:p>
                      <a:pPr algn="ctr" rtl="1"/>
                      <a:endParaRPr lang="ar-SA" sz="2800" dirty="0" smtClean="0">
                        <a:solidFill>
                          <a:schemeClr val="bg1"/>
                        </a:solidFill>
                        <a:cs typeface="Akhbar MT" pitchFamily="2" charset="-78"/>
                      </a:endParaRPr>
                    </a:p>
                    <a:p>
                      <a:pPr algn="ctr" rtl="1"/>
                      <a:r>
                        <a:rPr lang="ar-SA" sz="2800" dirty="0" smtClean="0">
                          <a:solidFill>
                            <a:schemeClr val="bg1"/>
                          </a:solidFill>
                          <a:cs typeface="Akhbar MT" pitchFamily="2" charset="-78"/>
                        </a:rPr>
                        <a:t>البلد</a:t>
                      </a:r>
                      <a:endParaRPr lang="ar-SA" sz="2800" dirty="0">
                        <a:solidFill>
                          <a:schemeClr val="bg1"/>
                        </a:solidFill>
                        <a:cs typeface="Akhbar MT" pitchFamily="2" charset="-78"/>
                      </a:endParaRPr>
                    </a:p>
                  </a:txBody>
                  <a:tcPr/>
                </a:tc>
                <a:tc>
                  <a:txBody>
                    <a:bodyPr/>
                    <a:lstStyle/>
                    <a:p>
                      <a:pPr algn="ctr" rtl="1"/>
                      <a:endParaRPr lang="ar-SA" sz="2800" dirty="0" smtClean="0">
                        <a:solidFill>
                          <a:schemeClr val="bg1"/>
                        </a:solidFill>
                        <a:cs typeface="Akhbar MT" pitchFamily="2" charset="-78"/>
                      </a:endParaRPr>
                    </a:p>
                    <a:p>
                      <a:pPr algn="ctr" rtl="1"/>
                      <a:r>
                        <a:rPr lang="ar-SA" sz="2800" dirty="0" smtClean="0">
                          <a:solidFill>
                            <a:schemeClr val="bg1"/>
                          </a:solidFill>
                          <a:cs typeface="Akhbar MT" pitchFamily="2" charset="-78"/>
                        </a:rPr>
                        <a:t>النسبة</a:t>
                      </a:r>
                      <a:endParaRPr lang="ar-SA" sz="2800" dirty="0">
                        <a:solidFill>
                          <a:schemeClr val="bg1"/>
                        </a:solidFill>
                        <a:cs typeface="Akhbar MT" pitchFamily="2" charset="-78"/>
                      </a:endParaRPr>
                    </a:p>
                  </a:txBody>
                  <a:tcPr/>
                </a:tc>
                <a:tc>
                  <a:txBody>
                    <a:bodyPr/>
                    <a:lstStyle/>
                    <a:p>
                      <a:pPr algn="ctr" rtl="1"/>
                      <a:endParaRPr lang="ar-SA" sz="2800" dirty="0" smtClean="0">
                        <a:solidFill>
                          <a:schemeClr val="bg1"/>
                        </a:solidFill>
                        <a:cs typeface="Akhbar MT" pitchFamily="2" charset="-78"/>
                      </a:endParaRPr>
                    </a:p>
                    <a:p>
                      <a:pPr algn="ctr" rtl="1"/>
                      <a:r>
                        <a:rPr lang="ar-SA" sz="2800" dirty="0" smtClean="0">
                          <a:solidFill>
                            <a:schemeClr val="bg1"/>
                          </a:solidFill>
                          <a:cs typeface="Akhbar MT" pitchFamily="2" charset="-78"/>
                        </a:rPr>
                        <a:t>البلد</a:t>
                      </a:r>
                      <a:endParaRPr lang="ar-SA" sz="2800" dirty="0">
                        <a:solidFill>
                          <a:schemeClr val="bg1"/>
                        </a:solidFill>
                        <a:cs typeface="Akhbar MT" pitchFamily="2" charset="-78"/>
                      </a:endParaRPr>
                    </a:p>
                  </a:txBody>
                  <a:tcPr/>
                </a:tc>
                <a:tc>
                  <a:txBody>
                    <a:bodyPr/>
                    <a:lstStyle/>
                    <a:p>
                      <a:pPr algn="ctr" rtl="1"/>
                      <a:endParaRPr lang="ar-SA" sz="2800" dirty="0" smtClean="0">
                        <a:solidFill>
                          <a:schemeClr val="bg1"/>
                        </a:solidFill>
                        <a:cs typeface="Akhbar MT" pitchFamily="2" charset="-78"/>
                      </a:endParaRPr>
                    </a:p>
                    <a:p>
                      <a:pPr algn="ctr" rtl="1"/>
                      <a:r>
                        <a:rPr lang="ar-SA" sz="2800" dirty="0" smtClean="0">
                          <a:solidFill>
                            <a:schemeClr val="bg1"/>
                          </a:solidFill>
                          <a:cs typeface="Akhbar MT" pitchFamily="2" charset="-78"/>
                        </a:rPr>
                        <a:t>النسبة</a:t>
                      </a:r>
                      <a:endParaRPr lang="ar-SA" sz="2800" dirty="0">
                        <a:solidFill>
                          <a:schemeClr val="bg1"/>
                        </a:solidFill>
                        <a:cs typeface="Akhbar MT" pitchFamily="2" charset="-78"/>
                      </a:endParaRPr>
                    </a:p>
                  </a:txBody>
                  <a:tcPr/>
                </a:tc>
                <a:tc>
                  <a:txBody>
                    <a:bodyPr/>
                    <a:lstStyle/>
                    <a:p>
                      <a:pPr algn="ctr" rtl="1"/>
                      <a:endParaRPr lang="ar-SA" sz="2800" dirty="0" smtClean="0">
                        <a:solidFill>
                          <a:schemeClr val="bg1"/>
                        </a:solidFill>
                        <a:cs typeface="Akhbar MT" pitchFamily="2" charset="-78"/>
                      </a:endParaRPr>
                    </a:p>
                    <a:p>
                      <a:pPr algn="ctr" rtl="1"/>
                      <a:r>
                        <a:rPr lang="ar-SA" sz="2800" dirty="0" smtClean="0">
                          <a:solidFill>
                            <a:schemeClr val="bg1"/>
                          </a:solidFill>
                          <a:cs typeface="Akhbar MT" pitchFamily="2" charset="-78"/>
                        </a:rPr>
                        <a:t>البلد</a:t>
                      </a:r>
                      <a:endParaRPr lang="ar-SA" sz="2800" dirty="0">
                        <a:solidFill>
                          <a:schemeClr val="bg1"/>
                        </a:solidFill>
                        <a:cs typeface="Akhbar MT" pitchFamily="2" charset="-78"/>
                      </a:endParaRPr>
                    </a:p>
                  </a:txBody>
                  <a:tcPr/>
                </a:tc>
                <a:tc>
                  <a:txBody>
                    <a:bodyPr/>
                    <a:lstStyle/>
                    <a:p>
                      <a:pPr algn="ctr" rtl="1"/>
                      <a:endParaRPr lang="ar-SA" sz="2800" dirty="0" smtClean="0">
                        <a:solidFill>
                          <a:schemeClr val="bg1"/>
                        </a:solidFill>
                        <a:cs typeface="Akhbar MT" pitchFamily="2" charset="-78"/>
                      </a:endParaRPr>
                    </a:p>
                    <a:p>
                      <a:pPr algn="ctr" rtl="1"/>
                      <a:r>
                        <a:rPr lang="ar-SA" sz="2800" dirty="0" smtClean="0">
                          <a:solidFill>
                            <a:schemeClr val="bg1"/>
                          </a:solidFill>
                          <a:cs typeface="Akhbar MT" pitchFamily="2" charset="-78"/>
                        </a:rPr>
                        <a:t>النسبة</a:t>
                      </a:r>
                      <a:endParaRPr lang="ar-SA" sz="2800" dirty="0">
                        <a:solidFill>
                          <a:schemeClr val="bg1"/>
                        </a:solidFill>
                        <a:cs typeface="Akhbar MT" pitchFamily="2" charset="-78"/>
                      </a:endParaRPr>
                    </a:p>
                  </a:txBody>
                  <a:tcPr/>
                </a:tc>
              </a:tr>
              <a:tr h="1331126">
                <a:tc>
                  <a:txBody>
                    <a:bodyPr/>
                    <a:lstStyle/>
                    <a:p>
                      <a:pPr algn="ctr" rtl="1"/>
                      <a:endParaRPr lang="ar-SA" sz="2800" dirty="0" smtClean="0">
                        <a:solidFill>
                          <a:schemeClr val="bg1"/>
                        </a:solidFill>
                        <a:cs typeface="Akhbar MT" pitchFamily="2" charset="-78"/>
                      </a:endParaRPr>
                    </a:p>
                    <a:p>
                      <a:pPr algn="ctr" rtl="1"/>
                      <a:r>
                        <a:rPr lang="ar-SA" sz="2800" dirty="0" smtClean="0">
                          <a:solidFill>
                            <a:schemeClr val="bg1"/>
                          </a:solidFill>
                          <a:cs typeface="Akhbar MT" pitchFamily="2" charset="-78"/>
                        </a:rPr>
                        <a:t>بلجيكا</a:t>
                      </a:r>
                      <a:endParaRPr lang="ar-SA" sz="2800" dirty="0">
                        <a:solidFill>
                          <a:schemeClr val="bg1"/>
                        </a:solidFill>
                        <a:cs typeface="Akhbar MT" pitchFamily="2" charset="-78"/>
                      </a:endParaRPr>
                    </a:p>
                  </a:txBody>
                  <a:tcPr/>
                </a:tc>
                <a:tc>
                  <a:txBody>
                    <a:bodyPr/>
                    <a:lstStyle/>
                    <a:p>
                      <a:pPr algn="ctr" rtl="1"/>
                      <a:endParaRPr lang="ar-SA" sz="2800" dirty="0" smtClean="0">
                        <a:solidFill>
                          <a:schemeClr val="bg1"/>
                        </a:solidFill>
                        <a:cs typeface="Akhbar MT" pitchFamily="2" charset="-78"/>
                      </a:endParaRPr>
                    </a:p>
                    <a:p>
                      <a:pPr algn="ctr" rtl="1"/>
                      <a:r>
                        <a:rPr lang="ar-SA" sz="2800" dirty="0" smtClean="0">
                          <a:solidFill>
                            <a:schemeClr val="bg1"/>
                          </a:solidFill>
                          <a:cs typeface="Akhbar MT" pitchFamily="2" charset="-78"/>
                        </a:rPr>
                        <a:t>5%</a:t>
                      </a:r>
                      <a:endParaRPr lang="ar-SA" sz="2800" dirty="0">
                        <a:solidFill>
                          <a:schemeClr val="bg1"/>
                        </a:solidFill>
                        <a:cs typeface="Akhbar MT" pitchFamily="2" charset="-78"/>
                      </a:endParaRPr>
                    </a:p>
                  </a:txBody>
                  <a:tcPr/>
                </a:tc>
                <a:tc>
                  <a:txBody>
                    <a:bodyPr/>
                    <a:lstStyle/>
                    <a:p>
                      <a:pPr algn="ctr"/>
                      <a:endParaRPr lang="ar-SA" sz="2800" dirty="0" smtClean="0">
                        <a:solidFill>
                          <a:schemeClr val="bg1"/>
                        </a:solidFill>
                        <a:cs typeface="Akhbar MT" pitchFamily="2" charset="-78"/>
                      </a:endParaRPr>
                    </a:p>
                    <a:p>
                      <a:pPr algn="ctr"/>
                      <a:r>
                        <a:rPr lang="ar-SA" sz="2800" dirty="0" smtClean="0">
                          <a:solidFill>
                            <a:schemeClr val="bg1"/>
                          </a:solidFill>
                          <a:cs typeface="Akhbar MT" pitchFamily="2" charset="-78"/>
                        </a:rPr>
                        <a:t>اليابان</a:t>
                      </a:r>
                      <a:endParaRPr lang="ar-SA" sz="2800" dirty="0">
                        <a:solidFill>
                          <a:schemeClr val="bg1"/>
                        </a:solidFill>
                        <a:cs typeface="Akhbar MT" pitchFamily="2" charset="-78"/>
                      </a:endParaRPr>
                    </a:p>
                  </a:txBody>
                  <a:tcPr/>
                </a:tc>
                <a:tc>
                  <a:txBody>
                    <a:bodyPr/>
                    <a:lstStyle/>
                    <a:p>
                      <a:pPr algn="ctr" rtl="1"/>
                      <a:endParaRPr lang="ar-SA" sz="2800" dirty="0" smtClean="0">
                        <a:solidFill>
                          <a:schemeClr val="bg1"/>
                        </a:solidFill>
                        <a:cs typeface="Akhbar MT" pitchFamily="2" charset="-78"/>
                      </a:endParaRPr>
                    </a:p>
                    <a:p>
                      <a:pPr algn="ctr" rtl="1"/>
                      <a:r>
                        <a:rPr lang="ar-SA" sz="2800" dirty="0" smtClean="0">
                          <a:solidFill>
                            <a:schemeClr val="bg1"/>
                          </a:solidFill>
                          <a:cs typeface="Akhbar MT" pitchFamily="2" charset="-78"/>
                        </a:rPr>
                        <a:t>6%</a:t>
                      </a:r>
                      <a:endParaRPr lang="ar-SA" sz="2800" dirty="0">
                        <a:solidFill>
                          <a:schemeClr val="bg1"/>
                        </a:solidFill>
                        <a:cs typeface="Akhbar MT" pitchFamily="2" charset="-78"/>
                      </a:endParaRPr>
                    </a:p>
                  </a:txBody>
                  <a:tcPr/>
                </a:tc>
                <a:tc>
                  <a:txBody>
                    <a:bodyPr/>
                    <a:lstStyle/>
                    <a:p>
                      <a:pPr algn="ctr" rtl="1"/>
                      <a:endParaRPr lang="ar-SA" sz="2800" dirty="0" smtClean="0">
                        <a:solidFill>
                          <a:schemeClr val="bg1"/>
                        </a:solidFill>
                        <a:cs typeface="Akhbar MT" pitchFamily="2" charset="-78"/>
                      </a:endParaRPr>
                    </a:p>
                    <a:p>
                      <a:pPr algn="ctr" rtl="1"/>
                      <a:r>
                        <a:rPr lang="ar-SA" sz="2800" dirty="0" smtClean="0">
                          <a:solidFill>
                            <a:schemeClr val="bg1"/>
                          </a:solidFill>
                          <a:cs typeface="Akhbar MT" pitchFamily="2" charset="-78"/>
                        </a:rPr>
                        <a:t>الولايات المتحدة</a:t>
                      </a:r>
                      <a:endParaRPr lang="ar-SA" sz="2800" dirty="0">
                        <a:solidFill>
                          <a:schemeClr val="bg1"/>
                        </a:solidFill>
                        <a:cs typeface="Akhbar MT" pitchFamily="2" charset="-78"/>
                      </a:endParaRPr>
                    </a:p>
                  </a:txBody>
                  <a:tcPr/>
                </a:tc>
                <a:tc>
                  <a:txBody>
                    <a:bodyPr/>
                    <a:lstStyle/>
                    <a:p>
                      <a:pPr algn="ctr" rtl="1"/>
                      <a:endParaRPr lang="ar-SA" sz="2800" dirty="0" smtClean="0">
                        <a:solidFill>
                          <a:schemeClr val="bg1"/>
                        </a:solidFill>
                        <a:cs typeface="Akhbar MT" pitchFamily="2" charset="-78"/>
                      </a:endParaRPr>
                    </a:p>
                    <a:p>
                      <a:pPr algn="ctr" rtl="1"/>
                      <a:r>
                        <a:rPr lang="ar-SA" sz="2800" dirty="0" smtClean="0">
                          <a:solidFill>
                            <a:schemeClr val="bg1"/>
                          </a:solidFill>
                          <a:cs typeface="Akhbar MT" pitchFamily="2" charset="-78"/>
                        </a:rPr>
                        <a:t>9%</a:t>
                      </a:r>
                      <a:endParaRPr lang="ar-SA" sz="2800" dirty="0">
                        <a:solidFill>
                          <a:schemeClr val="bg1"/>
                        </a:solidFill>
                        <a:cs typeface="Akhbar MT" pitchFamily="2" charset="-78"/>
                      </a:endParaRPr>
                    </a:p>
                  </a:txBody>
                  <a:tcPr/>
                </a:tc>
              </a:tr>
              <a:tr h="943177">
                <a:tc>
                  <a:txBody>
                    <a:bodyPr/>
                    <a:lstStyle/>
                    <a:p>
                      <a:pPr algn="ctr" rtl="1"/>
                      <a:endParaRPr lang="ar-SA" sz="2800" dirty="0" smtClean="0">
                        <a:solidFill>
                          <a:schemeClr val="bg1"/>
                        </a:solidFill>
                        <a:cs typeface="Akhbar MT" pitchFamily="2" charset="-78"/>
                      </a:endParaRPr>
                    </a:p>
                    <a:p>
                      <a:pPr algn="ctr" rtl="1"/>
                      <a:r>
                        <a:rPr lang="ar-SA" sz="2800" dirty="0" smtClean="0">
                          <a:solidFill>
                            <a:schemeClr val="bg1"/>
                          </a:solidFill>
                          <a:cs typeface="Akhbar MT" pitchFamily="2" charset="-78"/>
                        </a:rPr>
                        <a:t>يوغسلافيا</a:t>
                      </a:r>
                      <a:endParaRPr lang="ar-SA" sz="2800" dirty="0">
                        <a:solidFill>
                          <a:schemeClr val="bg1"/>
                        </a:solidFill>
                        <a:cs typeface="Akhbar MT" pitchFamily="2" charset="-78"/>
                      </a:endParaRPr>
                    </a:p>
                  </a:txBody>
                  <a:tcPr/>
                </a:tc>
                <a:tc>
                  <a:txBody>
                    <a:bodyPr/>
                    <a:lstStyle/>
                    <a:p>
                      <a:pPr algn="ctr" rtl="1"/>
                      <a:endParaRPr lang="ar-SA" sz="2800" dirty="0" smtClean="0">
                        <a:solidFill>
                          <a:schemeClr val="bg1"/>
                        </a:solidFill>
                        <a:cs typeface="Akhbar MT" pitchFamily="2" charset="-78"/>
                      </a:endParaRPr>
                    </a:p>
                    <a:p>
                      <a:pPr algn="ctr" rtl="1"/>
                      <a:r>
                        <a:rPr lang="ar-SA" sz="2800" dirty="0" smtClean="0">
                          <a:solidFill>
                            <a:schemeClr val="bg1"/>
                          </a:solidFill>
                          <a:cs typeface="Akhbar MT" pitchFamily="2" charset="-78"/>
                        </a:rPr>
                        <a:t>2 – 3%</a:t>
                      </a:r>
                      <a:endParaRPr lang="ar-SA" sz="2800" dirty="0">
                        <a:solidFill>
                          <a:schemeClr val="bg1"/>
                        </a:solidFill>
                        <a:cs typeface="Akhbar MT" pitchFamily="2" charset="-78"/>
                      </a:endParaRPr>
                    </a:p>
                  </a:txBody>
                  <a:tcPr/>
                </a:tc>
                <a:tc>
                  <a:txBody>
                    <a:bodyPr/>
                    <a:lstStyle/>
                    <a:p>
                      <a:pPr algn="ctr"/>
                      <a:endParaRPr lang="ar-SA" sz="2800" dirty="0" smtClean="0">
                        <a:solidFill>
                          <a:schemeClr val="bg1"/>
                        </a:solidFill>
                        <a:cs typeface="Akhbar MT" pitchFamily="2" charset="-78"/>
                      </a:endParaRPr>
                    </a:p>
                    <a:p>
                      <a:pPr algn="ctr"/>
                      <a:r>
                        <a:rPr lang="ar-SA" sz="2800" dirty="0" smtClean="0">
                          <a:solidFill>
                            <a:schemeClr val="bg1"/>
                          </a:solidFill>
                          <a:cs typeface="Akhbar MT" pitchFamily="2" charset="-78"/>
                        </a:rPr>
                        <a:t>نيجيريا</a:t>
                      </a:r>
                      <a:endParaRPr lang="ar-SA" sz="2800" dirty="0">
                        <a:solidFill>
                          <a:schemeClr val="bg1"/>
                        </a:solidFill>
                        <a:cs typeface="Akhbar MT" pitchFamily="2" charset="-78"/>
                      </a:endParaRPr>
                    </a:p>
                  </a:txBody>
                  <a:tcPr/>
                </a:tc>
                <a:tc>
                  <a:txBody>
                    <a:bodyPr/>
                    <a:lstStyle/>
                    <a:p>
                      <a:pPr algn="ctr" rtl="1"/>
                      <a:endParaRPr lang="ar-SA" sz="2800" dirty="0" smtClean="0">
                        <a:solidFill>
                          <a:schemeClr val="bg1"/>
                        </a:solidFill>
                        <a:cs typeface="Akhbar MT" pitchFamily="2" charset="-78"/>
                      </a:endParaRPr>
                    </a:p>
                    <a:p>
                      <a:pPr algn="ctr" rtl="1"/>
                      <a:r>
                        <a:rPr lang="ar-SA" sz="2800" dirty="0" smtClean="0">
                          <a:solidFill>
                            <a:schemeClr val="bg1"/>
                          </a:solidFill>
                          <a:cs typeface="Akhbar MT" pitchFamily="2" charset="-78"/>
                        </a:rPr>
                        <a:t>10%</a:t>
                      </a:r>
                      <a:endParaRPr lang="ar-SA" sz="2800" dirty="0">
                        <a:solidFill>
                          <a:schemeClr val="bg1"/>
                        </a:solidFill>
                        <a:cs typeface="Akhbar MT" pitchFamily="2" charset="-78"/>
                      </a:endParaRPr>
                    </a:p>
                  </a:txBody>
                  <a:tcPr/>
                </a:tc>
                <a:tc>
                  <a:txBody>
                    <a:bodyPr/>
                    <a:lstStyle/>
                    <a:p>
                      <a:pPr algn="ctr" rtl="1"/>
                      <a:endParaRPr lang="ar-SA" sz="2800" dirty="0" smtClean="0">
                        <a:solidFill>
                          <a:schemeClr val="bg1"/>
                        </a:solidFill>
                        <a:cs typeface="Akhbar MT" pitchFamily="2" charset="-78"/>
                      </a:endParaRPr>
                    </a:p>
                    <a:p>
                      <a:pPr algn="ctr" rtl="1"/>
                      <a:r>
                        <a:rPr lang="ar-SA" sz="2800" dirty="0" smtClean="0">
                          <a:solidFill>
                            <a:schemeClr val="bg1"/>
                          </a:solidFill>
                          <a:cs typeface="Akhbar MT" pitchFamily="2" charset="-78"/>
                        </a:rPr>
                        <a:t>بريطانيا</a:t>
                      </a:r>
                      <a:endParaRPr lang="ar-SA" sz="2800" dirty="0">
                        <a:solidFill>
                          <a:schemeClr val="bg1"/>
                        </a:solidFill>
                        <a:cs typeface="Akhbar MT" pitchFamily="2" charset="-78"/>
                      </a:endParaRPr>
                    </a:p>
                  </a:txBody>
                  <a:tcPr/>
                </a:tc>
                <a:tc>
                  <a:txBody>
                    <a:bodyPr/>
                    <a:lstStyle/>
                    <a:p>
                      <a:pPr algn="ctr" rtl="1"/>
                      <a:endParaRPr lang="ar-SA" sz="2800" dirty="0" smtClean="0">
                        <a:solidFill>
                          <a:schemeClr val="bg1"/>
                        </a:solidFill>
                        <a:cs typeface="Akhbar MT" pitchFamily="2" charset="-78"/>
                      </a:endParaRPr>
                    </a:p>
                    <a:p>
                      <a:pPr algn="ctr" rtl="1"/>
                      <a:r>
                        <a:rPr lang="ar-SA" sz="2800" dirty="0" smtClean="0">
                          <a:solidFill>
                            <a:schemeClr val="bg1"/>
                          </a:solidFill>
                          <a:cs typeface="Akhbar MT" pitchFamily="2" charset="-78"/>
                        </a:rPr>
                        <a:t>4%</a:t>
                      </a:r>
                      <a:endParaRPr lang="ar-SA" sz="2800" dirty="0">
                        <a:solidFill>
                          <a:schemeClr val="bg1"/>
                        </a:solidFill>
                        <a:cs typeface="Akhbar MT" pitchFamily="2" charset="-78"/>
                      </a:endParaRPr>
                    </a:p>
                  </a:txBody>
                  <a:tcPr/>
                </a:tc>
              </a:tr>
              <a:tr h="943177">
                <a:tc>
                  <a:txBody>
                    <a:bodyPr/>
                    <a:lstStyle/>
                    <a:p>
                      <a:pPr algn="ctr" rtl="1"/>
                      <a:endParaRPr lang="ar-SA" sz="2800" dirty="0" smtClean="0">
                        <a:solidFill>
                          <a:schemeClr val="bg1"/>
                        </a:solidFill>
                        <a:cs typeface="Akhbar MT" pitchFamily="2" charset="-78"/>
                      </a:endParaRPr>
                    </a:p>
                    <a:p>
                      <a:pPr algn="ctr" rtl="1"/>
                      <a:r>
                        <a:rPr lang="ar-SA" sz="2800" dirty="0" smtClean="0">
                          <a:solidFill>
                            <a:schemeClr val="bg1"/>
                          </a:solidFill>
                          <a:cs typeface="Akhbar MT" pitchFamily="2" charset="-78"/>
                        </a:rPr>
                        <a:t>إيطاليا</a:t>
                      </a:r>
                      <a:endParaRPr lang="ar-SA" sz="2800" dirty="0">
                        <a:solidFill>
                          <a:schemeClr val="bg1"/>
                        </a:solidFill>
                        <a:cs typeface="Akhbar MT" pitchFamily="2" charset="-78"/>
                      </a:endParaRPr>
                    </a:p>
                  </a:txBody>
                  <a:tcPr/>
                </a:tc>
                <a:tc>
                  <a:txBody>
                    <a:bodyPr/>
                    <a:lstStyle/>
                    <a:p>
                      <a:pPr algn="ctr" rtl="1"/>
                      <a:endParaRPr lang="ar-SA" sz="2800" dirty="0" smtClean="0">
                        <a:solidFill>
                          <a:schemeClr val="bg1"/>
                        </a:solidFill>
                        <a:cs typeface="Akhbar MT" pitchFamily="2" charset="-78"/>
                      </a:endParaRPr>
                    </a:p>
                    <a:p>
                      <a:pPr algn="ctr" rtl="1"/>
                      <a:r>
                        <a:rPr lang="ar-SA" sz="2800" dirty="0" smtClean="0">
                          <a:solidFill>
                            <a:schemeClr val="bg1"/>
                          </a:solidFill>
                          <a:cs typeface="Akhbar MT" pitchFamily="2" charset="-78"/>
                        </a:rPr>
                        <a:t>5,1%</a:t>
                      </a:r>
                      <a:endParaRPr lang="ar-SA" sz="2800" dirty="0">
                        <a:solidFill>
                          <a:schemeClr val="bg1"/>
                        </a:solidFill>
                        <a:cs typeface="Akhbar MT" pitchFamily="2" charset="-78"/>
                      </a:endParaRPr>
                    </a:p>
                  </a:txBody>
                  <a:tcPr/>
                </a:tc>
                <a:tc>
                  <a:txBody>
                    <a:bodyPr/>
                    <a:lstStyle/>
                    <a:p>
                      <a:pPr algn="ctr"/>
                      <a:endParaRPr lang="ar-SA" sz="2800" dirty="0" smtClean="0">
                        <a:solidFill>
                          <a:schemeClr val="bg1"/>
                        </a:solidFill>
                        <a:cs typeface="Akhbar MT" pitchFamily="2" charset="-78"/>
                      </a:endParaRPr>
                    </a:p>
                    <a:p>
                      <a:pPr algn="ctr"/>
                      <a:r>
                        <a:rPr lang="ar-SA" sz="2800" dirty="0" smtClean="0">
                          <a:solidFill>
                            <a:schemeClr val="bg1"/>
                          </a:solidFill>
                          <a:cs typeface="Akhbar MT" pitchFamily="2" charset="-78"/>
                        </a:rPr>
                        <a:t>روسيا</a:t>
                      </a:r>
                      <a:endParaRPr lang="ar-SA" sz="2800" dirty="0">
                        <a:solidFill>
                          <a:schemeClr val="bg1"/>
                        </a:solidFill>
                        <a:cs typeface="Akhbar MT" pitchFamily="2" charset="-78"/>
                      </a:endParaRPr>
                    </a:p>
                  </a:txBody>
                  <a:tcPr/>
                </a:tc>
                <a:tc>
                  <a:txBody>
                    <a:bodyPr/>
                    <a:lstStyle/>
                    <a:p>
                      <a:pPr algn="ctr" rtl="1"/>
                      <a:endParaRPr lang="ar-SA" sz="2800" dirty="0" smtClean="0">
                        <a:solidFill>
                          <a:schemeClr val="bg1"/>
                        </a:solidFill>
                        <a:cs typeface="Akhbar MT" pitchFamily="2" charset="-78"/>
                      </a:endParaRPr>
                    </a:p>
                    <a:p>
                      <a:pPr algn="ctr" rtl="1"/>
                      <a:r>
                        <a:rPr lang="ar-SA" sz="2800" dirty="0" smtClean="0">
                          <a:solidFill>
                            <a:schemeClr val="bg1"/>
                          </a:solidFill>
                          <a:cs typeface="Akhbar MT" pitchFamily="2" charset="-78"/>
                        </a:rPr>
                        <a:t>10%</a:t>
                      </a:r>
                      <a:endParaRPr lang="ar-SA" sz="2800" dirty="0">
                        <a:solidFill>
                          <a:schemeClr val="bg1"/>
                        </a:solidFill>
                        <a:cs typeface="Akhbar MT" pitchFamily="2" charset="-78"/>
                      </a:endParaRPr>
                    </a:p>
                  </a:txBody>
                  <a:tcPr/>
                </a:tc>
                <a:tc>
                  <a:txBody>
                    <a:bodyPr/>
                    <a:lstStyle/>
                    <a:p>
                      <a:pPr algn="ctr" rtl="1"/>
                      <a:endParaRPr lang="ar-SA" sz="2800" dirty="0" smtClean="0">
                        <a:solidFill>
                          <a:schemeClr val="bg1"/>
                        </a:solidFill>
                        <a:cs typeface="Akhbar MT" pitchFamily="2" charset="-78"/>
                      </a:endParaRPr>
                    </a:p>
                    <a:p>
                      <a:pPr algn="ctr" rtl="1"/>
                      <a:r>
                        <a:rPr lang="ar-SA" sz="2800" dirty="0" smtClean="0">
                          <a:solidFill>
                            <a:schemeClr val="bg1"/>
                          </a:solidFill>
                          <a:cs typeface="Akhbar MT" pitchFamily="2" charset="-78"/>
                        </a:rPr>
                        <a:t>بولندا</a:t>
                      </a:r>
                      <a:endParaRPr lang="ar-SA" sz="2800" dirty="0">
                        <a:solidFill>
                          <a:schemeClr val="bg1"/>
                        </a:solidFill>
                        <a:cs typeface="Akhbar MT" pitchFamily="2" charset="-78"/>
                      </a:endParaRPr>
                    </a:p>
                  </a:txBody>
                  <a:tcPr/>
                </a:tc>
                <a:tc>
                  <a:txBody>
                    <a:bodyPr/>
                    <a:lstStyle/>
                    <a:p>
                      <a:pPr algn="ctr" rtl="1"/>
                      <a:endParaRPr lang="ar-SA" sz="2800" dirty="0" smtClean="0">
                        <a:solidFill>
                          <a:schemeClr val="bg1"/>
                        </a:solidFill>
                        <a:cs typeface="Akhbar MT" pitchFamily="2" charset="-78"/>
                      </a:endParaRPr>
                    </a:p>
                    <a:p>
                      <a:pPr algn="ctr" rtl="1"/>
                      <a:r>
                        <a:rPr lang="ar-SA" sz="2800" dirty="0" smtClean="0">
                          <a:solidFill>
                            <a:schemeClr val="bg1"/>
                          </a:solidFill>
                          <a:cs typeface="Akhbar MT" pitchFamily="2" charset="-78"/>
                        </a:rPr>
                        <a:t>4%</a:t>
                      </a:r>
                      <a:endParaRPr lang="ar-SA" sz="2800" dirty="0">
                        <a:solidFill>
                          <a:schemeClr val="bg1"/>
                        </a:solidFill>
                        <a:cs typeface="Akhbar MT" pitchFamily="2" charset="-78"/>
                      </a:endParaRPr>
                    </a:p>
                  </a:txBody>
                  <a:tcPr/>
                </a:tc>
              </a:tr>
              <a:tr h="943177">
                <a:tc>
                  <a:txBody>
                    <a:bodyPr/>
                    <a:lstStyle/>
                    <a:p>
                      <a:pPr algn="ctr" rtl="1"/>
                      <a:endParaRPr lang="ar-SA" sz="2800" dirty="0" smtClean="0">
                        <a:solidFill>
                          <a:schemeClr val="bg1"/>
                        </a:solidFill>
                        <a:cs typeface="Akhbar MT" pitchFamily="2" charset="-78"/>
                      </a:endParaRPr>
                    </a:p>
                    <a:p>
                      <a:pPr algn="ctr" rtl="1"/>
                      <a:r>
                        <a:rPr lang="ar-SA" sz="2800" dirty="0" smtClean="0">
                          <a:solidFill>
                            <a:schemeClr val="bg1"/>
                          </a:solidFill>
                          <a:cs typeface="Akhbar MT" pitchFamily="2" charset="-78"/>
                        </a:rPr>
                        <a:t>اليونان</a:t>
                      </a:r>
                      <a:endParaRPr lang="ar-SA" sz="2800" dirty="0">
                        <a:solidFill>
                          <a:schemeClr val="bg1"/>
                        </a:solidFill>
                        <a:cs typeface="Akhbar MT" pitchFamily="2" charset="-78"/>
                      </a:endParaRPr>
                    </a:p>
                  </a:txBody>
                  <a:tcPr/>
                </a:tc>
                <a:tc>
                  <a:txBody>
                    <a:bodyPr/>
                    <a:lstStyle/>
                    <a:p>
                      <a:pPr algn="ctr" rtl="1"/>
                      <a:endParaRPr lang="ar-SA" sz="2800" dirty="0" smtClean="0">
                        <a:solidFill>
                          <a:schemeClr val="bg1"/>
                        </a:solidFill>
                        <a:cs typeface="Akhbar MT" pitchFamily="2" charset="-78"/>
                      </a:endParaRPr>
                    </a:p>
                    <a:p>
                      <a:pPr algn="ctr" rtl="1"/>
                      <a:r>
                        <a:rPr lang="ar-SA" sz="2800" dirty="0" smtClean="0">
                          <a:solidFill>
                            <a:schemeClr val="bg1"/>
                          </a:solidFill>
                          <a:cs typeface="Akhbar MT" pitchFamily="2" charset="-78"/>
                        </a:rPr>
                        <a:t>5%</a:t>
                      </a:r>
                      <a:endParaRPr lang="ar-SA" sz="2800" dirty="0">
                        <a:solidFill>
                          <a:schemeClr val="bg1"/>
                        </a:solidFill>
                        <a:cs typeface="Akhbar MT" pitchFamily="2" charset="-78"/>
                      </a:endParaRPr>
                    </a:p>
                  </a:txBody>
                  <a:tcPr/>
                </a:tc>
                <a:tc>
                  <a:txBody>
                    <a:bodyPr/>
                    <a:lstStyle/>
                    <a:p>
                      <a:pPr algn="ctr"/>
                      <a:endParaRPr lang="ar-SA" sz="2800" dirty="0" smtClean="0">
                        <a:solidFill>
                          <a:schemeClr val="bg1"/>
                        </a:solidFill>
                        <a:cs typeface="Akhbar MT" pitchFamily="2" charset="-78"/>
                      </a:endParaRPr>
                    </a:p>
                    <a:p>
                      <a:pPr algn="ctr"/>
                      <a:r>
                        <a:rPr lang="ar-SA" sz="2800" dirty="0" smtClean="0">
                          <a:solidFill>
                            <a:schemeClr val="bg1"/>
                          </a:solidFill>
                          <a:cs typeface="Akhbar MT" pitchFamily="2" charset="-78"/>
                        </a:rPr>
                        <a:t>النرويج</a:t>
                      </a:r>
                      <a:endParaRPr lang="ar-SA" sz="2800" dirty="0">
                        <a:solidFill>
                          <a:schemeClr val="bg1"/>
                        </a:solidFill>
                        <a:cs typeface="Akhbar MT" pitchFamily="2" charset="-78"/>
                      </a:endParaRPr>
                    </a:p>
                  </a:txBody>
                  <a:tcPr/>
                </a:tc>
                <a:tc>
                  <a:txBody>
                    <a:bodyPr/>
                    <a:lstStyle/>
                    <a:p>
                      <a:pPr algn="ctr" rtl="1"/>
                      <a:endParaRPr lang="ar-SA" sz="2800" dirty="0" smtClean="0">
                        <a:solidFill>
                          <a:schemeClr val="bg1"/>
                        </a:solidFill>
                        <a:cs typeface="Akhbar MT" pitchFamily="2" charset="-78"/>
                      </a:endParaRPr>
                    </a:p>
                    <a:p>
                      <a:pPr algn="ctr" rtl="1"/>
                      <a:r>
                        <a:rPr lang="ar-SA" sz="2800" dirty="0" smtClean="0">
                          <a:solidFill>
                            <a:schemeClr val="bg1"/>
                          </a:solidFill>
                          <a:cs typeface="Akhbar MT" pitchFamily="2" charset="-78"/>
                        </a:rPr>
                        <a:t>3%</a:t>
                      </a:r>
                      <a:endParaRPr lang="ar-SA" sz="2800" dirty="0">
                        <a:solidFill>
                          <a:schemeClr val="bg1"/>
                        </a:solidFill>
                        <a:cs typeface="Akhbar MT" pitchFamily="2" charset="-78"/>
                      </a:endParaRPr>
                    </a:p>
                  </a:txBody>
                  <a:tcPr/>
                </a:tc>
                <a:tc>
                  <a:txBody>
                    <a:bodyPr/>
                    <a:lstStyle/>
                    <a:p>
                      <a:pPr algn="ctr" rtl="1"/>
                      <a:endParaRPr lang="ar-SA" sz="2800" dirty="0" smtClean="0">
                        <a:solidFill>
                          <a:schemeClr val="bg1"/>
                        </a:solidFill>
                        <a:cs typeface="Akhbar MT" pitchFamily="2" charset="-78"/>
                      </a:endParaRPr>
                    </a:p>
                    <a:p>
                      <a:pPr algn="ctr" rtl="1"/>
                      <a:r>
                        <a:rPr lang="ar-SA" sz="2800" dirty="0" smtClean="0">
                          <a:solidFill>
                            <a:schemeClr val="bg1"/>
                          </a:solidFill>
                          <a:cs typeface="Akhbar MT" pitchFamily="2" charset="-78"/>
                        </a:rPr>
                        <a:t>فنلندا</a:t>
                      </a:r>
                      <a:endParaRPr lang="ar-SA" sz="2800" dirty="0">
                        <a:solidFill>
                          <a:schemeClr val="bg1"/>
                        </a:solidFill>
                        <a:cs typeface="Akhbar MT" pitchFamily="2" charset="-78"/>
                      </a:endParaRPr>
                    </a:p>
                  </a:txBody>
                  <a:tcPr/>
                </a:tc>
                <a:tc>
                  <a:txBody>
                    <a:bodyPr/>
                    <a:lstStyle/>
                    <a:p>
                      <a:pPr algn="ctr" rtl="1"/>
                      <a:endParaRPr lang="ar-SA" sz="2800" dirty="0" smtClean="0">
                        <a:solidFill>
                          <a:schemeClr val="bg1"/>
                        </a:solidFill>
                        <a:cs typeface="Akhbar MT" pitchFamily="2" charset="-78"/>
                      </a:endParaRPr>
                    </a:p>
                    <a:p>
                      <a:pPr algn="ctr" rtl="1"/>
                      <a:r>
                        <a:rPr lang="ar-SA" sz="2800" dirty="0" smtClean="0">
                          <a:solidFill>
                            <a:schemeClr val="bg1"/>
                          </a:solidFill>
                          <a:cs typeface="Akhbar MT" pitchFamily="2" charset="-78"/>
                        </a:rPr>
                        <a:t>10%</a:t>
                      </a:r>
                      <a:endParaRPr lang="ar-SA" sz="2800" dirty="0">
                        <a:solidFill>
                          <a:schemeClr val="bg1"/>
                        </a:solidFill>
                        <a:cs typeface="Akhbar MT" pitchFamily="2" charset="-78"/>
                      </a:endParaRPr>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2844" y="274638"/>
            <a:ext cx="8858312" cy="6369072"/>
          </a:xfrm>
        </p:spPr>
        <p:txBody>
          <a:bodyPr>
            <a:normAutofit/>
          </a:bodyPr>
          <a:lstStyle/>
          <a:p>
            <a:pPr algn="r"/>
            <a:r>
              <a:rPr lang="ar-SA" sz="4000" u="sng" dirty="0" smtClean="0">
                <a:solidFill>
                  <a:srgbClr val="FF0000"/>
                </a:solidFill>
                <a:cs typeface="Akhbar MT" pitchFamily="2" charset="-78"/>
              </a:rPr>
              <a:t>بالنسبة لشيوع صعوبات القراءة بين التلاميذ في نظم التعليم العربية، أشار عواد ( 2009 ) إلى أن المتأمل لعدد ونسبة حالات صعوبات التعلم في نظم التعليم العربية يجد أنها ليست بالهينة، فنتائج بعض الدراسات المسحية والتجريبية التي أجريت في مصر، والسعودية، والإمارات، والبحرين، وبعيدا عن إجراءات وأدوات التشخيص في تلك الدراسات، فإنها تشير جميعها إلى ارتفاع نسبة من يحتمل أنهم يعانون من صعوبات التعلم في البيئات العربية، وربما تفوق نسب هؤلاء الأطفال في البيئة العربية النسب العالمية لهم، وقد تراوحت نسبتهم مابين ( 13 – 46 % ).</a:t>
            </a:r>
            <a:endParaRPr lang="ar-SA" sz="4000" u="sng" dirty="0">
              <a:solidFill>
                <a:srgbClr val="FF0000"/>
              </a:solidFill>
              <a:cs typeface="Akhbar MT" pitchFamily="2" charset="-7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69072"/>
          </a:xfrm>
        </p:spPr>
        <p:txBody>
          <a:bodyPr>
            <a:normAutofit/>
          </a:bodyPr>
          <a:lstStyle/>
          <a:p>
            <a:pPr algn="ctr"/>
            <a:r>
              <a:rPr lang="ar-SA" sz="6000" u="sng" dirty="0" err="1" smtClean="0">
                <a:solidFill>
                  <a:srgbClr val="C00000"/>
                </a:solidFill>
                <a:cs typeface="Akhbar MT" pitchFamily="2" charset="-78"/>
              </a:rPr>
              <a:t>الدسلكسيا</a:t>
            </a:r>
            <a:r>
              <a:rPr lang="ar-SA" sz="6000" u="sng" dirty="0" smtClean="0">
                <a:solidFill>
                  <a:srgbClr val="C00000"/>
                </a:solidFill>
                <a:cs typeface="Akhbar MT" pitchFamily="2" charset="-78"/>
              </a:rPr>
              <a:t> نمط من الأنماط التي تسبب فروق في التعلم لدى بعض الأفراد بسبب الصعوبة في القراءة والتهجي</a:t>
            </a:r>
            <a:endParaRPr lang="ar-SA" sz="6000" u="sng" dirty="0">
              <a:solidFill>
                <a:srgbClr val="C00000"/>
              </a:solidFill>
              <a:cs typeface="Akhbar MT" pitchFamily="2" charset="-7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4291"/>
            <a:ext cx="7772400" cy="1143007"/>
          </a:xfrm>
        </p:spPr>
        <p:txBody>
          <a:bodyPr/>
          <a:lstStyle/>
          <a:p>
            <a:r>
              <a:rPr lang="ar-SA" u="sng" dirty="0" smtClean="0">
                <a:solidFill>
                  <a:srgbClr val="C00000"/>
                </a:solidFill>
                <a:cs typeface="Akhbar MT" pitchFamily="2" charset="-78"/>
              </a:rPr>
              <a:t>أسباب عسر القراءة</a:t>
            </a:r>
            <a:endParaRPr lang="ar-SA" u="sng" dirty="0">
              <a:solidFill>
                <a:srgbClr val="C00000"/>
              </a:solidFill>
              <a:cs typeface="Akhbar MT" pitchFamily="2" charset="-78"/>
            </a:endParaRPr>
          </a:p>
        </p:txBody>
      </p:sp>
      <p:sp>
        <p:nvSpPr>
          <p:cNvPr id="3" name="عنوان فرعي 2"/>
          <p:cNvSpPr>
            <a:spLocks noGrp="1"/>
          </p:cNvSpPr>
          <p:nvPr>
            <p:ph type="subTitle" idx="1"/>
          </p:nvPr>
        </p:nvSpPr>
        <p:spPr>
          <a:xfrm>
            <a:off x="285720" y="1714488"/>
            <a:ext cx="8572560" cy="4786346"/>
          </a:xfrm>
        </p:spPr>
        <p:txBody>
          <a:bodyPr>
            <a:noAutofit/>
          </a:bodyPr>
          <a:lstStyle/>
          <a:p>
            <a:pPr algn="r"/>
            <a:r>
              <a:rPr lang="ar-SA" sz="3600" u="sng" dirty="0" smtClean="0">
                <a:solidFill>
                  <a:srgbClr val="FF0000"/>
                </a:solidFill>
                <a:cs typeface="Akhbar MT" pitchFamily="2" charset="-78"/>
              </a:rPr>
              <a:t>الأسباب الحقيقية لعسر القراءة لا تزال غير واضحة تماما حتى الآن، ولكن الدراسات التشريحية وصور الدماغ أوضحت </a:t>
            </a:r>
            <a:r>
              <a:rPr lang="ar-SA" sz="3600" u="sng" dirty="0" smtClean="0">
                <a:solidFill>
                  <a:srgbClr val="FF0000"/>
                </a:solidFill>
                <a:cs typeface="Akhbar MT" pitchFamily="2" charset="-78"/>
              </a:rPr>
              <a:t>:</a:t>
            </a:r>
          </a:p>
          <a:p>
            <a:pPr algn="r">
              <a:buFontTx/>
              <a:buChar char="-"/>
            </a:pPr>
            <a:r>
              <a:rPr lang="ar-SA" sz="3600" u="sng" dirty="0" smtClean="0">
                <a:solidFill>
                  <a:srgbClr val="FFFF00"/>
                </a:solidFill>
                <a:cs typeface="Akhbar MT" pitchFamily="2" charset="-78"/>
              </a:rPr>
              <a:t>اختلافات </a:t>
            </a:r>
            <a:r>
              <a:rPr lang="ar-SA" sz="3600" u="sng" dirty="0" smtClean="0">
                <a:solidFill>
                  <a:srgbClr val="FFFF00"/>
                </a:solidFill>
                <a:cs typeface="Akhbar MT" pitchFamily="2" charset="-78"/>
              </a:rPr>
              <a:t>في نمو وتطور وظائف الدماغ لدى الأفراد الذين يعانون من عسر القراءة. </a:t>
            </a:r>
            <a:endParaRPr lang="ar-SA" sz="3600" u="sng" dirty="0" smtClean="0">
              <a:solidFill>
                <a:srgbClr val="FFFF00"/>
              </a:solidFill>
              <a:cs typeface="Akhbar MT" pitchFamily="2" charset="-78"/>
            </a:endParaRPr>
          </a:p>
          <a:p>
            <a:pPr algn="r">
              <a:buFontTx/>
              <a:buChar char="-"/>
            </a:pPr>
            <a:r>
              <a:rPr lang="ar-SA" sz="3600" u="sng" dirty="0" smtClean="0">
                <a:solidFill>
                  <a:srgbClr val="FFFF00"/>
                </a:solidFill>
                <a:cs typeface="Akhbar MT" pitchFamily="2" charset="-78"/>
              </a:rPr>
              <a:t>بالإضافة </a:t>
            </a:r>
            <a:r>
              <a:rPr lang="ar-SA" sz="3600" u="sng" dirty="0" smtClean="0">
                <a:solidFill>
                  <a:srgbClr val="FFFF00"/>
                </a:solidFill>
                <a:cs typeface="Akhbar MT" pitchFamily="2" charset="-78"/>
              </a:rPr>
              <a:t>إلى أن الأشخاص ذوي </a:t>
            </a:r>
            <a:r>
              <a:rPr lang="ar-SA" sz="3600" u="sng" dirty="0" err="1" smtClean="0">
                <a:solidFill>
                  <a:srgbClr val="FFFF00"/>
                </a:solidFill>
                <a:cs typeface="Akhbar MT" pitchFamily="2" charset="-78"/>
              </a:rPr>
              <a:t>الديسلكسيا</a:t>
            </a:r>
            <a:r>
              <a:rPr lang="ar-SA" sz="3600" u="sng" dirty="0" smtClean="0">
                <a:solidFill>
                  <a:srgbClr val="FFFF00"/>
                </a:solidFill>
                <a:cs typeface="Akhbar MT" pitchFamily="2" charset="-78"/>
              </a:rPr>
              <a:t> لديهم مشاكل في تحديد ونطق أصوات الحروف داخل الكلمة أو في تعلم كيفية كتابة تلك الأحرف وفقا </a:t>
            </a:r>
            <a:r>
              <a:rPr lang="ar-SA" sz="3600" u="sng" dirty="0" smtClean="0">
                <a:solidFill>
                  <a:srgbClr val="FFFF00"/>
                </a:solidFill>
                <a:cs typeface="Akhbar MT" pitchFamily="2" charset="-78"/>
              </a:rPr>
              <a:t>لأصواتها.</a:t>
            </a:r>
          </a:p>
          <a:p>
            <a:pPr algn="r">
              <a:buFontTx/>
              <a:buChar char="-"/>
            </a:pPr>
            <a:r>
              <a:rPr lang="ar-SA" sz="3600" u="sng" dirty="0" smtClean="0">
                <a:solidFill>
                  <a:srgbClr val="FFFF00"/>
                </a:solidFill>
                <a:cs typeface="Akhbar MT" pitchFamily="2" charset="-78"/>
              </a:rPr>
              <a:t>ويعد </a:t>
            </a:r>
            <a:r>
              <a:rPr lang="ar-SA" sz="3600" u="sng" dirty="0" smtClean="0">
                <a:solidFill>
                  <a:srgbClr val="FFFF00"/>
                </a:solidFill>
                <a:cs typeface="Akhbar MT" pitchFamily="2" charset="-78"/>
              </a:rPr>
              <a:t>ذلك العامل الرئيسي في معاناتهم من صعوبات </a:t>
            </a:r>
            <a:r>
              <a:rPr lang="ar-SA" sz="3600" u="sng" dirty="0" smtClean="0">
                <a:solidFill>
                  <a:srgbClr val="FFFF00"/>
                </a:solidFill>
                <a:cs typeface="Akhbar MT" pitchFamily="2" charset="-78"/>
              </a:rPr>
              <a:t>القراءة </a:t>
            </a:r>
            <a:r>
              <a:rPr lang="ar-SA" sz="3600" u="sng" dirty="0" smtClean="0">
                <a:solidFill>
                  <a:srgbClr val="FFFF00"/>
                </a:solidFill>
                <a:cs typeface="Akhbar MT" pitchFamily="2" charset="-78"/>
              </a:rPr>
              <a:t>عسر القراءة لا يرجع إلى انخفاض الذكاء أو نقص الدافعية للتعلم، ولكن مع استخدام طرق تدريس ملائمة يمكن لمن يعانوا عسر القراءة أن يتعلموا بنجاح.</a:t>
            </a:r>
            <a:endParaRPr lang="ar-SA" sz="3600" u="sng" dirty="0">
              <a:solidFill>
                <a:srgbClr val="FFFF00"/>
              </a:solidFill>
              <a:cs typeface="Akhbar MT" pitchFamily="2"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571481"/>
            <a:ext cx="7772400" cy="785817"/>
          </a:xfrm>
        </p:spPr>
        <p:txBody>
          <a:bodyPr>
            <a:noAutofit/>
          </a:bodyPr>
          <a:lstStyle/>
          <a:p>
            <a:r>
              <a:rPr lang="ar-SA" sz="6000" u="sng" dirty="0" smtClean="0">
                <a:solidFill>
                  <a:srgbClr val="C00000"/>
                </a:solidFill>
                <a:cs typeface="Akhbar MT" pitchFamily="2" charset="-78"/>
              </a:rPr>
              <a:t>مفهوم صعوبات التعلم</a:t>
            </a:r>
            <a:endParaRPr lang="ar-SA" sz="6000" u="sng" dirty="0">
              <a:solidFill>
                <a:srgbClr val="C00000"/>
              </a:solidFill>
              <a:cs typeface="Akhbar MT" pitchFamily="2" charset="-78"/>
            </a:endParaRPr>
          </a:p>
        </p:txBody>
      </p:sp>
      <p:sp>
        <p:nvSpPr>
          <p:cNvPr id="3" name="عنوان فرعي 2"/>
          <p:cNvSpPr>
            <a:spLocks noGrp="1"/>
          </p:cNvSpPr>
          <p:nvPr>
            <p:ph type="subTitle" idx="1"/>
          </p:nvPr>
        </p:nvSpPr>
        <p:spPr>
          <a:xfrm>
            <a:off x="500034" y="1357298"/>
            <a:ext cx="8286808" cy="4857784"/>
          </a:xfrm>
        </p:spPr>
        <p:txBody>
          <a:bodyPr>
            <a:normAutofit/>
          </a:bodyPr>
          <a:lstStyle/>
          <a:p>
            <a:pPr algn="r"/>
            <a:r>
              <a:rPr lang="ar-SA" sz="4000" u="sng" dirty="0" smtClean="0">
                <a:solidFill>
                  <a:schemeClr val="bg1"/>
                </a:solidFill>
                <a:cs typeface="Akhbar MT" pitchFamily="2" charset="-78"/>
              </a:rPr>
              <a:t>هو مصطلح عام يصف مجموعة متنوعة من مشكلات التعلم,وتلك الصعوبات تؤدي إلى اضطراب في التعلم وفي استخدام مهارات القراءة، والكتابة، الفهم، النطق، الاستدلال، وإجراء العمليات الحسابية، فقد نجد طفلا يعاني من صعوبة القراءة والكتابة، وطفلا آخر قد يكون لديه صعوبة في فهم الرياضيات، بينما طفل ثالث قد يعاني من صعوبة في كل الجوانب السابقة.</a:t>
            </a:r>
            <a:endParaRPr lang="ar-SA" sz="4000" u="sng" dirty="0">
              <a:solidFill>
                <a:schemeClr val="bg1"/>
              </a:solidFill>
              <a:cs typeface="Akhbar MT" pitchFamily="2"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2428868"/>
            <a:ext cx="8229600" cy="1143000"/>
          </a:xfrm>
        </p:spPr>
        <p:txBody>
          <a:bodyPr/>
          <a:lstStyle/>
          <a:p>
            <a:pPr algn="ctr"/>
            <a:r>
              <a:rPr lang="ar-SA" b="1" dirty="0" smtClean="0"/>
              <a:t>لماذا توجد </a:t>
            </a:r>
            <a:r>
              <a:rPr lang="ar-SA" b="1" dirty="0" smtClean="0"/>
              <a:t>أنماط </a:t>
            </a:r>
            <a:r>
              <a:rPr lang="ar-SA" b="1" dirty="0" smtClean="0"/>
              <a:t>م</a:t>
            </a:r>
            <a:r>
              <a:rPr lang="ar-SA" b="1" dirty="0" smtClean="0"/>
              <a:t>ختلفة </a:t>
            </a:r>
            <a:r>
              <a:rPr lang="ar-SA" b="1" dirty="0" smtClean="0"/>
              <a:t>لصعوبات القراءة؟</a:t>
            </a:r>
            <a:endParaRPr lang="ar-SA" b="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solidFill>
                  <a:schemeClr val="accent1">
                    <a:lumMod val="75000"/>
                  </a:schemeClr>
                </a:solidFill>
                <a:effectLst/>
                <a:cs typeface="Akhbar MT" pitchFamily="2" charset="-78"/>
              </a:rPr>
              <a:t>الفرضيات المفسرة لأسباب صعوبات القراءة</a:t>
            </a:r>
            <a:endParaRPr lang="ar-SA" sz="4800" b="1" dirty="0">
              <a:solidFill>
                <a:schemeClr val="accent1">
                  <a:lumMod val="75000"/>
                </a:schemeClr>
              </a:solidFill>
              <a:effectLst/>
            </a:endParaRPr>
          </a:p>
        </p:txBody>
      </p:sp>
      <p:sp>
        <p:nvSpPr>
          <p:cNvPr id="3" name="عنصر نائب للمحتوى 2"/>
          <p:cNvSpPr>
            <a:spLocks noGrp="1"/>
          </p:cNvSpPr>
          <p:nvPr>
            <p:ph idx="1"/>
          </p:nvPr>
        </p:nvSpPr>
        <p:spPr/>
        <p:txBody>
          <a:bodyPr/>
          <a:lstStyle/>
          <a:p>
            <a:pPr algn="ctr"/>
            <a:r>
              <a:rPr lang="ar-SA" b="1" dirty="0" smtClean="0">
                <a:latin typeface="Times New Roman" pitchFamily="18" charset="0"/>
                <a:cs typeface="Times New Roman" pitchFamily="18" charset="0"/>
              </a:rPr>
              <a:t>1- فرضية الأساس العصبي لصعوبة القراءة.</a:t>
            </a:r>
          </a:p>
          <a:p>
            <a:pPr algn="ctr">
              <a:buNone/>
            </a:pPr>
            <a:endParaRPr lang="ar-SA" b="1" dirty="0">
              <a:latin typeface="Times New Roman" pitchFamily="18" charset="0"/>
              <a:cs typeface="Times New Roman" pitchFamily="18" charset="0"/>
            </a:endParaRPr>
          </a:p>
        </p:txBody>
      </p:sp>
      <p:graphicFrame>
        <p:nvGraphicFramePr>
          <p:cNvPr id="4" name="رسم تخطيطي 3"/>
          <p:cNvGraphicFramePr/>
          <p:nvPr/>
        </p:nvGraphicFramePr>
        <p:xfrm>
          <a:off x="357158" y="2428868"/>
          <a:ext cx="835824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6" name="رابط كسهم مستقيم 5"/>
          <p:cNvCxnSpPr/>
          <p:nvPr/>
        </p:nvCxnSpPr>
        <p:spPr>
          <a:xfrm rot="5400000">
            <a:off x="7180281" y="4678371"/>
            <a:ext cx="642942" cy="1588"/>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7" name="شكل بيضاوي 6"/>
          <p:cNvSpPr/>
          <p:nvPr/>
        </p:nvSpPr>
        <p:spPr>
          <a:xfrm>
            <a:off x="5500694" y="5143512"/>
            <a:ext cx="3429024" cy="11429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accent3">
                    <a:lumMod val="75000"/>
                  </a:schemeClr>
                </a:solidFill>
              </a:rPr>
              <a:t>معاناة الفرد من العديد من الصعوبات المعرفية</a:t>
            </a:r>
            <a:endParaRPr lang="ar-SA" sz="2000" b="1" dirty="0">
              <a:solidFill>
                <a:schemeClr val="accent3">
                  <a:lumMod val="75000"/>
                </a:schemeClr>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1161242"/>
          </a:xfrm>
        </p:spPr>
        <p:txBody>
          <a:bodyPr/>
          <a:lstStyle/>
          <a:p>
            <a:pPr algn="ctr"/>
            <a:r>
              <a:rPr lang="ar-SA" b="1" dirty="0" smtClean="0">
                <a:solidFill>
                  <a:schemeClr val="tx1"/>
                </a:solidFill>
                <a:latin typeface="Times New Roman" pitchFamily="18" charset="0"/>
                <a:cs typeface="Times New Roman" pitchFamily="18" charset="0"/>
              </a:rPr>
              <a:t>2- فرضية مشكلات الوعي الصوتي.</a:t>
            </a:r>
            <a:endParaRPr lang="ar-SA" b="1" dirty="0">
              <a:solidFill>
                <a:schemeClr val="tx1"/>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1285860"/>
            <a:ext cx="8229600" cy="5168948"/>
          </a:xfrm>
        </p:spPr>
        <p:txBody>
          <a:bodyPr/>
          <a:lstStyle/>
          <a:p>
            <a:pPr algn="ctr"/>
            <a:r>
              <a:rPr lang="ar-SA" b="1" dirty="0" smtClean="0">
                <a:solidFill>
                  <a:srgbClr val="FFFF00"/>
                </a:solidFill>
                <a:latin typeface="Times New Roman" pitchFamily="18" charset="0"/>
                <a:cs typeface="Times New Roman" pitchFamily="18" charset="0"/>
              </a:rPr>
              <a:t>من الضروري </a:t>
            </a:r>
            <a:r>
              <a:rPr lang="ar-SA" b="1" dirty="0" err="1" smtClean="0">
                <a:solidFill>
                  <a:srgbClr val="FFFF00"/>
                </a:solidFill>
                <a:latin typeface="Times New Roman" pitchFamily="18" charset="0"/>
                <a:cs typeface="Times New Roman" pitchFamily="18" charset="0"/>
              </a:rPr>
              <a:t>ان</a:t>
            </a:r>
            <a:r>
              <a:rPr lang="ar-SA" b="1" dirty="0" smtClean="0">
                <a:solidFill>
                  <a:srgbClr val="FFFF00"/>
                </a:solidFill>
                <a:latin typeface="Times New Roman" pitchFamily="18" charset="0"/>
                <a:cs typeface="Times New Roman" pitchFamily="18" charset="0"/>
              </a:rPr>
              <a:t> يدرك التلميذ </a:t>
            </a:r>
            <a:r>
              <a:rPr lang="ar-SA" b="1" dirty="0" err="1" smtClean="0">
                <a:solidFill>
                  <a:srgbClr val="FFFF00"/>
                </a:solidFill>
                <a:latin typeface="Times New Roman" pitchFamily="18" charset="0"/>
                <a:cs typeface="Times New Roman" pitchFamily="18" charset="0"/>
              </a:rPr>
              <a:t>ان</a:t>
            </a:r>
            <a:r>
              <a:rPr lang="ar-SA" b="1" dirty="0" smtClean="0">
                <a:solidFill>
                  <a:srgbClr val="FFFF00"/>
                </a:solidFill>
                <a:latin typeface="Times New Roman" pitchFamily="18" charset="0"/>
                <a:cs typeface="Times New Roman" pitchFamily="18" charset="0"/>
              </a:rPr>
              <a:t> الكلمات يمكن تجزئتها </a:t>
            </a:r>
            <a:r>
              <a:rPr lang="ar-SA" b="1" dirty="0" err="1" smtClean="0">
                <a:solidFill>
                  <a:srgbClr val="FFFF00"/>
                </a:solidFill>
                <a:latin typeface="Times New Roman" pitchFamily="18" charset="0"/>
                <a:cs typeface="Times New Roman" pitchFamily="18" charset="0"/>
              </a:rPr>
              <a:t>الى</a:t>
            </a:r>
            <a:r>
              <a:rPr lang="ar-SA" b="1" dirty="0" smtClean="0">
                <a:solidFill>
                  <a:srgbClr val="FFFF00"/>
                </a:solidFill>
                <a:latin typeface="Times New Roman" pitchFamily="18" charset="0"/>
                <a:cs typeface="Times New Roman" pitchFamily="18" charset="0"/>
              </a:rPr>
              <a:t> مقاطع </a:t>
            </a:r>
            <a:r>
              <a:rPr lang="ar-SA" b="1" dirty="0" err="1" smtClean="0">
                <a:solidFill>
                  <a:srgbClr val="FFFF00"/>
                </a:solidFill>
                <a:latin typeface="Times New Roman" pitchFamily="18" charset="0"/>
                <a:cs typeface="Times New Roman" pitchFamily="18" charset="0"/>
              </a:rPr>
              <a:t>وفونيمات</a:t>
            </a:r>
            <a:r>
              <a:rPr lang="ar-SA" b="1" dirty="0" smtClean="0">
                <a:solidFill>
                  <a:srgbClr val="FFFF00"/>
                </a:solidFill>
                <a:latin typeface="Times New Roman" pitchFamily="18" charset="0"/>
                <a:cs typeface="Times New Roman" pitchFamily="18" charset="0"/>
              </a:rPr>
              <a:t>.</a:t>
            </a:r>
          </a:p>
          <a:p>
            <a:pPr algn="ctr"/>
            <a:endParaRPr lang="ar-SA" b="1" dirty="0" smtClean="0">
              <a:solidFill>
                <a:srgbClr val="FFFF00"/>
              </a:solidFill>
              <a:latin typeface="Times New Roman" pitchFamily="18" charset="0"/>
              <a:cs typeface="Times New Roman" pitchFamily="18" charset="0"/>
            </a:endParaRPr>
          </a:p>
          <a:p>
            <a:pPr algn="ctr"/>
            <a:r>
              <a:rPr lang="ar-SA" b="1" dirty="0" err="1" smtClean="0">
                <a:solidFill>
                  <a:srgbClr val="FFFF00"/>
                </a:solidFill>
                <a:latin typeface="Times New Roman" pitchFamily="18" charset="0"/>
                <a:cs typeface="Times New Roman" pitchFamily="18" charset="0"/>
              </a:rPr>
              <a:t>ماهو</a:t>
            </a:r>
            <a:r>
              <a:rPr lang="ar-SA" b="1" dirty="0" smtClean="0">
                <a:solidFill>
                  <a:srgbClr val="FFFF00"/>
                </a:solidFill>
                <a:latin typeface="Times New Roman" pitchFamily="18" charset="0"/>
                <a:cs typeface="Times New Roman" pitchFamily="18" charset="0"/>
              </a:rPr>
              <a:t> </a:t>
            </a:r>
            <a:r>
              <a:rPr lang="ar-SA" b="1" dirty="0" err="1" smtClean="0">
                <a:solidFill>
                  <a:srgbClr val="FFFF00"/>
                </a:solidFill>
                <a:latin typeface="Times New Roman" pitchFamily="18" charset="0"/>
                <a:cs typeface="Times New Roman" pitchFamily="18" charset="0"/>
              </a:rPr>
              <a:t>الفونيم</a:t>
            </a:r>
            <a:r>
              <a:rPr lang="ar-SA" b="1" dirty="0" smtClean="0">
                <a:solidFill>
                  <a:srgbClr val="FFFF00"/>
                </a:solidFill>
                <a:latin typeface="Times New Roman" pitchFamily="18" charset="0"/>
                <a:cs typeface="Times New Roman" pitchFamily="18" charset="0"/>
              </a:rPr>
              <a:t>...........؟؟؟</a:t>
            </a:r>
          </a:p>
          <a:p>
            <a:pPr algn="ctr"/>
            <a:endParaRPr lang="ar-SA" b="1" dirty="0" smtClean="0">
              <a:solidFill>
                <a:srgbClr val="FFFF00"/>
              </a:solidFill>
              <a:latin typeface="Times New Roman" pitchFamily="18" charset="0"/>
              <a:cs typeface="Times New Roman" pitchFamily="18" charset="0"/>
            </a:endParaRPr>
          </a:p>
          <a:p>
            <a:pPr algn="ctr"/>
            <a:r>
              <a:rPr lang="ar-SA" b="1" dirty="0" smtClean="0">
                <a:solidFill>
                  <a:srgbClr val="FFFF00"/>
                </a:solidFill>
                <a:latin typeface="Times New Roman" pitchFamily="18" charset="0"/>
                <a:cs typeface="Times New Roman" pitchFamily="18" charset="0"/>
              </a:rPr>
              <a:t>تتحدد العلاقة بين الوعي الصوتي والعسر القرائي من خلال ثلاثة </a:t>
            </a:r>
            <a:r>
              <a:rPr lang="ar-SA" b="1" dirty="0" err="1" smtClean="0">
                <a:solidFill>
                  <a:srgbClr val="FFFF00"/>
                </a:solidFill>
                <a:latin typeface="Times New Roman" pitchFamily="18" charset="0"/>
                <a:cs typeface="Times New Roman" pitchFamily="18" charset="0"/>
              </a:rPr>
              <a:t>ابعاد</a:t>
            </a:r>
            <a:r>
              <a:rPr lang="ar-SA" b="1" dirty="0" smtClean="0">
                <a:solidFill>
                  <a:srgbClr val="FFFF00"/>
                </a:solidFill>
                <a:latin typeface="Times New Roman" pitchFamily="18" charset="0"/>
                <a:cs typeface="Times New Roman" pitchFamily="18" charset="0"/>
              </a:rPr>
              <a:t> وهي:</a:t>
            </a:r>
          </a:p>
          <a:p>
            <a:pPr>
              <a:buNone/>
            </a:pPr>
            <a:endParaRPr lang="ar-SA" dirty="0"/>
          </a:p>
        </p:txBody>
      </p:sp>
      <p:graphicFrame>
        <p:nvGraphicFramePr>
          <p:cNvPr id="4" name="رسم تخطيطي 3"/>
          <p:cNvGraphicFramePr/>
          <p:nvPr/>
        </p:nvGraphicFramePr>
        <p:xfrm>
          <a:off x="642910" y="4071942"/>
          <a:ext cx="7715304" cy="32781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714356"/>
            <a:ext cx="8229600" cy="1399032"/>
          </a:xfrm>
        </p:spPr>
        <p:txBody>
          <a:bodyPr>
            <a:normAutofit fontScale="90000"/>
          </a:bodyPr>
          <a:lstStyle/>
          <a:p>
            <a:pPr algn="ctr"/>
            <a:r>
              <a:rPr lang="ar-SA" b="1" u="sng" dirty="0" smtClean="0">
                <a:latin typeface="Times New Roman" pitchFamily="18" charset="0"/>
                <a:cs typeface="Times New Roman" pitchFamily="18" charset="0"/>
              </a:rPr>
              <a:t>توجد عمليتان</a:t>
            </a:r>
            <a:r>
              <a:rPr lang="ar-SA" b="1" dirty="0" smtClean="0">
                <a:latin typeface="Times New Roman" pitchFamily="18" charset="0"/>
                <a:cs typeface="Times New Roman" pitchFamily="18" charset="0"/>
              </a:rPr>
              <a:t> </a:t>
            </a:r>
            <a:r>
              <a:rPr lang="ar-SA" b="1" dirty="0" smtClean="0">
                <a:latin typeface="Times New Roman" pitchFamily="18" charset="0"/>
                <a:cs typeface="Times New Roman" pitchFamily="18" charset="0"/>
              </a:rPr>
              <a:t>تستخدم في القراءة وفقا لطبيعة وخصائص ما يتم قراءته </a:t>
            </a:r>
            <a:r>
              <a:rPr lang="ar-SA" b="1" dirty="0" smtClean="0">
                <a:latin typeface="Times New Roman" pitchFamily="18" charset="0"/>
                <a:cs typeface="Times New Roman" pitchFamily="18" charset="0"/>
              </a:rPr>
              <a:t>وما إذا كان المقروء </a:t>
            </a:r>
            <a:r>
              <a:rPr lang="ar-SA" b="1" dirty="0" smtClean="0">
                <a:latin typeface="Times New Roman" pitchFamily="18" charset="0"/>
                <a:cs typeface="Times New Roman" pitchFamily="18" charset="0"/>
              </a:rPr>
              <a:t>(بسيط </a:t>
            </a:r>
            <a:r>
              <a:rPr lang="ar-SA" b="1" dirty="0" smtClean="0">
                <a:latin typeface="Times New Roman" pitchFamily="18" charset="0"/>
                <a:cs typeface="Times New Roman" pitchFamily="18" charset="0"/>
              </a:rPr>
              <a:t>،ومألوف، مركب وغريب) :</a:t>
            </a:r>
            <a:endParaRPr lang="ar-SA" b="1" dirty="0">
              <a:latin typeface="Times New Roman" pitchFamily="18" charset="0"/>
              <a:cs typeface="Times New Roman" pitchFamily="18" charset="0"/>
            </a:endParaRPr>
          </a:p>
        </p:txBody>
      </p:sp>
      <p:graphicFrame>
        <p:nvGraphicFramePr>
          <p:cNvPr id="4" name="رسم تخطيطي 3"/>
          <p:cNvGraphicFramePr/>
          <p:nvPr/>
        </p:nvGraphicFramePr>
        <p:xfrm>
          <a:off x="642910" y="2500306"/>
          <a:ext cx="7786742"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1214422"/>
            <a:ext cx="7239000" cy="5214974"/>
          </a:xfrm>
        </p:spPr>
        <p:txBody>
          <a:bodyPr>
            <a:normAutofit fontScale="90000"/>
          </a:bodyPr>
          <a:lstStyle/>
          <a:p>
            <a:pPr algn="ctr"/>
            <a:r>
              <a:rPr lang="ar-SA" sz="4900" dirty="0" smtClean="0"/>
              <a:t>سيارة</a:t>
            </a:r>
            <a:br>
              <a:rPr lang="ar-SA" sz="4900" dirty="0" smtClean="0"/>
            </a:br>
            <a:r>
              <a:rPr lang="ar-SA" sz="4900" dirty="0" smtClean="0"/>
              <a:t/>
            </a:r>
            <a:br>
              <a:rPr lang="ar-SA" sz="4900" dirty="0" smtClean="0"/>
            </a:br>
            <a:r>
              <a:rPr lang="ar-SA" sz="4900" dirty="0" smtClean="0"/>
              <a:t/>
            </a:r>
            <a:br>
              <a:rPr lang="ar-SA" sz="4900" dirty="0" smtClean="0"/>
            </a:br>
            <a:r>
              <a:rPr lang="ar-SA" sz="4900" dirty="0" smtClean="0"/>
              <a:t/>
            </a:r>
            <a:br>
              <a:rPr lang="ar-SA" sz="4900" dirty="0" smtClean="0"/>
            </a:br>
            <a:r>
              <a:rPr lang="ar-SA" sz="4900" dirty="0" err="1" smtClean="0"/>
              <a:t>أنلزمكموها</a:t>
            </a:r>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endParaRPr lang="ar-SA" dirty="0"/>
          </a:p>
        </p:txBody>
      </p:sp>
      <p:sp>
        <p:nvSpPr>
          <p:cNvPr id="4" name="سهم إلى الأعلى والأسفل 3"/>
          <p:cNvSpPr/>
          <p:nvPr/>
        </p:nvSpPr>
        <p:spPr>
          <a:xfrm>
            <a:off x="3857620" y="2143116"/>
            <a:ext cx="642942" cy="1500198"/>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3">
                    <a:lumMod val="75000"/>
                  </a:schemeClr>
                </a:solidFill>
                <a:latin typeface="Times New Roman" pitchFamily="18" charset="0"/>
                <a:cs typeface="Times New Roman" pitchFamily="18" charset="0"/>
              </a:rPr>
              <a:t>3- فرضية خلل المغنطة الحيوية </a:t>
            </a:r>
            <a:endParaRPr lang="ar-SA" b="1" dirty="0">
              <a:solidFill>
                <a:schemeClr val="accent3">
                  <a:lumMod val="75000"/>
                </a:schemeClr>
              </a:solidFill>
              <a:latin typeface="Times New Roman" pitchFamily="18" charset="0"/>
              <a:cs typeface="Times New Roman" pitchFamily="18" charset="0"/>
            </a:endParaRPr>
          </a:p>
        </p:txBody>
      </p:sp>
      <p:graphicFrame>
        <p:nvGraphicFramePr>
          <p:cNvPr id="4" name="عنصر نائب للمحتوى 3"/>
          <p:cNvGraphicFramePr>
            <a:graphicFrameLocks noGrp="1"/>
          </p:cNvGraphicFramePr>
          <p:nvPr>
            <p:ph idx="1"/>
          </p:nvPr>
        </p:nvGraphicFramePr>
        <p:xfrm>
          <a:off x="428596" y="1714488"/>
          <a:ext cx="82296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428728" y="357166"/>
            <a:ext cx="7286676" cy="2301240"/>
          </a:xfrm>
        </p:spPr>
        <p:txBody>
          <a:bodyPr>
            <a:normAutofit/>
          </a:bodyPr>
          <a:lstStyle/>
          <a:p>
            <a:pPr algn="ctr"/>
            <a:r>
              <a:rPr lang="ar-SA" b="1" dirty="0" smtClean="0">
                <a:solidFill>
                  <a:schemeClr val="tx1"/>
                </a:solidFill>
                <a:latin typeface="Times New Roman" pitchFamily="18" charset="0"/>
                <a:cs typeface="Times New Roman" pitchFamily="18" charset="0"/>
              </a:rPr>
              <a:t>4- فرضية العجز في سرعة التسمية والمعالجة الصوتية </a:t>
            </a:r>
            <a:r>
              <a:rPr lang="ar-SA" dirty="0" smtClean="0">
                <a:solidFill>
                  <a:schemeClr val="tx1"/>
                </a:solidFill>
                <a:latin typeface="Times New Roman" pitchFamily="18" charset="0"/>
                <a:cs typeface="Times New Roman" pitchFamily="18" charset="0"/>
              </a:rPr>
              <a:t>:</a:t>
            </a:r>
            <a:r>
              <a:rPr lang="ar-SA" b="1" dirty="0" smtClean="0">
                <a:solidFill>
                  <a:schemeClr val="tx1"/>
                </a:solidFill>
                <a:latin typeface="Times New Roman" pitchFamily="18" charset="0"/>
                <a:cs typeface="Times New Roman" pitchFamily="18" charset="0"/>
              </a:rPr>
              <a:t/>
            </a:r>
            <a:br>
              <a:rPr lang="ar-SA" b="1" dirty="0" smtClean="0">
                <a:solidFill>
                  <a:schemeClr val="tx1"/>
                </a:solidFill>
                <a:latin typeface="Times New Roman" pitchFamily="18" charset="0"/>
                <a:cs typeface="Times New Roman" pitchFamily="18" charset="0"/>
              </a:rPr>
            </a:br>
            <a:endParaRPr lang="ar-SA" b="1" dirty="0">
              <a:solidFill>
                <a:schemeClr val="tx1"/>
              </a:solidFill>
              <a:latin typeface="Times New Roman" pitchFamily="18" charset="0"/>
              <a:cs typeface="Times New Roman" pitchFamily="18" charset="0"/>
            </a:endParaRPr>
          </a:p>
        </p:txBody>
      </p:sp>
      <p:sp>
        <p:nvSpPr>
          <p:cNvPr id="6" name="عنوان فرعي 5"/>
          <p:cNvSpPr>
            <a:spLocks noGrp="1"/>
          </p:cNvSpPr>
          <p:nvPr>
            <p:ph type="subTitle" idx="1"/>
          </p:nvPr>
        </p:nvSpPr>
        <p:spPr>
          <a:xfrm>
            <a:off x="0" y="5105400"/>
            <a:ext cx="8715436" cy="1752600"/>
          </a:xfrm>
        </p:spPr>
        <p:txBody>
          <a:bodyPr>
            <a:noAutofit/>
          </a:bodyPr>
          <a:lstStyle/>
          <a:p>
            <a:pPr>
              <a:buFont typeface="Arial" pitchFamily="34" charset="0"/>
              <a:buChar char="•"/>
            </a:pPr>
            <a:r>
              <a:rPr lang="ar-SA" sz="2400" dirty="0" smtClean="0">
                <a:solidFill>
                  <a:schemeClr val="accent2">
                    <a:lumMod val="20000"/>
                    <a:lumOff val="80000"/>
                  </a:schemeClr>
                </a:solidFill>
              </a:rPr>
              <a:t>السرعة في تسمية الأشياء المألوفة مؤشر على عسر القراءة.</a:t>
            </a:r>
          </a:p>
          <a:p>
            <a:pPr>
              <a:buFont typeface="Arial" pitchFamily="34" charset="0"/>
              <a:buChar char="•"/>
            </a:pPr>
            <a:r>
              <a:rPr lang="ar-SA" sz="2400" dirty="0" smtClean="0">
                <a:solidFill>
                  <a:schemeClr val="accent2">
                    <a:lumMod val="20000"/>
                    <a:lumOff val="80000"/>
                  </a:schemeClr>
                </a:solidFill>
              </a:rPr>
              <a:t>يمكن التعرف على التسمية البطيئة في وقت مبكر في الروضة .</a:t>
            </a:r>
          </a:p>
          <a:p>
            <a:pPr>
              <a:buFont typeface="Arial" pitchFamily="34" charset="0"/>
              <a:buChar char="•"/>
            </a:pPr>
            <a:r>
              <a:rPr lang="ar-SA" sz="2400" dirty="0" smtClean="0">
                <a:solidFill>
                  <a:schemeClr val="accent2">
                    <a:lumMod val="20000"/>
                    <a:lumOff val="80000"/>
                  </a:schemeClr>
                </a:solidFill>
              </a:rPr>
              <a:t>يستمر بطئ التسمية عند البالغين المصابين </a:t>
            </a:r>
            <a:r>
              <a:rPr lang="ar-SA" sz="2400" dirty="0" err="1" smtClean="0">
                <a:solidFill>
                  <a:schemeClr val="accent2">
                    <a:lumMod val="20000"/>
                    <a:lumOff val="80000"/>
                  </a:schemeClr>
                </a:solidFill>
              </a:rPr>
              <a:t>بالدسلكسيا</a:t>
            </a:r>
            <a:r>
              <a:rPr lang="ar-SA" sz="2400" dirty="0" smtClean="0">
                <a:solidFill>
                  <a:schemeClr val="accent2">
                    <a:lumMod val="20000"/>
                    <a:lumOff val="80000"/>
                  </a:schemeClr>
                </a:solidFill>
              </a:rPr>
              <a:t> </a:t>
            </a:r>
            <a:r>
              <a:rPr lang="ar-SA" sz="2400" dirty="0" smtClean="0">
                <a:solidFill>
                  <a:schemeClr val="accent2">
                    <a:lumMod val="20000"/>
                    <a:lumOff val="80000"/>
                  </a:schemeClr>
                </a:solidFill>
              </a:rPr>
              <a:t>.</a:t>
            </a:r>
          </a:p>
          <a:p>
            <a:pPr>
              <a:buFont typeface="Arial" pitchFamily="34" charset="0"/>
              <a:buChar char="•"/>
            </a:pPr>
            <a:r>
              <a:rPr lang="ar-SA" sz="2400" dirty="0" smtClean="0">
                <a:solidFill>
                  <a:schemeClr val="accent2">
                    <a:lumMod val="20000"/>
                    <a:lumOff val="80000"/>
                  </a:schemeClr>
                </a:solidFill>
              </a:rPr>
              <a:t>الضعف في سرعة التسمية يمثل عجزا منفصلا تماما عن عجز المعالجة الصوتية .</a:t>
            </a:r>
            <a:endParaRPr lang="ar-SA" sz="2400" dirty="0" smtClean="0">
              <a:solidFill>
                <a:schemeClr val="accent2">
                  <a:lumMod val="20000"/>
                  <a:lumOff val="80000"/>
                </a:schemeClr>
              </a:solidFill>
            </a:endParaRPr>
          </a:p>
          <a:p>
            <a:pPr>
              <a:buFont typeface="Arial" pitchFamily="34" charset="0"/>
              <a:buChar char="•"/>
            </a:pPr>
            <a:r>
              <a:rPr lang="ar-SA" sz="2400" dirty="0" smtClean="0">
                <a:solidFill>
                  <a:schemeClr val="accent2">
                    <a:lumMod val="20000"/>
                    <a:lumOff val="80000"/>
                  </a:schemeClr>
                </a:solidFill>
              </a:rPr>
              <a:t>أنواع </a:t>
            </a:r>
            <a:r>
              <a:rPr lang="ar-SA" sz="2400" dirty="0" smtClean="0">
                <a:solidFill>
                  <a:schemeClr val="accent2">
                    <a:lumMod val="20000"/>
                    <a:lumOff val="80000"/>
                  </a:schemeClr>
                </a:solidFill>
              </a:rPr>
              <a:t>القراء عند </a:t>
            </a:r>
            <a:r>
              <a:rPr lang="ar-SA" sz="2400" dirty="0" smtClean="0">
                <a:solidFill>
                  <a:schemeClr val="accent2">
                    <a:lumMod val="20000"/>
                    <a:lumOff val="80000"/>
                  </a:schemeClr>
                </a:solidFill>
              </a:rPr>
              <a:t>(ولف):</a:t>
            </a:r>
          </a:p>
          <a:p>
            <a:pPr>
              <a:buFont typeface="Wingdings" pitchFamily="2" charset="2"/>
              <a:buChar char="ü"/>
            </a:pPr>
            <a:r>
              <a:rPr lang="ar-SA" sz="2400" dirty="0" smtClean="0">
                <a:solidFill>
                  <a:schemeClr val="accent2">
                    <a:lumMod val="20000"/>
                    <a:lumOff val="80000"/>
                  </a:schemeClr>
                </a:solidFill>
              </a:rPr>
              <a:t>القراء بدون </a:t>
            </a:r>
            <a:r>
              <a:rPr lang="ar-SA" sz="2400" dirty="0" smtClean="0">
                <a:solidFill>
                  <a:schemeClr val="accent2">
                    <a:lumMod val="20000"/>
                    <a:lumOff val="80000"/>
                  </a:schemeClr>
                </a:solidFill>
              </a:rPr>
              <a:t>أي عجز.</a:t>
            </a:r>
          </a:p>
          <a:p>
            <a:pPr>
              <a:buFont typeface="Wingdings" pitchFamily="2" charset="2"/>
              <a:buChar char="ü"/>
            </a:pPr>
            <a:r>
              <a:rPr lang="ar-SA" sz="2400" dirty="0" smtClean="0">
                <a:solidFill>
                  <a:schemeClr val="accent2">
                    <a:lumMod val="20000"/>
                    <a:lumOff val="80000"/>
                  </a:schemeClr>
                </a:solidFill>
              </a:rPr>
              <a:t>القراء مع </a:t>
            </a:r>
            <a:r>
              <a:rPr lang="ar-SA" sz="2400" dirty="0" smtClean="0">
                <a:solidFill>
                  <a:schemeClr val="accent2">
                    <a:lumMod val="20000"/>
                    <a:lumOff val="80000"/>
                  </a:schemeClr>
                </a:solidFill>
              </a:rPr>
              <a:t>عجز المعالجة الصوتية.</a:t>
            </a:r>
          </a:p>
          <a:p>
            <a:pPr>
              <a:buFont typeface="Wingdings" pitchFamily="2" charset="2"/>
              <a:buChar char="ü"/>
            </a:pPr>
            <a:r>
              <a:rPr lang="ar-SA" sz="2400" dirty="0" smtClean="0">
                <a:solidFill>
                  <a:schemeClr val="accent2">
                    <a:lumMod val="20000"/>
                    <a:lumOff val="80000"/>
                  </a:schemeClr>
                </a:solidFill>
              </a:rPr>
              <a:t>القراء مع </a:t>
            </a:r>
            <a:r>
              <a:rPr lang="ar-SA" sz="2400" dirty="0" smtClean="0">
                <a:solidFill>
                  <a:schemeClr val="accent2">
                    <a:lumMod val="20000"/>
                    <a:lumOff val="80000"/>
                  </a:schemeClr>
                </a:solidFill>
              </a:rPr>
              <a:t>عجز سرعة التسمية .</a:t>
            </a:r>
          </a:p>
          <a:p>
            <a:pPr>
              <a:buFont typeface="Wingdings" pitchFamily="2" charset="2"/>
              <a:buChar char="ü"/>
            </a:pPr>
            <a:r>
              <a:rPr lang="ar-SA" sz="2400" dirty="0" smtClean="0">
                <a:solidFill>
                  <a:schemeClr val="accent2">
                    <a:lumMod val="20000"/>
                    <a:lumOff val="80000"/>
                  </a:schemeClr>
                </a:solidFill>
              </a:rPr>
              <a:t>القراء مع </a:t>
            </a:r>
            <a:r>
              <a:rPr lang="ar-SA" sz="2400" dirty="0" smtClean="0">
                <a:solidFill>
                  <a:schemeClr val="accent2">
                    <a:lumMod val="20000"/>
                    <a:lumOff val="80000"/>
                  </a:schemeClr>
                </a:solidFill>
              </a:rPr>
              <a:t>العجز المزدوج </a:t>
            </a:r>
            <a:r>
              <a:rPr lang="ar-SA" sz="2400" dirty="0" smtClean="0">
                <a:solidFill>
                  <a:schemeClr val="accent2">
                    <a:lumMod val="20000"/>
                    <a:lumOff val="80000"/>
                  </a:schemeClr>
                </a:solidFill>
              </a:rPr>
              <a:t>.(</a:t>
            </a:r>
            <a:r>
              <a:rPr lang="ar-SA" sz="2400" dirty="0" smtClean="0">
                <a:solidFill>
                  <a:schemeClr val="accent2">
                    <a:lumMod val="20000"/>
                    <a:lumOff val="80000"/>
                  </a:schemeClr>
                </a:solidFill>
              </a:rPr>
              <a:t>الخلل الصوتي </a:t>
            </a:r>
            <a:r>
              <a:rPr lang="ar-SA" sz="2400" dirty="0" smtClean="0">
                <a:solidFill>
                  <a:schemeClr val="accent2">
                    <a:lumMod val="20000"/>
                    <a:lumOff val="80000"/>
                  </a:schemeClr>
                </a:solidFill>
              </a:rPr>
              <a:t>+خلل السرعة </a:t>
            </a:r>
            <a:r>
              <a:rPr lang="ar-SA" sz="2400" dirty="0" smtClean="0">
                <a:solidFill>
                  <a:schemeClr val="accent2">
                    <a:lumMod val="20000"/>
                    <a:lumOff val="80000"/>
                  </a:schemeClr>
                </a:solidFill>
              </a:rPr>
              <a:t>في </a:t>
            </a:r>
            <a:r>
              <a:rPr lang="ar-SA" sz="2400" dirty="0" smtClean="0">
                <a:solidFill>
                  <a:schemeClr val="accent2">
                    <a:lumMod val="20000"/>
                    <a:lumOff val="80000"/>
                  </a:schemeClr>
                </a:solidFill>
              </a:rPr>
              <a:t>التسمية ). </a:t>
            </a:r>
            <a:endParaRPr lang="ar-SA" sz="2400" dirty="0" smtClean="0">
              <a:solidFill>
                <a:schemeClr val="accent2">
                  <a:lumMod val="20000"/>
                  <a:lumOff val="80000"/>
                </a:schemeClr>
              </a:solidFill>
            </a:endParaRPr>
          </a:p>
          <a:p>
            <a:pPr>
              <a:buFont typeface="Arial" pitchFamily="34" charset="0"/>
              <a:buChar char="•"/>
            </a:pPr>
            <a:endParaRPr lang="ar-SA" sz="2400" dirty="0" smtClean="0">
              <a:solidFill>
                <a:schemeClr val="accent1">
                  <a:lumMod val="75000"/>
                </a:schemeClr>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2"/>
          <p:cNvSpPr txBox="1">
            <a:spLocks/>
          </p:cNvSpPr>
          <p:nvPr/>
        </p:nvSpPr>
        <p:spPr>
          <a:xfrm>
            <a:off x="214282" y="857232"/>
            <a:ext cx="8229600" cy="3883064"/>
          </a:xfrm>
          <a:prstGeom prst="rect">
            <a:avLst/>
          </a:prstGeom>
        </p:spPr>
        <p:txBody>
          <a:bodyPr>
            <a:normAutofit/>
          </a:bodyPr>
          <a:lstStyle/>
          <a:p>
            <a:pPr marL="448056" marR="0" lvl="0" indent="-384048" algn="r" defTabSz="914400" rtl="1" eaLnBrk="1" fontAlgn="auto" latinLnBrk="0" hangingPunct="1">
              <a:lnSpc>
                <a:spcPct val="100000"/>
              </a:lnSpc>
              <a:spcBef>
                <a:spcPct val="20000"/>
              </a:spcBef>
              <a:spcAft>
                <a:spcPts val="0"/>
              </a:spcAft>
              <a:buClr>
                <a:schemeClr val="accent1"/>
              </a:buClr>
              <a:buSzPct val="80000"/>
              <a:tabLst/>
              <a:defRPr/>
            </a:pPr>
            <a:r>
              <a:rPr lang="ar-SA" sz="3600" b="1" dirty="0" smtClean="0">
                <a:latin typeface="Times New Roman" pitchFamily="18" charset="0"/>
                <a:cs typeface="Times New Roman" pitchFamily="18" charset="0"/>
              </a:rPr>
              <a:t>5</a:t>
            </a:r>
            <a:r>
              <a:rPr kumimoji="0" lang="ar-SA" sz="36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فرضية المعالجة البصرية :</a:t>
            </a:r>
            <a:endParaRPr kumimoji="0" lang="ar-SA" sz="3600" b="1"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graphicFrame>
        <p:nvGraphicFramePr>
          <p:cNvPr id="3" name="رسم تخطيطي 2"/>
          <p:cNvGraphicFramePr/>
          <p:nvPr/>
        </p:nvGraphicFramePr>
        <p:xfrm>
          <a:off x="1428728" y="1785926"/>
          <a:ext cx="6715140" cy="44291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285992"/>
            <a:ext cx="8643998" cy="2714644"/>
          </a:xfrm>
        </p:spPr>
        <p:txBody>
          <a:bodyPr>
            <a:normAutofit fontScale="90000"/>
          </a:bodyPr>
          <a:lstStyle/>
          <a:p>
            <a:pPr algn="r"/>
            <a:r>
              <a:rPr lang="ar-SA" b="1" dirty="0" smtClean="0">
                <a:solidFill>
                  <a:schemeClr val="accent2">
                    <a:lumMod val="60000"/>
                    <a:lumOff val="40000"/>
                  </a:schemeClr>
                </a:solidFill>
                <a:latin typeface="Times New Roman" pitchFamily="18" charset="0"/>
                <a:cs typeface="Times New Roman" pitchFamily="18" charset="0"/>
              </a:rPr>
              <a:t>6- فرضية استبعاد الضجيج البصري الإدراكي:</a:t>
            </a:r>
            <a:r>
              <a:rPr lang="ar-SA" b="1" dirty="0" smtClean="0">
                <a:solidFill>
                  <a:schemeClr val="tx1"/>
                </a:solidFill>
                <a:latin typeface="Times New Roman" pitchFamily="18" charset="0"/>
                <a:cs typeface="Times New Roman" pitchFamily="18" charset="0"/>
              </a:rPr>
              <a:t/>
            </a:r>
            <a:br>
              <a:rPr lang="ar-SA" b="1" dirty="0" smtClean="0">
                <a:solidFill>
                  <a:schemeClr val="tx1"/>
                </a:solidFill>
                <a:latin typeface="Times New Roman" pitchFamily="18" charset="0"/>
                <a:cs typeface="Times New Roman" pitchFamily="18" charset="0"/>
              </a:rPr>
            </a:br>
            <a:r>
              <a:rPr lang="ar-SA" b="1" dirty="0" smtClean="0">
                <a:solidFill>
                  <a:schemeClr val="accent4">
                    <a:lumMod val="50000"/>
                  </a:schemeClr>
                </a:solidFill>
                <a:latin typeface="Times New Roman" pitchFamily="18" charset="0"/>
                <a:cs typeface="Times New Roman" pitchFamily="18" charset="0"/>
              </a:rPr>
              <a:t>استبعاد المعلومات البصرية التي لا صلة لها بالسلوك في عسر القراءة أو الضوضاء البصرية </a:t>
            </a:r>
            <a:r>
              <a:rPr lang="ar-SA" b="1" dirty="0" smtClean="0">
                <a:solidFill>
                  <a:schemeClr val="tx1"/>
                </a:solidFill>
                <a:latin typeface="Times New Roman" pitchFamily="18" charset="0"/>
                <a:cs typeface="Times New Roman" pitchFamily="18" charset="0"/>
              </a:rPr>
              <a:t/>
            </a:r>
            <a:br>
              <a:rPr lang="ar-SA" b="1" dirty="0" smtClean="0">
                <a:solidFill>
                  <a:schemeClr val="tx1"/>
                </a:solidFill>
                <a:latin typeface="Times New Roman" pitchFamily="18" charset="0"/>
                <a:cs typeface="Times New Roman" pitchFamily="18" charset="0"/>
              </a:rPr>
            </a:br>
            <a:r>
              <a:rPr lang="ar-SA" b="1" dirty="0" smtClean="0">
                <a:solidFill>
                  <a:schemeClr val="tx1"/>
                </a:solidFill>
                <a:latin typeface="Times New Roman" pitchFamily="18" charset="0"/>
                <a:cs typeface="Times New Roman" pitchFamily="18" charset="0"/>
              </a:rPr>
              <a:t/>
            </a:r>
            <a:br>
              <a:rPr lang="ar-SA" b="1" dirty="0" smtClean="0">
                <a:solidFill>
                  <a:schemeClr val="tx1"/>
                </a:solidFill>
                <a:latin typeface="Times New Roman" pitchFamily="18" charset="0"/>
                <a:cs typeface="Times New Roman" pitchFamily="18" charset="0"/>
              </a:rPr>
            </a:br>
            <a:r>
              <a:rPr lang="ar-SA" b="1" dirty="0" smtClean="0">
                <a:solidFill>
                  <a:schemeClr val="accent2">
                    <a:lumMod val="60000"/>
                    <a:lumOff val="40000"/>
                  </a:schemeClr>
                </a:solidFill>
                <a:latin typeface="Times New Roman" pitchFamily="18" charset="0"/>
                <a:cs typeface="Times New Roman" pitchFamily="18" charset="0"/>
              </a:rPr>
              <a:t>7- فرضية المعالجة السمعية:</a:t>
            </a:r>
            <a:br>
              <a:rPr lang="ar-SA" b="1" dirty="0" smtClean="0">
                <a:solidFill>
                  <a:schemeClr val="accent2">
                    <a:lumMod val="60000"/>
                    <a:lumOff val="40000"/>
                  </a:schemeClr>
                </a:solidFill>
                <a:latin typeface="Times New Roman" pitchFamily="18" charset="0"/>
                <a:cs typeface="Times New Roman" pitchFamily="18" charset="0"/>
              </a:rPr>
            </a:br>
            <a:r>
              <a:rPr lang="ar-SA" b="1" dirty="0" smtClean="0">
                <a:solidFill>
                  <a:schemeClr val="accent4">
                    <a:lumMod val="50000"/>
                  </a:schemeClr>
                </a:solidFill>
                <a:latin typeface="Times New Roman" pitchFamily="18" charset="0"/>
                <a:cs typeface="Times New Roman" pitchFamily="18" charset="0"/>
              </a:rPr>
              <a:t>تمثل الأذن مظهر المعالجة الصوتية للمعلومات وهو جانب ضروري لتطور الوعي الصوتي الذي يتضمن : التفريق بين الأصوات ،وتذكرها وتعرفها داخل الكلمات .</a:t>
            </a:r>
            <a:endParaRPr lang="ar-SA" b="1" dirty="0">
              <a:solidFill>
                <a:schemeClr val="accent4">
                  <a:lumMod val="50000"/>
                </a:schemeClr>
              </a:solidFill>
              <a:latin typeface="Times New Roman" pitchFamily="18" charset="0"/>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2857496"/>
            <a:ext cx="8715404" cy="1399032"/>
          </a:xfrm>
        </p:spPr>
        <p:txBody>
          <a:bodyPr>
            <a:noAutofit/>
          </a:bodyPr>
          <a:lstStyle/>
          <a:p>
            <a:pPr algn="r"/>
            <a:r>
              <a:rPr lang="ar-SA" sz="3600" b="1" dirty="0" smtClean="0">
                <a:solidFill>
                  <a:schemeClr val="accent3">
                    <a:lumMod val="60000"/>
                    <a:lumOff val="40000"/>
                  </a:schemeClr>
                </a:solidFill>
                <a:latin typeface="Times New Roman" pitchFamily="18" charset="0"/>
                <a:cs typeface="Times New Roman" pitchFamily="18" charset="0"/>
              </a:rPr>
              <a:t>8- فرضية الخلل </a:t>
            </a:r>
            <a:r>
              <a:rPr lang="ar-SA" sz="3600" b="1" dirty="0" err="1" smtClean="0">
                <a:solidFill>
                  <a:schemeClr val="accent3">
                    <a:lumMod val="60000"/>
                    <a:lumOff val="40000"/>
                  </a:schemeClr>
                </a:solidFill>
                <a:latin typeface="Times New Roman" pitchFamily="18" charset="0"/>
                <a:cs typeface="Times New Roman" pitchFamily="18" charset="0"/>
              </a:rPr>
              <a:t>المخيخي</a:t>
            </a:r>
            <a:r>
              <a:rPr lang="ar-SA" sz="3600" b="1" dirty="0" smtClean="0">
                <a:solidFill>
                  <a:schemeClr val="accent3">
                    <a:lumMod val="60000"/>
                    <a:lumOff val="40000"/>
                  </a:schemeClr>
                </a:solidFill>
                <a:latin typeface="Times New Roman" pitchFamily="18" charset="0"/>
                <a:cs typeface="Times New Roman" pitchFamily="18" charset="0"/>
              </a:rPr>
              <a:t>:</a:t>
            </a:r>
            <a:r>
              <a:rPr lang="ar-SA" sz="3600" b="1" dirty="0" smtClean="0">
                <a:solidFill>
                  <a:schemeClr val="tx1"/>
                </a:solidFill>
                <a:latin typeface="Times New Roman" pitchFamily="18" charset="0"/>
                <a:cs typeface="Times New Roman" pitchFamily="18" charset="0"/>
              </a:rPr>
              <a:t/>
            </a:r>
            <a:br>
              <a:rPr lang="ar-SA" sz="3600" b="1" dirty="0" smtClean="0">
                <a:solidFill>
                  <a:schemeClr val="tx1"/>
                </a:solidFill>
                <a:latin typeface="Times New Roman" pitchFamily="18" charset="0"/>
                <a:cs typeface="Times New Roman" pitchFamily="18" charset="0"/>
              </a:rPr>
            </a:br>
            <a:r>
              <a:rPr lang="ar-SA" sz="3200" dirty="0" smtClean="0">
                <a:solidFill>
                  <a:srgbClr val="FFFF00"/>
                </a:solidFill>
                <a:latin typeface="Times New Roman" pitchFamily="18" charset="0"/>
                <a:cs typeface="Times New Roman" pitchFamily="18" charset="0"/>
              </a:rPr>
              <a:t>- </a:t>
            </a:r>
            <a:r>
              <a:rPr lang="ar-SA" sz="2800" dirty="0" smtClean="0">
                <a:solidFill>
                  <a:srgbClr val="FFFF00"/>
                </a:solidFill>
                <a:latin typeface="Times New Roman" pitchFamily="18" charset="0"/>
                <a:cs typeface="Times New Roman" pitchFamily="18" charset="0"/>
              </a:rPr>
              <a:t>المخيخ أحد أجزاء الجهاز العصبي المركزي ودوره الأساسي هو التحكم في حركة الجسم وحفظ توازنه.</a:t>
            </a:r>
            <a:br>
              <a:rPr lang="ar-SA" sz="2800" dirty="0" smtClean="0">
                <a:solidFill>
                  <a:srgbClr val="FFFF00"/>
                </a:solidFill>
                <a:latin typeface="Times New Roman" pitchFamily="18" charset="0"/>
                <a:cs typeface="Times New Roman" pitchFamily="18" charset="0"/>
              </a:rPr>
            </a:br>
            <a:r>
              <a:rPr lang="ar-SA" sz="2800" dirty="0" smtClean="0">
                <a:solidFill>
                  <a:srgbClr val="FFFF00"/>
                </a:solidFill>
                <a:latin typeface="Times New Roman" pitchFamily="18" charset="0"/>
                <a:cs typeface="Times New Roman" pitchFamily="18" charset="0"/>
              </a:rPr>
              <a:t>- ظهرت العديد من الدراسات التي تربط بين صعوبات القراءة والقصور المخي الوظيفي في منطقة المخيخ.</a:t>
            </a:r>
            <a:br>
              <a:rPr lang="ar-SA" sz="2800" dirty="0" smtClean="0">
                <a:solidFill>
                  <a:srgbClr val="FFFF00"/>
                </a:solidFill>
                <a:latin typeface="Times New Roman" pitchFamily="18" charset="0"/>
                <a:cs typeface="Times New Roman" pitchFamily="18" charset="0"/>
              </a:rPr>
            </a:br>
            <a:r>
              <a:rPr lang="ar-SA" sz="2800" dirty="0" smtClean="0">
                <a:solidFill>
                  <a:srgbClr val="FFFF00"/>
                </a:solidFill>
                <a:latin typeface="Times New Roman" pitchFamily="18" charset="0"/>
                <a:cs typeface="Times New Roman" pitchFamily="18" charset="0"/>
              </a:rPr>
              <a:t>مثل دراسة (</a:t>
            </a:r>
            <a:r>
              <a:rPr lang="ar-SA" sz="2800" dirty="0" err="1" smtClean="0">
                <a:solidFill>
                  <a:srgbClr val="FFFF00"/>
                </a:solidFill>
                <a:latin typeface="Times New Roman" pitchFamily="18" charset="0"/>
                <a:cs typeface="Times New Roman" pitchFamily="18" charset="0"/>
              </a:rPr>
              <a:t>رودريك</a:t>
            </a:r>
            <a:r>
              <a:rPr lang="ar-SA" sz="2800" dirty="0" smtClean="0">
                <a:solidFill>
                  <a:srgbClr val="FFFF00"/>
                </a:solidFill>
                <a:latin typeface="Times New Roman" pitchFamily="18" charset="0"/>
                <a:cs typeface="Times New Roman" pitchFamily="18" charset="0"/>
              </a:rPr>
              <a:t> .2005م):</a:t>
            </a:r>
            <a:br>
              <a:rPr lang="ar-SA" sz="2800" dirty="0" smtClean="0">
                <a:solidFill>
                  <a:srgbClr val="FFFF00"/>
                </a:solidFill>
                <a:latin typeface="Times New Roman" pitchFamily="18" charset="0"/>
                <a:cs typeface="Times New Roman" pitchFamily="18" charset="0"/>
              </a:rPr>
            </a:br>
            <a:r>
              <a:rPr lang="ar-SA" sz="2800" dirty="0" smtClean="0">
                <a:solidFill>
                  <a:srgbClr val="FFFF00"/>
                </a:solidFill>
                <a:latin typeface="Times New Roman" pitchFamily="18" charset="0"/>
                <a:cs typeface="Times New Roman" pitchFamily="18" charset="0"/>
              </a:rPr>
              <a:t>- نسبة نشاط المخيخ عند المعسرين في القراءة 10% مقارنة بالأفراد الماهرين في القراءة.</a:t>
            </a:r>
            <a:br>
              <a:rPr lang="ar-SA" sz="2800" dirty="0" smtClean="0">
                <a:solidFill>
                  <a:srgbClr val="FFFF00"/>
                </a:solidFill>
                <a:latin typeface="Times New Roman" pitchFamily="18" charset="0"/>
                <a:cs typeface="Times New Roman" pitchFamily="18" charset="0"/>
              </a:rPr>
            </a:br>
            <a:r>
              <a:rPr lang="ar-SA" sz="2800" dirty="0" smtClean="0">
                <a:solidFill>
                  <a:srgbClr val="FFFF00"/>
                </a:solidFill>
                <a:latin typeface="Times New Roman" pitchFamily="18" charset="0"/>
                <a:cs typeface="Times New Roman" pitchFamily="18" charset="0"/>
              </a:rPr>
              <a:t>- نشاط الجزء الأيمن من المخيخ أقل عند المعسرين قرائيا عند قيامهم بمهام حركية .</a:t>
            </a:r>
            <a:br>
              <a:rPr lang="ar-SA" sz="2800" dirty="0" smtClean="0">
                <a:solidFill>
                  <a:srgbClr val="FFFF00"/>
                </a:solidFill>
                <a:latin typeface="Times New Roman" pitchFamily="18" charset="0"/>
                <a:cs typeface="Times New Roman" pitchFamily="18" charset="0"/>
              </a:rPr>
            </a:br>
            <a:r>
              <a:rPr lang="ar-SA" sz="2800" dirty="0" smtClean="0">
                <a:solidFill>
                  <a:srgbClr val="FFFF00"/>
                </a:solidFill>
                <a:latin typeface="Times New Roman" pitchFamily="18" charset="0"/>
                <a:cs typeface="Times New Roman" pitchFamily="18" charset="0"/>
              </a:rPr>
              <a:t>- انخفاض النشاط في كل من قشرتي  نصفي المخ .</a:t>
            </a:r>
            <a:br>
              <a:rPr lang="ar-SA" sz="2800" dirty="0" smtClean="0">
                <a:solidFill>
                  <a:srgbClr val="FFFF00"/>
                </a:solidFill>
                <a:latin typeface="Times New Roman" pitchFamily="18" charset="0"/>
                <a:cs typeface="Times New Roman" pitchFamily="18" charset="0"/>
              </a:rPr>
            </a:br>
            <a:r>
              <a:rPr lang="ar-SA" sz="2800" dirty="0" smtClean="0">
                <a:solidFill>
                  <a:srgbClr val="FFFF00"/>
                </a:solidFill>
                <a:latin typeface="Times New Roman" pitchFamily="18" charset="0"/>
                <a:cs typeface="Times New Roman" pitchFamily="18" charset="0"/>
              </a:rPr>
              <a:t>- هذه النتائج تؤكد أثرها في القدرة على تعلم مهارات جديدة أو القيام بمهارات تم تعلمها بالإضافة إلى صعوبات في التناسق الحركي والتوازن والطلاقة  .</a:t>
            </a:r>
            <a:br>
              <a:rPr lang="ar-SA" sz="2800" dirty="0" smtClean="0">
                <a:solidFill>
                  <a:srgbClr val="FFFF00"/>
                </a:solidFill>
                <a:latin typeface="Times New Roman" pitchFamily="18" charset="0"/>
                <a:cs typeface="Times New Roman" pitchFamily="18" charset="0"/>
              </a:rPr>
            </a:br>
            <a:r>
              <a:rPr lang="ar-SA" sz="2800" dirty="0" smtClean="0">
                <a:solidFill>
                  <a:srgbClr val="FFFF00"/>
                </a:solidFill>
                <a:latin typeface="Times New Roman" pitchFamily="18" charset="0"/>
                <a:cs typeface="Times New Roman" pitchFamily="18" charset="0"/>
              </a:rPr>
              <a:t> </a:t>
            </a:r>
            <a:endParaRPr lang="ar-SA" sz="3600" dirty="0">
              <a:solidFill>
                <a:srgbClr val="FFFF00"/>
              </a:solidFill>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14356"/>
            <a:ext cx="8229600" cy="4643470"/>
          </a:xfrm>
        </p:spPr>
        <p:txBody>
          <a:bodyPr>
            <a:noAutofit/>
          </a:bodyPr>
          <a:lstStyle/>
          <a:p>
            <a:pPr algn="r"/>
            <a:r>
              <a:rPr lang="ar-SA" sz="4000" u="sng" dirty="0" smtClean="0">
                <a:solidFill>
                  <a:schemeClr val="bg1"/>
                </a:solidFill>
                <a:cs typeface="Akhbar MT" pitchFamily="2" charset="-78"/>
              </a:rPr>
              <a:t/>
            </a:r>
            <a:br>
              <a:rPr lang="ar-SA" sz="4000" u="sng" dirty="0" smtClean="0">
                <a:solidFill>
                  <a:schemeClr val="bg1"/>
                </a:solidFill>
                <a:cs typeface="Akhbar MT" pitchFamily="2" charset="-78"/>
              </a:rPr>
            </a:br>
            <a:r>
              <a:rPr lang="ar-SA" sz="4000" u="sng" dirty="0" smtClean="0">
                <a:solidFill>
                  <a:schemeClr val="bg1"/>
                </a:solidFill>
                <a:cs typeface="Akhbar MT" pitchFamily="2" charset="-78"/>
              </a:rPr>
              <a:t>المتأمل لمجال صعوبات التعلم يجد أنه يسلط الأضواء على فئة من الأطفال في الفصل الدراسي العادي يظهرون انخفاضا في التحصيل الدراسي عن أقرانهم العاديين في نفس الصف ونفس السن، ذلك على الرغم من أنهم يتمتعون بذكاء عادي أو فوق المتوسط. </a:t>
            </a:r>
            <a:r>
              <a:rPr lang="ar-SA" sz="4000" u="sng" dirty="0" smtClean="0">
                <a:solidFill>
                  <a:srgbClr val="C00000"/>
                </a:solidFill>
                <a:cs typeface="Akhbar MT" pitchFamily="2" charset="-78"/>
              </a:rPr>
              <a:t>هؤلاء الأطفال لديهم مشكلات في القراءة، أو الكتابة، أو التهجي، أو إجراء العمليات الحسابية،</a:t>
            </a:r>
            <a:r>
              <a:rPr lang="ar-SA" sz="4000" u="sng" dirty="0" smtClean="0">
                <a:solidFill>
                  <a:schemeClr val="bg1"/>
                </a:solidFill>
                <a:cs typeface="Akhbar MT" pitchFamily="2" charset="-78"/>
              </a:rPr>
              <a:t> </a:t>
            </a:r>
            <a:r>
              <a:rPr lang="ar-SA" sz="4000" u="sng" dirty="0" smtClean="0">
                <a:solidFill>
                  <a:srgbClr val="00B050"/>
                </a:solidFill>
                <a:cs typeface="Akhbar MT" pitchFamily="2" charset="-78"/>
              </a:rPr>
              <a:t>البعض منهم قد يكون قارئا جيدا ولكنه يتهجى بصورة رديئة. </a:t>
            </a:r>
            <a:r>
              <a:rPr lang="ar-SA" sz="4000" u="sng" dirty="0" smtClean="0">
                <a:solidFill>
                  <a:schemeClr val="bg1"/>
                </a:solidFill>
                <a:cs typeface="Akhbar MT" pitchFamily="2" charset="-78"/>
              </a:rPr>
              <a:t>كما أن صعوبات التعلم هذه قد تكون ذات طبيعة لفظية أو غير لفظية.</a:t>
            </a:r>
            <a:endParaRPr lang="ar-SA" sz="4000" u="sng" dirty="0">
              <a:solidFill>
                <a:schemeClr val="bg1"/>
              </a:solidFill>
              <a:cs typeface="Akhbar MT" pitchFamily="2" charset="-7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2285992"/>
            <a:ext cx="8229600" cy="2518564"/>
          </a:xfrm>
        </p:spPr>
        <p:txBody>
          <a:bodyPr>
            <a:noAutofit/>
          </a:bodyPr>
          <a:lstStyle/>
          <a:p>
            <a:pPr marL="448056" lvl="0" indent="-384048" algn="r">
              <a:spcBef>
                <a:spcPct val="20000"/>
              </a:spcBef>
            </a:pPr>
            <a:r>
              <a:rPr lang="ar-SA" sz="3600" b="1" dirty="0" smtClean="0">
                <a:solidFill>
                  <a:schemeClr val="accent3">
                    <a:lumMod val="60000"/>
                    <a:lumOff val="40000"/>
                  </a:schemeClr>
                </a:solidFill>
                <a:latin typeface="Times New Roman" pitchFamily="18" charset="0"/>
                <a:cs typeface="Times New Roman" pitchFamily="18" charset="0"/>
              </a:rPr>
              <a:t>9- فرضية كبير الخلايا:</a:t>
            </a:r>
            <a:r>
              <a:rPr lang="ar-SA" sz="3600" b="1" dirty="0" smtClean="0">
                <a:solidFill>
                  <a:schemeClr val="tx1"/>
                </a:solidFill>
                <a:latin typeface="Times New Roman" pitchFamily="18" charset="0"/>
                <a:cs typeface="Times New Roman" pitchFamily="18" charset="0"/>
              </a:rPr>
              <a:t/>
            </a:r>
            <a:br>
              <a:rPr lang="ar-SA" sz="3600" b="1" dirty="0" smtClean="0">
                <a:solidFill>
                  <a:schemeClr val="tx1"/>
                </a:solidFill>
                <a:latin typeface="Times New Roman" pitchFamily="18" charset="0"/>
                <a:cs typeface="Times New Roman" pitchFamily="18" charset="0"/>
              </a:rPr>
            </a:br>
            <a:r>
              <a:rPr lang="ar-SA" sz="3200" b="1" dirty="0" smtClean="0">
                <a:solidFill>
                  <a:schemeClr val="accent4">
                    <a:lumMod val="50000"/>
                  </a:schemeClr>
                </a:solidFill>
                <a:latin typeface="Times New Roman" pitchFamily="18" charset="0"/>
                <a:cs typeface="Times New Roman" pitchFamily="18" charset="0"/>
              </a:rPr>
              <a:t>(خلل كبير الخلايا لا يقتصر على الوصلات البصرية فحسب ولكن يعمم على جميع الجهات البصرية والسمعية واللمس</a:t>
            </a:r>
            <a:r>
              <a:rPr lang="ar-SA" sz="3600" b="1" dirty="0" smtClean="0">
                <a:solidFill>
                  <a:schemeClr val="accent4">
                    <a:lumMod val="50000"/>
                  </a:schemeClr>
                </a:solidFill>
                <a:latin typeface="Times New Roman" pitchFamily="18" charset="0"/>
                <a:cs typeface="Times New Roman" pitchFamily="18" charset="0"/>
              </a:rPr>
              <a:t>)</a:t>
            </a:r>
            <a:br>
              <a:rPr lang="ar-SA" sz="3600" b="1" dirty="0" smtClean="0">
                <a:solidFill>
                  <a:schemeClr val="accent4">
                    <a:lumMod val="50000"/>
                  </a:schemeClr>
                </a:solidFill>
                <a:latin typeface="Times New Roman" pitchFamily="18" charset="0"/>
                <a:cs typeface="Times New Roman" pitchFamily="18" charset="0"/>
              </a:rPr>
            </a:br>
            <a:r>
              <a:rPr lang="ar-SA" sz="3600" b="1" dirty="0" smtClean="0">
                <a:solidFill>
                  <a:schemeClr val="accent3">
                    <a:lumMod val="60000"/>
                    <a:lumOff val="40000"/>
                  </a:schemeClr>
                </a:solidFill>
                <a:latin typeface="Times New Roman" pitchFamily="18" charset="0"/>
                <a:cs typeface="Times New Roman" pitchFamily="18" charset="0"/>
              </a:rPr>
              <a:t>10- فرضية المؤثرات البيئية والتغذية:</a:t>
            </a:r>
            <a:br>
              <a:rPr lang="ar-SA" sz="3600" b="1" dirty="0" smtClean="0">
                <a:solidFill>
                  <a:schemeClr val="accent3">
                    <a:lumMod val="60000"/>
                    <a:lumOff val="40000"/>
                  </a:schemeClr>
                </a:solidFill>
                <a:latin typeface="Times New Roman" pitchFamily="18" charset="0"/>
                <a:cs typeface="Times New Roman" pitchFamily="18" charset="0"/>
              </a:rPr>
            </a:br>
            <a:r>
              <a:rPr lang="ar-SA" sz="3600" b="1" dirty="0" smtClean="0">
                <a:solidFill>
                  <a:schemeClr val="accent3">
                    <a:lumMod val="60000"/>
                    <a:lumOff val="40000"/>
                  </a:schemeClr>
                </a:solidFill>
                <a:latin typeface="Times New Roman" pitchFamily="18" charset="0"/>
                <a:cs typeface="Times New Roman" pitchFamily="18" charset="0"/>
              </a:rPr>
              <a:t>- </a:t>
            </a:r>
            <a:r>
              <a:rPr lang="ar-SA" sz="2600" b="1" dirty="0" smtClean="0">
                <a:ln>
                  <a:noFill/>
                </a:ln>
                <a:solidFill>
                  <a:schemeClr val="accent4">
                    <a:lumMod val="50000"/>
                  </a:schemeClr>
                </a:solidFill>
                <a:effectLst/>
                <a:latin typeface="Times New Roman" pitchFamily="18" charset="0"/>
                <a:ea typeface="+mn-ea"/>
                <a:cs typeface="Times New Roman" pitchFamily="18" charset="0"/>
              </a:rPr>
              <a:t>تعتبر القراءة فعل غير طبيعي نفذ من قبل البشر.</a:t>
            </a:r>
            <a:br>
              <a:rPr lang="ar-SA" sz="2600" b="1" dirty="0" smtClean="0">
                <a:ln>
                  <a:noFill/>
                </a:ln>
                <a:solidFill>
                  <a:schemeClr val="accent4">
                    <a:lumMod val="50000"/>
                  </a:schemeClr>
                </a:solidFill>
                <a:effectLst/>
                <a:latin typeface="Times New Roman" pitchFamily="18" charset="0"/>
                <a:ea typeface="+mn-ea"/>
                <a:cs typeface="Times New Roman" pitchFamily="18" charset="0"/>
              </a:rPr>
            </a:br>
            <a:r>
              <a:rPr lang="ar-SA" sz="2600" b="1" dirty="0" smtClean="0">
                <a:ln>
                  <a:noFill/>
                </a:ln>
                <a:solidFill>
                  <a:schemeClr val="accent4">
                    <a:lumMod val="50000"/>
                  </a:schemeClr>
                </a:solidFill>
                <a:effectLst/>
                <a:latin typeface="Times New Roman" pitchFamily="18" charset="0"/>
                <a:ea typeface="+mn-ea"/>
                <a:cs typeface="Times New Roman" pitchFamily="18" charset="0"/>
              </a:rPr>
              <a:t>- أن الفشل في القراءة يعود إلى عدم التدريب عليها من خلال عمليات التدريس بشكل فعال.</a:t>
            </a:r>
            <a:br>
              <a:rPr lang="ar-SA" sz="2600" b="1" dirty="0" smtClean="0">
                <a:ln>
                  <a:noFill/>
                </a:ln>
                <a:solidFill>
                  <a:schemeClr val="accent4">
                    <a:lumMod val="50000"/>
                  </a:schemeClr>
                </a:solidFill>
                <a:effectLst/>
                <a:latin typeface="Times New Roman" pitchFamily="18" charset="0"/>
                <a:ea typeface="+mn-ea"/>
                <a:cs typeface="Times New Roman" pitchFamily="18" charset="0"/>
              </a:rPr>
            </a:br>
            <a:r>
              <a:rPr lang="ar-SA" sz="2600" b="1" dirty="0" smtClean="0">
                <a:ln>
                  <a:noFill/>
                </a:ln>
                <a:solidFill>
                  <a:schemeClr val="accent4">
                    <a:lumMod val="50000"/>
                  </a:schemeClr>
                </a:solidFill>
                <a:effectLst/>
                <a:latin typeface="Times New Roman" pitchFamily="18" charset="0"/>
                <a:ea typeface="+mn-ea"/>
                <a:cs typeface="Times New Roman" pitchFamily="18" charset="0"/>
              </a:rPr>
              <a:t>- أهمية دور المعلم, وتقليص الوقت المخصص للقراءة.</a:t>
            </a:r>
            <a:br>
              <a:rPr lang="ar-SA" sz="2600" b="1" dirty="0" smtClean="0">
                <a:ln>
                  <a:noFill/>
                </a:ln>
                <a:solidFill>
                  <a:schemeClr val="accent4">
                    <a:lumMod val="50000"/>
                  </a:schemeClr>
                </a:solidFill>
                <a:effectLst/>
                <a:latin typeface="Times New Roman" pitchFamily="18" charset="0"/>
                <a:ea typeface="+mn-ea"/>
                <a:cs typeface="Times New Roman" pitchFamily="18" charset="0"/>
              </a:rPr>
            </a:br>
            <a:r>
              <a:rPr lang="ar-SA" sz="2600" b="1" dirty="0" smtClean="0">
                <a:ln>
                  <a:noFill/>
                </a:ln>
                <a:solidFill>
                  <a:schemeClr val="accent4">
                    <a:lumMod val="50000"/>
                  </a:schemeClr>
                </a:solidFill>
                <a:effectLst/>
                <a:latin typeface="Times New Roman" pitchFamily="18" charset="0"/>
                <a:ea typeface="+mn-ea"/>
                <a:cs typeface="Times New Roman" pitchFamily="18" charset="0"/>
              </a:rPr>
              <a:t>- يمكن أن تسهم ممارسات بعض المعلمين في تفاقم المشكلة.</a:t>
            </a:r>
            <a:br>
              <a:rPr lang="ar-SA" sz="2600" b="1" dirty="0" smtClean="0">
                <a:ln>
                  <a:noFill/>
                </a:ln>
                <a:solidFill>
                  <a:schemeClr val="accent4">
                    <a:lumMod val="50000"/>
                  </a:schemeClr>
                </a:solidFill>
                <a:effectLst/>
                <a:latin typeface="Times New Roman" pitchFamily="18" charset="0"/>
                <a:ea typeface="+mn-ea"/>
                <a:cs typeface="Times New Roman" pitchFamily="18" charset="0"/>
              </a:rPr>
            </a:br>
            <a:r>
              <a:rPr lang="ar-SA" sz="2600" b="1" dirty="0" smtClean="0">
                <a:ln>
                  <a:noFill/>
                </a:ln>
                <a:solidFill>
                  <a:schemeClr val="accent4">
                    <a:lumMod val="50000"/>
                  </a:schemeClr>
                </a:solidFill>
                <a:effectLst/>
                <a:latin typeface="Times New Roman" pitchFamily="18" charset="0"/>
                <a:ea typeface="+mn-ea"/>
                <a:cs typeface="Times New Roman" pitchFamily="18" charset="0"/>
              </a:rPr>
              <a:t>- أشار عواد إلى أهمية التأثير البيئي ونقص التغذية .</a:t>
            </a:r>
            <a:br>
              <a:rPr lang="ar-SA" sz="2600" b="1" dirty="0" smtClean="0">
                <a:ln>
                  <a:noFill/>
                </a:ln>
                <a:solidFill>
                  <a:schemeClr val="accent4">
                    <a:lumMod val="50000"/>
                  </a:schemeClr>
                </a:solidFill>
                <a:effectLst/>
                <a:latin typeface="Times New Roman" pitchFamily="18" charset="0"/>
                <a:ea typeface="+mn-ea"/>
                <a:cs typeface="Times New Roman" pitchFamily="18" charset="0"/>
              </a:rPr>
            </a:br>
            <a:r>
              <a:rPr lang="ar-SA" sz="2600" b="1" dirty="0" smtClean="0">
                <a:ln>
                  <a:noFill/>
                </a:ln>
                <a:solidFill>
                  <a:schemeClr val="accent4">
                    <a:lumMod val="50000"/>
                  </a:schemeClr>
                </a:solidFill>
                <a:effectLst/>
                <a:latin typeface="Times New Roman" pitchFamily="18" charset="0"/>
                <a:ea typeface="+mn-ea"/>
                <a:cs typeface="Times New Roman" pitchFamily="18" charset="0"/>
              </a:rPr>
              <a:t>- أطفال الطبقات الاجتماعية الفقيرة.</a:t>
            </a:r>
            <a:r>
              <a:rPr lang="ar-SA" sz="2600" b="1" dirty="0" smtClean="0">
                <a:ln>
                  <a:noFill/>
                </a:ln>
                <a:solidFill>
                  <a:srgbClr val="FFFF00"/>
                </a:solidFill>
                <a:effectLst/>
                <a:latin typeface="Times New Roman" pitchFamily="18" charset="0"/>
                <a:ea typeface="+mn-ea"/>
                <a:cs typeface="Times New Roman" pitchFamily="18" charset="0"/>
              </a:rPr>
              <a:t/>
            </a:r>
            <a:br>
              <a:rPr lang="ar-SA" sz="2600" b="1" dirty="0" smtClean="0">
                <a:ln>
                  <a:noFill/>
                </a:ln>
                <a:solidFill>
                  <a:srgbClr val="FFFF00"/>
                </a:solidFill>
                <a:effectLst/>
                <a:latin typeface="Times New Roman" pitchFamily="18" charset="0"/>
                <a:ea typeface="+mn-ea"/>
                <a:cs typeface="Times New Roman" pitchFamily="18" charset="0"/>
              </a:rPr>
            </a:br>
            <a:endParaRPr lang="ar-SA" sz="3600" b="1" dirty="0">
              <a:solidFill>
                <a:schemeClr val="accent3">
                  <a:lumMod val="60000"/>
                  <a:lumOff val="40000"/>
                </a:schemeClr>
              </a:solidFill>
              <a:latin typeface="Times New Roman" pitchFamily="18" charset="0"/>
              <a:cs typeface="Times New Roman"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tx1"/>
                </a:solidFill>
                <a:latin typeface="Times New Roman" pitchFamily="18" charset="0"/>
                <a:cs typeface="Times New Roman" pitchFamily="18" charset="0"/>
              </a:rPr>
              <a:t>11- فرضية العوامل الجينية والوراثية,. </a:t>
            </a:r>
            <a:endParaRPr lang="ar-SA" b="1" dirty="0">
              <a:solidFill>
                <a:schemeClr val="tx1"/>
              </a:solidFill>
              <a:latin typeface="Times New Roman" pitchFamily="18" charset="0"/>
              <a:cs typeface="Times New Roman" pitchFamily="18" charset="0"/>
            </a:endParaRPr>
          </a:p>
        </p:txBody>
      </p:sp>
      <p:graphicFrame>
        <p:nvGraphicFramePr>
          <p:cNvPr id="4" name="عنصر نائب للمحتوى 3"/>
          <p:cNvGraphicFramePr>
            <a:graphicFrameLocks noGrp="1"/>
          </p:cNvGraphicFramePr>
          <p:nvPr>
            <p:ph idx="1"/>
          </p:nvPr>
        </p:nvGraphicFramePr>
        <p:xfrm>
          <a:off x="457200" y="1882775"/>
          <a:ext cx="82296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1857364"/>
            <a:ext cx="8229600" cy="1399032"/>
          </a:xfrm>
        </p:spPr>
        <p:txBody>
          <a:bodyPr/>
          <a:lstStyle/>
          <a:p>
            <a:pPr algn="ctr"/>
            <a:r>
              <a:rPr lang="ar-SA" b="1" dirty="0" smtClean="0"/>
              <a:t>المحاضرة الثالثة </a:t>
            </a:r>
            <a:endParaRPr lang="ar-SA" b="1"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2518564"/>
          </a:xfrm>
        </p:spPr>
        <p:txBody>
          <a:bodyPr>
            <a:normAutofit fontScale="90000"/>
          </a:bodyPr>
          <a:lstStyle/>
          <a:p>
            <a:pPr lvl="0" algn="ctr"/>
            <a:r>
              <a:rPr lang="ar-SA" b="1" dirty="0" smtClean="0">
                <a:latin typeface="Times New Roman" pitchFamily="18" charset="0"/>
                <a:cs typeface="Times New Roman" pitchFamily="18" charset="0"/>
              </a:rPr>
              <a:t/>
            </a:r>
            <a:br>
              <a:rPr lang="ar-SA" b="1" dirty="0" smtClean="0">
                <a:latin typeface="Times New Roman" pitchFamily="18" charset="0"/>
                <a:cs typeface="Times New Roman" pitchFamily="18" charset="0"/>
              </a:rPr>
            </a:br>
            <a:r>
              <a:rPr lang="ar-SA" sz="4400" dirty="0" smtClean="0">
                <a:solidFill>
                  <a:srgbClr val="FFFF00"/>
                </a:solidFill>
                <a:latin typeface="Times New Roman" pitchFamily="18" charset="0"/>
                <a:cs typeface="Times New Roman" pitchFamily="18" charset="0"/>
              </a:rPr>
              <a:t/>
            </a:r>
            <a:br>
              <a:rPr lang="ar-SA" sz="4400" dirty="0" smtClean="0">
                <a:solidFill>
                  <a:srgbClr val="FFFF00"/>
                </a:solidFill>
                <a:latin typeface="Times New Roman" pitchFamily="18" charset="0"/>
                <a:cs typeface="Times New Roman" pitchFamily="18" charset="0"/>
              </a:rPr>
            </a:br>
            <a:r>
              <a:rPr lang="ar-SA" sz="4900" b="1" dirty="0" smtClean="0">
                <a:solidFill>
                  <a:srgbClr val="FFFF00"/>
                </a:solidFill>
                <a:effectLst/>
                <a:latin typeface="Times New Roman" pitchFamily="18" charset="0"/>
                <a:cs typeface="Times New Roman" pitchFamily="18" charset="0"/>
              </a:rPr>
              <a:t>العوامل المسببة لفشل الطلاب في القراءة</a:t>
            </a:r>
            <a:r>
              <a:rPr lang="ar-SA" sz="4400" dirty="0" smtClean="0">
                <a:cs typeface="Akhbar MT" pitchFamily="2" charset="-78"/>
              </a:rPr>
              <a:t/>
            </a:r>
            <a:br>
              <a:rPr lang="ar-SA" sz="4400" dirty="0" smtClean="0">
                <a:cs typeface="Akhbar MT" pitchFamily="2" charset="-78"/>
              </a:rPr>
            </a:br>
            <a:r>
              <a:rPr lang="ar-SA" b="1" dirty="0" smtClean="0">
                <a:latin typeface="Times New Roman" pitchFamily="18" charset="0"/>
                <a:cs typeface="Times New Roman" pitchFamily="18" charset="0"/>
              </a:rPr>
              <a:t/>
            </a:r>
            <a:br>
              <a:rPr lang="ar-SA" b="1" dirty="0" smtClean="0">
                <a:latin typeface="Times New Roman" pitchFamily="18" charset="0"/>
                <a:cs typeface="Times New Roman" pitchFamily="18" charset="0"/>
              </a:rPr>
            </a:br>
            <a:r>
              <a:rPr lang="ar-SA" b="1" dirty="0" smtClean="0">
                <a:latin typeface="Times New Roman" pitchFamily="18" charset="0"/>
                <a:cs typeface="Times New Roman" pitchFamily="18" charset="0"/>
              </a:rPr>
              <a:t>العوامل الجسمية</a:t>
            </a:r>
            <a:br>
              <a:rPr lang="ar-SA" b="1" dirty="0" smtClean="0">
                <a:latin typeface="Times New Roman" pitchFamily="18" charset="0"/>
                <a:cs typeface="Times New Roman" pitchFamily="18" charset="0"/>
              </a:rPr>
            </a:br>
            <a:r>
              <a:rPr lang="ar-SA" b="1" dirty="0" smtClean="0">
                <a:latin typeface="Times New Roman" pitchFamily="18" charset="0"/>
                <a:cs typeface="Times New Roman" pitchFamily="18" charset="0"/>
              </a:rPr>
              <a:t/>
            </a:r>
            <a:br>
              <a:rPr lang="ar-SA" b="1" dirty="0" smtClean="0">
                <a:latin typeface="Times New Roman" pitchFamily="18" charset="0"/>
                <a:cs typeface="Times New Roman" pitchFamily="18" charset="0"/>
              </a:rPr>
            </a:br>
            <a:r>
              <a:rPr lang="ar-SA" b="1" dirty="0" smtClean="0">
                <a:latin typeface="Times New Roman" pitchFamily="18" charset="0"/>
                <a:cs typeface="Times New Roman" pitchFamily="18" charset="0"/>
              </a:rPr>
              <a:t>1- الصعوبات البصرية.</a:t>
            </a:r>
            <a:br>
              <a:rPr lang="ar-SA" b="1" dirty="0" smtClean="0">
                <a:latin typeface="Times New Roman" pitchFamily="18" charset="0"/>
                <a:cs typeface="Times New Roman" pitchFamily="18" charset="0"/>
              </a:rPr>
            </a:br>
            <a:endParaRPr lang="ar-SA" b="1" dirty="0">
              <a:latin typeface="Times New Roman" pitchFamily="18" charset="0"/>
              <a:cs typeface="Times New Roman" pitchFamily="18" charset="0"/>
            </a:endParaRPr>
          </a:p>
        </p:txBody>
      </p:sp>
      <p:graphicFrame>
        <p:nvGraphicFramePr>
          <p:cNvPr id="3" name="رسم تخطيطي 2"/>
          <p:cNvGraphicFramePr/>
          <p:nvPr/>
        </p:nvGraphicFramePr>
        <p:xfrm>
          <a:off x="214282" y="2794000"/>
          <a:ext cx="871543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latin typeface="Times New Roman" pitchFamily="18" charset="0"/>
                <a:cs typeface="Times New Roman" pitchFamily="18" charset="0"/>
              </a:rPr>
              <a:t>2- الصعوبات السمعية.</a:t>
            </a:r>
            <a:endParaRPr lang="ar-SA" b="1" dirty="0">
              <a:latin typeface="Times New Roman" pitchFamily="18" charset="0"/>
              <a:cs typeface="Times New Roman" pitchFamily="18" charset="0"/>
            </a:endParaRPr>
          </a:p>
        </p:txBody>
      </p:sp>
      <p:graphicFrame>
        <p:nvGraphicFramePr>
          <p:cNvPr id="3" name="رسم تخطيطي 2"/>
          <p:cNvGraphicFramePr/>
          <p:nvPr/>
        </p:nvGraphicFramePr>
        <p:xfrm>
          <a:off x="500034" y="1936768"/>
          <a:ext cx="800105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2018498"/>
          </a:xfrm>
        </p:spPr>
        <p:txBody>
          <a:bodyPr>
            <a:normAutofit fontScale="90000"/>
          </a:bodyPr>
          <a:lstStyle/>
          <a:p>
            <a:pPr algn="ctr"/>
            <a:r>
              <a:rPr lang="ar-SA" b="1" dirty="0" smtClean="0">
                <a:latin typeface="Times New Roman" pitchFamily="18" charset="0"/>
                <a:cs typeface="Times New Roman" pitchFamily="18" charset="0"/>
              </a:rPr>
              <a:t>3- </a:t>
            </a:r>
            <a:r>
              <a:rPr lang="ar-SA" b="1" dirty="0" smtClean="0">
                <a:latin typeface="Times New Roman" pitchFamily="18" charset="0"/>
                <a:cs typeface="Times New Roman" pitchFamily="18" charset="0"/>
              </a:rPr>
              <a:t>الكلام 14%</a:t>
            </a:r>
            <a:r>
              <a:rPr lang="ar-SA" b="1" dirty="0" smtClean="0">
                <a:solidFill>
                  <a:srgbClr val="FFC000"/>
                </a:solidFill>
                <a:latin typeface="Times New Roman" pitchFamily="18" charset="0"/>
                <a:cs typeface="Times New Roman" pitchFamily="18" charset="0"/>
              </a:rPr>
              <a:t/>
            </a:r>
            <a:br>
              <a:rPr lang="ar-SA" b="1" dirty="0" smtClean="0">
                <a:solidFill>
                  <a:srgbClr val="FFC000"/>
                </a:solidFill>
                <a:latin typeface="Times New Roman" pitchFamily="18" charset="0"/>
                <a:cs typeface="Times New Roman" pitchFamily="18" charset="0"/>
              </a:rPr>
            </a:br>
            <a:r>
              <a:rPr lang="ar-SA" b="1" dirty="0" smtClean="0">
                <a:solidFill>
                  <a:srgbClr val="FFC000"/>
                </a:solidFill>
                <a:latin typeface="Times New Roman" pitchFamily="18" charset="0"/>
                <a:cs typeface="Times New Roman" pitchFamily="18" charset="0"/>
              </a:rPr>
              <a:t>نتائج الدراسات حول </a:t>
            </a:r>
            <a:r>
              <a:rPr lang="ar-SA" b="1" dirty="0" err="1" smtClean="0">
                <a:solidFill>
                  <a:srgbClr val="FFC000"/>
                </a:solidFill>
                <a:latin typeface="Times New Roman" pitchFamily="18" charset="0"/>
                <a:cs typeface="Times New Roman" pitchFamily="18" charset="0"/>
              </a:rPr>
              <a:t>أرتباط</a:t>
            </a:r>
            <a:r>
              <a:rPr lang="ar-SA" b="1" dirty="0" smtClean="0">
                <a:solidFill>
                  <a:srgbClr val="FFC000"/>
                </a:solidFill>
                <a:latin typeface="Times New Roman" pitchFamily="18" charset="0"/>
                <a:cs typeface="Times New Roman" pitchFamily="18" charset="0"/>
              </a:rPr>
              <a:t> القراءة بالكلام......</a:t>
            </a:r>
            <a:br>
              <a:rPr lang="ar-SA" b="1" dirty="0" smtClean="0">
                <a:solidFill>
                  <a:srgbClr val="FFC000"/>
                </a:solidFill>
                <a:latin typeface="Times New Roman" pitchFamily="18" charset="0"/>
                <a:cs typeface="Times New Roman" pitchFamily="18" charset="0"/>
              </a:rPr>
            </a:br>
            <a:r>
              <a:rPr lang="ar-SA" b="1" dirty="0" smtClean="0">
                <a:latin typeface="Times New Roman" pitchFamily="18" charset="0"/>
                <a:cs typeface="Times New Roman" pitchFamily="18" charset="0"/>
              </a:rPr>
              <a:t/>
            </a:r>
            <a:br>
              <a:rPr lang="ar-SA" b="1" dirty="0" smtClean="0">
                <a:latin typeface="Times New Roman" pitchFamily="18" charset="0"/>
                <a:cs typeface="Times New Roman" pitchFamily="18" charset="0"/>
              </a:rPr>
            </a:br>
            <a:r>
              <a:rPr lang="ar-SA" b="1" dirty="0" smtClean="0">
                <a:latin typeface="Times New Roman" pitchFamily="18" charset="0"/>
                <a:cs typeface="Times New Roman" pitchFamily="18" charset="0"/>
              </a:rPr>
              <a:t>4- السيطرة الجانبية.</a:t>
            </a:r>
            <a:endParaRPr lang="ar-SA" b="1" dirty="0">
              <a:latin typeface="Times New Roman" pitchFamily="18" charset="0"/>
              <a:cs typeface="Times New Roman" pitchFamily="18" charset="0"/>
            </a:endParaRPr>
          </a:p>
        </p:txBody>
      </p:sp>
      <p:graphicFrame>
        <p:nvGraphicFramePr>
          <p:cNvPr id="3" name="رسم تخطيطي 2"/>
          <p:cNvGraphicFramePr/>
          <p:nvPr/>
        </p:nvGraphicFramePr>
        <p:xfrm>
          <a:off x="0" y="2714620"/>
          <a:ext cx="9144000" cy="41433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شكل بيضاوي 3"/>
          <p:cNvSpPr/>
          <p:nvPr/>
        </p:nvSpPr>
        <p:spPr>
          <a:xfrm>
            <a:off x="3857620" y="3786190"/>
            <a:ext cx="1428760" cy="1500198"/>
          </a:xfrm>
          <a:prstGeom prst="ellipse">
            <a:avLst/>
          </a:prstGeom>
          <a:ln>
            <a:noFill/>
          </a:ln>
          <a:effectLst/>
          <a:scene3d>
            <a:camera prst="orthographicFront">
              <a:rot lat="0" lon="0" rev="0"/>
            </a:camera>
            <a:lightRig rig="contrasting" dir="t">
              <a:rot lat="0" lon="0" rev="7800000"/>
            </a:lightRig>
          </a:scene3d>
          <a:sp3d>
            <a:bevelT w="139700" h="139700"/>
          </a:sp3d>
        </p:spPr>
        <p:style>
          <a:lnRef idx="1">
            <a:schemeClr val="accent2"/>
          </a:lnRef>
          <a:fillRef idx="2">
            <a:schemeClr val="accent2"/>
          </a:fillRef>
          <a:effectRef idx="1">
            <a:schemeClr val="accent2"/>
          </a:effectRef>
          <a:fontRef idx="minor">
            <a:schemeClr val="dk1"/>
          </a:fontRef>
        </p:style>
        <p:txBody>
          <a:bodyPr rtlCol="1" anchor="ctr"/>
          <a:lstStyle/>
          <a:p>
            <a:pPr algn="ctr"/>
            <a:r>
              <a:rPr lang="ar-SA" b="1" dirty="0" smtClean="0">
                <a:latin typeface="Times New Roman" pitchFamily="18" charset="0"/>
                <a:cs typeface="Times New Roman" pitchFamily="18" charset="0"/>
              </a:rPr>
              <a:t>دراسة كوهين </a:t>
            </a:r>
            <a:r>
              <a:rPr lang="ar-SA" b="1" dirty="0" err="1" smtClean="0">
                <a:latin typeface="Times New Roman" pitchFamily="18" charset="0"/>
                <a:cs typeface="Times New Roman" pitchFamily="18" charset="0"/>
              </a:rPr>
              <a:t>وجلاس</a:t>
            </a:r>
            <a:endParaRPr lang="ar-SA" b="1" dirty="0">
              <a:latin typeface="Times New Roman" pitchFamily="18" charset="0"/>
              <a:cs typeface="Times New Roman"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6590506"/>
          </a:xfrm>
        </p:spPr>
        <p:txBody>
          <a:bodyPr>
            <a:normAutofit fontScale="90000"/>
          </a:bodyPr>
          <a:lstStyle/>
          <a:p>
            <a:pPr algn="ctr"/>
            <a:r>
              <a:rPr lang="ar-SA" b="1" dirty="0" smtClean="0">
                <a:latin typeface="Times New Roman" pitchFamily="18" charset="0"/>
                <a:cs typeface="Times New Roman" pitchFamily="18" charset="0"/>
              </a:rPr>
              <a:t>5- المشكلات العصبية.</a:t>
            </a:r>
            <a:br>
              <a:rPr lang="ar-SA" b="1" dirty="0" smtClean="0">
                <a:latin typeface="Times New Roman" pitchFamily="18" charset="0"/>
                <a:cs typeface="Times New Roman" pitchFamily="18" charset="0"/>
              </a:rPr>
            </a:br>
            <a:r>
              <a:rPr lang="ar-SA" b="1" dirty="0" smtClean="0">
                <a:latin typeface="Times New Roman" pitchFamily="18" charset="0"/>
                <a:cs typeface="Times New Roman" pitchFamily="18" charset="0"/>
              </a:rPr>
              <a:t/>
            </a:r>
            <a:br>
              <a:rPr lang="ar-SA" b="1" dirty="0" smtClean="0">
                <a:latin typeface="Times New Roman" pitchFamily="18" charset="0"/>
                <a:cs typeface="Times New Roman" pitchFamily="18" charset="0"/>
              </a:rPr>
            </a:br>
            <a:r>
              <a:rPr lang="ar-SA" b="1" dirty="0" smtClean="0">
                <a:latin typeface="Times New Roman" pitchFamily="18" charset="0"/>
                <a:cs typeface="Times New Roman" pitchFamily="18" charset="0"/>
              </a:rPr>
              <a:t/>
            </a:r>
            <a:br>
              <a:rPr lang="ar-SA" b="1" dirty="0" smtClean="0">
                <a:latin typeface="Times New Roman" pitchFamily="18" charset="0"/>
                <a:cs typeface="Times New Roman" pitchFamily="18" charset="0"/>
              </a:rPr>
            </a:br>
            <a:r>
              <a:rPr lang="ar-SA" b="1" dirty="0" smtClean="0">
                <a:latin typeface="Times New Roman" pitchFamily="18" charset="0"/>
                <a:cs typeface="Times New Roman" pitchFamily="18" charset="0"/>
              </a:rPr>
              <a:t/>
            </a:r>
            <a:br>
              <a:rPr lang="ar-SA" b="1" dirty="0" smtClean="0">
                <a:latin typeface="Times New Roman" pitchFamily="18" charset="0"/>
                <a:cs typeface="Times New Roman" pitchFamily="18" charset="0"/>
              </a:rPr>
            </a:br>
            <a:r>
              <a:rPr lang="ar-SA" b="1" dirty="0" smtClean="0">
                <a:latin typeface="Times New Roman" pitchFamily="18" charset="0"/>
                <a:cs typeface="Times New Roman" pitchFamily="18" charset="0"/>
              </a:rPr>
              <a:t/>
            </a:r>
            <a:br>
              <a:rPr lang="ar-SA" b="1" dirty="0" smtClean="0">
                <a:latin typeface="Times New Roman" pitchFamily="18" charset="0"/>
                <a:cs typeface="Times New Roman" pitchFamily="18" charset="0"/>
              </a:rPr>
            </a:br>
            <a:r>
              <a:rPr lang="ar-SA" b="1" dirty="0" smtClean="0">
                <a:latin typeface="Times New Roman" pitchFamily="18" charset="0"/>
                <a:cs typeface="Times New Roman" pitchFamily="18" charset="0"/>
              </a:rPr>
              <a:t/>
            </a:r>
            <a:br>
              <a:rPr lang="ar-SA" b="1" dirty="0" smtClean="0">
                <a:latin typeface="Times New Roman" pitchFamily="18" charset="0"/>
                <a:cs typeface="Times New Roman" pitchFamily="18" charset="0"/>
              </a:rPr>
            </a:br>
            <a:r>
              <a:rPr lang="ar-SA" b="1" dirty="0" smtClean="0">
                <a:latin typeface="Times New Roman" pitchFamily="18" charset="0"/>
                <a:cs typeface="Times New Roman" pitchFamily="18" charset="0"/>
              </a:rPr>
              <a:t>6- العوامل الجسمية </a:t>
            </a:r>
            <a:r>
              <a:rPr lang="ar-SA" b="1" dirty="0" err="1" smtClean="0">
                <a:latin typeface="Times New Roman" pitchFamily="18" charset="0"/>
                <a:cs typeface="Times New Roman" pitchFamily="18" charset="0"/>
              </a:rPr>
              <a:t>الاخرى</a:t>
            </a:r>
            <a:r>
              <a:rPr lang="ar-SA" b="1" dirty="0" smtClean="0">
                <a:latin typeface="Times New Roman" pitchFamily="18" charset="0"/>
                <a:cs typeface="Times New Roman" pitchFamily="18" charset="0"/>
              </a:rPr>
              <a:t>.</a:t>
            </a:r>
            <a:br>
              <a:rPr lang="ar-SA" b="1" dirty="0" smtClean="0">
                <a:latin typeface="Times New Roman" pitchFamily="18" charset="0"/>
                <a:cs typeface="Times New Roman" pitchFamily="18" charset="0"/>
              </a:rPr>
            </a:br>
            <a:r>
              <a:rPr lang="ar-SA" b="1" dirty="0" smtClean="0">
                <a:latin typeface="Times New Roman" pitchFamily="18" charset="0"/>
                <a:cs typeface="Times New Roman" pitchFamily="18" charset="0"/>
              </a:rPr>
              <a:t/>
            </a:r>
            <a:br>
              <a:rPr lang="ar-SA" b="1" dirty="0" smtClean="0">
                <a:latin typeface="Times New Roman" pitchFamily="18" charset="0"/>
                <a:cs typeface="Times New Roman" pitchFamily="18" charset="0"/>
              </a:rPr>
            </a:br>
            <a:r>
              <a:rPr lang="ar-SA" b="1" dirty="0" smtClean="0">
                <a:solidFill>
                  <a:srgbClr val="FFC000"/>
                </a:solidFill>
                <a:latin typeface="Times New Roman" pitchFamily="18" charset="0"/>
                <a:cs typeface="Times New Roman" pitchFamily="18" charset="0"/>
              </a:rPr>
              <a:t>اضطراب الغدد40.9%  </a:t>
            </a:r>
            <a:br>
              <a:rPr lang="ar-SA" b="1" dirty="0" smtClean="0">
                <a:solidFill>
                  <a:srgbClr val="FFC000"/>
                </a:solidFill>
                <a:latin typeface="Times New Roman" pitchFamily="18" charset="0"/>
                <a:cs typeface="Times New Roman" pitchFamily="18" charset="0"/>
              </a:rPr>
            </a:br>
            <a:r>
              <a:rPr lang="ar-SA" b="1" dirty="0" err="1" smtClean="0">
                <a:solidFill>
                  <a:srgbClr val="FFC000"/>
                </a:solidFill>
                <a:latin typeface="Times New Roman" pitchFamily="18" charset="0"/>
                <a:cs typeface="Times New Roman" pitchFamily="18" charset="0"/>
              </a:rPr>
              <a:t>لايعيق</a:t>
            </a:r>
            <a:r>
              <a:rPr lang="ar-SA" b="1" dirty="0" smtClean="0">
                <a:solidFill>
                  <a:srgbClr val="FFC000"/>
                </a:solidFill>
                <a:latin typeface="Times New Roman" pitchFamily="18" charset="0"/>
                <a:cs typeface="Times New Roman" pitchFamily="18" charset="0"/>
              </a:rPr>
              <a:t> التعلم فقط بل </a:t>
            </a:r>
            <a:r>
              <a:rPr lang="ar-SA" b="1" dirty="0" smtClean="0">
                <a:solidFill>
                  <a:srgbClr val="FFC000"/>
                </a:solidFill>
                <a:latin typeface="Times New Roman" pitchFamily="18" charset="0"/>
                <a:cs typeface="Times New Roman" pitchFamily="18" charset="0"/>
              </a:rPr>
              <a:t>يؤثر على علاج البصر والتكيف الاجتماعي والنمو الجسمي</a:t>
            </a:r>
            <a:r>
              <a:rPr lang="ar-SA" b="1" dirty="0" smtClean="0">
                <a:latin typeface="Times New Roman" pitchFamily="18" charset="0"/>
                <a:cs typeface="Times New Roman" pitchFamily="18" charset="0"/>
              </a:rPr>
              <a:t/>
            </a:r>
            <a:br>
              <a:rPr lang="ar-SA" b="1" dirty="0" smtClean="0">
                <a:latin typeface="Times New Roman" pitchFamily="18" charset="0"/>
                <a:cs typeface="Times New Roman" pitchFamily="18" charset="0"/>
              </a:rPr>
            </a:br>
            <a:endParaRPr lang="ar-SA" b="1" dirty="0">
              <a:latin typeface="Times New Roman" pitchFamily="18" charset="0"/>
              <a:cs typeface="Times New Roman" pitchFamily="18" charset="0"/>
            </a:endParaRPr>
          </a:p>
        </p:txBody>
      </p:sp>
      <p:graphicFrame>
        <p:nvGraphicFramePr>
          <p:cNvPr id="3" name="رسم تخطيطي 2"/>
          <p:cNvGraphicFramePr/>
          <p:nvPr/>
        </p:nvGraphicFramePr>
        <p:xfrm>
          <a:off x="428596" y="1397000"/>
          <a:ext cx="8215370" cy="203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latin typeface="Times New Roman" pitchFamily="18" charset="0"/>
                <a:cs typeface="Times New Roman" pitchFamily="18" charset="0"/>
              </a:rPr>
              <a:t>7- العوامل النفسية.</a:t>
            </a:r>
            <a:endParaRPr lang="ar-SA" b="1" dirty="0">
              <a:latin typeface="Times New Roman" pitchFamily="18" charset="0"/>
              <a:cs typeface="Times New Roman" pitchFamily="18" charset="0"/>
            </a:endParaRPr>
          </a:p>
        </p:txBody>
      </p:sp>
      <p:graphicFrame>
        <p:nvGraphicFramePr>
          <p:cNvPr id="3" name="رسم تخطيطي 2"/>
          <p:cNvGraphicFramePr/>
          <p:nvPr/>
        </p:nvGraphicFramePr>
        <p:xfrm>
          <a:off x="500034" y="2357430"/>
          <a:ext cx="835824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7158" y="-375472"/>
            <a:ext cx="8229600" cy="7233472"/>
          </a:xfrm>
        </p:spPr>
        <p:txBody>
          <a:bodyPr>
            <a:normAutofit/>
          </a:bodyPr>
          <a:lstStyle/>
          <a:p>
            <a:pPr algn="ctr"/>
            <a:r>
              <a:rPr lang="ar-SA" sz="3200" b="1" dirty="0" smtClean="0">
                <a:latin typeface="Times New Roman" pitchFamily="18" charset="0"/>
                <a:cs typeface="Times New Roman" pitchFamily="18" charset="0"/>
              </a:rPr>
              <a:t>8-العوامل الاجتماعية والاقتصادية.</a:t>
            </a:r>
            <a:br>
              <a:rPr lang="ar-SA" sz="3200" b="1" dirty="0" smtClean="0">
                <a:latin typeface="Times New Roman" pitchFamily="18" charset="0"/>
                <a:cs typeface="Times New Roman" pitchFamily="18" charset="0"/>
              </a:rPr>
            </a:br>
            <a:r>
              <a:rPr lang="ar-SA" sz="3200" b="1" dirty="0" smtClean="0">
                <a:solidFill>
                  <a:srgbClr val="FFC000"/>
                </a:solidFill>
                <a:latin typeface="Times New Roman" pitchFamily="18" charset="0"/>
                <a:cs typeface="Times New Roman" pitchFamily="18" charset="0"/>
              </a:rPr>
              <a:t>وجود الأب، الخلفية العرقية ، المستوى الاقتصادي ، اللهجة ، التشجيع على القراءة ‘ العلاقات بين </a:t>
            </a:r>
            <a:r>
              <a:rPr lang="ar-SA" sz="3200" b="1" dirty="0" smtClean="0">
                <a:solidFill>
                  <a:srgbClr val="FFC000"/>
                </a:solidFill>
                <a:latin typeface="Times New Roman" pitchFamily="18" charset="0"/>
                <a:cs typeface="Times New Roman" pitchFamily="18" charset="0"/>
              </a:rPr>
              <a:t>الأخوة......</a:t>
            </a:r>
            <a:r>
              <a:rPr lang="ar-SA" sz="3200" b="1" dirty="0" smtClean="0">
                <a:latin typeface="Times New Roman" pitchFamily="18" charset="0"/>
                <a:cs typeface="Times New Roman" pitchFamily="18" charset="0"/>
              </a:rPr>
              <a:t/>
            </a:r>
            <a:br>
              <a:rPr lang="ar-SA" sz="3200" b="1" dirty="0" smtClean="0">
                <a:latin typeface="Times New Roman" pitchFamily="18" charset="0"/>
                <a:cs typeface="Times New Roman" pitchFamily="18" charset="0"/>
              </a:rPr>
            </a:br>
            <a:r>
              <a:rPr lang="ar-SA" sz="3200" b="1" dirty="0" smtClean="0">
                <a:latin typeface="Times New Roman" pitchFamily="18" charset="0"/>
                <a:cs typeface="Times New Roman" pitchFamily="18" charset="0"/>
              </a:rPr>
              <a:t>9-العوامل </a:t>
            </a:r>
            <a:r>
              <a:rPr lang="ar-SA" sz="3200" b="1" dirty="0" smtClean="0">
                <a:latin typeface="Times New Roman" pitchFamily="18" charset="0"/>
                <a:cs typeface="Times New Roman" pitchFamily="18" charset="0"/>
              </a:rPr>
              <a:t>اللغوية</a:t>
            </a:r>
            <a:r>
              <a:rPr lang="ar-SA" sz="3200" b="1" dirty="0" smtClean="0">
                <a:latin typeface="Times New Roman" pitchFamily="18" charset="0"/>
                <a:cs typeface="Times New Roman" pitchFamily="18" charset="0"/>
              </a:rPr>
              <a:t>.</a:t>
            </a:r>
            <a:r>
              <a:rPr lang="ar-SA" sz="3200" b="1" dirty="0" smtClean="0">
                <a:latin typeface="Times New Roman" pitchFamily="18" charset="0"/>
                <a:cs typeface="Times New Roman" pitchFamily="18" charset="0"/>
              </a:rPr>
              <a:t/>
            </a:r>
            <a:br>
              <a:rPr lang="ar-SA" sz="3200" b="1" dirty="0" smtClean="0">
                <a:latin typeface="Times New Roman" pitchFamily="18" charset="0"/>
                <a:cs typeface="Times New Roman" pitchFamily="18" charset="0"/>
              </a:rPr>
            </a:br>
            <a:r>
              <a:rPr lang="ar-SA" sz="3200" b="1" dirty="0" smtClean="0">
                <a:solidFill>
                  <a:srgbClr val="FFC000"/>
                </a:solidFill>
                <a:latin typeface="Times New Roman" pitchFamily="18" charset="0"/>
                <a:cs typeface="Times New Roman" pitchFamily="18" charset="0"/>
              </a:rPr>
              <a:t>أكثر </a:t>
            </a:r>
            <a:r>
              <a:rPr lang="ar-SA" sz="3200" b="1" dirty="0" smtClean="0">
                <a:solidFill>
                  <a:srgbClr val="FFC000"/>
                </a:solidFill>
                <a:latin typeface="Times New Roman" pitchFamily="18" charset="0"/>
                <a:cs typeface="Times New Roman" pitchFamily="18" charset="0"/>
              </a:rPr>
              <a:t>عناصر اللغة </a:t>
            </a:r>
            <a:r>
              <a:rPr lang="ar-SA" sz="3200" b="1" dirty="0" smtClean="0">
                <a:solidFill>
                  <a:srgbClr val="FFC000"/>
                </a:solidFill>
                <a:latin typeface="Times New Roman" pitchFamily="18" charset="0"/>
                <a:cs typeface="Times New Roman" pitchFamily="18" charset="0"/>
              </a:rPr>
              <a:t>أهمية؟؟؟؟؟</a:t>
            </a:r>
            <a:r>
              <a:rPr lang="ar-SA" sz="3200" b="1" dirty="0" smtClean="0">
                <a:latin typeface="Times New Roman" pitchFamily="18" charset="0"/>
                <a:cs typeface="Times New Roman" pitchFamily="18" charset="0"/>
              </a:rPr>
              <a:t/>
            </a:r>
            <a:br>
              <a:rPr lang="ar-SA" sz="3200" b="1" dirty="0" smtClean="0">
                <a:latin typeface="Times New Roman" pitchFamily="18" charset="0"/>
                <a:cs typeface="Times New Roman" pitchFamily="18" charset="0"/>
              </a:rPr>
            </a:br>
            <a:r>
              <a:rPr lang="ar-SA" sz="3200" b="1" dirty="0" smtClean="0">
                <a:latin typeface="Times New Roman" pitchFamily="18" charset="0"/>
                <a:cs typeface="Times New Roman" pitchFamily="18" charset="0"/>
              </a:rPr>
              <a:t>10-العوامل </a:t>
            </a:r>
            <a:r>
              <a:rPr lang="ar-SA" sz="3200" b="1" dirty="0" smtClean="0">
                <a:latin typeface="Times New Roman" pitchFamily="18" charset="0"/>
                <a:cs typeface="Times New Roman" pitchFamily="18" charset="0"/>
              </a:rPr>
              <a:t>التربوية(شخصيات المعلمين ، طرق التدريس،تشجيع المدرسة ،المواد التعليمية ،حجم الفصل الدراسي)</a:t>
            </a:r>
            <a:r>
              <a:rPr lang="ar-SA" sz="3200" dirty="0" smtClean="0"/>
              <a:t/>
            </a:r>
            <a:br>
              <a:rPr lang="ar-SA" sz="3200" dirty="0" smtClean="0"/>
            </a:br>
            <a:r>
              <a:rPr lang="ar-SA" sz="3200" b="1" dirty="0" smtClean="0">
                <a:solidFill>
                  <a:srgbClr val="FFC000"/>
                </a:solidFill>
                <a:latin typeface="Times New Roman" pitchFamily="18" charset="0"/>
                <a:cs typeface="Times New Roman" pitchFamily="18" charset="0"/>
              </a:rPr>
              <a:t>نتائج دراسات تقييم المعلمين الجدد.........</a:t>
            </a:r>
            <a:endParaRPr lang="ar-SA" sz="3200" b="1" dirty="0">
              <a:solidFill>
                <a:srgbClr val="FFC000"/>
              </a:solidFill>
              <a:latin typeface="Times New Roman" pitchFamily="18" charset="0"/>
              <a:cs typeface="Times New Roman" pitchFamily="18"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071546"/>
            <a:ext cx="8229600" cy="2357454"/>
          </a:xfrm>
        </p:spPr>
        <p:txBody>
          <a:bodyPr>
            <a:normAutofit/>
          </a:bodyPr>
          <a:lstStyle/>
          <a:p>
            <a:pPr algn="ctr"/>
            <a:r>
              <a:rPr lang="ar-SA" sz="6000" u="sng" dirty="0" smtClean="0">
                <a:solidFill>
                  <a:srgbClr val="C00000"/>
                </a:solidFill>
                <a:cs typeface="Akhbar MT" pitchFamily="2" charset="-78"/>
              </a:rPr>
              <a:t>مظاهر الصعوبات الخاصة بالقراءة</a:t>
            </a:r>
            <a:endParaRPr lang="ar-SA" sz="6000" u="sng" dirty="0">
              <a:solidFill>
                <a:srgbClr val="C00000"/>
              </a:solidFill>
              <a:cs typeface="Akhbar MT"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357167"/>
            <a:ext cx="7772400" cy="1357321"/>
          </a:xfrm>
        </p:spPr>
        <p:txBody>
          <a:bodyPr>
            <a:normAutofit/>
          </a:bodyPr>
          <a:lstStyle/>
          <a:p>
            <a:r>
              <a:rPr lang="ar-SA" sz="6000" u="sng" dirty="0" smtClean="0">
                <a:solidFill>
                  <a:srgbClr val="C00000"/>
                </a:solidFill>
                <a:cs typeface="Akhbar MT" pitchFamily="2" charset="-78"/>
              </a:rPr>
              <a:t>انتشار صعوبات التعلم</a:t>
            </a:r>
            <a:endParaRPr lang="ar-SA" sz="6000" u="sng" dirty="0">
              <a:solidFill>
                <a:srgbClr val="C00000"/>
              </a:solidFill>
              <a:cs typeface="Akhbar MT" pitchFamily="2" charset="-78"/>
            </a:endParaRPr>
          </a:p>
        </p:txBody>
      </p:sp>
      <p:sp>
        <p:nvSpPr>
          <p:cNvPr id="3" name="عنوان فرعي 2"/>
          <p:cNvSpPr>
            <a:spLocks noGrp="1"/>
          </p:cNvSpPr>
          <p:nvPr>
            <p:ph type="subTitle" idx="1"/>
          </p:nvPr>
        </p:nvSpPr>
        <p:spPr>
          <a:xfrm>
            <a:off x="428596" y="1643050"/>
            <a:ext cx="8286808" cy="4714908"/>
          </a:xfrm>
        </p:spPr>
        <p:txBody>
          <a:bodyPr>
            <a:noAutofit/>
          </a:bodyPr>
          <a:lstStyle/>
          <a:p>
            <a:pPr algn="r"/>
            <a:r>
              <a:rPr lang="ar-SA" sz="4400" u="sng" dirty="0" smtClean="0">
                <a:solidFill>
                  <a:srgbClr val="C00000"/>
                </a:solidFill>
                <a:cs typeface="Akhbar MT" pitchFamily="2" charset="-78"/>
              </a:rPr>
              <a:t>تشير الإحصاءات إلى أن ما يقرب من نصف مجموع الطلاب في المدارس العامة يستفيدون من خدمات التربية الخاصة على المستوى الدولي</a:t>
            </a:r>
            <a:r>
              <a:rPr lang="ar-SA" sz="4400" u="sng" dirty="0" smtClean="0">
                <a:solidFill>
                  <a:schemeClr val="bg1"/>
                </a:solidFill>
                <a:cs typeface="Akhbar MT" pitchFamily="2" charset="-78"/>
              </a:rPr>
              <a:t>، وعلى الأقل حوالي( 5% ) من مجموع الطلاب في المدارس تم تحديدهم بأن لديهم صعوبات تعلم، ذلك في ضوء استخدام </a:t>
            </a:r>
            <a:r>
              <a:rPr lang="ar-SA" sz="4400" u="sng" dirty="0" err="1" smtClean="0">
                <a:solidFill>
                  <a:schemeClr val="bg1"/>
                </a:solidFill>
                <a:cs typeface="Akhbar MT" pitchFamily="2" charset="-78"/>
              </a:rPr>
              <a:t>المحكات</a:t>
            </a:r>
            <a:r>
              <a:rPr lang="ar-SA" sz="4400" u="sng" dirty="0" smtClean="0">
                <a:solidFill>
                  <a:schemeClr val="bg1"/>
                </a:solidFill>
                <a:cs typeface="Akhbar MT" pitchFamily="2" charset="-78"/>
              </a:rPr>
              <a:t>          ( التباعد، الاستبعاد، والتربية الخاصة ) الواردة في التحديد الفيدرالي لصعوبات التعلم.</a:t>
            </a:r>
            <a:endParaRPr lang="ar-SA" sz="4400" u="sng" dirty="0">
              <a:solidFill>
                <a:schemeClr val="bg1"/>
              </a:solidFill>
              <a:cs typeface="Akhbar MT" pitchFamily="2" charset="-78"/>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85729"/>
            <a:ext cx="8029604" cy="928693"/>
          </a:xfrm>
        </p:spPr>
        <p:txBody>
          <a:bodyPr>
            <a:noAutofit/>
          </a:bodyPr>
          <a:lstStyle/>
          <a:p>
            <a:r>
              <a:rPr lang="ar-SA" sz="4000" u="sng" dirty="0" smtClean="0">
                <a:solidFill>
                  <a:srgbClr val="C00000"/>
                </a:solidFill>
                <a:cs typeface="Akhbar MT" pitchFamily="2" charset="-78"/>
              </a:rPr>
              <a:t>المؤشرات المنبئة بصعوبات القراءة لدى أطفال ما قبل المدرسة</a:t>
            </a:r>
            <a:endParaRPr lang="ar-SA" sz="4000" u="sng" dirty="0">
              <a:solidFill>
                <a:srgbClr val="C00000"/>
              </a:solidFill>
              <a:cs typeface="Akhbar MT" pitchFamily="2" charset="-78"/>
            </a:endParaRPr>
          </a:p>
        </p:txBody>
      </p:sp>
      <p:sp>
        <p:nvSpPr>
          <p:cNvPr id="3" name="عنوان فرعي 2"/>
          <p:cNvSpPr>
            <a:spLocks noGrp="1"/>
          </p:cNvSpPr>
          <p:nvPr>
            <p:ph type="subTitle" idx="1"/>
          </p:nvPr>
        </p:nvSpPr>
        <p:spPr>
          <a:xfrm>
            <a:off x="357158" y="1285860"/>
            <a:ext cx="8429684" cy="5072098"/>
          </a:xfrm>
        </p:spPr>
        <p:txBody>
          <a:bodyPr>
            <a:noAutofit/>
          </a:bodyPr>
          <a:lstStyle/>
          <a:p>
            <a:pPr algn="r">
              <a:buFont typeface="Arial" pitchFamily="34" charset="0"/>
              <a:buChar char="•"/>
            </a:pPr>
            <a:r>
              <a:rPr lang="ar-SA" sz="4000" dirty="0" smtClean="0">
                <a:solidFill>
                  <a:srgbClr val="FFFF00"/>
                </a:solidFill>
                <a:cs typeface="Akhbar MT" pitchFamily="2" charset="-78"/>
              </a:rPr>
              <a:t>تعلم الكلام في وقت متأخر ( بدء الكلام بعد السنة الثانية )</a:t>
            </a:r>
          </a:p>
          <a:p>
            <a:pPr algn="r">
              <a:buFont typeface="Arial" pitchFamily="34" charset="0"/>
              <a:buChar char="•"/>
            </a:pPr>
            <a:r>
              <a:rPr lang="ar-SA" sz="4000" dirty="0" smtClean="0">
                <a:solidFill>
                  <a:srgbClr val="FFFF00"/>
                </a:solidFill>
                <a:cs typeface="Akhbar MT" pitchFamily="2" charset="-78"/>
              </a:rPr>
              <a:t>ينطق الكلمات بصورة مشوشة وغير صحيحة ( </a:t>
            </a:r>
            <a:r>
              <a:rPr lang="ar-SA" sz="4000" dirty="0" err="1" smtClean="0">
                <a:solidFill>
                  <a:srgbClr val="FFFF00"/>
                </a:solidFill>
                <a:cs typeface="Akhbar MT" pitchFamily="2" charset="-78"/>
              </a:rPr>
              <a:t>كوافة</a:t>
            </a:r>
            <a:r>
              <a:rPr lang="ar-SA" sz="4000" dirty="0" smtClean="0">
                <a:solidFill>
                  <a:srgbClr val="FFFF00"/>
                </a:solidFill>
                <a:cs typeface="Akhbar MT" pitchFamily="2" charset="-78"/>
              </a:rPr>
              <a:t> بدلا من جوافة </a:t>
            </a:r>
            <a:r>
              <a:rPr lang="ar-SA" sz="4000" dirty="0" err="1" smtClean="0">
                <a:solidFill>
                  <a:srgbClr val="FFFF00"/>
                </a:solidFill>
                <a:cs typeface="Akhbar MT" pitchFamily="2" charset="-78"/>
              </a:rPr>
              <a:t>وطبيخ</a:t>
            </a:r>
            <a:r>
              <a:rPr lang="ar-SA" sz="4000" dirty="0" smtClean="0">
                <a:solidFill>
                  <a:srgbClr val="FFFF00"/>
                </a:solidFill>
                <a:cs typeface="Akhbar MT" pitchFamily="2" charset="-78"/>
              </a:rPr>
              <a:t> بدلا من بطيخ )</a:t>
            </a:r>
          </a:p>
          <a:p>
            <a:pPr algn="r">
              <a:buFont typeface="Arial" pitchFamily="34" charset="0"/>
              <a:buChar char="•"/>
            </a:pPr>
            <a:r>
              <a:rPr lang="ar-SA" sz="4000" dirty="0" smtClean="0">
                <a:solidFill>
                  <a:srgbClr val="FFFF00"/>
                </a:solidFill>
                <a:cs typeface="Akhbar MT" pitchFamily="2" charset="-78"/>
              </a:rPr>
              <a:t>يكره القراءة</a:t>
            </a:r>
          </a:p>
          <a:p>
            <a:pPr algn="r">
              <a:buFont typeface="Arial" pitchFamily="34" charset="0"/>
              <a:buChar char="•"/>
            </a:pPr>
            <a:r>
              <a:rPr lang="ar-SA" sz="4000" dirty="0" smtClean="0">
                <a:solidFill>
                  <a:srgbClr val="FFFF00"/>
                </a:solidFill>
                <a:cs typeface="Akhbar MT" pitchFamily="2" charset="-78"/>
              </a:rPr>
              <a:t>لا يستطيع أن ينطق كلمات على سجع واحد ( قام ، صام ، نام )</a:t>
            </a:r>
          </a:p>
          <a:p>
            <a:pPr algn="r">
              <a:buFont typeface="Arial" pitchFamily="34" charset="0"/>
              <a:buChar char="•"/>
            </a:pPr>
            <a:r>
              <a:rPr lang="ar-SA" sz="4000" dirty="0" smtClean="0">
                <a:solidFill>
                  <a:srgbClr val="FFFF00"/>
                </a:solidFill>
                <a:cs typeface="Akhbar MT" pitchFamily="2" charset="-78"/>
              </a:rPr>
              <a:t>لا يستطيع التمييز بين الحروف، أو بين العلامات، أو الأشكال</a:t>
            </a:r>
            <a:endParaRPr lang="ar-SA" sz="4000" dirty="0">
              <a:solidFill>
                <a:srgbClr val="FFFF00"/>
              </a:solidFill>
              <a:cs typeface="Akhbar MT" pitchFamily="2" charset="-78"/>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4290"/>
            <a:ext cx="7772400" cy="1143008"/>
          </a:xfrm>
        </p:spPr>
        <p:txBody>
          <a:bodyPr>
            <a:noAutofit/>
          </a:bodyPr>
          <a:lstStyle/>
          <a:p>
            <a:r>
              <a:rPr lang="ar-SA" sz="4000" u="sng" dirty="0" smtClean="0">
                <a:solidFill>
                  <a:srgbClr val="C00000"/>
                </a:solidFill>
                <a:cs typeface="Akhbar MT" pitchFamily="2" charset="-78"/>
              </a:rPr>
              <a:t>المؤشرات المنبئة بصعوبات القراءة في المدرسة الابتدائية</a:t>
            </a:r>
            <a:endParaRPr lang="ar-SA" sz="4000" u="sng" dirty="0">
              <a:solidFill>
                <a:srgbClr val="C00000"/>
              </a:solidFill>
              <a:cs typeface="Akhbar MT" pitchFamily="2" charset="-78"/>
            </a:endParaRPr>
          </a:p>
        </p:txBody>
      </p:sp>
      <p:sp>
        <p:nvSpPr>
          <p:cNvPr id="3" name="عنوان فرعي 2"/>
          <p:cNvSpPr>
            <a:spLocks noGrp="1"/>
          </p:cNvSpPr>
          <p:nvPr>
            <p:ph type="subTitle" idx="1"/>
          </p:nvPr>
        </p:nvSpPr>
        <p:spPr>
          <a:xfrm>
            <a:off x="357158" y="1428736"/>
            <a:ext cx="8501122" cy="5000660"/>
          </a:xfrm>
        </p:spPr>
        <p:txBody>
          <a:bodyPr>
            <a:noAutofit/>
          </a:bodyPr>
          <a:lstStyle/>
          <a:p>
            <a:pPr algn="r">
              <a:buFont typeface="Arial" pitchFamily="34" charset="0"/>
              <a:buChar char="•"/>
            </a:pPr>
            <a:r>
              <a:rPr lang="ar-SA" sz="3600" u="sng" dirty="0" smtClean="0">
                <a:solidFill>
                  <a:srgbClr val="FFFF00"/>
                </a:solidFill>
                <a:cs typeface="Akhbar MT" pitchFamily="2" charset="-78"/>
              </a:rPr>
              <a:t>يكتب الأحرف داخل الكلمات في غير أماكنها الصحيحة ( ولد يكتبها لود أو دلو )</a:t>
            </a:r>
          </a:p>
          <a:p>
            <a:pPr algn="r">
              <a:buFont typeface="Arial" pitchFamily="34" charset="0"/>
              <a:buChar char="•"/>
            </a:pPr>
            <a:r>
              <a:rPr lang="ar-SA" sz="3600" u="sng" dirty="0" smtClean="0">
                <a:solidFill>
                  <a:srgbClr val="FFFF00"/>
                </a:solidFill>
                <a:cs typeface="Akhbar MT" pitchFamily="2" charset="-78"/>
              </a:rPr>
              <a:t>يخلط بين الأحرف المتشابهة شكلا في القراءة والكتابة ( </a:t>
            </a:r>
            <a:r>
              <a:rPr lang="ar-SA" sz="3600" u="sng" dirty="0" err="1" smtClean="0">
                <a:solidFill>
                  <a:srgbClr val="FFFF00"/>
                </a:solidFill>
                <a:cs typeface="Akhbar MT" pitchFamily="2" charset="-78"/>
              </a:rPr>
              <a:t>ن</a:t>
            </a:r>
            <a:r>
              <a:rPr lang="ar-SA" sz="3600" u="sng" dirty="0" smtClean="0">
                <a:solidFill>
                  <a:srgbClr val="FFFF00"/>
                </a:solidFill>
                <a:cs typeface="Akhbar MT" pitchFamily="2" charset="-78"/>
              </a:rPr>
              <a:t> ، </a:t>
            </a:r>
            <a:r>
              <a:rPr lang="ar-SA" sz="3600" u="sng" dirty="0" err="1" smtClean="0">
                <a:solidFill>
                  <a:srgbClr val="FFFF00"/>
                </a:solidFill>
                <a:cs typeface="Akhbar MT" pitchFamily="2" charset="-78"/>
              </a:rPr>
              <a:t>ت</a:t>
            </a:r>
            <a:r>
              <a:rPr lang="ar-SA" sz="3600" u="sng" dirty="0" smtClean="0">
                <a:solidFill>
                  <a:srgbClr val="FFFF00"/>
                </a:solidFill>
                <a:cs typeface="Akhbar MT" pitchFamily="2" charset="-78"/>
              </a:rPr>
              <a:t> – </a:t>
            </a:r>
            <a:r>
              <a:rPr lang="ar-SA" sz="3600" u="sng" dirty="0" err="1" smtClean="0">
                <a:solidFill>
                  <a:srgbClr val="FFFF00"/>
                </a:solidFill>
                <a:cs typeface="Akhbar MT" pitchFamily="2" charset="-78"/>
              </a:rPr>
              <a:t>ع</a:t>
            </a:r>
            <a:r>
              <a:rPr lang="ar-SA" sz="3600" u="sng" dirty="0" smtClean="0">
                <a:solidFill>
                  <a:srgbClr val="FFFF00"/>
                </a:solidFill>
                <a:cs typeface="Akhbar MT" pitchFamily="2" charset="-78"/>
              </a:rPr>
              <a:t> ، </a:t>
            </a:r>
            <a:r>
              <a:rPr lang="ar-SA" sz="3600" u="sng" dirty="0" err="1" smtClean="0">
                <a:solidFill>
                  <a:srgbClr val="FFFF00"/>
                </a:solidFill>
                <a:cs typeface="Akhbar MT" pitchFamily="2" charset="-78"/>
              </a:rPr>
              <a:t>غ</a:t>
            </a:r>
            <a:r>
              <a:rPr lang="ar-SA" sz="3600" u="sng" dirty="0" smtClean="0">
                <a:solidFill>
                  <a:srgbClr val="FFFF00"/>
                </a:solidFill>
                <a:cs typeface="Akhbar MT" pitchFamily="2" charset="-78"/>
              </a:rPr>
              <a:t> – </a:t>
            </a:r>
            <a:r>
              <a:rPr lang="ar-SA" sz="3600" u="sng" dirty="0" err="1" smtClean="0">
                <a:solidFill>
                  <a:srgbClr val="FFFF00"/>
                </a:solidFill>
                <a:cs typeface="Akhbar MT" pitchFamily="2" charset="-78"/>
              </a:rPr>
              <a:t>ف</a:t>
            </a:r>
            <a:r>
              <a:rPr lang="ar-SA" sz="3600" u="sng" dirty="0" smtClean="0">
                <a:solidFill>
                  <a:srgbClr val="FFFF00"/>
                </a:solidFill>
                <a:cs typeface="Akhbar MT" pitchFamily="2" charset="-78"/>
              </a:rPr>
              <a:t> ، </a:t>
            </a:r>
            <a:r>
              <a:rPr lang="ar-SA" sz="3600" u="sng" dirty="0" err="1" smtClean="0">
                <a:solidFill>
                  <a:srgbClr val="FFFF00"/>
                </a:solidFill>
                <a:cs typeface="Akhbar MT" pitchFamily="2" charset="-78"/>
              </a:rPr>
              <a:t>ق</a:t>
            </a:r>
            <a:r>
              <a:rPr lang="ar-SA" sz="3600" u="sng" dirty="0" smtClean="0">
                <a:solidFill>
                  <a:srgbClr val="FFFF00"/>
                </a:solidFill>
                <a:cs typeface="Akhbar MT" pitchFamily="2" charset="-78"/>
              </a:rPr>
              <a:t> – </a:t>
            </a:r>
            <a:r>
              <a:rPr lang="ar-SA" sz="3600" u="sng" dirty="0" err="1" smtClean="0">
                <a:solidFill>
                  <a:srgbClr val="FFFF00"/>
                </a:solidFill>
                <a:cs typeface="Akhbar MT" pitchFamily="2" charset="-78"/>
              </a:rPr>
              <a:t>س</a:t>
            </a:r>
            <a:r>
              <a:rPr lang="ar-SA" sz="3600" u="sng" dirty="0" smtClean="0">
                <a:solidFill>
                  <a:srgbClr val="FFFF00"/>
                </a:solidFill>
                <a:cs typeface="Akhbar MT" pitchFamily="2" charset="-78"/>
              </a:rPr>
              <a:t> ، </a:t>
            </a:r>
            <a:r>
              <a:rPr lang="ar-SA" sz="3600" u="sng" dirty="0" err="1" smtClean="0">
                <a:solidFill>
                  <a:srgbClr val="FFFF00"/>
                </a:solidFill>
                <a:cs typeface="Akhbar MT" pitchFamily="2" charset="-78"/>
              </a:rPr>
              <a:t>ش</a:t>
            </a:r>
            <a:r>
              <a:rPr lang="ar-SA" sz="3600" u="sng" dirty="0" smtClean="0">
                <a:solidFill>
                  <a:srgbClr val="FFFF00"/>
                </a:solidFill>
                <a:cs typeface="Akhbar MT" pitchFamily="2" charset="-78"/>
              </a:rPr>
              <a:t> .... الخ )</a:t>
            </a:r>
          </a:p>
          <a:p>
            <a:pPr algn="r">
              <a:buFont typeface="Arial" pitchFamily="34" charset="0"/>
              <a:buChar char="•"/>
            </a:pPr>
            <a:r>
              <a:rPr lang="ar-SA" sz="3600" u="sng" dirty="0" smtClean="0">
                <a:solidFill>
                  <a:srgbClr val="FFFF00"/>
                </a:solidFill>
                <a:cs typeface="Akhbar MT" pitchFamily="2" charset="-78"/>
              </a:rPr>
              <a:t>لا يميز بين الأعداد المتشابهة في القراءة والكتابة ( 7 ، 8 – 2 ، 6 )</a:t>
            </a:r>
          </a:p>
          <a:p>
            <a:pPr algn="r">
              <a:buFont typeface="Arial" pitchFamily="34" charset="0"/>
              <a:buChar char="•"/>
            </a:pPr>
            <a:r>
              <a:rPr lang="ar-SA" sz="3600" u="sng" dirty="0" smtClean="0">
                <a:solidFill>
                  <a:srgbClr val="FFFF00"/>
                </a:solidFill>
                <a:cs typeface="Akhbar MT" pitchFamily="2" charset="-78"/>
              </a:rPr>
              <a:t>كتابة الأحرف والكلمات بخط رديء يصعب قراءته</a:t>
            </a:r>
          </a:p>
          <a:p>
            <a:pPr algn="r">
              <a:buFont typeface="Arial" pitchFamily="34" charset="0"/>
              <a:buChar char="•"/>
            </a:pPr>
            <a:r>
              <a:rPr lang="ar-SA" sz="3600" u="sng" dirty="0" smtClean="0">
                <a:solidFill>
                  <a:srgbClr val="FFFF00"/>
                </a:solidFill>
                <a:cs typeface="Akhbar MT" pitchFamily="2" charset="-78"/>
              </a:rPr>
              <a:t>يضيف أو يحذف كلمات أثناء القراءة قد تغير من معنى النص المقروء</a:t>
            </a:r>
          </a:p>
          <a:p>
            <a:pPr algn="r">
              <a:buFont typeface="Arial" pitchFamily="34" charset="0"/>
              <a:buChar char="•"/>
            </a:pPr>
            <a:r>
              <a:rPr lang="ar-SA" sz="3600" u="sng" dirty="0" smtClean="0">
                <a:solidFill>
                  <a:srgbClr val="FFFF00"/>
                </a:solidFill>
                <a:cs typeface="Akhbar MT" pitchFamily="2" charset="-78"/>
              </a:rPr>
              <a:t>يعاني من صعوبة في رواية قصة</a:t>
            </a:r>
            <a:endParaRPr lang="ar-SA" sz="3600" u="sng" dirty="0">
              <a:solidFill>
                <a:srgbClr val="FFFF00"/>
              </a:solidFill>
              <a:cs typeface="Akhbar MT" pitchFamily="2" charset="-78"/>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4289"/>
            <a:ext cx="7772400" cy="1071571"/>
          </a:xfrm>
        </p:spPr>
        <p:txBody>
          <a:bodyPr>
            <a:noAutofit/>
          </a:bodyPr>
          <a:lstStyle/>
          <a:p>
            <a:r>
              <a:rPr lang="ar-SA" u="sng" dirty="0" smtClean="0">
                <a:solidFill>
                  <a:srgbClr val="C00000"/>
                </a:solidFill>
                <a:cs typeface="Akhbar MT" pitchFamily="2" charset="-78"/>
              </a:rPr>
              <a:t>أعراض صعوبات القراءة لدى أطفال المرحلة الابتدائية</a:t>
            </a:r>
            <a:endParaRPr lang="ar-SA" u="sng" dirty="0">
              <a:solidFill>
                <a:srgbClr val="C00000"/>
              </a:solidFill>
              <a:cs typeface="Akhbar MT" pitchFamily="2" charset="-78"/>
            </a:endParaRPr>
          </a:p>
        </p:txBody>
      </p:sp>
      <p:sp>
        <p:nvSpPr>
          <p:cNvPr id="3" name="عنوان فرعي 2"/>
          <p:cNvSpPr>
            <a:spLocks noGrp="1"/>
          </p:cNvSpPr>
          <p:nvPr>
            <p:ph type="subTitle" idx="1"/>
          </p:nvPr>
        </p:nvSpPr>
        <p:spPr>
          <a:xfrm>
            <a:off x="500034" y="3643314"/>
            <a:ext cx="8358246" cy="3357586"/>
          </a:xfrm>
        </p:spPr>
        <p:txBody>
          <a:bodyPr>
            <a:noAutofit/>
          </a:bodyPr>
          <a:lstStyle/>
          <a:p>
            <a:pPr algn="r">
              <a:lnSpc>
                <a:spcPct val="150000"/>
              </a:lnSpc>
            </a:pPr>
            <a:r>
              <a:rPr lang="ar-SA" sz="2400" dirty="0" smtClean="0">
                <a:solidFill>
                  <a:srgbClr val="FFFF00"/>
                </a:solidFill>
              </a:rPr>
              <a:t>قلب الأحرف وتبديلها</a:t>
            </a:r>
          </a:p>
          <a:p>
            <a:pPr algn="r">
              <a:lnSpc>
                <a:spcPct val="150000"/>
              </a:lnSpc>
              <a:buFont typeface="Arial" pitchFamily="34" charset="0"/>
              <a:buChar char="•"/>
            </a:pPr>
            <a:r>
              <a:rPr lang="ar-SA" sz="2400" dirty="0" smtClean="0">
                <a:solidFill>
                  <a:srgbClr val="FFFF00"/>
                </a:solidFill>
              </a:rPr>
              <a:t>ضعف في التمييز بين الأحرف المتشابهة رسما والمختلفة لفظا</a:t>
            </a:r>
          </a:p>
          <a:p>
            <a:pPr algn="r">
              <a:lnSpc>
                <a:spcPct val="150000"/>
              </a:lnSpc>
              <a:buFont typeface="Arial" pitchFamily="34" charset="0"/>
              <a:buChar char="•"/>
            </a:pPr>
            <a:r>
              <a:rPr lang="ar-SA" sz="2400" dirty="0" smtClean="0">
                <a:solidFill>
                  <a:srgbClr val="FFFF00"/>
                </a:solidFill>
              </a:rPr>
              <a:t>ضعف التمييز بين الأحرف المتشابهة لفظا والمختلفة رسما </a:t>
            </a:r>
          </a:p>
          <a:p>
            <a:pPr algn="r">
              <a:lnSpc>
                <a:spcPct val="150000"/>
              </a:lnSpc>
              <a:buFont typeface="Arial" pitchFamily="34" charset="0"/>
              <a:buChar char="•"/>
            </a:pPr>
            <a:r>
              <a:rPr lang="ar-SA" sz="2400" dirty="0" smtClean="0">
                <a:solidFill>
                  <a:srgbClr val="FFFF00"/>
                </a:solidFill>
              </a:rPr>
              <a:t>ضعف في التمييز بين أحرف العلة </a:t>
            </a:r>
          </a:p>
          <a:p>
            <a:pPr algn="r">
              <a:lnSpc>
                <a:spcPct val="150000"/>
              </a:lnSpc>
              <a:buFont typeface="Arial" pitchFamily="34" charset="0"/>
              <a:buChar char="•"/>
            </a:pPr>
            <a:r>
              <a:rPr lang="ar-SA" sz="2400" dirty="0" smtClean="0">
                <a:solidFill>
                  <a:srgbClr val="FFFF00"/>
                </a:solidFill>
              </a:rPr>
              <a:t>صعوبة في تتبع مكان الوصول في القراءة وازدياد حيرته وارتباكه عند الانتقال من نهاية السطر إلى بداية السطر الذي يليه أثناء القراءة</a:t>
            </a:r>
          </a:p>
          <a:p>
            <a:pPr algn="r">
              <a:lnSpc>
                <a:spcPct val="150000"/>
              </a:lnSpc>
              <a:buFont typeface="Arial" pitchFamily="34" charset="0"/>
              <a:buChar char="•"/>
            </a:pPr>
            <a:r>
              <a:rPr lang="ar-SA" sz="2400" dirty="0" smtClean="0">
                <a:solidFill>
                  <a:srgbClr val="FFFF00"/>
                </a:solidFill>
              </a:rPr>
              <a:t>قراءة الجملة بطريقة سريعة وغير واضحة</a:t>
            </a:r>
          </a:p>
          <a:p>
            <a:pPr algn="r">
              <a:lnSpc>
                <a:spcPct val="150000"/>
              </a:lnSpc>
              <a:buFont typeface="Arial" pitchFamily="34" charset="0"/>
              <a:buChar char="•"/>
            </a:pPr>
            <a:r>
              <a:rPr lang="ar-SA" sz="2400" dirty="0" smtClean="0">
                <a:solidFill>
                  <a:srgbClr val="FFFF00"/>
                </a:solidFill>
              </a:rPr>
              <a:t>قراءة الجملة بطريقة بطيئة كلمة / كلمة</a:t>
            </a:r>
          </a:p>
          <a:p>
            <a:pPr algn="r">
              <a:lnSpc>
                <a:spcPct val="150000"/>
              </a:lnSpc>
              <a:buFont typeface="Arial" pitchFamily="34" charset="0"/>
              <a:buChar char="•"/>
            </a:pPr>
            <a:endParaRPr lang="ar-SA" sz="2400" dirty="0">
              <a:solidFill>
                <a:schemeClr val="bg1"/>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54758"/>
          </a:xfrm>
        </p:spPr>
        <p:txBody>
          <a:bodyPr>
            <a:normAutofit fontScale="90000"/>
          </a:bodyPr>
          <a:lstStyle/>
          <a:p>
            <a:pPr algn="r"/>
            <a:r>
              <a:rPr lang="ar-SA" dirty="0" smtClean="0"/>
              <a:t/>
            </a:r>
            <a:br>
              <a:rPr lang="ar-SA" dirty="0" smtClean="0"/>
            </a:br>
            <a:r>
              <a:rPr lang="ar-SA" dirty="0" smtClean="0"/>
              <a:t>. </a:t>
            </a:r>
            <a:r>
              <a:rPr lang="ar-SA" sz="5300" dirty="0" smtClean="0">
                <a:solidFill>
                  <a:srgbClr val="FFFF00"/>
                </a:solidFill>
                <a:cs typeface="Akhbar MT" pitchFamily="2" charset="-78"/>
              </a:rPr>
              <a:t>حذف بعض الكلمات أو أجزاء من الكلمة المقروءة</a:t>
            </a:r>
            <a:br>
              <a:rPr lang="ar-SA" sz="5300" dirty="0" smtClean="0">
                <a:solidFill>
                  <a:srgbClr val="FFFF00"/>
                </a:solidFill>
                <a:cs typeface="Akhbar MT" pitchFamily="2" charset="-78"/>
              </a:rPr>
            </a:br>
            <a:r>
              <a:rPr lang="ar-SA" sz="5300" dirty="0" smtClean="0">
                <a:solidFill>
                  <a:srgbClr val="FFFF00"/>
                </a:solidFill>
                <a:cs typeface="Akhbar MT" pitchFamily="2" charset="-78"/>
              </a:rPr>
              <a:t>. إضافة بعض الكلمات غير الموجودة في النص الأصلي إلى الجملة، أو بعض المقاطع أو الأحرف إلى الكلمة المقروءة</a:t>
            </a:r>
            <a:br>
              <a:rPr lang="ar-SA" sz="5300" dirty="0" smtClean="0">
                <a:solidFill>
                  <a:srgbClr val="FFFF00"/>
                </a:solidFill>
                <a:cs typeface="Akhbar MT" pitchFamily="2" charset="-78"/>
              </a:rPr>
            </a:br>
            <a:r>
              <a:rPr lang="ar-SA" sz="5300" dirty="0" smtClean="0">
                <a:solidFill>
                  <a:srgbClr val="FFFF00"/>
                </a:solidFill>
                <a:cs typeface="Akhbar MT" pitchFamily="2" charset="-78"/>
              </a:rPr>
              <a:t>. إبدال بعض الكلمات بأخرى قد تحمل بعضا من معناها</a:t>
            </a:r>
            <a:br>
              <a:rPr lang="ar-SA" sz="5300" dirty="0" smtClean="0">
                <a:solidFill>
                  <a:srgbClr val="FFFF00"/>
                </a:solidFill>
                <a:cs typeface="Akhbar MT" pitchFamily="2" charset="-78"/>
              </a:rPr>
            </a:br>
            <a:r>
              <a:rPr lang="ar-SA" sz="5300" dirty="0" smtClean="0">
                <a:solidFill>
                  <a:srgbClr val="FFFF00"/>
                </a:solidFill>
                <a:cs typeface="Akhbar MT" pitchFamily="2" charset="-78"/>
              </a:rPr>
              <a:t>. إعادة بعض الكلمات أكثر من مرة أثناء القراءة بدون أي مبرر </a:t>
            </a:r>
            <a:endParaRPr lang="ar-SA" dirty="0">
              <a:solidFill>
                <a:srgbClr val="FFFF00"/>
              </a:solidFill>
              <a:cs typeface="Akhbar MT" pitchFamily="2" charset="-78"/>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4291"/>
            <a:ext cx="7772400" cy="857255"/>
          </a:xfrm>
        </p:spPr>
        <p:txBody>
          <a:bodyPr>
            <a:noAutofit/>
          </a:bodyPr>
          <a:lstStyle/>
          <a:p>
            <a:r>
              <a:rPr lang="ar-SA" sz="4800" u="sng" dirty="0" smtClean="0">
                <a:solidFill>
                  <a:srgbClr val="C00000"/>
                </a:solidFill>
                <a:cs typeface="Akhbar MT" pitchFamily="2" charset="-78"/>
              </a:rPr>
              <a:t>أعراض صعوبات القراءة لدى البالغين والكبار</a:t>
            </a:r>
            <a:endParaRPr lang="ar-SA" sz="4800" u="sng" dirty="0">
              <a:solidFill>
                <a:srgbClr val="C00000"/>
              </a:solidFill>
              <a:cs typeface="Akhbar MT" pitchFamily="2" charset="-78"/>
            </a:endParaRPr>
          </a:p>
        </p:txBody>
      </p:sp>
      <p:sp>
        <p:nvSpPr>
          <p:cNvPr id="3" name="عنوان فرعي 2"/>
          <p:cNvSpPr>
            <a:spLocks noGrp="1"/>
          </p:cNvSpPr>
          <p:nvPr>
            <p:ph type="subTitle" idx="1"/>
          </p:nvPr>
        </p:nvSpPr>
        <p:spPr>
          <a:xfrm>
            <a:off x="357158" y="2357430"/>
            <a:ext cx="8501122" cy="3643338"/>
          </a:xfrm>
        </p:spPr>
        <p:txBody>
          <a:bodyPr>
            <a:noAutofit/>
          </a:bodyPr>
          <a:lstStyle/>
          <a:p>
            <a:pPr algn="r">
              <a:buFont typeface="Arial" pitchFamily="34" charset="0"/>
              <a:buChar char="•"/>
            </a:pPr>
            <a:r>
              <a:rPr lang="ar-SA" sz="2800" b="1" dirty="0" smtClean="0">
                <a:solidFill>
                  <a:srgbClr val="FFFF00"/>
                </a:solidFill>
                <a:cs typeface="Akhbar MT" pitchFamily="2" charset="-78"/>
              </a:rPr>
              <a:t>يتجنب القراءة أو الكتابة</a:t>
            </a:r>
          </a:p>
          <a:p>
            <a:pPr algn="r">
              <a:buFont typeface="Arial" pitchFamily="34" charset="0"/>
              <a:buChar char="•"/>
            </a:pPr>
            <a:r>
              <a:rPr lang="ar-SA" sz="2800" b="1" dirty="0" smtClean="0">
                <a:solidFill>
                  <a:srgbClr val="FFFF00"/>
                </a:solidFill>
                <a:cs typeface="Akhbar MT" pitchFamily="2" charset="-78"/>
              </a:rPr>
              <a:t>يكتب المذكرات أو الكتابات بصياغة خاطئة</a:t>
            </a:r>
          </a:p>
          <a:p>
            <a:pPr algn="r">
              <a:buFont typeface="Arial" pitchFamily="34" charset="0"/>
              <a:buChar char="•"/>
            </a:pPr>
            <a:r>
              <a:rPr lang="ar-SA" sz="2800" b="1" dirty="0" smtClean="0">
                <a:solidFill>
                  <a:srgbClr val="FFFF00"/>
                </a:solidFill>
                <a:cs typeface="Akhbar MT" pitchFamily="2" charset="-78"/>
              </a:rPr>
              <a:t>يتردد في كتابة الأرقام والتواريخ</a:t>
            </a:r>
          </a:p>
          <a:p>
            <a:pPr algn="r">
              <a:buFont typeface="Arial" pitchFamily="34" charset="0"/>
              <a:buChar char="•"/>
            </a:pPr>
            <a:r>
              <a:rPr lang="ar-SA" sz="2800" b="1" dirty="0" smtClean="0">
                <a:solidFill>
                  <a:srgbClr val="FFFF00"/>
                </a:solidFill>
                <a:cs typeface="Akhbar MT" pitchFamily="2" charset="-78"/>
              </a:rPr>
              <a:t>لديه صعوبة في كتابة البيانات الصحيحة في الاستمارات</a:t>
            </a:r>
          </a:p>
          <a:p>
            <a:pPr algn="r">
              <a:buFont typeface="Arial" pitchFamily="34" charset="0"/>
              <a:buChar char="•"/>
            </a:pPr>
            <a:r>
              <a:rPr lang="ar-SA" sz="2800" b="1" dirty="0" smtClean="0">
                <a:solidFill>
                  <a:srgbClr val="FFFF00"/>
                </a:solidFill>
                <a:cs typeface="Akhbar MT" pitchFamily="2" charset="-78"/>
              </a:rPr>
              <a:t>يحاول إخفاء صعوبته في القراءة أمام الآخرين، كان يطلب من أصدقائه اختيار الطعام المناسب من محتويات القائمة</a:t>
            </a:r>
          </a:p>
          <a:p>
            <a:pPr algn="r">
              <a:buFont typeface="Arial" pitchFamily="34" charset="0"/>
              <a:buChar char="•"/>
            </a:pPr>
            <a:r>
              <a:rPr lang="ar-SA" sz="2800" b="1" dirty="0" smtClean="0">
                <a:solidFill>
                  <a:srgbClr val="FFFF00"/>
                </a:solidFill>
                <a:cs typeface="Akhbar MT" pitchFamily="2" charset="-78"/>
              </a:rPr>
              <a:t>لديه تقديرات ذات منخفض واتجاهات سلبية</a:t>
            </a:r>
          </a:p>
          <a:p>
            <a:pPr algn="r">
              <a:buFont typeface="Arial" pitchFamily="34" charset="0"/>
              <a:buChar char="•"/>
            </a:pPr>
            <a:r>
              <a:rPr lang="ar-SA" sz="2800" b="1" dirty="0" smtClean="0">
                <a:solidFill>
                  <a:srgbClr val="FFFF00"/>
                </a:solidFill>
                <a:cs typeface="Akhbar MT" pitchFamily="2" charset="-78"/>
              </a:rPr>
              <a:t>يخفق دوما في الامتحانات</a:t>
            </a:r>
          </a:p>
          <a:p>
            <a:pPr algn="r">
              <a:buFont typeface="Arial" pitchFamily="34" charset="0"/>
              <a:buChar char="•"/>
            </a:pPr>
            <a:r>
              <a:rPr lang="ar-SA" sz="2800" b="1" dirty="0" smtClean="0">
                <a:solidFill>
                  <a:srgbClr val="FFFF00"/>
                </a:solidFill>
                <a:cs typeface="Akhbar MT" pitchFamily="2" charset="-78"/>
              </a:rPr>
              <a:t>يفضل العمل في أشياء أقل من إمكانياته وكثيرا ما يغير طبيعة عمله</a:t>
            </a:r>
            <a:endParaRPr lang="ar-SA" sz="2800" b="1" dirty="0">
              <a:solidFill>
                <a:srgbClr val="FFFF00"/>
              </a:solidFill>
              <a:cs typeface="Akhbar MT" pitchFamily="2" charset="-78"/>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940444"/>
          </a:xfrm>
        </p:spPr>
        <p:txBody>
          <a:bodyPr>
            <a:normAutofit/>
          </a:bodyPr>
          <a:lstStyle/>
          <a:p>
            <a:pPr algn="r"/>
            <a:r>
              <a:rPr lang="ar-SA" dirty="0" smtClean="0"/>
              <a:t>. </a:t>
            </a:r>
            <a:r>
              <a:rPr lang="ar-SA" sz="5400" dirty="0" smtClean="0">
                <a:solidFill>
                  <a:srgbClr val="FFFF00"/>
                </a:solidFill>
                <a:cs typeface="Akhbar MT" pitchFamily="2" charset="-78"/>
              </a:rPr>
              <a:t>يفتقد إلى التفاصيل الدقيقة في العمل</a:t>
            </a:r>
            <a:br>
              <a:rPr lang="ar-SA" sz="5400" dirty="0" smtClean="0">
                <a:solidFill>
                  <a:srgbClr val="FFFF00"/>
                </a:solidFill>
                <a:cs typeface="Akhbar MT" pitchFamily="2" charset="-78"/>
              </a:rPr>
            </a:br>
            <a:r>
              <a:rPr lang="ar-SA" sz="5400" dirty="0" smtClean="0">
                <a:solidFill>
                  <a:srgbClr val="FFFF00"/>
                </a:solidFill>
                <a:cs typeface="Akhbar MT" pitchFamily="2" charset="-78"/>
              </a:rPr>
              <a:t>. لا يستطيع ممارسة الرياضة بسبب سوء التنسيق لديه</a:t>
            </a:r>
            <a:br>
              <a:rPr lang="ar-SA" sz="5400" dirty="0" smtClean="0">
                <a:solidFill>
                  <a:srgbClr val="FFFF00"/>
                </a:solidFill>
                <a:cs typeface="Akhbar MT" pitchFamily="2" charset="-78"/>
              </a:rPr>
            </a:br>
            <a:r>
              <a:rPr lang="ar-SA" sz="5400" dirty="0" smtClean="0">
                <a:solidFill>
                  <a:srgbClr val="FFFF00"/>
                </a:solidFill>
                <a:cs typeface="Akhbar MT" pitchFamily="2" charset="-78"/>
              </a:rPr>
              <a:t>. لا يستطيع أن يقرأ لأولاده</a:t>
            </a:r>
            <a:br>
              <a:rPr lang="ar-SA" sz="5400" dirty="0" smtClean="0">
                <a:solidFill>
                  <a:srgbClr val="FFFF00"/>
                </a:solidFill>
                <a:cs typeface="Akhbar MT" pitchFamily="2" charset="-78"/>
              </a:rPr>
            </a:br>
            <a:r>
              <a:rPr lang="ar-SA" sz="5400" dirty="0" smtClean="0">
                <a:solidFill>
                  <a:srgbClr val="FFFF00"/>
                </a:solidFill>
                <a:cs typeface="Akhbar MT" pitchFamily="2" charset="-78"/>
              </a:rPr>
              <a:t>. كثيرا ما تجده غير قادر على قراءة التعليمات على الوصفة الطبية أو الأسماء والأرقام في دليل الهاتف والعلامات في الشارع وغيرها</a:t>
            </a:r>
            <a:endParaRPr lang="ar-SA" dirty="0">
              <a:solidFill>
                <a:srgbClr val="FFFF00"/>
              </a:solidFill>
              <a:cs typeface="Akhbar MT" pitchFamily="2" charset="-78"/>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26196"/>
          </a:xfrm>
        </p:spPr>
        <p:txBody>
          <a:bodyPr>
            <a:normAutofit/>
          </a:bodyPr>
          <a:lstStyle/>
          <a:p>
            <a:pPr algn="r"/>
            <a:r>
              <a:rPr lang="ar-SA" u="sng" dirty="0" smtClean="0">
                <a:solidFill>
                  <a:schemeClr val="bg1"/>
                </a:solidFill>
                <a:cs typeface="Akhbar MT" pitchFamily="2" charset="-78"/>
              </a:rPr>
              <a:t>يذكر </a:t>
            </a:r>
            <a:r>
              <a:rPr lang="ar-SA" u="sng" dirty="0" err="1" smtClean="0">
                <a:solidFill>
                  <a:schemeClr val="bg1"/>
                </a:solidFill>
                <a:cs typeface="Akhbar MT" pitchFamily="2" charset="-78"/>
              </a:rPr>
              <a:t>وونج</a:t>
            </a:r>
            <a:r>
              <a:rPr lang="ar-SA" u="sng" dirty="0" smtClean="0">
                <a:solidFill>
                  <a:schemeClr val="bg1"/>
                </a:solidFill>
                <a:cs typeface="Akhbar MT" pitchFamily="2" charset="-78"/>
              </a:rPr>
              <a:t> ( 2006 ) </a:t>
            </a:r>
            <a:r>
              <a:rPr lang="ar-SA" u="sng" dirty="0" smtClean="0">
                <a:solidFill>
                  <a:srgbClr val="FFFF00"/>
                </a:solidFill>
                <a:cs typeface="Akhbar MT" pitchFamily="2" charset="-78"/>
              </a:rPr>
              <a:t>أن الكبار ذوي صعوبات القراءة والكتابة يتعلمون كيف يعيشون مع صعوباتهم ويتكيفون معها، </a:t>
            </a:r>
            <a:r>
              <a:rPr lang="ar-SA" u="sng" dirty="0" smtClean="0">
                <a:solidFill>
                  <a:srgbClr val="C00000"/>
                </a:solidFill>
                <a:cs typeface="Akhbar MT" pitchFamily="2" charset="-78"/>
              </a:rPr>
              <a:t>ويمكن أن نطلق عليهم أصدقاء </a:t>
            </a:r>
            <a:r>
              <a:rPr lang="ar-SA" u="sng" dirty="0" err="1" smtClean="0">
                <a:solidFill>
                  <a:srgbClr val="C00000"/>
                </a:solidFill>
                <a:cs typeface="Akhbar MT" pitchFamily="2" charset="-78"/>
              </a:rPr>
              <a:t>الدسليكسيا</a:t>
            </a:r>
            <a:r>
              <a:rPr lang="ar-SA" u="sng" dirty="0" smtClean="0">
                <a:solidFill>
                  <a:srgbClr val="C00000"/>
                </a:solidFill>
                <a:cs typeface="Akhbar MT" pitchFamily="2" charset="-78"/>
              </a:rPr>
              <a:t>، </a:t>
            </a:r>
            <a:r>
              <a:rPr lang="ar-SA" u="sng" dirty="0" smtClean="0">
                <a:solidFill>
                  <a:srgbClr val="00B050"/>
                </a:solidFill>
                <a:cs typeface="Akhbar MT" pitchFamily="2" charset="-78"/>
              </a:rPr>
              <a:t>والبعض منهم لا يخشى من القول أمام الآخرين بأنه يعاني من عسر القراءة،</a:t>
            </a:r>
            <a:r>
              <a:rPr lang="ar-SA" u="sng" dirty="0" smtClean="0">
                <a:solidFill>
                  <a:schemeClr val="bg1"/>
                </a:solidFill>
                <a:cs typeface="Akhbar MT" pitchFamily="2" charset="-78"/>
              </a:rPr>
              <a:t> </a:t>
            </a:r>
            <a:r>
              <a:rPr lang="ar-SA" u="sng" dirty="0" smtClean="0">
                <a:solidFill>
                  <a:srgbClr val="C00000"/>
                </a:solidFill>
                <a:cs typeface="Akhbar MT" pitchFamily="2" charset="-78"/>
              </a:rPr>
              <a:t>والبعض الآخر قد يخفي ذلك </a:t>
            </a:r>
            <a:r>
              <a:rPr lang="ar-SA" u="sng" smtClean="0">
                <a:solidFill>
                  <a:srgbClr val="C00000"/>
                </a:solidFill>
                <a:cs typeface="Akhbar MT" pitchFamily="2" charset="-78"/>
              </a:rPr>
              <a:t>أمام </a:t>
            </a:r>
            <a:r>
              <a:rPr lang="ar-SA" u="sng" smtClean="0">
                <a:solidFill>
                  <a:srgbClr val="C00000"/>
                </a:solidFill>
                <a:cs typeface="Akhbar MT" pitchFamily="2" charset="-78"/>
              </a:rPr>
              <a:t>الآخرين حتى </a:t>
            </a:r>
            <a:r>
              <a:rPr lang="ar-SA" u="sng" dirty="0" smtClean="0">
                <a:solidFill>
                  <a:srgbClr val="C00000"/>
                </a:solidFill>
                <a:cs typeface="Akhbar MT" pitchFamily="2" charset="-78"/>
              </a:rPr>
              <a:t>لا يفقد وظيفته، أو لاعتقاده بأن الآخرين لن يفهموه، أو خوفا من السخرية. </a:t>
            </a:r>
            <a:endParaRPr lang="ar-SA" u="sng" dirty="0">
              <a:solidFill>
                <a:srgbClr val="C00000"/>
              </a:solidFill>
              <a:cs typeface="Akhbar MT" pitchFamily="2"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nvGraphicFramePr>
        <p:xfrm>
          <a:off x="142844" y="285728"/>
          <a:ext cx="8786874" cy="6572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357167"/>
            <a:ext cx="7772400" cy="1214445"/>
          </a:xfrm>
        </p:spPr>
        <p:txBody>
          <a:bodyPr/>
          <a:lstStyle/>
          <a:p>
            <a:r>
              <a:rPr lang="ar-SA" u="sng" dirty="0" smtClean="0">
                <a:solidFill>
                  <a:srgbClr val="C00000"/>
                </a:solidFill>
                <a:cs typeface="Akhbar MT" pitchFamily="2" charset="-78"/>
              </a:rPr>
              <a:t>العلاقة بين القراءة وصعوبات التعلم</a:t>
            </a:r>
            <a:endParaRPr lang="ar-SA" u="sng" dirty="0">
              <a:solidFill>
                <a:srgbClr val="C00000"/>
              </a:solidFill>
              <a:cs typeface="Akhbar MT" pitchFamily="2" charset="-78"/>
            </a:endParaRPr>
          </a:p>
        </p:txBody>
      </p:sp>
      <p:sp>
        <p:nvSpPr>
          <p:cNvPr id="3" name="عنوان فرعي 2"/>
          <p:cNvSpPr>
            <a:spLocks noGrp="1"/>
          </p:cNvSpPr>
          <p:nvPr>
            <p:ph type="subTitle" idx="1"/>
          </p:nvPr>
        </p:nvSpPr>
        <p:spPr>
          <a:xfrm>
            <a:off x="714348" y="1214422"/>
            <a:ext cx="8072494" cy="4786346"/>
          </a:xfrm>
        </p:spPr>
        <p:txBody>
          <a:bodyPr>
            <a:normAutofit/>
          </a:bodyPr>
          <a:lstStyle/>
          <a:p>
            <a:pPr algn="r"/>
            <a:r>
              <a:rPr lang="ar-SA" sz="4800" u="sng" dirty="0" smtClean="0">
                <a:solidFill>
                  <a:schemeClr val="bg1"/>
                </a:solidFill>
                <a:cs typeface="Akhbar MT" pitchFamily="2" charset="-78"/>
              </a:rPr>
              <a:t>يعتبر تعلم القراءة من قبل الكثيرين على أنه المهارة الأكثر أهمية من بين المهارات التي تعلم في المدارس، </a:t>
            </a:r>
            <a:r>
              <a:rPr lang="ar-SA" sz="4800" u="sng" dirty="0" smtClean="0">
                <a:solidFill>
                  <a:srgbClr val="C00000"/>
                </a:solidFill>
                <a:cs typeface="Akhbar MT" pitchFamily="2" charset="-78"/>
              </a:rPr>
              <a:t>وينظر المدرسون إلى القراءة الناجحة على أنها القاسم المشترك الأكثر أهمية للتحصيل في مجالات كثيرة من المنهاج، </a:t>
            </a:r>
            <a:r>
              <a:rPr lang="ar-SA" sz="4800" u="sng" dirty="0" smtClean="0">
                <a:solidFill>
                  <a:schemeClr val="bg1"/>
                </a:solidFill>
                <a:cs typeface="Akhbar MT" pitchFamily="2" charset="-78"/>
              </a:rPr>
              <a:t>ومع ذلك فهناك ملايين من الطلاب ممن يعانون من صعوبات في القراءة.</a:t>
            </a:r>
            <a:endParaRPr lang="ar-SA" sz="4800" u="sng" dirty="0">
              <a:solidFill>
                <a:schemeClr val="bg1"/>
              </a:solidFill>
              <a:cs typeface="Akhbar MT" pitchFamily="2" charset="-7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3082924"/>
          </a:xfrm>
        </p:spPr>
        <p:txBody>
          <a:bodyPr>
            <a:normAutofit/>
          </a:bodyPr>
          <a:lstStyle/>
          <a:p>
            <a:pPr algn="ctr"/>
            <a:r>
              <a:rPr lang="ar-SA" sz="7200" b="1" u="sng" dirty="0" smtClean="0">
                <a:solidFill>
                  <a:srgbClr val="C00000"/>
                </a:solidFill>
                <a:cs typeface="Akhbar MT" pitchFamily="2" charset="-78"/>
              </a:rPr>
              <a:t>طبيعة صعوبات القراءة</a:t>
            </a:r>
            <a:endParaRPr lang="ar-SA" sz="7200" b="1" u="sng" dirty="0">
              <a:solidFill>
                <a:srgbClr val="C00000"/>
              </a:solidFill>
              <a:cs typeface="Akhbar MT" pitchFamily="2" charset="-7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4291"/>
            <a:ext cx="7772400" cy="1143007"/>
          </a:xfrm>
        </p:spPr>
        <p:txBody>
          <a:bodyPr>
            <a:normAutofit/>
          </a:bodyPr>
          <a:lstStyle/>
          <a:p>
            <a:r>
              <a:rPr lang="ar-SA" sz="4800" u="sng" dirty="0" smtClean="0">
                <a:solidFill>
                  <a:srgbClr val="C00000"/>
                </a:solidFill>
                <a:cs typeface="Akhbar MT" pitchFamily="2" charset="-78"/>
              </a:rPr>
              <a:t>مفهوم صعوبات القراءة</a:t>
            </a:r>
            <a:endParaRPr lang="ar-SA" sz="4800" u="sng" dirty="0">
              <a:solidFill>
                <a:srgbClr val="C00000"/>
              </a:solidFill>
              <a:cs typeface="Akhbar MT" pitchFamily="2" charset="-78"/>
            </a:endParaRPr>
          </a:p>
        </p:txBody>
      </p:sp>
      <p:sp>
        <p:nvSpPr>
          <p:cNvPr id="3" name="عنوان فرعي 2"/>
          <p:cNvSpPr>
            <a:spLocks noGrp="1"/>
          </p:cNvSpPr>
          <p:nvPr>
            <p:ph type="subTitle" idx="1"/>
          </p:nvPr>
        </p:nvSpPr>
        <p:spPr>
          <a:xfrm>
            <a:off x="357158" y="1428736"/>
            <a:ext cx="8358246" cy="5000660"/>
          </a:xfrm>
        </p:spPr>
        <p:txBody>
          <a:bodyPr>
            <a:noAutofit/>
          </a:bodyPr>
          <a:lstStyle/>
          <a:p>
            <a:pPr algn="r"/>
            <a:r>
              <a:rPr lang="ar-SA" sz="3600" u="sng" dirty="0" smtClean="0">
                <a:solidFill>
                  <a:schemeClr val="bg1"/>
                </a:solidFill>
                <a:cs typeface="Akhbar MT" pitchFamily="2" charset="-78"/>
              </a:rPr>
              <a:t>يذكر </a:t>
            </a:r>
            <a:r>
              <a:rPr lang="ar-SA" sz="3600" u="sng" dirty="0" err="1" smtClean="0">
                <a:solidFill>
                  <a:schemeClr val="bg1"/>
                </a:solidFill>
                <a:cs typeface="Akhbar MT" pitchFamily="2" charset="-78"/>
              </a:rPr>
              <a:t>اللبودي</a:t>
            </a:r>
            <a:r>
              <a:rPr lang="ar-SA" sz="3600" u="sng" dirty="0" smtClean="0">
                <a:solidFill>
                  <a:schemeClr val="bg1"/>
                </a:solidFill>
                <a:cs typeface="Akhbar MT" pitchFamily="2" charset="-78"/>
              </a:rPr>
              <a:t> ( 2004 ) </a:t>
            </a:r>
            <a:r>
              <a:rPr lang="ar-SA" sz="3600" u="sng" dirty="0" smtClean="0">
                <a:solidFill>
                  <a:srgbClr val="00B050"/>
                </a:solidFill>
                <a:cs typeface="Akhbar MT" pitchFamily="2" charset="-78"/>
              </a:rPr>
              <a:t>أن من أكثر صعوبات التعلم شيوعا، وأبعدها أثرا في الأداء الأكاديمي للمتعلم صعوبات القراءة والكتابة، </a:t>
            </a:r>
            <a:r>
              <a:rPr lang="ar-SA" sz="3600" u="sng" dirty="0" smtClean="0">
                <a:solidFill>
                  <a:srgbClr val="C00000"/>
                </a:solidFill>
                <a:cs typeface="Akhbar MT" pitchFamily="2" charset="-78"/>
              </a:rPr>
              <a:t>إذ ينعكس عجز المتعلم عن استقبال أو معالجة اللغة مسموعة أو مقروءة في عدم قدرته على إنتاج اللغة تحدثا وكتابة، ومن ثم تنغلق أمامه مفاتيح المعرفة والتعلم في مختلف مجالات الدراسة، </a:t>
            </a:r>
            <a:r>
              <a:rPr lang="ar-SA" sz="3600" u="sng" dirty="0" smtClean="0">
                <a:solidFill>
                  <a:schemeClr val="bg1"/>
                </a:solidFill>
                <a:cs typeface="Akhbar MT" pitchFamily="2" charset="-78"/>
              </a:rPr>
              <a:t>فأنى للطالب أن يحصل دروسه في أي مادة دراسية وهو عاجز عن فك رموز اللغة التي كتبت </a:t>
            </a:r>
            <a:r>
              <a:rPr lang="ar-SA" sz="3600" u="sng" dirty="0" err="1" smtClean="0">
                <a:solidFill>
                  <a:schemeClr val="bg1"/>
                </a:solidFill>
                <a:cs typeface="Akhbar MT" pitchFamily="2" charset="-78"/>
              </a:rPr>
              <a:t>بها</a:t>
            </a:r>
            <a:r>
              <a:rPr lang="ar-SA" sz="3600" u="sng" dirty="0" smtClean="0">
                <a:solidFill>
                  <a:schemeClr val="bg1"/>
                </a:solidFill>
                <a:cs typeface="Akhbar MT" pitchFamily="2" charset="-78"/>
              </a:rPr>
              <a:t>، أو فهم مضمونها، وكيف لطالب يعاني صعوبات في الهجاء والكتابة أن يجيب على أسئلة الاختبارات التحريرية أو أن يؤدي ما يطلب من واجبات مدرسية.</a:t>
            </a:r>
            <a:endParaRPr lang="ar-SA" sz="3600" u="sng" dirty="0">
              <a:solidFill>
                <a:schemeClr val="bg1"/>
              </a:solidFill>
              <a:cs typeface="Akhbar MT" pitchFamily="2" charset="-7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54758"/>
          </a:xfrm>
        </p:spPr>
        <p:txBody>
          <a:bodyPr>
            <a:normAutofit/>
          </a:bodyPr>
          <a:lstStyle/>
          <a:p>
            <a:pPr algn="r"/>
            <a:r>
              <a:rPr lang="ar-SA" sz="6000" u="sng" dirty="0" smtClean="0">
                <a:solidFill>
                  <a:srgbClr val="C00000"/>
                </a:solidFill>
                <a:cs typeface="Akhbar MT" pitchFamily="2" charset="-78"/>
              </a:rPr>
              <a:t>تم استخدام كلا من مصطلح صعوبة القراءة ومصطلح العسر القرائي ( </a:t>
            </a:r>
            <a:r>
              <a:rPr lang="ar-SA" sz="6000" u="sng" dirty="0" err="1" smtClean="0">
                <a:solidFill>
                  <a:srgbClr val="C00000"/>
                </a:solidFill>
                <a:cs typeface="Akhbar MT" pitchFamily="2" charset="-78"/>
              </a:rPr>
              <a:t>الديسلكسيا</a:t>
            </a:r>
            <a:r>
              <a:rPr lang="ar-SA" sz="6000" u="sng" dirty="0" smtClean="0">
                <a:solidFill>
                  <a:srgbClr val="C00000"/>
                </a:solidFill>
                <a:cs typeface="Akhbar MT" pitchFamily="2" charset="-78"/>
              </a:rPr>
              <a:t> ) </a:t>
            </a:r>
            <a:r>
              <a:rPr lang="en-US" sz="6000" u="sng" dirty="0" err="1" smtClean="0">
                <a:solidFill>
                  <a:srgbClr val="C00000"/>
                </a:solidFill>
                <a:cs typeface="Akhbar MT" pitchFamily="2" charset="-78"/>
              </a:rPr>
              <a:t>Dyslxia</a:t>
            </a:r>
            <a:r>
              <a:rPr lang="en-US" sz="6000" u="sng" dirty="0" smtClean="0">
                <a:solidFill>
                  <a:srgbClr val="C00000"/>
                </a:solidFill>
                <a:cs typeface="Akhbar MT" pitchFamily="2" charset="-78"/>
              </a:rPr>
              <a:t>   </a:t>
            </a:r>
            <a:r>
              <a:rPr lang="ar-SA" sz="6000" u="sng" dirty="0" smtClean="0">
                <a:solidFill>
                  <a:srgbClr val="C00000"/>
                </a:solidFill>
                <a:cs typeface="Akhbar MT" pitchFamily="2" charset="-78"/>
              </a:rPr>
              <a:t> بشكل متبادل، حيث تعني وجود صعوبة تعلم في القراءة </a:t>
            </a:r>
            <a:endParaRPr lang="ar-SA" sz="6000" u="sng" dirty="0">
              <a:solidFill>
                <a:srgbClr val="C00000"/>
              </a:solidFill>
              <a:cs typeface="Akhbar MT" pitchFamily="2" charset="-78"/>
            </a:endParaRPr>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قنية">
  <a:themeElements>
    <a:clrScheme name="تقنية">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تقنية">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تقنية">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1_حيوية">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حيوية">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حيوية">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4.xml><?xml version="1.0" encoding="utf-8"?>
<a:theme xmlns:a="http://schemas.openxmlformats.org/drawingml/2006/main" name="حيوية">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حيوية">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حيوية">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725</TotalTime>
  <Words>1753</Words>
  <Application>Microsoft Office PowerPoint</Application>
  <PresentationFormat>عرض على الشاشة (3:4)‏</PresentationFormat>
  <Paragraphs>216</Paragraphs>
  <Slides>46</Slides>
  <Notes>0</Notes>
  <HiddenSlides>0</HiddenSlides>
  <MMClips>0</MMClips>
  <ScaleCrop>false</ScaleCrop>
  <HeadingPairs>
    <vt:vector size="4" baseType="variant">
      <vt:variant>
        <vt:lpstr>سمة</vt:lpstr>
      </vt:variant>
      <vt:variant>
        <vt:i4>4</vt:i4>
      </vt:variant>
      <vt:variant>
        <vt:lpstr>عناوين الشرائح</vt:lpstr>
      </vt:variant>
      <vt:variant>
        <vt:i4>46</vt:i4>
      </vt:variant>
    </vt:vector>
  </HeadingPairs>
  <TitlesOfParts>
    <vt:vector size="50" baseType="lpstr">
      <vt:lpstr>تقنية</vt:lpstr>
      <vt:lpstr>1_حيوية</vt:lpstr>
      <vt:lpstr>تدفق</vt:lpstr>
      <vt:lpstr>حيوية</vt:lpstr>
      <vt:lpstr>الباب الثاني</vt:lpstr>
      <vt:lpstr>مفهوم صعوبات التعلم</vt:lpstr>
      <vt:lpstr> المتأمل لمجال صعوبات التعلم يجد أنه يسلط الأضواء على فئة من الأطفال في الفصل الدراسي العادي يظهرون انخفاضا في التحصيل الدراسي عن أقرانهم العاديين في نفس الصف ونفس السن، ذلك على الرغم من أنهم يتمتعون بذكاء عادي أو فوق المتوسط. هؤلاء الأطفال لديهم مشكلات في القراءة، أو الكتابة، أو التهجي، أو إجراء العمليات الحسابية، البعض منهم قد يكون قارئا جيدا ولكنه يتهجى بصورة رديئة. كما أن صعوبات التعلم هذه قد تكون ذات طبيعة لفظية أو غير لفظية.</vt:lpstr>
      <vt:lpstr>انتشار صعوبات التعلم</vt:lpstr>
      <vt:lpstr>الشريحة 5</vt:lpstr>
      <vt:lpstr>العلاقة بين القراءة وصعوبات التعلم</vt:lpstr>
      <vt:lpstr>طبيعة صعوبات القراءة</vt:lpstr>
      <vt:lpstr>مفهوم صعوبات القراءة</vt:lpstr>
      <vt:lpstr>تم استخدام كلا من مصطلح صعوبة القراءة ومصطلح العسر القرائي ( الديسلكسيا ) Dyslxia    بشكل متبادل، حيث تعني وجود صعوبة تعلم في القراءة </vt:lpstr>
      <vt:lpstr>أصل كلمة ديسلكسيا مشتقة من الأصل اللاتيني وهي dys  وتعني ضعيف أو غير كاف، و Lexis  تعني الكلمات أو اللغة.</vt:lpstr>
      <vt:lpstr>يجب أن نعرف أن العسر القرائي ليس مرضا له دواء، وكذلك فإن هذا الاضطراب ليس ناتجا عن تدني في مستوى الذكاء، إلا انه يظهر لدى الفرد فجوة غير متوقعة بين القابلية للتعلم ومستوى التحصيل في المدرسة، كما وأن هذا الاضطراب ليس مشكلة نفسية أو سلوكية أو اجتماعية وليس متعلقا بالدافعية، ولا ينتج عسر القراءة عن مشكلة في حاسة الإبصار، بل ينتج هذا الاضطراب عن تفاوت في تركيب الدماغ ووظائفه.</vt:lpstr>
      <vt:lpstr>توجد العديد من المفاهيم التي تناولت صعوبات القراءة، ومنها:</vt:lpstr>
      <vt:lpstr>ويعرف المطيلي ( 1428 ) العسر القرائي الديسلكسيا بأنه اضطراب في القراءة ذو منشأ عصبي خارج نطاق أي إعاقة عقلية، أو حسية، وغير مرتبط بعوامل ثقافية، أو بيئية، أو بعدم الرغبة في الدراسة، ويكون معدل الذكاء لدى الشخص عادي أو فوق العادي. </vt:lpstr>
      <vt:lpstr>انتشار صعوبات القراءة</vt:lpstr>
      <vt:lpstr>إن العديد من أفراد المجتمع وبما يوازي ( 15 – 20 % ) يعانون من بعض أعراض عسر القراءة، على سبيل المثال قراءة بطيئة وخاطئة، ضعف في التهجي، ضعف في الكتابة، الخلط بين الكلمات المتشابهة. وليس كل هؤلاء الأفراد مؤهلين لتلقي خدمات التربية الخاصة، ولكنهم سوف يواجهون مشاكل في التعلم الأكاديمي، ويمكنهم الاستفادة من الخدمات المنظمة في تعلم القراءة والكتابة واللغة.</vt:lpstr>
      <vt:lpstr>نسب صعوبات القراءة في بعض البلدان</vt:lpstr>
      <vt:lpstr>بالنسبة لشيوع صعوبات القراءة بين التلاميذ في نظم التعليم العربية، أشار عواد ( 2009 ) إلى أن المتأمل لعدد ونسبة حالات صعوبات التعلم في نظم التعليم العربية يجد أنها ليست بالهينة، فنتائج بعض الدراسات المسحية والتجريبية التي أجريت في مصر، والسعودية، والإمارات، والبحرين، وبعيدا عن إجراءات وأدوات التشخيص في تلك الدراسات، فإنها تشير جميعها إلى ارتفاع نسبة من يحتمل أنهم يعانون من صعوبات التعلم في البيئات العربية، وربما تفوق نسب هؤلاء الأطفال في البيئة العربية النسب العالمية لهم، وقد تراوحت نسبتهم مابين ( 13 – 46 % ).</vt:lpstr>
      <vt:lpstr>الدسلكسيا نمط من الأنماط التي تسبب فروق في التعلم لدى بعض الأفراد بسبب الصعوبة في القراءة والتهجي</vt:lpstr>
      <vt:lpstr>أسباب عسر القراءة</vt:lpstr>
      <vt:lpstr>لماذا توجد أنماط مختلفة لصعوبات القراءة؟</vt:lpstr>
      <vt:lpstr>الفرضيات المفسرة لأسباب صعوبات القراءة</vt:lpstr>
      <vt:lpstr>2- فرضية مشكلات الوعي الصوتي.</vt:lpstr>
      <vt:lpstr>توجد عمليتان تستخدم في القراءة وفقا لطبيعة وخصائص ما يتم قراءته وما إذا كان المقروء (بسيط ،ومألوف، مركب وغريب) :</vt:lpstr>
      <vt:lpstr>سيارة    أنلزمكموها    </vt:lpstr>
      <vt:lpstr>3- فرضية خلل المغنطة الحيوية </vt:lpstr>
      <vt:lpstr>4- فرضية العجز في سرعة التسمية والمعالجة الصوتية : </vt:lpstr>
      <vt:lpstr>الشريحة 27</vt:lpstr>
      <vt:lpstr>6- فرضية استبعاد الضجيج البصري الإدراكي: استبعاد المعلومات البصرية التي لا صلة لها بالسلوك في عسر القراءة أو الضوضاء البصرية   7- فرضية المعالجة السمعية: تمثل الأذن مظهر المعالجة الصوتية للمعلومات وهو جانب ضروري لتطور الوعي الصوتي الذي يتضمن : التفريق بين الأصوات ،وتذكرها وتعرفها داخل الكلمات .</vt:lpstr>
      <vt:lpstr>8- فرضية الخلل المخيخي: - المخيخ أحد أجزاء الجهاز العصبي المركزي ودوره الأساسي هو التحكم في حركة الجسم وحفظ توازنه. - ظهرت العديد من الدراسات التي تربط بين صعوبات القراءة والقصور المخي الوظيفي في منطقة المخيخ. مثل دراسة (رودريك .2005م): - نسبة نشاط المخيخ عند المعسرين في القراءة 10% مقارنة بالأفراد الماهرين في القراءة. - نشاط الجزء الأيمن من المخيخ أقل عند المعسرين قرائيا عند قيامهم بمهام حركية . - انخفاض النشاط في كل من قشرتي  نصفي المخ . - هذه النتائج تؤكد أثرها في القدرة على تعلم مهارات جديدة أو القيام بمهارات تم تعلمها بالإضافة إلى صعوبات في التناسق الحركي والتوازن والطلاقة  .  </vt:lpstr>
      <vt:lpstr>9- فرضية كبير الخلايا: (خلل كبير الخلايا لا يقتصر على الوصلات البصرية فحسب ولكن يعمم على جميع الجهات البصرية والسمعية واللمس) 10- فرضية المؤثرات البيئية والتغذية: - تعتبر القراءة فعل غير طبيعي نفذ من قبل البشر. - أن الفشل في القراءة يعود إلى عدم التدريب عليها من خلال عمليات التدريس بشكل فعال. - أهمية دور المعلم, وتقليص الوقت المخصص للقراءة. - يمكن أن تسهم ممارسات بعض المعلمين في تفاقم المشكلة. - أشار عواد إلى أهمية التأثير البيئي ونقص التغذية . - أطفال الطبقات الاجتماعية الفقيرة. </vt:lpstr>
      <vt:lpstr>11- فرضية العوامل الجينية والوراثية,. </vt:lpstr>
      <vt:lpstr>المحاضرة الثالثة </vt:lpstr>
      <vt:lpstr>  العوامل المسببة لفشل الطلاب في القراءة  العوامل الجسمية  1- الصعوبات البصرية. </vt:lpstr>
      <vt:lpstr>2- الصعوبات السمعية.</vt:lpstr>
      <vt:lpstr>3- الكلام 14% نتائج الدراسات حول أرتباط القراءة بالكلام......  4- السيطرة الجانبية.</vt:lpstr>
      <vt:lpstr>5- المشكلات العصبية.      6- العوامل الجسمية الاخرى.  اضطراب الغدد40.9%   لايعيق التعلم فقط بل يؤثر على علاج البصر والتكيف الاجتماعي والنمو الجسمي </vt:lpstr>
      <vt:lpstr>7- العوامل النفسية.</vt:lpstr>
      <vt:lpstr>8-العوامل الاجتماعية والاقتصادية. وجود الأب، الخلفية العرقية ، المستوى الاقتصادي ، اللهجة ، التشجيع على القراءة ‘ العلاقات بين الأخوة...... 9-العوامل اللغوية. أكثر عناصر اللغة أهمية؟؟؟؟؟ 10-العوامل التربوية(شخصيات المعلمين ، طرق التدريس،تشجيع المدرسة ،المواد التعليمية ،حجم الفصل الدراسي) نتائج دراسات تقييم المعلمين الجدد.........</vt:lpstr>
      <vt:lpstr>مظاهر الصعوبات الخاصة بالقراءة</vt:lpstr>
      <vt:lpstr>المؤشرات المنبئة بصعوبات القراءة لدى أطفال ما قبل المدرسة</vt:lpstr>
      <vt:lpstr>المؤشرات المنبئة بصعوبات القراءة في المدرسة الابتدائية</vt:lpstr>
      <vt:lpstr>أعراض صعوبات القراءة لدى أطفال المرحلة الابتدائية</vt:lpstr>
      <vt:lpstr> . حذف بعض الكلمات أو أجزاء من الكلمة المقروءة . إضافة بعض الكلمات غير الموجودة في النص الأصلي إلى الجملة، أو بعض المقاطع أو الأحرف إلى الكلمة المقروءة . إبدال بعض الكلمات بأخرى قد تحمل بعضا من معناها . إعادة بعض الكلمات أكثر من مرة أثناء القراءة بدون أي مبرر </vt:lpstr>
      <vt:lpstr>أعراض صعوبات القراءة لدى البالغين والكبار</vt:lpstr>
      <vt:lpstr>. يفتقد إلى التفاصيل الدقيقة في العمل . لا يستطيع ممارسة الرياضة بسبب سوء التنسيق لديه . لا يستطيع أن يقرأ لأولاده . كثيرا ما تجده غير قادر على قراءة التعليمات على الوصفة الطبية أو الأسماء والأرقام في دليل الهاتف والعلامات في الشارع وغيرها</vt:lpstr>
      <vt:lpstr>يذكر وونج ( 2006 ) أن الكبار ذوي صعوبات القراءة والكتابة يتعلمون كيف يعيشون مع صعوباتهم ويتكيفون معها، ويمكن أن نطلق عليهم أصدقاء الدسليكسيا، والبعض منهم لا يخشى من القول أمام الآخرين بأنه يعاني من عسر القراءة، والبعض الآخر قد يخفي ذلك أمام الآخرين حتى لا يفقد وظيفته، أو لاعتقاده بأن الآخرين لن يفهموه، أو خوفا من السخرية.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الباب الثاني</dc:title>
  <dc:creator>sony</dc:creator>
  <cp:lastModifiedBy>admin</cp:lastModifiedBy>
  <cp:revision>87</cp:revision>
  <dcterms:created xsi:type="dcterms:W3CDTF">2012-09-21T21:52:04Z</dcterms:created>
  <dcterms:modified xsi:type="dcterms:W3CDTF">2016-10-17T22:03:59Z</dcterms:modified>
</cp:coreProperties>
</file>