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docProps/custom.xml" ContentType="application/vnd.openxmlformats-officedocument.custom-properties+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4"/>
  </p:notesMasterIdLst>
  <p:handoutMasterIdLst>
    <p:handoutMasterId r:id="rId25"/>
  </p:handoutMasterIdLst>
  <p:sldIdLst>
    <p:sldId id="256" r:id="rId3"/>
    <p:sldId id="257" r:id="rId4"/>
    <p:sldId id="258" r:id="rId5"/>
    <p:sldId id="259" r:id="rId6"/>
    <p:sldId id="260" r:id="rId7"/>
    <p:sldId id="261" r:id="rId8"/>
    <p:sldId id="262" r:id="rId9"/>
    <p:sldId id="263" r:id="rId10"/>
    <p:sldId id="264" r:id="rId11"/>
    <p:sldId id="267" r:id="rId12"/>
    <p:sldId id="275" r:id="rId13"/>
    <p:sldId id="268" r:id="rId14"/>
    <p:sldId id="269" r:id="rId15"/>
    <p:sldId id="266" r:id="rId16"/>
    <p:sldId id="270" r:id="rId17"/>
    <p:sldId id="271" r:id="rId18"/>
    <p:sldId id="276" r:id="rId19"/>
    <p:sldId id="277" r:id="rId20"/>
    <p:sldId id="278" r:id="rId21"/>
    <p:sldId id="279" r:id="rId22"/>
    <p:sldId id="280" r:id="rId23"/>
  </p:sldIdLst>
  <p:sldSz cx="9144000" cy="6858000" type="screen4x3"/>
  <p:notesSz cx="6858000" cy="9144000"/>
  <p:defaultTextStyle>
    <a:defPPr>
      <a:defRPr lang="en-US"/>
    </a:defPPr>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543" autoAdjust="0"/>
    <p:restoredTop sz="93907" autoAdjust="0"/>
  </p:normalViewPr>
  <p:slideViewPr>
    <p:cSldViewPr>
      <p:cViewPr varScale="1">
        <p:scale>
          <a:sx n="68" d="100"/>
          <a:sy n="68" d="100"/>
        </p:scale>
        <p:origin x="-1284" y="-108"/>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D230E0-7630-43B9-9048-631ECA712693}" type="doc">
      <dgm:prSet loTypeId="urn:microsoft.com/office/officeart/2005/8/layout/arrow5" loCatId="process" qsTypeId="urn:microsoft.com/office/officeart/2005/8/quickstyle/3d2" qsCatId="3D" csTypeId="urn:microsoft.com/office/officeart/2005/8/colors/accent0_2" csCatId="mainScheme" phldr="1"/>
      <dgm:spPr/>
      <dgm:t>
        <a:bodyPr/>
        <a:lstStyle/>
        <a:p>
          <a:pPr rtl="1"/>
          <a:endParaRPr lang="ar-SA"/>
        </a:p>
      </dgm:t>
    </dgm:pt>
    <dgm:pt modelId="{5F920F2A-C9E2-46EE-9F37-CDE35DB0E78A}">
      <dgm:prSet phldrT="[نص]"/>
      <dgm:spPr/>
      <dgm:t>
        <a:bodyPr/>
        <a:lstStyle/>
        <a:p>
          <a:pPr rtl="1"/>
          <a:r>
            <a:rPr lang="ar-SA" dirty="0" smtClean="0"/>
            <a:t>المواءمة</a:t>
          </a:r>
          <a:endParaRPr lang="ar-SA" dirty="0"/>
        </a:p>
      </dgm:t>
    </dgm:pt>
    <dgm:pt modelId="{D8FEB3F7-23D6-489B-9130-B7B3A764A8DD}" type="parTrans" cxnId="{7EB81DBA-8A11-42E0-83F0-9CB78D9A3635}">
      <dgm:prSet/>
      <dgm:spPr/>
      <dgm:t>
        <a:bodyPr/>
        <a:lstStyle/>
        <a:p>
          <a:pPr rtl="1"/>
          <a:endParaRPr lang="ar-SA"/>
        </a:p>
      </dgm:t>
    </dgm:pt>
    <dgm:pt modelId="{40927A74-8D56-403F-B18E-2EEDF0F60A80}" type="sibTrans" cxnId="{7EB81DBA-8A11-42E0-83F0-9CB78D9A3635}">
      <dgm:prSet/>
      <dgm:spPr/>
      <dgm:t>
        <a:bodyPr/>
        <a:lstStyle/>
        <a:p>
          <a:pPr rtl="1"/>
          <a:endParaRPr lang="ar-SA"/>
        </a:p>
      </dgm:t>
    </dgm:pt>
    <dgm:pt modelId="{F78CFDC7-EEBC-491B-A034-98F20FFABED5}">
      <dgm:prSet phldrT="[نص]"/>
      <dgm:spPr/>
      <dgm:t>
        <a:bodyPr/>
        <a:lstStyle/>
        <a:p>
          <a:pPr rtl="1"/>
          <a:r>
            <a:rPr lang="ar-SA" dirty="0" smtClean="0"/>
            <a:t>التمثل </a:t>
          </a:r>
          <a:endParaRPr lang="ar-SA" dirty="0"/>
        </a:p>
      </dgm:t>
    </dgm:pt>
    <dgm:pt modelId="{7D2DE776-DD9E-4CA1-997C-1F2BDDFB7E17}" type="parTrans" cxnId="{237361DD-F51E-4B6B-9A28-C09901E5D856}">
      <dgm:prSet/>
      <dgm:spPr/>
      <dgm:t>
        <a:bodyPr/>
        <a:lstStyle/>
        <a:p>
          <a:pPr rtl="1"/>
          <a:endParaRPr lang="ar-SA"/>
        </a:p>
      </dgm:t>
    </dgm:pt>
    <dgm:pt modelId="{F1F859A8-062F-452A-85BA-5DEFEF9A67CD}" type="sibTrans" cxnId="{237361DD-F51E-4B6B-9A28-C09901E5D856}">
      <dgm:prSet/>
      <dgm:spPr/>
      <dgm:t>
        <a:bodyPr/>
        <a:lstStyle/>
        <a:p>
          <a:pPr rtl="1"/>
          <a:endParaRPr lang="ar-SA"/>
        </a:p>
      </dgm:t>
    </dgm:pt>
    <dgm:pt modelId="{D777A5B6-5146-4918-AA01-E272A72651FC}" type="pres">
      <dgm:prSet presAssocID="{76D230E0-7630-43B9-9048-631ECA712693}" presName="diagram" presStyleCnt="0">
        <dgm:presLayoutVars>
          <dgm:dir/>
          <dgm:resizeHandles val="exact"/>
        </dgm:presLayoutVars>
      </dgm:prSet>
      <dgm:spPr/>
      <dgm:t>
        <a:bodyPr/>
        <a:lstStyle/>
        <a:p>
          <a:pPr rtl="1"/>
          <a:endParaRPr lang="ar-SA"/>
        </a:p>
      </dgm:t>
    </dgm:pt>
    <dgm:pt modelId="{4D4E9F8D-F454-4998-9F85-52B5B9FFE1B7}" type="pres">
      <dgm:prSet presAssocID="{5F920F2A-C9E2-46EE-9F37-CDE35DB0E78A}" presName="arrow" presStyleLbl="node1" presStyleIdx="0" presStyleCnt="2" custScaleX="71860" custScaleY="81526">
        <dgm:presLayoutVars>
          <dgm:bulletEnabled val="1"/>
        </dgm:presLayoutVars>
      </dgm:prSet>
      <dgm:spPr/>
      <dgm:t>
        <a:bodyPr/>
        <a:lstStyle/>
        <a:p>
          <a:pPr rtl="1"/>
          <a:endParaRPr lang="ar-SA"/>
        </a:p>
      </dgm:t>
    </dgm:pt>
    <dgm:pt modelId="{B97944E4-30F3-4777-A0A0-2E3E5751AA95}" type="pres">
      <dgm:prSet presAssocID="{F78CFDC7-EEBC-491B-A034-98F20FFABED5}" presName="arrow" presStyleLbl="node1" presStyleIdx="1" presStyleCnt="2" custScaleX="71860" custScaleY="84352">
        <dgm:presLayoutVars>
          <dgm:bulletEnabled val="1"/>
        </dgm:presLayoutVars>
      </dgm:prSet>
      <dgm:spPr/>
      <dgm:t>
        <a:bodyPr/>
        <a:lstStyle/>
        <a:p>
          <a:pPr rtl="1"/>
          <a:endParaRPr lang="ar-SA"/>
        </a:p>
      </dgm:t>
    </dgm:pt>
  </dgm:ptLst>
  <dgm:cxnLst>
    <dgm:cxn modelId="{E82EA39E-881C-400E-A75B-B3F0B182A0D2}" type="presOf" srcId="{5F920F2A-C9E2-46EE-9F37-CDE35DB0E78A}" destId="{4D4E9F8D-F454-4998-9F85-52B5B9FFE1B7}" srcOrd="0" destOrd="0" presId="urn:microsoft.com/office/officeart/2005/8/layout/arrow5"/>
    <dgm:cxn modelId="{A375A5CC-C25F-4163-9142-BDB2170F1E73}" type="presOf" srcId="{76D230E0-7630-43B9-9048-631ECA712693}" destId="{D777A5B6-5146-4918-AA01-E272A72651FC}" srcOrd="0" destOrd="0" presId="urn:microsoft.com/office/officeart/2005/8/layout/arrow5"/>
    <dgm:cxn modelId="{9F8155A4-E46A-4A80-AEFB-A20CD1C6635A}" type="presOf" srcId="{F78CFDC7-EEBC-491B-A034-98F20FFABED5}" destId="{B97944E4-30F3-4777-A0A0-2E3E5751AA95}" srcOrd="0" destOrd="0" presId="urn:microsoft.com/office/officeart/2005/8/layout/arrow5"/>
    <dgm:cxn modelId="{7EB81DBA-8A11-42E0-83F0-9CB78D9A3635}" srcId="{76D230E0-7630-43B9-9048-631ECA712693}" destId="{5F920F2A-C9E2-46EE-9F37-CDE35DB0E78A}" srcOrd="0" destOrd="0" parTransId="{D8FEB3F7-23D6-489B-9130-B7B3A764A8DD}" sibTransId="{40927A74-8D56-403F-B18E-2EEDF0F60A80}"/>
    <dgm:cxn modelId="{237361DD-F51E-4B6B-9A28-C09901E5D856}" srcId="{76D230E0-7630-43B9-9048-631ECA712693}" destId="{F78CFDC7-EEBC-491B-A034-98F20FFABED5}" srcOrd="1" destOrd="0" parTransId="{7D2DE776-DD9E-4CA1-997C-1F2BDDFB7E17}" sibTransId="{F1F859A8-062F-452A-85BA-5DEFEF9A67CD}"/>
    <dgm:cxn modelId="{4793A279-E613-405A-8E9C-6FA9AEFDE56B}" type="presParOf" srcId="{D777A5B6-5146-4918-AA01-E272A72651FC}" destId="{4D4E9F8D-F454-4998-9F85-52B5B9FFE1B7}" srcOrd="0" destOrd="0" presId="urn:microsoft.com/office/officeart/2005/8/layout/arrow5"/>
    <dgm:cxn modelId="{1E1AB1E6-1978-423D-9B5D-3C4D47767D61}" type="presParOf" srcId="{D777A5B6-5146-4918-AA01-E272A72651FC}" destId="{B97944E4-30F3-4777-A0A0-2E3E5751AA95}" srcOrd="1" destOrd="0" presId="urn:microsoft.com/office/officeart/2005/8/layout/arrow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49A014-0D93-4929-AF1B-D40FEBEE8AAF}" type="doc">
      <dgm:prSet loTypeId="urn:microsoft.com/office/officeart/2005/8/layout/cycle5" loCatId="cycle" qsTypeId="urn:microsoft.com/office/officeart/2005/8/quickstyle/simple4" qsCatId="simple" csTypeId="urn:microsoft.com/office/officeart/2005/8/colors/accent1_5" csCatId="accent1" phldr="1"/>
      <dgm:spPr/>
      <dgm:t>
        <a:bodyPr/>
        <a:lstStyle/>
        <a:p>
          <a:pPr rtl="1"/>
          <a:endParaRPr lang="ar-SA"/>
        </a:p>
      </dgm:t>
    </dgm:pt>
    <dgm:pt modelId="{EDB451CF-03F9-4ADA-A706-728590DFB2AE}">
      <dgm:prSet phldrT="[نص]" custT="1"/>
      <dgm:spPr/>
      <dgm:t>
        <a:bodyPr/>
        <a:lstStyle/>
        <a:p>
          <a:pPr rtl="1"/>
          <a:r>
            <a:rPr lang="ar-SA" sz="2400" b="1" dirty="0" smtClean="0"/>
            <a:t>الدافعية</a:t>
          </a:r>
          <a:endParaRPr lang="ar-SA" sz="2400" b="1" dirty="0"/>
        </a:p>
      </dgm:t>
    </dgm:pt>
    <dgm:pt modelId="{99EAA8FF-38AD-45C3-BED6-0C7E22C40928}" type="parTrans" cxnId="{621B9896-CC2D-48F4-8693-3EEE1E37E090}">
      <dgm:prSet/>
      <dgm:spPr/>
      <dgm:t>
        <a:bodyPr/>
        <a:lstStyle/>
        <a:p>
          <a:pPr rtl="1"/>
          <a:endParaRPr lang="ar-SA"/>
        </a:p>
      </dgm:t>
    </dgm:pt>
    <dgm:pt modelId="{4B66A02C-A74A-4C44-A2F9-8AAA823653CF}" type="sibTrans" cxnId="{621B9896-CC2D-48F4-8693-3EEE1E37E090}">
      <dgm:prSet/>
      <dgm:spPr/>
      <dgm:t>
        <a:bodyPr/>
        <a:lstStyle/>
        <a:p>
          <a:pPr rtl="1"/>
          <a:endParaRPr lang="ar-SA"/>
        </a:p>
      </dgm:t>
    </dgm:pt>
    <dgm:pt modelId="{D9C7675F-399D-45EC-BC92-C923D3C23ADA}">
      <dgm:prSet phldrT="[نص]"/>
      <dgm:spPr/>
      <dgm:t>
        <a:bodyPr/>
        <a:lstStyle/>
        <a:p>
          <a:pPr rtl="1"/>
          <a:r>
            <a:rPr lang="ar-SA" b="1" dirty="0" smtClean="0"/>
            <a:t>التفكير المتمركز حول الذات</a:t>
          </a:r>
          <a:endParaRPr lang="ar-SA" b="1" dirty="0"/>
        </a:p>
      </dgm:t>
    </dgm:pt>
    <dgm:pt modelId="{7705E3E8-3DFE-4EEE-8CAB-A3EB6C9A574C}" type="parTrans" cxnId="{8D471FFD-B808-4EB2-BBCF-260F92586BE1}">
      <dgm:prSet/>
      <dgm:spPr/>
      <dgm:t>
        <a:bodyPr/>
        <a:lstStyle/>
        <a:p>
          <a:pPr rtl="1"/>
          <a:endParaRPr lang="ar-SA"/>
        </a:p>
      </dgm:t>
    </dgm:pt>
    <dgm:pt modelId="{228C4FB2-5278-46C6-AA3E-B4D1174CE047}" type="sibTrans" cxnId="{8D471FFD-B808-4EB2-BBCF-260F92586BE1}">
      <dgm:prSet/>
      <dgm:spPr/>
      <dgm:t>
        <a:bodyPr/>
        <a:lstStyle/>
        <a:p>
          <a:pPr rtl="1"/>
          <a:endParaRPr lang="ar-SA"/>
        </a:p>
      </dgm:t>
    </dgm:pt>
    <dgm:pt modelId="{60F30E04-B6C4-4C9E-AEEF-11869CF4D81B}">
      <dgm:prSet phldrT="[نص]" custT="1"/>
      <dgm:spPr/>
      <dgm:t>
        <a:bodyPr/>
        <a:lstStyle/>
        <a:p>
          <a:pPr rtl="1"/>
          <a:r>
            <a:rPr lang="ar-SA" sz="2800" b="1" dirty="0" smtClean="0"/>
            <a:t>التقليد</a:t>
          </a:r>
          <a:endParaRPr lang="ar-SA" sz="2800" b="1" dirty="0"/>
        </a:p>
      </dgm:t>
    </dgm:pt>
    <dgm:pt modelId="{E0FD2BE0-C232-44E1-8C3C-169456FB32CA}" type="parTrans" cxnId="{CB499586-8B60-4B55-AB75-F37FB113886E}">
      <dgm:prSet/>
      <dgm:spPr/>
      <dgm:t>
        <a:bodyPr/>
        <a:lstStyle/>
        <a:p>
          <a:pPr rtl="1"/>
          <a:endParaRPr lang="ar-SA"/>
        </a:p>
      </dgm:t>
    </dgm:pt>
    <dgm:pt modelId="{D55C0431-47E9-4395-AA19-62FB847BD24E}" type="sibTrans" cxnId="{CB499586-8B60-4B55-AB75-F37FB113886E}">
      <dgm:prSet/>
      <dgm:spPr/>
      <dgm:t>
        <a:bodyPr/>
        <a:lstStyle/>
        <a:p>
          <a:pPr rtl="1"/>
          <a:endParaRPr lang="ar-SA"/>
        </a:p>
      </dgm:t>
    </dgm:pt>
    <dgm:pt modelId="{EFAD661A-228B-42E0-B1D2-0AFBB23BEC6F}">
      <dgm:prSet phldrT="[نص]"/>
      <dgm:spPr/>
      <dgm:t>
        <a:bodyPr/>
        <a:lstStyle/>
        <a:p>
          <a:pPr rtl="1"/>
          <a:r>
            <a:rPr lang="ar-SA" b="1" dirty="0" smtClean="0"/>
            <a:t>مفاهيم الحقيقة الواقعية</a:t>
          </a:r>
          <a:endParaRPr lang="ar-SA" b="1" dirty="0"/>
        </a:p>
      </dgm:t>
    </dgm:pt>
    <dgm:pt modelId="{56EEDB6D-AC03-4FD2-ABD7-BA0C9EB64FD8}" type="parTrans" cxnId="{93862B93-97F3-43E3-8405-9D85B670AA5A}">
      <dgm:prSet/>
      <dgm:spPr/>
      <dgm:t>
        <a:bodyPr/>
        <a:lstStyle/>
        <a:p>
          <a:pPr rtl="1"/>
          <a:endParaRPr lang="ar-SA"/>
        </a:p>
      </dgm:t>
    </dgm:pt>
    <dgm:pt modelId="{7BB7A27B-D0CB-44D3-9638-BF6654300AA9}" type="sibTrans" cxnId="{93862B93-97F3-43E3-8405-9D85B670AA5A}">
      <dgm:prSet/>
      <dgm:spPr/>
      <dgm:t>
        <a:bodyPr/>
        <a:lstStyle/>
        <a:p>
          <a:pPr rtl="1"/>
          <a:endParaRPr lang="ar-SA"/>
        </a:p>
      </dgm:t>
    </dgm:pt>
    <dgm:pt modelId="{CC765319-0E66-40E5-B562-BC09B145DC5A}" type="pres">
      <dgm:prSet presAssocID="{7249A014-0D93-4929-AF1B-D40FEBEE8AAF}" presName="cycle" presStyleCnt="0">
        <dgm:presLayoutVars>
          <dgm:dir/>
          <dgm:resizeHandles val="exact"/>
        </dgm:presLayoutVars>
      </dgm:prSet>
      <dgm:spPr/>
      <dgm:t>
        <a:bodyPr/>
        <a:lstStyle/>
        <a:p>
          <a:pPr rtl="1"/>
          <a:endParaRPr lang="ar-SA"/>
        </a:p>
      </dgm:t>
    </dgm:pt>
    <dgm:pt modelId="{E1C229A5-4AE4-4A55-9E9F-83A5CDB04A18}" type="pres">
      <dgm:prSet presAssocID="{EDB451CF-03F9-4ADA-A706-728590DFB2AE}" presName="node" presStyleLbl="node1" presStyleIdx="0" presStyleCnt="4">
        <dgm:presLayoutVars>
          <dgm:bulletEnabled val="1"/>
        </dgm:presLayoutVars>
      </dgm:prSet>
      <dgm:spPr/>
      <dgm:t>
        <a:bodyPr/>
        <a:lstStyle/>
        <a:p>
          <a:pPr rtl="1"/>
          <a:endParaRPr lang="ar-SA"/>
        </a:p>
      </dgm:t>
    </dgm:pt>
    <dgm:pt modelId="{17809464-DEDD-44A4-BC3C-1737C993DB02}" type="pres">
      <dgm:prSet presAssocID="{EDB451CF-03F9-4ADA-A706-728590DFB2AE}" presName="spNode" presStyleCnt="0"/>
      <dgm:spPr/>
    </dgm:pt>
    <dgm:pt modelId="{C43E67CF-0376-415B-9BE5-46D7BA676886}" type="pres">
      <dgm:prSet presAssocID="{4B66A02C-A74A-4C44-A2F9-8AAA823653CF}" presName="sibTrans" presStyleLbl="sibTrans1D1" presStyleIdx="0" presStyleCnt="4"/>
      <dgm:spPr/>
      <dgm:t>
        <a:bodyPr/>
        <a:lstStyle/>
        <a:p>
          <a:pPr rtl="1"/>
          <a:endParaRPr lang="ar-SA"/>
        </a:p>
      </dgm:t>
    </dgm:pt>
    <dgm:pt modelId="{D5D1C1BD-4E39-4D69-ACA3-B564C6DCDEA5}" type="pres">
      <dgm:prSet presAssocID="{D9C7675F-399D-45EC-BC92-C923D3C23ADA}" presName="node" presStyleLbl="node1" presStyleIdx="1" presStyleCnt="4">
        <dgm:presLayoutVars>
          <dgm:bulletEnabled val="1"/>
        </dgm:presLayoutVars>
      </dgm:prSet>
      <dgm:spPr/>
      <dgm:t>
        <a:bodyPr/>
        <a:lstStyle/>
        <a:p>
          <a:pPr rtl="1"/>
          <a:endParaRPr lang="ar-SA"/>
        </a:p>
      </dgm:t>
    </dgm:pt>
    <dgm:pt modelId="{64B034EC-BB97-405B-9678-C1CF2E14192E}" type="pres">
      <dgm:prSet presAssocID="{D9C7675F-399D-45EC-BC92-C923D3C23ADA}" presName="spNode" presStyleCnt="0"/>
      <dgm:spPr/>
    </dgm:pt>
    <dgm:pt modelId="{F0D7D439-3CF1-482F-966F-601FB0D6A052}" type="pres">
      <dgm:prSet presAssocID="{228C4FB2-5278-46C6-AA3E-B4D1174CE047}" presName="sibTrans" presStyleLbl="sibTrans1D1" presStyleIdx="1" presStyleCnt="4"/>
      <dgm:spPr/>
      <dgm:t>
        <a:bodyPr/>
        <a:lstStyle/>
        <a:p>
          <a:pPr rtl="1"/>
          <a:endParaRPr lang="ar-SA"/>
        </a:p>
      </dgm:t>
    </dgm:pt>
    <dgm:pt modelId="{1BF2C666-F913-443D-9E32-0DDE99B9C352}" type="pres">
      <dgm:prSet presAssocID="{60F30E04-B6C4-4C9E-AEEF-11869CF4D81B}" presName="node" presStyleLbl="node1" presStyleIdx="2" presStyleCnt="4">
        <dgm:presLayoutVars>
          <dgm:bulletEnabled val="1"/>
        </dgm:presLayoutVars>
      </dgm:prSet>
      <dgm:spPr/>
      <dgm:t>
        <a:bodyPr/>
        <a:lstStyle/>
        <a:p>
          <a:pPr rtl="1"/>
          <a:endParaRPr lang="ar-SA"/>
        </a:p>
      </dgm:t>
    </dgm:pt>
    <dgm:pt modelId="{250C60B8-2E78-4605-A041-DEA05CCC3D6A}" type="pres">
      <dgm:prSet presAssocID="{60F30E04-B6C4-4C9E-AEEF-11869CF4D81B}" presName="spNode" presStyleCnt="0"/>
      <dgm:spPr/>
    </dgm:pt>
    <dgm:pt modelId="{0B29B00D-0B66-4C02-B321-2BFE410C0C5C}" type="pres">
      <dgm:prSet presAssocID="{D55C0431-47E9-4395-AA19-62FB847BD24E}" presName="sibTrans" presStyleLbl="sibTrans1D1" presStyleIdx="2" presStyleCnt="4"/>
      <dgm:spPr/>
      <dgm:t>
        <a:bodyPr/>
        <a:lstStyle/>
        <a:p>
          <a:pPr rtl="1"/>
          <a:endParaRPr lang="ar-SA"/>
        </a:p>
      </dgm:t>
    </dgm:pt>
    <dgm:pt modelId="{73749E2F-51B9-417B-9C85-9E52694D36E0}" type="pres">
      <dgm:prSet presAssocID="{EFAD661A-228B-42E0-B1D2-0AFBB23BEC6F}" presName="node" presStyleLbl="node1" presStyleIdx="3" presStyleCnt="4">
        <dgm:presLayoutVars>
          <dgm:bulletEnabled val="1"/>
        </dgm:presLayoutVars>
      </dgm:prSet>
      <dgm:spPr/>
      <dgm:t>
        <a:bodyPr/>
        <a:lstStyle/>
        <a:p>
          <a:pPr rtl="1"/>
          <a:endParaRPr lang="ar-SA"/>
        </a:p>
      </dgm:t>
    </dgm:pt>
    <dgm:pt modelId="{53DFDD94-1063-482F-9322-2B22632283E7}" type="pres">
      <dgm:prSet presAssocID="{EFAD661A-228B-42E0-B1D2-0AFBB23BEC6F}" presName="spNode" presStyleCnt="0"/>
      <dgm:spPr/>
    </dgm:pt>
    <dgm:pt modelId="{BCCC467E-E31F-40AE-8F73-7D4FE5074E76}" type="pres">
      <dgm:prSet presAssocID="{7BB7A27B-D0CB-44D3-9638-BF6654300AA9}" presName="sibTrans" presStyleLbl="sibTrans1D1" presStyleIdx="3" presStyleCnt="4"/>
      <dgm:spPr/>
      <dgm:t>
        <a:bodyPr/>
        <a:lstStyle/>
        <a:p>
          <a:pPr rtl="1"/>
          <a:endParaRPr lang="ar-SA"/>
        </a:p>
      </dgm:t>
    </dgm:pt>
  </dgm:ptLst>
  <dgm:cxnLst>
    <dgm:cxn modelId="{93862B93-97F3-43E3-8405-9D85B670AA5A}" srcId="{7249A014-0D93-4929-AF1B-D40FEBEE8AAF}" destId="{EFAD661A-228B-42E0-B1D2-0AFBB23BEC6F}" srcOrd="3" destOrd="0" parTransId="{56EEDB6D-AC03-4FD2-ABD7-BA0C9EB64FD8}" sibTransId="{7BB7A27B-D0CB-44D3-9638-BF6654300AA9}"/>
    <dgm:cxn modelId="{CB499586-8B60-4B55-AB75-F37FB113886E}" srcId="{7249A014-0D93-4929-AF1B-D40FEBEE8AAF}" destId="{60F30E04-B6C4-4C9E-AEEF-11869CF4D81B}" srcOrd="2" destOrd="0" parTransId="{E0FD2BE0-C232-44E1-8C3C-169456FB32CA}" sibTransId="{D55C0431-47E9-4395-AA19-62FB847BD24E}"/>
    <dgm:cxn modelId="{8D471FFD-B808-4EB2-BBCF-260F92586BE1}" srcId="{7249A014-0D93-4929-AF1B-D40FEBEE8AAF}" destId="{D9C7675F-399D-45EC-BC92-C923D3C23ADA}" srcOrd="1" destOrd="0" parTransId="{7705E3E8-3DFE-4EEE-8CAB-A3EB6C9A574C}" sibTransId="{228C4FB2-5278-46C6-AA3E-B4D1174CE047}"/>
    <dgm:cxn modelId="{6372F947-005D-4D12-8D88-BABCB4A177AD}" type="presOf" srcId="{EDB451CF-03F9-4ADA-A706-728590DFB2AE}" destId="{E1C229A5-4AE4-4A55-9E9F-83A5CDB04A18}" srcOrd="0" destOrd="0" presId="urn:microsoft.com/office/officeart/2005/8/layout/cycle5"/>
    <dgm:cxn modelId="{53A9580B-6DF2-4DF3-823A-C85BBB0F8DB1}" type="presOf" srcId="{60F30E04-B6C4-4C9E-AEEF-11869CF4D81B}" destId="{1BF2C666-F913-443D-9E32-0DDE99B9C352}" srcOrd="0" destOrd="0" presId="urn:microsoft.com/office/officeart/2005/8/layout/cycle5"/>
    <dgm:cxn modelId="{F062A76C-9F1C-4E1C-A6CF-7F576A0995FA}" type="presOf" srcId="{D9C7675F-399D-45EC-BC92-C923D3C23ADA}" destId="{D5D1C1BD-4E39-4D69-ACA3-B564C6DCDEA5}" srcOrd="0" destOrd="0" presId="urn:microsoft.com/office/officeart/2005/8/layout/cycle5"/>
    <dgm:cxn modelId="{C9F4DC22-6040-4549-921D-4D6DF85C4ED1}" type="presOf" srcId="{EFAD661A-228B-42E0-B1D2-0AFBB23BEC6F}" destId="{73749E2F-51B9-417B-9C85-9E52694D36E0}" srcOrd="0" destOrd="0" presId="urn:microsoft.com/office/officeart/2005/8/layout/cycle5"/>
    <dgm:cxn modelId="{F69908B8-3E73-459D-8368-B52155AB7F18}" type="presOf" srcId="{4B66A02C-A74A-4C44-A2F9-8AAA823653CF}" destId="{C43E67CF-0376-415B-9BE5-46D7BA676886}" srcOrd="0" destOrd="0" presId="urn:microsoft.com/office/officeart/2005/8/layout/cycle5"/>
    <dgm:cxn modelId="{7015694C-9278-4FC2-A337-C1E4E9EA02D2}" type="presOf" srcId="{D55C0431-47E9-4395-AA19-62FB847BD24E}" destId="{0B29B00D-0B66-4C02-B321-2BFE410C0C5C}" srcOrd="0" destOrd="0" presId="urn:microsoft.com/office/officeart/2005/8/layout/cycle5"/>
    <dgm:cxn modelId="{E7FB09D5-E72C-4A2F-80DD-C832F8FDE580}" type="presOf" srcId="{228C4FB2-5278-46C6-AA3E-B4D1174CE047}" destId="{F0D7D439-3CF1-482F-966F-601FB0D6A052}" srcOrd="0" destOrd="0" presId="urn:microsoft.com/office/officeart/2005/8/layout/cycle5"/>
    <dgm:cxn modelId="{43D73B92-C637-4E15-9542-1AC6AE5A9F79}" type="presOf" srcId="{7BB7A27B-D0CB-44D3-9638-BF6654300AA9}" destId="{BCCC467E-E31F-40AE-8F73-7D4FE5074E76}" srcOrd="0" destOrd="0" presId="urn:microsoft.com/office/officeart/2005/8/layout/cycle5"/>
    <dgm:cxn modelId="{DAE3600F-F78B-4762-830A-29A3AB538BE1}" type="presOf" srcId="{7249A014-0D93-4929-AF1B-D40FEBEE8AAF}" destId="{CC765319-0E66-40E5-B562-BC09B145DC5A}" srcOrd="0" destOrd="0" presId="urn:microsoft.com/office/officeart/2005/8/layout/cycle5"/>
    <dgm:cxn modelId="{621B9896-CC2D-48F4-8693-3EEE1E37E090}" srcId="{7249A014-0D93-4929-AF1B-D40FEBEE8AAF}" destId="{EDB451CF-03F9-4ADA-A706-728590DFB2AE}" srcOrd="0" destOrd="0" parTransId="{99EAA8FF-38AD-45C3-BED6-0C7E22C40928}" sibTransId="{4B66A02C-A74A-4C44-A2F9-8AAA823653CF}"/>
    <dgm:cxn modelId="{0C99C0F2-700C-41F5-B9E7-D2063451BF99}" type="presParOf" srcId="{CC765319-0E66-40E5-B562-BC09B145DC5A}" destId="{E1C229A5-4AE4-4A55-9E9F-83A5CDB04A18}" srcOrd="0" destOrd="0" presId="urn:microsoft.com/office/officeart/2005/8/layout/cycle5"/>
    <dgm:cxn modelId="{75EEA5FB-2B73-4967-B391-03F7102E47E7}" type="presParOf" srcId="{CC765319-0E66-40E5-B562-BC09B145DC5A}" destId="{17809464-DEDD-44A4-BC3C-1737C993DB02}" srcOrd="1" destOrd="0" presId="urn:microsoft.com/office/officeart/2005/8/layout/cycle5"/>
    <dgm:cxn modelId="{CEEB90D4-565A-496C-BF53-2CE2A426D54B}" type="presParOf" srcId="{CC765319-0E66-40E5-B562-BC09B145DC5A}" destId="{C43E67CF-0376-415B-9BE5-46D7BA676886}" srcOrd="2" destOrd="0" presId="urn:microsoft.com/office/officeart/2005/8/layout/cycle5"/>
    <dgm:cxn modelId="{B52AA5FF-CD6E-4258-B9FB-79F72BFC7639}" type="presParOf" srcId="{CC765319-0E66-40E5-B562-BC09B145DC5A}" destId="{D5D1C1BD-4E39-4D69-ACA3-B564C6DCDEA5}" srcOrd="3" destOrd="0" presId="urn:microsoft.com/office/officeart/2005/8/layout/cycle5"/>
    <dgm:cxn modelId="{7A341AC6-8FD7-4451-9A24-D9549876B649}" type="presParOf" srcId="{CC765319-0E66-40E5-B562-BC09B145DC5A}" destId="{64B034EC-BB97-405B-9678-C1CF2E14192E}" srcOrd="4" destOrd="0" presId="urn:microsoft.com/office/officeart/2005/8/layout/cycle5"/>
    <dgm:cxn modelId="{F10E0C60-12BC-4DD8-836E-7234A8BC50D7}" type="presParOf" srcId="{CC765319-0E66-40E5-B562-BC09B145DC5A}" destId="{F0D7D439-3CF1-482F-966F-601FB0D6A052}" srcOrd="5" destOrd="0" presId="urn:microsoft.com/office/officeart/2005/8/layout/cycle5"/>
    <dgm:cxn modelId="{C0006D05-BCCB-4DA4-8DB6-CD7F0A0915F8}" type="presParOf" srcId="{CC765319-0E66-40E5-B562-BC09B145DC5A}" destId="{1BF2C666-F913-443D-9E32-0DDE99B9C352}" srcOrd="6" destOrd="0" presId="urn:microsoft.com/office/officeart/2005/8/layout/cycle5"/>
    <dgm:cxn modelId="{1E3B8BED-6172-4AD7-9E6B-4B48BE8CADD7}" type="presParOf" srcId="{CC765319-0E66-40E5-B562-BC09B145DC5A}" destId="{250C60B8-2E78-4605-A041-DEA05CCC3D6A}" srcOrd="7" destOrd="0" presId="urn:microsoft.com/office/officeart/2005/8/layout/cycle5"/>
    <dgm:cxn modelId="{D2F914F4-4848-4D18-8310-8626D093B71F}" type="presParOf" srcId="{CC765319-0E66-40E5-B562-BC09B145DC5A}" destId="{0B29B00D-0B66-4C02-B321-2BFE410C0C5C}" srcOrd="8" destOrd="0" presId="urn:microsoft.com/office/officeart/2005/8/layout/cycle5"/>
    <dgm:cxn modelId="{7ABDF2D6-1246-4575-A097-424AA0DEA8BB}" type="presParOf" srcId="{CC765319-0E66-40E5-B562-BC09B145DC5A}" destId="{73749E2F-51B9-417B-9C85-9E52694D36E0}" srcOrd="9" destOrd="0" presId="urn:microsoft.com/office/officeart/2005/8/layout/cycle5"/>
    <dgm:cxn modelId="{1DFD6044-6026-4EF8-A03D-CDA6534B438C}" type="presParOf" srcId="{CC765319-0E66-40E5-B562-BC09B145DC5A}" destId="{53DFDD94-1063-482F-9322-2B22632283E7}" srcOrd="10" destOrd="0" presId="urn:microsoft.com/office/officeart/2005/8/layout/cycle5"/>
    <dgm:cxn modelId="{87699F23-1242-4ED3-98A1-AA1BF9CD4C4A}" type="presParOf" srcId="{CC765319-0E66-40E5-B562-BC09B145DC5A}" destId="{BCCC467E-E31F-40AE-8F73-7D4FE5074E76}" srcOrd="11" destOrd="0" presId="urn:microsoft.com/office/officeart/2005/8/layout/cycle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B39F68-A9BE-4877-8B2D-F5A6C1257D39}" type="doc">
      <dgm:prSet loTypeId="urn:microsoft.com/office/officeart/2005/8/layout/hierarchy2" loCatId="hierarchy" qsTypeId="urn:microsoft.com/office/officeart/2005/8/quickstyle/simple1" qsCatId="simple" csTypeId="urn:microsoft.com/office/officeart/2005/8/colors/accent1_5" csCatId="accent1" phldr="1"/>
      <dgm:spPr/>
      <dgm:t>
        <a:bodyPr/>
        <a:lstStyle/>
        <a:p>
          <a:pPr rtl="1"/>
          <a:endParaRPr lang="ar-SA"/>
        </a:p>
      </dgm:t>
    </dgm:pt>
    <dgm:pt modelId="{FE09F1A5-4C4B-49B5-B6C4-7E3CC7C55976}">
      <dgm:prSet phldrT="[نص]"/>
      <dgm:spPr/>
      <dgm:t>
        <a:bodyPr/>
        <a:lstStyle/>
        <a:p>
          <a:pPr rtl="1"/>
          <a:r>
            <a:rPr lang="ar-SA" dirty="0" smtClean="0"/>
            <a:t>تنقسم إلى مرحلتين</a:t>
          </a:r>
          <a:endParaRPr lang="ar-SA" dirty="0"/>
        </a:p>
      </dgm:t>
    </dgm:pt>
    <dgm:pt modelId="{9CCBF94B-F0E9-4C79-A3C5-8F65C14164CD}" type="parTrans" cxnId="{5111611B-9756-4A42-9E05-5FE4733AFDBE}">
      <dgm:prSet/>
      <dgm:spPr/>
      <dgm:t>
        <a:bodyPr/>
        <a:lstStyle/>
        <a:p>
          <a:pPr rtl="1"/>
          <a:endParaRPr lang="ar-SA"/>
        </a:p>
      </dgm:t>
    </dgm:pt>
    <dgm:pt modelId="{FD2C26A3-24D4-493A-BAC2-A4BECCA0664A}" type="sibTrans" cxnId="{5111611B-9756-4A42-9E05-5FE4733AFDBE}">
      <dgm:prSet/>
      <dgm:spPr/>
      <dgm:t>
        <a:bodyPr/>
        <a:lstStyle/>
        <a:p>
          <a:pPr rtl="1"/>
          <a:endParaRPr lang="ar-SA"/>
        </a:p>
      </dgm:t>
    </dgm:pt>
    <dgm:pt modelId="{3D6241E8-599C-4F62-ABA3-F99DD44325D6}">
      <dgm:prSet phldrT="[نص]"/>
      <dgm:spPr/>
      <dgm:t>
        <a:bodyPr/>
        <a:lstStyle/>
        <a:p>
          <a:pPr rtl="1"/>
          <a:r>
            <a:rPr lang="ar-SA" dirty="0" smtClean="0"/>
            <a:t>الفكر الحدسي</a:t>
          </a:r>
          <a:endParaRPr lang="ar-SA" dirty="0"/>
        </a:p>
      </dgm:t>
    </dgm:pt>
    <dgm:pt modelId="{941A59AF-8D1C-48EC-88DA-049305356381}" type="parTrans" cxnId="{7FB52D39-29BB-403D-B462-083B23A51C76}">
      <dgm:prSet/>
      <dgm:spPr/>
      <dgm:t>
        <a:bodyPr/>
        <a:lstStyle/>
        <a:p>
          <a:pPr rtl="1"/>
          <a:endParaRPr lang="ar-SA"/>
        </a:p>
      </dgm:t>
    </dgm:pt>
    <dgm:pt modelId="{05C7977C-5E11-4D38-884C-425CC8C46AC5}" type="sibTrans" cxnId="{7FB52D39-29BB-403D-B462-083B23A51C76}">
      <dgm:prSet/>
      <dgm:spPr/>
      <dgm:t>
        <a:bodyPr/>
        <a:lstStyle/>
        <a:p>
          <a:pPr rtl="1"/>
          <a:endParaRPr lang="ar-SA"/>
        </a:p>
      </dgm:t>
    </dgm:pt>
    <dgm:pt modelId="{D9FAF039-AFBD-4A60-A288-7424CB842E2A}">
      <dgm:prSet phldrT="[نص]"/>
      <dgm:spPr/>
      <dgm:t>
        <a:bodyPr/>
        <a:lstStyle/>
        <a:p>
          <a:pPr rtl="1"/>
          <a:r>
            <a:rPr lang="ar-SA" dirty="0" smtClean="0"/>
            <a:t>التفكير السابق للمفاهيم</a:t>
          </a:r>
          <a:endParaRPr lang="ar-SA" dirty="0"/>
        </a:p>
      </dgm:t>
    </dgm:pt>
    <dgm:pt modelId="{C8C8FEFD-199D-424B-9DA3-8E47BC789E37}" type="parTrans" cxnId="{C789192D-AF4C-4C15-B32E-75E1FD139338}">
      <dgm:prSet/>
      <dgm:spPr/>
      <dgm:t>
        <a:bodyPr/>
        <a:lstStyle/>
        <a:p>
          <a:pPr rtl="1"/>
          <a:endParaRPr lang="ar-SA"/>
        </a:p>
      </dgm:t>
    </dgm:pt>
    <dgm:pt modelId="{E757B668-5DF1-4B7D-972B-4DEB0D248B23}" type="sibTrans" cxnId="{C789192D-AF4C-4C15-B32E-75E1FD139338}">
      <dgm:prSet/>
      <dgm:spPr/>
      <dgm:t>
        <a:bodyPr/>
        <a:lstStyle/>
        <a:p>
          <a:pPr rtl="1"/>
          <a:endParaRPr lang="ar-SA"/>
        </a:p>
      </dgm:t>
    </dgm:pt>
    <dgm:pt modelId="{82FA1746-CAA6-4077-A800-D5DB2291FD1B}">
      <dgm:prSet phldrT="[نص]"/>
      <dgm:spPr/>
      <dgm:t>
        <a:bodyPr/>
        <a:lstStyle/>
        <a:p>
          <a:pPr rtl="1"/>
          <a:r>
            <a:rPr lang="ar-SA" dirty="0" smtClean="0"/>
            <a:t>نمو التفكير الرمزي</a:t>
          </a:r>
          <a:endParaRPr lang="ar-SA" dirty="0"/>
        </a:p>
      </dgm:t>
    </dgm:pt>
    <dgm:pt modelId="{BF1CBF61-3FAA-4AA5-A5D1-59A16F697386}" type="parTrans" cxnId="{C88C4538-612D-43C5-868F-5E142E5D33D6}">
      <dgm:prSet/>
      <dgm:spPr/>
      <dgm:t>
        <a:bodyPr/>
        <a:lstStyle/>
        <a:p>
          <a:pPr rtl="1"/>
          <a:endParaRPr lang="ar-SA"/>
        </a:p>
      </dgm:t>
    </dgm:pt>
    <dgm:pt modelId="{E20A7442-6D61-48E2-B061-28D0926DA842}" type="sibTrans" cxnId="{C88C4538-612D-43C5-868F-5E142E5D33D6}">
      <dgm:prSet/>
      <dgm:spPr/>
      <dgm:t>
        <a:bodyPr/>
        <a:lstStyle/>
        <a:p>
          <a:pPr rtl="1"/>
          <a:endParaRPr lang="ar-SA"/>
        </a:p>
      </dgm:t>
    </dgm:pt>
    <dgm:pt modelId="{B311A4DE-D047-4C8D-B150-BD5970C7F31C}">
      <dgm:prSet phldrT="[نص]"/>
      <dgm:spPr/>
      <dgm:t>
        <a:bodyPr/>
        <a:lstStyle/>
        <a:p>
          <a:pPr rtl="1"/>
          <a:r>
            <a:rPr lang="ar-SA" dirty="0" smtClean="0"/>
            <a:t>اكتساب اللغة</a:t>
          </a:r>
          <a:endParaRPr lang="ar-SA" dirty="0"/>
        </a:p>
      </dgm:t>
    </dgm:pt>
    <dgm:pt modelId="{BF90599F-8100-4A43-A05B-11E50513A5B6}" type="parTrans" cxnId="{45792648-80BB-4C21-B131-A9FD02B6F115}">
      <dgm:prSet/>
      <dgm:spPr/>
      <dgm:t>
        <a:bodyPr/>
        <a:lstStyle/>
        <a:p>
          <a:pPr rtl="1"/>
          <a:endParaRPr lang="ar-SA"/>
        </a:p>
      </dgm:t>
    </dgm:pt>
    <dgm:pt modelId="{0ACCB01C-6E50-4052-98BD-927FFB0E889C}" type="sibTrans" cxnId="{45792648-80BB-4C21-B131-A9FD02B6F115}">
      <dgm:prSet/>
      <dgm:spPr/>
      <dgm:t>
        <a:bodyPr/>
        <a:lstStyle/>
        <a:p>
          <a:pPr rtl="1"/>
          <a:endParaRPr lang="ar-SA"/>
        </a:p>
      </dgm:t>
    </dgm:pt>
    <dgm:pt modelId="{9C37EB2D-396D-4765-955F-1ABF0C94655E}">
      <dgm:prSet phldrT="[نص]"/>
      <dgm:spPr/>
      <dgm:t>
        <a:bodyPr/>
        <a:lstStyle/>
        <a:p>
          <a:pPr rtl="1"/>
          <a:r>
            <a:rPr lang="ar-SA" dirty="0" smtClean="0"/>
            <a:t>المنطق الانتقالي</a:t>
          </a:r>
          <a:endParaRPr lang="ar-SA" dirty="0"/>
        </a:p>
      </dgm:t>
    </dgm:pt>
    <dgm:pt modelId="{AC43D7B3-B46B-4DA4-AF96-C6CE9B6516DC}" type="parTrans" cxnId="{75B1AE76-5FE4-42F8-9347-FD123ABF2BBC}">
      <dgm:prSet/>
      <dgm:spPr/>
      <dgm:t>
        <a:bodyPr/>
        <a:lstStyle/>
        <a:p>
          <a:pPr rtl="1"/>
          <a:endParaRPr lang="ar-SA"/>
        </a:p>
      </dgm:t>
    </dgm:pt>
    <dgm:pt modelId="{0D29B47E-6190-41DA-9EBB-3194D0320521}" type="sibTrans" cxnId="{75B1AE76-5FE4-42F8-9347-FD123ABF2BBC}">
      <dgm:prSet/>
      <dgm:spPr/>
      <dgm:t>
        <a:bodyPr/>
        <a:lstStyle/>
        <a:p>
          <a:pPr rtl="1"/>
          <a:endParaRPr lang="ar-SA"/>
        </a:p>
      </dgm:t>
    </dgm:pt>
    <dgm:pt modelId="{5BF59D01-804B-4A7D-8399-4B69BC9F79D6}" type="pres">
      <dgm:prSet presAssocID="{EEB39F68-A9BE-4877-8B2D-F5A6C1257D39}" presName="diagram" presStyleCnt="0">
        <dgm:presLayoutVars>
          <dgm:chPref val="1"/>
          <dgm:dir/>
          <dgm:animOne val="branch"/>
          <dgm:animLvl val="lvl"/>
          <dgm:resizeHandles val="exact"/>
        </dgm:presLayoutVars>
      </dgm:prSet>
      <dgm:spPr/>
      <dgm:t>
        <a:bodyPr/>
        <a:lstStyle/>
        <a:p>
          <a:pPr rtl="1"/>
          <a:endParaRPr lang="ar-SA"/>
        </a:p>
      </dgm:t>
    </dgm:pt>
    <dgm:pt modelId="{D311F0E1-9F02-4F6A-AFC4-711625C6CD95}" type="pres">
      <dgm:prSet presAssocID="{FE09F1A5-4C4B-49B5-B6C4-7E3CC7C55976}" presName="root1" presStyleCnt="0"/>
      <dgm:spPr/>
    </dgm:pt>
    <dgm:pt modelId="{F680301D-42CF-4961-9B14-0B0FB7B1A0E2}" type="pres">
      <dgm:prSet presAssocID="{FE09F1A5-4C4B-49B5-B6C4-7E3CC7C55976}" presName="LevelOneTextNode" presStyleLbl="node0" presStyleIdx="0" presStyleCnt="1">
        <dgm:presLayoutVars>
          <dgm:chPref val="3"/>
        </dgm:presLayoutVars>
      </dgm:prSet>
      <dgm:spPr/>
      <dgm:t>
        <a:bodyPr/>
        <a:lstStyle/>
        <a:p>
          <a:pPr rtl="1"/>
          <a:endParaRPr lang="ar-SA"/>
        </a:p>
      </dgm:t>
    </dgm:pt>
    <dgm:pt modelId="{7A3D3ADA-6E94-4CB8-A672-CA623E7F141A}" type="pres">
      <dgm:prSet presAssocID="{FE09F1A5-4C4B-49B5-B6C4-7E3CC7C55976}" presName="level2hierChild" presStyleCnt="0"/>
      <dgm:spPr/>
    </dgm:pt>
    <dgm:pt modelId="{B5354817-F1CA-4081-9C7D-5A2824FC1485}" type="pres">
      <dgm:prSet presAssocID="{941A59AF-8D1C-48EC-88DA-049305356381}" presName="conn2-1" presStyleLbl="parChTrans1D2" presStyleIdx="0" presStyleCnt="2"/>
      <dgm:spPr/>
      <dgm:t>
        <a:bodyPr/>
        <a:lstStyle/>
        <a:p>
          <a:pPr rtl="1"/>
          <a:endParaRPr lang="ar-SA"/>
        </a:p>
      </dgm:t>
    </dgm:pt>
    <dgm:pt modelId="{EF660C5A-4D95-48F3-9D46-4FAF57D5649F}" type="pres">
      <dgm:prSet presAssocID="{941A59AF-8D1C-48EC-88DA-049305356381}" presName="connTx" presStyleLbl="parChTrans1D2" presStyleIdx="0" presStyleCnt="2"/>
      <dgm:spPr/>
      <dgm:t>
        <a:bodyPr/>
        <a:lstStyle/>
        <a:p>
          <a:pPr rtl="1"/>
          <a:endParaRPr lang="ar-SA"/>
        </a:p>
      </dgm:t>
    </dgm:pt>
    <dgm:pt modelId="{1B9E5119-EBB6-4E8A-A566-F135BEB2DFC2}" type="pres">
      <dgm:prSet presAssocID="{3D6241E8-599C-4F62-ABA3-F99DD44325D6}" presName="root2" presStyleCnt="0"/>
      <dgm:spPr/>
    </dgm:pt>
    <dgm:pt modelId="{3C53B29D-CA12-4308-A6F9-23E279EF70BA}" type="pres">
      <dgm:prSet presAssocID="{3D6241E8-599C-4F62-ABA3-F99DD44325D6}" presName="LevelTwoTextNode" presStyleLbl="node2" presStyleIdx="0" presStyleCnt="2">
        <dgm:presLayoutVars>
          <dgm:chPref val="3"/>
        </dgm:presLayoutVars>
      </dgm:prSet>
      <dgm:spPr/>
      <dgm:t>
        <a:bodyPr/>
        <a:lstStyle/>
        <a:p>
          <a:pPr rtl="1"/>
          <a:endParaRPr lang="ar-SA"/>
        </a:p>
      </dgm:t>
    </dgm:pt>
    <dgm:pt modelId="{5A88366D-3172-4AE1-829B-00916FC55576}" type="pres">
      <dgm:prSet presAssocID="{3D6241E8-599C-4F62-ABA3-F99DD44325D6}" presName="level3hierChild" presStyleCnt="0"/>
      <dgm:spPr/>
    </dgm:pt>
    <dgm:pt modelId="{01B11FEA-8741-4E70-9166-3C6371794D6C}" type="pres">
      <dgm:prSet presAssocID="{C8C8FEFD-199D-424B-9DA3-8E47BC789E37}" presName="conn2-1" presStyleLbl="parChTrans1D2" presStyleIdx="1" presStyleCnt="2"/>
      <dgm:spPr/>
      <dgm:t>
        <a:bodyPr/>
        <a:lstStyle/>
        <a:p>
          <a:pPr rtl="1"/>
          <a:endParaRPr lang="ar-SA"/>
        </a:p>
      </dgm:t>
    </dgm:pt>
    <dgm:pt modelId="{A131BFF0-FD57-4C37-93CD-F1C44421EE7D}" type="pres">
      <dgm:prSet presAssocID="{C8C8FEFD-199D-424B-9DA3-8E47BC789E37}" presName="connTx" presStyleLbl="parChTrans1D2" presStyleIdx="1" presStyleCnt="2"/>
      <dgm:spPr/>
      <dgm:t>
        <a:bodyPr/>
        <a:lstStyle/>
        <a:p>
          <a:pPr rtl="1"/>
          <a:endParaRPr lang="ar-SA"/>
        </a:p>
      </dgm:t>
    </dgm:pt>
    <dgm:pt modelId="{FA820A0C-9B92-4E0C-8B7D-BE8EF4C6C3DD}" type="pres">
      <dgm:prSet presAssocID="{D9FAF039-AFBD-4A60-A288-7424CB842E2A}" presName="root2" presStyleCnt="0"/>
      <dgm:spPr/>
    </dgm:pt>
    <dgm:pt modelId="{CFE1A968-3EF0-4720-A2B3-7A05DA852BCE}" type="pres">
      <dgm:prSet presAssocID="{D9FAF039-AFBD-4A60-A288-7424CB842E2A}" presName="LevelTwoTextNode" presStyleLbl="node2" presStyleIdx="1" presStyleCnt="2">
        <dgm:presLayoutVars>
          <dgm:chPref val="3"/>
        </dgm:presLayoutVars>
      </dgm:prSet>
      <dgm:spPr/>
      <dgm:t>
        <a:bodyPr/>
        <a:lstStyle/>
        <a:p>
          <a:pPr rtl="1"/>
          <a:endParaRPr lang="ar-SA"/>
        </a:p>
      </dgm:t>
    </dgm:pt>
    <dgm:pt modelId="{9761EDDA-50A3-4E37-9FE1-2420F36E1DD5}" type="pres">
      <dgm:prSet presAssocID="{D9FAF039-AFBD-4A60-A288-7424CB842E2A}" presName="level3hierChild" presStyleCnt="0"/>
      <dgm:spPr/>
    </dgm:pt>
    <dgm:pt modelId="{AC41039E-2FCA-4BFA-9A3B-A3AA926AFD01}" type="pres">
      <dgm:prSet presAssocID="{BF1CBF61-3FAA-4AA5-A5D1-59A16F697386}" presName="conn2-1" presStyleLbl="parChTrans1D3" presStyleIdx="0" presStyleCnt="3"/>
      <dgm:spPr/>
      <dgm:t>
        <a:bodyPr/>
        <a:lstStyle/>
        <a:p>
          <a:pPr rtl="1"/>
          <a:endParaRPr lang="ar-SA"/>
        </a:p>
      </dgm:t>
    </dgm:pt>
    <dgm:pt modelId="{05DDD86A-5FDD-4F19-916F-43587E27F694}" type="pres">
      <dgm:prSet presAssocID="{BF1CBF61-3FAA-4AA5-A5D1-59A16F697386}" presName="connTx" presStyleLbl="parChTrans1D3" presStyleIdx="0" presStyleCnt="3"/>
      <dgm:spPr/>
      <dgm:t>
        <a:bodyPr/>
        <a:lstStyle/>
        <a:p>
          <a:pPr rtl="1"/>
          <a:endParaRPr lang="ar-SA"/>
        </a:p>
      </dgm:t>
    </dgm:pt>
    <dgm:pt modelId="{4FA9B8D6-6C52-42BE-BE83-8EC16EE1447F}" type="pres">
      <dgm:prSet presAssocID="{82FA1746-CAA6-4077-A800-D5DB2291FD1B}" presName="root2" presStyleCnt="0"/>
      <dgm:spPr/>
    </dgm:pt>
    <dgm:pt modelId="{DBCA68C3-3142-40E8-B62D-58B6A1578C6A}" type="pres">
      <dgm:prSet presAssocID="{82FA1746-CAA6-4077-A800-D5DB2291FD1B}" presName="LevelTwoTextNode" presStyleLbl="node3" presStyleIdx="0" presStyleCnt="3">
        <dgm:presLayoutVars>
          <dgm:chPref val="3"/>
        </dgm:presLayoutVars>
      </dgm:prSet>
      <dgm:spPr/>
      <dgm:t>
        <a:bodyPr/>
        <a:lstStyle/>
        <a:p>
          <a:pPr rtl="1"/>
          <a:endParaRPr lang="ar-SA"/>
        </a:p>
      </dgm:t>
    </dgm:pt>
    <dgm:pt modelId="{01E5F251-F60C-40DE-B879-754D2A7CDBC9}" type="pres">
      <dgm:prSet presAssocID="{82FA1746-CAA6-4077-A800-D5DB2291FD1B}" presName="level3hierChild" presStyleCnt="0"/>
      <dgm:spPr/>
    </dgm:pt>
    <dgm:pt modelId="{60F22211-42F8-484F-9F51-8991D9BEE233}" type="pres">
      <dgm:prSet presAssocID="{BF90599F-8100-4A43-A05B-11E50513A5B6}" presName="conn2-1" presStyleLbl="parChTrans1D3" presStyleIdx="1" presStyleCnt="3"/>
      <dgm:spPr/>
      <dgm:t>
        <a:bodyPr/>
        <a:lstStyle/>
        <a:p>
          <a:pPr rtl="1"/>
          <a:endParaRPr lang="ar-SA"/>
        </a:p>
      </dgm:t>
    </dgm:pt>
    <dgm:pt modelId="{C6BA63E1-E690-40F2-9E3C-C19AB4442D8B}" type="pres">
      <dgm:prSet presAssocID="{BF90599F-8100-4A43-A05B-11E50513A5B6}" presName="connTx" presStyleLbl="parChTrans1D3" presStyleIdx="1" presStyleCnt="3"/>
      <dgm:spPr/>
      <dgm:t>
        <a:bodyPr/>
        <a:lstStyle/>
        <a:p>
          <a:pPr rtl="1"/>
          <a:endParaRPr lang="ar-SA"/>
        </a:p>
      </dgm:t>
    </dgm:pt>
    <dgm:pt modelId="{237FF709-0815-47AC-99A5-36EDFB886166}" type="pres">
      <dgm:prSet presAssocID="{B311A4DE-D047-4C8D-B150-BD5970C7F31C}" presName="root2" presStyleCnt="0"/>
      <dgm:spPr/>
    </dgm:pt>
    <dgm:pt modelId="{075D66D2-0859-4B4F-ACCC-DA4D410B5F99}" type="pres">
      <dgm:prSet presAssocID="{B311A4DE-D047-4C8D-B150-BD5970C7F31C}" presName="LevelTwoTextNode" presStyleLbl="node3" presStyleIdx="1" presStyleCnt="3">
        <dgm:presLayoutVars>
          <dgm:chPref val="3"/>
        </dgm:presLayoutVars>
      </dgm:prSet>
      <dgm:spPr/>
      <dgm:t>
        <a:bodyPr/>
        <a:lstStyle/>
        <a:p>
          <a:pPr rtl="1"/>
          <a:endParaRPr lang="ar-SA"/>
        </a:p>
      </dgm:t>
    </dgm:pt>
    <dgm:pt modelId="{F85E62A3-0D78-40B0-BD07-471A399828DA}" type="pres">
      <dgm:prSet presAssocID="{B311A4DE-D047-4C8D-B150-BD5970C7F31C}" presName="level3hierChild" presStyleCnt="0"/>
      <dgm:spPr/>
    </dgm:pt>
    <dgm:pt modelId="{2291DFB4-34E4-4A79-9A2B-564E6EAB82B3}" type="pres">
      <dgm:prSet presAssocID="{AC43D7B3-B46B-4DA4-AF96-C6CE9B6516DC}" presName="conn2-1" presStyleLbl="parChTrans1D3" presStyleIdx="2" presStyleCnt="3"/>
      <dgm:spPr/>
      <dgm:t>
        <a:bodyPr/>
        <a:lstStyle/>
        <a:p>
          <a:pPr rtl="1"/>
          <a:endParaRPr lang="ar-SA"/>
        </a:p>
      </dgm:t>
    </dgm:pt>
    <dgm:pt modelId="{D5C2249A-A256-486B-97EE-01F92F9F0E2D}" type="pres">
      <dgm:prSet presAssocID="{AC43D7B3-B46B-4DA4-AF96-C6CE9B6516DC}" presName="connTx" presStyleLbl="parChTrans1D3" presStyleIdx="2" presStyleCnt="3"/>
      <dgm:spPr/>
      <dgm:t>
        <a:bodyPr/>
        <a:lstStyle/>
        <a:p>
          <a:pPr rtl="1"/>
          <a:endParaRPr lang="ar-SA"/>
        </a:p>
      </dgm:t>
    </dgm:pt>
    <dgm:pt modelId="{AB71A8BB-FF92-48AB-A8EB-F6EA74627ADF}" type="pres">
      <dgm:prSet presAssocID="{9C37EB2D-396D-4765-955F-1ABF0C94655E}" presName="root2" presStyleCnt="0"/>
      <dgm:spPr/>
    </dgm:pt>
    <dgm:pt modelId="{EEE8184D-1C77-4B3B-ABAD-1F141CEF2ED4}" type="pres">
      <dgm:prSet presAssocID="{9C37EB2D-396D-4765-955F-1ABF0C94655E}" presName="LevelTwoTextNode" presStyleLbl="node3" presStyleIdx="2" presStyleCnt="3">
        <dgm:presLayoutVars>
          <dgm:chPref val="3"/>
        </dgm:presLayoutVars>
      </dgm:prSet>
      <dgm:spPr/>
      <dgm:t>
        <a:bodyPr/>
        <a:lstStyle/>
        <a:p>
          <a:pPr rtl="1"/>
          <a:endParaRPr lang="ar-SA"/>
        </a:p>
      </dgm:t>
    </dgm:pt>
    <dgm:pt modelId="{BBF732C9-909E-48DC-A788-B993A5284555}" type="pres">
      <dgm:prSet presAssocID="{9C37EB2D-396D-4765-955F-1ABF0C94655E}" presName="level3hierChild" presStyleCnt="0"/>
      <dgm:spPr/>
    </dgm:pt>
  </dgm:ptLst>
  <dgm:cxnLst>
    <dgm:cxn modelId="{0C442976-7A40-4C59-8B00-134848394133}" type="presOf" srcId="{9C37EB2D-396D-4765-955F-1ABF0C94655E}" destId="{EEE8184D-1C77-4B3B-ABAD-1F141CEF2ED4}" srcOrd="0" destOrd="0" presId="urn:microsoft.com/office/officeart/2005/8/layout/hierarchy2"/>
    <dgm:cxn modelId="{78CB9804-2CB4-46C1-96AE-F1A64184BD8D}" type="presOf" srcId="{FE09F1A5-4C4B-49B5-B6C4-7E3CC7C55976}" destId="{F680301D-42CF-4961-9B14-0B0FB7B1A0E2}" srcOrd="0" destOrd="0" presId="urn:microsoft.com/office/officeart/2005/8/layout/hierarchy2"/>
    <dgm:cxn modelId="{C789192D-AF4C-4C15-B32E-75E1FD139338}" srcId="{FE09F1A5-4C4B-49B5-B6C4-7E3CC7C55976}" destId="{D9FAF039-AFBD-4A60-A288-7424CB842E2A}" srcOrd="1" destOrd="0" parTransId="{C8C8FEFD-199D-424B-9DA3-8E47BC789E37}" sibTransId="{E757B668-5DF1-4B7D-972B-4DEB0D248B23}"/>
    <dgm:cxn modelId="{C88C4538-612D-43C5-868F-5E142E5D33D6}" srcId="{D9FAF039-AFBD-4A60-A288-7424CB842E2A}" destId="{82FA1746-CAA6-4077-A800-D5DB2291FD1B}" srcOrd="0" destOrd="0" parTransId="{BF1CBF61-3FAA-4AA5-A5D1-59A16F697386}" sibTransId="{E20A7442-6D61-48E2-B061-28D0926DA842}"/>
    <dgm:cxn modelId="{2964EFED-E442-4F4F-9E9D-D8D55A34DE63}" type="presOf" srcId="{C8C8FEFD-199D-424B-9DA3-8E47BC789E37}" destId="{01B11FEA-8741-4E70-9166-3C6371794D6C}" srcOrd="0" destOrd="0" presId="urn:microsoft.com/office/officeart/2005/8/layout/hierarchy2"/>
    <dgm:cxn modelId="{0ADF22ED-E52C-4793-9852-AD72EB5D2F79}" type="presOf" srcId="{BF1CBF61-3FAA-4AA5-A5D1-59A16F697386}" destId="{AC41039E-2FCA-4BFA-9A3B-A3AA926AFD01}" srcOrd="0" destOrd="0" presId="urn:microsoft.com/office/officeart/2005/8/layout/hierarchy2"/>
    <dgm:cxn modelId="{42FB73D0-D16E-44FB-B120-2FE6086BED9F}" type="presOf" srcId="{941A59AF-8D1C-48EC-88DA-049305356381}" destId="{B5354817-F1CA-4081-9C7D-5A2824FC1485}" srcOrd="0" destOrd="0" presId="urn:microsoft.com/office/officeart/2005/8/layout/hierarchy2"/>
    <dgm:cxn modelId="{45792648-80BB-4C21-B131-A9FD02B6F115}" srcId="{D9FAF039-AFBD-4A60-A288-7424CB842E2A}" destId="{B311A4DE-D047-4C8D-B150-BD5970C7F31C}" srcOrd="1" destOrd="0" parTransId="{BF90599F-8100-4A43-A05B-11E50513A5B6}" sibTransId="{0ACCB01C-6E50-4052-98BD-927FFB0E889C}"/>
    <dgm:cxn modelId="{75B1AE76-5FE4-42F8-9347-FD123ABF2BBC}" srcId="{D9FAF039-AFBD-4A60-A288-7424CB842E2A}" destId="{9C37EB2D-396D-4765-955F-1ABF0C94655E}" srcOrd="2" destOrd="0" parTransId="{AC43D7B3-B46B-4DA4-AF96-C6CE9B6516DC}" sibTransId="{0D29B47E-6190-41DA-9EBB-3194D0320521}"/>
    <dgm:cxn modelId="{B6183869-45FE-4A05-980A-DF3C2BCB3315}" type="presOf" srcId="{EEB39F68-A9BE-4877-8B2D-F5A6C1257D39}" destId="{5BF59D01-804B-4A7D-8399-4B69BC9F79D6}" srcOrd="0" destOrd="0" presId="urn:microsoft.com/office/officeart/2005/8/layout/hierarchy2"/>
    <dgm:cxn modelId="{397B4FED-2C8D-4B32-8528-D0B7896A9EF7}" type="presOf" srcId="{941A59AF-8D1C-48EC-88DA-049305356381}" destId="{EF660C5A-4D95-48F3-9D46-4FAF57D5649F}" srcOrd="1" destOrd="0" presId="urn:microsoft.com/office/officeart/2005/8/layout/hierarchy2"/>
    <dgm:cxn modelId="{ECF8DB39-E1D3-4FA8-809A-ECB773AF2379}" type="presOf" srcId="{AC43D7B3-B46B-4DA4-AF96-C6CE9B6516DC}" destId="{D5C2249A-A256-486B-97EE-01F92F9F0E2D}" srcOrd="1" destOrd="0" presId="urn:microsoft.com/office/officeart/2005/8/layout/hierarchy2"/>
    <dgm:cxn modelId="{5111611B-9756-4A42-9E05-5FE4733AFDBE}" srcId="{EEB39F68-A9BE-4877-8B2D-F5A6C1257D39}" destId="{FE09F1A5-4C4B-49B5-B6C4-7E3CC7C55976}" srcOrd="0" destOrd="0" parTransId="{9CCBF94B-F0E9-4C79-A3C5-8F65C14164CD}" sibTransId="{FD2C26A3-24D4-493A-BAC2-A4BECCA0664A}"/>
    <dgm:cxn modelId="{89FE5CF6-0A1F-48BA-94E2-321ABA45E952}" type="presOf" srcId="{C8C8FEFD-199D-424B-9DA3-8E47BC789E37}" destId="{A131BFF0-FD57-4C37-93CD-F1C44421EE7D}" srcOrd="1" destOrd="0" presId="urn:microsoft.com/office/officeart/2005/8/layout/hierarchy2"/>
    <dgm:cxn modelId="{7FB52D39-29BB-403D-B462-083B23A51C76}" srcId="{FE09F1A5-4C4B-49B5-B6C4-7E3CC7C55976}" destId="{3D6241E8-599C-4F62-ABA3-F99DD44325D6}" srcOrd="0" destOrd="0" parTransId="{941A59AF-8D1C-48EC-88DA-049305356381}" sibTransId="{05C7977C-5E11-4D38-884C-425CC8C46AC5}"/>
    <dgm:cxn modelId="{58865D57-3017-487B-B794-EB7E79ACC8B0}" type="presOf" srcId="{3D6241E8-599C-4F62-ABA3-F99DD44325D6}" destId="{3C53B29D-CA12-4308-A6F9-23E279EF70BA}" srcOrd="0" destOrd="0" presId="urn:microsoft.com/office/officeart/2005/8/layout/hierarchy2"/>
    <dgm:cxn modelId="{269A3509-872A-40B0-AE3F-384E3DBBC335}" type="presOf" srcId="{B311A4DE-D047-4C8D-B150-BD5970C7F31C}" destId="{075D66D2-0859-4B4F-ACCC-DA4D410B5F99}" srcOrd="0" destOrd="0" presId="urn:microsoft.com/office/officeart/2005/8/layout/hierarchy2"/>
    <dgm:cxn modelId="{60D0BBC8-9232-4B4C-B24F-1DBEF42BFD2C}" type="presOf" srcId="{BF1CBF61-3FAA-4AA5-A5D1-59A16F697386}" destId="{05DDD86A-5FDD-4F19-916F-43587E27F694}" srcOrd="1" destOrd="0" presId="urn:microsoft.com/office/officeart/2005/8/layout/hierarchy2"/>
    <dgm:cxn modelId="{D53C3147-F42B-4997-AE3C-9ED038A345F0}" type="presOf" srcId="{AC43D7B3-B46B-4DA4-AF96-C6CE9B6516DC}" destId="{2291DFB4-34E4-4A79-9A2B-564E6EAB82B3}" srcOrd="0" destOrd="0" presId="urn:microsoft.com/office/officeart/2005/8/layout/hierarchy2"/>
    <dgm:cxn modelId="{A67AA9F0-24EF-48F2-8966-0D048EC3DB34}" type="presOf" srcId="{BF90599F-8100-4A43-A05B-11E50513A5B6}" destId="{60F22211-42F8-484F-9F51-8991D9BEE233}" srcOrd="0" destOrd="0" presId="urn:microsoft.com/office/officeart/2005/8/layout/hierarchy2"/>
    <dgm:cxn modelId="{36D2A424-63C0-468A-9076-521900AE5C04}" type="presOf" srcId="{82FA1746-CAA6-4077-A800-D5DB2291FD1B}" destId="{DBCA68C3-3142-40E8-B62D-58B6A1578C6A}" srcOrd="0" destOrd="0" presId="urn:microsoft.com/office/officeart/2005/8/layout/hierarchy2"/>
    <dgm:cxn modelId="{EF3D6C3C-5287-40D0-81D5-923ACE691F22}" type="presOf" srcId="{BF90599F-8100-4A43-A05B-11E50513A5B6}" destId="{C6BA63E1-E690-40F2-9E3C-C19AB4442D8B}" srcOrd="1" destOrd="0" presId="urn:microsoft.com/office/officeart/2005/8/layout/hierarchy2"/>
    <dgm:cxn modelId="{80E0068C-F0F0-45F2-A5C5-6E7FB487E8CE}" type="presOf" srcId="{D9FAF039-AFBD-4A60-A288-7424CB842E2A}" destId="{CFE1A968-3EF0-4720-A2B3-7A05DA852BCE}" srcOrd="0" destOrd="0" presId="urn:microsoft.com/office/officeart/2005/8/layout/hierarchy2"/>
    <dgm:cxn modelId="{1735E0D3-96D6-45FC-B156-897FF3902C9A}" type="presParOf" srcId="{5BF59D01-804B-4A7D-8399-4B69BC9F79D6}" destId="{D311F0E1-9F02-4F6A-AFC4-711625C6CD95}" srcOrd="0" destOrd="0" presId="urn:microsoft.com/office/officeart/2005/8/layout/hierarchy2"/>
    <dgm:cxn modelId="{E45897F2-E6BE-419A-85E1-1B60CE8AE44E}" type="presParOf" srcId="{D311F0E1-9F02-4F6A-AFC4-711625C6CD95}" destId="{F680301D-42CF-4961-9B14-0B0FB7B1A0E2}" srcOrd="0" destOrd="0" presId="urn:microsoft.com/office/officeart/2005/8/layout/hierarchy2"/>
    <dgm:cxn modelId="{3256DE0B-97DD-4A03-94A5-1C662C665261}" type="presParOf" srcId="{D311F0E1-9F02-4F6A-AFC4-711625C6CD95}" destId="{7A3D3ADA-6E94-4CB8-A672-CA623E7F141A}" srcOrd="1" destOrd="0" presId="urn:microsoft.com/office/officeart/2005/8/layout/hierarchy2"/>
    <dgm:cxn modelId="{33B383F9-EC38-401F-AF82-DA65598414A4}" type="presParOf" srcId="{7A3D3ADA-6E94-4CB8-A672-CA623E7F141A}" destId="{B5354817-F1CA-4081-9C7D-5A2824FC1485}" srcOrd="0" destOrd="0" presId="urn:microsoft.com/office/officeart/2005/8/layout/hierarchy2"/>
    <dgm:cxn modelId="{B8028C92-5863-4089-B49F-49EAD216AF63}" type="presParOf" srcId="{B5354817-F1CA-4081-9C7D-5A2824FC1485}" destId="{EF660C5A-4D95-48F3-9D46-4FAF57D5649F}" srcOrd="0" destOrd="0" presId="urn:microsoft.com/office/officeart/2005/8/layout/hierarchy2"/>
    <dgm:cxn modelId="{7CFF3A6D-E817-474F-8D86-6871BBCF20C0}" type="presParOf" srcId="{7A3D3ADA-6E94-4CB8-A672-CA623E7F141A}" destId="{1B9E5119-EBB6-4E8A-A566-F135BEB2DFC2}" srcOrd="1" destOrd="0" presId="urn:microsoft.com/office/officeart/2005/8/layout/hierarchy2"/>
    <dgm:cxn modelId="{1A81BC09-C14E-4938-ACC0-9CE70D444BD4}" type="presParOf" srcId="{1B9E5119-EBB6-4E8A-A566-F135BEB2DFC2}" destId="{3C53B29D-CA12-4308-A6F9-23E279EF70BA}" srcOrd="0" destOrd="0" presId="urn:microsoft.com/office/officeart/2005/8/layout/hierarchy2"/>
    <dgm:cxn modelId="{50DB5785-B329-467E-8963-E5A221E48708}" type="presParOf" srcId="{1B9E5119-EBB6-4E8A-A566-F135BEB2DFC2}" destId="{5A88366D-3172-4AE1-829B-00916FC55576}" srcOrd="1" destOrd="0" presId="urn:microsoft.com/office/officeart/2005/8/layout/hierarchy2"/>
    <dgm:cxn modelId="{3AB218F0-9058-4B4E-9918-776EA910F533}" type="presParOf" srcId="{7A3D3ADA-6E94-4CB8-A672-CA623E7F141A}" destId="{01B11FEA-8741-4E70-9166-3C6371794D6C}" srcOrd="2" destOrd="0" presId="urn:microsoft.com/office/officeart/2005/8/layout/hierarchy2"/>
    <dgm:cxn modelId="{FE85927F-2271-4485-9142-CA831199E4AA}" type="presParOf" srcId="{01B11FEA-8741-4E70-9166-3C6371794D6C}" destId="{A131BFF0-FD57-4C37-93CD-F1C44421EE7D}" srcOrd="0" destOrd="0" presId="urn:microsoft.com/office/officeart/2005/8/layout/hierarchy2"/>
    <dgm:cxn modelId="{89FA2238-5844-4D45-8831-E031C232BD06}" type="presParOf" srcId="{7A3D3ADA-6E94-4CB8-A672-CA623E7F141A}" destId="{FA820A0C-9B92-4E0C-8B7D-BE8EF4C6C3DD}" srcOrd="3" destOrd="0" presId="urn:microsoft.com/office/officeart/2005/8/layout/hierarchy2"/>
    <dgm:cxn modelId="{EEAF90FB-EA9C-4DDD-BE58-C114576E4CFA}" type="presParOf" srcId="{FA820A0C-9B92-4E0C-8B7D-BE8EF4C6C3DD}" destId="{CFE1A968-3EF0-4720-A2B3-7A05DA852BCE}" srcOrd="0" destOrd="0" presId="urn:microsoft.com/office/officeart/2005/8/layout/hierarchy2"/>
    <dgm:cxn modelId="{CDCB3297-8F8F-408D-A5E2-3A2621139C53}" type="presParOf" srcId="{FA820A0C-9B92-4E0C-8B7D-BE8EF4C6C3DD}" destId="{9761EDDA-50A3-4E37-9FE1-2420F36E1DD5}" srcOrd="1" destOrd="0" presId="urn:microsoft.com/office/officeart/2005/8/layout/hierarchy2"/>
    <dgm:cxn modelId="{D3BCD6C8-9086-471B-8503-77EA5DCDFF9C}" type="presParOf" srcId="{9761EDDA-50A3-4E37-9FE1-2420F36E1DD5}" destId="{AC41039E-2FCA-4BFA-9A3B-A3AA926AFD01}" srcOrd="0" destOrd="0" presId="urn:microsoft.com/office/officeart/2005/8/layout/hierarchy2"/>
    <dgm:cxn modelId="{24BD3B34-9217-4985-B4CC-B33893BB1F4A}" type="presParOf" srcId="{AC41039E-2FCA-4BFA-9A3B-A3AA926AFD01}" destId="{05DDD86A-5FDD-4F19-916F-43587E27F694}" srcOrd="0" destOrd="0" presId="urn:microsoft.com/office/officeart/2005/8/layout/hierarchy2"/>
    <dgm:cxn modelId="{FDD0B7BE-8EE8-452F-BF33-FFA10AE8841D}" type="presParOf" srcId="{9761EDDA-50A3-4E37-9FE1-2420F36E1DD5}" destId="{4FA9B8D6-6C52-42BE-BE83-8EC16EE1447F}" srcOrd="1" destOrd="0" presId="urn:microsoft.com/office/officeart/2005/8/layout/hierarchy2"/>
    <dgm:cxn modelId="{A5A41F47-AD6B-468D-8661-F0B56F495A48}" type="presParOf" srcId="{4FA9B8D6-6C52-42BE-BE83-8EC16EE1447F}" destId="{DBCA68C3-3142-40E8-B62D-58B6A1578C6A}" srcOrd="0" destOrd="0" presId="urn:microsoft.com/office/officeart/2005/8/layout/hierarchy2"/>
    <dgm:cxn modelId="{AAC8566C-2C5F-450B-AE8C-B581283B31CD}" type="presParOf" srcId="{4FA9B8D6-6C52-42BE-BE83-8EC16EE1447F}" destId="{01E5F251-F60C-40DE-B879-754D2A7CDBC9}" srcOrd="1" destOrd="0" presId="urn:microsoft.com/office/officeart/2005/8/layout/hierarchy2"/>
    <dgm:cxn modelId="{F1798C8A-714B-4086-8E3B-40C07F2E373A}" type="presParOf" srcId="{9761EDDA-50A3-4E37-9FE1-2420F36E1DD5}" destId="{60F22211-42F8-484F-9F51-8991D9BEE233}" srcOrd="2" destOrd="0" presId="urn:microsoft.com/office/officeart/2005/8/layout/hierarchy2"/>
    <dgm:cxn modelId="{BB6D1EB9-75EE-46CD-9686-81486DA0E979}" type="presParOf" srcId="{60F22211-42F8-484F-9F51-8991D9BEE233}" destId="{C6BA63E1-E690-40F2-9E3C-C19AB4442D8B}" srcOrd="0" destOrd="0" presId="urn:microsoft.com/office/officeart/2005/8/layout/hierarchy2"/>
    <dgm:cxn modelId="{9B22CA54-44EA-42F6-B7C0-3A6F6077C732}" type="presParOf" srcId="{9761EDDA-50A3-4E37-9FE1-2420F36E1DD5}" destId="{237FF709-0815-47AC-99A5-36EDFB886166}" srcOrd="3" destOrd="0" presId="urn:microsoft.com/office/officeart/2005/8/layout/hierarchy2"/>
    <dgm:cxn modelId="{300ED7EF-875D-40D2-8C60-13726970D37E}" type="presParOf" srcId="{237FF709-0815-47AC-99A5-36EDFB886166}" destId="{075D66D2-0859-4B4F-ACCC-DA4D410B5F99}" srcOrd="0" destOrd="0" presId="urn:microsoft.com/office/officeart/2005/8/layout/hierarchy2"/>
    <dgm:cxn modelId="{F10A990C-C693-479C-9BD5-5C44BCE4867A}" type="presParOf" srcId="{237FF709-0815-47AC-99A5-36EDFB886166}" destId="{F85E62A3-0D78-40B0-BD07-471A399828DA}" srcOrd="1" destOrd="0" presId="urn:microsoft.com/office/officeart/2005/8/layout/hierarchy2"/>
    <dgm:cxn modelId="{061E58BA-8903-4CDD-8AFA-8BCF996253A8}" type="presParOf" srcId="{9761EDDA-50A3-4E37-9FE1-2420F36E1DD5}" destId="{2291DFB4-34E4-4A79-9A2B-564E6EAB82B3}" srcOrd="4" destOrd="0" presId="urn:microsoft.com/office/officeart/2005/8/layout/hierarchy2"/>
    <dgm:cxn modelId="{F8119548-786B-48E3-B060-34748C62DFDB}" type="presParOf" srcId="{2291DFB4-34E4-4A79-9A2B-564E6EAB82B3}" destId="{D5C2249A-A256-486B-97EE-01F92F9F0E2D}" srcOrd="0" destOrd="0" presId="urn:microsoft.com/office/officeart/2005/8/layout/hierarchy2"/>
    <dgm:cxn modelId="{A00386F4-0399-44C1-A5EB-A6BC376CFE20}" type="presParOf" srcId="{9761EDDA-50A3-4E37-9FE1-2420F36E1DD5}" destId="{AB71A8BB-FF92-48AB-A8EB-F6EA74627ADF}" srcOrd="5" destOrd="0" presId="urn:microsoft.com/office/officeart/2005/8/layout/hierarchy2"/>
    <dgm:cxn modelId="{94024EDE-8F5A-4731-94C9-39BA7BC782D6}" type="presParOf" srcId="{AB71A8BB-FF92-48AB-A8EB-F6EA74627ADF}" destId="{EEE8184D-1C77-4B3B-ABAD-1F141CEF2ED4}" srcOrd="0" destOrd="0" presId="urn:microsoft.com/office/officeart/2005/8/layout/hierarchy2"/>
    <dgm:cxn modelId="{DAFB0491-6748-418E-AD66-4CC84799225B}" type="presParOf" srcId="{AB71A8BB-FF92-48AB-A8EB-F6EA74627ADF}" destId="{BBF732C9-909E-48DC-A788-B993A5284555}" srcOrd="1" destOrd="0" presId="urn:microsoft.com/office/officeart/2005/8/layout/hierarchy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4E9F8D-F454-4998-9F85-52B5B9FFE1B7}">
      <dsp:nvSpPr>
        <dsp:cNvPr id="0" name=""/>
        <dsp:cNvSpPr/>
      </dsp:nvSpPr>
      <dsp:spPr>
        <a:xfrm rot="16200000">
          <a:off x="517560" y="765069"/>
          <a:ext cx="2640629" cy="2995824"/>
        </a:xfrm>
        <a:prstGeom prst="downArrow">
          <a:avLst>
            <a:gd name="adj1" fmla="val 50000"/>
            <a:gd name="adj2" fmla="val 35000"/>
          </a:avLst>
        </a:prstGeom>
        <a:gradFill rotWithShape="0">
          <a:gsLst>
            <a:gs pos="0">
              <a:schemeClr val="lt1">
                <a:hueOff val="0"/>
                <a:satOff val="0"/>
                <a:lumOff val="0"/>
                <a:alphaOff val="0"/>
                <a:shade val="40000"/>
                <a:satMod val="155000"/>
              </a:schemeClr>
            </a:gs>
            <a:gs pos="65000">
              <a:schemeClr val="lt1">
                <a:hueOff val="0"/>
                <a:satOff val="0"/>
                <a:lumOff val="0"/>
                <a:alphaOff val="0"/>
                <a:shade val="85000"/>
                <a:satMod val="155000"/>
              </a:schemeClr>
            </a:gs>
            <a:gs pos="100000">
              <a:schemeClr val="lt1">
                <a:hueOff val="0"/>
                <a:satOff val="0"/>
                <a:lumOff val="0"/>
                <a:alphaOff val="0"/>
                <a:shade val="95000"/>
                <a:satMod val="155000"/>
              </a:schemeClr>
            </a:gs>
          </a:gsLst>
          <a:lin ang="16200000" scaled="0"/>
        </a:gradFill>
        <a:ln>
          <a:noFill/>
        </a:ln>
        <a:effectLst>
          <a:outerShdw blurRad="390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rtl="1">
            <a:lnSpc>
              <a:spcPct val="90000"/>
            </a:lnSpc>
            <a:spcBef>
              <a:spcPct val="0"/>
            </a:spcBef>
            <a:spcAft>
              <a:spcPct val="35000"/>
            </a:spcAft>
          </a:pPr>
          <a:r>
            <a:rPr lang="ar-SA" sz="4800" kern="1200" dirty="0" smtClean="0"/>
            <a:t>المواءمة</a:t>
          </a:r>
          <a:endParaRPr lang="ar-SA" sz="4800" kern="1200" dirty="0"/>
        </a:p>
      </dsp:txBody>
      <dsp:txXfrm rot="16200000">
        <a:off x="517560" y="765069"/>
        <a:ext cx="2640629" cy="2995824"/>
      </dsp:txXfrm>
    </dsp:sp>
    <dsp:sp modelId="{B97944E4-30F3-4777-A0A0-2E3E5751AA95}">
      <dsp:nvSpPr>
        <dsp:cNvPr id="0" name=""/>
        <dsp:cNvSpPr/>
      </dsp:nvSpPr>
      <dsp:spPr>
        <a:xfrm rot="5400000">
          <a:off x="4412994" y="713145"/>
          <a:ext cx="2640629" cy="3099671"/>
        </a:xfrm>
        <a:prstGeom prst="downArrow">
          <a:avLst>
            <a:gd name="adj1" fmla="val 50000"/>
            <a:gd name="adj2" fmla="val 35000"/>
          </a:avLst>
        </a:prstGeom>
        <a:gradFill rotWithShape="0">
          <a:gsLst>
            <a:gs pos="0">
              <a:schemeClr val="lt1">
                <a:hueOff val="0"/>
                <a:satOff val="0"/>
                <a:lumOff val="0"/>
                <a:alphaOff val="0"/>
                <a:shade val="40000"/>
                <a:satMod val="155000"/>
              </a:schemeClr>
            </a:gs>
            <a:gs pos="65000">
              <a:schemeClr val="lt1">
                <a:hueOff val="0"/>
                <a:satOff val="0"/>
                <a:lumOff val="0"/>
                <a:alphaOff val="0"/>
                <a:shade val="85000"/>
                <a:satMod val="155000"/>
              </a:schemeClr>
            </a:gs>
            <a:gs pos="100000">
              <a:schemeClr val="lt1">
                <a:hueOff val="0"/>
                <a:satOff val="0"/>
                <a:lumOff val="0"/>
                <a:alphaOff val="0"/>
                <a:shade val="95000"/>
                <a:satMod val="155000"/>
              </a:schemeClr>
            </a:gs>
          </a:gsLst>
          <a:lin ang="16200000" scaled="0"/>
        </a:gradFill>
        <a:ln>
          <a:noFill/>
        </a:ln>
        <a:effectLst>
          <a:outerShdw blurRad="390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rtl="1">
            <a:lnSpc>
              <a:spcPct val="90000"/>
            </a:lnSpc>
            <a:spcBef>
              <a:spcPct val="0"/>
            </a:spcBef>
            <a:spcAft>
              <a:spcPct val="35000"/>
            </a:spcAft>
          </a:pPr>
          <a:r>
            <a:rPr lang="ar-SA" sz="4800" kern="1200" dirty="0" smtClean="0"/>
            <a:t>التمثل </a:t>
          </a:r>
          <a:endParaRPr lang="ar-SA" sz="4800" kern="1200" dirty="0"/>
        </a:p>
      </dsp:txBody>
      <dsp:txXfrm rot="5400000">
        <a:off x="4412994" y="713145"/>
        <a:ext cx="2640629" cy="30996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C229A5-4AE4-4A55-9E9F-83A5CDB04A18}">
      <dsp:nvSpPr>
        <dsp:cNvPr id="0" name=""/>
        <dsp:cNvSpPr/>
      </dsp:nvSpPr>
      <dsp:spPr>
        <a:xfrm>
          <a:off x="3306105" y="1624"/>
          <a:ext cx="1617389" cy="1051303"/>
        </a:xfrm>
        <a:prstGeom prst="roundRect">
          <a:avLst/>
        </a:prstGeom>
        <a:gradFill rotWithShape="0">
          <a:gsLst>
            <a:gs pos="0">
              <a:schemeClr val="accent1">
                <a:alpha val="90000"/>
                <a:hueOff val="0"/>
                <a:satOff val="0"/>
                <a:lumOff val="0"/>
                <a:alphaOff val="0"/>
                <a:shade val="40000"/>
                <a:satMod val="155000"/>
              </a:schemeClr>
            </a:gs>
            <a:gs pos="65000">
              <a:schemeClr val="accent1">
                <a:alpha val="90000"/>
                <a:hueOff val="0"/>
                <a:satOff val="0"/>
                <a:lumOff val="0"/>
                <a:alphaOff val="0"/>
                <a:shade val="85000"/>
                <a:satMod val="155000"/>
              </a:schemeClr>
            </a:gs>
            <a:gs pos="100000">
              <a:schemeClr val="accent1">
                <a:alpha val="90000"/>
                <a:hueOff val="0"/>
                <a:satOff val="0"/>
                <a:lumOff val="0"/>
                <a:alphaOff val="0"/>
                <a:shade val="95000"/>
                <a:satMod val="155000"/>
              </a:schemeClr>
            </a:gs>
          </a:gsLst>
          <a:lin ang="16200000" scaled="0"/>
        </a:gradFill>
        <a:ln>
          <a:noFill/>
        </a:ln>
        <a:effectLst>
          <a:outerShdw blurRad="390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الدافعية</a:t>
          </a:r>
          <a:endParaRPr lang="ar-SA" sz="2400" b="1" kern="1200" dirty="0"/>
        </a:p>
      </dsp:txBody>
      <dsp:txXfrm>
        <a:off x="3306105" y="1624"/>
        <a:ext cx="1617389" cy="1051303"/>
      </dsp:txXfrm>
    </dsp:sp>
    <dsp:sp modelId="{C43E67CF-0376-415B-9BE5-46D7BA676886}">
      <dsp:nvSpPr>
        <dsp:cNvPr id="0" name=""/>
        <dsp:cNvSpPr/>
      </dsp:nvSpPr>
      <dsp:spPr>
        <a:xfrm>
          <a:off x="2379094" y="527276"/>
          <a:ext cx="3471410" cy="3471410"/>
        </a:xfrm>
        <a:custGeom>
          <a:avLst/>
          <a:gdLst/>
          <a:ahLst/>
          <a:cxnLst/>
          <a:rect l="0" t="0" r="0" b="0"/>
          <a:pathLst>
            <a:path>
              <a:moveTo>
                <a:pt x="2767324" y="339841"/>
              </a:moveTo>
              <a:arcTo wR="1735705" hR="1735705" stAng="18387985" swAng="1632488"/>
            </a:path>
          </a:pathLst>
        </a:custGeom>
        <a:noFill/>
        <a:ln w="6350" cap="rnd" cmpd="sng" algn="ctr">
          <a:solidFill>
            <a:schemeClr val="accent1">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5D1C1BD-4E39-4D69-ACA3-B564C6DCDEA5}">
      <dsp:nvSpPr>
        <dsp:cNvPr id="0" name=""/>
        <dsp:cNvSpPr/>
      </dsp:nvSpPr>
      <dsp:spPr>
        <a:xfrm>
          <a:off x="5041810" y="1737329"/>
          <a:ext cx="1617389" cy="1051303"/>
        </a:xfrm>
        <a:prstGeom prst="roundRect">
          <a:avLst/>
        </a:prstGeom>
        <a:gradFill rotWithShape="0">
          <a:gsLst>
            <a:gs pos="0">
              <a:schemeClr val="accent1">
                <a:alpha val="90000"/>
                <a:hueOff val="0"/>
                <a:satOff val="0"/>
                <a:lumOff val="0"/>
                <a:alphaOff val="-13333"/>
                <a:shade val="40000"/>
                <a:satMod val="155000"/>
              </a:schemeClr>
            </a:gs>
            <a:gs pos="65000">
              <a:schemeClr val="accent1">
                <a:alpha val="90000"/>
                <a:hueOff val="0"/>
                <a:satOff val="0"/>
                <a:lumOff val="0"/>
                <a:alphaOff val="-13333"/>
                <a:shade val="85000"/>
                <a:satMod val="155000"/>
              </a:schemeClr>
            </a:gs>
            <a:gs pos="100000">
              <a:schemeClr val="accent1">
                <a:alpha val="90000"/>
                <a:hueOff val="0"/>
                <a:satOff val="0"/>
                <a:lumOff val="0"/>
                <a:alphaOff val="-13333"/>
                <a:shade val="95000"/>
                <a:satMod val="155000"/>
              </a:schemeClr>
            </a:gs>
          </a:gsLst>
          <a:lin ang="16200000" scaled="0"/>
        </a:gradFill>
        <a:ln>
          <a:noFill/>
        </a:ln>
        <a:effectLst>
          <a:outerShdw blurRad="390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t>التفكير المتمركز حول الذات</a:t>
          </a:r>
          <a:endParaRPr lang="ar-SA" sz="2000" b="1" kern="1200" dirty="0"/>
        </a:p>
      </dsp:txBody>
      <dsp:txXfrm>
        <a:off x="5041810" y="1737329"/>
        <a:ext cx="1617389" cy="1051303"/>
      </dsp:txXfrm>
    </dsp:sp>
    <dsp:sp modelId="{F0D7D439-3CF1-482F-966F-601FB0D6A052}">
      <dsp:nvSpPr>
        <dsp:cNvPr id="0" name=""/>
        <dsp:cNvSpPr/>
      </dsp:nvSpPr>
      <dsp:spPr>
        <a:xfrm>
          <a:off x="2379094" y="527276"/>
          <a:ext cx="3471410" cy="3471410"/>
        </a:xfrm>
        <a:custGeom>
          <a:avLst/>
          <a:gdLst/>
          <a:ahLst/>
          <a:cxnLst/>
          <a:rect l="0" t="0" r="0" b="0"/>
          <a:pathLst>
            <a:path>
              <a:moveTo>
                <a:pt x="3291399" y="2505437"/>
              </a:moveTo>
              <a:arcTo wR="1735705" hR="1735705" stAng="1579527" swAng="1632488"/>
            </a:path>
          </a:pathLst>
        </a:custGeom>
        <a:noFill/>
        <a:ln w="6350" cap="rnd" cmpd="sng" algn="ctr">
          <a:solidFill>
            <a:schemeClr val="accent1">
              <a:shade val="90000"/>
              <a:hueOff val="99092"/>
              <a:satOff val="-8178"/>
              <a:lumOff val="1277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BF2C666-F913-443D-9E32-0DDE99B9C352}">
      <dsp:nvSpPr>
        <dsp:cNvPr id="0" name=""/>
        <dsp:cNvSpPr/>
      </dsp:nvSpPr>
      <dsp:spPr>
        <a:xfrm>
          <a:off x="3306105" y="3473035"/>
          <a:ext cx="1617389" cy="1051303"/>
        </a:xfrm>
        <a:prstGeom prst="roundRect">
          <a:avLst/>
        </a:prstGeom>
        <a:gradFill rotWithShape="0">
          <a:gsLst>
            <a:gs pos="0">
              <a:schemeClr val="accent1">
                <a:alpha val="90000"/>
                <a:hueOff val="0"/>
                <a:satOff val="0"/>
                <a:lumOff val="0"/>
                <a:alphaOff val="-26667"/>
                <a:shade val="40000"/>
                <a:satMod val="155000"/>
              </a:schemeClr>
            </a:gs>
            <a:gs pos="65000">
              <a:schemeClr val="accent1">
                <a:alpha val="90000"/>
                <a:hueOff val="0"/>
                <a:satOff val="0"/>
                <a:lumOff val="0"/>
                <a:alphaOff val="-26667"/>
                <a:shade val="85000"/>
                <a:satMod val="155000"/>
              </a:schemeClr>
            </a:gs>
            <a:gs pos="100000">
              <a:schemeClr val="accent1">
                <a:alpha val="90000"/>
                <a:hueOff val="0"/>
                <a:satOff val="0"/>
                <a:lumOff val="0"/>
                <a:alphaOff val="-26667"/>
                <a:shade val="95000"/>
                <a:satMod val="155000"/>
              </a:schemeClr>
            </a:gs>
          </a:gsLst>
          <a:lin ang="16200000" scaled="0"/>
        </a:gradFill>
        <a:ln>
          <a:noFill/>
        </a:ln>
        <a:effectLst>
          <a:outerShdw blurRad="390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t>التقليد</a:t>
          </a:r>
          <a:endParaRPr lang="ar-SA" sz="2800" b="1" kern="1200" dirty="0"/>
        </a:p>
      </dsp:txBody>
      <dsp:txXfrm>
        <a:off x="3306105" y="3473035"/>
        <a:ext cx="1617389" cy="1051303"/>
      </dsp:txXfrm>
    </dsp:sp>
    <dsp:sp modelId="{0B29B00D-0B66-4C02-B321-2BFE410C0C5C}">
      <dsp:nvSpPr>
        <dsp:cNvPr id="0" name=""/>
        <dsp:cNvSpPr/>
      </dsp:nvSpPr>
      <dsp:spPr>
        <a:xfrm>
          <a:off x="2379094" y="527276"/>
          <a:ext cx="3471410" cy="3471410"/>
        </a:xfrm>
        <a:custGeom>
          <a:avLst/>
          <a:gdLst/>
          <a:ahLst/>
          <a:cxnLst/>
          <a:rect l="0" t="0" r="0" b="0"/>
          <a:pathLst>
            <a:path>
              <a:moveTo>
                <a:pt x="704086" y="3131568"/>
              </a:moveTo>
              <a:arcTo wR="1735705" hR="1735705" stAng="7587985" swAng="1632488"/>
            </a:path>
          </a:pathLst>
        </a:custGeom>
        <a:noFill/>
        <a:ln w="6350" cap="rnd" cmpd="sng" algn="ctr">
          <a:solidFill>
            <a:schemeClr val="accent1">
              <a:shade val="90000"/>
              <a:hueOff val="198185"/>
              <a:satOff val="-16355"/>
              <a:lumOff val="25555"/>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3749E2F-51B9-417B-9C85-9E52694D36E0}">
      <dsp:nvSpPr>
        <dsp:cNvPr id="0" name=""/>
        <dsp:cNvSpPr/>
      </dsp:nvSpPr>
      <dsp:spPr>
        <a:xfrm>
          <a:off x="1570399" y="1737329"/>
          <a:ext cx="1617389" cy="1051303"/>
        </a:xfrm>
        <a:prstGeom prst="roundRect">
          <a:avLst/>
        </a:prstGeom>
        <a:gradFill rotWithShape="0">
          <a:gsLst>
            <a:gs pos="0">
              <a:schemeClr val="accent1">
                <a:alpha val="90000"/>
                <a:hueOff val="0"/>
                <a:satOff val="0"/>
                <a:lumOff val="0"/>
                <a:alphaOff val="-40000"/>
                <a:shade val="40000"/>
                <a:satMod val="155000"/>
              </a:schemeClr>
            </a:gs>
            <a:gs pos="65000">
              <a:schemeClr val="accent1">
                <a:alpha val="90000"/>
                <a:hueOff val="0"/>
                <a:satOff val="0"/>
                <a:lumOff val="0"/>
                <a:alphaOff val="-40000"/>
                <a:shade val="85000"/>
                <a:satMod val="155000"/>
              </a:schemeClr>
            </a:gs>
            <a:gs pos="100000">
              <a:schemeClr val="accent1">
                <a:alpha val="90000"/>
                <a:hueOff val="0"/>
                <a:satOff val="0"/>
                <a:lumOff val="0"/>
                <a:alphaOff val="-40000"/>
                <a:shade val="95000"/>
                <a:satMod val="155000"/>
              </a:schemeClr>
            </a:gs>
          </a:gsLst>
          <a:lin ang="16200000" scaled="0"/>
        </a:gradFill>
        <a:ln>
          <a:noFill/>
        </a:ln>
        <a:effectLst>
          <a:outerShdw blurRad="390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t>مفاهيم الحقيقة الواقعية</a:t>
          </a:r>
          <a:endParaRPr lang="ar-SA" sz="2000" b="1" kern="1200" dirty="0"/>
        </a:p>
      </dsp:txBody>
      <dsp:txXfrm>
        <a:off x="1570399" y="1737329"/>
        <a:ext cx="1617389" cy="1051303"/>
      </dsp:txXfrm>
    </dsp:sp>
    <dsp:sp modelId="{BCCC467E-E31F-40AE-8F73-7D4FE5074E76}">
      <dsp:nvSpPr>
        <dsp:cNvPr id="0" name=""/>
        <dsp:cNvSpPr/>
      </dsp:nvSpPr>
      <dsp:spPr>
        <a:xfrm>
          <a:off x="2379094" y="527276"/>
          <a:ext cx="3471410" cy="3471410"/>
        </a:xfrm>
        <a:custGeom>
          <a:avLst/>
          <a:gdLst/>
          <a:ahLst/>
          <a:cxnLst/>
          <a:rect l="0" t="0" r="0" b="0"/>
          <a:pathLst>
            <a:path>
              <a:moveTo>
                <a:pt x="180010" y="965973"/>
              </a:moveTo>
              <a:arcTo wR="1735705" hR="1735705" stAng="12379527" swAng="1632488"/>
            </a:path>
          </a:pathLst>
        </a:custGeom>
        <a:noFill/>
        <a:ln w="6350" cap="rnd" cmpd="sng" algn="ctr">
          <a:solidFill>
            <a:schemeClr val="accent1">
              <a:shade val="90000"/>
              <a:hueOff val="297277"/>
              <a:satOff val="-24533"/>
              <a:lumOff val="38332"/>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80301D-42CF-4961-9B14-0B0FB7B1A0E2}">
      <dsp:nvSpPr>
        <dsp:cNvPr id="0" name=""/>
        <dsp:cNvSpPr/>
      </dsp:nvSpPr>
      <dsp:spPr>
        <a:xfrm>
          <a:off x="4085" y="1100081"/>
          <a:ext cx="2163534" cy="1081767"/>
        </a:xfrm>
        <a:prstGeom prst="roundRect">
          <a:avLst>
            <a:gd name="adj" fmla="val 10000"/>
          </a:avLst>
        </a:prstGeom>
        <a:solidFill>
          <a:schemeClr val="accent1">
            <a:alpha val="8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تنقسم إلى مرحلتين</a:t>
          </a:r>
          <a:endParaRPr lang="ar-SA" sz="3600" kern="1200" dirty="0"/>
        </a:p>
      </dsp:txBody>
      <dsp:txXfrm>
        <a:off x="4085" y="1100081"/>
        <a:ext cx="2163534" cy="1081767"/>
      </dsp:txXfrm>
    </dsp:sp>
    <dsp:sp modelId="{B5354817-F1CA-4081-9C7D-5A2824FC1485}">
      <dsp:nvSpPr>
        <dsp:cNvPr id="0" name=""/>
        <dsp:cNvSpPr/>
      </dsp:nvSpPr>
      <dsp:spPr>
        <a:xfrm rot="19457599">
          <a:off x="2067446" y="1308446"/>
          <a:ext cx="1065760" cy="43022"/>
        </a:xfrm>
        <a:custGeom>
          <a:avLst/>
          <a:gdLst/>
          <a:ahLst/>
          <a:cxnLst/>
          <a:rect l="0" t="0" r="0" b="0"/>
          <a:pathLst>
            <a:path>
              <a:moveTo>
                <a:pt x="0" y="21511"/>
              </a:moveTo>
              <a:lnTo>
                <a:pt x="1065760" y="21511"/>
              </a:lnTo>
            </a:path>
          </a:pathLst>
        </a:custGeom>
        <a:noFill/>
        <a:ln w="25400" cap="rnd"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9457599">
        <a:off x="2573682" y="1303313"/>
        <a:ext cx="53288" cy="53288"/>
      </dsp:txXfrm>
    </dsp:sp>
    <dsp:sp modelId="{3C53B29D-CA12-4308-A6F9-23E279EF70BA}">
      <dsp:nvSpPr>
        <dsp:cNvPr id="0" name=""/>
        <dsp:cNvSpPr/>
      </dsp:nvSpPr>
      <dsp:spPr>
        <a:xfrm>
          <a:off x="3033032" y="478065"/>
          <a:ext cx="2163534" cy="1081767"/>
        </a:xfrm>
        <a:prstGeom prst="roundRect">
          <a:avLst>
            <a:gd name="adj" fmla="val 10000"/>
          </a:avLst>
        </a:prstGeom>
        <a:solidFill>
          <a:schemeClr val="accent1">
            <a:alpha val="7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الفكر الحدسي</a:t>
          </a:r>
          <a:endParaRPr lang="ar-SA" sz="3600" kern="1200" dirty="0"/>
        </a:p>
      </dsp:txBody>
      <dsp:txXfrm>
        <a:off x="3033032" y="478065"/>
        <a:ext cx="2163534" cy="1081767"/>
      </dsp:txXfrm>
    </dsp:sp>
    <dsp:sp modelId="{01B11FEA-8741-4E70-9166-3C6371794D6C}">
      <dsp:nvSpPr>
        <dsp:cNvPr id="0" name=""/>
        <dsp:cNvSpPr/>
      </dsp:nvSpPr>
      <dsp:spPr>
        <a:xfrm rot="2142401">
          <a:off x="2067446" y="1930462"/>
          <a:ext cx="1065760" cy="43022"/>
        </a:xfrm>
        <a:custGeom>
          <a:avLst/>
          <a:gdLst/>
          <a:ahLst/>
          <a:cxnLst/>
          <a:rect l="0" t="0" r="0" b="0"/>
          <a:pathLst>
            <a:path>
              <a:moveTo>
                <a:pt x="0" y="21511"/>
              </a:moveTo>
              <a:lnTo>
                <a:pt x="1065760" y="21511"/>
              </a:lnTo>
            </a:path>
          </a:pathLst>
        </a:custGeom>
        <a:noFill/>
        <a:ln w="25400" cap="rnd"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2142401">
        <a:off x="2573682" y="1925329"/>
        <a:ext cx="53288" cy="53288"/>
      </dsp:txXfrm>
    </dsp:sp>
    <dsp:sp modelId="{CFE1A968-3EF0-4720-A2B3-7A05DA852BCE}">
      <dsp:nvSpPr>
        <dsp:cNvPr id="0" name=""/>
        <dsp:cNvSpPr/>
      </dsp:nvSpPr>
      <dsp:spPr>
        <a:xfrm>
          <a:off x="3033032" y="1722097"/>
          <a:ext cx="2163534" cy="1081767"/>
        </a:xfrm>
        <a:prstGeom prst="roundRect">
          <a:avLst>
            <a:gd name="adj" fmla="val 10000"/>
          </a:avLst>
        </a:prstGeom>
        <a:solidFill>
          <a:schemeClr val="accent1">
            <a:alpha val="7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التفكير السابق للمفاهيم</a:t>
          </a:r>
          <a:endParaRPr lang="ar-SA" sz="3600" kern="1200" dirty="0"/>
        </a:p>
      </dsp:txBody>
      <dsp:txXfrm>
        <a:off x="3033032" y="1722097"/>
        <a:ext cx="2163534" cy="1081767"/>
      </dsp:txXfrm>
    </dsp:sp>
    <dsp:sp modelId="{AC41039E-2FCA-4BFA-9A3B-A3AA926AFD01}">
      <dsp:nvSpPr>
        <dsp:cNvPr id="0" name=""/>
        <dsp:cNvSpPr/>
      </dsp:nvSpPr>
      <dsp:spPr>
        <a:xfrm rot="18289469">
          <a:off x="4871554" y="1619454"/>
          <a:ext cx="1515439" cy="43022"/>
        </a:xfrm>
        <a:custGeom>
          <a:avLst/>
          <a:gdLst/>
          <a:ahLst/>
          <a:cxnLst/>
          <a:rect l="0" t="0" r="0" b="0"/>
          <a:pathLst>
            <a:path>
              <a:moveTo>
                <a:pt x="0" y="21511"/>
              </a:moveTo>
              <a:lnTo>
                <a:pt x="1515439" y="21511"/>
              </a:lnTo>
            </a:path>
          </a:pathLst>
        </a:custGeom>
        <a:noFill/>
        <a:ln w="25400" cap="rnd"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8289469">
        <a:off x="5591387" y="1603079"/>
        <a:ext cx="75771" cy="75771"/>
      </dsp:txXfrm>
    </dsp:sp>
    <dsp:sp modelId="{DBCA68C3-3142-40E8-B62D-58B6A1578C6A}">
      <dsp:nvSpPr>
        <dsp:cNvPr id="0" name=""/>
        <dsp:cNvSpPr/>
      </dsp:nvSpPr>
      <dsp:spPr>
        <a:xfrm>
          <a:off x="6061980" y="478065"/>
          <a:ext cx="2163534" cy="1081767"/>
        </a:xfrm>
        <a:prstGeom prst="roundRect">
          <a:avLst>
            <a:gd name="adj" fmla="val 10000"/>
          </a:avLst>
        </a:prstGeom>
        <a:solidFill>
          <a:schemeClr val="accent1">
            <a:alpha val="5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نمو التفكير الرمزي</a:t>
          </a:r>
          <a:endParaRPr lang="ar-SA" sz="3600" kern="1200" dirty="0"/>
        </a:p>
      </dsp:txBody>
      <dsp:txXfrm>
        <a:off x="6061980" y="478065"/>
        <a:ext cx="2163534" cy="1081767"/>
      </dsp:txXfrm>
    </dsp:sp>
    <dsp:sp modelId="{60F22211-42F8-484F-9F51-8991D9BEE233}">
      <dsp:nvSpPr>
        <dsp:cNvPr id="0" name=""/>
        <dsp:cNvSpPr/>
      </dsp:nvSpPr>
      <dsp:spPr>
        <a:xfrm>
          <a:off x="5196567" y="2241470"/>
          <a:ext cx="865413" cy="43022"/>
        </a:xfrm>
        <a:custGeom>
          <a:avLst/>
          <a:gdLst/>
          <a:ahLst/>
          <a:cxnLst/>
          <a:rect l="0" t="0" r="0" b="0"/>
          <a:pathLst>
            <a:path>
              <a:moveTo>
                <a:pt x="0" y="21511"/>
              </a:moveTo>
              <a:lnTo>
                <a:pt x="865413" y="21511"/>
              </a:lnTo>
            </a:path>
          </a:pathLst>
        </a:custGeom>
        <a:noFill/>
        <a:ln w="25400" cap="rnd"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5607638" y="2241346"/>
        <a:ext cx="43270" cy="43270"/>
      </dsp:txXfrm>
    </dsp:sp>
    <dsp:sp modelId="{075D66D2-0859-4B4F-ACCC-DA4D410B5F99}">
      <dsp:nvSpPr>
        <dsp:cNvPr id="0" name=""/>
        <dsp:cNvSpPr/>
      </dsp:nvSpPr>
      <dsp:spPr>
        <a:xfrm>
          <a:off x="6061980" y="1722097"/>
          <a:ext cx="2163534" cy="1081767"/>
        </a:xfrm>
        <a:prstGeom prst="roundRect">
          <a:avLst>
            <a:gd name="adj" fmla="val 10000"/>
          </a:avLst>
        </a:prstGeom>
        <a:solidFill>
          <a:schemeClr val="accent1">
            <a:alpha val="5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اكتساب اللغة</a:t>
          </a:r>
          <a:endParaRPr lang="ar-SA" sz="3600" kern="1200" dirty="0"/>
        </a:p>
      </dsp:txBody>
      <dsp:txXfrm>
        <a:off x="6061980" y="1722097"/>
        <a:ext cx="2163534" cy="1081767"/>
      </dsp:txXfrm>
    </dsp:sp>
    <dsp:sp modelId="{2291DFB4-34E4-4A79-9A2B-564E6EAB82B3}">
      <dsp:nvSpPr>
        <dsp:cNvPr id="0" name=""/>
        <dsp:cNvSpPr/>
      </dsp:nvSpPr>
      <dsp:spPr>
        <a:xfrm rot="3310531">
          <a:off x="4871554" y="2863486"/>
          <a:ext cx="1515439" cy="43022"/>
        </a:xfrm>
        <a:custGeom>
          <a:avLst/>
          <a:gdLst/>
          <a:ahLst/>
          <a:cxnLst/>
          <a:rect l="0" t="0" r="0" b="0"/>
          <a:pathLst>
            <a:path>
              <a:moveTo>
                <a:pt x="0" y="21511"/>
              </a:moveTo>
              <a:lnTo>
                <a:pt x="1515439" y="21511"/>
              </a:lnTo>
            </a:path>
          </a:pathLst>
        </a:custGeom>
        <a:noFill/>
        <a:ln w="25400" cap="rnd"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3310531">
        <a:off x="5591387" y="2847111"/>
        <a:ext cx="75771" cy="75771"/>
      </dsp:txXfrm>
    </dsp:sp>
    <dsp:sp modelId="{EEE8184D-1C77-4B3B-ABAD-1F141CEF2ED4}">
      <dsp:nvSpPr>
        <dsp:cNvPr id="0" name=""/>
        <dsp:cNvSpPr/>
      </dsp:nvSpPr>
      <dsp:spPr>
        <a:xfrm>
          <a:off x="6061980" y="2966130"/>
          <a:ext cx="2163534" cy="1081767"/>
        </a:xfrm>
        <a:prstGeom prst="roundRect">
          <a:avLst>
            <a:gd name="adj" fmla="val 10000"/>
          </a:avLst>
        </a:prstGeom>
        <a:solidFill>
          <a:schemeClr val="accent1">
            <a:alpha val="50000"/>
            <a:hueOff val="0"/>
            <a:satOff val="0"/>
            <a:lumOff val="0"/>
            <a:alphaOff val="0"/>
          </a:schemeClr>
        </a:solidFill>
        <a:ln w="254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المنطق الانتقالي</a:t>
          </a:r>
          <a:endParaRPr lang="ar-SA" sz="3600" kern="1200" dirty="0"/>
        </a:p>
      </dsp:txBody>
      <dsp:txXfrm>
        <a:off x="6061980" y="2966130"/>
        <a:ext cx="2163534" cy="1081767"/>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1"/>
          <a:lstStyle>
            <a:lvl1pPr algn="r" latinLnBrk="0">
              <a:defRPr lang="ar-SA" sz="1200"/>
            </a:lvl1pPr>
          </a:lstStyle>
          <a:p>
            <a:pPr algn="r" rtl="1"/>
            <a:endParaRPr lang="ar-SA" dirty="0"/>
          </a:p>
        </p:txBody>
      </p:sp>
      <p:sp>
        <p:nvSpPr>
          <p:cNvPr id="3" name="Date Placeholder 2"/>
          <p:cNvSpPr>
            <a:spLocks noGrp="1"/>
          </p:cNvSpPr>
          <p:nvPr>
            <p:ph type="dt" sz="quarter" idx="1"/>
          </p:nvPr>
        </p:nvSpPr>
        <p:spPr>
          <a:xfrm>
            <a:off x="3884613" y="0"/>
            <a:ext cx="2971800" cy="457200"/>
          </a:xfrm>
          <a:prstGeom prst="rect">
            <a:avLst/>
          </a:prstGeom>
        </p:spPr>
        <p:txBody>
          <a:bodyPr vert="horz" rtlCol="1"/>
          <a:lstStyle>
            <a:lvl1pPr algn="r" latinLnBrk="0">
              <a:defRPr lang="ar-SA" sz="1200"/>
            </a:lvl1pPr>
          </a:lstStyle>
          <a:p>
            <a:fld id="{9472DD5C-B6A9-4714-908F-0B8F74738B98}" type="datetimeFigureOut">
              <a:rPr lang="ar-SA" smtClean="0"/>
              <a:pPr/>
              <a:t>24/04/1435</a:t>
            </a:fld>
            <a:endParaRPr lang="ar-SA" dirty="0"/>
          </a:p>
        </p:txBody>
      </p:sp>
      <p:sp>
        <p:nvSpPr>
          <p:cNvPr id="4" name="Footer Placeholder 3"/>
          <p:cNvSpPr>
            <a:spLocks noGrp="1"/>
          </p:cNvSpPr>
          <p:nvPr>
            <p:ph type="ftr" sz="quarter" idx="2"/>
          </p:nvPr>
        </p:nvSpPr>
        <p:spPr>
          <a:xfrm>
            <a:off x="0" y="8685213"/>
            <a:ext cx="2971800" cy="457200"/>
          </a:xfrm>
          <a:prstGeom prst="rect">
            <a:avLst/>
          </a:prstGeom>
        </p:spPr>
        <p:txBody>
          <a:bodyPr vert="horz" rtlCol="1" anchor="b"/>
          <a:lstStyle>
            <a:lvl1pPr algn="r" latinLnBrk="0">
              <a:defRPr lang="ar-SA" sz="1200"/>
            </a:lvl1pPr>
          </a:lstStyle>
          <a:p>
            <a:pPr algn="r" rtl="1"/>
            <a:endParaRPr lang="ar-S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rtlCol="1" anchor="b"/>
          <a:lstStyle>
            <a:lvl1pPr algn="r" latinLnBrk="0">
              <a:defRPr lang="ar-SA" sz="1200"/>
            </a:lvl1pPr>
          </a:lstStyle>
          <a:p>
            <a:fld id="{7C1C90DE-A98B-4173-B17E-434F189FC4DB}" type="slidenum">
              <a:rPr lang="ar-SA" smtClean="0"/>
              <a:pPr/>
              <a:t>‹#›</a:t>
            </a:fld>
            <a:endParaRPr lang="ar-SA"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1"/>
          <a:lstStyle>
            <a:lvl1pPr algn="r" latinLnBrk="0">
              <a:defRPr lang="ar-SA" sz="1200"/>
            </a:lvl1pPr>
          </a:lstStyle>
          <a:p>
            <a:pPr algn="r" rtl="1"/>
            <a:endParaRPr lang="ar-SA"/>
          </a:p>
        </p:txBody>
      </p:sp>
      <p:sp>
        <p:nvSpPr>
          <p:cNvPr id="3" name="Date Placeholder 2"/>
          <p:cNvSpPr>
            <a:spLocks noGrp="1"/>
          </p:cNvSpPr>
          <p:nvPr>
            <p:ph type="dt" idx="1"/>
          </p:nvPr>
        </p:nvSpPr>
        <p:spPr>
          <a:xfrm>
            <a:off x="3884613" y="0"/>
            <a:ext cx="2971800" cy="457200"/>
          </a:xfrm>
          <a:prstGeom prst="rect">
            <a:avLst/>
          </a:prstGeom>
        </p:spPr>
        <p:txBody>
          <a:bodyPr vert="horz" rtlCol="1"/>
          <a:lstStyle>
            <a:lvl1pPr algn="r" latinLnBrk="0">
              <a:defRPr lang="ar-SA" sz="1200"/>
            </a:lvl1pPr>
          </a:lstStyle>
          <a:p>
            <a:fld id="{193366E8-8A22-4400-BBA2-8D322280A6E8}" type="datetimeFigureOut">
              <a:rPr/>
              <a:pPr/>
              <a:t>9/6/2006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1" anchor="ctr"/>
          <a:lstStyle/>
          <a:p>
            <a:pPr algn="r" rtl="1"/>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1">
            <a:normAutofit/>
          </a:bodyPr>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1" anchor="b"/>
          <a:lstStyle>
            <a:lvl1pPr algn="r" latinLnBrk="0">
              <a:defRPr lang="ar-SA" sz="1200"/>
            </a:lvl1pPr>
          </a:lstStyle>
          <a:p>
            <a:pPr algn="r" rtl="1"/>
            <a:endParaRPr lang="ar-S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1" anchor="b"/>
          <a:lstStyle>
            <a:lvl1pPr algn="r" latinLnBrk="0">
              <a:defRPr lang="ar-SA" sz="1200"/>
            </a:lvl1pPr>
          </a:lstStyle>
          <a:p>
            <a:fld id="{3792D2CF-A01B-4515-8B40-3DC34258267A}" type="slidenum">
              <a:rPr/>
              <a:pPr/>
              <a:t>‹#›</a:t>
            </a:fld>
            <a:endParaRPr lang="ar-SA"/>
          </a:p>
        </p:txBody>
      </p:sp>
    </p:spTree>
  </p:cSld>
  <p:clrMap bg1="lt1" tx1="dk1" bg2="lt2" tx2="dk2" accent1="accent1" accent2="accent2" accent3="accent3" accent4="accent4" accent5="accent5" accent6="accent6" hlink="hlink" folHlink="folHlink"/>
  <p:notesStyle>
    <a:lvl1pPr marL="0" algn="r" rtl="0" latinLnBrk="0">
      <a:defRPr lang="ar-SA" sz="1200" kern="1200">
        <a:solidFill>
          <a:schemeClr val="tx1"/>
        </a:solidFill>
        <a:latin typeface="+mn-lt"/>
        <a:ea typeface="+mn-ea"/>
        <a:cs typeface="+mn-cs"/>
      </a:defRPr>
    </a:lvl1pPr>
    <a:lvl2pPr marL="457200" algn="l" rtl="0">
      <a:defRPr lang="ar-SA" sz="1200" kern="1200">
        <a:solidFill>
          <a:schemeClr val="tx1"/>
        </a:solidFill>
        <a:latin typeface="+mn-lt"/>
        <a:ea typeface="+mn-ea"/>
        <a:cs typeface="+mn-cs"/>
      </a:defRPr>
    </a:lvl2pPr>
    <a:lvl3pPr marL="914400" algn="l" rtl="0">
      <a:defRPr lang="ar-SA" sz="1200" kern="1200">
        <a:solidFill>
          <a:schemeClr val="tx1"/>
        </a:solidFill>
        <a:latin typeface="+mn-lt"/>
        <a:ea typeface="+mn-ea"/>
        <a:cs typeface="+mn-cs"/>
      </a:defRPr>
    </a:lvl3pPr>
    <a:lvl4pPr marL="1371600" algn="l" rtl="0">
      <a:defRPr lang="ar-SA" sz="1200" kern="1200">
        <a:solidFill>
          <a:schemeClr val="tx1"/>
        </a:solidFill>
        <a:latin typeface="+mn-lt"/>
        <a:ea typeface="+mn-ea"/>
        <a:cs typeface="+mn-cs"/>
      </a:defRPr>
    </a:lvl4pPr>
    <a:lvl5pPr marL="1828800" algn="l" rtl="0">
      <a:defRPr lang="ar-SA" sz="1200" kern="1200">
        <a:solidFill>
          <a:schemeClr val="tx1"/>
        </a:solidFill>
        <a:latin typeface="+mn-lt"/>
        <a:ea typeface="+mn-ea"/>
        <a:cs typeface="+mn-cs"/>
      </a:defRPr>
    </a:lvl5pPr>
    <a:lvl6pPr marL="2286000" algn="l" rtl="0">
      <a:defRPr lang="ar-SA" sz="1200" kern="1200">
        <a:solidFill>
          <a:schemeClr val="tx1"/>
        </a:solidFill>
        <a:latin typeface="+mn-lt"/>
        <a:ea typeface="+mn-ea"/>
        <a:cs typeface="+mn-cs"/>
      </a:defRPr>
    </a:lvl6pPr>
    <a:lvl7pPr marL="2743200" algn="l" rtl="0">
      <a:defRPr lang="ar-SA" sz="1200" kern="1200">
        <a:solidFill>
          <a:schemeClr val="tx1"/>
        </a:solidFill>
        <a:latin typeface="+mn-lt"/>
        <a:ea typeface="+mn-ea"/>
        <a:cs typeface="+mn-cs"/>
      </a:defRPr>
    </a:lvl7pPr>
    <a:lvl8pPr marL="3200400" algn="l" rtl="0">
      <a:defRPr lang="ar-SA" sz="1200" kern="1200">
        <a:solidFill>
          <a:schemeClr val="tx1"/>
        </a:solidFill>
        <a:latin typeface="+mn-lt"/>
        <a:ea typeface="+mn-ea"/>
        <a:cs typeface="+mn-cs"/>
      </a:defRPr>
    </a:lvl8pPr>
    <a:lvl9pPr marL="3657600" algn="l" rtl="0">
      <a:defRPr lang="ar-SA"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10</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11</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13</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14</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15</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792D2CF-A01B-4515-8B40-3DC34258267A}" type="slidenum">
              <a:rPr lang="ar-SA" smtClean="0"/>
              <a:pPr/>
              <a:t>21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3792D2CF-A01B-4515-8B40-3DC34258267A}"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شريحة عنوان">
    <p:bg>
      <p:bgPr>
        <a:solidFill>
          <a:schemeClr val="tx1"/>
        </a:solidFill>
        <a:effectLst/>
      </p:bgPr>
    </p:bg>
    <p:spTree>
      <p:nvGrpSpPr>
        <p:cNvPr id="1" name=""/>
        <p:cNvGrpSpPr/>
        <p:nvPr/>
      </p:nvGrpSpPr>
      <p:grpSpPr>
        <a:xfrm>
          <a:off x="0" y="0"/>
          <a:ext cx="0" cy="0"/>
          <a:chOff x="0" y="0"/>
          <a:chExt cx="0" cy="0"/>
        </a:xfrm>
      </p:grpSpPr>
      <p:grpSp>
        <p:nvGrpSpPr>
          <p:cNvPr id="9" name="Group 8"/>
          <p:cNvGrpSpPr/>
          <p:nvPr/>
        </p:nvGrpSpPr>
        <p:grpSpPr>
          <a:xfrm>
            <a:off x="-1574" y="0"/>
            <a:ext cx="9144000" cy="6858000"/>
            <a:chOff x="-1574" y="0"/>
            <a:chExt cx="9144000" cy="6858000"/>
          </a:xfrm>
        </p:grpSpPr>
        <p:pic>
          <p:nvPicPr>
            <p:cNvPr id="7" name="Rectangle 6"/>
            <p:cNvPicPr>
              <a:picLocks noChangeAspect="1"/>
            </p:cNvPicPr>
            <p:nvPr/>
          </p:nvPicPr>
          <p:blipFill>
            <a:blip r:embed="rId2" cstate="print">
              <a:duotone>
                <a:schemeClr val="accent1"/>
                <a:srgbClr val="FFFFFF"/>
              </a:duotone>
              <a:lum bright="-10000"/>
            </a:blip>
            <a:stretch>
              <a:fillRect/>
            </a:stretch>
          </p:blipFill>
          <p:spPr>
            <a:xfrm>
              <a:off x="-1574" y="381000"/>
              <a:ext cx="9144000" cy="6093619"/>
            </a:xfrm>
            <a:prstGeom prst="rect">
              <a:avLst/>
            </a:prstGeom>
            <a:noFill/>
            <a:ln>
              <a:noFill/>
            </a:ln>
          </p:spPr>
        </p:pic>
        <p:sp>
          <p:nvSpPr>
            <p:cNvPr id="11" name="Rectangle 10"/>
            <p:cNvSpPr/>
            <p:nvPr userDrawn="1"/>
          </p:nvSpPr>
          <p:spPr>
            <a:xfrm>
              <a:off x="-1574" y="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sp>
          <p:nvSpPr>
            <p:cNvPr id="12" name="Rectangle 11"/>
            <p:cNvSpPr/>
            <p:nvPr userDrawn="1"/>
          </p:nvSpPr>
          <p:spPr>
            <a:xfrm>
              <a:off x="-1574" y="655320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cxnSp>
          <p:nvCxnSpPr>
            <p:cNvPr id="15" name="Straight Connector 14"/>
            <p:cNvCxnSpPr/>
            <p:nvPr/>
          </p:nvCxnSpPr>
          <p:spPr>
            <a:xfrm>
              <a:off x="-1574" y="381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74" y="6477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21" name="Shape 20"/>
          <p:cNvSpPr>
            <a:spLocks noGrp="1"/>
          </p:cNvSpPr>
          <p:nvPr>
            <p:ph type="title"/>
          </p:nvPr>
        </p:nvSpPr>
        <p:spPr>
          <a:xfrm>
            <a:off x="704850" y="4495800"/>
            <a:ext cx="7772400" cy="1362075"/>
          </a:xfrm>
          <a:prstGeom prst="rect">
            <a:avLst/>
          </a:prstGeom>
        </p:spPr>
        <p:txBody>
          <a:bodyPr anchor="t"/>
          <a:lstStyle>
            <a:lvl1pPr algn="r" latinLnBrk="0">
              <a:defRPr lang="ar-SA" sz="4000" b="0" cap="none" baseline="0">
                <a:solidFill>
                  <a:schemeClr val="tx1"/>
                </a:solidFill>
                <a:effectLst>
                  <a:outerShdw blurRad="50800" dist="50800" dir="2700000" algn="tl" rotWithShape="0">
                    <a:srgbClr val="000000">
                      <a:alpha val="43137"/>
                    </a:srgbClr>
                  </a:outerShdw>
                </a:effectLst>
              </a:defRPr>
            </a:lvl1pPr>
          </a:lstStyle>
          <a:p>
            <a:pPr algn="r" rtl="1"/>
            <a:r>
              <a:rPr lang="ar-SA" smtClean="0"/>
              <a:t>انقر لتحرير نمط العنوان الرئيسي</a:t>
            </a:r>
            <a:endParaRPr lang="ar-SA"/>
          </a:p>
        </p:txBody>
      </p:sp>
      <p:sp>
        <p:nvSpPr>
          <p:cNvPr id="3" name="Subtitle 2"/>
          <p:cNvSpPr>
            <a:spLocks noGrp="1"/>
          </p:cNvSpPr>
          <p:nvPr>
            <p:ph type="subTitle" idx="1"/>
          </p:nvPr>
        </p:nvSpPr>
        <p:spPr>
          <a:xfrm>
            <a:off x="1371600" y="2667000"/>
            <a:ext cx="6400800" cy="1752600"/>
          </a:xfrm>
        </p:spPr>
        <p:txBody>
          <a:bodyPr anchor="b" anchorCtr="0"/>
          <a:lstStyle>
            <a:lvl1pPr marL="0" indent="0" algn="r" latinLnBrk="0">
              <a:buNone/>
              <a:defRPr lang="ar-SA">
                <a:solidFill>
                  <a:schemeClr val="bg2"/>
                </a:solidFill>
                <a:effectLst/>
              </a:defRPr>
            </a:lvl1pPr>
            <a:lvl2pPr marL="457200" indent="0" algn="ctr">
              <a:buNone/>
              <a:defRPr lang="ar-SA">
                <a:solidFill>
                  <a:schemeClr val="tx1">
                    <a:tint val="75000"/>
                  </a:schemeClr>
                </a:solidFill>
              </a:defRPr>
            </a:lvl2pPr>
            <a:lvl3pPr marL="914400" indent="0" algn="ctr">
              <a:buNone/>
              <a:defRPr lang="ar-SA">
                <a:solidFill>
                  <a:schemeClr val="tx1">
                    <a:tint val="75000"/>
                  </a:schemeClr>
                </a:solidFill>
              </a:defRPr>
            </a:lvl3pPr>
            <a:lvl4pPr marL="1371600" indent="0" algn="ctr">
              <a:buNone/>
              <a:defRPr lang="ar-SA">
                <a:solidFill>
                  <a:schemeClr val="tx1">
                    <a:tint val="75000"/>
                  </a:schemeClr>
                </a:solidFill>
              </a:defRPr>
            </a:lvl4pPr>
            <a:lvl5pPr marL="1828800" indent="0" algn="ctr">
              <a:buNone/>
              <a:defRPr lang="ar-SA">
                <a:solidFill>
                  <a:schemeClr val="tx1">
                    <a:tint val="75000"/>
                  </a:schemeClr>
                </a:solidFill>
              </a:defRPr>
            </a:lvl5pPr>
            <a:lvl6pPr marL="2286000" indent="0" algn="ctr">
              <a:buNone/>
              <a:defRPr lang="ar-SA">
                <a:solidFill>
                  <a:schemeClr val="tx1">
                    <a:tint val="75000"/>
                  </a:schemeClr>
                </a:solidFill>
              </a:defRPr>
            </a:lvl6pPr>
            <a:lvl7pPr marL="2743200" indent="0" algn="ctr">
              <a:buNone/>
              <a:defRPr lang="ar-SA">
                <a:solidFill>
                  <a:schemeClr val="tx1">
                    <a:tint val="75000"/>
                  </a:schemeClr>
                </a:solidFill>
              </a:defRPr>
            </a:lvl7pPr>
            <a:lvl8pPr marL="3200400" indent="0" algn="ctr">
              <a:buNone/>
              <a:defRPr lang="ar-SA">
                <a:solidFill>
                  <a:schemeClr val="tx1">
                    <a:tint val="75000"/>
                  </a:schemeClr>
                </a:solidFill>
              </a:defRPr>
            </a:lvl8pPr>
            <a:lvl9pPr marL="3657600" indent="0" algn="ctr">
              <a:buNone/>
              <a:defRPr lang="ar-SA">
                <a:solidFill>
                  <a:schemeClr val="tx1">
                    <a:tint val="75000"/>
                  </a:schemeClr>
                </a:solidFill>
              </a:defRPr>
            </a:lvl9pPr>
          </a:lstStyle>
          <a:p>
            <a:pPr algn="r" rtl="1"/>
            <a:r>
              <a:rPr lang="ar-SA" smtClean="0"/>
              <a:t>انقر لتحرير نمط العنوان الثانوي الرئيسي</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Date Placeholder 3"/>
          <p:cNvSpPr>
            <a:spLocks noGrp="1"/>
          </p:cNvSpPr>
          <p:nvPr>
            <p:ph type="dt" sz="half" idx="10"/>
          </p:nvPr>
        </p:nvSpPr>
        <p:spPr/>
        <p:txBody>
          <a:bodyPr/>
          <a:lstStyle/>
          <a:p>
            <a:fld id="{6C70D0AA-A564-40E6-BDF9-FE3371FD07B4}" type="datetimeFigureOut">
              <a:rPr/>
              <a:pPr/>
              <a:t>9/6/2006</a:t>
            </a:fld>
            <a:endParaRPr lang="ar-SA"/>
          </a:p>
        </p:txBody>
      </p:sp>
      <p:sp>
        <p:nvSpPr>
          <p:cNvPr id="5" name="Footer Placeholder 4"/>
          <p:cNvSpPr>
            <a:spLocks noGrp="1"/>
          </p:cNvSpPr>
          <p:nvPr>
            <p:ph type="ftr" sz="quarter" idx="11"/>
          </p:nvPr>
        </p:nvSpPr>
        <p:spPr/>
        <p:txBody>
          <a:bodyPr/>
          <a:lstStyle/>
          <a:p>
            <a:pPr algn="r" rtl="1"/>
            <a:endParaRPr lang="ar-SA"/>
          </a:p>
        </p:txBody>
      </p:sp>
      <p:sp>
        <p:nvSpPr>
          <p:cNvPr id="6" name="Slide Number Placeholder 5"/>
          <p:cNvSpPr>
            <a:spLocks noGrp="1"/>
          </p:cNvSpPr>
          <p:nvPr>
            <p:ph type="sldNum" sz="quarter" idx="12"/>
          </p:nvPr>
        </p:nvSpPr>
        <p:spPr/>
        <p:txBody>
          <a:bodyPr/>
          <a:lstStyle/>
          <a:p>
            <a:fld id="{561D2430-FB11-4C87-BF1D-6F488A17F237}" type="slidenum">
              <a:rPr/>
              <a:pPr/>
              <a:t>‹#›</a:t>
            </a:fld>
            <a:endParaRPr lang="ar-SA"/>
          </a:p>
        </p:txBody>
      </p:sp>
      <p:sp>
        <p:nvSpPr>
          <p:cNvPr id="7" name="Rectangle 6"/>
          <p:cNvSpPr>
            <a:spLocks noGrp="1"/>
          </p:cNvSpPr>
          <p:nvPr>
            <p:ph type="title"/>
          </p:nvPr>
        </p:nvSpPr>
        <p:spPr/>
        <p:txBody>
          <a:bodyPr/>
          <a:lstStyle/>
          <a:p>
            <a:pPr algn="r" rtl="1"/>
            <a:r>
              <a:rPr lang="ar-SA" smtClean="0"/>
              <a:t>انقر لتحرير نمط العنوان الرئيسي</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tx1"/>
        </a:solidFill>
        <a:effectLst/>
      </p:bgPr>
    </p:bg>
    <p:spTree>
      <p:nvGrpSpPr>
        <p:cNvPr id="1" name=""/>
        <p:cNvGrpSpPr/>
        <p:nvPr/>
      </p:nvGrpSpPr>
      <p:grpSpPr>
        <a:xfrm>
          <a:off x="0" y="0"/>
          <a:ext cx="0" cy="0"/>
          <a:chOff x="0" y="0"/>
          <a:chExt cx="0" cy="0"/>
        </a:xfrm>
      </p:grpSpPr>
      <p:grpSp>
        <p:nvGrpSpPr>
          <p:cNvPr id="9" name="Group 8"/>
          <p:cNvGrpSpPr/>
          <p:nvPr/>
        </p:nvGrpSpPr>
        <p:grpSpPr>
          <a:xfrm>
            <a:off x="-1574" y="0"/>
            <a:ext cx="9145574" cy="6858000"/>
            <a:chOff x="-1574" y="0"/>
            <a:chExt cx="9145574" cy="6858000"/>
          </a:xfrm>
        </p:grpSpPr>
        <p:sp>
          <p:nvSpPr>
            <p:cNvPr id="18" name="Rectangle 17"/>
            <p:cNvSpPr/>
            <p:nvPr userDrawn="1"/>
          </p:nvSpPr>
          <p:spPr>
            <a:xfrm>
              <a:off x="0" y="381000"/>
              <a:ext cx="9144000" cy="6096000"/>
            </a:xfrm>
            <a:prstGeom prst="rect">
              <a:avLst/>
            </a:prstGeom>
            <a:gradFill>
              <a:gsLst>
                <a:gs pos="0">
                  <a:schemeClr val="accent1">
                    <a:tint val="40000"/>
                  </a:schemeClr>
                </a:gs>
                <a:gs pos="100000">
                  <a:schemeClr val="accent1">
                    <a:shade val="75000"/>
                  </a:schemeClr>
                </a:gs>
              </a:gsLst>
              <a:path path="circle">
                <a:fillToRect l="100000" t="100000" r="100000" b="100000"/>
              </a:path>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sp>
          <p:nvSpPr>
            <p:cNvPr id="10" name="Rectangle 9"/>
            <p:cNvSpPr/>
            <p:nvPr userDrawn="1"/>
          </p:nvSpPr>
          <p:spPr>
            <a:xfrm>
              <a:off x="-1574" y="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sp>
          <p:nvSpPr>
            <p:cNvPr id="15" name="Rectangle 14"/>
            <p:cNvSpPr/>
            <p:nvPr userDrawn="1"/>
          </p:nvSpPr>
          <p:spPr>
            <a:xfrm>
              <a:off x="-1574" y="655320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cxnSp>
          <p:nvCxnSpPr>
            <p:cNvPr id="16" name="Straight Connector 15"/>
            <p:cNvCxnSpPr/>
            <p:nvPr/>
          </p:nvCxnSpPr>
          <p:spPr>
            <a:xfrm>
              <a:off x="-1574" y="381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74" y="6477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2" name="Shape 1"/>
          <p:cNvSpPr>
            <a:spLocks noGrp="1"/>
          </p:cNvSpPr>
          <p:nvPr>
            <p:ph type="title"/>
          </p:nvPr>
        </p:nvSpPr>
        <p:spPr>
          <a:xfrm>
            <a:off x="722313" y="4505325"/>
            <a:ext cx="7772400" cy="1362075"/>
          </a:xfrm>
          <a:prstGeom prst="rect">
            <a:avLst/>
          </a:prstGeom>
        </p:spPr>
        <p:txBody>
          <a:bodyPr anchor="t"/>
          <a:lstStyle>
            <a:lvl1pPr algn="r" latinLnBrk="0">
              <a:defRPr lang="ar-SA" sz="4000" b="0" cap="none" baseline="0">
                <a:solidFill>
                  <a:schemeClr val="tx1"/>
                </a:solidFill>
                <a:effectLst>
                  <a:outerShdw blurRad="50800" dist="50800" dir="2700000" algn="tl" rotWithShape="0">
                    <a:srgbClr val="000000">
                      <a:alpha val="43137"/>
                    </a:srgbClr>
                  </a:outerShdw>
                </a:effectLst>
              </a:defRPr>
            </a:lvl1pPr>
          </a:lstStyle>
          <a:p>
            <a:pPr algn="r" rtl="1"/>
            <a:r>
              <a:rPr lang="ar-SA" smtClean="0"/>
              <a:t>انقر لتحرير نمط العنوان الرئيسي</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lgn="r" latinLnBrk="0">
              <a:buNone/>
              <a:defRPr lang="ar-SA" sz="2800">
                <a:solidFill>
                  <a:schemeClr val="tx1"/>
                </a:solidFill>
              </a:defRPr>
            </a:lvl1pPr>
            <a:lvl2pPr marL="457200" indent="0">
              <a:buNone/>
              <a:defRPr lang="ar-SA" sz="1800">
                <a:solidFill>
                  <a:schemeClr val="tx1">
                    <a:tint val="75000"/>
                  </a:schemeClr>
                </a:solidFill>
              </a:defRPr>
            </a:lvl2pPr>
            <a:lvl3pPr marL="914400" indent="0">
              <a:buNone/>
              <a:defRPr lang="ar-SA" sz="1600">
                <a:solidFill>
                  <a:schemeClr val="tx1">
                    <a:tint val="75000"/>
                  </a:schemeClr>
                </a:solidFill>
              </a:defRPr>
            </a:lvl3pPr>
            <a:lvl4pPr marL="1371600" indent="0">
              <a:buNone/>
              <a:defRPr lang="ar-SA" sz="1400">
                <a:solidFill>
                  <a:schemeClr val="tx1">
                    <a:tint val="75000"/>
                  </a:schemeClr>
                </a:solidFill>
              </a:defRPr>
            </a:lvl4pPr>
            <a:lvl5pPr marL="1828800" indent="0">
              <a:buNone/>
              <a:defRPr lang="ar-SA" sz="1400">
                <a:solidFill>
                  <a:schemeClr val="tx1">
                    <a:tint val="75000"/>
                  </a:schemeClr>
                </a:solidFill>
              </a:defRPr>
            </a:lvl5pPr>
            <a:lvl6pPr marL="2286000" indent="0">
              <a:buNone/>
              <a:defRPr lang="ar-SA" sz="1400">
                <a:solidFill>
                  <a:schemeClr val="tx1">
                    <a:tint val="75000"/>
                  </a:schemeClr>
                </a:solidFill>
              </a:defRPr>
            </a:lvl6pPr>
            <a:lvl7pPr marL="2743200" indent="0">
              <a:buNone/>
              <a:defRPr lang="ar-SA" sz="1400">
                <a:solidFill>
                  <a:schemeClr val="tx1">
                    <a:tint val="75000"/>
                  </a:schemeClr>
                </a:solidFill>
              </a:defRPr>
            </a:lvl7pPr>
            <a:lvl8pPr marL="3200400" indent="0">
              <a:buNone/>
              <a:defRPr lang="ar-SA" sz="1400">
                <a:solidFill>
                  <a:schemeClr val="tx1">
                    <a:tint val="75000"/>
                  </a:schemeClr>
                </a:solidFill>
              </a:defRPr>
            </a:lvl8pPr>
            <a:lvl9pPr marL="3657600" indent="0">
              <a:buNone/>
              <a:defRPr lang="ar-SA" sz="1400">
                <a:solidFill>
                  <a:schemeClr val="tx1">
                    <a:tint val="75000"/>
                  </a:schemeClr>
                </a:solidFill>
              </a:defRPr>
            </a:lvl9pPr>
          </a:lstStyle>
          <a:p>
            <a:pPr lvl="0" algn="r" rtl="1"/>
            <a:r>
              <a:rPr lang="ar-SA" smtClean="0"/>
              <a:t>انقر لتحرير أنماط النص الرئيسي</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lgn="r" latinLnBrk="0">
              <a:defRPr lang="ar-SA" sz="2800"/>
            </a:lvl1pPr>
            <a:lvl2pPr>
              <a:defRPr lang="ar-SA" sz="2400"/>
            </a:lvl2pPr>
            <a:lvl3pPr>
              <a:defRPr lang="ar-SA" sz="2000"/>
            </a:lvl3pPr>
            <a:lvl4pPr>
              <a:defRPr lang="ar-SA" sz="1800"/>
            </a:lvl4pPr>
            <a:lvl5pPr>
              <a:defRPr lang="ar-SA" sz="1800"/>
            </a:lvl5pPr>
            <a:lvl6pPr>
              <a:defRPr lang="ar-SA" sz="1800"/>
            </a:lvl6pPr>
            <a:lvl7pPr>
              <a:defRPr lang="ar-SA" sz="1800"/>
            </a:lvl7pPr>
            <a:lvl8pPr>
              <a:defRPr lang="ar-SA" sz="1800"/>
            </a:lvl8pPr>
            <a:lvl9pPr>
              <a:defRPr lang="ar-SA" sz="18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Content Placeholder 3"/>
          <p:cNvSpPr>
            <a:spLocks noGrp="1"/>
          </p:cNvSpPr>
          <p:nvPr>
            <p:ph sz="half" idx="2"/>
          </p:nvPr>
        </p:nvSpPr>
        <p:spPr>
          <a:xfrm>
            <a:off x="4648200" y="1600200"/>
            <a:ext cx="4038600" cy="4525963"/>
          </a:xfrm>
        </p:spPr>
        <p:txBody>
          <a:bodyPr/>
          <a:lstStyle>
            <a:lvl1pPr algn="r" latinLnBrk="0">
              <a:defRPr lang="ar-SA" sz="2800"/>
            </a:lvl1pPr>
            <a:lvl2pPr>
              <a:defRPr lang="ar-SA" sz="2400"/>
            </a:lvl2pPr>
            <a:lvl3pPr>
              <a:defRPr lang="ar-SA" sz="2000"/>
            </a:lvl3pPr>
            <a:lvl4pPr>
              <a:defRPr lang="ar-SA" sz="1800"/>
            </a:lvl4pPr>
            <a:lvl5pPr>
              <a:defRPr lang="ar-SA" sz="1800"/>
            </a:lvl5pPr>
            <a:lvl6pPr>
              <a:defRPr lang="ar-SA" sz="1800"/>
            </a:lvl6pPr>
            <a:lvl7pPr>
              <a:defRPr lang="ar-SA" sz="1800"/>
            </a:lvl7pPr>
            <a:lvl8pPr>
              <a:defRPr lang="ar-SA" sz="1800"/>
            </a:lvl8pPr>
            <a:lvl9pPr>
              <a:defRPr lang="ar-SA" sz="18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5" name="Date Placeholder 4"/>
          <p:cNvSpPr>
            <a:spLocks noGrp="1"/>
          </p:cNvSpPr>
          <p:nvPr>
            <p:ph type="dt" sz="half" idx="10"/>
          </p:nvPr>
        </p:nvSpPr>
        <p:spPr/>
        <p:txBody>
          <a:bodyPr/>
          <a:lstStyle/>
          <a:p>
            <a:fld id="{6C70D0AA-A564-40E6-BDF9-FE3371FD07B4}" type="datetimeFigureOut">
              <a:rPr/>
              <a:pPr/>
              <a:t>9/6/2006</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561D2430-FB11-4C87-BF1D-6F488A17F237}" type="slidenum">
              <a:rPr/>
              <a:pPr/>
              <a:t>‹#›</a:t>
            </a:fld>
            <a:endParaRPr lang="ar-SA"/>
          </a:p>
        </p:txBody>
      </p:sp>
      <p:sp>
        <p:nvSpPr>
          <p:cNvPr id="8" name="Rectangle 7"/>
          <p:cNvSpPr>
            <a:spLocks noGrp="1"/>
          </p:cNvSpPr>
          <p:nvPr>
            <p:ph type="title"/>
          </p:nvPr>
        </p:nvSpPr>
        <p:spPr/>
        <p:txBody>
          <a:bodyPr/>
          <a:lstStyle/>
          <a:p>
            <a:pPr algn="r" rtl="1"/>
            <a:r>
              <a:rPr lang="ar-SA" smtClean="0"/>
              <a:t>انقر لتحرير نمط العنوان الرئيسي</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lgn="r" latinLnBrk="0">
              <a:buNone/>
              <a:defRPr lang="ar-SA" sz="2400" b="0">
                <a:solidFill>
                  <a:schemeClr val="tx2"/>
                </a:solidFill>
              </a:defRPr>
            </a:lvl1pPr>
            <a:lvl2pPr marL="457200" indent="0">
              <a:buNone/>
              <a:defRPr lang="ar-SA" sz="2000" b="1"/>
            </a:lvl2pPr>
            <a:lvl3pPr marL="914400" indent="0">
              <a:buNone/>
              <a:defRPr lang="ar-SA" sz="1800" b="1"/>
            </a:lvl3pPr>
            <a:lvl4pPr marL="1371600" indent="0">
              <a:buNone/>
              <a:defRPr lang="ar-SA" sz="1600" b="1"/>
            </a:lvl4pPr>
            <a:lvl5pPr marL="1828800" indent="0">
              <a:buNone/>
              <a:defRPr lang="ar-SA" sz="1600" b="1"/>
            </a:lvl5pPr>
            <a:lvl6pPr marL="2286000" indent="0">
              <a:buNone/>
              <a:defRPr lang="ar-SA" sz="1600" b="1"/>
            </a:lvl6pPr>
            <a:lvl7pPr marL="2743200" indent="0">
              <a:buNone/>
              <a:defRPr lang="ar-SA" sz="1600" b="1"/>
            </a:lvl7pPr>
            <a:lvl8pPr marL="3200400" indent="0">
              <a:buNone/>
              <a:defRPr lang="ar-SA" sz="1600" b="1"/>
            </a:lvl8pPr>
            <a:lvl9pPr marL="3657600" indent="0">
              <a:buNone/>
              <a:defRPr lang="ar-SA" sz="1600" b="1"/>
            </a:lvl9pPr>
          </a:lstStyle>
          <a:p>
            <a:pPr lvl="0" algn="r" rtl="1"/>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lgn="r" latinLnBrk="0">
              <a:defRPr lang="ar-SA" sz="2400"/>
            </a:lvl1pPr>
            <a:lvl2pPr>
              <a:defRPr lang="ar-SA" sz="2000"/>
            </a:lvl2pPr>
            <a:lvl3pPr>
              <a:defRPr lang="ar-SA" sz="1800"/>
            </a:lvl3pPr>
            <a:lvl4pPr>
              <a:defRPr lang="ar-SA" sz="1600"/>
            </a:lvl4pPr>
            <a:lvl5pPr>
              <a:defRPr lang="ar-SA" sz="1600"/>
            </a:lvl5pPr>
            <a:lvl6pPr>
              <a:defRPr lang="ar-SA" sz="1600"/>
            </a:lvl6pPr>
            <a:lvl7pPr>
              <a:defRPr lang="ar-SA" sz="1600"/>
            </a:lvl7pPr>
            <a:lvl8pPr>
              <a:defRPr lang="ar-SA" sz="1600"/>
            </a:lvl8pPr>
            <a:lvl9pPr>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lgn="r" latinLnBrk="0">
              <a:buNone/>
              <a:defRPr lang="ar-SA" sz="2400" b="0">
                <a:solidFill>
                  <a:schemeClr val="tx2"/>
                </a:solidFill>
              </a:defRPr>
            </a:lvl1pPr>
            <a:lvl2pPr marL="457200" indent="0">
              <a:buNone/>
              <a:defRPr lang="ar-SA" sz="2000" b="1"/>
            </a:lvl2pPr>
            <a:lvl3pPr marL="914400" indent="0">
              <a:buNone/>
              <a:defRPr lang="ar-SA" sz="1800" b="1"/>
            </a:lvl3pPr>
            <a:lvl4pPr marL="1371600" indent="0">
              <a:buNone/>
              <a:defRPr lang="ar-SA" sz="1600" b="1"/>
            </a:lvl4pPr>
            <a:lvl5pPr marL="1828800" indent="0">
              <a:buNone/>
              <a:defRPr lang="ar-SA" sz="1600" b="1"/>
            </a:lvl5pPr>
            <a:lvl6pPr marL="2286000" indent="0">
              <a:buNone/>
              <a:defRPr lang="ar-SA" sz="1600" b="1"/>
            </a:lvl6pPr>
            <a:lvl7pPr marL="2743200" indent="0">
              <a:buNone/>
              <a:defRPr lang="ar-SA" sz="1600" b="1"/>
            </a:lvl7pPr>
            <a:lvl8pPr marL="3200400" indent="0">
              <a:buNone/>
              <a:defRPr lang="ar-SA" sz="1600" b="1"/>
            </a:lvl8pPr>
            <a:lvl9pPr marL="3657600" indent="0">
              <a:buNone/>
              <a:defRPr lang="ar-SA" sz="1600" b="1"/>
            </a:lvl9pPr>
          </a:lstStyle>
          <a:p>
            <a:pPr lvl="0" algn="r" rtl="1"/>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lgn="r" latinLnBrk="0">
              <a:defRPr lang="ar-SA" sz="2400"/>
            </a:lvl1pPr>
            <a:lvl2pPr>
              <a:defRPr lang="ar-SA" sz="2000"/>
            </a:lvl2pPr>
            <a:lvl3pPr>
              <a:defRPr lang="ar-SA" sz="1800"/>
            </a:lvl3pPr>
            <a:lvl4pPr>
              <a:defRPr lang="ar-SA" sz="1600"/>
            </a:lvl4pPr>
            <a:lvl5pPr>
              <a:defRPr lang="ar-SA" sz="1600"/>
            </a:lvl5pPr>
            <a:lvl6pPr>
              <a:defRPr lang="ar-SA" sz="1600"/>
            </a:lvl6pPr>
            <a:lvl7pPr>
              <a:defRPr lang="ar-SA" sz="1600"/>
            </a:lvl7pPr>
            <a:lvl8pPr>
              <a:defRPr lang="ar-SA" sz="1600"/>
            </a:lvl8pPr>
            <a:lvl9pPr>
              <a:defRPr lang="ar-SA" sz="16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7" name="Date Placeholder 6"/>
          <p:cNvSpPr>
            <a:spLocks noGrp="1"/>
          </p:cNvSpPr>
          <p:nvPr>
            <p:ph type="dt" sz="half" idx="10"/>
          </p:nvPr>
        </p:nvSpPr>
        <p:spPr/>
        <p:txBody>
          <a:bodyPr/>
          <a:lstStyle/>
          <a:p>
            <a:fld id="{6C70D0AA-A564-40E6-BDF9-FE3371FD07B4}" type="datetimeFigureOut">
              <a:rPr/>
              <a:pPr/>
              <a:t>9/6/2006</a:t>
            </a:fld>
            <a:endParaRPr lang="ar-SA"/>
          </a:p>
        </p:txBody>
      </p:sp>
      <p:sp>
        <p:nvSpPr>
          <p:cNvPr id="8" name="Footer Placeholder 7"/>
          <p:cNvSpPr>
            <a:spLocks noGrp="1"/>
          </p:cNvSpPr>
          <p:nvPr>
            <p:ph type="ftr" sz="quarter" idx="11"/>
          </p:nvPr>
        </p:nvSpPr>
        <p:spPr/>
        <p:txBody>
          <a:bodyPr/>
          <a:lstStyle/>
          <a:p>
            <a:pPr algn="r" rtl="1"/>
            <a:endParaRPr lang="ar-SA"/>
          </a:p>
        </p:txBody>
      </p:sp>
      <p:sp>
        <p:nvSpPr>
          <p:cNvPr id="9" name="Slide Number Placeholder 8"/>
          <p:cNvSpPr>
            <a:spLocks noGrp="1"/>
          </p:cNvSpPr>
          <p:nvPr>
            <p:ph type="sldNum" sz="quarter" idx="12"/>
          </p:nvPr>
        </p:nvSpPr>
        <p:spPr/>
        <p:txBody>
          <a:bodyPr/>
          <a:lstStyle/>
          <a:p>
            <a:fld id="{561D2430-FB11-4C87-BF1D-6F488A17F237}" type="slidenum">
              <a:rPr/>
              <a:pPr/>
              <a:t>‹#›</a:t>
            </a:fld>
            <a:endParaRPr lang="ar-SA"/>
          </a:p>
        </p:txBody>
      </p:sp>
      <p:sp>
        <p:nvSpPr>
          <p:cNvPr id="10" name="Rectangle 9"/>
          <p:cNvSpPr>
            <a:spLocks noGrp="1"/>
          </p:cNvSpPr>
          <p:nvPr>
            <p:ph type="title"/>
          </p:nvPr>
        </p:nvSpPr>
        <p:spPr/>
        <p:txBody>
          <a:bodyPr/>
          <a:lstStyle/>
          <a:p>
            <a:pPr algn="r" rtl="1"/>
            <a:r>
              <a:rPr lang="ar-SA" smtClean="0"/>
              <a:t>انقر لتحرير نمط العنوان الرئيسي</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C70D0AA-A564-40E6-BDF9-FE3371FD07B4}" type="datetimeFigureOut">
              <a:rPr/>
              <a:pPr/>
              <a:t>9/6/2006</a:t>
            </a:fld>
            <a:endParaRPr lang="ar-SA"/>
          </a:p>
        </p:txBody>
      </p:sp>
      <p:sp>
        <p:nvSpPr>
          <p:cNvPr id="4" name="Footer Placeholder 3"/>
          <p:cNvSpPr>
            <a:spLocks noGrp="1"/>
          </p:cNvSpPr>
          <p:nvPr>
            <p:ph type="ftr" sz="quarter" idx="11"/>
          </p:nvPr>
        </p:nvSpPr>
        <p:spPr/>
        <p:txBody>
          <a:bodyPr/>
          <a:lstStyle/>
          <a:p>
            <a:pPr algn="r" rtl="1"/>
            <a:endParaRPr lang="ar-SA"/>
          </a:p>
        </p:txBody>
      </p:sp>
      <p:sp>
        <p:nvSpPr>
          <p:cNvPr id="5" name="Slide Number Placeholder 4"/>
          <p:cNvSpPr>
            <a:spLocks noGrp="1"/>
          </p:cNvSpPr>
          <p:nvPr>
            <p:ph type="sldNum" sz="quarter" idx="12"/>
          </p:nvPr>
        </p:nvSpPr>
        <p:spPr/>
        <p:txBody>
          <a:bodyPr/>
          <a:lstStyle/>
          <a:p>
            <a:fld id="{561D2430-FB11-4C87-BF1D-6F488A17F237}" type="slidenum">
              <a:rPr/>
              <a:pPr/>
              <a:t>‹#›</a:t>
            </a:fld>
            <a:endParaRPr lang="ar-SA"/>
          </a:p>
        </p:txBody>
      </p:sp>
      <p:sp>
        <p:nvSpPr>
          <p:cNvPr id="6" name="Rectangle 5"/>
          <p:cNvSpPr>
            <a:spLocks noGrp="1"/>
          </p:cNvSpPr>
          <p:nvPr>
            <p:ph type="title"/>
          </p:nvPr>
        </p:nvSpPr>
        <p:spPr/>
        <p:txBody>
          <a:bodyPr/>
          <a:lstStyle/>
          <a:p>
            <a:pPr algn="r" rtl="1"/>
            <a:r>
              <a:rPr lang="ar-SA" smtClean="0"/>
              <a:t>انقر لتحرير نمط العنوان الرئيسي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0D0AA-A564-40E6-BDF9-FE3371FD07B4}" type="datetimeFigureOut">
              <a:rPr/>
              <a:pPr/>
              <a:t>9/6/2006</a:t>
            </a:fld>
            <a:endParaRPr lang="ar-SA"/>
          </a:p>
        </p:txBody>
      </p:sp>
      <p:sp>
        <p:nvSpPr>
          <p:cNvPr id="3" name="Footer Placeholder 2"/>
          <p:cNvSpPr>
            <a:spLocks noGrp="1"/>
          </p:cNvSpPr>
          <p:nvPr>
            <p:ph type="ftr" sz="quarter" idx="11"/>
          </p:nvPr>
        </p:nvSpPr>
        <p:spPr/>
        <p:txBody>
          <a:bodyPr/>
          <a:lstStyle/>
          <a:p>
            <a:pPr algn="r" rtl="1"/>
            <a:endParaRPr lang="ar-SA"/>
          </a:p>
        </p:txBody>
      </p:sp>
      <p:sp>
        <p:nvSpPr>
          <p:cNvPr id="4" name="Slide Number Placeholder 3"/>
          <p:cNvSpPr>
            <a:spLocks noGrp="1"/>
          </p:cNvSpPr>
          <p:nvPr>
            <p:ph type="sldNum" sz="quarter" idx="12"/>
          </p:nvPr>
        </p:nvSpPr>
        <p:spPr/>
        <p:txBody>
          <a:bodyPr/>
          <a:lstStyle/>
          <a:p>
            <a:fld id="{561D2430-FB11-4C87-BF1D-6F488A17F237}" type="slidenum">
              <a: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1"/>
            <a:ext cx="5111750" cy="4525963"/>
          </a:xfrm>
        </p:spPr>
        <p:txBody>
          <a:bodyPr/>
          <a:lstStyle>
            <a:lvl1pPr algn="r" latinLnBrk="0">
              <a:defRPr lang="ar-SA" sz="3200">
                <a:solidFill>
                  <a:schemeClr val="tx1"/>
                </a:solidFill>
              </a:defRPr>
            </a:lvl1pPr>
            <a:lvl2pPr>
              <a:defRPr lang="ar-SA" sz="2800"/>
            </a:lvl2pPr>
            <a:lvl3pPr>
              <a:defRPr lang="ar-SA" sz="2400"/>
            </a:lvl3pPr>
            <a:lvl4pPr>
              <a:defRPr lang="ar-SA" sz="2000"/>
            </a:lvl4pPr>
            <a:lvl5pPr>
              <a:defRPr lang="ar-SA" sz="2000"/>
            </a:lvl5pPr>
            <a:lvl6pPr>
              <a:defRPr lang="ar-SA" sz="2000"/>
            </a:lvl6pPr>
            <a:lvl7pPr>
              <a:defRPr lang="ar-SA" sz="2000"/>
            </a:lvl7pPr>
            <a:lvl8pPr>
              <a:defRPr lang="ar-SA" sz="2000"/>
            </a:lvl8pPr>
            <a:lvl9pPr>
              <a:defRPr lang="ar-SA" sz="2000"/>
            </a:lvl9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Text Placeholder 3"/>
          <p:cNvSpPr>
            <a:spLocks noGrp="1"/>
          </p:cNvSpPr>
          <p:nvPr>
            <p:ph type="body" sz="half" idx="2"/>
          </p:nvPr>
        </p:nvSpPr>
        <p:spPr>
          <a:xfrm>
            <a:off x="457201" y="1600201"/>
            <a:ext cx="3008313" cy="4525963"/>
          </a:xfrm>
        </p:spPr>
        <p:txBody>
          <a:bodyPr/>
          <a:lstStyle>
            <a:lvl1pPr marL="0" indent="0" algn="r" latinLnBrk="0">
              <a:buNone/>
              <a:defRPr lang="ar-SA" sz="1400"/>
            </a:lvl1pPr>
            <a:lvl2pPr marL="457200" indent="0">
              <a:buNone/>
              <a:defRPr lang="ar-SA" sz="1200"/>
            </a:lvl2pPr>
            <a:lvl3pPr marL="914400" indent="0">
              <a:buNone/>
              <a:defRPr lang="ar-SA" sz="1000"/>
            </a:lvl3pPr>
            <a:lvl4pPr marL="1371600" indent="0">
              <a:buNone/>
              <a:defRPr lang="ar-SA" sz="900"/>
            </a:lvl4pPr>
            <a:lvl5pPr marL="1828800" indent="0">
              <a:buNone/>
              <a:defRPr lang="ar-SA" sz="900"/>
            </a:lvl5pPr>
            <a:lvl6pPr marL="2286000" indent="0">
              <a:buNone/>
              <a:defRPr lang="ar-SA" sz="900"/>
            </a:lvl6pPr>
            <a:lvl7pPr marL="2743200" indent="0">
              <a:buNone/>
              <a:defRPr lang="ar-SA" sz="900"/>
            </a:lvl7pPr>
            <a:lvl8pPr marL="3200400" indent="0">
              <a:buNone/>
              <a:defRPr lang="ar-SA" sz="900"/>
            </a:lvl8pPr>
            <a:lvl9pPr marL="3657600" indent="0">
              <a:buNone/>
              <a:defRPr lang="ar-SA" sz="900"/>
            </a:lvl9pPr>
          </a:lstStyle>
          <a:p>
            <a:pPr lvl="0" algn="r" rtl="1"/>
            <a:r>
              <a:rPr lang="ar-SA" smtClean="0"/>
              <a:t>انقر لتحرير أنماط النص الرئيسي</a:t>
            </a:r>
          </a:p>
        </p:txBody>
      </p:sp>
      <p:sp>
        <p:nvSpPr>
          <p:cNvPr id="5" name="Date Placeholder 4"/>
          <p:cNvSpPr>
            <a:spLocks noGrp="1"/>
          </p:cNvSpPr>
          <p:nvPr>
            <p:ph type="dt" sz="half" idx="10"/>
          </p:nvPr>
        </p:nvSpPr>
        <p:spPr/>
        <p:txBody>
          <a:bodyPr/>
          <a:lstStyle/>
          <a:p>
            <a:fld id="{6C70D0AA-A564-40E6-BDF9-FE3371FD07B4}" type="datetimeFigureOut">
              <a:rPr/>
              <a:pPr/>
              <a:t>9/6/2006</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561D2430-FB11-4C87-BF1D-6F488A17F237}" type="slidenum">
              <a:rPr/>
              <a:pPr/>
              <a:t>‹#›</a:t>
            </a:fld>
            <a:endParaRPr lang="ar-SA"/>
          </a:p>
        </p:txBody>
      </p:sp>
      <p:sp>
        <p:nvSpPr>
          <p:cNvPr id="9" name="Rectangle 8"/>
          <p:cNvSpPr>
            <a:spLocks noGrp="1"/>
          </p:cNvSpPr>
          <p:nvPr>
            <p:ph type="title"/>
          </p:nvPr>
        </p:nvSpPr>
        <p:spPr/>
        <p:txBody>
          <a:bodyPr/>
          <a:lstStyle/>
          <a:p>
            <a:pPr algn="r" rtl="1"/>
            <a:r>
              <a:rPr lang="ar-SA" smtClean="0"/>
              <a:t>انقر لتحرير نمط العنوان الرئيسي</a:t>
            </a: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2" name="Shape 1"/>
          <p:cNvSpPr>
            <a:spLocks noGrp="1"/>
          </p:cNvSpPr>
          <p:nvPr>
            <p:ph type="title"/>
          </p:nvPr>
        </p:nvSpPr>
        <p:spPr>
          <a:xfrm>
            <a:off x="1792288" y="4800600"/>
            <a:ext cx="5486400" cy="566738"/>
          </a:xfrm>
          <a:prstGeom prst="rect">
            <a:avLst/>
          </a:prstGeom>
        </p:spPr>
        <p:txBody>
          <a:bodyPr anchor="b"/>
          <a:lstStyle>
            <a:lvl1pPr algn="r" latinLnBrk="0">
              <a:defRPr lang="ar-SA" sz="2000" b="0">
                <a:solidFill>
                  <a:schemeClr val="tx1"/>
                </a:solidFill>
              </a:defRPr>
            </a:lvl1pPr>
          </a:lstStyle>
          <a:p>
            <a:pPr algn="r" rtl="1"/>
            <a:r>
              <a:rPr lang="ar-SA" smtClean="0"/>
              <a:t>انقر لتحرير نمط العنوان الرئيسي</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lgn="r" latinLnBrk="0">
              <a:buNone/>
              <a:defRPr lang="ar-SA" sz="3200"/>
            </a:lvl1pPr>
            <a:lvl2pPr marL="457200" indent="0">
              <a:buNone/>
              <a:defRPr lang="ar-SA" sz="2800"/>
            </a:lvl2pPr>
            <a:lvl3pPr marL="914400" indent="0">
              <a:buNone/>
              <a:defRPr lang="ar-SA" sz="2400"/>
            </a:lvl3pPr>
            <a:lvl4pPr marL="1371600" indent="0">
              <a:buNone/>
              <a:defRPr lang="ar-SA" sz="2000"/>
            </a:lvl4pPr>
            <a:lvl5pPr marL="1828800" indent="0">
              <a:buNone/>
              <a:defRPr lang="ar-SA" sz="2000"/>
            </a:lvl5pPr>
            <a:lvl6pPr marL="2286000" indent="0">
              <a:buNone/>
              <a:defRPr lang="ar-SA" sz="2000"/>
            </a:lvl6pPr>
            <a:lvl7pPr marL="2743200" indent="0">
              <a:buNone/>
              <a:defRPr lang="ar-SA" sz="2000"/>
            </a:lvl7pPr>
            <a:lvl8pPr marL="3200400" indent="0">
              <a:buNone/>
              <a:defRPr lang="ar-SA" sz="2000"/>
            </a:lvl8pPr>
            <a:lvl9pPr marL="3657600" indent="0">
              <a:buNone/>
              <a:defRPr lang="ar-SA" sz="2000"/>
            </a:lvl9pPr>
          </a:lstStyle>
          <a:p>
            <a:pPr algn="r" rtl="1"/>
            <a:r>
              <a:rPr lang="ar-SA" smtClean="0"/>
              <a:t>انقر فوق الرمز لإضافة صورة</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lgn="r" latinLnBrk="0">
              <a:buNone/>
              <a:defRPr lang="ar-SA" sz="1400"/>
            </a:lvl1pPr>
            <a:lvl2pPr marL="457200" indent="0">
              <a:buNone/>
              <a:defRPr lang="ar-SA" sz="1200"/>
            </a:lvl2pPr>
            <a:lvl3pPr marL="914400" indent="0">
              <a:buNone/>
              <a:defRPr lang="ar-SA" sz="1000"/>
            </a:lvl3pPr>
            <a:lvl4pPr marL="1371600" indent="0">
              <a:buNone/>
              <a:defRPr lang="ar-SA" sz="900"/>
            </a:lvl4pPr>
            <a:lvl5pPr marL="1828800" indent="0">
              <a:buNone/>
              <a:defRPr lang="ar-SA" sz="900"/>
            </a:lvl5pPr>
            <a:lvl6pPr marL="2286000" indent="0">
              <a:buNone/>
              <a:defRPr lang="ar-SA" sz="900"/>
            </a:lvl6pPr>
            <a:lvl7pPr marL="2743200" indent="0">
              <a:buNone/>
              <a:defRPr lang="ar-SA" sz="900"/>
            </a:lvl7pPr>
            <a:lvl8pPr marL="3200400" indent="0">
              <a:buNone/>
              <a:defRPr lang="ar-SA" sz="900"/>
            </a:lvl8pPr>
            <a:lvl9pPr marL="3657600" indent="0">
              <a:buNone/>
              <a:defRPr lang="ar-SA" sz="900"/>
            </a:lvl9pPr>
          </a:lstStyle>
          <a:p>
            <a:pPr lvl="0" algn="r" rtl="1"/>
            <a:r>
              <a:rPr lang="ar-SA" smtClean="0"/>
              <a:t>انقر لتحرير أنماط النص الرئيسي</a:t>
            </a:r>
          </a:p>
        </p:txBody>
      </p:sp>
      <p:sp>
        <p:nvSpPr>
          <p:cNvPr id="5" name="Date Placeholder 4"/>
          <p:cNvSpPr>
            <a:spLocks noGrp="1"/>
          </p:cNvSpPr>
          <p:nvPr>
            <p:ph type="dt" sz="half" idx="10"/>
          </p:nvPr>
        </p:nvSpPr>
        <p:spPr/>
        <p:txBody>
          <a:bodyPr/>
          <a:lstStyle/>
          <a:p>
            <a:fld id="{6C70D0AA-A564-40E6-BDF9-FE3371FD07B4}" type="datetimeFigureOut">
              <a:rPr/>
              <a:pPr/>
              <a:t>9/6/2006</a:t>
            </a:fld>
            <a:endParaRPr lang="ar-SA"/>
          </a:p>
        </p:txBody>
      </p:sp>
      <p:sp>
        <p:nvSpPr>
          <p:cNvPr id="6" name="Footer Placeholder 5"/>
          <p:cNvSpPr>
            <a:spLocks noGrp="1"/>
          </p:cNvSpPr>
          <p:nvPr>
            <p:ph type="ftr" sz="quarter" idx="11"/>
          </p:nvPr>
        </p:nvSpPr>
        <p:spPr/>
        <p:txBody>
          <a:bodyPr/>
          <a:lstStyle/>
          <a:p>
            <a:pPr algn="r" rtl="1"/>
            <a:endParaRPr lang="ar-SA"/>
          </a:p>
        </p:txBody>
      </p:sp>
      <p:sp>
        <p:nvSpPr>
          <p:cNvPr id="7" name="Slide Number Placeholder 6"/>
          <p:cNvSpPr>
            <a:spLocks noGrp="1"/>
          </p:cNvSpPr>
          <p:nvPr>
            <p:ph type="sldNum" sz="quarter" idx="12"/>
          </p:nvPr>
        </p:nvSpPr>
        <p:spPr/>
        <p:txBody>
          <a:bodyPr/>
          <a:lstStyle/>
          <a:p>
            <a:fld id="{561D2430-FB11-4C87-BF1D-6F488A17F237}" type="slidenum">
              <a: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9144000" cy="1506538"/>
            <a:chOff x="0" y="0"/>
            <a:chExt cx="9144000" cy="1506538"/>
          </a:xfrm>
        </p:grpSpPr>
        <p:pic>
          <p:nvPicPr>
            <p:cNvPr id="7" name="Rectangle 6"/>
            <p:cNvPicPr>
              <a:picLocks noChangeAspect="1"/>
            </p:cNvPicPr>
            <p:nvPr/>
          </p:nvPicPr>
          <p:blipFill>
            <a:blip r:embed="rId11" cstate="print">
              <a:duotone>
                <a:schemeClr val="accent1"/>
                <a:srgbClr val="FFFFFF"/>
              </a:duotone>
            </a:blip>
            <a:srcRect/>
            <a:stretch>
              <a:fillRect/>
            </a:stretch>
          </p:blipFill>
          <p:spPr>
            <a:xfrm>
              <a:off x="0" y="1"/>
              <a:ext cx="9144000" cy="1419224"/>
            </a:xfrm>
            <a:prstGeom prst="rect">
              <a:avLst/>
            </a:prstGeom>
            <a:noFill/>
            <a:ln>
              <a:noFill/>
            </a:ln>
          </p:spPr>
        </p:pic>
        <p:sp>
          <p:nvSpPr>
            <p:cNvPr id="10" name="Rectangle 9"/>
            <p:cNvSpPr/>
            <p:nvPr userDrawn="1"/>
          </p:nvSpPr>
          <p:spPr>
            <a:xfrm>
              <a:off x="0" y="0"/>
              <a:ext cx="9144000" cy="1447800"/>
            </a:xfrm>
            <a:prstGeom prst="rect">
              <a:avLst/>
            </a:prstGeom>
            <a:gradFill flip="none" rotWithShape="1">
              <a:gsLst>
                <a:gs pos="0">
                  <a:schemeClr val="accent1"/>
                </a:gs>
                <a:gs pos="49000">
                  <a:schemeClr val="accent1">
                    <a:tint val="20000"/>
                    <a:alpha val="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1" anchor="ctr"/>
            <a:lstStyle/>
            <a:p>
              <a:pPr algn="ctr" rtl="1"/>
              <a:endParaRPr lang="ar-SA"/>
            </a:p>
          </p:txBody>
        </p:sp>
        <p:cxnSp>
          <p:nvCxnSpPr>
            <p:cNvPr id="8" name="Straight Connector 7"/>
            <p:cNvCxnSpPr/>
            <p:nvPr/>
          </p:nvCxnSpPr>
          <p:spPr>
            <a:xfrm>
              <a:off x="0" y="142875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504950"/>
              <a:ext cx="9144000" cy="1588"/>
            </a:xfrm>
            <a:prstGeom prst="line">
              <a:avLst/>
            </a:prstGeom>
            <a:ln w="15875" cap="flat" cmpd="sng" algn="ctr">
              <a:solidFill>
                <a:schemeClr val="tx1"/>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457200" y="1600200"/>
            <a:ext cx="8229600" cy="4525963"/>
          </a:xfrm>
          <a:prstGeom prst="rect">
            <a:avLst/>
          </a:prstGeom>
        </p:spPr>
        <p:txBody>
          <a:bodyPr vert="horz" rtlCol="1">
            <a:normAutofit/>
          </a:bodyPr>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4" name="Date Placeholder 3"/>
          <p:cNvSpPr>
            <a:spLocks noGrp="1"/>
          </p:cNvSpPr>
          <p:nvPr>
            <p:ph type="dt" sz="half" idx="2"/>
          </p:nvPr>
        </p:nvSpPr>
        <p:spPr>
          <a:xfrm>
            <a:off x="457200" y="6356350"/>
            <a:ext cx="2133600" cy="365125"/>
          </a:xfrm>
          <a:prstGeom prst="rect">
            <a:avLst/>
          </a:prstGeom>
        </p:spPr>
        <p:txBody>
          <a:bodyPr vert="horz" rtlCol="1" anchor="ctr"/>
          <a:lstStyle>
            <a:lvl1pPr algn="r" latinLnBrk="0">
              <a:defRPr lang="ar-SA" sz="1200">
                <a:solidFill>
                  <a:schemeClr val="tx1">
                    <a:tint val="75000"/>
                  </a:schemeClr>
                </a:solidFill>
              </a:defRPr>
            </a:lvl1pPr>
          </a:lstStyle>
          <a:p>
            <a:fld id="{6C70D0AA-A564-40E6-BDF9-FE3371FD07B4}" type="datetimeFigureOut">
              <a:rPr/>
              <a:pPr/>
              <a:t>9/6/2006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rtlCol="1" anchor="ctr"/>
          <a:lstStyle>
            <a:lvl1pPr algn="r" latinLnBrk="0">
              <a:defRPr lang="ar-SA" sz="1200">
                <a:solidFill>
                  <a:schemeClr val="tx1">
                    <a:tint val="75000"/>
                  </a:schemeClr>
                </a:solidFill>
              </a:defRPr>
            </a:lvl1pPr>
          </a:lstStyle>
          <a:p>
            <a:pPr algn="r" rtl="1"/>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rtlCol="1" anchor="ctr"/>
          <a:lstStyle>
            <a:lvl1pPr algn="r" latinLnBrk="0">
              <a:defRPr lang="ar-SA" sz="1200">
                <a:solidFill>
                  <a:schemeClr val="tx1">
                    <a:tint val="75000"/>
                  </a:schemeClr>
                </a:solidFill>
              </a:defRPr>
            </a:lvl1pPr>
          </a:lstStyle>
          <a:p>
            <a:fld id="{561D2430-FB11-4C87-BF1D-6F488A17F237}" type="slidenum">
              <a:rPr/>
              <a:pPr/>
              <a:t>‹#›</a:t>
            </a:fld>
            <a:endParaRPr lang="ar-SA"/>
          </a:p>
        </p:txBody>
      </p:sp>
      <p:sp>
        <p:nvSpPr>
          <p:cNvPr id="13" name="Title Placeholder 12"/>
          <p:cNvSpPr>
            <a:spLocks noGrp="1"/>
          </p:cNvSpPr>
          <p:nvPr>
            <p:ph type="title"/>
          </p:nvPr>
        </p:nvSpPr>
        <p:spPr>
          <a:xfrm>
            <a:off x="457200" y="152400"/>
            <a:ext cx="8229600" cy="1265238"/>
          </a:xfrm>
          <a:prstGeom prst="rect">
            <a:avLst/>
          </a:prstGeom>
        </p:spPr>
        <p:txBody>
          <a:bodyPr vert="horz" rtlCol="1" anchor="ctr">
            <a:normAutofit/>
          </a:bodyPr>
          <a:lstStyle/>
          <a:p>
            <a:pPr algn="r" rtl="1"/>
            <a:r>
              <a:rPr lang="ar-SA"/>
              <a:t>انقر لتحرير نمط العنوان الرئيسي</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r" rtl="1" eaLnBrk="1" latinLnBrk="0" hangingPunct="1">
        <a:spcBef>
          <a:spcPct val="0"/>
        </a:spcBef>
        <a:buNone/>
        <a:defRPr kumimoji="0" lang="ar-SA" sz="4000" b="0" i="0" u="none" strike="noStrike" kern="1200" cap="none" spc="0" normalizeH="0" baseline="0">
          <a:ln>
            <a:noFill/>
          </a:ln>
          <a:solidFill>
            <a:schemeClr val="tx1"/>
          </a:solidFill>
          <a:effectLst>
            <a:outerShdw blurRad="50800" dist="50800" dir="2700000" algn="tl" rotWithShape="0">
              <a:srgbClr val="000000">
                <a:alpha val="43137"/>
              </a:srgbClr>
            </a:outerShdw>
          </a:effectLst>
          <a:uLnTx/>
          <a:uFillTx/>
          <a:latin typeface="+mj-lt"/>
          <a:ea typeface="+mj-ea"/>
          <a:cs typeface="+mj-cs"/>
        </a:defRPr>
      </a:lvl1pPr>
    </p:titleStyle>
    <p:bodyStyle>
      <a:lvl1pPr marL="342900" indent="-342900" algn="r" rtl="1" eaLnBrk="1" latinLnBrk="0" hangingPunct="1">
        <a:spcBef>
          <a:spcPct val="20000"/>
        </a:spcBef>
        <a:spcAft>
          <a:spcPts val="400"/>
        </a:spcAft>
        <a:buFont typeface="Arial"/>
        <a:buChar char="•"/>
        <a:defRPr lang="ar-SA" sz="2800" kern="1200">
          <a:solidFill>
            <a:schemeClr val="tx1"/>
          </a:solidFill>
          <a:effectLst>
            <a:outerShdw blurRad="50800" dist="50800" dir="2700000" algn="tl" rotWithShape="0">
              <a:srgbClr val="000000">
                <a:alpha val="43137"/>
              </a:srgbClr>
            </a:outerShdw>
          </a:effectLst>
          <a:latin typeface="+mn-lt"/>
          <a:ea typeface="+mn-ea"/>
          <a:cs typeface="+mn-cs"/>
        </a:defRPr>
      </a:lvl1pPr>
      <a:lvl2pPr marL="742950" indent="-285750" algn="r" rtl="1" eaLnBrk="1" latinLnBrk="0" hangingPunct="1">
        <a:spcBef>
          <a:spcPct val="20000"/>
        </a:spcBef>
        <a:buFont typeface="Arial"/>
        <a:buChar char="–"/>
        <a:defRPr lang="ar-SA" sz="2400" kern="1200">
          <a:solidFill>
            <a:schemeClr val="tx1"/>
          </a:solidFill>
          <a:effectLst>
            <a:outerShdw blurRad="50800" dist="50800" dir="2700000" algn="tl" rotWithShape="0">
              <a:srgbClr val="000000">
                <a:alpha val="43137"/>
              </a:srgbClr>
            </a:outerShdw>
          </a:effectLst>
          <a:latin typeface="+mn-lt"/>
          <a:ea typeface="+mn-ea"/>
          <a:cs typeface="+mn-cs"/>
        </a:defRPr>
      </a:lvl2pPr>
      <a:lvl3pPr marL="1143000" indent="-228600" algn="r" rtl="1" eaLnBrk="1" latinLnBrk="0" hangingPunct="1">
        <a:spcBef>
          <a:spcPct val="20000"/>
        </a:spcBef>
        <a:buFont typeface="Arial"/>
        <a:buChar char="•"/>
        <a:defRPr lang="ar-SA" sz="2000" kern="1200">
          <a:solidFill>
            <a:schemeClr val="tx1"/>
          </a:solidFill>
          <a:effectLst>
            <a:outerShdw blurRad="50800" dist="50800" dir="2700000" algn="tl" rotWithShape="0">
              <a:srgbClr val="000000">
                <a:alpha val="43137"/>
              </a:srgbClr>
            </a:outerShdw>
          </a:effectLst>
          <a:latin typeface="+mn-lt"/>
          <a:ea typeface="+mn-ea"/>
          <a:cs typeface="+mn-cs"/>
        </a:defRPr>
      </a:lvl3pPr>
      <a:lvl4pPr marL="1600200" indent="-228600" algn="r" rtl="1" eaLnBrk="1" latinLnBrk="0" hangingPunct="1">
        <a:spcBef>
          <a:spcPct val="20000"/>
        </a:spcBef>
        <a:buFont typeface="Arial"/>
        <a:buChar char="–"/>
        <a:defRPr lang="ar-SA" sz="1800" kern="1200">
          <a:solidFill>
            <a:schemeClr val="tx1"/>
          </a:solidFill>
          <a:effectLst>
            <a:outerShdw blurRad="50800" dist="50800" dir="2700000" algn="tl" rotWithShape="0">
              <a:srgbClr val="000000">
                <a:alpha val="43137"/>
              </a:srgbClr>
            </a:outerShdw>
          </a:effectLst>
          <a:latin typeface="+mn-lt"/>
          <a:ea typeface="+mn-ea"/>
          <a:cs typeface="+mn-cs"/>
        </a:defRPr>
      </a:lvl4pPr>
      <a:lvl5pPr marL="2057400" indent="-228600" algn="r" rtl="1" eaLnBrk="1" latinLnBrk="0" hangingPunct="1">
        <a:spcBef>
          <a:spcPct val="20000"/>
        </a:spcBef>
        <a:buFont typeface="Arial"/>
        <a:buChar char="»"/>
        <a:defRPr lang="ar-SA" sz="1800" kern="1200">
          <a:solidFill>
            <a:schemeClr val="tx1"/>
          </a:solidFill>
          <a:effectLst>
            <a:outerShdw blurRad="50800" dist="50800" dir="2700000" algn="tl" rotWithShape="0">
              <a:srgbClr val="000000">
                <a:alpha val="43137"/>
              </a:srgbClr>
            </a:outerShdw>
          </a:effectLst>
          <a:latin typeface="+mn-lt"/>
          <a:ea typeface="+mn-ea"/>
          <a:cs typeface="+mn-cs"/>
        </a:defRPr>
      </a:lvl5pPr>
      <a:lvl6pPr marL="2514600" indent="-228600" algn="r" rtl="1" eaLnBrk="1" latinLnBrk="0" hangingPunct="1">
        <a:spcBef>
          <a:spcPct val="20000"/>
        </a:spcBef>
        <a:buFont typeface="Arial"/>
        <a:buChar char="•"/>
        <a:defRPr lang="ar-SA" sz="2000" kern="1200">
          <a:solidFill>
            <a:schemeClr val="tx1"/>
          </a:solidFill>
          <a:latin typeface="+mn-lt"/>
          <a:ea typeface="+mn-ea"/>
          <a:cs typeface="+mn-cs"/>
        </a:defRPr>
      </a:lvl6pPr>
      <a:lvl7pPr marL="2971800" indent="-228600" algn="r" rtl="1" eaLnBrk="1" latinLnBrk="0" hangingPunct="1">
        <a:spcBef>
          <a:spcPct val="20000"/>
        </a:spcBef>
        <a:buFont typeface="Arial"/>
        <a:buChar char="•"/>
        <a:defRPr lang="ar-SA" sz="2000" kern="1200">
          <a:solidFill>
            <a:schemeClr val="tx1"/>
          </a:solidFill>
          <a:latin typeface="+mn-lt"/>
          <a:ea typeface="+mn-ea"/>
          <a:cs typeface="+mn-cs"/>
        </a:defRPr>
      </a:lvl7pPr>
      <a:lvl8pPr marL="3429000" indent="-228600" algn="r" rtl="1" eaLnBrk="1" latinLnBrk="0" hangingPunct="1">
        <a:spcBef>
          <a:spcPct val="20000"/>
        </a:spcBef>
        <a:buFont typeface="Arial"/>
        <a:buChar char="•"/>
        <a:defRPr lang="ar-SA" sz="2000" kern="1200">
          <a:solidFill>
            <a:schemeClr val="tx1"/>
          </a:solidFill>
          <a:latin typeface="+mn-lt"/>
          <a:ea typeface="+mn-ea"/>
          <a:cs typeface="+mn-cs"/>
        </a:defRPr>
      </a:lvl8pPr>
      <a:lvl9pPr marL="3886200" indent="-228600" algn="r" rtl="1" eaLnBrk="1" latinLnBrk="0" hangingPunct="1">
        <a:spcBef>
          <a:spcPct val="20000"/>
        </a:spcBef>
        <a:buFont typeface="Arial"/>
        <a:buChar char="•"/>
        <a:defRPr lang="ar-SA" sz="2000" kern="1200">
          <a:solidFill>
            <a:schemeClr val="tx1"/>
          </a:solidFill>
          <a:latin typeface="+mn-lt"/>
          <a:ea typeface="+mn-ea"/>
          <a:cs typeface="+mn-cs"/>
        </a:defRPr>
      </a:lvl9pPr>
    </p:bodyStyle>
    <p:otherStyle>
      <a:lvl1pPr marL="0" algn="r" rtl="1" eaLnBrk="1" latinLnBrk="0" hangingPunct="1">
        <a:defRPr lang="ar-SA" kern="1200">
          <a:solidFill>
            <a:schemeClr val="tx1"/>
          </a:solidFill>
          <a:latin typeface="+mn-lt"/>
          <a:ea typeface="+mn-ea"/>
          <a:cs typeface="+mn-cs"/>
        </a:defRPr>
      </a:lvl1pPr>
      <a:lvl2pPr marL="457200" algn="r" rtl="1" eaLnBrk="1" hangingPunct="1">
        <a:defRPr lang="ar-SA" kern="1200">
          <a:solidFill>
            <a:schemeClr val="tx1"/>
          </a:solidFill>
          <a:latin typeface="+mn-lt"/>
          <a:ea typeface="+mn-ea"/>
          <a:cs typeface="+mn-cs"/>
        </a:defRPr>
      </a:lvl2pPr>
      <a:lvl3pPr marL="914400" algn="r" rtl="1" eaLnBrk="1" hangingPunct="1">
        <a:defRPr lang="ar-SA" kern="1200">
          <a:solidFill>
            <a:schemeClr val="tx1"/>
          </a:solidFill>
          <a:latin typeface="+mn-lt"/>
          <a:ea typeface="+mn-ea"/>
          <a:cs typeface="+mn-cs"/>
        </a:defRPr>
      </a:lvl3pPr>
      <a:lvl4pPr marL="1371600" algn="r" rtl="1" eaLnBrk="1" hangingPunct="1">
        <a:defRPr lang="ar-SA" kern="1200">
          <a:solidFill>
            <a:schemeClr val="tx1"/>
          </a:solidFill>
          <a:latin typeface="+mn-lt"/>
          <a:ea typeface="+mn-ea"/>
          <a:cs typeface="+mn-cs"/>
        </a:defRPr>
      </a:lvl4pPr>
      <a:lvl5pPr marL="1828800" algn="r" rtl="1" eaLnBrk="1" hangingPunct="1">
        <a:defRPr lang="ar-SA" kern="1200">
          <a:solidFill>
            <a:schemeClr val="tx1"/>
          </a:solidFill>
          <a:latin typeface="+mn-lt"/>
          <a:ea typeface="+mn-ea"/>
          <a:cs typeface="+mn-cs"/>
        </a:defRPr>
      </a:lvl5pPr>
      <a:lvl6pPr marL="2286000" algn="r" rtl="1" eaLnBrk="1" hangingPunct="1">
        <a:defRPr lang="ar-SA" kern="1200">
          <a:solidFill>
            <a:schemeClr val="tx1"/>
          </a:solidFill>
          <a:latin typeface="+mn-lt"/>
          <a:ea typeface="+mn-ea"/>
          <a:cs typeface="+mn-cs"/>
        </a:defRPr>
      </a:lvl6pPr>
      <a:lvl7pPr marL="2743200" algn="r" rtl="1" eaLnBrk="1" hangingPunct="1">
        <a:defRPr lang="ar-SA" kern="1200">
          <a:solidFill>
            <a:schemeClr val="tx1"/>
          </a:solidFill>
          <a:latin typeface="+mn-lt"/>
          <a:ea typeface="+mn-ea"/>
          <a:cs typeface="+mn-cs"/>
        </a:defRPr>
      </a:lvl7pPr>
      <a:lvl8pPr marL="3200400" algn="r" rtl="1" eaLnBrk="1" hangingPunct="1">
        <a:defRPr lang="ar-SA" kern="1200">
          <a:solidFill>
            <a:schemeClr val="tx1"/>
          </a:solidFill>
          <a:latin typeface="+mn-lt"/>
          <a:ea typeface="+mn-ea"/>
          <a:cs typeface="+mn-cs"/>
        </a:defRPr>
      </a:lvl8pPr>
      <a:lvl9pPr marL="3657600" algn="r" rtl="1" eaLnBrk="1" hangingPunct="1">
        <a:defRPr lang="ar-SA"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subTitle" idx="1"/>
          </p:nvPr>
        </p:nvSpPr>
        <p:spPr/>
        <p:txBody>
          <a:bodyPr/>
          <a:lstStyle/>
          <a:p>
            <a:pPr algn="r" rtl="1"/>
            <a:r>
              <a:rPr lang="ar-SA" dirty="0" smtClean="0"/>
              <a:t>تابع الاتجاه النفسي</a:t>
            </a:r>
            <a:endParaRPr lang="ar-SA" dirty="0"/>
          </a:p>
        </p:txBody>
      </p:sp>
      <p:sp>
        <p:nvSpPr>
          <p:cNvPr id="10" name="Rectangle 9"/>
          <p:cNvSpPr>
            <a:spLocks noGrp="1"/>
          </p:cNvSpPr>
          <p:nvPr>
            <p:ph type="title"/>
          </p:nvPr>
        </p:nvSpPr>
        <p:spPr/>
        <p:txBody>
          <a:bodyPr/>
          <a:lstStyle/>
          <a:p>
            <a:pPr algn="r" rtl="1"/>
            <a:r>
              <a:rPr lang="ar-SA" dirty="0" smtClean="0"/>
              <a:t>جان </a:t>
            </a:r>
            <a:r>
              <a:rPr lang="ar-SA" dirty="0" err="1" smtClean="0"/>
              <a:t>بياجيه</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subTitle" idx="1"/>
          </p:nvPr>
        </p:nvSpPr>
        <p:spPr>
          <a:xfrm>
            <a:off x="1259632" y="2132856"/>
            <a:ext cx="6400800" cy="1752600"/>
          </a:xfrm>
        </p:spPr>
        <p:txBody>
          <a:bodyPr>
            <a:normAutofit/>
          </a:bodyPr>
          <a:lstStyle/>
          <a:p>
            <a:pPr algn="ctr" rtl="1"/>
            <a:r>
              <a:rPr lang="ar-SA" sz="3600" dirty="0" smtClean="0"/>
              <a:t>الاتجاه الاجتماعي في تربية الطفل</a:t>
            </a:r>
            <a:endParaRPr lang="ar-SA"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descr="John_Dewey_lib.jpg"/>
          <p:cNvPicPr>
            <a:picLocks noGrp="1" noChangeAspect="1"/>
          </p:cNvPicPr>
          <p:nvPr>
            <p:ph idx="1"/>
          </p:nvPr>
        </p:nvPicPr>
        <p:blipFill>
          <a:blip r:embed="rId3" cstate="print"/>
          <a:stretch>
            <a:fillRect/>
          </a:stretch>
        </p:blipFill>
        <p:spPr>
          <a:xfrm>
            <a:off x="323528" y="1988840"/>
            <a:ext cx="2482184" cy="3299488"/>
          </a:xfrm>
        </p:spPr>
      </p:pic>
      <p:sp>
        <p:nvSpPr>
          <p:cNvPr id="5" name="عنوان 4"/>
          <p:cNvSpPr>
            <a:spLocks noGrp="1"/>
          </p:cNvSpPr>
          <p:nvPr>
            <p:ph type="title"/>
          </p:nvPr>
        </p:nvSpPr>
        <p:spPr/>
        <p:txBody>
          <a:bodyPr/>
          <a:lstStyle/>
          <a:p>
            <a:r>
              <a:rPr lang="ar-SA" dirty="0" smtClean="0"/>
              <a:t>جون </a:t>
            </a:r>
            <a:r>
              <a:rPr lang="ar-SA" dirty="0" err="1" smtClean="0"/>
              <a:t>ديوي</a:t>
            </a:r>
            <a:r>
              <a:rPr lang="ar-SA" dirty="0" smtClean="0"/>
              <a:t> </a:t>
            </a:r>
            <a:endParaRPr lang="ar-SA" dirty="0"/>
          </a:p>
        </p:txBody>
      </p:sp>
      <p:sp>
        <p:nvSpPr>
          <p:cNvPr id="7" name="مستطيل 6"/>
          <p:cNvSpPr/>
          <p:nvPr/>
        </p:nvSpPr>
        <p:spPr>
          <a:xfrm>
            <a:off x="2987824" y="1484784"/>
            <a:ext cx="5904656" cy="3970318"/>
          </a:xfrm>
          <a:prstGeom prst="rect">
            <a:avLst/>
          </a:prstGeom>
        </p:spPr>
        <p:txBody>
          <a:bodyPr wrap="square">
            <a:spAutoFit/>
          </a:bodyPr>
          <a:lstStyle/>
          <a:p>
            <a:pPr algn="r" rtl="1" eaLnBrk="1" hangingPunct="1">
              <a:lnSpc>
                <a:spcPct val="150000"/>
              </a:lnSpc>
              <a:buFont typeface="Arial" pitchFamily="34" charset="0"/>
              <a:buChar char="•"/>
            </a:pPr>
            <a:r>
              <a:rPr lang="ar-SA" sz="2400" b="1" dirty="0" smtClean="0">
                <a:cs typeface="+mj-cs"/>
              </a:rPr>
              <a:t>ارتبط اسمه بالحركة التقدمية</a:t>
            </a:r>
          </a:p>
          <a:p>
            <a:pPr algn="r" rtl="1" eaLnBrk="1" hangingPunct="1">
              <a:lnSpc>
                <a:spcPct val="150000"/>
              </a:lnSpc>
              <a:buFont typeface="Arial" pitchFamily="34" charset="0"/>
              <a:buChar char="•"/>
            </a:pPr>
            <a:r>
              <a:rPr lang="ar-SA" sz="2400" b="1" dirty="0" smtClean="0">
                <a:cs typeface="+mj-cs"/>
              </a:rPr>
              <a:t>الحركة التقدمية هي وليدة الفلسفة </a:t>
            </a:r>
            <a:r>
              <a:rPr lang="ar-SA" sz="2400" b="1" dirty="0" err="1" smtClean="0">
                <a:cs typeface="+mj-cs"/>
              </a:rPr>
              <a:t>البرجماتية</a:t>
            </a:r>
            <a:r>
              <a:rPr lang="ar-SA" sz="2400" b="1" dirty="0" smtClean="0">
                <a:cs typeface="+mj-cs"/>
              </a:rPr>
              <a:t> أو النفعية </a:t>
            </a:r>
          </a:p>
          <a:p>
            <a:pPr algn="r" rtl="1" eaLnBrk="1" hangingPunct="1">
              <a:lnSpc>
                <a:spcPct val="150000"/>
              </a:lnSpc>
            </a:pPr>
            <a:r>
              <a:rPr lang="ar-SA" sz="2400" b="1" dirty="0" smtClean="0">
                <a:cs typeface="+mj-cs"/>
              </a:rPr>
              <a:t>العمل والمنفعة هما مقياس الحكم الوحيد بشرط ان يكون هذا النفع مستمراً أطول مدة ممكنة  </a:t>
            </a:r>
          </a:p>
          <a:p>
            <a:pPr algn="r" rtl="1" eaLnBrk="1" hangingPunct="1">
              <a:lnSpc>
                <a:spcPct val="150000"/>
              </a:lnSpc>
              <a:buFont typeface="Arial" pitchFamily="34" charset="0"/>
              <a:buChar char="•"/>
            </a:pPr>
            <a:r>
              <a:rPr lang="ar-SA" sz="2400" b="1" dirty="0" smtClean="0">
                <a:cs typeface="+mj-cs"/>
              </a:rPr>
              <a:t>ظهرت في بداية القرن العشرين في امريكا</a:t>
            </a:r>
          </a:p>
          <a:p>
            <a:pPr algn="r" rtl="1" eaLnBrk="1" hangingPunct="1">
              <a:lnSpc>
                <a:spcPct val="150000"/>
              </a:lnSpc>
              <a:buFont typeface="Arial" pitchFamily="34" charset="0"/>
              <a:buChar char="•"/>
            </a:pPr>
            <a:r>
              <a:rPr lang="ar-SA" sz="2400" b="1" dirty="0" smtClean="0">
                <a:cs typeface="+mj-cs"/>
              </a:rPr>
              <a:t>تسمى أيضا التربية </a:t>
            </a:r>
            <a:r>
              <a:rPr lang="ar-SA" sz="2400" b="1" dirty="0" err="1" smtClean="0">
                <a:cs typeface="+mj-cs"/>
              </a:rPr>
              <a:t>العلمية </a:t>
            </a:r>
            <a:r>
              <a:rPr lang="ar-SA" sz="2400" b="1" dirty="0" smtClean="0">
                <a:cs typeface="+mj-cs"/>
              </a:rPr>
              <a:t>– التربية </a:t>
            </a:r>
            <a:r>
              <a:rPr lang="ar-SA" sz="2400" b="1" dirty="0" err="1" smtClean="0">
                <a:cs typeface="+mj-cs"/>
              </a:rPr>
              <a:t>العملية </a:t>
            </a:r>
            <a:r>
              <a:rPr lang="ar-SA" sz="2400" b="1" dirty="0" smtClean="0">
                <a:cs typeface="+mj-cs"/>
              </a:rPr>
              <a:t>– مدرسة النشاط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يبنى الاتجاه التقدمي لدى </a:t>
            </a:r>
            <a:r>
              <a:rPr lang="ar-SA" dirty="0" err="1" smtClean="0"/>
              <a:t>ديوي</a:t>
            </a:r>
            <a:r>
              <a:rPr lang="ar-SA" dirty="0" smtClean="0"/>
              <a:t> </a:t>
            </a:r>
            <a:r>
              <a:rPr lang="ar-SA" dirty="0" err="1" smtClean="0"/>
              <a:t>على /</a:t>
            </a:r>
            <a:endParaRPr lang="ar-SA" dirty="0"/>
          </a:p>
        </p:txBody>
      </p:sp>
      <p:sp>
        <p:nvSpPr>
          <p:cNvPr id="5" name="عنصر نائب للمحتوى 2"/>
          <p:cNvSpPr>
            <a:spLocks noGrp="1"/>
          </p:cNvSpPr>
          <p:nvPr>
            <p:ph idx="1"/>
          </p:nvPr>
        </p:nvSpPr>
        <p:spPr/>
        <p:txBody>
          <a:bodyPr>
            <a:normAutofit/>
          </a:bodyPr>
          <a:lstStyle/>
          <a:p>
            <a:pPr eaLnBrk="1" hangingPunct="1">
              <a:buFont typeface="Wingdings 2" pitchFamily="18" charset="2"/>
              <a:buNone/>
            </a:pPr>
            <a:endParaRPr lang="ar-SA" dirty="0" smtClean="0"/>
          </a:p>
          <a:p>
            <a:pPr eaLnBrk="1" hangingPunct="1">
              <a:buFont typeface="Wingdings 2" pitchFamily="18" charset="2"/>
              <a:buNone/>
            </a:pPr>
            <a:r>
              <a:rPr lang="ar-SA" sz="3200" dirty="0" smtClean="0">
                <a:solidFill>
                  <a:schemeClr val="tx1">
                    <a:lumMod val="95000"/>
                  </a:schemeClr>
                </a:solidFill>
              </a:rPr>
              <a:t>الاعتقاد </a:t>
            </a:r>
            <a:r>
              <a:rPr lang="ar-SA" sz="3200" dirty="0" err="1" smtClean="0">
                <a:solidFill>
                  <a:schemeClr val="tx1">
                    <a:lumMod val="95000"/>
                  </a:schemeClr>
                </a:solidFill>
              </a:rPr>
              <a:t>بمايلي</a:t>
            </a:r>
            <a:r>
              <a:rPr lang="ar-SA" sz="3200" dirty="0" smtClean="0">
                <a:solidFill>
                  <a:schemeClr val="tx1">
                    <a:lumMod val="95000"/>
                  </a:schemeClr>
                </a:solidFill>
              </a:rPr>
              <a:t> </a:t>
            </a:r>
            <a:r>
              <a:rPr lang="ar-SA" sz="3200" dirty="0" err="1" smtClean="0">
                <a:solidFill>
                  <a:schemeClr val="tx1">
                    <a:lumMod val="95000"/>
                  </a:schemeClr>
                </a:solidFill>
              </a:rPr>
              <a:t>:</a:t>
            </a:r>
            <a:endParaRPr lang="ar-SA" sz="3200" dirty="0" smtClean="0">
              <a:solidFill>
                <a:schemeClr val="tx1">
                  <a:lumMod val="95000"/>
                </a:schemeClr>
              </a:solidFill>
            </a:endParaRPr>
          </a:p>
          <a:p>
            <a:pPr eaLnBrk="1" hangingPunct="1">
              <a:buFont typeface="Wingdings 2" pitchFamily="18" charset="2"/>
              <a:buNone/>
            </a:pPr>
            <a:r>
              <a:rPr lang="ar-SA" sz="3200" dirty="0" smtClean="0">
                <a:solidFill>
                  <a:schemeClr val="tx1">
                    <a:lumMod val="95000"/>
                  </a:schemeClr>
                </a:solidFill>
              </a:rPr>
              <a:t>  أن </a:t>
            </a:r>
            <a:r>
              <a:rPr lang="ar-SA" sz="3200" u="sng" dirty="0" smtClean="0">
                <a:solidFill>
                  <a:schemeClr val="tx1">
                    <a:lumMod val="95000"/>
                  </a:schemeClr>
                </a:solidFill>
              </a:rPr>
              <a:t>العالم </a:t>
            </a:r>
            <a:r>
              <a:rPr lang="ar-SA" sz="3200" dirty="0" smtClean="0">
                <a:solidFill>
                  <a:schemeClr val="tx1">
                    <a:lumMod val="95000"/>
                  </a:schemeClr>
                </a:solidFill>
              </a:rPr>
              <a:t>في حالة تغير وتطور </a:t>
            </a:r>
          </a:p>
          <a:p>
            <a:pPr eaLnBrk="1" hangingPunct="1">
              <a:buFont typeface="Wingdings 2" pitchFamily="18" charset="2"/>
              <a:buNone/>
            </a:pPr>
            <a:r>
              <a:rPr lang="ar-SA" sz="3200" dirty="0" smtClean="0">
                <a:solidFill>
                  <a:schemeClr val="tx1">
                    <a:lumMod val="95000"/>
                  </a:schemeClr>
                </a:solidFill>
              </a:rPr>
              <a:t> ان </a:t>
            </a:r>
            <a:r>
              <a:rPr lang="ar-SA" sz="3200" u="sng" dirty="0" smtClean="0">
                <a:solidFill>
                  <a:schemeClr val="tx1">
                    <a:lumMod val="95000"/>
                  </a:schemeClr>
                </a:solidFill>
              </a:rPr>
              <a:t>الإنسان</a:t>
            </a:r>
            <a:r>
              <a:rPr lang="ar-SA" sz="3200" dirty="0" smtClean="0">
                <a:solidFill>
                  <a:schemeClr val="tx1">
                    <a:lumMod val="95000"/>
                  </a:schemeClr>
                </a:solidFill>
              </a:rPr>
              <a:t> كائن بيولوجي واجتماعي معقد يحافظ على بقائه </a:t>
            </a:r>
            <a:r>
              <a:rPr lang="ar-SA" sz="3200" dirty="0" err="1" smtClean="0">
                <a:solidFill>
                  <a:schemeClr val="tx1">
                    <a:lumMod val="95000"/>
                  </a:schemeClr>
                </a:solidFill>
              </a:rPr>
              <a:t>بأستخدام</a:t>
            </a:r>
            <a:r>
              <a:rPr lang="ar-SA" sz="3200" dirty="0" smtClean="0">
                <a:solidFill>
                  <a:schemeClr val="tx1">
                    <a:lumMod val="95000"/>
                  </a:schemeClr>
                </a:solidFill>
              </a:rPr>
              <a:t> ذكائه لتحقيق التكيف مع البيئة </a:t>
            </a:r>
          </a:p>
          <a:p>
            <a:pPr eaLnBrk="1" hangingPunct="1">
              <a:buFont typeface="Wingdings 2" pitchFamily="18" charset="2"/>
              <a:buNone/>
            </a:pPr>
            <a:r>
              <a:rPr lang="ar-SA" sz="3200" dirty="0" smtClean="0">
                <a:solidFill>
                  <a:schemeClr val="tx1">
                    <a:lumMod val="95000"/>
                  </a:schemeClr>
                </a:solidFill>
              </a:rPr>
              <a:t>ان </a:t>
            </a:r>
            <a:r>
              <a:rPr lang="ar-SA" sz="3200" u="sng" dirty="0" smtClean="0">
                <a:solidFill>
                  <a:schemeClr val="tx1">
                    <a:lumMod val="95000"/>
                  </a:schemeClr>
                </a:solidFill>
              </a:rPr>
              <a:t>التربية </a:t>
            </a:r>
            <a:r>
              <a:rPr lang="ar-SA" sz="3200" dirty="0" smtClean="0">
                <a:solidFill>
                  <a:schemeClr val="tx1">
                    <a:lumMod val="95000"/>
                  </a:schemeClr>
                </a:solidFill>
              </a:rPr>
              <a:t>هي العملية التي ينمي </a:t>
            </a:r>
            <a:r>
              <a:rPr lang="ar-SA" sz="3200" dirty="0" err="1" smtClean="0">
                <a:solidFill>
                  <a:schemeClr val="tx1">
                    <a:lumMod val="95000"/>
                  </a:schemeClr>
                </a:solidFill>
              </a:rPr>
              <a:t>بها</a:t>
            </a:r>
            <a:r>
              <a:rPr lang="ar-SA" sz="3200" dirty="0" smtClean="0">
                <a:solidFill>
                  <a:schemeClr val="tx1">
                    <a:lumMod val="95000"/>
                  </a:schemeClr>
                </a:solidFill>
              </a:rPr>
              <a:t> الإنسان ذكائه الفردي </a:t>
            </a:r>
            <a:r>
              <a:rPr lang="ar-SA" sz="3200" dirty="0" err="1" smtClean="0">
                <a:solidFill>
                  <a:schemeClr val="tx1">
                    <a:lumMod val="95000"/>
                  </a:schemeClr>
                </a:solidFill>
              </a:rPr>
              <a:t>والأجتماعي</a:t>
            </a:r>
            <a:r>
              <a:rPr lang="ar-SA" sz="3200" dirty="0" smtClean="0">
                <a:solidFill>
                  <a:schemeClr val="tx1">
                    <a:lumMod val="95000"/>
                  </a:schemeClr>
                </a:solidFill>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idx="1"/>
          </p:nvPr>
        </p:nvSpPr>
        <p:spPr>
          <a:xfrm>
            <a:off x="683568" y="1772816"/>
            <a:ext cx="7772400" cy="1500187"/>
          </a:xfrm>
        </p:spPr>
        <p:txBody>
          <a:bodyPr>
            <a:normAutofit/>
          </a:bodyPr>
          <a:lstStyle/>
          <a:p>
            <a:pPr algn="ctr" rtl="1"/>
            <a:r>
              <a:rPr lang="ar-SA" sz="4000" dirty="0" smtClean="0"/>
              <a:t>مميزات الحركة التقدمية في التربية </a:t>
            </a:r>
            <a:endParaRPr lang="ar-SA"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252536" y="1772816"/>
            <a:ext cx="9144000" cy="4525963"/>
          </a:xfrm>
          <a:prstGeom prst="rect">
            <a:avLst/>
          </a:prstGeom>
        </p:spPr>
        <p:txBody>
          <a:bodyPr vert="horz" rtlCol="1">
            <a:normAutofit/>
          </a:bodyPr>
          <a:lstStyle/>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1- تهتم بالطفل من جميع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النواحي (جسمياً </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عقلياً </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خلقياً </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اجتماعياً</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a:t>
            </a:r>
            <a:endPar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2- ان التعليم يكون من خلال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العمل </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(مدرسة النشاط</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(منهج الخبرة</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3- لا تستخدم التلقين في طريقة التدريس وإنما اثارة ميول التلاميذ</a:t>
            </a: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واهتماماتهم ومراعاة الفروق الفردية بينهم.</a:t>
            </a: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4- نظامها ديمقراطي حيث يشارك التلاميذ في ادارة المدرسة</a:t>
            </a: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وتقل سلطة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المعلم .</a:t>
            </a:r>
            <a:endPar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400"/>
              </a:spcAft>
              <a:buClrTx/>
              <a:buSzTx/>
              <a:buFont typeface="Wingdings 2" pitchFamily="18" charset="2"/>
              <a:buNone/>
              <a:tabLst/>
              <a:defRPr/>
            </a:pP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5- ان التربية الخلقية يجب ان تعمل على تنمية الوعي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الإجتماعي</a:t>
            </a:r>
            <a:r>
              <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 </a:t>
            </a:r>
            <a:r>
              <a:rPr kumimoji="0" lang="ar-SA" sz="2800" b="0" i="0" u="none" strike="noStrike" kern="1200" cap="none" spc="0" normalizeH="0" baseline="0" noProof="0" dirty="0" err="1"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rPr>
              <a:t>.</a:t>
            </a:r>
            <a:endParaRPr kumimoji="0" lang="ar-SA" sz="2800" b="0" i="0" u="none" strike="noStrike" kern="1200" cap="none" spc="0" normalizeH="0" baseline="0" noProof="0" dirty="0" smtClean="0">
              <a:ln>
                <a:noFill/>
              </a:ln>
              <a:solidFill>
                <a:schemeClr val="tx1"/>
              </a:solidFill>
              <a:effectLst>
                <a:outerShdw blurRad="50800" dist="50800" dir="2700000" algn="tl" rotWithShape="0">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idx="1"/>
          </p:nvPr>
        </p:nvSpPr>
        <p:spPr/>
        <p:txBody>
          <a:bodyPr/>
          <a:lstStyle/>
          <a:p>
            <a:pPr algn="ctr"/>
            <a:r>
              <a:rPr lang="ar-SA" dirty="0" smtClean="0"/>
              <a:t>التقدمية</a:t>
            </a:r>
            <a:endParaRPr lang="ar-SA" dirty="0"/>
          </a:p>
        </p:txBody>
      </p:sp>
      <p:sp>
        <p:nvSpPr>
          <p:cNvPr id="5" name="عنصر نائب للنص 4"/>
          <p:cNvSpPr>
            <a:spLocks noGrp="1"/>
          </p:cNvSpPr>
          <p:nvPr>
            <p:ph type="body" sz="quarter" idx="3"/>
          </p:nvPr>
        </p:nvSpPr>
        <p:spPr/>
        <p:txBody>
          <a:bodyPr/>
          <a:lstStyle/>
          <a:p>
            <a:pPr algn="ctr"/>
            <a:r>
              <a:rPr lang="ar-SA" dirty="0" smtClean="0"/>
              <a:t>التقليدية</a:t>
            </a:r>
            <a:endParaRPr lang="ar-SA" dirty="0"/>
          </a:p>
        </p:txBody>
      </p:sp>
      <p:sp>
        <p:nvSpPr>
          <p:cNvPr id="2" name="Rectangle 1"/>
          <p:cNvSpPr>
            <a:spLocks noGrp="1"/>
          </p:cNvSpPr>
          <p:nvPr>
            <p:ph type="title"/>
          </p:nvPr>
        </p:nvSpPr>
        <p:spPr/>
        <p:txBody>
          <a:bodyPr/>
          <a:lstStyle/>
          <a:p>
            <a:pPr algn="ctr" rtl="1"/>
            <a:r>
              <a:rPr lang="ar-SA" dirty="0" smtClean="0"/>
              <a:t>الاختلاف بين التربية التقدمية </a:t>
            </a:r>
            <a:r>
              <a:rPr lang="ar-SA" dirty="0" smtClean="0"/>
              <a:t>وال</a:t>
            </a:r>
            <a:r>
              <a:rPr smtClean="0"/>
              <a:t>تقليدية</a:t>
            </a:r>
            <a:endParaRPr lang="ar-SA" dirty="0"/>
          </a:p>
        </p:txBody>
      </p:sp>
      <p:sp>
        <p:nvSpPr>
          <p:cNvPr id="7" name="عنصر نائب للمحتوى 5"/>
          <p:cNvSpPr>
            <a:spLocks noGrp="1"/>
          </p:cNvSpPr>
          <p:nvPr>
            <p:ph sz="quarter" idx="4"/>
          </p:nvPr>
        </p:nvSpPr>
        <p:spPr/>
        <p:txBody>
          <a:bodyPr/>
          <a:lstStyle/>
          <a:p>
            <a:pPr marL="392113" indent="-273050" eaLnBrk="1" hangingPunct="1"/>
            <a:r>
              <a:rPr lang="ar-SA" dirty="0" smtClean="0"/>
              <a:t>تقوم على الانقياد والطاعة والتلقي من جانب الطفل </a:t>
            </a:r>
          </a:p>
          <a:p>
            <a:pPr marL="392113" indent="-273050" eaLnBrk="1" hangingPunct="1"/>
            <a:r>
              <a:rPr lang="ar-SA" dirty="0" smtClean="0"/>
              <a:t>لا يسمح له بالقيام بالخبرات النافعة التي تتصل بحياته اليوميه </a:t>
            </a:r>
          </a:p>
          <a:p>
            <a:pPr marL="392113" indent="-273050" eaLnBrk="1" hangingPunct="1"/>
            <a:r>
              <a:rPr lang="ar-SA" dirty="0" smtClean="0"/>
              <a:t>المنهج اعده الراشدون ويتلقاه الاطفال ويحفظونه دون سؤال او اعتراض </a:t>
            </a:r>
          </a:p>
          <a:p>
            <a:pPr marL="392113" indent="-273050" eaLnBrk="1" hangingPunct="1"/>
            <a:r>
              <a:rPr lang="ar-SA" dirty="0" smtClean="0"/>
              <a:t>الأنظمة المدرسية صارمة والمعلم مسيطر تماما</a:t>
            </a:r>
          </a:p>
        </p:txBody>
      </p:sp>
      <p:sp>
        <p:nvSpPr>
          <p:cNvPr id="9" name="عنصر نائب للمحتوى 3"/>
          <p:cNvSpPr>
            <a:spLocks noGrp="1"/>
          </p:cNvSpPr>
          <p:nvPr>
            <p:ph sz="half" idx="2"/>
          </p:nvPr>
        </p:nvSpPr>
        <p:spPr/>
        <p:txBody>
          <a:bodyPr>
            <a:normAutofit lnSpcReduction="10000"/>
          </a:bodyPr>
          <a:lstStyle/>
          <a:p>
            <a:pPr marL="392113" indent="-273050" eaLnBrk="1" hangingPunct="1"/>
            <a:r>
              <a:rPr lang="ar-SA" dirty="0" smtClean="0"/>
              <a:t>تهتم بميول الطفل واحتياجاته </a:t>
            </a:r>
          </a:p>
          <a:p>
            <a:pPr marL="392113" indent="-273050" eaLnBrk="1" hangingPunct="1"/>
            <a:endParaRPr lang="ar-SA" dirty="0" smtClean="0"/>
          </a:p>
          <a:p>
            <a:pPr marL="392113" indent="-273050" eaLnBrk="1" hangingPunct="1"/>
            <a:r>
              <a:rPr lang="ar-SA" dirty="0" smtClean="0"/>
              <a:t>تؤكد خبرات الطفل المتصلة بحياته اليوميه </a:t>
            </a:r>
          </a:p>
          <a:p>
            <a:pPr marL="392113" indent="-273050" eaLnBrk="1" hangingPunct="1"/>
            <a:r>
              <a:rPr lang="ar-SA" dirty="0" smtClean="0"/>
              <a:t>الطفل يختار مواد المنهج وأساليب العمل والتنفيذ </a:t>
            </a:r>
          </a:p>
          <a:p>
            <a:pPr marL="392113" indent="-273050" eaLnBrk="1" hangingPunct="1"/>
            <a:endParaRPr lang="ar-SA" dirty="0" smtClean="0"/>
          </a:p>
          <a:p>
            <a:pPr marL="392113" indent="-273050" eaLnBrk="1" hangingPunct="1"/>
            <a:r>
              <a:rPr lang="ar-SA" dirty="0" smtClean="0"/>
              <a:t>العلاقة تعاونية بين المعلم والتلاميذ وتتسم بالديمقراطية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365760" indent="-283464">
              <a:spcAft>
                <a:spcPts val="0"/>
              </a:spcAft>
              <a:buNone/>
              <a:defRPr/>
            </a:pPr>
            <a:r>
              <a:rPr lang="ar-SA" dirty="0" smtClean="0"/>
              <a:t>1- معيار </a:t>
            </a:r>
            <a:r>
              <a:rPr lang="ar-SA" dirty="0" err="1" smtClean="0"/>
              <a:t>الإستمرارية</a:t>
            </a:r>
            <a:r>
              <a:rPr lang="ar-SA" dirty="0" smtClean="0"/>
              <a:t> </a:t>
            </a:r>
            <a:r>
              <a:rPr lang="ar-SA" dirty="0" err="1" smtClean="0"/>
              <a:t>:</a:t>
            </a:r>
            <a:endParaRPr lang="ar-SA" dirty="0" smtClean="0"/>
          </a:p>
          <a:p>
            <a:pPr marL="365760" indent="-283464">
              <a:spcAft>
                <a:spcPts val="0"/>
              </a:spcAft>
              <a:buFont typeface="Wingdings 2"/>
              <a:buChar char=""/>
              <a:defRPr/>
            </a:pPr>
            <a:r>
              <a:rPr lang="ar-SA" dirty="0" smtClean="0"/>
              <a:t>بمعنى ان الخبرة تؤدي الى خبرات </a:t>
            </a:r>
            <a:r>
              <a:rPr lang="ar-SA" dirty="0" err="1" smtClean="0"/>
              <a:t>أخرى </a:t>
            </a:r>
            <a:r>
              <a:rPr lang="ar-SA" dirty="0" smtClean="0"/>
              <a:t>( خبرة مربية) تنمي المعرفة والسلوك و </a:t>
            </a:r>
            <a:r>
              <a:rPr lang="ar-SA" dirty="0" err="1" smtClean="0"/>
              <a:t>المهارات .</a:t>
            </a:r>
            <a:endParaRPr lang="ar-SA" dirty="0" smtClean="0"/>
          </a:p>
          <a:p>
            <a:pPr marL="365760" indent="-283464">
              <a:spcAft>
                <a:spcPts val="0"/>
              </a:spcAft>
              <a:buNone/>
              <a:defRPr/>
            </a:pPr>
            <a:endParaRPr lang="ar-SA" dirty="0" smtClean="0"/>
          </a:p>
          <a:p>
            <a:pPr marL="365760" indent="-283464">
              <a:spcAft>
                <a:spcPts val="0"/>
              </a:spcAft>
              <a:buNone/>
              <a:defRPr/>
            </a:pPr>
            <a:r>
              <a:rPr lang="ar-SA" dirty="0" smtClean="0"/>
              <a:t>2- معيار </a:t>
            </a:r>
            <a:r>
              <a:rPr lang="ar-SA" dirty="0" err="1" smtClean="0"/>
              <a:t>التفاعل :</a:t>
            </a:r>
            <a:endParaRPr lang="ar-SA" dirty="0" smtClean="0"/>
          </a:p>
          <a:p>
            <a:pPr marL="365760" indent="-283464">
              <a:spcAft>
                <a:spcPts val="0"/>
              </a:spcAft>
              <a:buFont typeface="Wingdings 2"/>
              <a:buChar char=""/>
              <a:defRPr/>
            </a:pPr>
            <a:r>
              <a:rPr lang="ar-SA" dirty="0" smtClean="0"/>
              <a:t>أي بين ما يقدم للطفل من خبرات وبين ما يحتاجه ويرغب فيه </a:t>
            </a:r>
          </a:p>
          <a:p>
            <a:pPr marL="365760" indent="-283464">
              <a:spcAft>
                <a:spcPts val="0"/>
              </a:spcAft>
              <a:buFont typeface="Wingdings 2"/>
              <a:buChar char=""/>
              <a:defRPr/>
            </a:pPr>
            <a:r>
              <a:rPr lang="ar-SA" dirty="0" smtClean="0"/>
              <a:t>الخبرات المربية  الصالحة التي تخضع لمعياري الاستمرارية والتفاعل</a:t>
            </a:r>
          </a:p>
          <a:p>
            <a:endParaRPr lang="ar-SA" dirty="0"/>
          </a:p>
        </p:txBody>
      </p:sp>
      <p:sp>
        <p:nvSpPr>
          <p:cNvPr id="4" name="عنوان 1"/>
          <p:cNvSpPr txBox="1">
            <a:spLocks/>
          </p:cNvSpPr>
          <p:nvPr/>
        </p:nvSpPr>
        <p:spPr>
          <a:xfrm>
            <a:off x="971600" y="260648"/>
            <a:ext cx="7499350" cy="1143000"/>
          </a:xfrm>
          <a:prstGeom prst="rect">
            <a:avLst/>
          </a:prstGeom>
        </p:spPr>
        <p:txBody>
          <a:bodyPr vert="horz" rtlCol="1" anchor="ctr">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000" b="0" i="0" u="none" strike="noStrike" kern="1200" cap="none" spc="0" normalizeH="0" baseline="0" noProof="0" dirty="0" smtClean="0">
                <a:ln>
                  <a:noFill/>
                </a:ln>
                <a:solidFill>
                  <a:schemeClr val="tx2">
                    <a:lumMod val="25000"/>
                  </a:schemeClr>
                </a:solidFill>
                <a:effectLst>
                  <a:outerShdw blurRad="50800" dist="50800" dir="2700000" algn="tl" rotWithShape="0">
                    <a:srgbClr val="000000">
                      <a:alpha val="43137"/>
                    </a:srgbClr>
                  </a:outerShdw>
                </a:effectLst>
                <a:uLnTx/>
                <a:uFillTx/>
                <a:latin typeface="+mj-lt"/>
                <a:ea typeface="+mj-ea"/>
                <a:cs typeface="+mj-cs"/>
              </a:rPr>
              <a:t>معايير فحص الخبرات واختيار الصالح منها</a:t>
            </a:r>
            <a:endParaRPr kumimoji="0" lang="ar-SA" sz="4000" b="0" i="0" u="none" strike="noStrike" kern="1200" cap="none" spc="0" normalizeH="0" baseline="0" noProof="0" dirty="0">
              <a:ln>
                <a:noFill/>
              </a:ln>
              <a:solidFill>
                <a:schemeClr val="tx2">
                  <a:lumMod val="25000"/>
                </a:schemeClr>
              </a:solidFill>
              <a:effectLst>
                <a:outerShdw blurRad="50800" dist="50800" dir="2700000" algn="tl" rotWithShape="0">
                  <a:srgbClr val="000000">
                    <a:alpha val="43137"/>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p:txBody>
          <a:bodyPr/>
          <a:lstStyle/>
          <a:p>
            <a:pPr eaLnBrk="1" hangingPunct="1">
              <a:buNone/>
            </a:pPr>
            <a:r>
              <a:rPr lang="ar-SA" dirty="0" smtClean="0"/>
              <a:t>1- ان التعليم عن طريق العمل ليست الطريق المناسب لتغطية كل ابعاد المعرفة وان طريقة حل المشكلات تستخدم بعد ان يكون المتعلم قد اكتسب خلفية كافية في المادة </a:t>
            </a:r>
            <a:r>
              <a:rPr lang="ar-SA" dirty="0" err="1" smtClean="0"/>
              <a:t>الدراسية .</a:t>
            </a:r>
            <a:endParaRPr lang="ar-SA" dirty="0" smtClean="0"/>
          </a:p>
          <a:p>
            <a:pPr eaLnBrk="1" hangingPunct="1">
              <a:buNone/>
            </a:pPr>
            <a:r>
              <a:rPr lang="ar-SA" dirty="0" smtClean="0"/>
              <a:t>2- ان المنهج يتحدد حسب المنفعة الفردية للطفل وهذا يحرمه من التعرف على التراث الانساني </a:t>
            </a:r>
            <a:r>
              <a:rPr lang="ar-SA" dirty="0" err="1" smtClean="0"/>
              <a:t>المتراكم .</a:t>
            </a:r>
            <a:endParaRPr lang="ar-SA" dirty="0" smtClean="0"/>
          </a:p>
          <a:p>
            <a:pPr eaLnBrk="1" hangingPunct="1">
              <a:buNone/>
            </a:pPr>
            <a:r>
              <a:rPr lang="ar-SA" dirty="0" smtClean="0"/>
              <a:t>3- ان الحرية مطلقة تماما وهذا </a:t>
            </a:r>
            <a:r>
              <a:rPr lang="ar-SA" dirty="0" err="1" smtClean="0"/>
              <a:t>شئ</a:t>
            </a:r>
            <a:r>
              <a:rPr lang="ar-SA" dirty="0" smtClean="0"/>
              <a:t> يجب ألا يكون ويجب ان تظل السلطة بيد المعلم وتتقيد بسن التلاميذ ومدى </a:t>
            </a:r>
            <a:r>
              <a:rPr lang="ar-SA" dirty="0" err="1" smtClean="0"/>
              <a:t>نضجهم .</a:t>
            </a:r>
            <a:endParaRPr lang="ar-SA" dirty="0" smtClean="0"/>
          </a:p>
        </p:txBody>
      </p:sp>
      <p:sp>
        <p:nvSpPr>
          <p:cNvPr id="5" name="عنوان 1"/>
          <p:cNvSpPr>
            <a:spLocks noGrp="1"/>
          </p:cNvSpPr>
          <p:nvPr>
            <p:ph type="title"/>
          </p:nvPr>
        </p:nvSpPr>
        <p:spPr/>
        <p:txBody>
          <a:bodyPr/>
          <a:lstStyle/>
          <a:p>
            <a:pPr eaLnBrk="1" fontAlgn="auto" hangingPunct="1">
              <a:spcAft>
                <a:spcPts val="0"/>
              </a:spcAft>
              <a:defRPr/>
            </a:pPr>
            <a:r>
              <a:rPr lang="ar-SA" dirty="0" smtClean="0">
                <a:solidFill>
                  <a:schemeClr val="tx2">
                    <a:lumMod val="25000"/>
                  </a:schemeClr>
                </a:solidFill>
                <a:ea typeface="+mj-ea"/>
              </a:rPr>
              <a:t>نقاط الضعف في التربية التقدمية</a:t>
            </a:r>
            <a:endParaRPr lang="ar-SA" dirty="0">
              <a:solidFill>
                <a:schemeClr val="tx2">
                  <a:lumMod val="25000"/>
                </a:schemeClr>
              </a:solidFill>
              <a:ea typeface="+mj-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p:txBody>
          <a:bodyPr/>
          <a:lstStyle/>
          <a:p>
            <a:pPr eaLnBrk="1" hangingPunct="1"/>
            <a:r>
              <a:rPr lang="ar-SA" dirty="0" smtClean="0"/>
              <a:t>1- تحديد الغرض من الدرس وجعله واضحا امام التلاميذ.</a:t>
            </a:r>
          </a:p>
          <a:p>
            <a:pPr eaLnBrk="1" hangingPunct="1"/>
            <a:r>
              <a:rPr lang="ar-SA" dirty="0" smtClean="0"/>
              <a:t>2- الاهتمام بميول الاطفال حتى يشعروا بقيمة هذه المواد.</a:t>
            </a:r>
          </a:p>
          <a:p>
            <a:pPr eaLnBrk="1" hangingPunct="1"/>
            <a:r>
              <a:rPr lang="ar-SA" dirty="0" smtClean="0"/>
              <a:t>3-عدم الانقياد الاعمى وتقبل أي قاعدة دون </a:t>
            </a:r>
            <a:r>
              <a:rPr lang="ar-SA" dirty="0" err="1" smtClean="0"/>
              <a:t>فهمها .</a:t>
            </a:r>
            <a:endParaRPr lang="ar-SA" dirty="0" smtClean="0"/>
          </a:p>
          <a:p>
            <a:pPr eaLnBrk="1" hangingPunct="1"/>
            <a:r>
              <a:rPr lang="ar-SA" dirty="0" smtClean="0"/>
              <a:t>4- ان العقل تابع </a:t>
            </a:r>
            <a:r>
              <a:rPr lang="ar-SA" dirty="0" err="1" smtClean="0"/>
              <a:t>للإرادة .</a:t>
            </a:r>
            <a:endParaRPr lang="ar-SA" dirty="0" smtClean="0"/>
          </a:p>
        </p:txBody>
      </p:sp>
      <p:sp>
        <p:nvSpPr>
          <p:cNvPr id="5" name="عنوان 1"/>
          <p:cNvSpPr>
            <a:spLocks noGrp="1"/>
          </p:cNvSpPr>
          <p:nvPr>
            <p:ph type="title"/>
          </p:nvPr>
        </p:nvSpPr>
        <p:spPr/>
        <p:txBody>
          <a:bodyPr/>
          <a:lstStyle/>
          <a:p>
            <a:pPr eaLnBrk="1" fontAlgn="auto" hangingPunct="1">
              <a:spcAft>
                <a:spcPts val="0"/>
              </a:spcAft>
              <a:defRPr/>
            </a:pPr>
            <a:r>
              <a:rPr lang="ar-SA" dirty="0" smtClean="0">
                <a:solidFill>
                  <a:schemeClr val="tx2">
                    <a:lumMod val="25000"/>
                  </a:schemeClr>
                </a:solidFill>
                <a:ea typeface="+mj-ea"/>
              </a:rPr>
              <a:t>أهم المبادئ التي قدمتها التربية التقدمية</a:t>
            </a:r>
            <a:endParaRPr lang="ar-SA" dirty="0">
              <a:solidFill>
                <a:schemeClr val="tx2">
                  <a:lumMod val="25000"/>
                </a:schemeClr>
              </a:solidFill>
              <a:ea typeface="+mj-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a:xfrm>
            <a:off x="2267744" y="3573016"/>
            <a:ext cx="6400800" cy="1752600"/>
          </a:xfrm>
        </p:spPr>
        <p:txBody>
          <a:bodyPr>
            <a:normAutofit/>
          </a:bodyPr>
          <a:lstStyle/>
          <a:p>
            <a:r>
              <a:rPr lang="ar-SA" sz="6000" b="1" dirty="0" err="1" smtClean="0"/>
              <a:t>فيجوتسكي</a:t>
            </a:r>
            <a:r>
              <a:rPr lang="ar-SA" sz="6000" b="1" dirty="0" smtClean="0"/>
              <a:t> </a:t>
            </a:r>
            <a:endParaRPr lang="ar-SA" sz="60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ar-SA" dirty="0" smtClean="0">
                <a:solidFill>
                  <a:schemeClr val="tx2">
                    <a:lumMod val="25000"/>
                  </a:schemeClr>
                </a:solidFill>
              </a:rPr>
              <a:t>أهم أفكار </a:t>
            </a:r>
            <a:r>
              <a:rPr lang="ar-SA" dirty="0" err="1" smtClean="0">
                <a:solidFill>
                  <a:schemeClr val="tx2">
                    <a:lumMod val="25000"/>
                  </a:schemeClr>
                </a:solidFill>
              </a:rPr>
              <a:t>بياجيه</a:t>
            </a:r>
            <a:r>
              <a:rPr lang="ar-SA" dirty="0" smtClean="0">
                <a:solidFill>
                  <a:schemeClr val="tx2">
                    <a:lumMod val="25000"/>
                  </a:schemeClr>
                </a:solidFill>
              </a:rPr>
              <a:t> النفسية </a:t>
            </a:r>
            <a:endParaRPr lang="ar-SA" dirty="0">
              <a:solidFill>
                <a:schemeClr val="tx2">
                  <a:lumMod val="25000"/>
                </a:schemeClr>
              </a:solidFill>
            </a:endParaRPr>
          </a:p>
        </p:txBody>
      </p:sp>
      <p:sp>
        <p:nvSpPr>
          <p:cNvPr id="3" name="Rectangle 2"/>
          <p:cNvSpPr>
            <a:spLocks noGrp="1"/>
          </p:cNvSpPr>
          <p:nvPr>
            <p:ph idx="1"/>
          </p:nvPr>
        </p:nvSpPr>
        <p:spPr/>
        <p:txBody>
          <a:bodyPr/>
          <a:lstStyle/>
          <a:p>
            <a:pPr algn="r" rtl="1">
              <a:buNone/>
            </a:pPr>
            <a:r>
              <a:rPr lang="ar-SA" dirty="0" smtClean="0"/>
              <a:t>بياجيه ونمو الطفل :</a:t>
            </a:r>
          </a:p>
          <a:p>
            <a:pPr algn="r" rtl="1">
              <a:buNone/>
            </a:pPr>
            <a:r>
              <a:rPr lang="ar-SA" dirty="0" smtClean="0"/>
              <a:t>النمو كما يراه </a:t>
            </a:r>
            <a:r>
              <a:rPr lang="ar-SA" dirty="0" err="1" smtClean="0"/>
              <a:t>بياجيه</a:t>
            </a:r>
            <a:r>
              <a:rPr lang="ar-SA" dirty="0" smtClean="0"/>
              <a:t> له </a:t>
            </a:r>
            <a:r>
              <a:rPr lang="ar-SA" dirty="0" err="1" smtClean="0"/>
              <a:t>صفتان :</a:t>
            </a:r>
            <a:r>
              <a:rPr lang="ar-SA" dirty="0" smtClean="0"/>
              <a:t> </a:t>
            </a:r>
          </a:p>
          <a:p>
            <a:pPr algn="r" rtl="1"/>
            <a:r>
              <a:rPr lang="ar-SA" dirty="0" smtClean="0"/>
              <a:t>أن الفرد يولد وبه خاصية النمو </a:t>
            </a:r>
          </a:p>
          <a:p>
            <a:pPr algn="r" rtl="1"/>
            <a:r>
              <a:rPr lang="ar-SA" dirty="0" smtClean="0"/>
              <a:t>بما أنه فطري فلا يمكن تغييره أو التعديل في مساره وتطوره.</a:t>
            </a:r>
          </a:p>
          <a:p>
            <a:pPr algn="r" rtl="1">
              <a:buNone/>
            </a:pPr>
            <a:r>
              <a:rPr lang="ar-SA" dirty="0" smtClean="0"/>
              <a:t>ي</a:t>
            </a:r>
            <a:r>
              <a:rPr smtClean="0"/>
              <a:t>سم</a:t>
            </a:r>
            <a:r>
              <a:rPr lang="ar-SA" smtClean="0"/>
              <a:t>ى </a:t>
            </a:r>
            <a:r>
              <a:rPr lang="ar-SA" dirty="0" smtClean="0"/>
              <a:t>بياجيه انتقال الطفل من مرحلة نمائية لمرحلة أخرى بالمقدرات العقلية .</a:t>
            </a:r>
          </a:p>
          <a:p>
            <a:pPr algn="r" rtl="1">
              <a:buNone/>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أن الطفل يكتسب المهارة والمعرفة من خلال مشاركته مع </a:t>
            </a:r>
            <a:r>
              <a:rPr lang="ar-SA" dirty="0" err="1" smtClean="0"/>
              <a:t>الآخرين </a:t>
            </a:r>
            <a:r>
              <a:rPr lang="ar-SA" dirty="0" smtClean="0"/>
              <a:t>(الكبار</a:t>
            </a:r>
            <a:r>
              <a:rPr lang="ar-SA" dirty="0" err="1" smtClean="0"/>
              <a:t>)</a:t>
            </a:r>
            <a:endParaRPr lang="en-US" dirty="0" smtClean="0"/>
          </a:p>
          <a:p>
            <a:r>
              <a:rPr lang="ar-SA" dirty="0" smtClean="0"/>
              <a:t>اعتبر أن التطور المعرفي يعتمد اعتماد كلي على الوسط الاجتماعي الذي ينشأ فيه الفرد وهو هنا يناقض </a:t>
            </a:r>
            <a:r>
              <a:rPr lang="ar-SA" dirty="0" err="1" smtClean="0"/>
              <a:t>من ؟؟</a:t>
            </a:r>
            <a:endParaRPr lang="en-US" dirty="0" smtClean="0"/>
          </a:p>
          <a:p>
            <a:r>
              <a:rPr lang="ar-SA" dirty="0" smtClean="0"/>
              <a:t>أن التعلم يبدأ قبل </a:t>
            </a:r>
            <a:r>
              <a:rPr lang="ar-SA" dirty="0" err="1" smtClean="0"/>
              <a:t>المدرسة </a:t>
            </a:r>
            <a:r>
              <a:rPr lang="ar-SA" dirty="0" smtClean="0"/>
              <a:t>، فكل تعلم يحدث في المدرسة له تاريخ </a:t>
            </a:r>
            <a:r>
              <a:rPr lang="ar-SA" dirty="0" err="1" smtClean="0"/>
              <a:t>سابق </a:t>
            </a:r>
            <a:r>
              <a:rPr lang="ar-SA" dirty="0" smtClean="0"/>
              <a:t>، فإن التعلم المدرسي في المقابل يقدم شيئاً جديداً لنمو الطفل</a:t>
            </a:r>
            <a:endParaRPr lang="en-US" dirty="0" smtClean="0"/>
          </a:p>
          <a:p>
            <a:r>
              <a:rPr lang="ar-SA" dirty="0" smtClean="0"/>
              <a:t>طرح فكره النمو المحتمل </a:t>
            </a:r>
            <a:endParaRPr lang="en-US" dirty="0" smtClean="0"/>
          </a:p>
          <a:p>
            <a:endParaRPr lang="ar-SA" dirty="0"/>
          </a:p>
        </p:txBody>
      </p:sp>
      <p:sp>
        <p:nvSpPr>
          <p:cNvPr id="3" name="عنوان 2"/>
          <p:cNvSpPr>
            <a:spLocks noGrp="1"/>
          </p:cNvSpPr>
          <p:nvPr>
            <p:ph type="title"/>
          </p:nvPr>
        </p:nvSpPr>
        <p:spPr/>
        <p:txBody>
          <a:bodyPr/>
          <a:lstStyle/>
          <a:p>
            <a:r>
              <a:rPr lang="ar-SA" dirty="0" smtClean="0"/>
              <a:t>أهم مبادئه </a:t>
            </a:r>
            <a:r>
              <a:rPr lang="ar-SA" dirty="0" err="1" smtClean="0"/>
              <a:t>التربوية:</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lvl="0">
              <a:buNone/>
            </a:pPr>
            <a:r>
              <a:rPr lang="ar-SA" dirty="0" smtClean="0"/>
              <a:t>1)   </a:t>
            </a:r>
            <a:r>
              <a:rPr lang="ar-SA" b="1" dirty="0" smtClean="0"/>
              <a:t>مستوى النمو </a:t>
            </a:r>
            <a:r>
              <a:rPr lang="ar-SA" b="1" dirty="0" err="1" smtClean="0"/>
              <a:t>الواقعي :</a:t>
            </a:r>
            <a:endParaRPr lang="en-US" dirty="0" smtClean="0"/>
          </a:p>
          <a:p>
            <a:r>
              <a:rPr lang="ar-SA" dirty="0" smtClean="0"/>
              <a:t>وهذه ترجع إلى مستوى نمو العمليات العقلية والتي تنتج عن الانتهاء من مرحلة نمو معينة أو بمعنى آخر إلى درجة محددة من </a:t>
            </a:r>
            <a:r>
              <a:rPr lang="ar-SA" dirty="0" err="1" smtClean="0"/>
              <a:t>النضج .</a:t>
            </a:r>
            <a:endParaRPr lang="en-US" dirty="0" smtClean="0"/>
          </a:p>
          <a:p>
            <a:r>
              <a:rPr lang="ar-SA" dirty="0" smtClean="0"/>
              <a:t>2)    </a:t>
            </a:r>
            <a:r>
              <a:rPr lang="ar-SA" b="1" dirty="0" smtClean="0"/>
              <a:t>مستوى النمو </a:t>
            </a:r>
            <a:r>
              <a:rPr lang="ar-SA" b="1" dirty="0" err="1" smtClean="0"/>
              <a:t>المحتمل</a:t>
            </a:r>
            <a:r>
              <a:rPr lang="ar-SA" dirty="0" err="1" smtClean="0"/>
              <a:t> :</a:t>
            </a:r>
            <a:endParaRPr lang="en-US" dirty="0" smtClean="0"/>
          </a:p>
          <a:p>
            <a:r>
              <a:rPr lang="ar-SA" dirty="0" smtClean="0"/>
              <a:t> وترجع إلى المدى الذي يمكن أن يحققه الطفل فوق ما تسمح </a:t>
            </a:r>
            <a:r>
              <a:rPr lang="ar-SA" dirty="0" err="1" smtClean="0"/>
              <a:t>به</a:t>
            </a:r>
            <a:r>
              <a:rPr lang="ar-SA" dirty="0" smtClean="0"/>
              <a:t> مرحلة نموه </a:t>
            </a:r>
            <a:r>
              <a:rPr lang="ar-SA" dirty="0" err="1" smtClean="0"/>
              <a:t>الواقعية </a:t>
            </a:r>
            <a:r>
              <a:rPr lang="ar-SA" dirty="0" smtClean="0"/>
              <a:t>(درجة نضجه</a:t>
            </a:r>
            <a:r>
              <a:rPr lang="ar-SA" dirty="0" err="1" smtClean="0"/>
              <a:t>) </a:t>
            </a:r>
            <a:r>
              <a:rPr lang="ar-SA" dirty="0" smtClean="0"/>
              <a:t>، وهذا ما يحدده </a:t>
            </a:r>
            <a:r>
              <a:rPr lang="ar-SA" dirty="0" err="1" smtClean="0"/>
              <a:t>فيجوتسكي</a:t>
            </a:r>
            <a:r>
              <a:rPr lang="ar-SA" dirty="0" smtClean="0"/>
              <a:t> كمنطقة للنمو </a:t>
            </a:r>
            <a:r>
              <a:rPr lang="ar-SA" dirty="0" err="1" smtClean="0"/>
              <a:t>المحتمل </a:t>
            </a:r>
            <a:r>
              <a:rPr lang="ar-SA" dirty="0" smtClean="0"/>
              <a:t>، ويعرفها بأنها المدى بين النمو الواقعي كما يحدد بقدرة الطفل الواقعية على حل مشكلة والمستوى المحتمل الذي يمكن أن ينجزه الطفل في حل مشكلات تفوق قدرته الواقعية تحت توجيه الكبار أو التعاون مع الرفاق</a:t>
            </a:r>
            <a:endParaRPr lang="en-US" dirty="0" smtClean="0"/>
          </a:p>
          <a:p>
            <a:endParaRPr lang="ar-SA" dirty="0"/>
          </a:p>
        </p:txBody>
      </p:sp>
      <p:sp>
        <p:nvSpPr>
          <p:cNvPr id="3" name="عنوان 2"/>
          <p:cNvSpPr>
            <a:spLocks noGrp="1"/>
          </p:cNvSpPr>
          <p:nvPr>
            <p:ph type="title"/>
          </p:nvPr>
        </p:nvSpPr>
        <p:spPr/>
        <p:txBody>
          <a:bodyPr/>
          <a:lstStyle/>
          <a:p>
            <a:r>
              <a:rPr lang="ar-SA" dirty="0" smtClean="0"/>
              <a:t>عملية النمو تمر </a:t>
            </a:r>
            <a:r>
              <a:rPr lang="ar-SA" dirty="0" err="1" smtClean="0"/>
              <a:t>بمستويين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971600" y="1628800"/>
          <a:ext cx="757118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a:spLocks noGrp="1"/>
          </p:cNvSpPr>
          <p:nvPr>
            <p:ph type="title"/>
          </p:nvPr>
        </p:nvSpPr>
        <p:spPr/>
        <p:txBody>
          <a:bodyPr/>
          <a:lstStyle/>
          <a:p>
            <a:pPr algn="r" rtl="1"/>
            <a:r>
              <a:rPr lang="ar-SA" dirty="0" smtClean="0"/>
              <a:t>عملية التكيف مع البيئة تتخذ شكلين </a:t>
            </a:r>
            <a:r>
              <a:rPr lang="ar-SA" dirty="0" err="1" smtClean="0"/>
              <a:t>هما /</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r>
              <a:rPr lang="ar-SA" dirty="0" smtClean="0">
                <a:solidFill>
                  <a:schemeClr val="tx2">
                    <a:lumMod val="25000"/>
                  </a:schemeClr>
                </a:solidFill>
                <a:effectLst/>
              </a:rPr>
              <a:t>المبادئ العامة التي تسير عليها عملية النمو عند </a:t>
            </a:r>
            <a:r>
              <a:rPr lang="ar-SA" dirty="0" err="1" smtClean="0">
                <a:solidFill>
                  <a:schemeClr val="tx2">
                    <a:lumMod val="25000"/>
                  </a:schemeClr>
                </a:solidFill>
                <a:effectLst/>
              </a:rPr>
              <a:t>بياجيه</a:t>
            </a:r>
            <a:r>
              <a:rPr lang="ar-SA" dirty="0" smtClean="0">
                <a:solidFill>
                  <a:schemeClr val="tx2">
                    <a:lumMod val="25000"/>
                  </a:schemeClr>
                </a:solidFill>
                <a:effectLst/>
              </a:rPr>
              <a:t> </a:t>
            </a:r>
            <a:endParaRPr lang="ar-SA" dirty="0">
              <a:solidFill>
                <a:schemeClr val="tx2">
                  <a:lumMod val="25000"/>
                </a:schemeClr>
              </a:solidFill>
              <a:effectLst/>
            </a:endParaRPr>
          </a:p>
        </p:txBody>
      </p:sp>
      <p:sp>
        <p:nvSpPr>
          <p:cNvPr id="3" name="Rectangle 2"/>
          <p:cNvSpPr>
            <a:spLocks noGrp="1"/>
          </p:cNvSpPr>
          <p:nvPr>
            <p:ph idx="1"/>
          </p:nvPr>
        </p:nvSpPr>
        <p:spPr/>
        <p:txBody>
          <a:bodyPr/>
          <a:lstStyle/>
          <a:p>
            <a:pPr>
              <a:buNone/>
              <a:defRPr/>
            </a:pPr>
            <a:r>
              <a:rPr lang="ar-SA" dirty="0" smtClean="0">
                <a:solidFill>
                  <a:schemeClr val="tx1">
                    <a:lumMod val="95000"/>
                  </a:schemeClr>
                </a:solidFill>
                <a:effectLst/>
              </a:rPr>
              <a:t>1- هناك </a:t>
            </a:r>
            <a:r>
              <a:rPr lang="ar-SA" dirty="0" err="1" smtClean="0">
                <a:solidFill>
                  <a:schemeClr val="tx1">
                    <a:lumMod val="95000"/>
                  </a:schemeClr>
                </a:solidFill>
                <a:effectLst/>
              </a:rPr>
              <a:t>استمراريه</a:t>
            </a:r>
            <a:r>
              <a:rPr lang="ar-SA" dirty="0" smtClean="0">
                <a:solidFill>
                  <a:schemeClr val="tx1">
                    <a:lumMod val="95000"/>
                  </a:schemeClr>
                </a:solidFill>
                <a:effectLst/>
              </a:rPr>
              <a:t> محددة لكل عمليات النمو </a:t>
            </a:r>
          </a:p>
          <a:p>
            <a:pPr>
              <a:buNone/>
              <a:defRPr/>
            </a:pPr>
            <a:r>
              <a:rPr lang="ar-SA" dirty="0" smtClean="0">
                <a:solidFill>
                  <a:schemeClr val="tx1">
                    <a:lumMod val="95000"/>
                  </a:schemeClr>
                </a:solidFill>
                <a:effectLst/>
              </a:rPr>
              <a:t>2- النمو يتقدم خلال عملية التعميم </a:t>
            </a:r>
            <a:r>
              <a:rPr lang="ar-SA" dirty="0" err="1" smtClean="0">
                <a:solidFill>
                  <a:schemeClr val="tx1">
                    <a:lumMod val="95000"/>
                  </a:schemeClr>
                </a:solidFill>
                <a:effectLst/>
              </a:rPr>
              <a:t>والتمييز </a:t>
            </a:r>
            <a:r>
              <a:rPr lang="ar-SA" dirty="0" smtClean="0">
                <a:solidFill>
                  <a:schemeClr val="tx1">
                    <a:lumMod val="95000"/>
                  </a:schemeClr>
                </a:solidFill>
                <a:effectLst/>
              </a:rPr>
              <a:t>( الشبه </a:t>
            </a:r>
            <a:r>
              <a:rPr lang="ar-SA" dirty="0" err="1" smtClean="0">
                <a:solidFill>
                  <a:schemeClr val="tx1">
                    <a:lumMod val="95000"/>
                  </a:schemeClr>
                </a:solidFill>
                <a:effectLst/>
              </a:rPr>
              <a:t>والإختلاف)</a:t>
            </a:r>
            <a:endParaRPr lang="ar-SA" dirty="0" smtClean="0">
              <a:solidFill>
                <a:schemeClr val="tx1">
                  <a:lumMod val="95000"/>
                </a:schemeClr>
              </a:solidFill>
              <a:effectLst/>
            </a:endParaRPr>
          </a:p>
          <a:p>
            <a:pPr>
              <a:buNone/>
              <a:defRPr/>
            </a:pPr>
            <a:r>
              <a:rPr lang="ar-SA" dirty="0" smtClean="0">
                <a:solidFill>
                  <a:schemeClr val="tx1">
                    <a:lumMod val="95000"/>
                  </a:schemeClr>
                </a:solidFill>
                <a:effectLst/>
              </a:rPr>
              <a:t>3- </a:t>
            </a:r>
            <a:r>
              <a:rPr lang="ar-SA" dirty="0" err="1" smtClean="0">
                <a:solidFill>
                  <a:schemeClr val="tx1">
                    <a:lumMod val="95000"/>
                  </a:schemeClr>
                </a:solidFill>
                <a:effectLst/>
              </a:rPr>
              <a:t>الإستمرارية</a:t>
            </a:r>
            <a:r>
              <a:rPr lang="ar-SA" dirty="0" smtClean="0">
                <a:solidFill>
                  <a:schemeClr val="tx1">
                    <a:lumMod val="95000"/>
                  </a:schemeClr>
                </a:solidFill>
                <a:effectLst/>
              </a:rPr>
              <a:t> هي عملية تفتح وهي موجودة في كل </a:t>
            </a:r>
            <a:r>
              <a:rPr lang="ar-SA" dirty="0" err="1" smtClean="0">
                <a:solidFill>
                  <a:schemeClr val="tx1">
                    <a:lumMod val="95000"/>
                  </a:schemeClr>
                </a:solidFill>
                <a:effectLst/>
              </a:rPr>
              <a:t>مرحلة .</a:t>
            </a:r>
            <a:endParaRPr lang="ar-SA" dirty="0" smtClean="0">
              <a:solidFill>
                <a:schemeClr val="tx1">
                  <a:lumMod val="95000"/>
                </a:schemeClr>
              </a:solidFill>
              <a:effectLst/>
            </a:endParaRPr>
          </a:p>
          <a:p>
            <a:pPr>
              <a:buNone/>
              <a:defRPr/>
            </a:pPr>
            <a:r>
              <a:rPr lang="ar-SA" dirty="0" smtClean="0">
                <a:solidFill>
                  <a:schemeClr val="tx1">
                    <a:lumMod val="95000"/>
                  </a:schemeClr>
                </a:solidFill>
                <a:effectLst/>
              </a:rPr>
              <a:t>4- كل مرحلة تتضمن تكرار للعمليات التي تمت في المراحل </a:t>
            </a:r>
            <a:r>
              <a:rPr lang="ar-SA" dirty="0" err="1" smtClean="0">
                <a:solidFill>
                  <a:schemeClr val="tx1">
                    <a:lumMod val="95000"/>
                  </a:schemeClr>
                </a:solidFill>
                <a:effectLst/>
              </a:rPr>
              <a:t>السابقة .</a:t>
            </a:r>
            <a:endParaRPr lang="ar-SA" dirty="0" smtClean="0">
              <a:solidFill>
                <a:schemeClr val="tx1">
                  <a:lumMod val="95000"/>
                </a:schemeClr>
              </a:solidFill>
              <a:effectLst/>
            </a:endParaRPr>
          </a:p>
          <a:p>
            <a:pPr>
              <a:buNone/>
              <a:defRPr/>
            </a:pPr>
            <a:r>
              <a:rPr lang="ar-SA" dirty="0" smtClean="0">
                <a:solidFill>
                  <a:schemeClr val="tx1">
                    <a:lumMod val="95000"/>
                  </a:schemeClr>
                </a:solidFill>
                <a:effectLst/>
              </a:rPr>
              <a:t>5- التنظيمات المختلفة مرتبة تصاعدياً</a:t>
            </a:r>
          </a:p>
          <a:p>
            <a:pPr>
              <a:buNone/>
              <a:defRPr/>
            </a:pPr>
            <a:r>
              <a:rPr lang="ar-SA" dirty="0" smtClean="0">
                <a:solidFill>
                  <a:schemeClr val="tx1">
                    <a:lumMod val="95000"/>
                  </a:schemeClr>
                </a:solidFill>
                <a:effectLst/>
              </a:rPr>
              <a:t>6- الأفراد يحققون مستويات متباينة في هذا الترتيب </a:t>
            </a:r>
            <a:r>
              <a:rPr lang="ar-SA" dirty="0" err="1" smtClean="0">
                <a:solidFill>
                  <a:schemeClr val="tx1">
                    <a:lumMod val="95000"/>
                  </a:schemeClr>
                </a:solidFill>
                <a:effectLst/>
              </a:rPr>
              <a:t>التصاعدي .</a:t>
            </a:r>
            <a:endParaRPr lang="ar-SA" dirty="0" smtClean="0">
              <a:solidFill>
                <a:schemeClr val="tx1">
                  <a:lumMod val="95000"/>
                </a:schemeClr>
              </a:soli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المرحلة الحسية </a:t>
            </a:r>
            <a:r>
              <a:rPr lang="ar-SA" dirty="0" err="1" smtClean="0"/>
              <a:t>الحركية /</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مرحلة ما قبل العمليات</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التفكير </a:t>
            </a:r>
            <a:r>
              <a:rPr lang="ar-SA" dirty="0" err="1" smtClean="0"/>
              <a:t>الحدسي :</a:t>
            </a:r>
            <a:endParaRPr lang="ar-SA" dirty="0"/>
          </a:p>
        </p:txBody>
      </p:sp>
      <p:sp>
        <p:nvSpPr>
          <p:cNvPr id="3" name="Rectangle 2"/>
          <p:cNvSpPr>
            <a:spLocks noGrp="1"/>
          </p:cNvSpPr>
          <p:nvPr>
            <p:ph idx="1"/>
          </p:nvPr>
        </p:nvSpPr>
        <p:spPr/>
        <p:txBody>
          <a:bodyPr>
            <a:normAutofit/>
          </a:bodyPr>
          <a:lstStyle/>
          <a:p>
            <a:pPr>
              <a:buFont typeface="Wingdings" pitchFamily="2" charset="2"/>
              <a:buNone/>
            </a:pPr>
            <a:r>
              <a:rPr lang="ar-SA" sz="3200" dirty="0" smtClean="0">
                <a:solidFill>
                  <a:schemeClr val="tx1">
                    <a:lumMod val="95000"/>
                  </a:schemeClr>
                </a:solidFill>
                <a:cs typeface="+mj-cs"/>
              </a:rPr>
              <a:t>- </a:t>
            </a:r>
            <a:r>
              <a:rPr lang="ar-SA" sz="3200" dirty="0" smtClean="0">
                <a:solidFill>
                  <a:schemeClr val="tx1">
                    <a:lumMod val="95000"/>
                  </a:schemeClr>
                </a:solidFill>
                <a:latin typeface="Tahoma" pitchFamily="34" charset="0"/>
                <a:cs typeface="+mj-cs"/>
              </a:rPr>
              <a:t>يؤكد دائما ولكنه لا يبرهن </a:t>
            </a:r>
            <a:r>
              <a:rPr lang="ar-SA" sz="3200" dirty="0" err="1" smtClean="0">
                <a:solidFill>
                  <a:schemeClr val="tx1">
                    <a:lumMod val="95000"/>
                  </a:schemeClr>
                </a:solidFill>
                <a:latin typeface="Tahoma" pitchFamily="34" charset="0"/>
                <a:cs typeface="+mj-cs"/>
              </a:rPr>
              <a:t>أبداً </a:t>
            </a:r>
            <a:r>
              <a:rPr lang="ar-SA" sz="3200" dirty="0" smtClean="0">
                <a:solidFill>
                  <a:schemeClr val="tx1">
                    <a:lumMod val="95000"/>
                  </a:schemeClr>
                </a:solidFill>
                <a:latin typeface="Tahoma" pitchFamily="34" charset="0"/>
                <a:cs typeface="+mj-cs"/>
              </a:rPr>
              <a:t>( التمركز على </a:t>
            </a:r>
            <a:r>
              <a:rPr lang="ar-SA" sz="3200" dirty="0" err="1" smtClean="0">
                <a:solidFill>
                  <a:schemeClr val="tx1">
                    <a:lumMod val="95000"/>
                  </a:schemeClr>
                </a:solidFill>
                <a:latin typeface="Tahoma" pitchFamily="34" charset="0"/>
                <a:cs typeface="+mj-cs"/>
              </a:rPr>
              <a:t>الذات )</a:t>
            </a:r>
            <a:endParaRPr lang="ar-SA" sz="3200" dirty="0" smtClean="0">
              <a:solidFill>
                <a:schemeClr val="tx1">
                  <a:lumMod val="95000"/>
                </a:schemeClr>
              </a:solidFill>
              <a:latin typeface="Tahoma" pitchFamily="34" charset="0"/>
              <a:cs typeface="+mj-cs"/>
            </a:endParaRPr>
          </a:p>
          <a:p>
            <a:pPr>
              <a:buFont typeface="Wingdings" pitchFamily="2" charset="2"/>
              <a:buNone/>
            </a:pPr>
            <a:r>
              <a:rPr lang="ar-SA" sz="3200" dirty="0" smtClean="0">
                <a:solidFill>
                  <a:schemeClr val="tx1">
                    <a:lumMod val="95000"/>
                  </a:schemeClr>
                </a:solidFill>
                <a:latin typeface="Tahoma" pitchFamily="34" charset="0"/>
                <a:cs typeface="+mj-cs"/>
              </a:rPr>
              <a:t>- يعتمد في تفكيره على الحواس و </a:t>
            </a:r>
            <a:r>
              <a:rPr lang="ar-SA" sz="3200" dirty="0" err="1" smtClean="0">
                <a:solidFill>
                  <a:schemeClr val="tx1">
                    <a:lumMod val="95000"/>
                  </a:schemeClr>
                </a:solidFill>
                <a:latin typeface="Tahoma" pitchFamily="34" charset="0"/>
                <a:cs typeface="+mj-cs"/>
              </a:rPr>
              <a:t>التخيُّـل .</a:t>
            </a:r>
            <a:endParaRPr lang="ar-SA" sz="3200" dirty="0" smtClean="0">
              <a:solidFill>
                <a:schemeClr val="tx1">
                  <a:lumMod val="95000"/>
                </a:schemeClr>
              </a:solidFill>
              <a:latin typeface="Tahoma" pitchFamily="34" charset="0"/>
              <a:cs typeface="+mj-cs"/>
            </a:endParaRPr>
          </a:p>
          <a:p>
            <a:pPr>
              <a:buFont typeface="Wingdings" pitchFamily="2" charset="2"/>
              <a:buNone/>
            </a:pPr>
            <a:r>
              <a:rPr lang="ar-SA" sz="3200" dirty="0" smtClean="0">
                <a:solidFill>
                  <a:schemeClr val="tx1">
                    <a:lumMod val="95000"/>
                  </a:schemeClr>
                </a:solidFill>
                <a:latin typeface="Tahoma" pitchFamily="34" charset="0"/>
                <a:cs typeface="+mj-cs"/>
              </a:rPr>
              <a:t>- يعتمد في تفكيره على </a:t>
            </a:r>
            <a:r>
              <a:rPr lang="ar-SA" sz="3200" dirty="0" err="1" smtClean="0">
                <a:solidFill>
                  <a:schemeClr val="tx1">
                    <a:lumMod val="95000"/>
                  </a:schemeClr>
                </a:solidFill>
                <a:latin typeface="Tahoma" pitchFamily="34" charset="0"/>
                <a:cs typeface="+mj-cs"/>
              </a:rPr>
              <a:t>مايقوم</a:t>
            </a:r>
            <a:r>
              <a:rPr lang="ar-SA" sz="3200" dirty="0" smtClean="0">
                <a:solidFill>
                  <a:schemeClr val="tx1">
                    <a:lumMod val="95000"/>
                  </a:schemeClr>
                </a:solidFill>
                <a:latin typeface="Tahoma" pitchFamily="34" charset="0"/>
                <a:cs typeface="+mj-cs"/>
              </a:rPr>
              <a:t> </a:t>
            </a:r>
            <a:r>
              <a:rPr lang="ar-SA" sz="3200" dirty="0" err="1" smtClean="0">
                <a:solidFill>
                  <a:schemeClr val="tx1">
                    <a:lumMod val="95000"/>
                  </a:schemeClr>
                </a:solidFill>
                <a:latin typeface="Tahoma" pitchFamily="34" charset="0"/>
                <a:cs typeface="+mj-cs"/>
              </a:rPr>
              <a:t>به</a:t>
            </a:r>
            <a:r>
              <a:rPr lang="ar-SA" sz="3200" dirty="0" smtClean="0">
                <a:solidFill>
                  <a:schemeClr val="tx1">
                    <a:lumMod val="95000"/>
                  </a:schemeClr>
                </a:solidFill>
                <a:latin typeface="Tahoma" pitchFamily="34" charset="0"/>
                <a:cs typeface="+mj-cs"/>
              </a:rPr>
              <a:t> من أعمال وأدوات</a:t>
            </a:r>
          </a:p>
          <a:p>
            <a:pPr>
              <a:buFont typeface="Wingdings" pitchFamily="2" charset="2"/>
              <a:buNone/>
            </a:pPr>
            <a:r>
              <a:rPr lang="ar-SA" sz="3200" dirty="0" smtClean="0">
                <a:solidFill>
                  <a:schemeClr val="tx1">
                    <a:lumMod val="95000"/>
                  </a:schemeClr>
                </a:solidFill>
                <a:latin typeface="Tahoma" pitchFamily="34" charset="0"/>
                <a:cs typeface="+mj-cs"/>
              </a:rPr>
              <a:t> (أحكامه متغيره حسب المواقف </a:t>
            </a:r>
            <a:r>
              <a:rPr lang="ar-SA" sz="3200" dirty="0" err="1" smtClean="0">
                <a:solidFill>
                  <a:schemeClr val="tx1">
                    <a:lumMod val="95000"/>
                  </a:schemeClr>
                </a:solidFill>
                <a:latin typeface="Tahoma" pitchFamily="34" charset="0"/>
                <a:cs typeface="+mj-cs"/>
              </a:rPr>
              <a:t>والظروف )</a:t>
            </a:r>
            <a:r>
              <a:rPr lang="ar-SA" sz="3200" dirty="0" smtClean="0">
                <a:solidFill>
                  <a:schemeClr val="tx1">
                    <a:lumMod val="95000"/>
                  </a:schemeClr>
                </a:solidFill>
                <a:latin typeface="Tahoma" pitchFamily="34" charset="0"/>
                <a:cs typeface="+mj-cs"/>
              </a:rPr>
              <a:t> </a:t>
            </a:r>
          </a:p>
          <a:p>
            <a:pPr>
              <a:buFont typeface="Wingdings" pitchFamily="2" charset="2"/>
              <a:buNone/>
            </a:pPr>
            <a:r>
              <a:rPr lang="ar-SA" sz="3200" dirty="0" smtClean="0">
                <a:solidFill>
                  <a:schemeClr val="tx1">
                    <a:lumMod val="95000"/>
                  </a:schemeClr>
                </a:solidFill>
                <a:latin typeface="Tahoma" pitchFamily="34" charset="0"/>
                <a:cs typeface="+mj-cs"/>
              </a:rPr>
              <a:t>- تفكيره غير </a:t>
            </a:r>
            <a:r>
              <a:rPr lang="ar-SA" sz="3200" dirty="0" err="1" smtClean="0">
                <a:solidFill>
                  <a:schemeClr val="tx1">
                    <a:lumMod val="95000"/>
                  </a:schemeClr>
                </a:solidFill>
                <a:latin typeface="Tahoma" pitchFamily="34" charset="0"/>
                <a:cs typeface="+mj-cs"/>
              </a:rPr>
              <a:t>منطقي </a:t>
            </a:r>
            <a:r>
              <a:rPr lang="ar-SA" sz="3200" dirty="0" smtClean="0">
                <a:solidFill>
                  <a:schemeClr val="tx1">
                    <a:lumMod val="95000"/>
                  </a:schemeClr>
                </a:solidFill>
                <a:latin typeface="Tahoma" pitchFamily="34" charset="0"/>
                <a:cs typeface="+mj-cs"/>
              </a:rPr>
              <a:t>( ثقيل </a:t>
            </a:r>
            <a:r>
              <a:rPr lang="ar-SA" sz="3200" dirty="0" err="1" smtClean="0">
                <a:solidFill>
                  <a:schemeClr val="tx1">
                    <a:lumMod val="95000"/>
                  </a:schemeClr>
                </a:solidFill>
                <a:latin typeface="Tahoma" pitchFamily="34" charset="0"/>
                <a:cs typeface="+mj-cs"/>
              </a:rPr>
              <a:t>وخفيف </a:t>
            </a:r>
            <a:r>
              <a:rPr lang="ar-SA" sz="3200" dirty="0" smtClean="0">
                <a:solidFill>
                  <a:schemeClr val="tx1">
                    <a:lumMod val="95000"/>
                  </a:schemeClr>
                </a:solidFill>
                <a:latin typeface="Tahoma" pitchFamily="34" charset="0"/>
                <a:cs typeface="+mj-cs"/>
              </a:rPr>
              <a:t>, قصير </a:t>
            </a:r>
            <a:r>
              <a:rPr lang="ar-SA" sz="3200" dirty="0" err="1" smtClean="0">
                <a:solidFill>
                  <a:schemeClr val="tx1">
                    <a:lumMod val="95000"/>
                  </a:schemeClr>
                </a:solidFill>
                <a:latin typeface="Tahoma" pitchFamily="34" charset="0"/>
                <a:cs typeface="+mj-cs"/>
              </a:rPr>
              <a:t>وطويل )</a:t>
            </a:r>
            <a:r>
              <a:rPr lang="ar-SA" sz="3200" dirty="0" smtClean="0">
                <a:solidFill>
                  <a:schemeClr val="tx1">
                    <a:lumMod val="95000"/>
                  </a:schemeClr>
                </a:solidFill>
                <a:latin typeface="Tahoma" pitchFamily="34" charset="0"/>
                <a:cs typeface="+mj-cs"/>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المبادئ التربوية المستمدة من نظرية </a:t>
            </a:r>
            <a:r>
              <a:rPr lang="ar-SA" dirty="0" err="1" smtClean="0"/>
              <a:t>بياجيه</a:t>
            </a:r>
            <a:r>
              <a:rPr lang="ar-SA" dirty="0" smtClean="0"/>
              <a:t> </a:t>
            </a:r>
            <a:r>
              <a:rPr lang="ar-SA" dirty="0" err="1" smtClean="0"/>
              <a:t>/</a:t>
            </a:r>
            <a:endParaRPr lang="ar-SA" dirty="0"/>
          </a:p>
        </p:txBody>
      </p:sp>
      <p:sp>
        <p:nvSpPr>
          <p:cNvPr id="3" name="Rectangle 2"/>
          <p:cNvSpPr>
            <a:spLocks noGrp="1"/>
          </p:cNvSpPr>
          <p:nvPr>
            <p:ph idx="1"/>
          </p:nvPr>
        </p:nvSpPr>
        <p:spPr/>
        <p:txBody>
          <a:bodyPr>
            <a:normAutofit/>
          </a:bodyPr>
          <a:lstStyle/>
          <a:p>
            <a:pPr>
              <a:buFont typeface="Wingdings" pitchFamily="2" charset="2"/>
              <a:buNone/>
            </a:pPr>
            <a:r>
              <a:rPr lang="ar-SA" dirty="0" smtClean="0">
                <a:cs typeface="+mj-cs"/>
              </a:rPr>
              <a:t>1- أن التعلم يجب أن يكون شيقاً نشيطاً </a:t>
            </a:r>
          </a:p>
          <a:p>
            <a:pPr>
              <a:buFont typeface="Wingdings" pitchFamily="2" charset="2"/>
              <a:buNone/>
            </a:pPr>
            <a:r>
              <a:rPr lang="ar-SA" dirty="0" smtClean="0">
                <a:cs typeface="+mj-cs"/>
              </a:rPr>
              <a:t>2- أهمية التفاعل بين الأطفال في </a:t>
            </a:r>
            <a:r>
              <a:rPr lang="ar-SA" dirty="0" err="1" smtClean="0">
                <a:cs typeface="+mj-cs"/>
              </a:rPr>
              <a:t>المدرسة </a:t>
            </a:r>
            <a:r>
              <a:rPr lang="ar-SA" dirty="0" smtClean="0">
                <a:cs typeface="+mj-cs"/>
              </a:rPr>
              <a:t>( الخروج من </a:t>
            </a:r>
            <a:r>
              <a:rPr lang="ar-SA" dirty="0" err="1" smtClean="0">
                <a:cs typeface="+mj-cs"/>
              </a:rPr>
              <a:t>الأنوية</a:t>
            </a:r>
            <a:r>
              <a:rPr lang="ar-SA" dirty="0" smtClean="0">
                <a:cs typeface="+mj-cs"/>
              </a:rPr>
              <a:t> </a:t>
            </a:r>
            <a:r>
              <a:rPr lang="ar-SA" dirty="0" err="1" smtClean="0">
                <a:cs typeface="+mj-cs"/>
              </a:rPr>
              <a:t>)</a:t>
            </a:r>
            <a:r>
              <a:rPr lang="ar-SA" dirty="0" smtClean="0">
                <a:cs typeface="+mj-cs"/>
              </a:rPr>
              <a:t> </a:t>
            </a:r>
          </a:p>
          <a:p>
            <a:pPr>
              <a:buFont typeface="Wingdings" pitchFamily="2" charset="2"/>
              <a:buNone/>
            </a:pPr>
            <a:r>
              <a:rPr lang="ar-SA" dirty="0" smtClean="0">
                <a:cs typeface="+mj-cs"/>
              </a:rPr>
              <a:t>3- أفضلية العمل العقلي المبني على التجربة المباشرة وليس اللغة </a:t>
            </a:r>
          </a:p>
          <a:p>
            <a:pPr>
              <a:buFont typeface="Wingdings" pitchFamily="2" charset="2"/>
              <a:buNone/>
            </a:pPr>
            <a:r>
              <a:rPr lang="ar-SA" dirty="0" smtClean="0">
                <a:cs typeface="+mj-cs"/>
              </a:rPr>
              <a:t>4- أن هدف التعلم أن يخلق قيم ومعرفة </a:t>
            </a:r>
            <a:r>
              <a:rPr lang="ar-SA" dirty="0" err="1" smtClean="0">
                <a:cs typeface="+mj-cs"/>
              </a:rPr>
              <a:t>جديدة  </a:t>
            </a:r>
            <a:r>
              <a:rPr lang="ar-SA" dirty="0" smtClean="0">
                <a:cs typeface="+mj-cs"/>
              </a:rPr>
              <a:t>( </a:t>
            </a:r>
            <a:r>
              <a:rPr lang="ar-SA" dirty="0" err="1" smtClean="0">
                <a:cs typeface="+mj-cs"/>
              </a:rPr>
              <a:t>لاللطاعة</a:t>
            </a:r>
            <a:r>
              <a:rPr lang="ar-SA" dirty="0" smtClean="0">
                <a:cs typeface="+mj-cs"/>
              </a:rPr>
              <a:t> نعم </a:t>
            </a:r>
            <a:r>
              <a:rPr lang="ar-SA" dirty="0" err="1" smtClean="0">
                <a:cs typeface="+mj-cs"/>
              </a:rPr>
              <a:t>للاستقلالية )</a:t>
            </a:r>
            <a:r>
              <a:rPr lang="ar-SA" dirty="0" smtClean="0">
                <a:cs typeface="+mj-cs"/>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algn="r" rtl="1"/>
            <a:r>
              <a:rPr lang="ar-SA" dirty="0" smtClean="0"/>
              <a:t>مقتضيات عمل </a:t>
            </a:r>
            <a:r>
              <a:rPr lang="ar-SA" dirty="0" err="1" smtClean="0"/>
              <a:t>بياجيه</a:t>
            </a:r>
            <a:r>
              <a:rPr lang="ar-SA" dirty="0" smtClean="0"/>
              <a:t> فيما يخص </a:t>
            </a:r>
            <a:r>
              <a:rPr lang="ar-SA" dirty="0" err="1" smtClean="0"/>
              <a:t>المربين :</a:t>
            </a:r>
            <a:endParaRPr lang="ar-SA" dirty="0"/>
          </a:p>
        </p:txBody>
      </p:sp>
      <p:sp>
        <p:nvSpPr>
          <p:cNvPr id="3" name="Rectangle 2"/>
          <p:cNvSpPr>
            <a:spLocks noGrp="1"/>
          </p:cNvSpPr>
          <p:nvPr>
            <p:ph idx="1"/>
          </p:nvPr>
        </p:nvSpPr>
        <p:spPr/>
        <p:txBody>
          <a:bodyPr/>
          <a:lstStyle/>
          <a:p>
            <a:pPr algn="r" rtl="1">
              <a:buFontTx/>
              <a:buChar char="-"/>
            </a:pPr>
            <a:r>
              <a:rPr lang="ar-SA" dirty="0" smtClean="0"/>
              <a:t>مراعاة الفرق بين تفكير الطفل وتفكير البالغين </a:t>
            </a:r>
          </a:p>
          <a:p>
            <a:pPr algn="r" rtl="1">
              <a:buFontTx/>
              <a:buChar char="-"/>
            </a:pPr>
            <a:r>
              <a:rPr lang="ar-SA" dirty="0" smtClean="0"/>
              <a:t>مساعدة الطفل على اختبار ما تجري مناقشته </a:t>
            </a:r>
          </a:p>
          <a:p>
            <a:pPr algn="r" rtl="1">
              <a:buFontTx/>
              <a:buChar char="-"/>
            </a:pPr>
            <a:r>
              <a:rPr lang="ar-SA" dirty="0" smtClean="0"/>
              <a:t>الإجابة عن اسئلة الطفل </a:t>
            </a:r>
          </a:p>
          <a:p>
            <a:pPr algn="r" rtl="1">
              <a:buFontTx/>
              <a:buChar char="-"/>
            </a:pPr>
            <a:r>
              <a:rPr lang="ar-SA" dirty="0" smtClean="0"/>
              <a:t>استخدام مثيرات معتدلة الجدة </a:t>
            </a:r>
          </a:p>
          <a:p>
            <a:pPr algn="r" rtl="1">
              <a:buFontTx/>
              <a:buChar char="-"/>
            </a:pPr>
            <a:r>
              <a:rPr lang="ar-SA" dirty="0" smtClean="0"/>
              <a:t>السماح للأطفال بالمناقشة </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dBackToSchl">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21873A"/>
      </a:hlink>
      <a:folHlink>
        <a:srgbClr val="717E00"/>
      </a:folHlink>
    </a:clrScheme>
    <a:fontScheme name="School Presentation">
      <a:majorFont>
        <a:latin typeface="Bookman Old Style"/>
        <a:ea typeface=""/>
        <a:cs typeface=""/>
      </a:majorFont>
      <a:minorFont>
        <a:latin typeface="Segoe Condens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B223872-1ED0-40CD-AB9A-74A0A8315E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EdBackToSchl</Template>
  <TotalTime>0</TotalTime>
  <Words>791</Words>
  <Application>Microsoft Office PowerPoint</Application>
  <PresentationFormat>On-screen Show (4:3)</PresentationFormat>
  <Paragraphs>125</Paragraphs>
  <Slides>21</Slides>
  <Notes>17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EdBackToSchl</vt:lpstr>
      <vt:lpstr>جان بياجيه</vt:lpstr>
      <vt:lpstr>أهم أفكار بياجيه النفسية </vt:lpstr>
      <vt:lpstr>عملية التكيف مع البيئة تتخذ شكلين هما /</vt:lpstr>
      <vt:lpstr>المبادئ العامة التي تسير عليها عملية النمو عند بياجيه </vt:lpstr>
      <vt:lpstr>المرحلة الحسية الحركية /</vt:lpstr>
      <vt:lpstr>مرحلة ما قبل العمليات</vt:lpstr>
      <vt:lpstr>التفكير الحدسي :</vt:lpstr>
      <vt:lpstr>المبادئ التربوية المستمدة من نظرية بياجيه /</vt:lpstr>
      <vt:lpstr>مقتضيات عمل بياجيه فيما يخص المربين :</vt:lpstr>
      <vt:lpstr>Slide 10</vt:lpstr>
      <vt:lpstr>جون ديوي </vt:lpstr>
      <vt:lpstr>يبنى الاتجاه التقدمي لدى ديوي على /</vt:lpstr>
      <vt:lpstr>Slide 13</vt:lpstr>
      <vt:lpstr>Slide 14</vt:lpstr>
      <vt:lpstr>الاختلاف بين التربية التقدمية والتقليدية</vt:lpstr>
      <vt:lpstr>Slide 16</vt:lpstr>
      <vt:lpstr>نقاط الضعف في التربية التقدمية</vt:lpstr>
      <vt:lpstr>أهم المبادئ التي قدمتها التربية التقدمية</vt:lpstr>
      <vt:lpstr>Slide 19</vt:lpstr>
      <vt:lpstr>أهم مبادئه التربوية:</vt:lpstr>
      <vt:lpstr>عملية النمو تمر بمستويين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2013-02-23T21:21:53Z</dcterms:created>
  <dcterms:modified xsi:type="dcterms:W3CDTF">2014-02-24T01:17:16Z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TC101659619990</vt:lpwstr>
  </property>
</Properties>
</file>