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9"/>
  </p:notesMasterIdLst>
  <p:sldIdLst>
    <p:sldId id="278" r:id="rId3"/>
    <p:sldId id="261" r:id="rId4"/>
    <p:sldId id="262" r:id="rId5"/>
    <p:sldId id="263" r:id="rId6"/>
    <p:sldId id="264" r:id="rId7"/>
    <p:sldId id="265" r:id="rId8"/>
    <p:sldId id="267" r:id="rId9"/>
    <p:sldId id="268" r:id="rId10"/>
    <p:sldId id="269" r:id="rId11"/>
    <p:sldId id="270" r:id="rId12"/>
    <p:sldId id="271" r:id="rId13"/>
    <p:sldId id="272" r:id="rId14"/>
    <p:sldId id="273" r:id="rId15"/>
    <p:sldId id="275" r:id="rId16"/>
    <p:sldId id="276" r:id="rId17"/>
    <p:sldId id="277"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8" d="100"/>
          <a:sy n="68" d="100"/>
        </p:scale>
        <p:origin x="-144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97D5AE-C1EA-4470-A051-BF3688C9A8BD}" type="doc">
      <dgm:prSet loTypeId="urn:microsoft.com/office/officeart/2005/8/layout/orgChart1" loCatId="hierarchy" qsTypeId="urn:microsoft.com/office/officeart/2005/8/quickstyle/3d1" qsCatId="3D" csTypeId="urn:microsoft.com/office/officeart/2005/8/colors/accent1_1" csCatId="accent1" phldr="1"/>
      <dgm:spPr/>
      <dgm:t>
        <a:bodyPr/>
        <a:lstStyle/>
        <a:p>
          <a:pPr rtl="1"/>
          <a:endParaRPr lang="ar-SA"/>
        </a:p>
      </dgm:t>
    </dgm:pt>
    <dgm:pt modelId="{F20FC8F4-4ECA-4F72-B324-86AD4095B0E8}">
      <dgm:prSet phldrT="[نص]" custT="1"/>
      <dgm:spPr/>
      <dgm:t>
        <a:bodyPr/>
        <a:lstStyle/>
        <a:p>
          <a:pPr rtl="1"/>
          <a:r>
            <a:rPr lang="ar-SA" sz="1600" dirty="0"/>
            <a:t>النظريات </a:t>
          </a:r>
          <a:r>
            <a:rPr lang="ar-SA" sz="1600" dirty="0" err="1"/>
            <a:t>الاعلامية</a:t>
          </a:r>
          <a:endParaRPr lang="ar-SA" sz="1600" dirty="0"/>
        </a:p>
      </dgm:t>
    </dgm:pt>
    <dgm:pt modelId="{6F695F98-3B57-4DBB-B242-428EDF13D3E3}" type="parTrans" cxnId="{65FD6C94-275F-478C-A4C3-EB897740B298}">
      <dgm:prSet/>
      <dgm:spPr/>
      <dgm:t>
        <a:bodyPr/>
        <a:lstStyle/>
        <a:p>
          <a:pPr rtl="1"/>
          <a:endParaRPr lang="ar-SA"/>
        </a:p>
      </dgm:t>
    </dgm:pt>
    <dgm:pt modelId="{918B7F8A-6665-4801-9DBA-AE7D06C3E29D}" type="sibTrans" cxnId="{65FD6C94-275F-478C-A4C3-EB897740B298}">
      <dgm:prSet/>
      <dgm:spPr/>
      <dgm:t>
        <a:bodyPr/>
        <a:lstStyle/>
        <a:p>
          <a:pPr rtl="1"/>
          <a:endParaRPr lang="ar-SA"/>
        </a:p>
      </dgm:t>
    </dgm:pt>
    <dgm:pt modelId="{87CE2956-E6EE-4C9E-AB53-15662FD83AB9}">
      <dgm:prSet phldrT="[نص]" custT="1"/>
      <dgm:spPr/>
      <dgm:t>
        <a:bodyPr/>
        <a:lstStyle/>
        <a:p>
          <a:pPr rtl="1"/>
          <a:r>
            <a:rPr lang="ar-SA" sz="1000" dirty="0"/>
            <a:t>النظريات المتعلقة بالنظام السياسي</a:t>
          </a:r>
        </a:p>
      </dgm:t>
    </dgm:pt>
    <dgm:pt modelId="{EC8FFC15-C186-4CE7-90EC-BDD041D9C08D}" type="parTrans" cxnId="{216F1743-65FD-45F9-936C-9E4C9BA50F70}">
      <dgm:prSet/>
      <dgm:spPr/>
      <dgm:t>
        <a:bodyPr/>
        <a:lstStyle/>
        <a:p>
          <a:pPr rtl="1"/>
          <a:endParaRPr lang="ar-SA" sz="3200"/>
        </a:p>
      </dgm:t>
    </dgm:pt>
    <dgm:pt modelId="{0CA78FEB-7F3A-4480-849A-83DCA12C519F}" type="sibTrans" cxnId="{216F1743-65FD-45F9-936C-9E4C9BA50F70}">
      <dgm:prSet/>
      <dgm:spPr/>
      <dgm:t>
        <a:bodyPr/>
        <a:lstStyle/>
        <a:p>
          <a:pPr rtl="1"/>
          <a:endParaRPr lang="ar-SA"/>
        </a:p>
      </dgm:t>
    </dgm:pt>
    <dgm:pt modelId="{12376828-E2D2-4D51-AE13-CE0F71592031}">
      <dgm:prSet phldrT="[نص]" custT="1"/>
      <dgm:spPr/>
      <dgm:t>
        <a:bodyPr/>
        <a:lstStyle/>
        <a:p>
          <a:pPr rtl="1"/>
          <a:r>
            <a:rPr lang="ar-SA" sz="1000" dirty="0"/>
            <a:t>السلطوية</a:t>
          </a:r>
        </a:p>
      </dgm:t>
    </dgm:pt>
    <dgm:pt modelId="{2FB6DA5D-E342-4939-912E-96FA544A4F4C}" type="parTrans" cxnId="{14A7CD1B-45AB-43B1-BFDC-B1E4D4A0F6CF}">
      <dgm:prSet/>
      <dgm:spPr/>
      <dgm:t>
        <a:bodyPr/>
        <a:lstStyle/>
        <a:p>
          <a:pPr rtl="1"/>
          <a:endParaRPr lang="ar-SA" sz="3200"/>
        </a:p>
      </dgm:t>
    </dgm:pt>
    <dgm:pt modelId="{D0354AFA-A94B-470A-BB55-5BE0617DFE62}" type="sibTrans" cxnId="{14A7CD1B-45AB-43B1-BFDC-B1E4D4A0F6CF}">
      <dgm:prSet/>
      <dgm:spPr/>
      <dgm:t>
        <a:bodyPr/>
        <a:lstStyle/>
        <a:p>
          <a:pPr rtl="1"/>
          <a:endParaRPr lang="ar-SA"/>
        </a:p>
      </dgm:t>
    </dgm:pt>
    <dgm:pt modelId="{4007D5C0-E0BC-483B-A1BF-4A5122E88C10}">
      <dgm:prSet phldrT="[نص]" custT="1"/>
      <dgm:spPr/>
      <dgm:t>
        <a:bodyPr/>
        <a:lstStyle/>
        <a:p>
          <a:pPr rtl="1"/>
          <a:r>
            <a:rPr lang="ar-SA" sz="1000" dirty="0"/>
            <a:t>التأثير المعتدل</a:t>
          </a:r>
        </a:p>
      </dgm:t>
    </dgm:pt>
    <dgm:pt modelId="{18F82DB9-CB4E-41A9-8B07-FFA2DE24034D}" type="parTrans" cxnId="{4F926C2D-3B3E-4CB5-A5FD-A91685A9E8CB}">
      <dgm:prSet/>
      <dgm:spPr/>
      <dgm:t>
        <a:bodyPr/>
        <a:lstStyle/>
        <a:p>
          <a:pPr rtl="1"/>
          <a:endParaRPr lang="ar-SA" sz="3200"/>
        </a:p>
      </dgm:t>
    </dgm:pt>
    <dgm:pt modelId="{4CDF864D-774B-4136-80D3-EDBE412EC1AB}" type="sibTrans" cxnId="{4F926C2D-3B3E-4CB5-A5FD-A91685A9E8CB}">
      <dgm:prSet/>
      <dgm:spPr/>
      <dgm:t>
        <a:bodyPr/>
        <a:lstStyle/>
        <a:p>
          <a:pPr rtl="1"/>
          <a:endParaRPr lang="ar-SA"/>
        </a:p>
      </dgm:t>
    </dgm:pt>
    <dgm:pt modelId="{6346725B-6B10-4C51-912D-E6FF92070519}">
      <dgm:prSet phldrT="[نص]" custT="1"/>
      <dgm:spPr/>
      <dgm:t>
        <a:bodyPr/>
        <a:lstStyle/>
        <a:p>
          <a:pPr rtl="1"/>
          <a:r>
            <a:rPr lang="ar-SA" sz="1000" dirty="0"/>
            <a:t>الشيوعية</a:t>
          </a:r>
        </a:p>
      </dgm:t>
    </dgm:pt>
    <dgm:pt modelId="{A1581721-8A6C-42F1-9D1F-40DC51B9E92D}" type="parTrans" cxnId="{FDCA3569-6A74-419D-A109-57E078730D23}">
      <dgm:prSet/>
      <dgm:spPr/>
      <dgm:t>
        <a:bodyPr/>
        <a:lstStyle/>
        <a:p>
          <a:pPr rtl="1"/>
          <a:endParaRPr lang="ar-SA" sz="3200"/>
        </a:p>
      </dgm:t>
    </dgm:pt>
    <dgm:pt modelId="{D9F5428E-ED6D-4B2F-8539-598C64C2F598}" type="sibTrans" cxnId="{FDCA3569-6A74-419D-A109-57E078730D23}">
      <dgm:prSet/>
      <dgm:spPr/>
      <dgm:t>
        <a:bodyPr/>
        <a:lstStyle/>
        <a:p>
          <a:pPr rtl="1"/>
          <a:endParaRPr lang="ar-SA"/>
        </a:p>
      </dgm:t>
    </dgm:pt>
    <dgm:pt modelId="{AF70AA44-D150-4848-9255-EE6BAAD758EC}">
      <dgm:prSet phldrT="[نص]" custT="1"/>
      <dgm:spPr/>
      <dgm:t>
        <a:bodyPr/>
        <a:lstStyle/>
        <a:p>
          <a:pPr rtl="1"/>
          <a:r>
            <a:rPr lang="ar-SA" sz="1000" dirty="0"/>
            <a:t>الحرية (الليبرالية)</a:t>
          </a:r>
        </a:p>
      </dgm:t>
    </dgm:pt>
    <dgm:pt modelId="{CF70D5D6-7E20-4E4F-B4BC-FA1AC7C75398}" type="parTrans" cxnId="{E93B2277-AC49-4809-8EC6-8E8FA0EC1636}">
      <dgm:prSet/>
      <dgm:spPr/>
      <dgm:t>
        <a:bodyPr/>
        <a:lstStyle/>
        <a:p>
          <a:pPr rtl="1"/>
          <a:endParaRPr lang="ar-SA" sz="3200"/>
        </a:p>
      </dgm:t>
    </dgm:pt>
    <dgm:pt modelId="{DBB26FA2-8A30-4381-86DF-5238461EADA2}" type="sibTrans" cxnId="{E93B2277-AC49-4809-8EC6-8E8FA0EC1636}">
      <dgm:prSet/>
      <dgm:spPr/>
      <dgm:t>
        <a:bodyPr/>
        <a:lstStyle/>
        <a:p>
          <a:pPr rtl="1"/>
          <a:endParaRPr lang="ar-SA"/>
        </a:p>
      </dgm:t>
    </dgm:pt>
    <dgm:pt modelId="{78004CFE-762B-4C8F-89B2-E388381DD12D}">
      <dgm:prSet phldrT="[نص]" custT="1"/>
      <dgm:spPr/>
      <dgm:t>
        <a:bodyPr/>
        <a:lstStyle/>
        <a:p>
          <a:pPr rtl="1"/>
          <a:r>
            <a:rPr lang="ar-SA" sz="1000" dirty="0"/>
            <a:t>المسؤولية الاجتماعية</a:t>
          </a:r>
        </a:p>
      </dgm:t>
    </dgm:pt>
    <dgm:pt modelId="{D4C1E532-C5E3-4029-A571-CD5B23AA9E01}" type="parTrans" cxnId="{09B747D5-8CA6-4DED-9FFC-A6028B87CE2F}">
      <dgm:prSet/>
      <dgm:spPr/>
      <dgm:t>
        <a:bodyPr/>
        <a:lstStyle/>
        <a:p>
          <a:pPr rtl="1"/>
          <a:endParaRPr lang="ar-SA" sz="3200"/>
        </a:p>
      </dgm:t>
    </dgm:pt>
    <dgm:pt modelId="{2A0F4F82-7D51-43C7-9AD5-B59166745985}" type="sibTrans" cxnId="{09B747D5-8CA6-4DED-9FFC-A6028B87CE2F}">
      <dgm:prSet/>
      <dgm:spPr/>
      <dgm:t>
        <a:bodyPr/>
        <a:lstStyle/>
        <a:p>
          <a:pPr rtl="1"/>
          <a:endParaRPr lang="ar-SA"/>
        </a:p>
      </dgm:t>
    </dgm:pt>
    <dgm:pt modelId="{E5C30527-87FE-47B1-A517-7564FA34E5BC}">
      <dgm:prSet phldrT="[نص]" custT="1"/>
      <dgm:spPr/>
      <dgm:t>
        <a:bodyPr/>
        <a:lstStyle/>
        <a:p>
          <a:pPr rtl="1"/>
          <a:r>
            <a:rPr lang="ar-SA" sz="1000" dirty="0"/>
            <a:t>التنموية</a:t>
          </a:r>
        </a:p>
      </dgm:t>
    </dgm:pt>
    <dgm:pt modelId="{0445BA3B-1FF9-47CB-B89E-CF5B4DF0B403}" type="parTrans" cxnId="{DC87E109-3D84-4B92-88A7-C90CF13850BB}">
      <dgm:prSet/>
      <dgm:spPr/>
      <dgm:t>
        <a:bodyPr/>
        <a:lstStyle/>
        <a:p>
          <a:pPr rtl="1"/>
          <a:endParaRPr lang="ar-SA" sz="3200"/>
        </a:p>
      </dgm:t>
    </dgm:pt>
    <dgm:pt modelId="{7EF87676-4CAD-4F40-BDCF-9C3CB9A72C1F}" type="sibTrans" cxnId="{DC87E109-3D84-4B92-88A7-C90CF13850BB}">
      <dgm:prSet/>
      <dgm:spPr/>
      <dgm:t>
        <a:bodyPr/>
        <a:lstStyle/>
        <a:p>
          <a:pPr rtl="1"/>
          <a:endParaRPr lang="ar-SA"/>
        </a:p>
      </dgm:t>
    </dgm:pt>
    <dgm:pt modelId="{0D1FEF4E-E24A-4090-9491-6819F62557F7}">
      <dgm:prSet phldrT="[نص]" custT="1"/>
      <dgm:spPr/>
      <dgm:t>
        <a:bodyPr/>
        <a:lstStyle/>
        <a:p>
          <a:pPr rtl="1"/>
          <a:r>
            <a:rPr lang="ar-SA" sz="1000" dirty="0" err="1"/>
            <a:t>الاسلامية</a:t>
          </a:r>
          <a:endParaRPr lang="ar-SA" sz="1000" dirty="0"/>
        </a:p>
      </dgm:t>
    </dgm:pt>
    <dgm:pt modelId="{0131C620-1803-4304-829E-3174E12B5757}" type="parTrans" cxnId="{B774C237-455E-4150-9DD5-C516906BB780}">
      <dgm:prSet/>
      <dgm:spPr/>
      <dgm:t>
        <a:bodyPr/>
        <a:lstStyle/>
        <a:p>
          <a:pPr rtl="1"/>
          <a:endParaRPr lang="ar-SA" sz="3200"/>
        </a:p>
      </dgm:t>
    </dgm:pt>
    <dgm:pt modelId="{7A3F6191-4EA1-4A48-9F24-3963BFB4D46F}" type="sibTrans" cxnId="{B774C237-455E-4150-9DD5-C516906BB780}">
      <dgm:prSet/>
      <dgm:spPr/>
      <dgm:t>
        <a:bodyPr/>
        <a:lstStyle/>
        <a:p>
          <a:pPr rtl="1"/>
          <a:endParaRPr lang="ar-SA"/>
        </a:p>
      </dgm:t>
    </dgm:pt>
    <dgm:pt modelId="{8154DB6B-6529-47C2-8811-0C8F2D8E5530}">
      <dgm:prSet phldrT="[نص]" custT="1"/>
      <dgm:spPr/>
      <dgm:t>
        <a:bodyPr/>
        <a:lstStyle/>
        <a:p>
          <a:pPr rtl="1"/>
          <a:r>
            <a:rPr lang="ar-SA" sz="1000" dirty="0"/>
            <a:t>نظريات بناء الواقع الاجتماعي</a:t>
          </a:r>
        </a:p>
      </dgm:t>
    </dgm:pt>
    <dgm:pt modelId="{E5020FCC-2618-46B2-B04A-0AC4C47018A0}" type="parTrans" cxnId="{349AB9F8-3703-4FE5-8910-F6C5B9A68D29}">
      <dgm:prSet/>
      <dgm:spPr/>
      <dgm:t>
        <a:bodyPr/>
        <a:lstStyle/>
        <a:p>
          <a:pPr rtl="1"/>
          <a:endParaRPr lang="ar-SA" sz="3200"/>
        </a:p>
      </dgm:t>
    </dgm:pt>
    <dgm:pt modelId="{53E7008A-9519-45F0-A360-DC7C865C7BA8}" type="sibTrans" cxnId="{349AB9F8-3703-4FE5-8910-F6C5B9A68D29}">
      <dgm:prSet/>
      <dgm:spPr/>
      <dgm:t>
        <a:bodyPr/>
        <a:lstStyle/>
        <a:p>
          <a:pPr rtl="1"/>
          <a:endParaRPr lang="ar-SA"/>
        </a:p>
      </dgm:t>
    </dgm:pt>
    <dgm:pt modelId="{A1178200-F72D-4F64-89EF-DEDDC665ADFA}">
      <dgm:prSet phldrT="[نص]" custT="1"/>
      <dgm:spPr/>
      <dgm:t>
        <a:bodyPr/>
        <a:lstStyle/>
        <a:p>
          <a:pPr rtl="1"/>
          <a:r>
            <a:rPr lang="ar-SA" sz="1000" dirty="0" err="1"/>
            <a:t>الدلاله</a:t>
          </a:r>
          <a:r>
            <a:rPr lang="ar-SA" sz="1000" dirty="0"/>
            <a:t> اللغوية </a:t>
          </a:r>
        </a:p>
      </dgm:t>
    </dgm:pt>
    <dgm:pt modelId="{8E221694-43DB-44ED-A62C-99D5E6FB934A}" type="parTrans" cxnId="{A7186B52-5383-489C-82C6-6BC7B771BA22}">
      <dgm:prSet/>
      <dgm:spPr/>
      <dgm:t>
        <a:bodyPr/>
        <a:lstStyle/>
        <a:p>
          <a:pPr rtl="1"/>
          <a:endParaRPr lang="ar-SA" sz="3200"/>
        </a:p>
      </dgm:t>
    </dgm:pt>
    <dgm:pt modelId="{75BA13DC-0B27-4CE2-8A4B-4D415C0FA93D}" type="sibTrans" cxnId="{A7186B52-5383-489C-82C6-6BC7B771BA22}">
      <dgm:prSet/>
      <dgm:spPr/>
      <dgm:t>
        <a:bodyPr/>
        <a:lstStyle/>
        <a:p>
          <a:pPr rtl="1"/>
          <a:endParaRPr lang="ar-SA"/>
        </a:p>
      </dgm:t>
    </dgm:pt>
    <dgm:pt modelId="{7DD69F46-1E47-4DDC-82C7-4137BDA484AD}">
      <dgm:prSet phldrT="[نص]" custT="1"/>
      <dgm:spPr/>
      <dgm:t>
        <a:bodyPr/>
        <a:lstStyle/>
        <a:p>
          <a:pPr rtl="1"/>
          <a:r>
            <a:rPr lang="ar-SA" sz="1000" dirty="0"/>
            <a:t>التوقعات الاجتماعية</a:t>
          </a:r>
        </a:p>
      </dgm:t>
    </dgm:pt>
    <dgm:pt modelId="{165693C9-DC4E-45D5-B6AD-17C2C7BEA095}" type="parTrans" cxnId="{68756926-B2D9-4339-B625-8414CCA41675}">
      <dgm:prSet/>
      <dgm:spPr/>
      <dgm:t>
        <a:bodyPr/>
        <a:lstStyle/>
        <a:p>
          <a:pPr rtl="1"/>
          <a:endParaRPr lang="ar-SA" sz="3200"/>
        </a:p>
      </dgm:t>
    </dgm:pt>
    <dgm:pt modelId="{7553379A-B26A-49A6-B262-52BB74A64031}" type="sibTrans" cxnId="{68756926-B2D9-4339-B625-8414CCA41675}">
      <dgm:prSet/>
      <dgm:spPr/>
      <dgm:t>
        <a:bodyPr/>
        <a:lstStyle/>
        <a:p>
          <a:pPr rtl="1"/>
          <a:endParaRPr lang="ar-SA"/>
        </a:p>
      </dgm:t>
    </dgm:pt>
    <dgm:pt modelId="{D970CE2E-028F-484C-A57A-05005A982DC9}">
      <dgm:prSet phldrT="[نص]" custT="1"/>
      <dgm:spPr/>
      <dgm:t>
        <a:bodyPr/>
        <a:lstStyle/>
        <a:p>
          <a:pPr rtl="1"/>
          <a:r>
            <a:rPr lang="ar-SA" sz="1000" dirty="0"/>
            <a:t>التفاعلية الرمزية</a:t>
          </a:r>
        </a:p>
      </dgm:t>
    </dgm:pt>
    <dgm:pt modelId="{2F0D297A-1FCF-415B-A9BE-7B9BC6359C6B}" type="parTrans" cxnId="{3F334C87-EB9A-4AB1-8B27-F99280369831}">
      <dgm:prSet/>
      <dgm:spPr/>
      <dgm:t>
        <a:bodyPr/>
        <a:lstStyle/>
        <a:p>
          <a:pPr rtl="1"/>
          <a:endParaRPr lang="ar-SA" sz="3200"/>
        </a:p>
      </dgm:t>
    </dgm:pt>
    <dgm:pt modelId="{32168953-F471-40AB-AFCE-061B9D92F3CA}" type="sibTrans" cxnId="{3F334C87-EB9A-4AB1-8B27-F99280369831}">
      <dgm:prSet/>
      <dgm:spPr/>
      <dgm:t>
        <a:bodyPr/>
        <a:lstStyle/>
        <a:p>
          <a:pPr rtl="1"/>
          <a:endParaRPr lang="ar-SA"/>
        </a:p>
      </dgm:t>
    </dgm:pt>
    <dgm:pt modelId="{DF0DF83B-5F2B-41FC-B3AC-B59C79ACC493}">
      <dgm:prSet phldrT="[نص]" custT="1"/>
      <dgm:spPr/>
      <dgm:t>
        <a:bodyPr/>
        <a:lstStyle/>
        <a:p>
          <a:pPr rtl="1"/>
          <a:r>
            <a:rPr lang="ar-SA" sz="1000" dirty="0"/>
            <a:t>النسبية الثقافية</a:t>
          </a:r>
        </a:p>
      </dgm:t>
    </dgm:pt>
    <dgm:pt modelId="{7A7C7FB0-67A7-440B-9F75-851C263BC66B}" type="parTrans" cxnId="{8A8366F9-61C9-4A2E-8864-B46FC0F707AD}">
      <dgm:prSet/>
      <dgm:spPr/>
      <dgm:t>
        <a:bodyPr/>
        <a:lstStyle/>
        <a:p>
          <a:pPr rtl="1"/>
          <a:endParaRPr lang="ar-SA" sz="3200"/>
        </a:p>
      </dgm:t>
    </dgm:pt>
    <dgm:pt modelId="{3CB2DB1C-C8BE-40F1-8ABF-98FDCCD03AA1}" type="sibTrans" cxnId="{8A8366F9-61C9-4A2E-8864-B46FC0F707AD}">
      <dgm:prSet/>
      <dgm:spPr/>
      <dgm:t>
        <a:bodyPr/>
        <a:lstStyle/>
        <a:p>
          <a:pPr rtl="1"/>
          <a:endParaRPr lang="ar-SA"/>
        </a:p>
      </dgm:t>
    </dgm:pt>
    <dgm:pt modelId="{5FC46067-88F8-4FB4-8BF8-DAFB9A2555FD}">
      <dgm:prSet phldrT="[نص]" custT="1"/>
      <dgm:spPr/>
      <dgm:t>
        <a:bodyPr/>
        <a:lstStyle/>
        <a:p>
          <a:pPr rtl="1"/>
          <a:r>
            <a:rPr lang="ar-SA" sz="1000" dirty="0"/>
            <a:t>نظريات التأثير</a:t>
          </a:r>
        </a:p>
      </dgm:t>
    </dgm:pt>
    <dgm:pt modelId="{E1CA8398-62B8-4DD5-97E1-A4CEB1E74D4B}" type="parTrans" cxnId="{E23F50CD-B8E9-454E-83CC-69B9B8332B58}">
      <dgm:prSet/>
      <dgm:spPr/>
      <dgm:t>
        <a:bodyPr/>
        <a:lstStyle/>
        <a:p>
          <a:pPr rtl="1"/>
          <a:endParaRPr lang="ar-SA" sz="3200"/>
        </a:p>
      </dgm:t>
    </dgm:pt>
    <dgm:pt modelId="{782274A3-1084-40E1-8A2F-0DA10739A666}" type="sibTrans" cxnId="{E23F50CD-B8E9-454E-83CC-69B9B8332B58}">
      <dgm:prSet/>
      <dgm:spPr/>
      <dgm:t>
        <a:bodyPr/>
        <a:lstStyle/>
        <a:p>
          <a:pPr rtl="1"/>
          <a:endParaRPr lang="ar-SA"/>
        </a:p>
      </dgm:t>
    </dgm:pt>
    <dgm:pt modelId="{C1A018C2-089D-4A0C-B5EA-7DEDE5CA7038}">
      <dgm:prSet phldrT="[نص]" custT="1"/>
      <dgm:spPr/>
      <dgm:t>
        <a:bodyPr/>
        <a:lstStyle/>
        <a:p>
          <a:pPr rtl="1"/>
          <a:r>
            <a:rPr lang="ar-SA" sz="1000" dirty="0"/>
            <a:t>التأثير المباشر</a:t>
          </a:r>
        </a:p>
      </dgm:t>
    </dgm:pt>
    <dgm:pt modelId="{0DB47AB1-9DFE-4CE0-BEEC-F4A1383715A7}" type="parTrans" cxnId="{A554E808-917A-4B5D-90EE-D552D16D3A42}">
      <dgm:prSet/>
      <dgm:spPr/>
      <dgm:t>
        <a:bodyPr/>
        <a:lstStyle/>
        <a:p>
          <a:pPr rtl="1"/>
          <a:endParaRPr lang="ar-SA" sz="3200"/>
        </a:p>
      </dgm:t>
    </dgm:pt>
    <dgm:pt modelId="{CB65C463-59DB-4D49-92E3-004231C11FF5}" type="sibTrans" cxnId="{A554E808-917A-4B5D-90EE-D552D16D3A42}">
      <dgm:prSet/>
      <dgm:spPr/>
      <dgm:t>
        <a:bodyPr/>
        <a:lstStyle/>
        <a:p>
          <a:pPr rtl="1"/>
          <a:endParaRPr lang="ar-SA"/>
        </a:p>
      </dgm:t>
    </dgm:pt>
    <dgm:pt modelId="{489FE25C-18F9-4A97-A2AB-D466CB903C78}">
      <dgm:prSet phldrT="[نص]" custT="1"/>
      <dgm:spPr/>
      <dgm:t>
        <a:bodyPr/>
        <a:lstStyle/>
        <a:p>
          <a:pPr rtl="1"/>
          <a:r>
            <a:rPr lang="ar-SA" sz="1000" dirty="0"/>
            <a:t>دوامة الصمت</a:t>
          </a:r>
        </a:p>
      </dgm:t>
    </dgm:pt>
    <dgm:pt modelId="{FF906D20-2710-4990-8A16-AC90CDD730B0}" type="parTrans" cxnId="{33793B8A-9D77-4D98-9556-13A527545D7A}">
      <dgm:prSet/>
      <dgm:spPr/>
      <dgm:t>
        <a:bodyPr/>
        <a:lstStyle/>
        <a:p>
          <a:pPr rtl="1"/>
          <a:endParaRPr lang="ar-SA" sz="3200"/>
        </a:p>
      </dgm:t>
    </dgm:pt>
    <dgm:pt modelId="{1746BF83-08E8-4623-B6AE-F5262D2FB5AD}" type="sibTrans" cxnId="{33793B8A-9D77-4D98-9556-13A527545D7A}">
      <dgm:prSet/>
      <dgm:spPr/>
      <dgm:t>
        <a:bodyPr/>
        <a:lstStyle/>
        <a:p>
          <a:pPr rtl="1"/>
          <a:endParaRPr lang="ar-SA"/>
        </a:p>
      </dgm:t>
    </dgm:pt>
    <dgm:pt modelId="{ACB9C25C-F0A8-4A6C-B5D7-C4C55A604DB0}">
      <dgm:prSet phldrT="[نص]" custT="1"/>
      <dgm:spPr/>
      <dgm:t>
        <a:bodyPr/>
        <a:lstStyle/>
        <a:p>
          <a:pPr rtl="1"/>
          <a:r>
            <a:rPr lang="ar-SA" sz="1000" dirty="0"/>
            <a:t>التأثير الانتقائي</a:t>
          </a:r>
        </a:p>
      </dgm:t>
    </dgm:pt>
    <dgm:pt modelId="{A403FD4A-3AEF-40FE-94CE-03DF6215D36F}" type="parTrans" cxnId="{D67DFAC6-2F7A-43B3-BC48-68B63D44ECE9}">
      <dgm:prSet/>
      <dgm:spPr/>
      <dgm:t>
        <a:bodyPr/>
        <a:lstStyle/>
        <a:p>
          <a:pPr rtl="1"/>
          <a:endParaRPr lang="ar-SA" sz="3200"/>
        </a:p>
      </dgm:t>
    </dgm:pt>
    <dgm:pt modelId="{6814BBC7-D812-4218-A48A-2685E12B4A69}" type="sibTrans" cxnId="{D67DFAC6-2F7A-43B3-BC48-68B63D44ECE9}">
      <dgm:prSet/>
      <dgm:spPr/>
      <dgm:t>
        <a:bodyPr/>
        <a:lstStyle/>
        <a:p>
          <a:pPr rtl="1"/>
          <a:endParaRPr lang="ar-SA"/>
        </a:p>
      </dgm:t>
    </dgm:pt>
    <dgm:pt modelId="{2D912EE8-7074-4DB9-B767-9CC2EA10D0B7}">
      <dgm:prSet phldrT="[نص]" custT="1"/>
      <dgm:spPr/>
      <dgm:t>
        <a:bodyPr/>
        <a:lstStyle/>
        <a:p>
          <a:pPr rtl="1"/>
          <a:r>
            <a:rPr lang="ar-SA" sz="1000" dirty="0"/>
            <a:t>النظريات المتعلقة بالقائم بالاتصال</a:t>
          </a:r>
        </a:p>
      </dgm:t>
    </dgm:pt>
    <dgm:pt modelId="{80A09195-DA4E-4D32-8AEC-4D544E03DAF6}" type="parTrans" cxnId="{AA88364C-0DB7-4281-8E82-EF480D0CF186}">
      <dgm:prSet/>
      <dgm:spPr/>
      <dgm:t>
        <a:bodyPr/>
        <a:lstStyle/>
        <a:p>
          <a:pPr rtl="1"/>
          <a:endParaRPr lang="ar-SA" sz="3200"/>
        </a:p>
      </dgm:t>
    </dgm:pt>
    <dgm:pt modelId="{1071EDFE-DE37-4AC6-AA59-45B7FDBE4E39}" type="sibTrans" cxnId="{AA88364C-0DB7-4281-8E82-EF480D0CF186}">
      <dgm:prSet/>
      <dgm:spPr/>
      <dgm:t>
        <a:bodyPr/>
        <a:lstStyle/>
        <a:p>
          <a:pPr rtl="1"/>
          <a:endParaRPr lang="ar-SA"/>
        </a:p>
      </dgm:t>
    </dgm:pt>
    <dgm:pt modelId="{8147832C-CC4E-4FC9-8699-2C0D5AEFD464}">
      <dgm:prSet phldrT="[نص]" custT="1"/>
      <dgm:spPr/>
      <dgm:t>
        <a:bodyPr/>
        <a:lstStyle/>
        <a:p>
          <a:pPr rtl="1"/>
          <a:r>
            <a:rPr lang="ar-SA" sz="1000" dirty="0"/>
            <a:t>حارس البوابة</a:t>
          </a:r>
        </a:p>
      </dgm:t>
    </dgm:pt>
    <dgm:pt modelId="{8B17F4BE-79ED-492D-9E5C-387E6ABEE74A}" type="parTrans" cxnId="{6773A29D-C928-4761-A701-1E144E532A5D}">
      <dgm:prSet/>
      <dgm:spPr/>
      <dgm:t>
        <a:bodyPr/>
        <a:lstStyle/>
        <a:p>
          <a:pPr rtl="1"/>
          <a:endParaRPr lang="ar-SA" sz="3200"/>
        </a:p>
      </dgm:t>
    </dgm:pt>
    <dgm:pt modelId="{1F44B82A-9B86-4387-9095-DBB5995381E6}" type="sibTrans" cxnId="{6773A29D-C928-4761-A701-1E144E532A5D}">
      <dgm:prSet/>
      <dgm:spPr/>
      <dgm:t>
        <a:bodyPr/>
        <a:lstStyle/>
        <a:p>
          <a:pPr rtl="1"/>
          <a:endParaRPr lang="ar-SA"/>
        </a:p>
      </dgm:t>
    </dgm:pt>
    <dgm:pt modelId="{E4A371D7-0211-40E9-9425-6502D053E8FA}">
      <dgm:prSet phldrT="[نص]" custT="1"/>
      <dgm:spPr/>
      <dgm:t>
        <a:bodyPr/>
        <a:lstStyle/>
        <a:p>
          <a:pPr rtl="1"/>
          <a:r>
            <a:rPr lang="ar-SA" sz="1000" dirty="0"/>
            <a:t>الفروق الفردية</a:t>
          </a:r>
        </a:p>
      </dgm:t>
    </dgm:pt>
    <dgm:pt modelId="{44F634E0-7639-4B3A-9035-0059E1750817}" type="parTrans" cxnId="{204D8BA3-0CE4-44C6-A8AC-35C2742E06A2}">
      <dgm:prSet/>
      <dgm:spPr/>
      <dgm:t>
        <a:bodyPr/>
        <a:lstStyle/>
        <a:p>
          <a:pPr rtl="1"/>
          <a:endParaRPr lang="ar-SA" sz="3200"/>
        </a:p>
      </dgm:t>
    </dgm:pt>
    <dgm:pt modelId="{C2D910B0-B112-47C8-8ED2-B23CC07F849F}" type="sibTrans" cxnId="{204D8BA3-0CE4-44C6-A8AC-35C2742E06A2}">
      <dgm:prSet/>
      <dgm:spPr/>
      <dgm:t>
        <a:bodyPr/>
        <a:lstStyle/>
        <a:p>
          <a:pPr rtl="1"/>
          <a:endParaRPr lang="ar-SA"/>
        </a:p>
      </dgm:t>
    </dgm:pt>
    <dgm:pt modelId="{A50AA0BA-60D6-4A1D-9E5E-C1EEDAF44C98}">
      <dgm:prSet phldrT="[نص]" custT="1"/>
      <dgm:spPr/>
      <dgm:t>
        <a:bodyPr/>
        <a:lstStyle/>
        <a:p>
          <a:pPr rtl="1"/>
          <a:r>
            <a:rPr lang="ar-SA" sz="1000" dirty="0"/>
            <a:t>الفئات الاجتماعية</a:t>
          </a:r>
        </a:p>
      </dgm:t>
    </dgm:pt>
    <dgm:pt modelId="{1BD47A81-44AA-4C50-BB64-88B6F6BB7AA2}" type="parTrans" cxnId="{A6D60ED2-A6D2-494C-AB14-B9024F6528A7}">
      <dgm:prSet/>
      <dgm:spPr/>
      <dgm:t>
        <a:bodyPr/>
        <a:lstStyle/>
        <a:p>
          <a:pPr rtl="1"/>
          <a:endParaRPr lang="ar-SA" sz="3200"/>
        </a:p>
      </dgm:t>
    </dgm:pt>
    <dgm:pt modelId="{5E38B820-2B45-46F2-AE47-817A312B1FE4}" type="sibTrans" cxnId="{A6D60ED2-A6D2-494C-AB14-B9024F6528A7}">
      <dgm:prSet/>
      <dgm:spPr/>
      <dgm:t>
        <a:bodyPr/>
        <a:lstStyle/>
        <a:p>
          <a:pPr rtl="1"/>
          <a:endParaRPr lang="ar-SA"/>
        </a:p>
      </dgm:t>
    </dgm:pt>
    <dgm:pt modelId="{5FF2FA6F-5EEB-477F-A1EC-E7605037DAAD}">
      <dgm:prSet phldrT="[نص]" custT="1"/>
      <dgm:spPr/>
      <dgm:t>
        <a:bodyPr/>
        <a:lstStyle/>
        <a:p>
          <a:pPr rtl="1"/>
          <a:r>
            <a:rPr lang="ar-SA" sz="1000" dirty="0"/>
            <a:t>العلاقات الاجتماعية</a:t>
          </a:r>
        </a:p>
      </dgm:t>
    </dgm:pt>
    <dgm:pt modelId="{36A71F26-C256-4F2D-99F3-B0864AD9F38C}" type="parTrans" cxnId="{387213E9-993D-4E30-BE0A-5D0693EC8596}">
      <dgm:prSet/>
      <dgm:spPr/>
      <dgm:t>
        <a:bodyPr/>
        <a:lstStyle/>
        <a:p>
          <a:pPr rtl="1"/>
          <a:endParaRPr lang="ar-SA" sz="3200"/>
        </a:p>
      </dgm:t>
    </dgm:pt>
    <dgm:pt modelId="{D46EBF38-FDD8-4898-8F12-46FE1E4BB478}" type="sibTrans" cxnId="{387213E9-993D-4E30-BE0A-5D0693EC8596}">
      <dgm:prSet/>
      <dgm:spPr/>
      <dgm:t>
        <a:bodyPr/>
        <a:lstStyle/>
        <a:p>
          <a:pPr rtl="1"/>
          <a:endParaRPr lang="ar-SA"/>
        </a:p>
      </dgm:t>
    </dgm:pt>
    <dgm:pt modelId="{14480F63-AA84-49D2-A404-7A830978939B}">
      <dgm:prSet phldrT="[نص]" custT="1"/>
      <dgm:spPr/>
      <dgm:t>
        <a:bodyPr/>
        <a:lstStyle/>
        <a:p>
          <a:pPr rtl="1"/>
          <a:r>
            <a:rPr lang="ar-SA" sz="1000" dirty="0"/>
            <a:t>ترتيب </a:t>
          </a:r>
          <a:r>
            <a:rPr lang="ar-SA" sz="1000" dirty="0" err="1"/>
            <a:t>الاولويات</a:t>
          </a:r>
          <a:endParaRPr lang="ar-SA" sz="1000" dirty="0"/>
        </a:p>
      </dgm:t>
    </dgm:pt>
    <dgm:pt modelId="{4ADA08F2-0A20-4FDE-ACDE-69B75E7336ED}" type="parTrans" cxnId="{56405124-8C16-4430-BEBC-492F940EAE56}">
      <dgm:prSet/>
      <dgm:spPr/>
      <dgm:t>
        <a:bodyPr/>
        <a:lstStyle/>
        <a:p>
          <a:pPr rtl="1"/>
          <a:endParaRPr lang="ar-SA" sz="3200"/>
        </a:p>
      </dgm:t>
    </dgm:pt>
    <dgm:pt modelId="{72628038-A061-4F55-9F6C-F17EE1C7B417}" type="sibTrans" cxnId="{56405124-8C16-4430-BEBC-492F940EAE56}">
      <dgm:prSet/>
      <dgm:spPr/>
      <dgm:t>
        <a:bodyPr/>
        <a:lstStyle/>
        <a:p>
          <a:pPr rtl="1"/>
          <a:endParaRPr lang="ar-SA"/>
        </a:p>
      </dgm:t>
    </dgm:pt>
    <dgm:pt modelId="{15E8CA11-9E72-4D87-B0EF-98E36C813378}">
      <dgm:prSet phldrT="[نص]" custT="1"/>
      <dgm:spPr/>
      <dgm:t>
        <a:bodyPr/>
        <a:lstStyle/>
        <a:p>
          <a:pPr rtl="1"/>
          <a:r>
            <a:rPr lang="ar-SA" sz="1000" dirty="0" err="1"/>
            <a:t>الانماء</a:t>
          </a:r>
          <a:r>
            <a:rPr lang="ar-SA" sz="1000" dirty="0"/>
            <a:t> الثقافي</a:t>
          </a:r>
        </a:p>
      </dgm:t>
    </dgm:pt>
    <dgm:pt modelId="{998A20F3-153D-4B87-BCD4-AF8631AFF5B7}" type="parTrans" cxnId="{9BF083AB-BADB-497A-B799-6A705EBBAC15}">
      <dgm:prSet/>
      <dgm:spPr/>
      <dgm:t>
        <a:bodyPr/>
        <a:lstStyle/>
        <a:p>
          <a:pPr rtl="1"/>
          <a:endParaRPr lang="ar-SA" sz="3200"/>
        </a:p>
      </dgm:t>
    </dgm:pt>
    <dgm:pt modelId="{9FF91A3A-2039-4B97-A4C6-2DA8B227FE06}" type="sibTrans" cxnId="{9BF083AB-BADB-497A-B799-6A705EBBAC15}">
      <dgm:prSet/>
      <dgm:spPr/>
      <dgm:t>
        <a:bodyPr/>
        <a:lstStyle/>
        <a:p>
          <a:pPr rtl="1"/>
          <a:endParaRPr lang="ar-SA"/>
        </a:p>
      </dgm:t>
    </dgm:pt>
    <dgm:pt modelId="{315AC4C9-DF7F-4DBF-A787-6256BEC3FC5D}">
      <dgm:prSet phldrT="[نص]" custT="1"/>
      <dgm:spPr/>
      <dgm:t>
        <a:bodyPr/>
        <a:lstStyle/>
        <a:p>
          <a:pPr rtl="1"/>
          <a:r>
            <a:rPr lang="ar-SA" sz="1000" dirty="0"/>
            <a:t>الاعتماد على وسائل </a:t>
          </a:r>
          <a:r>
            <a:rPr lang="ar-SA" sz="1000" dirty="0" err="1"/>
            <a:t>الاعلام</a:t>
          </a:r>
          <a:endParaRPr lang="ar-SA" sz="1000" dirty="0"/>
        </a:p>
      </dgm:t>
    </dgm:pt>
    <dgm:pt modelId="{624D400A-A1A5-439C-9F8F-2F82C97A1D87}" type="parTrans" cxnId="{D1A605F0-D875-43DF-BED9-485CBE613928}">
      <dgm:prSet/>
      <dgm:spPr/>
      <dgm:t>
        <a:bodyPr/>
        <a:lstStyle/>
        <a:p>
          <a:pPr rtl="1"/>
          <a:endParaRPr lang="ar-SA" sz="3200"/>
        </a:p>
      </dgm:t>
    </dgm:pt>
    <dgm:pt modelId="{7922B5D6-F74F-4DCA-BAF2-D6017767FADE}" type="sibTrans" cxnId="{D1A605F0-D875-43DF-BED9-485CBE613928}">
      <dgm:prSet/>
      <dgm:spPr/>
      <dgm:t>
        <a:bodyPr/>
        <a:lstStyle/>
        <a:p>
          <a:pPr rtl="1"/>
          <a:endParaRPr lang="ar-SA"/>
        </a:p>
      </dgm:t>
    </dgm:pt>
    <dgm:pt modelId="{EF3F29B8-9B2C-4E1D-8C3E-3220F6B0EBEF}">
      <dgm:prSet phldrT="[نص]" custT="1"/>
      <dgm:spPr/>
      <dgm:t>
        <a:bodyPr/>
        <a:lstStyle/>
        <a:p>
          <a:pPr rtl="1"/>
          <a:r>
            <a:rPr lang="ar-SA" sz="1000" dirty="0"/>
            <a:t>المعرفة من وسائل </a:t>
          </a:r>
          <a:r>
            <a:rPr lang="ar-SA" sz="1000" dirty="0" err="1"/>
            <a:t>الاعلام</a:t>
          </a:r>
          <a:endParaRPr lang="ar-SA" sz="1000" dirty="0"/>
        </a:p>
      </dgm:t>
    </dgm:pt>
    <dgm:pt modelId="{E5BF6B2D-AABB-411D-AC22-123F2845D77A}" type="parTrans" cxnId="{EBE5F378-BBBB-4301-B0BF-BB0FBAAFC853}">
      <dgm:prSet/>
      <dgm:spPr/>
      <dgm:t>
        <a:bodyPr/>
        <a:lstStyle/>
        <a:p>
          <a:pPr rtl="1"/>
          <a:endParaRPr lang="ar-SA" sz="3200"/>
        </a:p>
      </dgm:t>
    </dgm:pt>
    <dgm:pt modelId="{5EFD3C48-9379-4E2F-A4D4-F30350EBB0F8}" type="sibTrans" cxnId="{EBE5F378-BBBB-4301-B0BF-BB0FBAAFC853}">
      <dgm:prSet/>
      <dgm:spPr/>
      <dgm:t>
        <a:bodyPr/>
        <a:lstStyle/>
        <a:p>
          <a:pPr rtl="1"/>
          <a:endParaRPr lang="ar-SA"/>
        </a:p>
      </dgm:t>
    </dgm:pt>
    <dgm:pt modelId="{E886E5DF-CF82-493F-8A18-B109BB434F3D}">
      <dgm:prSet phldrT="[نص]" custT="1"/>
      <dgm:spPr/>
      <dgm:t>
        <a:bodyPr/>
        <a:lstStyle/>
        <a:p>
          <a:pPr rtl="1"/>
          <a:r>
            <a:rPr lang="ar-SA" sz="1000" dirty="0"/>
            <a:t>التماس المعلومات</a:t>
          </a:r>
        </a:p>
      </dgm:t>
    </dgm:pt>
    <dgm:pt modelId="{8DE0F6D6-6D8F-4400-8663-D690B59CF0FF}" type="parTrans" cxnId="{06516B0A-BF38-42AB-BC2F-432A08D78C10}">
      <dgm:prSet/>
      <dgm:spPr/>
      <dgm:t>
        <a:bodyPr/>
        <a:lstStyle/>
        <a:p>
          <a:pPr rtl="1"/>
          <a:endParaRPr lang="ar-SA" sz="3200"/>
        </a:p>
      </dgm:t>
    </dgm:pt>
    <dgm:pt modelId="{144A1634-6DF8-43B1-AAFE-219AE2764DB9}" type="sibTrans" cxnId="{06516B0A-BF38-42AB-BC2F-432A08D78C10}">
      <dgm:prSet/>
      <dgm:spPr/>
      <dgm:t>
        <a:bodyPr/>
        <a:lstStyle/>
        <a:p>
          <a:pPr rtl="1"/>
          <a:endParaRPr lang="ar-SA"/>
        </a:p>
      </dgm:t>
    </dgm:pt>
    <dgm:pt modelId="{A53810E7-D16B-4E6C-A9BB-8D8D286120F1}">
      <dgm:prSet phldrT="[نص]" custT="1"/>
      <dgm:spPr/>
      <dgm:t>
        <a:bodyPr/>
        <a:lstStyle/>
        <a:p>
          <a:pPr rtl="1"/>
          <a:r>
            <a:rPr lang="ar-SA" sz="1000" dirty="0"/>
            <a:t>فجوة المعرفة</a:t>
          </a:r>
        </a:p>
      </dgm:t>
    </dgm:pt>
    <dgm:pt modelId="{5445854D-0B1D-48BA-B648-73D35DBAD316}" type="parTrans" cxnId="{FBFDDAE9-9A1F-412D-B7EA-3FF187A9A56F}">
      <dgm:prSet/>
      <dgm:spPr/>
      <dgm:t>
        <a:bodyPr/>
        <a:lstStyle/>
        <a:p>
          <a:pPr rtl="1"/>
          <a:endParaRPr lang="ar-SA" sz="3200"/>
        </a:p>
      </dgm:t>
    </dgm:pt>
    <dgm:pt modelId="{A28380BC-F462-4BFC-8FA2-A868A92092EC}" type="sibTrans" cxnId="{FBFDDAE9-9A1F-412D-B7EA-3FF187A9A56F}">
      <dgm:prSet/>
      <dgm:spPr/>
      <dgm:t>
        <a:bodyPr/>
        <a:lstStyle/>
        <a:p>
          <a:pPr rtl="1"/>
          <a:endParaRPr lang="ar-SA"/>
        </a:p>
      </dgm:t>
    </dgm:pt>
    <dgm:pt modelId="{3E8B2788-DE33-4C5C-96A7-B586EBE5D382}">
      <dgm:prSet phldrT="[نص]" custT="1"/>
      <dgm:spPr/>
      <dgm:t>
        <a:bodyPr/>
        <a:lstStyle/>
        <a:p>
          <a:pPr rtl="1"/>
          <a:r>
            <a:rPr lang="ar-SA" sz="1000" dirty="0"/>
            <a:t>تمثيل المعلومات</a:t>
          </a:r>
        </a:p>
      </dgm:t>
    </dgm:pt>
    <dgm:pt modelId="{4A6A99CF-D099-4AC1-8F1A-D506BF405571}" type="parTrans" cxnId="{6BDC7C76-8957-4FA3-9C46-E88B57F180E5}">
      <dgm:prSet/>
      <dgm:spPr/>
      <dgm:t>
        <a:bodyPr/>
        <a:lstStyle/>
        <a:p>
          <a:pPr rtl="1"/>
          <a:endParaRPr lang="ar-SA" sz="3200"/>
        </a:p>
      </dgm:t>
    </dgm:pt>
    <dgm:pt modelId="{DA627C31-39FF-4B85-8FAB-40603B2EC4D1}" type="sibTrans" cxnId="{6BDC7C76-8957-4FA3-9C46-E88B57F180E5}">
      <dgm:prSet/>
      <dgm:spPr/>
      <dgm:t>
        <a:bodyPr/>
        <a:lstStyle/>
        <a:p>
          <a:pPr rtl="1"/>
          <a:endParaRPr lang="ar-SA"/>
        </a:p>
      </dgm:t>
    </dgm:pt>
    <dgm:pt modelId="{1E544C3C-C6D7-4A4E-99A9-E1A17671C4B1}">
      <dgm:prSet phldrT="[نص]" custT="1"/>
      <dgm:spPr/>
      <dgm:t>
        <a:bodyPr/>
        <a:lstStyle/>
        <a:p>
          <a:pPr rtl="1"/>
          <a:r>
            <a:rPr lang="ar-SA" sz="1000" dirty="0"/>
            <a:t>تحليل </a:t>
          </a:r>
          <a:r>
            <a:rPr lang="ar-SA" sz="1000" dirty="0" err="1"/>
            <a:t>الاطار</a:t>
          </a:r>
          <a:r>
            <a:rPr lang="ar-SA" sz="1000" dirty="0"/>
            <a:t> </a:t>
          </a:r>
          <a:r>
            <a:rPr lang="ar-SA" sz="1000" dirty="0" err="1"/>
            <a:t>الاعلامي</a:t>
          </a:r>
          <a:endParaRPr lang="ar-SA" sz="1000" dirty="0"/>
        </a:p>
      </dgm:t>
    </dgm:pt>
    <dgm:pt modelId="{A32A9C1B-7483-4620-A8D0-4A71927E6A07}" type="parTrans" cxnId="{D117A4F2-5A72-45F3-8BA2-649A4E09995C}">
      <dgm:prSet/>
      <dgm:spPr/>
      <dgm:t>
        <a:bodyPr/>
        <a:lstStyle/>
        <a:p>
          <a:pPr rtl="1"/>
          <a:endParaRPr lang="ar-SA" sz="3200"/>
        </a:p>
      </dgm:t>
    </dgm:pt>
    <dgm:pt modelId="{515FA959-8613-421A-AF80-12597333C014}" type="sibTrans" cxnId="{D117A4F2-5A72-45F3-8BA2-649A4E09995C}">
      <dgm:prSet/>
      <dgm:spPr/>
      <dgm:t>
        <a:bodyPr/>
        <a:lstStyle/>
        <a:p>
          <a:pPr rtl="1"/>
          <a:endParaRPr lang="ar-SA"/>
        </a:p>
      </dgm:t>
    </dgm:pt>
    <dgm:pt modelId="{E4CBEFC7-2C6B-4EC3-9386-71C68C480FE0}">
      <dgm:prSet phldrT="[نص]" custT="1"/>
      <dgm:spPr/>
      <dgm:t>
        <a:bodyPr/>
        <a:lstStyle/>
        <a:p>
          <a:pPr rtl="1"/>
          <a:r>
            <a:rPr lang="ar-SA" sz="1000" dirty="0"/>
            <a:t>النظريات </a:t>
          </a:r>
          <a:r>
            <a:rPr lang="ar-SA" sz="1000" dirty="0" err="1"/>
            <a:t>المفسره</a:t>
          </a:r>
          <a:r>
            <a:rPr lang="ar-SA" sz="1000" dirty="0"/>
            <a:t> للعنف</a:t>
          </a:r>
        </a:p>
      </dgm:t>
    </dgm:pt>
    <dgm:pt modelId="{E95B0783-18D9-4150-AAD4-452219B4C0EF}" type="parTrans" cxnId="{F7F62430-AEF7-46FC-BEE4-CFBDA0525F30}">
      <dgm:prSet/>
      <dgm:spPr/>
      <dgm:t>
        <a:bodyPr/>
        <a:lstStyle/>
        <a:p>
          <a:pPr rtl="1"/>
          <a:endParaRPr lang="ar-SA" sz="3200"/>
        </a:p>
      </dgm:t>
    </dgm:pt>
    <dgm:pt modelId="{7CBF42FC-3B70-423A-90E4-B25A8347C5F6}" type="sibTrans" cxnId="{F7F62430-AEF7-46FC-BEE4-CFBDA0525F30}">
      <dgm:prSet/>
      <dgm:spPr/>
      <dgm:t>
        <a:bodyPr/>
        <a:lstStyle/>
        <a:p>
          <a:pPr rtl="1"/>
          <a:endParaRPr lang="ar-SA"/>
        </a:p>
      </dgm:t>
    </dgm:pt>
    <dgm:pt modelId="{B66C93D4-9F75-45F1-BFFF-4F285D36ADD5}">
      <dgm:prSet phldrT="[نص]" custT="1"/>
      <dgm:spPr/>
      <dgm:t>
        <a:bodyPr/>
        <a:lstStyle/>
        <a:p>
          <a:pPr rtl="1"/>
          <a:r>
            <a:rPr lang="ar-SA" sz="1000" dirty="0"/>
            <a:t>التطهير</a:t>
          </a:r>
        </a:p>
      </dgm:t>
    </dgm:pt>
    <dgm:pt modelId="{A3AE4EDF-2C70-424F-934E-98BB55160562}" type="parTrans" cxnId="{83303184-0CB7-4302-AB51-A41C4CCD03F2}">
      <dgm:prSet/>
      <dgm:spPr/>
      <dgm:t>
        <a:bodyPr/>
        <a:lstStyle/>
        <a:p>
          <a:pPr rtl="1"/>
          <a:endParaRPr lang="ar-SA" sz="3200"/>
        </a:p>
      </dgm:t>
    </dgm:pt>
    <dgm:pt modelId="{5F9A9AA0-8460-4161-8C5C-1D3B53817E04}" type="sibTrans" cxnId="{83303184-0CB7-4302-AB51-A41C4CCD03F2}">
      <dgm:prSet/>
      <dgm:spPr/>
      <dgm:t>
        <a:bodyPr/>
        <a:lstStyle/>
        <a:p>
          <a:pPr rtl="1"/>
          <a:endParaRPr lang="ar-SA"/>
        </a:p>
      </dgm:t>
    </dgm:pt>
    <dgm:pt modelId="{7717E442-6B09-4AD0-9343-A17E0BC39EEA}">
      <dgm:prSet phldrT="[نص]" custT="1"/>
      <dgm:spPr/>
      <dgm:t>
        <a:bodyPr/>
        <a:lstStyle/>
        <a:p>
          <a:pPr rtl="1"/>
          <a:r>
            <a:rPr lang="ar-SA" sz="1000" dirty="0"/>
            <a:t>الاستثارة</a:t>
          </a:r>
        </a:p>
      </dgm:t>
    </dgm:pt>
    <dgm:pt modelId="{C93D3B51-1782-45E5-A849-9AA01CC8CB81}" type="parTrans" cxnId="{7335C051-99E2-4C97-9F86-2B64ECE9349E}">
      <dgm:prSet/>
      <dgm:spPr/>
      <dgm:t>
        <a:bodyPr/>
        <a:lstStyle/>
        <a:p>
          <a:pPr rtl="1"/>
          <a:endParaRPr lang="ar-SA" sz="3200"/>
        </a:p>
      </dgm:t>
    </dgm:pt>
    <dgm:pt modelId="{669FC4EB-1BFA-4193-9CE1-F01705177C42}" type="sibTrans" cxnId="{7335C051-99E2-4C97-9F86-2B64ECE9349E}">
      <dgm:prSet/>
      <dgm:spPr/>
      <dgm:t>
        <a:bodyPr/>
        <a:lstStyle/>
        <a:p>
          <a:pPr rtl="1"/>
          <a:endParaRPr lang="ar-SA"/>
        </a:p>
      </dgm:t>
    </dgm:pt>
    <dgm:pt modelId="{6289CF78-6695-4952-AA10-E1D189959945}">
      <dgm:prSet phldrT="[نص]" custT="1"/>
      <dgm:spPr/>
      <dgm:t>
        <a:bodyPr/>
        <a:lstStyle/>
        <a:p>
          <a:pPr rtl="1"/>
          <a:r>
            <a:rPr lang="ar-SA" sz="1000" dirty="0"/>
            <a:t>التدعيم</a:t>
          </a:r>
        </a:p>
      </dgm:t>
    </dgm:pt>
    <dgm:pt modelId="{2AF50F6C-897C-4A51-8E97-4A4137DA073D}" type="parTrans" cxnId="{ED9A4A8C-E912-4627-ACF1-B01E133BD193}">
      <dgm:prSet/>
      <dgm:spPr/>
      <dgm:t>
        <a:bodyPr/>
        <a:lstStyle/>
        <a:p>
          <a:pPr rtl="1"/>
          <a:endParaRPr lang="ar-SA" sz="3200"/>
        </a:p>
      </dgm:t>
    </dgm:pt>
    <dgm:pt modelId="{46810E76-E212-4CC9-AD59-0D624AB7ED8B}" type="sibTrans" cxnId="{ED9A4A8C-E912-4627-ACF1-B01E133BD193}">
      <dgm:prSet/>
      <dgm:spPr/>
      <dgm:t>
        <a:bodyPr/>
        <a:lstStyle/>
        <a:p>
          <a:pPr rtl="1"/>
          <a:endParaRPr lang="ar-SA"/>
        </a:p>
      </dgm:t>
    </dgm:pt>
    <dgm:pt modelId="{377F10B4-FB6F-42B5-9EFA-CCE6EF8FA4B8}">
      <dgm:prSet phldrT="[نص]" custT="1"/>
      <dgm:spPr/>
      <dgm:t>
        <a:bodyPr/>
        <a:lstStyle/>
        <a:p>
          <a:pPr rtl="1"/>
          <a:r>
            <a:rPr lang="ar-SA" sz="1000" dirty="0"/>
            <a:t>النموذج التوحد</a:t>
          </a:r>
        </a:p>
      </dgm:t>
    </dgm:pt>
    <dgm:pt modelId="{2466B6FB-6688-4DBA-B666-62C90E95E1FE}" type="parTrans" cxnId="{3350D943-D6DC-4E98-8D9D-894120DEA323}">
      <dgm:prSet/>
      <dgm:spPr/>
      <dgm:t>
        <a:bodyPr/>
        <a:lstStyle/>
        <a:p>
          <a:pPr rtl="1"/>
          <a:endParaRPr lang="ar-SA" sz="3200"/>
        </a:p>
      </dgm:t>
    </dgm:pt>
    <dgm:pt modelId="{49C313B0-99DF-495B-9C6D-D677AB29C408}" type="sibTrans" cxnId="{3350D943-D6DC-4E98-8D9D-894120DEA323}">
      <dgm:prSet/>
      <dgm:spPr/>
      <dgm:t>
        <a:bodyPr/>
        <a:lstStyle/>
        <a:p>
          <a:pPr rtl="1"/>
          <a:endParaRPr lang="ar-SA"/>
        </a:p>
      </dgm:t>
    </dgm:pt>
    <dgm:pt modelId="{4B26FA98-76BC-4A64-82FF-4D7B62BFD166}">
      <dgm:prSet phldrT="[نص]" custT="1"/>
      <dgm:spPr/>
      <dgm:t>
        <a:bodyPr/>
        <a:lstStyle/>
        <a:p>
          <a:pPr rtl="1"/>
          <a:r>
            <a:rPr lang="ar-SA" sz="1000" dirty="0"/>
            <a:t>الاستخدامات </a:t>
          </a:r>
          <a:r>
            <a:rPr lang="ar-SA" sz="1000" dirty="0" err="1"/>
            <a:t>والاشباعات</a:t>
          </a:r>
          <a:endParaRPr lang="ar-SA" sz="1000" dirty="0"/>
        </a:p>
      </dgm:t>
    </dgm:pt>
    <dgm:pt modelId="{1281FD0D-CCE9-4604-BDF7-39F4D11186F7}" type="parTrans" cxnId="{533247EE-9842-47D2-A628-A81FD8E52CE2}">
      <dgm:prSet/>
      <dgm:spPr/>
      <dgm:t>
        <a:bodyPr/>
        <a:lstStyle/>
        <a:p>
          <a:pPr rtl="1"/>
          <a:endParaRPr lang="ar-SA" sz="3200"/>
        </a:p>
      </dgm:t>
    </dgm:pt>
    <dgm:pt modelId="{B0030F1C-9333-432B-86C1-5686BFEDF39B}" type="sibTrans" cxnId="{533247EE-9842-47D2-A628-A81FD8E52CE2}">
      <dgm:prSet/>
      <dgm:spPr/>
      <dgm:t>
        <a:bodyPr/>
        <a:lstStyle/>
        <a:p>
          <a:pPr rtl="1"/>
          <a:endParaRPr lang="ar-SA"/>
        </a:p>
      </dgm:t>
    </dgm:pt>
    <dgm:pt modelId="{A6E44413-ED79-4737-BE17-1FDDBAB12C2F}">
      <dgm:prSet phldrT="[نص]" custT="1"/>
      <dgm:spPr/>
      <dgm:t>
        <a:bodyPr/>
        <a:lstStyle/>
        <a:p>
          <a:pPr rtl="1"/>
          <a:r>
            <a:rPr lang="ar-SA" sz="1000" dirty="0"/>
            <a:t>تدفق الاتصال على مرحلتين</a:t>
          </a:r>
        </a:p>
      </dgm:t>
    </dgm:pt>
    <dgm:pt modelId="{9FDBB67D-5405-48CC-B4C0-A2A8379C1255}" type="parTrans" cxnId="{D718E817-AAB5-4EFF-857D-DDF7B5384849}">
      <dgm:prSet/>
      <dgm:spPr/>
      <dgm:t>
        <a:bodyPr/>
        <a:lstStyle/>
        <a:p>
          <a:pPr rtl="1"/>
          <a:endParaRPr lang="ar-SA" sz="3200"/>
        </a:p>
      </dgm:t>
    </dgm:pt>
    <dgm:pt modelId="{ACDC0FA1-495C-4B1D-BB2C-63920C05DB34}" type="sibTrans" cxnId="{D718E817-AAB5-4EFF-857D-DDF7B5384849}">
      <dgm:prSet/>
      <dgm:spPr/>
      <dgm:t>
        <a:bodyPr/>
        <a:lstStyle/>
        <a:p>
          <a:pPr rtl="1"/>
          <a:endParaRPr lang="ar-SA"/>
        </a:p>
      </dgm:t>
    </dgm:pt>
    <dgm:pt modelId="{BCE6F801-C6F7-4BAC-8B59-DC2DC74F93DB}">
      <dgm:prSet phldrT="[نص]" custT="1"/>
      <dgm:spPr/>
      <dgm:t>
        <a:bodyPr/>
        <a:lstStyle/>
        <a:p>
          <a:pPr rtl="1"/>
          <a:r>
            <a:rPr lang="ar-SA" sz="1000" dirty="0"/>
            <a:t>انتشار المبتكرات</a:t>
          </a:r>
        </a:p>
      </dgm:t>
    </dgm:pt>
    <dgm:pt modelId="{654D6196-06B1-4383-B6B6-60AEC164B305}" type="parTrans" cxnId="{90939232-CD7B-42B3-B282-B24AC7FB04B9}">
      <dgm:prSet/>
      <dgm:spPr/>
      <dgm:t>
        <a:bodyPr/>
        <a:lstStyle/>
        <a:p>
          <a:pPr rtl="1"/>
          <a:endParaRPr lang="ar-SA" sz="3200"/>
        </a:p>
      </dgm:t>
    </dgm:pt>
    <dgm:pt modelId="{E903DFE6-BE54-4C76-857B-7DB3F54BF2F3}" type="sibTrans" cxnId="{90939232-CD7B-42B3-B282-B24AC7FB04B9}">
      <dgm:prSet/>
      <dgm:spPr/>
      <dgm:t>
        <a:bodyPr/>
        <a:lstStyle/>
        <a:p>
          <a:pPr rtl="1"/>
          <a:endParaRPr lang="ar-SA"/>
        </a:p>
      </dgm:t>
    </dgm:pt>
    <dgm:pt modelId="{6DD9BD1D-5E74-40FB-951E-DE6CEBFFDAA1}" type="pres">
      <dgm:prSet presAssocID="{BE97D5AE-C1EA-4470-A051-BF3688C9A8BD}" presName="hierChild1" presStyleCnt="0">
        <dgm:presLayoutVars>
          <dgm:orgChart val="1"/>
          <dgm:chPref val="1"/>
          <dgm:dir val="rev"/>
          <dgm:animOne val="branch"/>
          <dgm:animLvl val="lvl"/>
          <dgm:resizeHandles/>
        </dgm:presLayoutVars>
      </dgm:prSet>
      <dgm:spPr/>
      <dgm:t>
        <a:bodyPr/>
        <a:lstStyle/>
        <a:p>
          <a:pPr rtl="1"/>
          <a:endParaRPr lang="ar-SA"/>
        </a:p>
      </dgm:t>
    </dgm:pt>
    <dgm:pt modelId="{76150878-D3E2-4917-8498-5178137CCBB4}" type="pres">
      <dgm:prSet presAssocID="{F20FC8F4-4ECA-4F72-B324-86AD4095B0E8}" presName="hierRoot1" presStyleCnt="0">
        <dgm:presLayoutVars>
          <dgm:hierBranch val="init"/>
        </dgm:presLayoutVars>
      </dgm:prSet>
      <dgm:spPr/>
      <dgm:t>
        <a:bodyPr/>
        <a:lstStyle/>
        <a:p>
          <a:pPr rtl="1"/>
          <a:endParaRPr lang="ar-SA"/>
        </a:p>
      </dgm:t>
    </dgm:pt>
    <dgm:pt modelId="{DD1CEB07-441F-45E3-95BA-3CAD99B0B518}" type="pres">
      <dgm:prSet presAssocID="{F20FC8F4-4ECA-4F72-B324-86AD4095B0E8}" presName="rootComposite1" presStyleCnt="0"/>
      <dgm:spPr/>
      <dgm:t>
        <a:bodyPr/>
        <a:lstStyle/>
        <a:p>
          <a:pPr rtl="1"/>
          <a:endParaRPr lang="ar-SA"/>
        </a:p>
      </dgm:t>
    </dgm:pt>
    <dgm:pt modelId="{174F86DB-A941-4A2E-AA08-6ABEC0ADE79E}" type="pres">
      <dgm:prSet presAssocID="{F20FC8F4-4ECA-4F72-B324-86AD4095B0E8}" presName="rootText1" presStyleLbl="node0" presStyleIdx="0" presStyleCnt="1" custScaleX="261422" custScaleY="257919">
        <dgm:presLayoutVars>
          <dgm:chPref val="3"/>
        </dgm:presLayoutVars>
      </dgm:prSet>
      <dgm:spPr/>
      <dgm:t>
        <a:bodyPr/>
        <a:lstStyle/>
        <a:p>
          <a:pPr rtl="1"/>
          <a:endParaRPr lang="ar-SA"/>
        </a:p>
      </dgm:t>
    </dgm:pt>
    <dgm:pt modelId="{7AE96F16-9F82-4FE9-B6A8-D8FB1AE709F8}" type="pres">
      <dgm:prSet presAssocID="{F20FC8F4-4ECA-4F72-B324-86AD4095B0E8}" presName="rootConnector1" presStyleLbl="node1" presStyleIdx="0" presStyleCnt="0"/>
      <dgm:spPr/>
      <dgm:t>
        <a:bodyPr/>
        <a:lstStyle/>
        <a:p>
          <a:pPr rtl="1"/>
          <a:endParaRPr lang="ar-SA"/>
        </a:p>
      </dgm:t>
    </dgm:pt>
    <dgm:pt modelId="{5E449B07-860F-4813-8904-24DB66C5C698}" type="pres">
      <dgm:prSet presAssocID="{F20FC8F4-4ECA-4F72-B324-86AD4095B0E8}" presName="hierChild2" presStyleCnt="0"/>
      <dgm:spPr/>
      <dgm:t>
        <a:bodyPr/>
        <a:lstStyle/>
        <a:p>
          <a:pPr rtl="1"/>
          <a:endParaRPr lang="ar-SA"/>
        </a:p>
      </dgm:t>
    </dgm:pt>
    <dgm:pt modelId="{16ED6D1A-91CE-46BD-A587-A489FD9FBC0B}" type="pres">
      <dgm:prSet presAssocID="{EC8FFC15-C186-4CE7-90EC-BDD041D9C08D}" presName="Name37" presStyleLbl="parChTrans1D2" presStyleIdx="0" presStyleCnt="6"/>
      <dgm:spPr/>
      <dgm:t>
        <a:bodyPr/>
        <a:lstStyle/>
        <a:p>
          <a:pPr rtl="1"/>
          <a:endParaRPr lang="ar-SA"/>
        </a:p>
      </dgm:t>
    </dgm:pt>
    <dgm:pt modelId="{7DCFF1F9-4A98-4876-BE01-22E6D50EB7B7}" type="pres">
      <dgm:prSet presAssocID="{87CE2956-E6EE-4C9E-AB53-15662FD83AB9}" presName="hierRoot2" presStyleCnt="0">
        <dgm:presLayoutVars>
          <dgm:hierBranch val="init"/>
        </dgm:presLayoutVars>
      </dgm:prSet>
      <dgm:spPr/>
      <dgm:t>
        <a:bodyPr/>
        <a:lstStyle/>
        <a:p>
          <a:pPr rtl="1"/>
          <a:endParaRPr lang="ar-SA"/>
        </a:p>
      </dgm:t>
    </dgm:pt>
    <dgm:pt modelId="{846CF37A-99D0-4C1D-8B5A-4BD45423EE42}" type="pres">
      <dgm:prSet presAssocID="{87CE2956-E6EE-4C9E-AB53-15662FD83AB9}" presName="rootComposite" presStyleCnt="0"/>
      <dgm:spPr/>
      <dgm:t>
        <a:bodyPr/>
        <a:lstStyle/>
        <a:p>
          <a:pPr rtl="1"/>
          <a:endParaRPr lang="ar-SA"/>
        </a:p>
      </dgm:t>
    </dgm:pt>
    <dgm:pt modelId="{BAEA2E44-313C-46F8-B6E3-4A935F1FE6D9}" type="pres">
      <dgm:prSet presAssocID="{87CE2956-E6EE-4C9E-AB53-15662FD83AB9}" presName="rootText" presStyleLbl="node2" presStyleIdx="0" presStyleCnt="6" custScaleX="151882" custScaleY="344516">
        <dgm:presLayoutVars>
          <dgm:chPref val="3"/>
        </dgm:presLayoutVars>
      </dgm:prSet>
      <dgm:spPr/>
      <dgm:t>
        <a:bodyPr/>
        <a:lstStyle/>
        <a:p>
          <a:pPr rtl="1"/>
          <a:endParaRPr lang="ar-SA"/>
        </a:p>
      </dgm:t>
    </dgm:pt>
    <dgm:pt modelId="{47C28C2B-0622-4546-AEA4-D1284F5C6DD0}" type="pres">
      <dgm:prSet presAssocID="{87CE2956-E6EE-4C9E-AB53-15662FD83AB9}" presName="rootConnector" presStyleLbl="node2" presStyleIdx="0" presStyleCnt="6"/>
      <dgm:spPr/>
      <dgm:t>
        <a:bodyPr/>
        <a:lstStyle/>
        <a:p>
          <a:pPr rtl="1"/>
          <a:endParaRPr lang="ar-SA"/>
        </a:p>
      </dgm:t>
    </dgm:pt>
    <dgm:pt modelId="{FCB19FF3-81E7-4885-95B6-C3227DD31D67}" type="pres">
      <dgm:prSet presAssocID="{87CE2956-E6EE-4C9E-AB53-15662FD83AB9}" presName="hierChild4" presStyleCnt="0"/>
      <dgm:spPr/>
      <dgm:t>
        <a:bodyPr/>
        <a:lstStyle/>
        <a:p>
          <a:pPr rtl="1"/>
          <a:endParaRPr lang="ar-SA"/>
        </a:p>
      </dgm:t>
    </dgm:pt>
    <dgm:pt modelId="{1F18152A-AE8E-43EB-AEC5-5523369CD0C8}" type="pres">
      <dgm:prSet presAssocID="{2FB6DA5D-E342-4939-912E-96FA544A4F4C}" presName="Name37" presStyleLbl="parChTrans1D3" presStyleIdx="0" presStyleCnt="22"/>
      <dgm:spPr/>
      <dgm:t>
        <a:bodyPr/>
        <a:lstStyle/>
        <a:p>
          <a:pPr rtl="1"/>
          <a:endParaRPr lang="ar-SA"/>
        </a:p>
      </dgm:t>
    </dgm:pt>
    <dgm:pt modelId="{4CC10109-061D-4217-B9E5-2EB697E30DA7}" type="pres">
      <dgm:prSet presAssocID="{12376828-E2D2-4D51-AE13-CE0F71592031}" presName="hierRoot2" presStyleCnt="0">
        <dgm:presLayoutVars>
          <dgm:hierBranch val="init"/>
        </dgm:presLayoutVars>
      </dgm:prSet>
      <dgm:spPr/>
      <dgm:t>
        <a:bodyPr/>
        <a:lstStyle/>
        <a:p>
          <a:pPr rtl="1"/>
          <a:endParaRPr lang="ar-SA"/>
        </a:p>
      </dgm:t>
    </dgm:pt>
    <dgm:pt modelId="{B5522B6A-97EB-4078-BEBB-144CEF9F0DBF}" type="pres">
      <dgm:prSet presAssocID="{12376828-E2D2-4D51-AE13-CE0F71592031}" presName="rootComposite" presStyleCnt="0"/>
      <dgm:spPr/>
      <dgm:t>
        <a:bodyPr/>
        <a:lstStyle/>
        <a:p>
          <a:pPr rtl="1"/>
          <a:endParaRPr lang="ar-SA"/>
        </a:p>
      </dgm:t>
    </dgm:pt>
    <dgm:pt modelId="{6F3D7D0D-F1D4-4149-8F05-3BB416F028B4}" type="pres">
      <dgm:prSet presAssocID="{12376828-E2D2-4D51-AE13-CE0F71592031}" presName="rootText" presStyleLbl="node3" presStyleIdx="0" presStyleCnt="22" custScaleY="134475">
        <dgm:presLayoutVars>
          <dgm:chPref val="3"/>
        </dgm:presLayoutVars>
      </dgm:prSet>
      <dgm:spPr/>
      <dgm:t>
        <a:bodyPr/>
        <a:lstStyle/>
        <a:p>
          <a:pPr rtl="1"/>
          <a:endParaRPr lang="ar-SA"/>
        </a:p>
      </dgm:t>
    </dgm:pt>
    <dgm:pt modelId="{4B94E89D-1C4C-4CA0-BE3D-13D2B1A6B64B}" type="pres">
      <dgm:prSet presAssocID="{12376828-E2D2-4D51-AE13-CE0F71592031}" presName="rootConnector" presStyleLbl="node3" presStyleIdx="0" presStyleCnt="22"/>
      <dgm:spPr/>
      <dgm:t>
        <a:bodyPr/>
        <a:lstStyle/>
        <a:p>
          <a:pPr rtl="1"/>
          <a:endParaRPr lang="ar-SA"/>
        </a:p>
      </dgm:t>
    </dgm:pt>
    <dgm:pt modelId="{CFDD28AD-5842-4B78-84E9-89FF85F3F8B1}" type="pres">
      <dgm:prSet presAssocID="{12376828-E2D2-4D51-AE13-CE0F71592031}" presName="hierChild4" presStyleCnt="0"/>
      <dgm:spPr/>
      <dgm:t>
        <a:bodyPr/>
        <a:lstStyle/>
        <a:p>
          <a:pPr rtl="1"/>
          <a:endParaRPr lang="ar-SA"/>
        </a:p>
      </dgm:t>
    </dgm:pt>
    <dgm:pt modelId="{92935B1B-BE94-4111-B5D1-E79DE99BB306}" type="pres">
      <dgm:prSet presAssocID="{12376828-E2D2-4D51-AE13-CE0F71592031}" presName="hierChild5" presStyleCnt="0"/>
      <dgm:spPr/>
      <dgm:t>
        <a:bodyPr/>
        <a:lstStyle/>
        <a:p>
          <a:pPr rtl="1"/>
          <a:endParaRPr lang="ar-SA"/>
        </a:p>
      </dgm:t>
    </dgm:pt>
    <dgm:pt modelId="{C769B033-64F0-4E5A-B9AF-3FA8AE7CC8A5}" type="pres">
      <dgm:prSet presAssocID="{A1581721-8A6C-42F1-9D1F-40DC51B9E92D}" presName="Name37" presStyleLbl="parChTrans1D3" presStyleIdx="1" presStyleCnt="22"/>
      <dgm:spPr/>
      <dgm:t>
        <a:bodyPr/>
        <a:lstStyle/>
        <a:p>
          <a:pPr rtl="1"/>
          <a:endParaRPr lang="ar-SA"/>
        </a:p>
      </dgm:t>
    </dgm:pt>
    <dgm:pt modelId="{600A0CDF-DE06-4CE6-946A-1E35C1B640EF}" type="pres">
      <dgm:prSet presAssocID="{6346725B-6B10-4C51-912D-E6FF92070519}" presName="hierRoot2" presStyleCnt="0">
        <dgm:presLayoutVars>
          <dgm:hierBranch val="init"/>
        </dgm:presLayoutVars>
      </dgm:prSet>
      <dgm:spPr/>
      <dgm:t>
        <a:bodyPr/>
        <a:lstStyle/>
        <a:p>
          <a:pPr rtl="1"/>
          <a:endParaRPr lang="ar-SA"/>
        </a:p>
      </dgm:t>
    </dgm:pt>
    <dgm:pt modelId="{3D2886A7-DBE2-488E-B6C2-8AE2D2764763}" type="pres">
      <dgm:prSet presAssocID="{6346725B-6B10-4C51-912D-E6FF92070519}" presName="rootComposite" presStyleCnt="0"/>
      <dgm:spPr/>
      <dgm:t>
        <a:bodyPr/>
        <a:lstStyle/>
        <a:p>
          <a:pPr rtl="1"/>
          <a:endParaRPr lang="ar-SA"/>
        </a:p>
      </dgm:t>
    </dgm:pt>
    <dgm:pt modelId="{1E1B555B-6EFD-483B-B85C-A7CB3BC58F73}" type="pres">
      <dgm:prSet presAssocID="{6346725B-6B10-4C51-912D-E6FF92070519}" presName="rootText" presStyleLbl="node3" presStyleIdx="1" presStyleCnt="22" custScaleY="176379">
        <dgm:presLayoutVars>
          <dgm:chPref val="3"/>
        </dgm:presLayoutVars>
      </dgm:prSet>
      <dgm:spPr/>
      <dgm:t>
        <a:bodyPr/>
        <a:lstStyle/>
        <a:p>
          <a:pPr rtl="1"/>
          <a:endParaRPr lang="ar-SA"/>
        </a:p>
      </dgm:t>
    </dgm:pt>
    <dgm:pt modelId="{98402B0B-B5BA-457D-BF3F-9EFE461D7B31}" type="pres">
      <dgm:prSet presAssocID="{6346725B-6B10-4C51-912D-E6FF92070519}" presName="rootConnector" presStyleLbl="node3" presStyleIdx="1" presStyleCnt="22"/>
      <dgm:spPr/>
      <dgm:t>
        <a:bodyPr/>
        <a:lstStyle/>
        <a:p>
          <a:pPr rtl="1"/>
          <a:endParaRPr lang="ar-SA"/>
        </a:p>
      </dgm:t>
    </dgm:pt>
    <dgm:pt modelId="{BC8D12CC-E026-4B6C-9E59-B4969530C7C6}" type="pres">
      <dgm:prSet presAssocID="{6346725B-6B10-4C51-912D-E6FF92070519}" presName="hierChild4" presStyleCnt="0"/>
      <dgm:spPr/>
      <dgm:t>
        <a:bodyPr/>
        <a:lstStyle/>
        <a:p>
          <a:pPr rtl="1"/>
          <a:endParaRPr lang="ar-SA"/>
        </a:p>
      </dgm:t>
    </dgm:pt>
    <dgm:pt modelId="{9559C026-865F-479C-8CB6-86AC20A60500}" type="pres">
      <dgm:prSet presAssocID="{6346725B-6B10-4C51-912D-E6FF92070519}" presName="hierChild5" presStyleCnt="0"/>
      <dgm:spPr/>
      <dgm:t>
        <a:bodyPr/>
        <a:lstStyle/>
        <a:p>
          <a:pPr rtl="1"/>
          <a:endParaRPr lang="ar-SA"/>
        </a:p>
      </dgm:t>
    </dgm:pt>
    <dgm:pt modelId="{C1A3D791-895A-4E6E-893C-DAC919DEC745}" type="pres">
      <dgm:prSet presAssocID="{CF70D5D6-7E20-4E4F-B4BC-FA1AC7C75398}" presName="Name37" presStyleLbl="parChTrans1D3" presStyleIdx="2" presStyleCnt="22"/>
      <dgm:spPr/>
      <dgm:t>
        <a:bodyPr/>
        <a:lstStyle/>
        <a:p>
          <a:pPr rtl="1"/>
          <a:endParaRPr lang="ar-SA"/>
        </a:p>
      </dgm:t>
    </dgm:pt>
    <dgm:pt modelId="{34AF9E3D-9D81-48BF-846D-9DE2C348AE83}" type="pres">
      <dgm:prSet presAssocID="{AF70AA44-D150-4848-9255-EE6BAAD758EC}" presName="hierRoot2" presStyleCnt="0">
        <dgm:presLayoutVars>
          <dgm:hierBranch val="init"/>
        </dgm:presLayoutVars>
      </dgm:prSet>
      <dgm:spPr/>
      <dgm:t>
        <a:bodyPr/>
        <a:lstStyle/>
        <a:p>
          <a:pPr rtl="1"/>
          <a:endParaRPr lang="ar-SA"/>
        </a:p>
      </dgm:t>
    </dgm:pt>
    <dgm:pt modelId="{15C1799B-54BE-4804-AFEA-A0E5AC572100}" type="pres">
      <dgm:prSet presAssocID="{AF70AA44-D150-4848-9255-EE6BAAD758EC}" presName="rootComposite" presStyleCnt="0"/>
      <dgm:spPr/>
      <dgm:t>
        <a:bodyPr/>
        <a:lstStyle/>
        <a:p>
          <a:pPr rtl="1"/>
          <a:endParaRPr lang="ar-SA"/>
        </a:p>
      </dgm:t>
    </dgm:pt>
    <dgm:pt modelId="{4B0AADA2-8EB6-4CEA-8CD7-3481B603D1F5}" type="pres">
      <dgm:prSet presAssocID="{AF70AA44-D150-4848-9255-EE6BAAD758EC}" presName="rootText" presStyleLbl="node3" presStyleIdx="2" presStyleCnt="22" custScaleY="176380">
        <dgm:presLayoutVars>
          <dgm:chPref val="3"/>
        </dgm:presLayoutVars>
      </dgm:prSet>
      <dgm:spPr/>
      <dgm:t>
        <a:bodyPr/>
        <a:lstStyle/>
        <a:p>
          <a:pPr rtl="1"/>
          <a:endParaRPr lang="ar-SA"/>
        </a:p>
      </dgm:t>
    </dgm:pt>
    <dgm:pt modelId="{65A3F5D6-0CAD-4E18-A65D-675E0FCF14C0}" type="pres">
      <dgm:prSet presAssocID="{AF70AA44-D150-4848-9255-EE6BAAD758EC}" presName="rootConnector" presStyleLbl="node3" presStyleIdx="2" presStyleCnt="22"/>
      <dgm:spPr/>
      <dgm:t>
        <a:bodyPr/>
        <a:lstStyle/>
        <a:p>
          <a:pPr rtl="1"/>
          <a:endParaRPr lang="ar-SA"/>
        </a:p>
      </dgm:t>
    </dgm:pt>
    <dgm:pt modelId="{C4334E77-B9F7-4428-8C57-8607341DB4E8}" type="pres">
      <dgm:prSet presAssocID="{AF70AA44-D150-4848-9255-EE6BAAD758EC}" presName="hierChild4" presStyleCnt="0"/>
      <dgm:spPr/>
      <dgm:t>
        <a:bodyPr/>
        <a:lstStyle/>
        <a:p>
          <a:pPr rtl="1"/>
          <a:endParaRPr lang="ar-SA"/>
        </a:p>
      </dgm:t>
    </dgm:pt>
    <dgm:pt modelId="{B11F7701-4CE4-4879-8AEA-9E5278486DDB}" type="pres">
      <dgm:prSet presAssocID="{AF70AA44-D150-4848-9255-EE6BAAD758EC}" presName="hierChild5" presStyleCnt="0"/>
      <dgm:spPr/>
      <dgm:t>
        <a:bodyPr/>
        <a:lstStyle/>
        <a:p>
          <a:pPr rtl="1"/>
          <a:endParaRPr lang="ar-SA"/>
        </a:p>
      </dgm:t>
    </dgm:pt>
    <dgm:pt modelId="{C649D9B4-624D-4A7A-B04D-A07E3892E23E}" type="pres">
      <dgm:prSet presAssocID="{D4C1E532-C5E3-4029-A571-CD5B23AA9E01}" presName="Name37" presStyleLbl="parChTrans1D3" presStyleIdx="3" presStyleCnt="22"/>
      <dgm:spPr/>
      <dgm:t>
        <a:bodyPr/>
        <a:lstStyle/>
        <a:p>
          <a:pPr rtl="1"/>
          <a:endParaRPr lang="ar-SA"/>
        </a:p>
      </dgm:t>
    </dgm:pt>
    <dgm:pt modelId="{5DCA0C94-8B9A-4790-88F0-27BC35C296C7}" type="pres">
      <dgm:prSet presAssocID="{78004CFE-762B-4C8F-89B2-E388381DD12D}" presName="hierRoot2" presStyleCnt="0">
        <dgm:presLayoutVars>
          <dgm:hierBranch val="init"/>
        </dgm:presLayoutVars>
      </dgm:prSet>
      <dgm:spPr/>
      <dgm:t>
        <a:bodyPr/>
        <a:lstStyle/>
        <a:p>
          <a:pPr rtl="1"/>
          <a:endParaRPr lang="ar-SA"/>
        </a:p>
      </dgm:t>
    </dgm:pt>
    <dgm:pt modelId="{2AED5A80-0D1C-4A96-950B-453D3F5AFCCC}" type="pres">
      <dgm:prSet presAssocID="{78004CFE-762B-4C8F-89B2-E388381DD12D}" presName="rootComposite" presStyleCnt="0"/>
      <dgm:spPr/>
      <dgm:t>
        <a:bodyPr/>
        <a:lstStyle/>
        <a:p>
          <a:pPr rtl="1"/>
          <a:endParaRPr lang="ar-SA"/>
        </a:p>
      </dgm:t>
    </dgm:pt>
    <dgm:pt modelId="{DE35D022-CED7-4AEF-994F-6F46838A4E8E}" type="pres">
      <dgm:prSet presAssocID="{78004CFE-762B-4C8F-89B2-E388381DD12D}" presName="rootText" presStyleLbl="node3" presStyleIdx="3" presStyleCnt="22" custScaleY="151236">
        <dgm:presLayoutVars>
          <dgm:chPref val="3"/>
        </dgm:presLayoutVars>
      </dgm:prSet>
      <dgm:spPr/>
      <dgm:t>
        <a:bodyPr/>
        <a:lstStyle/>
        <a:p>
          <a:pPr rtl="1"/>
          <a:endParaRPr lang="ar-SA"/>
        </a:p>
      </dgm:t>
    </dgm:pt>
    <dgm:pt modelId="{93155DFE-2B82-4B39-9DE7-16BA633CE8CE}" type="pres">
      <dgm:prSet presAssocID="{78004CFE-762B-4C8F-89B2-E388381DD12D}" presName="rootConnector" presStyleLbl="node3" presStyleIdx="3" presStyleCnt="22"/>
      <dgm:spPr/>
      <dgm:t>
        <a:bodyPr/>
        <a:lstStyle/>
        <a:p>
          <a:pPr rtl="1"/>
          <a:endParaRPr lang="ar-SA"/>
        </a:p>
      </dgm:t>
    </dgm:pt>
    <dgm:pt modelId="{8EE058D5-5267-48A0-AFF2-2DF53BE18911}" type="pres">
      <dgm:prSet presAssocID="{78004CFE-762B-4C8F-89B2-E388381DD12D}" presName="hierChild4" presStyleCnt="0"/>
      <dgm:spPr/>
      <dgm:t>
        <a:bodyPr/>
        <a:lstStyle/>
        <a:p>
          <a:pPr rtl="1"/>
          <a:endParaRPr lang="ar-SA"/>
        </a:p>
      </dgm:t>
    </dgm:pt>
    <dgm:pt modelId="{047C7A89-2D12-429F-9933-7E87E77E3B96}" type="pres">
      <dgm:prSet presAssocID="{78004CFE-762B-4C8F-89B2-E388381DD12D}" presName="hierChild5" presStyleCnt="0"/>
      <dgm:spPr/>
      <dgm:t>
        <a:bodyPr/>
        <a:lstStyle/>
        <a:p>
          <a:pPr rtl="1"/>
          <a:endParaRPr lang="ar-SA"/>
        </a:p>
      </dgm:t>
    </dgm:pt>
    <dgm:pt modelId="{19FFB9FA-84A0-4331-BBBD-B177EA39B92E}" type="pres">
      <dgm:prSet presAssocID="{0445BA3B-1FF9-47CB-B89E-CF5B4DF0B403}" presName="Name37" presStyleLbl="parChTrans1D3" presStyleIdx="4" presStyleCnt="22"/>
      <dgm:spPr/>
      <dgm:t>
        <a:bodyPr/>
        <a:lstStyle/>
        <a:p>
          <a:pPr rtl="1"/>
          <a:endParaRPr lang="ar-SA"/>
        </a:p>
      </dgm:t>
    </dgm:pt>
    <dgm:pt modelId="{23D30D68-C8FC-426B-BE7A-518C31A77B82}" type="pres">
      <dgm:prSet presAssocID="{E5C30527-87FE-47B1-A517-7564FA34E5BC}" presName="hierRoot2" presStyleCnt="0">
        <dgm:presLayoutVars>
          <dgm:hierBranch val="init"/>
        </dgm:presLayoutVars>
      </dgm:prSet>
      <dgm:spPr/>
      <dgm:t>
        <a:bodyPr/>
        <a:lstStyle/>
        <a:p>
          <a:pPr rtl="1"/>
          <a:endParaRPr lang="ar-SA"/>
        </a:p>
      </dgm:t>
    </dgm:pt>
    <dgm:pt modelId="{7687CD70-B42A-41A0-98A0-BEC3AB54B5BE}" type="pres">
      <dgm:prSet presAssocID="{E5C30527-87FE-47B1-A517-7564FA34E5BC}" presName="rootComposite" presStyleCnt="0"/>
      <dgm:spPr/>
      <dgm:t>
        <a:bodyPr/>
        <a:lstStyle/>
        <a:p>
          <a:pPr rtl="1"/>
          <a:endParaRPr lang="ar-SA"/>
        </a:p>
      </dgm:t>
    </dgm:pt>
    <dgm:pt modelId="{76AF85C7-E769-4F00-8B77-C24B7B30CB47}" type="pres">
      <dgm:prSet presAssocID="{E5C30527-87FE-47B1-A517-7564FA34E5BC}" presName="rootText" presStyleLbl="node3" presStyleIdx="4" presStyleCnt="22" custScaleY="142856">
        <dgm:presLayoutVars>
          <dgm:chPref val="3"/>
        </dgm:presLayoutVars>
      </dgm:prSet>
      <dgm:spPr/>
      <dgm:t>
        <a:bodyPr/>
        <a:lstStyle/>
        <a:p>
          <a:pPr rtl="1"/>
          <a:endParaRPr lang="ar-SA"/>
        </a:p>
      </dgm:t>
    </dgm:pt>
    <dgm:pt modelId="{ED354568-020D-4CD0-9930-B52B42529F77}" type="pres">
      <dgm:prSet presAssocID="{E5C30527-87FE-47B1-A517-7564FA34E5BC}" presName="rootConnector" presStyleLbl="node3" presStyleIdx="4" presStyleCnt="22"/>
      <dgm:spPr/>
      <dgm:t>
        <a:bodyPr/>
        <a:lstStyle/>
        <a:p>
          <a:pPr rtl="1"/>
          <a:endParaRPr lang="ar-SA"/>
        </a:p>
      </dgm:t>
    </dgm:pt>
    <dgm:pt modelId="{9A1A83B0-6FAA-4A16-A3E1-1CCF74A42538}" type="pres">
      <dgm:prSet presAssocID="{E5C30527-87FE-47B1-A517-7564FA34E5BC}" presName="hierChild4" presStyleCnt="0"/>
      <dgm:spPr/>
      <dgm:t>
        <a:bodyPr/>
        <a:lstStyle/>
        <a:p>
          <a:pPr rtl="1"/>
          <a:endParaRPr lang="ar-SA"/>
        </a:p>
      </dgm:t>
    </dgm:pt>
    <dgm:pt modelId="{CD9B0621-7024-4AB3-A8DD-4AA012DD1128}" type="pres">
      <dgm:prSet presAssocID="{E5C30527-87FE-47B1-A517-7564FA34E5BC}" presName="hierChild5" presStyleCnt="0"/>
      <dgm:spPr/>
      <dgm:t>
        <a:bodyPr/>
        <a:lstStyle/>
        <a:p>
          <a:pPr rtl="1"/>
          <a:endParaRPr lang="ar-SA"/>
        </a:p>
      </dgm:t>
    </dgm:pt>
    <dgm:pt modelId="{8315E495-13C7-4DA7-915C-F2AA179744D3}" type="pres">
      <dgm:prSet presAssocID="{0131C620-1803-4304-829E-3174E12B5757}" presName="Name37" presStyleLbl="parChTrans1D3" presStyleIdx="5" presStyleCnt="22"/>
      <dgm:spPr/>
      <dgm:t>
        <a:bodyPr/>
        <a:lstStyle/>
        <a:p>
          <a:pPr rtl="1"/>
          <a:endParaRPr lang="ar-SA"/>
        </a:p>
      </dgm:t>
    </dgm:pt>
    <dgm:pt modelId="{513A3DEC-BA2A-4F40-9ABC-7E5C040A71AA}" type="pres">
      <dgm:prSet presAssocID="{0D1FEF4E-E24A-4090-9491-6819F62557F7}" presName="hierRoot2" presStyleCnt="0">
        <dgm:presLayoutVars>
          <dgm:hierBranch val="init"/>
        </dgm:presLayoutVars>
      </dgm:prSet>
      <dgm:spPr/>
      <dgm:t>
        <a:bodyPr/>
        <a:lstStyle/>
        <a:p>
          <a:pPr rtl="1"/>
          <a:endParaRPr lang="ar-SA"/>
        </a:p>
      </dgm:t>
    </dgm:pt>
    <dgm:pt modelId="{43BA7D38-C81E-4C90-BAA0-A63F6E69A1C9}" type="pres">
      <dgm:prSet presAssocID="{0D1FEF4E-E24A-4090-9491-6819F62557F7}" presName="rootComposite" presStyleCnt="0"/>
      <dgm:spPr/>
      <dgm:t>
        <a:bodyPr/>
        <a:lstStyle/>
        <a:p>
          <a:pPr rtl="1"/>
          <a:endParaRPr lang="ar-SA"/>
        </a:p>
      </dgm:t>
    </dgm:pt>
    <dgm:pt modelId="{66763CD7-7E36-4BD8-8BDE-F850AA25EBCF}" type="pres">
      <dgm:prSet presAssocID="{0D1FEF4E-E24A-4090-9491-6819F62557F7}" presName="rootText" presStyleLbl="node3" presStyleIdx="5" presStyleCnt="22" custScaleY="151237">
        <dgm:presLayoutVars>
          <dgm:chPref val="3"/>
        </dgm:presLayoutVars>
      </dgm:prSet>
      <dgm:spPr/>
      <dgm:t>
        <a:bodyPr/>
        <a:lstStyle/>
        <a:p>
          <a:pPr rtl="1"/>
          <a:endParaRPr lang="ar-SA"/>
        </a:p>
      </dgm:t>
    </dgm:pt>
    <dgm:pt modelId="{A6900233-E929-492A-B18B-29AC97EAFF94}" type="pres">
      <dgm:prSet presAssocID="{0D1FEF4E-E24A-4090-9491-6819F62557F7}" presName="rootConnector" presStyleLbl="node3" presStyleIdx="5" presStyleCnt="22"/>
      <dgm:spPr/>
      <dgm:t>
        <a:bodyPr/>
        <a:lstStyle/>
        <a:p>
          <a:pPr rtl="1"/>
          <a:endParaRPr lang="ar-SA"/>
        </a:p>
      </dgm:t>
    </dgm:pt>
    <dgm:pt modelId="{6A4EEF8D-5F3C-4E21-BE8F-E681DA30BDF7}" type="pres">
      <dgm:prSet presAssocID="{0D1FEF4E-E24A-4090-9491-6819F62557F7}" presName="hierChild4" presStyleCnt="0"/>
      <dgm:spPr/>
      <dgm:t>
        <a:bodyPr/>
        <a:lstStyle/>
        <a:p>
          <a:pPr rtl="1"/>
          <a:endParaRPr lang="ar-SA"/>
        </a:p>
      </dgm:t>
    </dgm:pt>
    <dgm:pt modelId="{320DA8DD-7113-4F11-A951-83909752B720}" type="pres">
      <dgm:prSet presAssocID="{0D1FEF4E-E24A-4090-9491-6819F62557F7}" presName="hierChild5" presStyleCnt="0"/>
      <dgm:spPr/>
      <dgm:t>
        <a:bodyPr/>
        <a:lstStyle/>
        <a:p>
          <a:pPr rtl="1"/>
          <a:endParaRPr lang="ar-SA"/>
        </a:p>
      </dgm:t>
    </dgm:pt>
    <dgm:pt modelId="{B412C7BA-39F0-4077-AD3D-08B66F5AB6B9}" type="pres">
      <dgm:prSet presAssocID="{87CE2956-E6EE-4C9E-AB53-15662FD83AB9}" presName="hierChild5" presStyleCnt="0"/>
      <dgm:spPr/>
      <dgm:t>
        <a:bodyPr/>
        <a:lstStyle/>
        <a:p>
          <a:pPr rtl="1"/>
          <a:endParaRPr lang="ar-SA"/>
        </a:p>
      </dgm:t>
    </dgm:pt>
    <dgm:pt modelId="{30B06368-F16F-4BA5-9295-5EE16E041562}" type="pres">
      <dgm:prSet presAssocID="{E5020FCC-2618-46B2-B04A-0AC4C47018A0}" presName="Name37" presStyleLbl="parChTrans1D2" presStyleIdx="1" presStyleCnt="6"/>
      <dgm:spPr/>
      <dgm:t>
        <a:bodyPr/>
        <a:lstStyle/>
        <a:p>
          <a:pPr rtl="1"/>
          <a:endParaRPr lang="ar-SA"/>
        </a:p>
      </dgm:t>
    </dgm:pt>
    <dgm:pt modelId="{15D5F71C-E3D3-4C06-9BA2-104481F92316}" type="pres">
      <dgm:prSet presAssocID="{8154DB6B-6529-47C2-8811-0C8F2D8E5530}" presName="hierRoot2" presStyleCnt="0">
        <dgm:presLayoutVars>
          <dgm:hierBranch val="init"/>
        </dgm:presLayoutVars>
      </dgm:prSet>
      <dgm:spPr/>
      <dgm:t>
        <a:bodyPr/>
        <a:lstStyle/>
        <a:p>
          <a:pPr rtl="1"/>
          <a:endParaRPr lang="ar-SA"/>
        </a:p>
      </dgm:t>
    </dgm:pt>
    <dgm:pt modelId="{7F12F053-372D-4344-9722-6A9392D9A872}" type="pres">
      <dgm:prSet presAssocID="{8154DB6B-6529-47C2-8811-0C8F2D8E5530}" presName="rootComposite" presStyleCnt="0"/>
      <dgm:spPr/>
      <dgm:t>
        <a:bodyPr/>
        <a:lstStyle/>
        <a:p>
          <a:pPr rtl="1"/>
          <a:endParaRPr lang="ar-SA"/>
        </a:p>
      </dgm:t>
    </dgm:pt>
    <dgm:pt modelId="{BFD586F4-6B10-48B4-9C2A-5EE613C11417}" type="pres">
      <dgm:prSet presAssocID="{8154DB6B-6529-47C2-8811-0C8F2D8E5530}" presName="rootText" presStyleLbl="node2" presStyleIdx="1" presStyleCnt="6" custScaleX="147506" custScaleY="364947">
        <dgm:presLayoutVars>
          <dgm:chPref val="3"/>
        </dgm:presLayoutVars>
      </dgm:prSet>
      <dgm:spPr/>
      <dgm:t>
        <a:bodyPr/>
        <a:lstStyle/>
        <a:p>
          <a:pPr rtl="1"/>
          <a:endParaRPr lang="ar-SA"/>
        </a:p>
      </dgm:t>
    </dgm:pt>
    <dgm:pt modelId="{86374019-9E24-41CB-A8BD-177CBDF1D35C}" type="pres">
      <dgm:prSet presAssocID="{8154DB6B-6529-47C2-8811-0C8F2D8E5530}" presName="rootConnector" presStyleLbl="node2" presStyleIdx="1" presStyleCnt="6"/>
      <dgm:spPr/>
      <dgm:t>
        <a:bodyPr/>
        <a:lstStyle/>
        <a:p>
          <a:pPr rtl="1"/>
          <a:endParaRPr lang="ar-SA"/>
        </a:p>
      </dgm:t>
    </dgm:pt>
    <dgm:pt modelId="{6B68F592-0D66-4C8F-8288-2DE7091D738A}" type="pres">
      <dgm:prSet presAssocID="{8154DB6B-6529-47C2-8811-0C8F2D8E5530}" presName="hierChild4" presStyleCnt="0"/>
      <dgm:spPr/>
      <dgm:t>
        <a:bodyPr/>
        <a:lstStyle/>
        <a:p>
          <a:pPr rtl="1"/>
          <a:endParaRPr lang="ar-SA"/>
        </a:p>
      </dgm:t>
    </dgm:pt>
    <dgm:pt modelId="{D7D8C373-A5BB-4F9F-AFFC-0587FAFCB40E}" type="pres">
      <dgm:prSet presAssocID="{8E221694-43DB-44ED-A62C-99D5E6FB934A}" presName="Name37" presStyleLbl="parChTrans1D3" presStyleIdx="6" presStyleCnt="22"/>
      <dgm:spPr/>
      <dgm:t>
        <a:bodyPr/>
        <a:lstStyle/>
        <a:p>
          <a:pPr rtl="1"/>
          <a:endParaRPr lang="ar-SA"/>
        </a:p>
      </dgm:t>
    </dgm:pt>
    <dgm:pt modelId="{E2E89990-40C6-4D72-A01F-5942C1AB3F98}" type="pres">
      <dgm:prSet presAssocID="{A1178200-F72D-4F64-89EF-DEDDC665ADFA}" presName="hierRoot2" presStyleCnt="0">
        <dgm:presLayoutVars>
          <dgm:hierBranch val="init"/>
        </dgm:presLayoutVars>
      </dgm:prSet>
      <dgm:spPr/>
      <dgm:t>
        <a:bodyPr/>
        <a:lstStyle/>
        <a:p>
          <a:pPr rtl="1"/>
          <a:endParaRPr lang="ar-SA"/>
        </a:p>
      </dgm:t>
    </dgm:pt>
    <dgm:pt modelId="{169C5EA1-1C5A-424C-A635-7DC79ACBBA1F}" type="pres">
      <dgm:prSet presAssocID="{A1178200-F72D-4F64-89EF-DEDDC665ADFA}" presName="rootComposite" presStyleCnt="0"/>
      <dgm:spPr/>
      <dgm:t>
        <a:bodyPr/>
        <a:lstStyle/>
        <a:p>
          <a:pPr rtl="1"/>
          <a:endParaRPr lang="ar-SA"/>
        </a:p>
      </dgm:t>
    </dgm:pt>
    <dgm:pt modelId="{03907BC7-C416-46A9-94A9-4E705C06F648}" type="pres">
      <dgm:prSet presAssocID="{A1178200-F72D-4F64-89EF-DEDDC665ADFA}" presName="rootText" presStyleLbl="node3" presStyleIdx="6" presStyleCnt="22" custScaleY="155376">
        <dgm:presLayoutVars>
          <dgm:chPref val="3"/>
        </dgm:presLayoutVars>
      </dgm:prSet>
      <dgm:spPr/>
      <dgm:t>
        <a:bodyPr/>
        <a:lstStyle/>
        <a:p>
          <a:pPr rtl="1"/>
          <a:endParaRPr lang="ar-SA"/>
        </a:p>
      </dgm:t>
    </dgm:pt>
    <dgm:pt modelId="{DFB18535-6661-4079-8E92-ED34759B2CFF}" type="pres">
      <dgm:prSet presAssocID="{A1178200-F72D-4F64-89EF-DEDDC665ADFA}" presName="rootConnector" presStyleLbl="node3" presStyleIdx="6" presStyleCnt="22"/>
      <dgm:spPr/>
      <dgm:t>
        <a:bodyPr/>
        <a:lstStyle/>
        <a:p>
          <a:pPr rtl="1"/>
          <a:endParaRPr lang="ar-SA"/>
        </a:p>
      </dgm:t>
    </dgm:pt>
    <dgm:pt modelId="{822264F3-06AB-46C1-9B0D-FD9F4BB6528D}" type="pres">
      <dgm:prSet presAssocID="{A1178200-F72D-4F64-89EF-DEDDC665ADFA}" presName="hierChild4" presStyleCnt="0"/>
      <dgm:spPr/>
      <dgm:t>
        <a:bodyPr/>
        <a:lstStyle/>
        <a:p>
          <a:pPr rtl="1"/>
          <a:endParaRPr lang="ar-SA"/>
        </a:p>
      </dgm:t>
    </dgm:pt>
    <dgm:pt modelId="{A9855118-8B80-48D6-B9C8-E0C5478ABED0}" type="pres">
      <dgm:prSet presAssocID="{A1178200-F72D-4F64-89EF-DEDDC665ADFA}" presName="hierChild5" presStyleCnt="0"/>
      <dgm:spPr/>
      <dgm:t>
        <a:bodyPr/>
        <a:lstStyle/>
        <a:p>
          <a:pPr rtl="1"/>
          <a:endParaRPr lang="ar-SA"/>
        </a:p>
      </dgm:t>
    </dgm:pt>
    <dgm:pt modelId="{368ADA4A-5EFA-42A3-BC0C-BC8FAB81824C}" type="pres">
      <dgm:prSet presAssocID="{165693C9-DC4E-45D5-B6AD-17C2C7BEA095}" presName="Name37" presStyleLbl="parChTrans1D3" presStyleIdx="7" presStyleCnt="22"/>
      <dgm:spPr/>
      <dgm:t>
        <a:bodyPr/>
        <a:lstStyle/>
        <a:p>
          <a:pPr rtl="1"/>
          <a:endParaRPr lang="ar-SA"/>
        </a:p>
      </dgm:t>
    </dgm:pt>
    <dgm:pt modelId="{8E2579E0-9AAF-478A-9EC6-2A469537B43F}" type="pres">
      <dgm:prSet presAssocID="{7DD69F46-1E47-4DDC-82C7-4137BDA484AD}" presName="hierRoot2" presStyleCnt="0">
        <dgm:presLayoutVars>
          <dgm:hierBranch val="init"/>
        </dgm:presLayoutVars>
      </dgm:prSet>
      <dgm:spPr/>
      <dgm:t>
        <a:bodyPr/>
        <a:lstStyle/>
        <a:p>
          <a:pPr rtl="1"/>
          <a:endParaRPr lang="ar-SA"/>
        </a:p>
      </dgm:t>
    </dgm:pt>
    <dgm:pt modelId="{7ECA67BD-A69F-42A9-AFB7-BF2BA229E79E}" type="pres">
      <dgm:prSet presAssocID="{7DD69F46-1E47-4DDC-82C7-4137BDA484AD}" presName="rootComposite" presStyleCnt="0"/>
      <dgm:spPr/>
      <dgm:t>
        <a:bodyPr/>
        <a:lstStyle/>
        <a:p>
          <a:pPr rtl="1"/>
          <a:endParaRPr lang="ar-SA"/>
        </a:p>
      </dgm:t>
    </dgm:pt>
    <dgm:pt modelId="{DCDA2AC2-8A3B-4F3F-B01A-35A4DC856F53}" type="pres">
      <dgm:prSet presAssocID="{7DD69F46-1E47-4DDC-82C7-4137BDA484AD}" presName="rootText" presStyleLbl="node3" presStyleIdx="7" presStyleCnt="22" custScaleY="162908">
        <dgm:presLayoutVars>
          <dgm:chPref val="3"/>
        </dgm:presLayoutVars>
      </dgm:prSet>
      <dgm:spPr/>
      <dgm:t>
        <a:bodyPr/>
        <a:lstStyle/>
        <a:p>
          <a:pPr rtl="1"/>
          <a:endParaRPr lang="ar-SA"/>
        </a:p>
      </dgm:t>
    </dgm:pt>
    <dgm:pt modelId="{636E518E-8105-45AA-BAF9-73D7D8778326}" type="pres">
      <dgm:prSet presAssocID="{7DD69F46-1E47-4DDC-82C7-4137BDA484AD}" presName="rootConnector" presStyleLbl="node3" presStyleIdx="7" presStyleCnt="22"/>
      <dgm:spPr/>
      <dgm:t>
        <a:bodyPr/>
        <a:lstStyle/>
        <a:p>
          <a:pPr rtl="1"/>
          <a:endParaRPr lang="ar-SA"/>
        </a:p>
      </dgm:t>
    </dgm:pt>
    <dgm:pt modelId="{16E741FF-1055-4BBF-9A00-5645F2A6E0D3}" type="pres">
      <dgm:prSet presAssocID="{7DD69F46-1E47-4DDC-82C7-4137BDA484AD}" presName="hierChild4" presStyleCnt="0"/>
      <dgm:spPr/>
      <dgm:t>
        <a:bodyPr/>
        <a:lstStyle/>
        <a:p>
          <a:pPr rtl="1"/>
          <a:endParaRPr lang="ar-SA"/>
        </a:p>
      </dgm:t>
    </dgm:pt>
    <dgm:pt modelId="{83CFF55B-D71B-45A9-8A51-DD546A539D1C}" type="pres">
      <dgm:prSet presAssocID="{7DD69F46-1E47-4DDC-82C7-4137BDA484AD}" presName="hierChild5" presStyleCnt="0"/>
      <dgm:spPr/>
      <dgm:t>
        <a:bodyPr/>
        <a:lstStyle/>
        <a:p>
          <a:pPr rtl="1"/>
          <a:endParaRPr lang="ar-SA"/>
        </a:p>
      </dgm:t>
    </dgm:pt>
    <dgm:pt modelId="{050525D4-A010-4007-8641-5DE0A3318DA9}" type="pres">
      <dgm:prSet presAssocID="{2F0D297A-1FCF-415B-A9BE-7B9BC6359C6B}" presName="Name37" presStyleLbl="parChTrans1D3" presStyleIdx="8" presStyleCnt="22"/>
      <dgm:spPr/>
      <dgm:t>
        <a:bodyPr/>
        <a:lstStyle/>
        <a:p>
          <a:pPr rtl="1"/>
          <a:endParaRPr lang="ar-SA"/>
        </a:p>
      </dgm:t>
    </dgm:pt>
    <dgm:pt modelId="{CCEDA111-0F4F-4BA9-BDCF-4D7FAD375C89}" type="pres">
      <dgm:prSet presAssocID="{D970CE2E-028F-484C-A57A-05005A982DC9}" presName="hierRoot2" presStyleCnt="0">
        <dgm:presLayoutVars>
          <dgm:hierBranch val="init"/>
        </dgm:presLayoutVars>
      </dgm:prSet>
      <dgm:spPr/>
      <dgm:t>
        <a:bodyPr/>
        <a:lstStyle/>
        <a:p>
          <a:pPr rtl="1"/>
          <a:endParaRPr lang="ar-SA"/>
        </a:p>
      </dgm:t>
    </dgm:pt>
    <dgm:pt modelId="{AFF3AC10-3DC0-4D00-AB06-39205694D060}" type="pres">
      <dgm:prSet presAssocID="{D970CE2E-028F-484C-A57A-05005A982DC9}" presName="rootComposite" presStyleCnt="0"/>
      <dgm:spPr/>
      <dgm:t>
        <a:bodyPr/>
        <a:lstStyle/>
        <a:p>
          <a:pPr rtl="1"/>
          <a:endParaRPr lang="ar-SA"/>
        </a:p>
      </dgm:t>
    </dgm:pt>
    <dgm:pt modelId="{AD077C6A-AECD-450D-A87E-CDDE8045BD49}" type="pres">
      <dgm:prSet presAssocID="{D970CE2E-028F-484C-A57A-05005A982DC9}" presName="rootText" presStyleLbl="node3" presStyleIdx="8" presStyleCnt="22" custScaleY="172137">
        <dgm:presLayoutVars>
          <dgm:chPref val="3"/>
        </dgm:presLayoutVars>
      </dgm:prSet>
      <dgm:spPr/>
      <dgm:t>
        <a:bodyPr/>
        <a:lstStyle/>
        <a:p>
          <a:pPr rtl="1"/>
          <a:endParaRPr lang="ar-SA"/>
        </a:p>
      </dgm:t>
    </dgm:pt>
    <dgm:pt modelId="{6F0E7322-3755-4A81-9480-300274D3E931}" type="pres">
      <dgm:prSet presAssocID="{D970CE2E-028F-484C-A57A-05005A982DC9}" presName="rootConnector" presStyleLbl="node3" presStyleIdx="8" presStyleCnt="22"/>
      <dgm:spPr/>
      <dgm:t>
        <a:bodyPr/>
        <a:lstStyle/>
        <a:p>
          <a:pPr rtl="1"/>
          <a:endParaRPr lang="ar-SA"/>
        </a:p>
      </dgm:t>
    </dgm:pt>
    <dgm:pt modelId="{D65C9A23-7A20-4CB6-9281-2718F67CBC14}" type="pres">
      <dgm:prSet presAssocID="{D970CE2E-028F-484C-A57A-05005A982DC9}" presName="hierChild4" presStyleCnt="0"/>
      <dgm:spPr/>
      <dgm:t>
        <a:bodyPr/>
        <a:lstStyle/>
        <a:p>
          <a:pPr rtl="1"/>
          <a:endParaRPr lang="ar-SA"/>
        </a:p>
      </dgm:t>
    </dgm:pt>
    <dgm:pt modelId="{9DAB68A0-ACAD-4155-8200-42A857666350}" type="pres">
      <dgm:prSet presAssocID="{D970CE2E-028F-484C-A57A-05005A982DC9}" presName="hierChild5" presStyleCnt="0"/>
      <dgm:spPr/>
      <dgm:t>
        <a:bodyPr/>
        <a:lstStyle/>
        <a:p>
          <a:pPr rtl="1"/>
          <a:endParaRPr lang="ar-SA"/>
        </a:p>
      </dgm:t>
    </dgm:pt>
    <dgm:pt modelId="{067F0B70-7605-430D-A497-491286A3BD2B}" type="pres">
      <dgm:prSet presAssocID="{7A7C7FB0-67A7-440B-9F75-851C263BC66B}" presName="Name37" presStyleLbl="parChTrans1D3" presStyleIdx="9" presStyleCnt="22"/>
      <dgm:spPr/>
      <dgm:t>
        <a:bodyPr/>
        <a:lstStyle/>
        <a:p>
          <a:pPr rtl="1"/>
          <a:endParaRPr lang="ar-SA"/>
        </a:p>
      </dgm:t>
    </dgm:pt>
    <dgm:pt modelId="{2607A71D-FE48-4B94-ADAB-022C53610A3E}" type="pres">
      <dgm:prSet presAssocID="{DF0DF83B-5F2B-41FC-B3AC-B59C79ACC493}" presName="hierRoot2" presStyleCnt="0">
        <dgm:presLayoutVars>
          <dgm:hierBranch val="init"/>
        </dgm:presLayoutVars>
      </dgm:prSet>
      <dgm:spPr/>
      <dgm:t>
        <a:bodyPr/>
        <a:lstStyle/>
        <a:p>
          <a:pPr rtl="1"/>
          <a:endParaRPr lang="ar-SA"/>
        </a:p>
      </dgm:t>
    </dgm:pt>
    <dgm:pt modelId="{6A5141AB-4C3B-466D-93C1-5136A6814180}" type="pres">
      <dgm:prSet presAssocID="{DF0DF83B-5F2B-41FC-B3AC-B59C79ACC493}" presName="rootComposite" presStyleCnt="0"/>
      <dgm:spPr/>
      <dgm:t>
        <a:bodyPr/>
        <a:lstStyle/>
        <a:p>
          <a:pPr rtl="1"/>
          <a:endParaRPr lang="ar-SA"/>
        </a:p>
      </dgm:t>
    </dgm:pt>
    <dgm:pt modelId="{A7660857-AE25-4EE4-9F09-3363612AAF29}" type="pres">
      <dgm:prSet presAssocID="{DF0DF83B-5F2B-41FC-B3AC-B59C79ACC493}" presName="rootText" presStyleLbl="node3" presStyleIdx="9" presStyleCnt="22" custScaleY="171291">
        <dgm:presLayoutVars>
          <dgm:chPref val="3"/>
        </dgm:presLayoutVars>
      </dgm:prSet>
      <dgm:spPr/>
      <dgm:t>
        <a:bodyPr/>
        <a:lstStyle/>
        <a:p>
          <a:pPr rtl="1"/>
          <a:endParaRPr lang="ar-SA"/>
        </a:p>
      </dgm:t>
    </dgm:pt>
    <dgm:pt modelId="{7FF62D97-16C5-4F2E-B398-242830F99A04}" type="pres">
      <dgm:prSet presAssocID="{DF0DF83B-5F2B-41FC-B3AC-B59C79ACC493}" presName="rootConnector" presStyleLbl="node3" presStyleIdx="9" presStyleCnt="22"/>
      <dgm:spPr/>
      <dgm:t>
        <a:bodyPr/>
        <a:lstStyle/>
        <a:p>
          <a:pPr rtl="1"/>
          <a:endParaRPr lang="ar-SA"/>
        </a:p>
      </dgm:t>
    </dgm:pt>
    <dgm:pt modelId="{4228038A-196A-4170-9D1A-A24FDD9F9588}" type="pres">
      <dgm:prSet presAssocID="{DF0DF83B-5F2B-41FC-B3AC-B59C79ACC493}" presName="hierChild4" presStyleCnt="0"/>
      <dgm:spPr/>
      <dgm:t>
        <a:bodyPr/>
        <a:lstStyle/>
        <a:p>
          <a:pPr rtl="1"/>
          <a:endParaRPr lang="ar-SA"/>
        </a:p>
      </dgm:t>
    </dgm:pt>
    <dgm:pt modelId="{10A95811-A636-4B4B-AD7C-E9A035386C78}" type="pres">
      <dgm:prSet presAssocID="{DF0DF83B-5F2B-41FC-B3AC-B59C79ACC493}" presName="hierChild5" presStyleCnt="0"/>
      <dgm:spPr/>
      <dgm:t>
        <a:bodyPr/>
        <a:lstStyle/>
        <a:p>
          <a:pPr rtl="1"/>
          <a:endParaRPr lang="ar-SA"/>
        </a:p>
      </dgm:t>
    </dgm:pt>
    <dgm:pt modelId="{84C934C0-A162-42EF-92D3-9A23ECC1CE7D}" type="pres">
      <dgm:prSet presAssocID="{8154DB6B-6529-47C2-8811-0C8F2D8E5530}" presName="hierChild5" presStyleCnt="0"/>
      <dgm:spPr/>
      <dgm:t>
        <a:bodyPr/>
        <a:lstStyle/>
        <a:p>
          <a:pPr rtl="1"/>
          <a:endParaRPr lang="ar-SA"/>
        </a:p>
      </dgm:t>
    </dgm:pt>
    <dgm:pt modelId="{19166CCA-B3B5-40D9-A084-42DD74B0526B}" type="pres">
      <dgm:prSet presAssocID="{80A09195-DA4E-4D32-8AEC-4D544E03DAF6}" presName="Name37" presStyleLbl="parChTrans1D2" presStyleIdx="2" presStyleCnt="6"/>
      <dgm:spPr/>
      <dgm:t>
        <a:bodyPr/>
        <a:lstStyle/>
        <a:p>
          <a:pPr rtl="1"/>
          <a:endParaRPr lang="ar-SA"/>
        </a:p>
      </dgm:t>
    </dgm:pt>
    <dgm:pt modelId="{B773B1E2-4C15-4689-B161-17851FBA41D9}" type="pres">
      <dgm:prSet presAssocID="{2D912EE8-7074-4DB9-B767-9CC2EA10D0B7}" presName="hierRoot2" presStyleCnt="0">
        <dgm:presLayoutVars>
          <dgm:hierBranch val="init"/>
        </dgm:presLayoutVars>
      </dgm:prSet>
      <dgm:spPr/>
      <dgm:t>
        <a:bodyPr/>
        <a:lstStyle/>
        <a:p>
          <a:pPr rtl="1"/>
          <a:endParaRPr lang="ar-SA"/>
        </a:p>
      </dgm:t>
    </dgm:pt>
    <dgm:pt modelId="{9FB282EB-C3AA-4568-9ADC-598C11699A18}" type="pres">
      <dgm:prSet presAssocID="{2D912EE8-7074-4DB9-B767-9CC2EA10D0B7}" presName="rootComposite" presStyleCnt="0"/>
      <dgm:spPr/>
      <dgm:t>
        <a:bodyPr/>
        <a:lstStyle/>
        <a:p>
          <a:pPr rtl="1"/>
          <a:endParaRPr lang="ar-SA"/>
        </a:p>
      </dgm:t>
    </dgm:pt>
    <dgm:pt modelId="{08FEFF59-0B42-4BF1-B5AB-189DA8B598B1}" type="pres">
      <dgm:prSet presAssocID="{2D912EE8-7074-4DB9-B767-9CC2EA10D0B7}" presName="rootText" presStyleLbl="node2" presStyleIdx="2" presStyleCnt="6" custScaleX="178030" custScaleY="342936">
        <dgm:presLayoutVars>
          <dgm:chPref val="3"/>
        </dgm:presLayoutVars>
      </dgm:prSet>
      <dgm:spPr/>
      <dgm:t>
        <a:bodyPr/>
        <a:lstStyle/>
        <a:p>
          <a:pPr rtl="1"/>
          <a:endParaRPr lang="ar-SA"/>
        </a:p>
      </dgm:t>
    </dgm:pt>
    <dgm:pt modelId="{4ED8CD32-9B64-45C5-BA7D-0B6EDCC32D2E}" type="pres">
      <dgm:prSet presAssocID="{2D912EE8-7074-4DB9-B767-9CC2EA10D0B7}" presName="rootConnector" presStyleLbl="node2" presStyleIdx="2" presStyleCnt="6"/>
      <dgm:spPr/>
      <dgm:t>
        <a:bodyPr/>
        <a:lstStyle/>
        <a:p>
          <a:pPr rtl="1"/>
          <a:endParaRPr lang="ar-SA"/>
        </a:p>
      </dgm:t>
    </dgm:pt>
    <dgm:pt modelId="{6BD01A89-88EA-46B5-A486-495303F61299}" type="pres">
      <dgm:prSet presAssocID="{2D912EE8-7074-4DB9-B767-9CC2EA10D0B7}" presName="hierChild4" presStyleCnt="0"/>
      <dgm:spPr/>
      <dgm:t>
        <a:bodyPr/>
        <a:lstStyle/>
        <a:p>
          <a:pPr rtl="1"/>
          <a:endParaRPr lang="ar-SA"/>
        </a:p>
      </dgm:t>
    </dgm:pt>
    <dgm:pt modelId="{935F530F-E945-465D-9AAA-57EB15ACAE26}" type="pres">
      <dgm:prSet presAssocID="{8B17F4BE-79ED-492D-9E5C-387E6ABEE74A}" presName="Name37" presStyleLbl="parChTrans1D3" presStyleIdx="10" presStyleCnt="22"/>
      <dgm:spPr/>
      <dgm:t>
        <a:bodyPr/>
        <a:lstStyle/>
        <a:p>
          <a:pPr rtl="1"/>
          <a:endParaRPr lang="ar-SA"/>
        </a:p>
      </dgm:t>
    </dgm:pt>
    <dgm:pt modelId="{10E3D066-A84D-40CF-AEA8-F38983D84977}" type="pres">
      <dgm:prSet presAssocID="{8147832C-CC4E-4FC9-8699-2C0D5AEFD464}" presName="hierRoot2" presStyleCnt="0">
        <dgm:presLayoutVars>
          <dgm:hierBranch val="init"/>
        </dgm:presLayoutVars>
      </dgm:prSet>
      <dgm:spPr/>
      <dgm:t>
        <a:bodyPr/>
        <a:lstStyle/>
        <a:p>
          <a:pPr rtl="1"/>
          <a:endParaRPr lang="ar-SA"/>
        </a:p>
      </dgm:t>
    </dgm:pt>
    <dgm:pt modelId="{D65B3CA3-C589-429D-AD2C-8B9EF68D0EE5}" type="pres">
      <dgm:prSet presAssocID="{8147832C-CC4E-4FC9-8699-2C0D5AEFD464}" presName="rootComposite" presStyleCnt="0"/>
      <dgm:spPr/>
      <dgm:t>
        <a:bodyPr/>
        <a:lstStyle/>
        <a:p>
          <a:pPr rtl="1"/>
          <a:endParaRPr lang="ar-SA"/>
        </a:p>
      </dgm:t>
    </dgm:pt>
    <dgm:pt modelId="{E0DEABE8-33D5-4642-9EC4-732BBB0F9B92}" type="pres">
      <dgm:prSet presAssocID="{8147832C-CC4E-4FC9-8699-2C0D5AEFD464}" presName="rootText" presStyleLbl="node3" presStyleIdx="10" presStyleCnt="22" custScaleY="144039">
        <dgm:presLayoutVars>
          <dgm:chPref val="3"/>
        </dgm:presLayoutVars>
      </dgm:prSet>
      <dgm:spPr/>
      <dgm:t>
        <a:bodyPr/>
        <a:lstStyle/>
        <a:p>
          <a:pPr rtl="1"/>
          <a:endParaRPr lang="ar-SA"/>
        </a:p>
      </dgm:t>
    </dgm:pt>
    <dgm:pt modelId="{19CAB233-C305-4FE6-9825-54235C474ACA}" type="pres">
      <dgm:prSet presAssocID="{8147832C-CC4E-4FC9-8699-2C0D5AEFD464}" presName="rootConnector" presStyleLbl="node3" presStyleIdx="10" presStyleCnt="22"/>
      <dgm:spPr/>
      <dgm:t>
        <a:bodyPr/>
        <a:lstStyle/>
        <a:p>
          <a:pPr rtl="1"/>
          <a:endParaRPr lang="ar-SA"/>
        </a:p>
      </dgm:t>
    </dgm:pt>
    <dgm:pt modelId="{EA8FF354-6F6D-430B-9D7C-B51D7A42FCD6}" type="pres">
      <dgm:prSet presAssocID="{8147832C-CC4E-4FC9-8699-2C0D5AEFD464}" presName="hierChild4" presStyleCnt="0"/>
      <dgm:spPr/>
      <dgm:t>
        <a:bodyPr/>
        <a:lstStyle/>
        <a:p>
          <a:pPr rtl="1"/>
          <a:endParaRPr lang="ar-SA"/>
        </a:p>
      </dgm:t>
    </dgm:pt>
    <dgm:pt modelId="{4962496D-18B9-4710-BD1F-A0ABC503C8CB}" type="pres">
      <dgm:prSet presAssocID="{8147832C-CC4E-4FC9-8699-2C0D5AEFD464}" presName="hierChild5" presStyleCnt="0"/>
      <dgm:spPr/>
      <dgm:t>
        <a:bodyPr/>
        <a:lstStyle/>
        <a:p>
          <a:pPr rtl="1"/>
          <a:endParaRPr lang="ar-SA"/>
        </a:p>
      </dgm:t>
    </dgm:pt>
    <dgm:pt modelId="{493CDFC7-8AA7-4554-8159-CB35D633D5D5}" type="pres">
      <dgm:prSet presAssocID="{2D912EE8-7074-4DB9-B767-9CC2EA10D0B7}" presName="hierChild5" presStyleCnt="0"/>
      <dgm:spPr/>
      <dgm:t>
        <a:bodyPr/>
        <a:lstStyle/>
        <a:p>
          <a:pPr rtl="1"/>
          <a:endParaRPr lang="ar-SA"/>
        </a:p>
      </dgm:t>
    </dgm:pt>
    <dgm:pt modelId="{693A3FF1-2A4C-43EA-AA19-B65B2A276A86}" type="pres">
      <dgm:prSet presAssocID="{E1CA8398-62B8-4DD5-97E1-A4CEB1E74D4B}" presName="Name37" presStyleLbl="parChTrans1D2" presStyleIdx="3" presStyleCnt="6"/>
      <dgm:spPr/>
      <dgm:t>
        <a:bodyPr/>
        <a:lstStyle/>
        <a:p>
          <a:pPr rtl="1"/>
          <a:endParaRPr lang="ar-SA"/>
        </a:p>
      </dgm:t>
    </dgm:pt>
    <dgm:pt modelId="{CAD59A71-D267-41B6-89F2-3036DCB7A31C}" type="pres">
      <dgm:prSet presAssocID="{5FC46067-88F8-4FB4-8BF8-DAFB9A2555FD}" presName="hierRoot2" presStyleCnt="0">
        <dgm:presLayoutVars>
          <dgm:hierBranch val="init"/>
        </dgm:presLayoutVars>
      </dgm:prSet>
      <dgm:spPr/>
      <dgm:t>
        <a:bodyPr/>
        <a:lstStyle/>
        <a:p>
          <a:pPr rtl="1"/>
          <a:endParaRPr lang="ar-SA"/>
        </a:p>
      </dgm:t>
    </dgm:pt>
    <dgm:pt modelId="{B3531A14-14C6-41CC-9CA4-340656E142FE}" type="pres">
      <dgm:prSet presAssocID="{5FC46067-88F8-4FB4-8BF8-DAFB9A2555FD}" presName="rootComposite" presStyleCnt="0"/>
      <dgm:spPr/>
      <dgm:t>
        <a:bodyPr/>
        <a:lstStyle/>
        <a:p>
          <a:pPr rtl="1"/>
          <a:endParaRPr lang="ar-SA"/>
        </a:p>
      </dgm:t>
    </dgm:pt>
    <dgm:pt modelId="{070B7C25-923E-4D3A-A8A3-8DB52766CE37}" type="pres">
      <dgm:prSet presAssocID="{5FC46067-88F8-4FB4-8BF8-DAFB9A2555FD}" presName="rootText" presStyleLbl="node2" presStyleIdx="3" presStyleCnt="6" custScaleX="144179" custScaleY="333770">
        <dgm:presLayoutVars>
          <dgm:chPref val="3"/>
        </dgm:presLayoutVars>
      </dgm:prSet>
      <dgm:spPr/>
      <dgm:t>
        <a:bodyPr/>
        <a:lstStyle/>
        <a:p>
          <a:pPr rtl="1"/>
          <a:endParaRPr lang="ar-SA"/>
        </a:p>
      </dgm:t>
    </dgm:pt>
    <dgm:pt modelId="{17ABE8BE-B20C-46D1-9CF8-B7431B8A9064}" type="pres">
      <dgm:prSet presAssocID="{5FC46067-88F8-4FB4-8BF8-DAFB9A2555FD}" presName="rootConnector" presStyleLbl="node2" presStyleIdx="3" presStyleCnt="6"/>
      <dgm:spPr/>
      <dgm:t>
        <a:bodyPr/>
        <a:lstStyle/>
        <a:p>
          <a:pPr rtl="1"/>
          <a:endParaRPr lang="ar-SA"/>
        </a:p>
      </dgm:t>
    </dgm:pt>
    <dgm:pt modelId="{3B181FD0-F0CA-4F0D-813E-68A04CA200F4}" type="pres">
      <dgm:prSet presAssocID="{5FC46067-88F8-4FB4-8BF8-DAFB9A2555FD}" presName="hierChild4" presStyleCnt="0"/>
      <dgm:spPr/>
      <dgm:t>
        <a:bodyPr/>
        <a:lstStyle/>
        <a:p>
          <a:pPr rtl="1"/>
          <a:endParaRPr lang="ar-SA"/>
        </a:p>
      </dgm:t>
    </dgm:pt>
    <dgm:pt modelId="{632B218D-E427-44B0-AFF5-2421C606E7F7}" type="pres">
      <dgm:prSet presAssocID="{0DB47AB1-9DFE-4CE0-BEEC-F4A1383715A7}" presName="Name37" presStyleLbl="parChTrans1D3" presStyleIdx="11" presStyleCnt="22"/>
      <dgm:spPr/>
      <dgm:t>
        <a:bodyPr/>
        <a:lstStyle/>
        <a:p>
          <a:pPr rtl="1"/>
          <a:endParaRPr lang="ar-SA"/>
        </a:p>
      </dgm:t>
    </dgm:pt>
    <dgm:pt modelId="{A74E380C-AB5B-498F-973E-80161F463A08}" type="pres">
      <dgm:prSet presAssocID="{C1A018C2-089D-4A0C-B5EA-7DEDE5CA7038}" presName="hierRoot2" presStyleCnt="0">
        <dgm:presLayoutVars>
          <dgm:hierBranch val="init"/>
        </dgm:presLayoutVars>
      </dgm:prSet>
      <dgm:spPr/>
      <dgm:t>
        <a:bodyPr/>
        <a:lstStyle/>
        <a:p>
          <a:pPr rtl="1"/>
          <a:endParaRPr lang="ar-SA"/>
        </a:p>
      </dgm:t>
    </dgm:pt>
    <dgm:pt modelId="{2D13D123-76B2-4968-9DCF-121703A630C4}" type="pres">
      <dgm:prSet presAssocID="{C1A018C2-089D-4A0C-B5EA-7DEDE5CA7038}" presName="rootComposite" presStyleCnt="0"/>
      <dgm:spPr/>
      <dgm:t>
        <a:bodyPr/>
        <a:lstStyle/>
        <a:p>
          <a:pPr rtl="1"/>
          <a:endParaRPr lang="ar-SA"/>
        </a:p>
      </dgm:t>
    </dgm:pt>
    <dgm:pt modelId="{B792E8C4-2D11-415A-9502-A17432FEA9FA}" type="pres">
      <dgm:prSet presAssocID="{C1A018C2-089D-4A0C-B5EA-7DEDE5CA7038}" presName="rootText" presStyleLbl="node3" presStyleIdx="11" presStyleCnt="22" custScaleY="230195" custLinFactNeighborY="-8394">
        <dgm:presLayoutVars>
          <dgm:chPref val="3"/>
        </dgm:presLayoutVars>
      </dgm:prSet>
      <dgm:spPr/>
      <dgm:t>
        <a:bodyPr/>
        <a:lstStyle/>
        <a:p>
          <a:pPr rtl="1"/>
          <a:endParaRPr lang="ar-SA"/>
        </a:p>
      </dgm:t>
    </dgm:pt>
    <dgm:pt modelId="{DEDE7581-4308-4C2C-81A4-54E6456C36C0}" type="pres">
      <dgm:prSet presAssocID="{C1A018C2-089D-4A0C-B5EA-7DEDE5CA7038}" presName="rootConnector" presStyleLbl="node3" presStyleIdx="11" presStyleCnt="22"/>
      <dgm:spPr/>
      <dgm:t>
        <a:bodyPr/>
        <a:lstStyle/>
        <a:p>
          <a:pPr rtl="1"/>
          <a:endParaRPr lang="ar-SA"/>
        </a:p>
      </dgm:t>
    </dgm:pt>
    <dgm:pt modelId="{F7ECA756-D8FD-42BE-9A7E-A4EE4C315893}" type="pres">
      <dgm:prSet presAssocID="{C1A018C2-089D-4A0C-B5EA-7DEDE5CA7038}" presName="hierChild4" presStyleCnt="0"/>
      <dgm:spPr/>
      <dgm:t>
        <a:bodyPr/>
        <a:lstStyle/>
        <a:p>
          <a:pPr rtl="1"/>
          <a:endParaRPr lang="ar-SA"/>
        </a:p>
      </dgm:t>
    </dgm:pt>
    <dgm:pt modelId="{E8CA0BFC-08CB-4252-BC7D-D6BD6824C6D5}" type="pres">
      <dgm:prSet presAssocID="{FF906D20-2710-4990-8A16-AC90CDD730B0}" presName="Name37" presStyleLbl="parChTrans1D4" presStyleIdx="0" presStyleCnt="10"/>
      <dgm:spPr/>
      <dgm:t>
        <a:bodyPr/>
        <a:lstStyle/>
        <a:p>
          <a:pPr rtl="1"/>
          <a:endParaRPr lang="ar-SA"/>
        </a:p>
      </dgm:t>
    </dgm:pt>
    <dgm:pt modelId="{61A8D253-4D60-4C58-8E0C-3695FE555139}" type="pres">
      <dgm:prSet presAssocID="{489FE25C-18F9-4A97-A2AB-D466CB903C78}" presName="hierRoot2" presStyleCnt="0">
        <dgm:presLayoutVars>
          <dgm:hierBranch val="init"/>
        </dgm:presLayoutVars>
      </dgm:prSet>
      <dgm:spPr/>
      <dgm:t>
        <a:bodyPr/>
        <a:lstStyle/>
        <a:p>
          <a:pPr rtl="1"/>
          <a:endParaRPr lang="ar-SA"/>
        </a:p>
      </dgm:t>
    </dgm:pt>
    <dgm:pt modelId="{97664B88-597F-491B-A80E-5B908D702CB5}" type="pres">
      <dgm:prSet presAssocID="{489FE25C-18F9-4A97-A2AB-D466CB903C78}" presName="rootComposite" presStyleCnt="0"/>
      <dgm:spPr/>
      <dgm:t>
        <a:bodyPr/>
        <a:lstStyle/>
        <a:p>
          <a:pPr rtl="1"/>
          <a:endParaRPr lang="ar-SA"/>
        </a:p>
      </dgm:t>
    </dgm:pt>
    <dgm:pt modelId="{89E5FE0E-18A8-40C6-913E-A09808501FFC}" type="pres">
      <dgm:prSet presAssocID="{489FE25C-18F9-4A97-A2AB-D466CB903C78}" presName="rootText" presStyleLbl="node4" presStyleIdx="0" presStyleCnt="10" custScaleY="128837">
        <dgm:presLayoutVars>
          <dgm:chPref val="3"/>
        </dgm:presLayoutVars>
      </dgm:prSet>
      <dgm:spPr/>
      <dgm:t>
        <a:bodyPr/>
        <a:lstStyle/>
        <a:p>
          <a:pPr rtl="1"/>
          <a:endParaRPr lang="ar-SA"/>
        </a:p>
      </dgm:t>
    </dgm:pt>
    <dgm:pt modelId="{578C5460-E64C-46B8-921F-2AAC47161403}" type="pres">
      <dgm:prSet presAssocID="{489FE25C-18F9-4A97-A2AB-D466CB903C78}" presName="rootConnector" presStyleLbl="node4" presStyleIdx="0" presStyleCnt="10"/>
      <dgm:spPr/>
      <dgm:t>
        <a:bodyPr/>
        <a:lstStyle/>
        <a:p>
          <a:pPr rtl="1"/>
          <a:endParaRPr lang="ar-SA"/>
        </a:p>
      </dgm:t>
    </dgm:pt>
    <dgm:pt modelId="{39FECBD4-CD58-4A41-9008-B407D7DD9254}" type="pres">
      <dgm:prSet presAssocID="{489FE25C-18F9-4A97-A2AB-D466CB903C78}" presName="hierChild4" presStyleCnt="0"/>
      <dgm:spPr/>
      <dgm:t>
        <a:bodyPr/>
        <a:lstStyle/>
        <a:p>
          <a:pPr rtl="1"/>
          <a:endParaRPr lang="ar-SA"/>
        </a:p>
      </dgm:t>
    </dgm:pt>
    <dgm:pt modelId="{7E73720D-4CF8-4B88-A781-A34F82664A4B}" type="pres">
      <dgm:prSet presAssocID="{489FE25C-18F9-4A97-A2AB-D466CB903C78}" presName="hierChild5" presStyleCnt="0"/>
      <dgm:spPr/>
      <dgm:t>
        <a:bodyPr/>
        <a:lstStyle/>
        <a:p>
          <a:pPr rtl="1"/>
          <a:endParaRPr lang="ar-SA"/>
        </a:p>
      </dgm:t>
    </dgm:pt>
    <dgm:pt modelId="{A9E2FF69-AD54-4D7A-B6BD-18450AE77829}" type="pres">
      <dgm:prSet presAssocID="{C1A018C2-089D-4A0C-B5EA-7DEDE5CA7038}" presName="hierChild5" presStyleCnt="0"/>
      <dgm:spPr/>
      <dgm:t>
        <a:bodyPr/>
        <a:lstStyle/>
        <a:p>
          <a:pPr rtl="1"/>
          <a:endParaRPr lang="ar-SA"/>
        </a:p>
      </dgm:t>
    </dgm:pt>
    <dgm:pt modelId="{5D54533B-2AB0-4945-862A-D363CEB30AF6}" type="pres">
      <dgm:prSet presAssocID="{A403FD4A-3AEF-40FE-94CE-03DF6215D36F}" presName="Name37" presStyleLbl="parChTrans1D3" presStyleIdx="12" presStyleCnt="22"/>
      <dgm:spPr/>
      <dgm:t>
        <a:bodyPr/>
        <a:lstStyle/>
        <a:p>
          <a:pPr rtl="1"/>
          <a:endParaRPr lang="ar-SA"/>
        </a:p>
      </dgm:t>
    </dgm:pt>
    <dgm:pt modelId="{07658639-33A2-47ED-9BCE-4D5FA28FD7DC}" type="pres">
      <dgm:prSet presAssocID="{ACB9C25C-F0A8-4A6C-B5D7-C4C55A604DB0}" presName="hierRoot2" presStyleCnt="0">
        <dgm:presLayoutVars>
          <dgm:hierBranch val="init"/>
        </dgm:presLayoutVars>
      </dgm:prSet>
      <dgm:spPr/>
      <dgm:t>
        <a:bodyPr/>
        <a:lstStyle/>
        <a:p>
          <a:pPr rtl="1"/>
          <a:endParaRPr lang="ar-SA"/>
        </a:p>
      </dgm:t>
    </dgm:pt>
    <dgm:pt modelId="{A7DD7997-546F-470A-AB88-C36DCC124180}" type="pres">
      <dgm:prSet presAssocID="{ACB9C25C-F0A8-4A6C-B5D7-C4C55A604DB0}" presName="rootComposite" presStyleCnt="0"/>
      <dgm:spPr/>
      <dgm:t>
        <a:bodyPr/>
        <a:lstStyle/>
        <a:p>
          <a:pPr rtl="1"/>
          <a:endParaRPr lang="ar-SA"/>
        </a:p>
      </dgm:t>
    </dgm:pt>
    <dgm:pt modelId="{6B53F518-BF33-4AF8-9EB0-74F8E1C33F90}" type="pres">
      <dgm:prSet presAssocID="{ACB9C25C-F0A8-4A6C-B5D7-C4C55A604DB0}" presName="rootText" presStyleLbl="node3" presStyleIdx="12" presStyleCnt="22" custScaleY="210700">
        <dgm:presLayoutVars>
          <dgm:chPref val="3"/>
        </dgm:presLayoutVars>
      </dgm:prSet>
      <dgm:spPr/>
      <dgm:t>
        <a:bodyPr/>
        <a:lstStyle/>
        <a:p>
          <a:pPr rtl="1"/>
          <a:endParaRPr lang="ar-SA"/>
        </a:p>
      </dgm:t>
    </dgm:pt>
    <dgm:pt modelId="{C1CDCAD6-43E8-4524-BD4B-D0760B3CD714}" type="pres">
      <dgm:prSet presAssocID="{ACB9C25C-F0A8-4A6C-B5D7-C4C55A604DB0}" presName="rootConnector" presStyleLbl="node3" presStyleIdx="12" presStyleCnt="22"/>
      <dgm:spPr/>
      <dgm:t>
        <a:bodyPr/>
        <a:lstStyle/>
        <a:p>
          <a:pPr rtl="1"/>
          <a:endParaRPr lang="ar-SA"/>
        </a:p>
      </dgm:t>
    </dgm:pt>
    <dgm:pt modelId="{219C4BF4-FEC0-489D-9062-8EBF200F4FD2}" type="pres">
      <dgm:prSet presAssocID="{ACB9C25C-F0A8-4A6C-B5D7-C4C55A604DB0}" presName="hierChild4" presStyleCnt="0"/>
      <dgm:spPr/>
      <dgm:t>
        <a:bodyPr/>
        <a:lstStyle/>
        <a:p>
          <a:pPr rtl="1"/>
          <a:endParaRPr lang="ar-SA"/>
        </a:p>
      </dgm:t>
    </dgm:pt>
    <dgm:pt modelId="{D03287B3-0C29-4931-87D8-5A0FE73BCBB7}" type="pres">
      <dgm:prSet presAssocID="{44F634E0-7639-4B3A-9035-0059E1750817}" presName="Name37" presStyleLbl="parChTrans1D4" presStyleIdx="1" presStyleCnt="10"/>
      <dgm:spPr/>
      <dgm:t>
        <a:bodyPr/>
        <a:lstStyle/>
        <a:p>
          <a:pPr rtl="1"/>
          <a:endParaRPr lang="ar-SA"/>
        </a:p>
      </dgm:t>
    </dgm:pt>
    <dgm:pt modelId="{4DADF17F-085B-46A3-9325-2DFC6418F213}" type="pres">
      <dgm:prSet presAssocID="{E4A371D7-0211-40E9-9425-6502D053E8FA}" presName="hierRoot2" presStyleCnt="0">
        <dgm:presLayoutVars>
          <dgm:hierBranch val="init"/>
        </dgm:presLayoutVars>
      </dgm:prSet>
      <dgm:spPr/>
      <dgm:t>
        <a:bodyPr/>
        <a:lstStyle/>
        <a:p>
          <a:pPr rtl="1"/>
          <a:endParaRPr lang="ar-SA"/>
        </a:p>
      </dgm:t>
    </dgm:pt>
    <dgm:pt modelId="{4DECB0E7-9E6F-45DB-A8AD-76C8E6605EA5}" type="pres">
      <dgm:prSet presAssocID="{E4A371D7-0211-40E9-9425-6502D053E8FA}" presName="rootComposite" presStyleCnt="0"/>
      <dgm:spPr/>
      <dgm:t>
        <a:bodyPr/>
        <a:lstStyle/>
        <a:p>
          <a:pPr rtl="1"/>
          <a:endParaRPr lang="ar-SA"/>
        </a:p>
      </dgm:t>
    </dgm:pt>
    <dgm:pt modelId="{8F2BB291-F068-4226-B4D5-52A82124389E}" type="pres">
      <dgm:prSet presAssocID="{E4A371D7-0211-40E9-9425-6502D053E8FA}" presName="rootText" presStyleLbl="node4" presStyleIdx="1" presStyleCnt="10" custScaleY="122169">
        <dgm:presLayoutVars>
          <dgm:chPref val="3"/>
        </dgm:presLayoutVars>
      </dgm:prSet>
      <dgm:spPr/>
      <dgm:t>
        <a:bodyPr/>
        <a:lstStyle/>
        <a:p>
          <a:pPr rtl="1"/>
          <a:endParaRPr lang="ar-SA"/>
        </a:p>
      </dgm:t>
    </dgm:pt>
    <dgm:pt modelId="{647B2917-80BF-4B0C-AC74-7AC582029064}" type="pres">
      <dgm:prSet presAssocID="{E4A371D7-0211-40E9-9425-6502D053E8FA}" presName="rootConnector" presStyleLbl="node4" presStyleIdx="1" presStyleCnt="10"/>
      <dgm:spPr/>
      <dgm:t>
        <a:bodyPr/>
        <a:lstStyle/>
        <a:p>
          <a:pPr rtl="1"/>
          <a:endParaRPr lang="ar-SA"/>
        </a:p>
      </dgm:t>
    </dgm:pt>
    <dgm:pt modelId="{C9CD1DAD-4E03-44A5-A0BA-FEEE6E509917}" type="pres">
      <dgm:prSet presAssocID="{E4A371D7-0211-40E9-9425-6502D053E8FA}" presName="hierChild4" presStyleCnt="0"/>
      <dgm:spPr/>
      <dgm:t>
        <a:bodyPr/>
        <a:lstStyle/>
        <a:p>
          <a:pPr rtl="1"/>
          <a:endParaRPr lang="ar-SA"/>
        </a:p>
      </dgm:t>
    </dgm:pt>
    <dgm:pt modelId="{8615385C-7855-4904-8480-E88ADE7A4257}" type="pres">
      <dgm:prSet presAssocID="{E4A371D7-0211-40E9-9425-6502D053E8FA}" presName="hierChild5" presStyleCnt="0"/>
      <dgm:spPr/>
      <dgm:t>
        <a:bodyPr/>
        <a:lstStyle/>
        <a:p>
          <a:pPr rtl="1"/>
          <a:endParaRPr lang="ar-SA"/>
        </a:p>
      </dgm:t>
    </dgm:pt>
    <dgm:pt modelId="{E21269F6-9EA3-4ABE-B38B-D6E349176F72}" type="pres">
      <dgm:prSet presAssocID="{1BD47A81-44AA-4C50-BB64-88B6F6BB7AA2}" presName="Name37" presStyleLbl="parChTrans1D4" presStyleIdx="2" presStyleCnt="10"/>
      <dgm:spPr/>
      <dgm:t>
        <a:bodyPr/>
        <a:lstStyle/>
        <a:p>
          <a:pPr rtl="1"/>
          <a:endParaRPr lang="ar-SA"/>
        </a:p>
      </dgm:t>
    </dgm:pt>
    <dgm:pt modelId="{50516BCF-D7EB-42A7-9099-6F68F6B06402}" type="pres">
      <dgm:prSet presAssocID="{A50AA0BA-60D6-4A1D-9E5E-C1EEDAF44C98}" presName="hierRoot2" presStyleCnt="0">
        <dgm:presLayoutVars>
          <dgm:hierBranch val="init"/>
        </dgm:presLayoutVars>
      </dgm:prSet>
      <dgm:spPr/>
      <dgm:t>
        <a:bodyPr/>
        <a:lstStyle/>
        <a:p>
          <a:pPr rtl="1"/>
          <a:endParaRPr lang="ar-SA"/>
        </a:p>
      </dgm:t>
    </dgm:pt>
    <dgm:pt modelId="{A85B4712-0EDD-475F-ABB4-F90D5FB3404B}" type="pres">
      <dgm:prSet presAssocID="{A50AA0BA-60D6-4A1D-9E5E-C1EEDAF44C98}" presName="rootComposite" presStyleCnt="0"/>
      <dgm:spPr/>
      <dgm:t>
        <a:bodyPr/>
        <a:lstStyle/>
        <a:p>
          <a:pPr rtl="1"/>
          <a:endParaRPr lang="ar-SA"/>
        </a:p>
      </dgm:t>
    </dgm:pt>
    <dgm:pt modelId="{86DC6432-01D5-41B8-980B-351F5343C533}" type="pres">
      <dgm:prSet presAssocID="{A50AA0BA-60D6-4A1D-9E5E-C1EEDAF44C98}" presName="rootText" presStyleLbl="node4" presStyleIdx="2" presStyleCnt="10" custScaleY="142147">
        <dgm:presLayoutVars>
          <dgm:chPref val="3"/>
        </dgm:presLayoutVars>
      </dgm:prSet>
      <dgm:spPr/>
      <dgm:t>
        <a:bodyPr/>
        <a:lstStyle/>
        <a:p>
          <a:pPr rtl="1"/>
          <a:endParaRPr lang="ar-SA"/>
        </a:p>
      </dgm:t>
    </dgm:pt>
    <dgm:pt modelId="{921541E0-692B-4669-807A-450C97D58A0C}" type="pres">
      <dgm:prSet presAssocID="{A50AA0BA-60D6-4A1D-9E5E-C1EEDAF44C98}" presName="rootConnector" presStyleLbl="node4" presStyleIdx="2" presStyleCnt="10"/>
      <dgm:spPr/>
      <dgm:t>
        <a:bodyPr/>
        <a:lstStyle/>
        <a:p>
          <a:pPr rtl="1"/>
          <a:endParaRPr lang="ar-SA"/>
        </a:p>
      </dgm:t>
    </dgm:pt>
    <dgm:pt modelId="{080C6547-196D-4B8A-9814-0B5EC515EEBD}" type="pres">
      <dgm:prSet presAssocID="{A50AA0BA-60D6-4A1D-9E5E-C1EEDAF44C98}" presName="hierChild4" presStyleCnt="0"/>
      <dgm:spPr/>
      <dgm:t>
        <a:bodyPr/>
        <a:lstStyle/>
        <a:p>
          <a:pPr rtl="1"/>
          <a:endParaRPr lang="ar-SA"/>
        </a:p>
      </dgm:t>
    </dgm:pt>
    <dgm:pt modelId="{6D0A19C5-4EF3-47CA-A172-65C812276775}" type="pres">
      <dgm:prSet presAssocID="{1281FD0D-CCE9-4604-BDF7-39F4D11186F7}" presName="Name37" presStyleLbl="parChTrans1D4" presStyleIdx="3" presStyleCnt="10"/>
      <dgm:spPr/>
      <dgm:t>
        <a:bodyPr/>
        <a:lstStyle/>
        <a:p>
          <a:pPr rtl="1"/>
          <a:endParaRPr lang="ar-SA"/>
        </a:p>
      </dgm:t>
    </dgm:pt>
    <dgm:pt modelId="{FD25274D-4C7E-4E36-BAF6-A1C2D4FB84AB}" type="pres">
      <dgm:prSet presAssocID="{4B26FA98-76BC-4A64-82FF-4D7B62BFD166}" presName="hierRoot2" presStyleCnt="0">
        <dgm:presLayoutVars>
          <dgm:hierBranch val="init"/>
        </dgm:presLayoutVars>
      </dgm:prSet>
      <dgm:spPr/>
      <dgm:t>
        <a:bodyPr/>
        <a:lstStyle/>
        <a:p>
          <a:pPr rtl="1"/>
          <a:endParaRPr lang="ar-SA"/>
        </a:p>
      </dgm:t>
    </dgm:pt>
    <dgm:pt modelId="{71FF87E8-B01A-4AB9-9B69-B2DD5FAD977D}" type="pres">
      <dgm:prSet presAssocID="{4B26FA98-76BC-4A64-82FF-4D7B62BFD166}" presName="rootComposite" presStyleCnt="0"/>
      <dgm:spPr/>
      <dgm:t>
        <a:bodyPr/>
        <a:lstStyle/>
        <a:p>
          <a:pPr rtl="1"/>
          <a:endParaRPr lang="ar-SA"/>
        </a:p>
      </dgm:t>
    </dgm:pt>
    <dgm:pt modelId="{42F5D9BC-FB49-42F4-8E3D-7A61EF9A9EDD}" type="pres">
      <dgm:prSet presAssocID="{4B26FA98-76BC-4A64-82FF-4D7B62BFD166}" presName="rootText" presStyleLbl="node4" presStyleIdx="3" presStyleCnt="10" custScaleX="243413" custScaleY="168860">
        <dgm:presLayoutVars>
          <dgm:chPref val="3"/>
        </dgm:presLayoutVars>
      </dgm:prSet>
      <dgm:spPr/>
      <dgm:t>
        <a:bodyPr/>
        <a:lstStyle/>
        <a:p>
          <a:pPr rtl="1"/>
          <a:endParaRPr lang="ar-SA"/>
        </a:p>
      </dgm:t>
    </dgm:pt>
    <dgm:pt modelId="{54AF5590-E8C6-4D58-87EE-C5D169B6FB73}" type="pres">
      <dgm:prSet presAssocID="{4B26FA98-76BC-4A64-82FF-4D7B62BFD166}" presName="rootConnector" presStyleLbl="node4" presStyleIdx="3" presStyleCnt="10"/>
      <dgm:spPr/>
      <dgm:t>
        <a:bodyPr/>
        <a:lstStyle/>
        <a:p>
          <a:pPr rtl="1"/>
          <a:endParaRPr lang="ar-SA"/>
        </a:p>
      </dgm:t>
    </dgm:pt>
    <dgm:pt modelId="{927D5116-FD27-475A-B662-161E2B87F9BA}" type="pres">
      <dgm:prSet presAssocID="{4B26FA98-76BC-4A64-82FF-4D7B62BFD166}" presName="hierChild4" presStyleCnt="0"/>
      <dgm:spPr/>
      <dgm:t>
        <a:bodyPr/>
        <a:lstStyle/>
        <a:p>
          <a:pPr rtl="1"/>
          <a:endParaRPr lang="ar-SA"/>
        </a:p>
      </dgm:t>
    </dgm:pt>
    <dgm:pt modelId="{3F51B5C4-FB3A-4E59-B5C7-F433F9607D1C}" type="pres">
      <dgm:prSet presAssocID="{4B26FA98-76BC-4A64-82FF-4D7B62BFD166}" presName="hierChild5" presStyleCnt="0"/>
      <dgm:spPr/>
      <dgm:t>
        <a:bodyPr/>
        <a:lstStyle/>
        <a:p>
          <a:pPr rtl="1"/>
          <a:endParaRPr lang="ar-SA"/>
        </a:p>
      </dgm:t>
    </dgm:pt>
    <dgm:pt modelId="{2EF4466C-6137-48C0-8C89-71F516E65E9E}" type="pres">
      <dgm:prSet presAssocID="{A50AA0BA-60D6-4A1D-9E5E-C1EEDAF44C98}" presName="hierChild5" presStyleCnt="0"/>
      <dgm:spPr/>
      <dgm:t>
        <a:bodyPr/>
        <a:lstStyle/>
        <a:p>
          <a:pPr rtl="1"/>
          <a:endParaRPr lang="ar-SA"/>
        </a:p>
      </dgm:t>
    </dgm:pt>
    <dgm:pt modelId="{AED4F210-C689-4854-BCCC-7F5F1E4BECFC}" type="pres">
      <dgm:prSet presAssocID="{36A71F26-C256-4F2D-99F3-B0864AD9F38C}" presName="Name37" presStyleLbl="parChTrans1D4" presStyleIdx="4" presStyleCnt="10"/>
      <dgm:spPr/>
      <dgm:t>
        <a:bodyPr/>
        <a:lstStyle/>
        <a:p>
          <a:pPr rtl="1"/>
          <a:endParaRPr lang="ar-SA"/>
        </a:p>
      </dgm:t>
    </dgm:pt>
    <dgm:pt modelId="{2F830214-F0B6-41F1-9C75-EEFEB16C20F1}" type="pres">
      <dgm:prSet presAssocID="{5FF2FA6F-5EEB-477F-A1EC-E7605037DAAD}" presName="hierRoot2" presStyleCnt="0">
        <dgm:presLayoutVars>
          <dgm:hierBranch val="init"/>
        </dgm:presLayoutVars>
      </dgm:prSet>
      <dgm:spPr/>
      <dgm:t>
        <a:bodyPr/>
        <a:lstStyle/>
        <a:p>
          <a:pPr rtl="1"/>
          <a:endParaRPr lang="ar-SA"/>
        </a:p>
      </dgm:t>
    </dgm:pt>
    <dgm:pt modelId="{9593AEA1-B6AA-49EA-B2C3-2A9FBD0E5670}" type="pres">
      <dgm:prSet presAssocID="{5FF2FA6F-5EEB-477F-A1EC-E7605037DAAD}" presName="rootComposite" presStyleCnt="0"/>
      <dgm:spPr/>
      <dgm:t>
        <a:bodyPr/>
        <a:lstStyle/>
        <a:p>
          <a:pPr rtl="1"/>
          <a:endParaRPr lang="ar-SA"/>
        </a:p>
      </dgm:t>
    </dgm:pt>
    <dgm:pt modelId="{FC97EC43-F30D-4686-A64C-BBDD97F7F6F8}" type="pres">
      <dgm:prSet presAssocID="{5FF2FA6F-5EEB-477F-A1EC-E7605037DAAD}" presName="rootText" presStyleLbl="node4" presStyleIdx="4" presStyleCnt="10" custScaleY="155038">
        <dgm:presLayoutVars>
          <dgm:chPref val="3"/>
        </dgm:presLayoutVars>
      </dgm:prSet>
      <dgm:spPr/>
      <dgm:t>
        <a:bodyPr/>
        <a:lstStyle/>
        <a:p>
          <a:pPr rtl="1"/>
          <a:endParaRPr lang="ar-SA"/>
        </a:p>
      </dgm:t>
    </dgm:pt>
    <dgm:pt modelId="{17E23E70-559F-4D11-A643-E4E2E37A4C15}" type="pres">
      <dgm:prSet presAssocID="{5FF2FA6F-5EEB-477F-A1EC-E7605037DAAD}" presName="rootConnector" presStyleLbl="node4" presStyleIdx="4" presStyleCnt="10"/>
      <dgm:spPr/>
      <dgm:t>
        <a:bodyPr/>
        <a:lstStyle/>
        <a:p>
          <a:pPr rtl="1"/>
          <a:endParaRPr lang="ar-SA"/>
        </a:p>
      </dgm:t>
    </dgm:pt>
    <dgm:pt modelId="{755B9129-1390-4DCA-9B6F-A827D35319B6}" type="pres">
      <dgm:prSet presAssocID="{5FF2FA6F-5EEB-477F-A1EC-E7605037DAAD}" presName="hierChild4" presStyleCnt="0"/>
      <dgm:spPr/>
      <dgm:t>
        <a:bodyPr/>
        <a:lstStyle/>
        <a:p>
          <a:pPr rtl="1"/>
          <a:endParaRPr lang="ar-SA"/>
        </a:p>
      </dgm:t>
    </dgm:pt>
    <dgm:pt modelId="{F3EFE555-7F3B-4A9C-9B64-B3A0B6E22823}" type="pres">
      <dgm:prSet presAssocID="{9FDBB67D-5405-48CC-B4C0-A2A8379C1255}" presName="Name37" presStyleLbl="parChTrans1D4" presStyleIdx="5" presStyleCnt="10"/>
      <dgm:spPr/>
      <dgm:t>
        <a:bodyPr/>
        <a:lstStyle/>
        <a:p>
          <a:pPr rtl="1"/>
          <a:endParaRPr lang="ar-SA"/>
        </a:p>
      </dgm:t>
    </dgm:pt>
    <dgm:pt modelId="{DAE7CDDE-1C7C-4289-BAB4-FD7325870126}" type="pres">
      <dgm:prSet presAssocID="{A6E44413-ED79-4737-BE17-1FDDBAB12C2F}" presName="hierRoot2" presStyleCnt="0">
        <dgm:presLayoutVars>
          <dgm:hierBranch val="init"/>
        </dgm:presLayoutVars>
      </dgm:prSet>
      <dgm:spPr/>
      <dgm:t>
        <a:bodyPr/>
        <a:lstStyle/>
        <a:p>
          <a:pPr rtl="1"/>
          <a:endParaRPr lang="ar-SA"/>
        </a:p>
      </dgm:t>
    </dgm:pt>
    <dgm:pt modelId="{22A8D6E0-6EF6-47B2-9F7C-AC3B72D32421}" type="pres">
      <dgm:prSet presAssocID="{A6E44413-ED79-4737-BE17-1FDDBAB12C2F}" presName="rootComposite" presStyleCnt="0"/>
      <dgm:spPr/>
      <dgm:t>
        <a:bodyPr/>
        <a:lstStyle/>
        <a:p>
          <a:pPr rtl="1"/>
          <a:endParaRPr lang="ar-SA"/>
        </a:p>
      </dgm:t>
    </dgm:pt>
    <dgm:pt modelId="{609FF969-363E-4063-8604-23AEF83F1F9A}" type="pres">
      <dgm:prSet presAssocID="{A6E44413-ED79-4737-BE17-1FDDBAB12C2F}" presName="rootText" presStyleLbl="node4" presStyleIdx="5" presStyleCnt="10" custScaleY="223022">
        <dgm:presLayoutVars>
          <dgm:chPref val="3"/>
        </dgm:presLayoutVars>
      </dgm:prSet>
      <dgm:spPr/>
      <dgm:t>
        <a:bodyPr/>
        <a:lstStyle/>
        <a:p>
          <a:pPr rtl="1"/>
          <a:endParaRPr lang="ar-SA"/>
        </a:p>
      </dgm:t>
    </dgm:pt>
    <dgm:pt modelId="{6A3B4B85-6CF4-4614-8E2E-E5E850DEBAA0}" type="pres">
      <dgm:prSet presAssocID="{A6E44413-ED79-4737-BE17-1FDDBAB12C2F}" presName="rootConnector" presStyleLbl="node4" presStyleIdx="5" presStyleCnt="10"/>
      <dgm:spPr/>
      <dgm:t>
        <a:bodyPr/>
        <a:lstStyle/>
        <a:p>
          <a:pPr rtl="1"/>
          <a:endParaRPr lang="ar-SA"/>
        </a:p>
      </dgm:t>
    </dgm:pt>
    <dgm:pt modelId="{82104FAD-E9EF-42DD-B83A-806FF1C7503A}" type="pres">
      <dgm:prSet presAssocID="{A6E44413-ED79-4737-BE17-1FDDBAB12C2F}" presName="hierChild4" presStyleCnt="0"/>
      <dgm:spPr/>
      <dgm:t>
        <a:bodyPr/>
        <a:lstStyle/>
        <a:p>
          <a:pPr rtl="1"/>
          <a:endParaRPr lang="ar-SA"/>
        </a:p>
      </dgm:t>
    </dgm:pt>
    <dgm:pt modelId="{15DDAC1F-AF54-4E1A-B462-F17A217C35C8}" type="pres">
      <dgm:prSet presAssocID="{A6E44413-ED79-4737-BE17-1FDDBAB12C2F}" presName="hierChild5" presStyleCnt="0"/>
      <dgm:spPr/>
      <dgm:t>
        <a:bodyPr/>
        <a:lstStyle/>
        <a:p>
          <a:pPr rtl="1"/>
          <a:endParaRPr lang="ar-SA"/>
        </a:p>
      </dgm:t>
    </dgm:pt>
    <dgm:pt modelId="{C8EC4054-5F7E-42C2-A15F-E73C176A5FF1}" type="pres">
      <dgm:prSet presAssocID="{654D6196-06B1-4383-B6B6-60AEC164B305}" presName="Name37" presStyleLbl="parChTrans1D4" presStyleIdx="6" presStyleCnt="10"/>
      <dgm:spPr/>
      <dgm:t>
        <a:bodyPr/>
        <a:lstStyle/>
        <a:p>
          <a:pPr rtl="1"/>
          <a:endParaRPr lang="ar-SA"/>
        </a:p>
      </dgm:t>
    </dgm:pt>
    <dgm:pt modelId="{D4B0A9A8-4369-4ABC-A94B-FFBE717D50D3}" type="pres">
      <dgm:prSet presAssocID="{BCE6F801-C6F7-4BAC-8B59-DC2DC74F93DB}" presName="hierRoot2" presStyleCnt="0">
        <dgm:presLayoutVars>
          <dgm:hierBranch val="init"/>
        </dgm:presLayoutVars>
      </dgm:prSet>
      <dgm:spPr/>
      <dgm:t>
        <a:bodyPr/>
        <a:lstStyle/>
        <a:p>
          <a:pPr rtl="1"/>
          <a:endParaRPr lang="ar-SA"/>
        </a:p>
      </dgm:t>
    </dgm:pt>
    <dgm:pt modelId="{EC4F5C30-734F-41AD-8F9A-71C5CB95231A}" type="pres">
      <dgm:prSet presAssocID="{BCE6F801-C6F7-4BAC-8B59-DC2DC74F93DB}" presName="rootComposite" presStyleCnt="0"/>
      <dgm:spPr/>
      <dgm:t>
        <a:bodyPr/>
        <a:lstStyle/>
        <a:p>
          <a:pPr rtl="1"/>
          <a:endParaRPr lang="ar-SA"/>
        </a:p>
      </dgm:t>
    </dgm:pt>
    <dgm:pt modelId="{B92658FF-0957-4C80-82DE-3B893BE886CA}" type="pres">
      <dgm:prSet presAssocID="{BCE6F801-C6F7-4BAC-8B59-DC2DC74F93DB}" presName="rootText" presStyleLbl="node4" presStyleIdx="6" presStyleCnt="10" custScaleY="228648">
        <dgm:presLayoutVars>
          <dgm:chPref val="3"/>
        </dgm:presLayoutVars>
      </dgm:prSet>
      <dgm:spPr/>
      <dgm:t>
        <a:bodyPr/>
        <a:lstStyle/>
        <a:p>
          <a:pPr rtl="1"/>
          <a:endParaRPr lang="ar-SA"/>
        </a:p>
      </dgm:t>
    </dgm:pt>
    <dgm:pt modelId="{FABC773D-9F9A-47CD-A27E-A442FE9E68CE}" type="pres">
      <dgm:prSet presAssocID="{BCE6F801-C6F7-4BAC-8B59-DC2DC74F93DB}" presName="rootConnector" presStyleLbl="node4" presStyleIdx="6" presStyleCnt="10"/>
      <dgm:spPr/>
      <dgm:t>
        <a:bodyPr/>
        <a:lstStyle/>
        <a:p>
          <a:pPr rtl="1"/>
          <a:endParaRPr lang="ar-SA"/>
        </a:p>
      </dgm:t>
    </dgm:pt>
    <dgm:pt modelId="{80FDDC88-3839-4001-8E22-0CB967C9E25B}" type="pres">
      <dgm:prSet presAssocID="{BCE6F801-C6F7-4BAC-8B59-DC2DC74F93DB}" presName="hierChild4" presStyleCnt="0"/>
      <dgm:spPr/>
      <dgm:t>
        <a:bodyPr/>
        <a:lstStyle/>
        <a:p>
          <a:pPr rtl="1"/>
          <a:endParaRPr lang="ar-SA"/>
        </a:p>
      </dgm:t>
    </dgm:pt>
    <dgm:pt modelId="{C04B62E2-544E-45FB-A472-67266D4431CC}" type="pres">
      <dgm:prSet presAssocID="{BCE6F801-C6F7-4BAC-8B59-DC2DC74F93DB}" presName="hierChild5" presStyleCnt="0"/>
      <dgm:spPr/>
      <dgm:t>
        <a:bodyPr/>
        <a:lstStyle/>
        <a:p>
          <a:pPr rtl="1"/>
          <a:endParaRPr lang="ar-SA"/>
        </a:p>
      </dgm:t>
    </dgm:pt>
    <dgm:pt modelId="{11533EB6-030A-4DCA-9E69-9C85F1BC987C}" type="pres">
      <dgm:prSet presAssocID="{5FF2FA6F-5EEB-477F-A1EC-E7605037DAAD}" presName="hierChild5" presStyleCnt="0"/>
      <dgm:spPr/>
      <dgm:t>
        <a:bodyPr/>
        <a:lstStyle/>
        <a:p>
          <a:pPr rtl="1"/>
          <a:endParaRPr lang="ar-SA"/>
        </a:p>
      </dgm:t>
    </dgm:pt>
    <dgm:pt modelId="{3473BB75-3038-483C-AD4B-8B2CF0F5D999}" type="pres">
      <dgm:prSet presAssocID="{ACB9C25C-F0A8-4A6C-B5D7-C4C55A604DB0}" presName="hierChild5" presStyleCnt="0"/>
      <dgm:spPr/>
      <dgm:t>
        <a:bodyPr/>
        <a:lstStyle/>
        <a:p>
          <a:pPr rtl="1"/>
          <a:endParaRPr lang="ar-SA"/>
        </a:p>
      </dgm:t>
    </dgm:pt>
    <dgm:pt modelId="{FE5571A9-D0E7-455E-AE8E-C6778762F079}" type="pres">
      <dgm:prSet presAssocID="{18F82DB9-CB4E-41A9-8B07-FFA2DE24034D}" presName="Name37" presStyleLbl="parChTrans1D3" presStyleIdx="13" presStyleCnt="22"/>
      <dgm:spPr/>
      <dgm:t>
        <a:bodyPr/>
        <a:lstStyle/>
        <a:p>
          <a:pPr rtl="1"/>
          <a:endParaRPr lang="ar-SA"/>
        </a:p>
      </dgm:t>
    </dgm:pt>
    <dgm:pt modelId="{1EC5D778-A803-4FDC-9223-F927291FBEF8}" type="pres">
      <dgm:prSet presAssocID="{4007D5C0-E0BC-483B-A1BF-4A5122E88C10}" presName="hierRoot2" presStyleCnt="0">
        <dgm:presLayoutVars>
          <dgm:hierBranch val="init"/>
        </dgm:presLayoutVars>
      </dgm:prSet>
      <dgm:spPr/>
      <dgm:t>
        <a:bodyPr/>
        <a:lstStyle/>
        <a:p>
          <a:pPr rtl="1"/>
          <a:endParaRPr lang="ar-SA"/>
        </a:p>
      </dgm:t>
    </dgm:pt>
    <dgm:pt modelId="{F10C5991-8EAA-47F3-AA17-241743ACF7A2}" type="pres">
      <dgm:prSet presAssocID="{4007D5C0-E0BC-483B-A1BF-4A5122E88C10}" presName="rootComposite" presStyleCnt="0"/>
      <dgm:spPr/>
      <dgm:t>
        <a:bodyPr/>
        <a:lstStyle/>
        <a:p>
          <a:pPr rtl="1"/>
          <a:endParaRPr lang="ar-SA"/>
        </a:p>
      </dgm:t>
    </dgm:pt>
    <dgm:pt modelId="{F24E28C9-1A53-42B3-BFB5-688761062F94}" type="pres">
      <dgm:prSet presAssocID="{4007D5C0-E0BC-483B-A1BF-4A5122E88C10}" presName="rootText" presStyleLbl="node3" presStyleIdx="13" presStyleCnt="22" custScaleY="223956">
        <dgm:presLayoutVars>
          <dgm:chPref val="3"/>
        </dgm:presLayoutVars>
      </dgm:prSet>
      <dgm:spPr/>
      <dgm:t>
        <a:bodyPr/>
        <a:lstStyle/>
        <a:p>
          <a:pPr rtl="1"/>
          <a:endParaRPr lang="ar-SA"/>
        </a:p>
      </dgm:t>
    </dgm:pt>
    <dgm:pt modelId="{BD129063-D47B-469A-97C8-6DABEC8E8B35}" type="pres">
      <dgm:prSet presAssocID="{4007D5C0-E0BC-483B-A1BF-4A5122E88C10}" presName="rootConnector" presStyleLbl="node3" presStyleIdx="13" presStyleCnt="22"/>
      <dgm:spPr/>
      <dgm:t>
        <a:bodyPr/>
        <a:lstStyle/>
        <a:p>
          <a:pPr rtl="1"/>
          <a:endParaRPr lang="ar-SA"/>
        </a:p>
      </dgm:t>
    </dgm:pt>
    <dgm:pt modelId="{FBD5EB31-B475-45D1-8D47-CB7C6B801815}" type="pres">
      <dgm:prSet presAssocID="{4007D5C0-E0BC-483B-A1BF-4A5122E88C10}" presName="hierChild4" presStyleCnt="0"/>
      <dgm:spPr/>
      <dgm:t>
        <a:bodyPr/>
        <a:lstStyle/>
        <a:p>
          <a:pPr rtl="1"/>
          <a:endParaRPr lang="ar-SA"/>
        </a:p>
      </dgm:t>
    </dgm:pt>
    <dgm:pt modelId="{EFDECD1E-65B5-44CD-8BF7-1D7E18E5D185}" type="pres">
      <dgm:prSet presAssocID="{4ADA08F2-0A20-4FDE-ACDE-69B75E7336ED}" presName="Name37" presStyleLbl="parChTrans1D4" presStyleIdx="7" presStyleCnt="10"/>
      <dgm:spPr/>
      <dgm:t>
        <a:bodyPr/>
        <a:lstStyle/>
        <a:p>
          <a:pPr rtl="1"/>
          <a:endParaRPr lang="ar-SA"/>
        </a:p>
      </dgm:t>
    </dgm:pt>
    <dgm:pt modelId="{B55006BA-27D7-4473-B485-E5C953FFE505}" type="pres">
      <dgm:prSet presAssocID="{14480F63-AA84-49D2-A404-7A830978939B}" presName="hierRoot2" presStyleCnt="0">
        <dgm:presLayoutVars>
          <dgm:hierBranch val="init"/>
        </dgm:presLayoutVars>
      </dgm:prSet>
      <dgm:spPr/>
      <dgm:t>
        <a:bodyPr/>
        <a:lstStyle/>
        <a:p>
          <a:pPr rtl="1"/>
          <a:endParaRPr lang="ar-SA"/>
        </a:p>
      </dgm:t>
    </dgm:pt>
    <dgm:pt modelId="{D521EE23-661B-4D70-B61F-E64E2F0488CE}" type="pres">
      <dgm:prSet presAssocID="{14480F63-AA84-49D2-A404-7A830978939B}" presName="rootComposite" presStyleCnt="0"/>
      <dgm:spPr/>
      <dgm:t>
        <a:bodyPr/>
        <a:lstStyle/>
        <a:p>
          <a:pPr rtl="1"/>
          <a:endParaRPr lang="ar-SA"/>
        </a:p>
      </dgm:t>
    </dgm:pt>
    <dgm:pt modelId="{858936A6-882B-4B8E-ADF7-52AA00EA3348}" type="pres">
      <dgm:prSet presAssocID="{14480F63-AA84-49D2-A404-7A830978939B}" presName="rootText" presStyleLbl="node4" presStyleIdx="7" presStyleCnt="10" custScaleY="158595">
        <dgm:presLayoutVars>
          <dgm:chPref val="3"/>
        </dgm:presLayoutVars>
      </dgm:prSet>
      <dgm:spPr/>
      <dgm:t>
        <a:bodyPr/>
        <a:lstStyle/>
        <a:p>
          <a:pPr rtl="1"/>
          <a:endParaRPr lang="ar-SA"/>
        </a:p>
      </dgm:t>
    </dgm:pt>
    <dgm:pt modelId="{3758824F-1D42-4978-9514-BE33FA542127}" type="pres">
      <dgm:prSet presAssocID="{14480F63-AA84-49D2-A404-7A830978939B}" presName="rootConnector" presStyleLbl="node4" presStyleIdx="7" presStyleCnt="10"/>
      <dgm:spPr/>
      <dgm:t>
        <a:bodyPr/>
        <a:lstStyle/>
        <a:p>
          <a:pPr rtl="1"/>
          <a:endParaRPr lang="ar-SA"/>
        </a:p>
      </dgm:t>
    </dgm:pt>
    <dgm:pt modelId="{AEFD267F-1AE6-4E9B-BC44-2ABDA5B4C0E3}" type="pres">
      <dgm:prSet presAssocID="{14480F63-AA84-49D2-A404-7A830978939B}" presName="hierChild4" presStyleCnt="0"/>
      <dgm:spPr/>
      <dgm:t>
        <a:bodyPr/>
        <a:lstStyle/>
        <a:p>
          <a:pPr rtl="1"/>
          <a:endParaRPr lang="ar-SA"/>
        </a:p>
      </dgm:t>
    </dgm:pt>
    <dgm:pt modelId="{382D879C-F11B-494B-A35A-E915EE39A37C}" type="pres">
      <dgm:prSet presAssocID="{14480F63-AA84-49D2-A404-7A830978939B}" presName="hierChild5" presStyleCnt="0"/>
      <dgm:spPr/>
      <dgm:t>
        <a:bodyPr/>
        <a:lstStyle/>
        <a:p>
          <a:pPr rtl="1"/>
          <a:endParaRPr lang="ar-SA"/>
        </a:p>
      </dgm:t>
    </dgm:pt>
    <dgm:pt modelId="{9B9CD37B-9872-462B-8163-FD05A6BA29C3}" type="pres">
      <dgm:prSet presAssocID="{998A20F3-153D-4B87-BCD4-AF8631AFF5B7}" presName="Name37" presStyleLbl="parChTrans1D4" presStyleIdx="8" presStyleCnt="10"/>
      <dgm:spPr/>
      <dgm:t>
        <a:bodyPr/>
        <a:lstStyle/>
        <a:p>
          <a:pPr rtl="1"/>
          <a:endParaRPr lang="ar-SA"/>
        </a:p>
      </dgm:t>
    </dgm:pt>
    <dgm:pt modelId="{F2F2202C-EC8C-478C-8B2C-0A11443773C9}" type="pres">
      <dgm:prSet presAssocID="{15E8CA11-9E72-4D87-B0EF-98E36C813378}" presName="hierRoot2" presStyleCnt="0">
        <dgm:presLayoutVars>
          <dgm:hierBranch val="init"/>
        </dgm:presLayoutVars>
      </dgm:prSet>
      <dgm:spPr/>
      <dgm:t>
        <a:bodyPr/>
        <a:lstStyle/>
        <a:p>
          <a:pPr rtl="1"/>
          <a:endParaRPr lang="ar-SA"/>
        </a:p>
      </dgm:t>
    </dgm:pt>
    <dgm:pt modelId="{40D5F7F5-1FB9-42CB-911D-67390AE10213}" type="pres">
      <dgm:prSet presAssocID="{15E8CA11-9E72-4D87-B0EF-98E36C813378}" presName="rootComposite" presStyleCnt="0"/>
      <dgm:spPr/>
      <dgm:t>
        <a:bodyPr/>
        <a:lstStyle/>
        <a:p>
          <a:pPr rtl="1"/>
          <a:endParaRPr lang="ar-SA"/>
        </a:p>
      </dgm:t>
    </dgm:pt>
    <dgm:pt modelId="{B0AD2C12-0245-4A48-8930-3A6CF1666425}" type="pres">
      <dgm:prSet presAssocID="{15E8CA11-9E72-4D87-B0EF-98E36C813378}" presName="rootText" presStyleLbl="node4" presStyleIdx="8" presStyleCnt="10" custScaleY="143199">
        <dgm:presLayoutVars>
          <dgm:chPref val="3"/>
        </dgm:presLayoutVars>
      </dgm:prSet>
      <dgm:spPr/>
      <dgm:t>
        <a:bodyPr/>
        <a:lstStyle/>
        <a:p>
          <a:pPr rtl="1"/>
          <a:endParaRPr lang="ar-SA"/>
        </a:p>
      </dgm:t>
    </dgm:pt>
    <dgm:pt modelId="{73994AE9-C79B-4302-B79F-E1771FD2C496}" type="pres">
      <dgm:prSet presAssocID="{15E8CA11-9E72-4D87-B0EF-98E36C813378}" presName="rootConnector" presStyleLbl="node4" presStyleIdx="8" presStyleCnt="10"/>
      <dgm:spPr/>
      <dgm:t>
        <a:bodyPr/>
        <a:lstStyle/>
        <a:p>
          <a:pPr rtl="1"/>
          <a:endParaRPr lang="ar-SA"/>
        </a:p>
      </dgm:t>
    </dgm:pt>
    <dgm:pt modelId="{061DC000-1650-4C0B-AA84-CB8311B8B6DF}" type="pres">
      <dgm:prSet presAssocID="{15E8CA11-9E72-4D87-B0EF-98E36C813378}" presName="hierChild4" presStyleCnt="0"/>
      <dgm:spPr/>
      <dgm:t>
        <a:bodyPr/>
        <a:lstStyle/>
        <a:p>
          <a:pPr rtl="1"/>
          <a:endParaRPr lang="ar-SA"/>
        </a:p>
      </dgm:t>
    </dgm:pt>
    <dgm:pt modelId="{60F5C1D3-25FE-4022-926B-9942BA514F30}" type="pres">
      <dgm:prSet presAssocID="{15E8CA11-9E72-4D87-B0EF-98E36C813378}" presName="hierChild5" presStyleCnt="0"/>
      <dgm:spPr/>
      <dgm:t>
        <a:bodyPr/>
        <a:lstStyle/>
        <a:p>
          <a:pPr rtl="1"/>
          <a:endParaRPr lang="ar-SA"/>
        </a:p>
      </dgm:t>
    </dgm:pt>
    <dgm:pt modelId="{670B8FDE-3389-423F-84DD-2CCFA9A517AF}" type="pres">
      <dgm:prSet presAssocID="{624D400A-A1A5-439C-9F8F-2F82C97A1D87}" presName="Name37" presStyleLbl="parChTrans1D4" presStyleIdx="9" presStyleCnt="10"/>
      <dgm:spPr/>
      <dgm:t>
        <a:bodyPr/>
        <a:lstStyle/>
        <a:p>
          <a:pPr rtl="1"/>
          <a:endParaRPr lang="ar-SA"/>
        </a:p>
      </dgm:t>
    </dgm:pt>
    <dgm:pt modelId="{669380F5-52FB-4C46-8ED6-D0E089CACD8C}" type="pres">
      <dgm:prSet presAssocID="{315AC4C9-DF7F-4DBF-A787-6256BEC3FC5D}" presName="hierRoot2" presStyleCnt="0">
        <dgm:presLayoutVars>
          <dgm:hierBranch val="init"/>
        </dgm:presLayoutVars>
      </dgm:prSet>
      <dgm:spPr/>
      <dgm:t>
        <a:bodyPr/>
        <a:lstStyle/>
        <a:p>
          <a:pPr rtl="1"/>
          <a:endParaRPr lang="ar-SA"/>
        </a:p>
      </dgm:t>
    </dgm:pt>
    <dgm:pt modelId="{15294476-9927-4732-B44A-5E93255A68AD}" type="pres">
      <dgm:prSet presAssocID="{315AC4C9-DF7F-4DBF-A787-6256BEC3FC5D}" presName="rootComposite" presStyleCnt="0"/>
      <dgm:spPr/>
      <dgm:t>
        <a:bodyPr/>
        <a:lstStyle/>
        <a:p>
          <a:pPr rtl="1"/>
          <a:endParaRPr lang="ar-SA"/>
        </a:p>
      </dgm:t>
    </dgm:pt>
    <dgm:pt modelId="{F70529A9-1187-45EA-8FA6-DD4F2E9548B1}" type="pres">
      <dgm:prSet presAssocID="{315AC4C9-DF7F-4DBF-A787-6256BEC3FC5D}" presName="rootText" presStyleLbl="node4" presStyleIdx="9" presStyleCnt="10" custScaleY="242350">
        <dgm:presLayoutVars>
          <dgm:chPref val="3"/>
        </dgm:presLayoutVars>
      </dgm:prSet>
      <dgm:spPr/>
      <dgm:t>
        <a:bodyPr/>
        <a:lstStyle/>
        <a:p>
          <a:pPr rtl="1"/>
          <a:endParaRPr lang="ar-SA"/>
        </a:p>
      </dgm:t>
    </dgm:pt>
    <dgm:pt modelId="{C7D13D5C-F6DA-4CD8-8A71-635222A7F6DC}" type="pres">
      <dgm:prSet presAssocID="{315AC4C9-DF7F-4DBF-A787-6256BEC3FC5D}" presName="rootConnector" presStyleLbl="node4" presStyleIdx="9" presStyleCnt="10"/>
      <dgm:spPr/>
      <dgm:t>
        <a:bodyPr/>
        <a:lstStyle/>
        <a:p>
          <a:pPr rtl="1"/>
          <a:endParaRPr lang="ar-SA"/>
        </a:p>
      </dgm:t>
    </dgm:pt>
    <dgm:pt modelId="{C5DB40F3-6EB0-4F73-8A8D-58B7C43E7F5C}" type="pres">
      <dgm:prSet presAssocID="{315AC4C9-DF7F-4DBF-A787-6256BEC3FC5D}" presName="hierChild4" presStyleCnt="0"/>
      <dgm:spPr/>
      <dgm:t>
        <a:bodyPr/>
        <a:lstStyle/>
        <a:p>
          <a:pPr rtl="1"/>
          <a:endParaRPr lang="ar-SA"/>
        </a:p>
      </dgm:t>
    </dgm:pt>
    <dgm:pt modelId="{BE965B23-1840-480B-9B76-1F7650C119E2}" type="pres">
      <dgm:prSet presAssocID="{315AC4C9-DF7F-4DBF-A787-6256BEC3FC5D}" presName="hierChild5" presStyleCnt="0"/>
      <dgm:spPr/>
      <dgm:t>
        <a:bodyPr/>
        <a:lstStyle/>
        <a:p>
          <a:pPr rtl="1"/>
          <a:endParaRPr lang="ar-SA"/>
        </a:p>
      </dgm:t>
    </dgm:pt>
    <dgm:pt modelId="{261BE339-DA7D-4DCA-A5E8-2CA30772DDAC}" type="pres">
      <dgm:prSet presAssocID="{4007D5C0-E0BC-483B-A1BF-4A5122E88C10}" presName="hierChild5" presStyleCnt="0"/>
      <dgm:spPr/>
      <dgm:t>
        <a:bodyPr/>
        <a:lstStyle/>
        <a:p>
          <a:pPr rtl="1"/>
          <a:endParaRPr lang="ar-SA"/>
        </a:p>
      </dgm:t>
    </dgm:pt>
    <dgm:pt modelId="{B256BE03-8613-4198-96BD-359793AB22F9}" type="pres">
      <dgm:prSet presAssocID="{5FC46067-88F8-4FB4-8BF8-DAFB9A2555FD}" presName="hierChild5" presStyleCnt="0"/>
      <dgm:spPr/>
      <dgm:t>
        <a:bodyPr/>
        <a:lstStyle/>
        <a:p>
          <a:pPr rtl="1"/>
          <a:endParaRPr lang="ar-SA"/>
        </a:p>
      </dgm:t>
    </dgm:pt>
    <dgm:pt modelId="{DAF0AA55-BCD2-43DE-814F-A07A590CBF24}" type="pres">
      <dgm:prSet presAssocID="{E5BF6B2D-AABB-411D-AC22-123F2845D77A}" presName="Name37" presStyleLbl="parChTrans1D2" presStyleIdx="4" presStyleCnt="6"/>
      <dgm:spPr/>
      <dgm:t>
        <a:bodyPr/>
        <a:lstStyle/>
        <a:p>
          <a:pPr rtl="1"/>
          <a:endParaRPr lang="ar-SA"/>
        </a:p>
      </dgm:t>
    </dgm:pt>
    <dgm:pt modelId="{5D0652C1-7EDA-4B04-BF87-CEA465AF9CC5}" type="pres">
      <dgm:prSet presAssocID="{EF3F29B8-9B2C-4E1D-8C3E-3220F6B0EBEF}" presName="hierRoot2" presStyleCnt="0">
        <dgm:presLayoutVars>
          <dgm:hierBranch val="init"/>
        </dgm:presLayoutVars>
      </dgm:prSet>
      <dgm:spPr/>
      <dgm:t>
        <a:bodyPr/>
        <a:lstStyle/>
        <a:p>
          <a:pPr rtl="1"/>
          <a:endParaRPr lang="ar-SA"/>
        </a:p>
      </dgm:t>
    </dgm:pt>
    <dgm:pt modelId="{0D1182F0-D363-400C-9FF6-0EAEC45BE701}" type="pres">
      <dgm:prSet presAssocID="{EF3F29B8-9B2C-4E1D-8C3E-3220F6B0EBEF}" presName="rootComposite" presStyleCnt="0"/>
      <dgm:spPr/>
      <dgm:t>
        <a:bodyPr/>
        <a:lstStyle/>
        <a:p>
          <a:pPr rtl="1"/>
          <a:endParaRPr lang="ar-SA"/>
        </a:p>
      </dgm:t>
    </dgm:pt>
    <dgm:pt modelId="{0AFA8333-F4CA-4580-A6AA-97AF1B73F49F}" type="pres">
      <dgm:prSet presAssocID="{EF3F29B8-9B2C-4E1D-8C3E-3220F6B0EBEF}" presName="rootText" presStyleLbl="node2" presStyleIdx="4" presStyleCnt="6" custScaleX="196768" custScaleY="307101">
        <dgm:presLayoutVars>
          <dgm:chPref val="3"/>
        </dgm:presLayoutVars>
      </dgm:prSet>
      <dgm:spPr/>
      <dgm:t>
        <a:bodyPr/>
        <a:lstStyle/>
        <a:p>
          <a:pPr rtl="1"/>
          <a:endParaRPr lang="ar-SA"/>
        </a:p>
      </dgm:t>
    </dgm:pt>
    <dgm:pt modelId="{3686E970-B946-4AE8-B89F-3787407C7AC2}" type="pres">
      <dgm:prSet presAssocID="{EF3F29B8-9B2C-4E1D-8C3E-3220F6B0EBEF}" presName="rootConnector" presStyleLbl="node2" presStyleIdx="4" presStyleCnt="6"/>
      <dgm:spPr/>
      <dgm:t>
        <a:bodyPr/>
        <a:lstStyle/>
        <a:p>
          <a:pPr rtl="1"/>
          <a:endParaRPr lang="ar-SA"/>
        </a:p>
      </dgm:t>
    </dgm:pt>
    <dgm:pt modelId="{D1DCE86B-F4F3-4173-BC57-4B487CCF1625}" type="pres">
      <dgm:prSet presAssocID="{EF3F29B8-9B2C-4E1D-8C3E-3220F6B0EBEF}" presName="hierChild4" presStyleCnt="0"/>
      <dgm:spPr/>
      <dgm:t>
        <a:bodyPr/>
        <a:lstStyle/>
        <a:p>
          <a:pPr rtl="1"/>
          <a:endParaRPr lang="ar-SA"/>
        </a:p>
      </dgm:t>
    </dgm:pt>
    <dgm:pt modelId="{A0A8D167-9862-4BB9-9BBF-22B0645C01AD}" type="pres">
      <dgm:prSet presAssocID="{8DE0F6D6-6D8F-4400-8663-D690B59CF0FF}" presName="Name37" presStyleLbl="parChTrans1D3" presStyleIdx="14" presStyleCnt="22"/>
      <dgm:spPr/>
      <dgm:t>
        <a:bodyPr/>
        <a:lstStyle/>
        <a:p>
          <a:pPr rtl="1"/>
          <a:endParaRPr lang="ar-SA"/>
        </a:p>
      </dgm:t>
    </dgm:pt>
    <dgm:pt modelId="{A71F80C6-6601-4ECF-80D5-8B6594CBEDCD}" type="pres">
      <dgm:prSet presAssocID="{E886E5DF-CF82-493F-8A18-B109BB434F3D}" presName="hierRoot2" presStyleCnt="0">
        <dgm:presLayoutVars>
          <dgm:hierBranch val="init"/>
        </dgm:presLayoutVars>
      </dgm:prSet>
      <dgm:spPr/>
      <dgm:t>
        <a:bodyPr/>
        <a:lstStyle/>
        <a:p>
          <a:pPr rtl="1"/>
          <a:endParaRPr lang="ar-SA"/>
        </a:p>
      </dgm:t>
    </dgm:pt>
    <dgm:pt modelId="{7E027DD1-94C4-4E19-9B37-A291B02E93C5}" type="pres">
      <dgm:prSet presAssocID="{E886E5DF-CF82-493F-8A18-B109BB434F3D}" presName="rootComposite" presStyleCnt="0"/>
      <dgm:spPr/>
      <dgm:t>
        <a:bodyPr/>
        <a:lstStyle/>
        <a:p>
          <a:pPr rtl="1"/>
          <a:endParaRPr lang="ar-SA"/>
        </a:p>
      </dgm:t>
    </dgm:pt>
    <dgm:pt modelId="{6CDCADD7-FDD5-4AD7-812F-3BA09D13871B}" type="pres">
      <dgm:prSet presAssocID="{E886E5DF-CF82-493F-8A18-B109BB434F3D}" presName="rootText" presStyleLbl="node3" presStyleIdx="14" presStyleCnt="22" custScaleY="138725">
        <dgm:presLayoutVars>
          <dgm:chPref val="3"/>
        </dgm:presLayoutVars>
      </dgm:prSet>
      <dgm:spPr/>
      <dgm:t>
        <a:bodyPr/>
        <a:lstStyle/>
        <a:p>
          <a:pPr rtl="1"/>
          <a:endParaRPr lang="ar-SA"/>
        </a:p>
      </dgm:t>
    </dgm:pt>
    <dgm:pt modelId="{7B876BBF-1D8D-4396-B48A-9DF24FF54B8A}" type="pres">
      <dgm:prSet presAssocID="{E886E5DF-CF82-493F-8A18-B109BB434F3D}" presName="rootConnector" presStyleLbl="node3" presStyleIdx="14" presStyleCnt="22"/>
      <dgm:spPr/>
      <dgm:t>
        <a:bodyPr/>
        <a:lstStyle/>
        <a:p>
          <a:pPr rtl="1"/>
          <a:endParaRPr lang="ar-SA"/>
        </a:p>
      </dgm:t>
    </dgm:pt>
    <dgm:pt modelId="{F4B4CE20-238B-437B-B121-59662EA54957}" type="pres">
      <dgm:prSet presAssocID="{E886E5DF-CF82-493F-8A18-B109BB434F3D}" presName="hierChild4" presStyleCnt="0"/>
      <dgm:spPr/>
      <dgm:t>
        <a:bodyPr/>
        <a:lstStyle/>
        <a:p>
          <a:pPr rtl="1"/>
          <a:endParaRPr lang="ar-SA"/>
        </a:p>
      </dgm:t>
    </dgm:pt>
    <dgm:pt modelId="{2BB81104-9CC7-4BCE-BABE-9FB56F77B3E5}" type="pres">
      <dgm:prSet presAssocID="{E886E5DF-CF82-493F-8A18-B109BB434F3D}" presName="hierChild5" presStyleCnt="0"/>
      <dgm:spPr/>
      <dgm:t>
        <a:bodyPr/>
        <a:lstStyle/>
        <a:p>
          <a:pPr rtl="1"/>
          <a:endParaRPr lang="ar-SA"/>
        </a:p>
      </dgm:t>
    </dgm:pt>
    <dgm:pt modelId="{CF8930B3-5F19-4F0F-B6EB-53AAA3251E52}" type="pres">
      <dgm:prSet presAssocID="{5445854D-0B1D-48BA-B648-73D35DBAD316}" presName="Name37" presStyleLbl="parChTrans1D3" presStyleIdx="15" presStyleCnt="22"/>
      <dgm:spPr/>
      <dgm:t>
        <a:bodyPr/>
        <a:lstStyle/>
        <a:p>
          <a:pPr rtl="1"/>
          <a:endParaRPr lang="ar-SA"/>
        </a:p>
      </dgm:t>
    </dgm:pt>
    <dgm:pt modelId="{6BB54021-313A-4526-8AE3-6E039F2A1070}" type="pres">
      <dgm:prSet presAssocID="{A53810E7-D16B-4E6C-A9BB-8D8D286120F1}" presName="hierRoot2" presStyleCnt="0">
        <dgm:presLayoutVars>
          <dgm:hierBranch val="init"/>
        </dgm:presLayoutVars>
      </dgm:prSet>
      <dgm:spPr/>
      <dgm:t>
        <a:bodyPr/>
        <a:lstStyle/>
        <a:p>
          <a:pPr rtl="1"/>
          <a:endParaRPr lang="ar-SA"/>
        </a:p>
      </dgm:t>
    </dgm:pt>
    <dgm:pt modelId="{EF611FC2-0D95-43A7-B978-8E4F747B4D5C}" type="pres">
      <dgm:prSet presAssocID="{A53810E7-D16B-4E6C-A9BB-8D8D286120F1}" presName="rootComposite" presStyleCnt="0"/>
      <dgm:spPr/>
      <dgm:t>
        <a:bodyPr/>
        <a:lstStyle/>
        <a:p>
          <a:pPr rtl="1"/>
          <a:endParaRPr lang="ar-SA"/>
        </a:p>
      </dgm:t>
    </dgm:pt>
    <dgm:pt modelId="{B2425195-1BFA-413B-B6BB-29A267ADACB7}" type="pres">
      <dgm:prSet presAssocID="{A53810E7-D16B-4E6C-A9BB-8D8D286120F1}" presName="rootText" presStyleLbl="node3" presStyleIdx="15" presStyleCnt="22" custScaleY="162938">
        <dgm:presLayoutVars>
          <dgm:chPref val="3"/>
        </dgm:presLayoutVars>
      </dgm:prSet>
      <dgm:spPr/>
      <dgm:t>
        <a:bodyPr/>
        <a:lstStyle/>
        <a:p>
          <a:pPr rtl="1"/>
          <a:endParaRPr lang="ar-SA"/>
        </a:p>
      </dgm:t>
    </dgm:pt>
    <dgm:pt modelId="{A141E08C-C124-4C68-A511-7703FF0C0FE9}" type="pres">
      <dgm:prSet presAssocID="{A53810E7-D16B-4E6C-A9BB-8D8D286120F1}" presName="rootConnector" presStyleLbl="node3" presStyleIdx="15" presStyleCnt="22"/>
      <dgm:spPr/>
      <dgm:t>
        <a:bodyPr/>
        <a:lstStyle/>
        <a:p>
          <a:pPr rtl="1"/>
          <a:endParaRPr lang="ar-SA"/>
        </a:p>
      </dgm:t>
    </dgm:pt>
    <dgm:pt modelId="{1F506BAB-9EFB-48F7-8D19-3A5F8828BAE5}" type="pres">
      <dgm:prSet presAssocID="{A53810E7-D16B-4E6C-A9BB-8D8D286120F1}" presName="hierChild4" presStyleCnt="0"/>
      <dgm:spPr/>
      <dgm:t>
        <a:bodyPr/>
        <a:lstStyle/>
        <a:p>
          <a:pPr rtl="1"/>
          <a:endParaRPr lang="ar-SA"/>
        </a:p>
      </dgm:t>
    </dgm:pt>
    <dgm:pt modelId="{7476A152-66D8-4CF3-92FF-DE3388BF27BF}" type="pres">
      <dgm:prSet presAssocID="{A53810E7-D16B-4E6C-A9BB-8D8D286120F1}" presName="hierChild5" presStyleCnt="0"/>
      <dgm:spPr/>
      <dgm:t>
        <a:bodyPr/>
        <a:lstStyle/>
        <a:p>
          <a:pPr rtl="1"/>
          <a:endParaRPr lang="ar-SA"/>
        </a:p>
      </dgm:t>
    </dgm:pt>
    <dgm:pt modelId="{38EA7A26-35D9-4723-8CF2-F01990AA6D63}" type="pres">
      <dgm:prSet presAssocID="{4A6A99CF-D099-4AC1-8F1A-D506BF405571}" presName="Name37" presStyleLbl="parChTrans1D3" presStyleIdx="16" presStyleCnt="22"/>
      <dgm:spPr/>
      <dgm:t>
        <a:bodyPr/>
        <a:lstStyle/>
        <a:p>
          <a:pPr rtl="1"/>
          <a:endParaRPr lang="ar-SA"/>
        </a:p>
      </dgm:t>
    </dgm:pt>
    <dgm:pt modelId="{68B4DE38-493A-4BC4-95C4-CD13722CF64A}" type="pres">
      <dgm:prSet presAssocID="{3E8B2788-DE33-4C5C-96A7-B586EBE5D382}" presName="hierRoot2" presStyleCnt="0">
        <dgm:presLayoutVars>
          <dgm:hierBranch val="init"/>
        </dgm:presLayoutVars>
      </dgm:prSet>
      <dgm:spPr/>
      <dgm:t>
        <a:bodyPr/>
        <a:lstStyle/>
        <a:p>
          <a:pPr rtl="1"/>
          <a:endParaRPr lang="ar-SA"/>
        </a:p>
      </dgm:t>
    </dgm:pt>
    <dgm:pt modelId="{A18411AE-EBF8-4F69-9751-44F68F7BE6E9}" type="pres">
      <dgm:prSet presAssocID="{3E8B2788-DE33-4C5C-96A7-B586EBE5D382}" presName="rootComposite" presStyleCnt="0"/>
      <dgm:spPr/>
      <dgm:t>
        <a:bodyPr/>
        <a:lstStyle/>
        <a:p>
          <a:pPr rtl="1"/>
          <a:endParaRPr lang="ar-SA"/>
        </a:p>
      </dgm:t>
    </dgm:pt>
    <dgm:pt modelId="{B30C2981-94D8-4D6B-A084-F024C40F411F}" type="pres">
      <dgm:prSet presAssocID="{3E8B2788-DE33-4C5C-96A7-B586EBE5D382}" presName="rootText" presStyleLbl="node3" presStyleIdx="16" presStyleCnt="22" custScaleY="162263">
        <dgm:presLayoutVars>
          <dgm:chPref val="3"/>
        </dgm:presLayoutVars>
      </dgm:prSet>
      <dgm:spPr/>
      <dgm:t>
        <a:bodyPr/>
        <a:lstStyle/>
        <a:p>
          <a:pPr rtl="1"/>
          <a:endParaRPr lang="ar-SA"/>
        </a:p>
      </dgm:t>
    </dgm:pt>
    <dgm:pt modelId="{2146A535-959C-4143-914E-61C30B6249CB}" type="pres">
      <dgm:prSet presAssocID="{3E8B2788-DE33-4C5C-96A7-B586EBE5D382}" presName="rootConnector" presStyleLbl="node3" presStyleIdx="16" presStyleCnt="22"/>
      <dgm:spPr/>
      <dgm:t>
        <a:bodyPr/>
        <a:lstStyle/>
        <a:p>
          <a:pPr rtl="1"/>
          <a:endParaRPr lang="ar-SA"/>
        </a:p>
      </dgm:t>
    </dgm:pt>
    <dgm:pt modelId="{BA2FD1C4-5CBE-4C87-9FDF-7EA8B9BD7035}" type="pres">
      <dgm:prSet presAssocID="{3E8B2788-DE33-4C5C-96A7-B586EBE5D382}" presName="hierChild4" presStyleCnt="0"/>
      <dgm:spPr/>
      <dgm:t>
        <a:bodyPr/>
        <a:lstStyle/>
        <a:p>
          <a:pPr rtl="1"/>
          <a:endParaRPr lang="ar-SA"/>
        </a:p>
      </dgm:t>
    </dgm:pt>
    <dgm:pt modelId="{02AD3362-6075-415D-9B26-99AA81678325}" type="pres">
      <dgm:prSet presAssocID="{3E8B2788-DE33-4C5C-96A7-B586EBE5D382}" presName="hierChild5" presStyleCnt="0"/>
      <dgm:spPr/>
      <dgm:t>
        <a:bodyPr/>
        <a:lstStyle/>
        <a:p>
          <a:pPr rtl="1"/>
          <a:endParaRPr lang="ar-SA"/>
        </a:p>
      </dgm:t>
    </dgm:pt>
    <dgm:pt modelId="{EA623501-06CB-44BB-AC63-BE4F2172ABD5}" type="pres">
      <dgm:prSet presAssocID="{A32A9C1B-7483-4620-A8D0-4A71927E6A07}" presName="Name37" presStyleLbl="parChTrans1D3" presStyleIdx="17" presStyleCnt="22"/>
      <dgm:spPr/>
      <dgm:t>
        <a:bodyPr/>
        <a:lstStyle/>
        <a:p>
          <a:pPr rtl="1"/>
          <a:endParaRPr lang="ar-SA"/>
        </a:p>
      </dgm:t>
    </dgm:pt>
    <dgm:pt modelId="{0A9DB16E-7528-471B-A056-E01671907D94}" type="pres">
      <dgm:prSet presAssocID="{1E544C3C-C6D7-4A4E-99A9-E1A17671C4B1}" presName="hierRoot2" presStyleCnt="0">
        <dgm:presLayoutVars>
          <dgm:hierBranch val="init"/>
        </dgm:presLayoutVars>
      </dgm:prSet>
      <dgm:spPr/>
      <dgm:t>
        <a:bodyPr/>
        <a:lstStyle/>
        <a:p>
          <a:pPr rtl="1"/>
          <a:endParaRPr lang="ar-SA"/>
        </a:p>
      </dgm:t>
    </dgm:pt>
    <dgm:pt modelId="{1705ADD8-9EF1-43A3-B532-19E040C3F590}" type="pres">
      <dgm:prSet presAssocID="{1E544C3C-C6D7-4A4E-99A9-E1A17671C4B1}" presName="rootComposite" presStyleCnt="0"/>
      <dgm:spPr/>
      <dgm:t>
        <a:bodyPr/>
        <a:lstStyle/>
        <a:p>
          <a:pPr rtl="1"/>
          <a:endParaRPr lang="ar-SA"/>
        </a:p>
      </dgm:t>
    </dgm:pt>
    <dgm:pt modelId="{749C66BF-A935-468E-8EDD-FD6E068E8389}" type="pres">
      <dgm:prSet presAssocID="{1E544C3C-C6D7-4A4E-99A9-E1A17671C4B1}" presName="rootText" presStyleLbl="node3" presStyleIdx="17" presStyleCnt="22" custScaleY="191723">
        <dgm:presLayoutVars>
          <dgm:chPref val="3"/>
        </dgm:presLayoutVars>
      </dgm:prSet>
      <dgm:spPr/>
      <dgm:t>
        <a:bodyPr/>
        <a:lstStyle/>
        <a:p>
          <a:pPr rtl="1"/>
          <a:endParaRPr lang="ar-SA"/>
        </a:p>
      </dgm:t>
    </dgm:pt>
    <dgm:pt modelId="{A7FD28C4-A63F-45DA-B61D-89132E0ABD5A}" type="pres">
      <dgm:prSet presAssocID="{1E544C3C-C6D7-4A4E-99A9-E1A17671C4B1}" presName="rootConnector" presStyleLbl="node3" presStyleIdx="17" presStyleCnt="22"/>
      <dgm:spPr/>
      <dgm:t>
        <a:bodyPr/>
        <a:lstStyle/>
        <a:p>
          <a:pPr rtl="1"/>
          <a:endParaRPr lang="ar-SA"/>
        </a:p>
      </dgm:t>
    </dgm:pt>
    <dgm:pt modelId="{4C15663A-5748-4B3E-81D4-21924B897E99}" type="pres">
      <dgm:prSet presAssocID="{1E544C3C-C6D7-4A4E-99A9-E1A17671C4B1}" presName="hierChild4" presStyleCnt="0"/>
      <dgm:spPr/>
      <dgm:t>
        <a:bodyPr/>
        <a:lstStyle/>
        <a:p>
          <a:pPr rtl="1"/>
          <a:endParaRPr lang="ar-SA"/>
        </a:p>
      </dgm:t>
    </dgm:pt>
    <dgm:pt modelId="{BF8A1104-832B-4A14-B5C3-E7F531257621}" type="pres">
      <dgm:prSet presAssocID="{1E544C3C-C6D7-4A4E-99A9-E1A17671C4B1}" presName="hierChild5" presStyleCnt="0"/>
      <dgm:spPr/>
      <dgm:t>
        <a:bodyPr/>
        <a:lstStyle/>
        <a:p>
          <a:pPr rtl="1"/>
          <a:endParaRPr lang="ar-SA"/>
        </a:p>
      </dgm:t>
    </dgm:pt>
    <dgm:pt modelId="{EAEBFC9E-C5EF-473F-9A77-157418D70B36}" type="pres">
      <dgm:prSet presAssocID="{EF3F29B8-9B2C-4E1D-8C3E-3220F6B0EBEF}" presName="hierChild5" presStyleCnt="0"/>
      <dgm:spPr/>
      <dgm:t>
        <a:bodyPr/>
        <a:lstStyle/>
        <a:p>
          <a:pPr rtl="1"/>
          <a:endParaRPr lang="ar-SA"/>
        </a:p>
      </dgm:t>
    </dgm:pt>
    <dgm:pt modelId="{1AC07B23-C65B-4DC5-8EF9-8FCEDF980A6F}" type="pres">
      <dgm:prSet presAssocID="{E95B0783-18D9-4150-AAD4-452219B4C0EF}" presName="Name37" presStyleLbl="parChTrans1D2" presStyleIdx="5" presStyleCnt="6"/>
      <dgm:spPr/>
      <dgm:t>
        <a:bodyPr/>
        <a:lstStyle/>
        <a:p>
          <a:pPr rtl="1"/>
          <a:endParaRPr lang="ar-SA"/>
        </a:p>
      </dgm:t>
    </dgm:pt>
    <dgm:pt modelId="{2A9F2534-685A-460A-ACE5-DEF4514F425F}" type="pres">
      <dgm:prSet presAssocID="{E4CBEFC7-2C6B-4EC3-9386-71C68C480FE0}" presName="hierRoot2" presStyleCnt="0">
        <dgm:presLayoutVars>
          <dgm:hierBranch val="init"/>
        </dgm:presLayoutVars>
      </dgm:prSet>
      <dgm:spPr/>
      <dgm:t>
        <a:bodyPr/>
        <a:lstStyle/>
        <a:p>
          <a:pPr rtl="1"/>
          <a:endParaRPr lang="ar-SA"/>
        </a:p>
      </dgm:t>
    </dgm:pt>
    <dgm:pt modelId="{8B3D8BF0-47C3-40DB-AFDA-1F0263B6EDE0}" type="pres">
      <dgm:prSet presAssocID="{E4CBEFC7-2C6B-4EC3-9386-71C68C480FE0}" presName="rootComposite" presStyleCnt="0"/>
      <dgm:spPr/>
      <dgm:t>
        <a:bodyPr/>
        <a:lstStyle/>
        <a:p>
          <a:pPr rtl="1"/>
          <a:endParaRPr lang="ar-SA"/>
        </a:p>
      </dgm:t>
    </dgm:pt>
    <dgm:pt modelId="{6327ECE6-C894-486B-B235-B82A78EEEAF6}" type="pres">
      <dgm:prSet presAssocID="{E4CBEFC7-2C6B-4EC3-9386-71C68C480FE0}" presName="rootText" presStyleLbl="node2" presStyleIdx="5" presStyleCnt="6" custScaleX="135652" custScaleY="290278">
        <dgm:presLayoutVars>
          <dgm:chPref val="3"/>
        </dgm:presLayoutVars>
      </dgm:prSet>
      <dgm:spPr/>
      <dgm:t>
        <a:bodyPr/>
        <a:lstStyle/>
        <a:p>
          <a:pPr rtl="1"/>
          <a:endParaRPr lang="ar-SA"/>
        </a:p>
      </dgm:t>
    </dgm:pt>
    <dgm:pt modelId="{CD2E83EE-3A71-4FE8-9574-DA0230A899C6}" type="pres">
      <dgm:prSet presAssocID="{E4CBEFC7-2C6B-4EC3-9386-71C68C480FE0}" presName="rootConnector" presStyleLbl="node2" presStyleIdx="5" presStyleCnt="6"/>
      <dgm:spPr/>
      <dgm:t>
        <a:bodyPr/>
        <a:lstStyle/>
        <a:p>
          <a:pPr rtl="1"/>
          <a:endParaRPr lang="ar-SA"/>
        </a:p>
      </dgm:t>
    </dgm:pt>
    <dgm:pt modelId="{10AC3088-5EE8-464A-9A06-9AC3328224C2}" type="pres">
      <dgm:prSet presAssocID="{E4CBEFC7-2C6B-4EC3-9386-71C68C480FE0}" presName="hierChild4" presStyleCnt="0"/>
      <dgm:spPr/>
      <dgm:t>
        <a:bodyPr/>
        <a:lstStyle/>
        <a:p>
          <a:pPr rtl="1"/>
          <a:endParaRPr lang="ar-SA"/>
        </a:p>
      </dgm:t>
    </dgm:pt>
    <dgm:pt modelId="{1877A50B-B896-4914-9957-971B47D9577A}" type="pres">
      <dgm:prSet presAssocID="{A3AE4EDF-2C70-424F-934E-98BB55160562}" presName="Name37" presStyleLbl="parChTrans1D3" presStyleIdx="18" presStyleCnt="22"/>
      <dgm:spPr/>
      <dgm:t>
        <a:bodyPr/>
        <a:lstStyle/>
        <a:p>
          <a:pPr rtl="1"/>
          <a:endParaRPr lang="ar-SA"/>
        </a:p>
      </dgm:t>
    </dgm:pt>
    <dgm:pt modelId="{5CB1A6EE-D3AA-48FA-846E-7B6BED3206AF}" type="pres">
      <dgm:prSet presAssocID="{B66C93D4-9F75-45F1-BFFF-4F285D36ADD5}" presName="hierRoot2" presStyleCnt="0">
        <dgm:presLayoutVars>
          <dgm:hierBranch val="init"/>
        </dgm:presLayoutVars>
      </dgm:prSet>
      <dgm:spPr/>
      <dgm:t>
        <a:bodyPr/>
        <a:lstStyle/>
        <a:p>
          <a:pPr rtl="1"/>
          <a:endParaRPr lang="ar-SA"/>
        </a:p>
      </dgm:t>
    </dgm:pt>
    <dgm:pt modelId="{EED5FCA7-7813-4218-8EED-BEB202181BEF}" type="pres">
      <dgm:prSet presAssocID="{B66C93D4-9F75-45F1-BFFF-4F285D36ADD5}" presName="rootComposite" presStyleCnt="0"/>
      <dgm:spPr/>
      <dgm:t>
        <a:bodyPr/>
        <a:lstStyle/>
        <a:p>
          <a:pPr rtl="1"/>
          <a:endParaRPr lang="ar-SA"/>
        </a:p>
      </dgm:t>
    </dgm:pt>
    <dgm:pt modelId="{FDD0365C-0334-4198-BA13-F83E69DC4F53}" type="pres">
      <dgm:prSet presAssocID="{B66C93D4-9F75-45F1-BFFF-4F285D36ADD5}" presName="rootText" presStyleLbl="node3" presStyleIdx="18" presStyleCnt="22">
        <dgm:presLayoutVars>
          <dgm:chPref val="3"/>
        </dgm:presLayoutVars>
      </dgm:prSet>
      <dgm:spPr/>
      <dgm:t>
        <a:bodyPr/>
        <a:lstStyle/>
        <a:p>
          <a:pPr rtl="1"/>
          <a:endParaRPr lang="ar-SA"/>
        </a:p>
      </dgm:t>
    </dgm:pt>
    <dgm:pt modelId="{7F5BC477-66A7-4F92-8CF9-7ABC970F5C5C}" type="pres">
      <dgm:prSet presAssocID="{B66C93D4-9F75-45F1-BFFF-4F285D36ADD5}" presName="rootConnector" presStyleLbl="node3" presStyleIdx="18" presStyleCnt="22"/>
      <dgm:spPr/>
      <dgm:t>
        <a:bodyPr/>
        <a:lstStyle/>
        <a:p>
          <a:pPr rtl="1"/>
          <a:endParaRPr lang="ar-SA"/>
        </a:p>
      </dgm:t>
    </dgm:pt>
    <dgm:pt modelId="{325D1C6F-193A-458C-B407-BC1C4B21086C}" type="pres">
      <dgm:prSet presAssocID="{B66C93D4-9F75-45F1-BFFF-4F285D36ADD5}" presName="hierChild4" presStyleCnt="0"/>
      <dgm:spPr/>
      <dgm:t>
        <a:bodyPr/>
        <a:lstStyle/>
        <a:p>
          <a:pPr rtl="1"/>
          <a:endParaRPr lang="ar-SA"/>
        </a:p>
      </dgm:t>
    </dgm:pt>
    <dgm:pt modelId="{9FA2EB22-FC9B-47A2-9091-526B2B109BB8}" type="pres">
      <dgm:prSet presAssocID="{B66C93D4-9F75-45F1-BFFF-4F285D36ADD5}" presName="hierChild5" presStyleCnt="0"/>
      <dgm:spPr/>
      <dgm:t>
        <a:bodyPr/>
        <a:lstStyle/>
        <a:p>
          <a:pPr rtl="1"/>
          <a:endParaRPr lang="ar-SA"/>
        </a:p>
      </dgm:t>
    </dgm:pt>
    <dgm:pt modelId="{D1879E1D-4291-4ED5-AA74-7FF74A91FA60}" type="pres">
      <dgm:prSet presAssocID="{C93D3B51-1782-45E5-A849-9AA01CC8CB81}" presName="Name37" presStyleLbl="parChTrans1D3" presStyleIdx="19" presStyleCnt="22"/>
      <dgm:spPr/>
      <dgm:t>
        <a:bodyPr/>
        <a:lstStyle/>
        <a:p>
          <a:pPr rtl="1"/>
          <a:endParaRPr lang="ar-SA"/>
        </a:p>
      </dgm:t>
    </dgm:pt>
    <dgm:pt modelId="{D1A2DF2C-EC0A-4A22-A03F-5F3DCDB7E700}" type="pres">
      <dgm:prSet presAssocID="{7717E442-6B09-4AD0-9343-A17E0BC39EEA}" presName="hierRoot2" presStyleCnt="0">
        <dgm:presLayoutVars>
          <dgm:hierBranch val="init"/>
        </dgm:presLayoutVars>
      </dgm:prSet>
      <dgm:spPr/>
      <dgm:t>
        <a:bodyPr/>
        <a:lstStyle/>
        <a:p>
          <a:pPr rtl="1"/>
          <a:endParaRPr lang="ar-SA"/>
        </a:p>
      </dgm:t>
    </dgm:pt>
    <dgm:pt modelId="{84230EF3-EB01-4493-BE5F-3687EBE3A44E}" type="pres">
      <dgm:prSet presAssocID="{7717E442-6B09-4AD0-9343-A17E0BC39EEA}" presName="rootComposite" presStyleCnt="0"/>
      <dgm:spPr/>
      <dgm:t>
        <a:bodyPr/>
        <a:lstStyle/>
        <a:p>
          <a:pPr rtl="1"/>
          <a:endParaRPr lang="ar-SA"/>
        </a:p>
      </dgm:t>
    </dgm:pt>
    <dgm:pt modelId="{5D9B62D6-8975-4B1E-B486-DF906B04E6E4}" type="pres">
      <dgm:prSet presAssocID="{7717E442-6B09-4AD0-9343-A17E0BC39EEA}" presName="rootText" presStyleLbl="node3" presStyleIdx="19" presStyleCnt="22">
        <dgm:presLayoutVars>
          <dgm:chPref val="3"/>
        </dgm:presLayoutVars>
      </dgm:prSet>
      <dgm:spPr/>
      <dgm:t>
        <a:bodyPr/>
        <a:lstStyle/>
        <a:p>
          <a:pPr rtl="1"/>
          <a:endParaRPr lang="ar-SA"/>
        </a:p>
      </dgm:t>
    </dgm:pt>
    <dgm:pt modelId="{8895753B-6CB6-4A58-B2DA-F5BE05E20A56}" type="pres">
      <dgm:prSet presAssocID="{7717E442-6B09-4AD0-9343-A17E0BC39EEA}" presName="rootConnector" presStyleLbl="node3" presStyleIdx="19" presStyleCnt="22"/>
      <dgm:spPr/>
      <dgm:t>
        <a:bodyPr/>
        <a:lstStyle/>
        <a:p>
          <a:pPr rtl="1"/>
          <a:endParaRPr lang="ar-SA"/>
        </a:p>
      </dgm:t>
    </dgm:pt>
    <dgm:pt modelId="{FD14A882-5999-4903-9D9C-D80CD7F22DA1}" type="pres">
      <dgm:prSet presAssocID="{7717E442-6B09-4AD0-9343-A17E0BC39EEA}" presName="hierChild4" presStyleCnt="0"/>
      <dgm:spPr/>
      <dgm:t>
        <a:bodyPr/>
        <a:lstStyle/>
        <a:p>
          <a:pPr rtl="1"/>
          <a:endParaRPr lang="ar-SA"/>
        </a:p>
      </dgm:t>
    </dgm:pt>
    <dgm:pt modelId="{0F30CD52-1B4F-4F55-862E-9211216DDED3}" type="pres">
      <dgm:prSet presAssocID="{7717E442-6B09-4AD0-9343-A17E0BC39EEA}" presName="hierChild5" presStyleCnt="0"/>
      <dgm:spPr/>
      <dgm:t>
        <a:bodyPr/>
        <a:lstStyle/>
        <a:p>
          <a:pPr rtl="1"/>
          <a:endParaRPr lang="ar-SA"/>
        </a:p>
      </dgm:t>
    </dgm:pt>
    <dgm:pt modelId="{B144D70C-5430-4D26-9C3A-196153430D2E}" type="pres">
      <dgm:prSet presAssocID="{2AF50F6C-897C-4A51-8E97-4A4137DA073D}" presName="Name37" presStyleLbl="parChTrans1D3" presStyleIdx="20" presStyleCnt="22"/>
      <dgm:spPr/>
      <dgm:t>
        <a:bodyPr/>
        <a:lstStyle/>
        <a:p>
          <a:pPr rtl="1"/>
          <a:endParaRPr lang="ar-SA"/>
        </a:p>
      </dgm:t>
    </dgm:pt>
    <dgm:pt modelId="{6222A8D5-A523-4242-8353-534A7E7B6842}" type="pres">
      <dgm:prSet presAssocID="{6289CF78-6695-4952-AA10-E1D189959945}" presName="hierRoot2" presStyleCnt="0">
        <dgm:presLayoutVars>
          <dgm:hierBranch val="init"/>
        </dgm:presLayoutVars>
      </dgm:prSet>
      <dgm:spPr/>
      <dgm:t>
        <a:bodyPr/>
        <a:lstStyle/>
        <a:p>
          <a:pPr rtl="1"/>
          <a:endParaRPr lang="ar-SA"/>
        </a:p>
      </dgm:t>
    </dgm:pt>
    <dgm:pt modelId="{BB1130F4-D6F5-475E-94EA-5F02F729AB67}" type="pres">
      <dgm:prSet presAssocID="{6289CF78-6695-4952-AA10-E1D189959945}" presName="rootComposite" presStyleCnt="0"/>
      <dgm:spPr/>
      <dgm:t>
        <a:bodyPr/>
        <a:lstStyle/>
        <a:p>
          <a:pPr rtl="1"/>
          <a:endParaRPr lang="ar-SA"/>
        </a:p>
      </dgm:t>
    </dgm:pt>
    <dgm:pt modelId="{A46637DA-3B5E-4B57-B2EC-CF1BF8536672}" type="pres">
      <dgm:prSet presAssocID="{6289CF78-6695-4952-AA10-E1D189959945}" presName="rootText" presStyleLbl="node3" presStyleIdx="20" presStyleCnt="22">
        <dgm:presLayoutVars>
          <dgm:chPref val="3"/>
        </dgm:presLayoutVars>
      </dgm:prSet>
      <dgm:spPr/>
      <dgm:t>
        <a:bodyPr/>
        <a:lstStyle/>
        <a:p>
          <a:pPr rtl="1"/>
          <a:endParaRPr lang="ar-SA"/>
        </a:p>
      </dgm:t>
    </dgm:pt>
    <dgm:pt modelId="{872B7ED3-1C9E-413D-BC5A-EFA721CEF934}" type="pres">
      <dgm:prSet presAssocID="{6289CF78-6695-4952-AA10-E1D189959945}" presName="rootConnector" presStyleLbl="node3" presStyleIdx="20" presStyleCnt="22"/>
      <dgm:spPr/>
      <dgm:t>
        <a:bodyPr/>
        <a:lstStyle/>
        <a:p>
          <a:pPr rtl="1"/>
          <a:endParaRPr lang="ar-SA"/>
        </a:p>
      </dgm:t>
    </dgm:pt>
    <dgm:pt modelId="{B1A2271C-BFE6-419F-BCDA-8DAE15B1C8C3}" type="pres">
      <dgm:prSet presAssocID="{6289CF78-6695-4952-AA10-E1D189959945}" presName="hierChild4" presStyleCnt="0"/>
      <dgm:spPr/>
      <dgm:t>
        <a:bodyPr/>
        <a:lstStyle/>
        <a:p>
          <a:pPr rtl="1"/>
          <a:endParaRPr lang="ar-SA"/>
        </a:p>
      </dgm:t>
    </dgm:pt>
    <dgm:pt modelId="{041B0530-9A26-4CAF-B87C-2C01935FCFB5}" type="pres">
      <dgm:prSet presAssocID="{6289CF78-6695-4952-AA10-E1D189959945}" presName="hierChild5" presStyleCnt="0"/>
      <dgm:spPr/>
      <dgm:t>
        <a:bodyPr/>
        <a:lstStyle/>
        <a:p>
          <a:pPr rtl="1"/>
          <a:endParaRPr lang="ar-SA"/>
        </a:p>
      </dgm:t>
    </dgm:pt>
    <dgm:pt modelId="{691F2BF8-5C35-479E-AA51-1CF5BDCF5D08}" type="pres">
      <dgm:prSet presAssocID="{2466B6FB-6688-4DBA-B666-62C90E95E1FE}" presName="Name37" presStyleLbl="parChTrans1D3" presStyleIdx="21" presStyleCnt="22"/>
      <dgm:spPr/>
      <dgm:t>
        <a:bodyPr/>
        <a:lstStyle/>
        <a:p>
          <a:pPr rtl="1"/>
          <a:endParaRPr lang="ar-SA"/>
        </a:p>
      </dgm:t>
    </dgm:pt>
    <dgm:pt modelId="{589CBDBE-8B3F-4133-99FD-6D48927D748E}" type="pres">
      <dgm:prSet presAssocID="{377F10B4-FB6F-42B5-9EFA-CCE6EF8FA4B8}" presName="hierRoot2" presStyleCnt="0">
        <dgm:presLayoutVars>
          <dgm:hierBranch val="init"/>
        </dgm:presLayoutVars>
      </dgm:prSet>
      <dgm:spPr/>
      <dgm:t>
        <a:bodyPr/>
        <a:lstStyle/>
        <a:p>
          <a:pPr rtl="1"/>
          <a:endParaRPr lang="ar-SA"/>
        </a:p>
      </dgm:t>
    </dgm:pt>
    <dgm:pt modelId="{D5F187D3-B9E5-4EE8-961F-10C306311F77}" type="pres">
      <dgm:prSet presAssocID="{377F10B4-FB6F-42B5-9EFA-CCE6EF8FA4B8}" presName="rootComposite" presStyleCnt="0"/>
      <dgm:spPr/>
      <dgm:t>
        <a:bodyPr/>
        <a:lstStyle/>
        <a:p>
          <a:pPr rtl="1"/>
          <a:endParaRPr lang="ar-SA"/>
        </a:p>
      </dgm:t>
    </dgm:pt>
    <dgm:pt modelId="{130C1D6A-12E3-470A-876C-8426F46E6C91}" type="pres">
      <dgm:prSet presAssocID="{377F10B4-FB6F-42B5-9EFA-CCE6EF8FA4B8}" presName="rootText" presStyleLbl="node3" presStyleIdx="21" presStyleCnt="22">
        <dgm:presLayoutVars>
          <dgm:chPref val="3"/>
        </dgm:presLayoutVars>
      </dgm:prSet>
      <dgm:spPr/>
      <dgm:t>
        <a:bodyPr/>
        <a:lstStyle/>
        <a:p>
          <a:pPr rtl="1"/>
          <a:endParaRPr lang="ar-SA"/>
        </a:p>
      </dgm:t>
    </dgm:pt>
    <dgm:pt modelId="{309C586C-E152-4571-B848-8CAB8B60148B}" type="pres">
      <dgm:prSet presAssocID="{377F10B4-FB6F-42B5-9EFA-CCE6EF8FA4B8}" presName="rootConnector" presStyleLbl="node3" presStyleIdx="21" presStyleCnt="22"/>
      <dgm:spPr/>
      <dgm:t>
        <a:bodyPr/>
        <a:lstStyle/>
        <a:p>
          <a:pPr rtl="1"/>
          <a:endParaRPr lang="ar-SA"/>
        </a:p>
      </dgm:t>
    </dgm:pt>
    <dgm:pt modelId="{641B68C7-EBA4-4184-A215-5E2C37A222ED}" type="pres">
      <dgm:prSet presAssocID="{377F10B4-FB6F-42B5-9EFA-CCE6EF8FA4B8}" presName="hierChild4" presStyleCnt="0"/>
      <dgm:spPr/>
      <dgm:t>
        <a:bodyPr/>
        <a:lstStyle/>
        <a:p>
          <a:pPr rtl="1"/>
          <a:endParaRPr lang="ar-SA"/>
        </a:p>
      </dgm:t>
    </dgm:pt>
    <dgm:pt modelId="{32CCD8E4-7E22-4C55-A439-BA9AF970A0F6}" type="pres">
      <dgm:prSet presAssocID="{377F10B4-FB6F-42B5-9EFA-CCE6EF8FA4B8}" presName="hierChild5" presStyleCnt="0"/>
      <dgm:spPr/>
      <dgm:t>
        <a:bodyPr/>
        <a:lstStyle/>
        <a:p>
          <a:pPr rtl="1"/>
          <a:endParaRPr lang="ar-SA"/>
        </a:p>
      </dgm:t>
    </dgm:pt>
    <dgm:pt modelId="{935ECC0E-78A7-433B-A49D-945D8D7CEACF}" type="pres">
      <dgm:prSet presAssocID="{E4CBEFC7-2C6B-4EC3-9386-71C68C480FE0}" presName="hierChild5" presStyleCnt="0"/>
      <dgm:spPr/>
      <dgm:t>
        <a:bodyPr/>
        <a:lstStyle/>
        <a:p>
          <a:pPr rtl="1"/>
          <a:endParaRPr lang="ar-SA"/>
        </a:p>
      </dgm:t>
    </dgm:pt>
    <dgm:pt modelId="{4C9851AB-5FDB-47F2-91F1-F483ECA504E1}" type="pres">
      <dgm:prSet presAssocID="{F20FC8F4-4ECA-4F72-B324-86AD4095B0E8}" presName="hierChild3" presStyleCnt="0"/>
      <dgm:spPr/>
      <dgm:t>
        <a:bodyPr/>
        <a:lstStyle/>
        <a:p>
          <a:pPr rtl="1"/>
          <a:endParaRPr lang="ar-SA"/>
        </a:p>
      </dgm:t>
    </dgm:pt>
  </dgm:ptLst>
  <dgm:cxnLst>
    <dgm:cxn modelId="{83303184-0CB7-4302-AB51-A41C4CCD03F2}" srcId="{E4CBEFC7-2C6B-4EC3-9386-71C68C480FE0}" destId="{B66C93D4-9F75-45F1-BFFF-4F285D36ADD5}" srcOrd="0" destOrd="0" parTransId="{A3AE4EDF-2C70-424F-934E-98BB55160562}" sibTransId="{5F9A9AA0-8460-4161-8C5C-1D3B53817E04}"/>
    <dgm:cxn modelId="{F561ACD2-0741-4A0C-9735-778D5401CBAB}" type="presOf" srcId="{A50AA0BA-60D6-4A1D-9E5E-C1EEDAF44C98}" destId="{921541E0-692B-4669-807A-450C97D58A0C}" srcOrd="1" destOrd="0" presId="urn:microsoft.com/office/officeart/2005/8/layout/orgChart1"/>
    <dgm:cxn modelId="{09B747D5-8CA6-4DED-9FFC-A6028B87CE2F}" srcId="{87CE2956-E6EE-4C9E-AB53-15662FD83AB9}" destId="{78004CFE-762B-4C8F-89B2-E388381DD12D}" srcOrd="3" destOrd="0" parTransId="{D4C1E532-C5E3-4029-A571-CD5B23AA9E01}" sibTransId="{2A0F4F82-7D51-43C7-9AD5-B59166745985}"/>
    <dgm:cxn modelId="{533247EE-9842-47D2-A628-A81FD8E52CE2}" srcId="{A50AA0BA-60D6-4A1D-9E5E-C1EEDAF44C98}" destId="{4B26FA98-76BC-4A64-82FF-4D7B62BFD166}" srcOrd="0" destOrd="0" parTransId="{1281FD0D-CCE9-4604-BDF7-39F4D11186F7}" sibTransId="{B0030F1C-9333-432B-86C1-5686BFEDF39B}"/>
    <dgm:cxn modelId="{D0FDEF57-C7CE-4D23-98C1-EF5A6F6F6E5F}" type="presOf" srcId="{18F82DB9-CB4E-41A9-8B07-FFA2DE24034D}" destId="{FE5571A9-D0E7-455E-AE8E-C6778762F079}" srcOrd="0" destOrd="0" presId="urn:microsoft.com/office/officeart/2005/8/layout/orgChart1"/>
    <dgm:cxn modelId="{3181252C-3D25-433E-9444-F2C8DEF82601}" type="presOf" srcId="{E5BF6B2D-AABB-411D-AC22-123F2845D77A}" destId="{DAF0AA55-BCD2-43DE-814F-A07A590CBF24}" srcOrd="0" destOrd="0" presId="urn:microsoft.com/office/officeart/2005/8/layout/orgChart1"/>
    <dgm:cxn modelId="{68756926-B2D9-4339-B625-8414CCA41675}" srcId="{8154DB6B-6529-47C2-8811-0C8F2D8E5530}" destId="{7DD69F46-1E47-4DDC-82C7-4137BDA484AD}" srcOrd="1" destOrd="0" parTransId="{165693C9-DC4E-45D5-B6AD-17C2C7BEA095}" sibTransId="{7553379A-B26A-49A6-B262-52BB74A64031}"/>
    <dgm:cxn modelId="{F7F62430-AEF7-46FC-BEE4-CFBDA0525F30}" srcId="{F20FC8F4-4ECA-4F72-B324-86AD4095B0E8}" destId="{E4CBEFC7-2C6B-4EC3-9386-71C68C480FE0}" srcOrd="5" destOrd="0" parTransId="{E95B0783-18D9-4150-AAD4-452219B4C0EF}" sibTransId="{7CBF42FC-3B70-423A-90E4-B25A8347C5F6}"/>
    <dgm:cxn modelId="{77BB25B1-6667-42DF-A85A-D2F2936EF8B3}" type="presOf" srcId="{E4A371D7-0211-40E9-9425-6502D053E8FA}" destId="{8F2BB291-F068-4226-B4D5-52A82124389E}" srcOrd="0" destOrd="0" presId="urn:microsoft.com/office/officeart/2005/8/layout/orgChart1"/>
    <dgm:cxn modelId="{0F90680F-85A8-472A-8C00-966A632595D5}" type="presOf" srcId="{14480F63-AA84-49D2-A404-7A830978939B}" destId="{3758824F-1D42-4978-9514-BE33FA542127}" srcOrd="1" destOrd="0" presId="urn:microsoft.com/office/officeart/2005/8/layout/orgChart1"/>
    <dgm:cxn modelId="{9B80CF83-A13A-46F6-8CE6-8ACD9C22F26F}" type="presOf" srcId="{0445BA3B-1FF9-47CB-B89E-CF5B4DF0B403}" destId="{19FFB9FA-84A0-4331-BBBD-B177EA39B92E}" srcOrd="0" destOrd="0" presId="urn:microsoft.com/office/officeart/2005/8/layout/orgChart1"/>
    <dgm:cxn modelId="{E66620C3-7A4B-48C3-8A9C-F06CFE18BB0B}" type="presOf" srcId="{5FC46067-88F8-4FB4-8BF8-DAFB9A2555FD}" destId="{070B7C25-923E-4D3A-A8A3-8DB52766CE37}" srcOrd="0" destOrd="0" presId="urn:microsoft.com/office/officeart/2005/8/layout/orgChart1"/>
    <dgm:cxn modelId="{D3471717-AD3B-4D22-9F77-CFE2FAE24A04}" type="presOf" srcId="{8B17F4BE-79ED-492D-9E5C-387E6ABEE74A}" destId="{935F530F-E945-465D-9AAA-57EB15ACAE26}" srcOrd="0" destOrd="0" presId="urn:microsoft.com/office/officeart/2005/8/layout/orgChart1"/>
    <dgm:cxn modelId="{65FD6C94-275F-478C-A4C3-EB897740B298}" srcId="{BE97D5AE-C1EA-4470-A051-BF3688C9A8BD}" destId="{F20FC8F4-4ECA-4F72-B324-86AD4095B0E8}" srcOrd="0" destOrd="0" parTransId="{6F695F98-3B57-4DBB-B242-428EDF13D3E3}" sibTransId="{918B7F8A-6665-4801-9DBA-AE7D06C3E29D}"/>
    <dgm:cxn modelId="{5D8327C1-8EC9-4810-BDCA-A1AF58573478}" type="presOf" srcId="{C1A018C2-089D-4A0C-B5EA-7DEDE5CA7038}" destId="{B792E8C4-2D11-415A-9502-A17432FEA9FA}" srcOrd="0" destOrd="0" presId="urn:microsoft.com/office/officeart/2005/8/layout/orgChart1"/>
    <dgm:cxn modelId="{F1170EFD-FE2D-4C64-8557-509D1F880C15}" type="presOf" srcId="{4B26FA98-76BC-4A64-82FF-4D7B62BFD166}" destId="{42F5D9BC-FB49-42F4-8E3D-7A61EF9A9EDD}" srcOrd="0" destOrd="0" presId="urn:microsoft.com/office/officeart/2005/8/layout/orgChart1"/>
    <dgm:cxn modelId="{0F77ADFA-9CB9-437A-91EF-85C3F30A319F}" type="presOf" srcId="{315AC4C9-DF7F-4DBF-A787-6256BEC3FC5D}" destId="{C7D13D5C-F6DA-4CD8-8A71-635222A7F6DC}" srcOrd="1" destOrd="0" presId="urn:microsoft.com/office/officeart/2005/8/layout/orgChart1"/>
    <dgm:cxn modelId="{14F3B47A-0647-4754-A113-8CEA1EE4DEA6}" type="presOf" srcId="{DF0DF83B-5F2B-41FC-B3AC-B59C79ACC493}" destId="{A7660857-AE25-4EE4-9F09-3363612AAF29}" srcOrd="0" destOrd="0" presId="urn:microsoft.com/office/officeart/2005/8/layout/orgChart1"/>
    <dgm:cxn modelId="{7C8B5A08-5474-4B04-953D-95931FFE6BFF}" type="presOf" srcId="{12376828-E2D2-4D51-AE13-CE0F71592031}" destId="{6F3D7D0D-F1D4-4149-8F05-3BB416F028B4}" srcOrd="0" destOrd="0" presId="urn:microsoft.com/office/officeart/2005/8/layout/orgChart1"/>
    <dgm:cxn modelId="{779FF1E7-5944-49C5-AAD6-FE4D6915A1CB}" type="presOf" srcId="{F20FC8F4-4ECA-4F72-B324-86AD4095B0E8}" destId="{7AE96F16-9F82-4FE9-B6A8-D8FB1AE709F8}" srcOrd="1" destOrd="0" presId="urn:microsoft.com/office/officeart/2005/8/layout/orgChart1"/>
    <dgm:cxn modelId="{FFF2A087-B07F-437C-BF85-DE40E935AC2E}" type="presOf" srcId="{8DE0F6D6-6D8F-4400-8663-D690B59CF0FF}" destId="{A0A8D167-9862-4BB9-9BBF-22B0645C01AD}" srcOrd="0" destOrd="0" presId="urn:microsoft.com/office/officeart/2005/8/layout/orgChart1"/>
    <dgm:cxn modelId="{14A7CD1B-45AB-43B1-BFDC-B1E4D4A0F6CF}" srcId="{87CE2956-E6EE-4C9E-AB53-15662FD83AB9}" destId="{12376828-E2D2-4D51-AE13-CE0F71592031}" srcOrd="0" destOrd="0" parTransId="{2FB6DA5D-E342-4939-912E-96FA544A4F4C}" sibTransId="{D0354AFA-A94B-470A-BB55-5BE0617DFE62}"/>
    <dgm:cxn modelId="{33C986DC-5236-496A-B488-BDCC57127EF3}" type="presOf" srcId="{3E8B2788-DE33-4C5C-96A7-B586EBE5D382}" destId="{2146A535-959C-4143-914E-61C30B6249CB}" srcOrd="1" destOrd="0" presId="urn:microsoft.com/office/officeart/2005/8/layout/orgChart1"/>
    <dgm:cxn modelId="{CC3721BC-D181-42A0-AF92-73CA5F616D20}" type="presOf" srcId="{4007D5C0-E0BC-483B-A1BF-4A5122E88C10}" destId="{BD129063-D47B-469A-97C8-6DABEC8E8B35}" srcOrd="1" destOrd="0" presId="urn:microsoft.com/office/officeart/2005/8/layout/orgChart1"/>
    <dgm:cxn modelId="{7024BE9A-403C-466E-BE7F-A391247C9EF7}" type="presOf" srcId="{AF70AA44-D150-4848-9255-EE6BAAD758EC}" destId="{4B0AADA2-8EB6-4CEA-8CD7-3481B603D1F5}" srcOrd="0" destOrd="0" presId="urn:microsoft.com/office/officeart/2005/8/layout/orgChart1"/>
    <dgm:cxn modelId="{346FF533-E73B-43A9-A591-4BFE60446507}" type="presOf" srcId="{12376828-E2D2-4D51-AE13-CE0F71592031}" destId="{4B94E89D-1C4C-4CA0-BE3D-13D2B1A6B64B}" srcOrd="1" destOrd="0" presId="urn:microsoft.com/office/officeart/2005/8/layout/orgChart1"/>
    <dgm:cxn modelId="{20855417-FDA7-4E6F-A58B-91E0D958C467}" type="presOf" srcId="{E5C30527-87FE-47B1-A517-7564FA34E5BC}" destId="{76AF85C7-E769-4F00-8B77-C24B7B30CB47}" srcOrd="0" destOrd="0" presId="urn:microsoft.com/office/officeart/2005/8/layout/orgChart1"/>
    <dgm:cxn modelId="{59FB2D30-9B2A-4BC8-A916-E22BC8DCCC9A}" type="presOf" srcId="{2D912EE8-7074-4DB9-B767-9CC2EA10D0B7}" destId="{08FEFF59-0B42-4BF1-B5AB-189DA8B598B1}" srcOrd="0" destOrd="0" presId="urn:microsoft.com/office/officeart/2005/8/layout/orgChart1"/>
    <dgm:cxn modelId="{63684A14-6ADD-43FC-AF02-3F2A039D0601}" type="presOf" srcId="{377F10B4-FB6F-42B5-9EFA-CCE6EF8FA4B8}" destId="{309C586C-E152-4571-B848-8CAB8B60148B}" srcOrd="1" destOrd="0" presId="urn:microsoft.com/office/officeart/2005/8/layout/orgChart1"/>
    <dgm:cxn modelId="{5F27B320-6506-421E-A178-10890816ECCE}" type="presOf" srcId="{ACB9C25C-F0A8-4A6C-B5D7-C4C55A604DB0}" destId="{6B53F518-BF33-4AF8-9EB0-74F8E1C33F90}" srcOrd="0" destOrd="0" presId="urn:microsoft.com/office/officeart/2005/8/layout/orgChart1"/>
    <dgm:cxn modelId="{4BD7ACBA-CA87-48CE-A48E-449367F22E4C}" type="presOf" srcId="{0D1FEF4E-E24A-4090-9491-6819F62557F7}" destId="{A6900233-E929-492A-B18B-29AC97EAFF94}" srcOrd="1" destOrd="0" presId="urn:microsoft.com/office/officeart/2005/8/layout/orgChart1"/>
    <dgm:cxn modelId="{69BB6D20-2DC1-4B71-88E8-B7FFD468C4F5}" type="presOf" srcId="{A53810E7-D16B-4E6C-A9BB-8D8D286120F1}" destId="{B2425195-1BFA-413B-B6BB-29A267ADACB7}" srcOrd="0" destOrd="0" presId="urn:microsoft.com/office/officeart/2005/8/layout/orgChart1"/>
    <dgm:cxn modelId="{29CAB8D5-FE46-4DAF-B042-08230CE0AC15}" type="presOf" srcId="{6346725B-6B10-4C51-912D-E6FF92070519}" destId="{98402B0B-B5BA-457D-BF3F-9EFE461D7B31}" srcOrd="1" destOrd="0" presId="urn:microsoft.com/office/officeart/2005/8/layout/orgChart1"/>
    <dgm:cxn modelId="{5DB69915-4FD3-4B59-99D7-D347BD82764D}" type="presOf" srcId="{A50AA0BA-60D6-4A1D-9E5E-C1EEDAF44C98}" destId="{86DC6432-01D5-41B8-980B-351F5343C533}" srcOrd="0" destOrd="0" presId="urn:microsoft.com/office/officeart/2005/8/layout/orgChart1"/>
    <dgm:cxn modelId="{18D95450-B8B4-47D4-ACE0-EC5580F62247}" type="presOf" srcId="{1BD47A81-44AA-4C50-BB64-88B6F6BB7AA2}" destId="{E21269F6-9EA3-4ABE-B38B-D6E349176F72}" srcOrd="0" destOrd="0" presId="urn:microsoft.com/office/officeart/2005/8/layout/orgChart1"/>
    <dgm:cxn modelId="{8313990C-BDFC-4914-AD68-EB545B23CBBD}" type="presOf" srcId="{1E544C3C-C6D7-4A4E-99A9-E1A17671C4B1}" destId="{749C66BF-A935-468E-8EDD-FD6E068E8389}" srcOrd="0" destOrd="0" presId="urn:microsoft.com/office/officeart/2005/8/layout/orgChart1"/>
    <dgm:cxn modelId="{B652E9D4-295B-49F3-97EF-0927B6C0CE48}" type="presOf" srcId="{C93D3B51-1782-45E5-A849-9AA01CC8CB81}" destId="{D1879E1D-4291-4ED5-AA74-7FF74A91FA60}" srcOrd="0" destOrd="0" presId="urn:microsoft.com/office/officeart/2005/8/layout/orgChart1"/>
    <dgm:cxn modelId="{5FBB54CB-51F5-4077-8904-92884CF15453}" type="presOf" srcId="{A6E44413-ED79-4737-BE17-1FDDBAB12C2F}" destId="{6A3B4B85-6CF4-4614-8E2E-E5E850DEBAA0}" srcOrd="1" destOrd="0" presId="urn:microsoft.com/office/officeart/2005/8/layout/orgChart1"/>
    <dgm:cxn modelId="{93726B68-3BF0-41F4-9817-32F6472B8B5D}" type="presOf" srcId="{A3AE4EDF-2C70-424F-934E-98BB55160562}" destId="{1877A50B-B896-4914-9957-971B47D9577A}" srcOrd="0" destOrd="0" presId="urn:microsoft.com/office/officeart/2005/8/layout/orgChart1"/>
    <dgm:cxn modelId="{18F23077-66DA-4AA1-9BBD-312649D8A14B}" type="presOf" srcId="{2F0D297A-1FCF-415B-A9BE-7B9BC6359C6B}" destId="{050525D4-A010-4007-8641-5DE0A3318DA9}" srcOrd="0" destOrd="0" presId="urn:microsoft.com/office/officeart/2005/8/layout/orgChart1"/>
    <dgm:cxn modelId="{359FB50B-C330-45DD-A0B0-A081B6F2F3AB}" type="presOf" srcId="{4ADA08F2-0A20-4FDE-ACDE-69B75E7336ED}" destId="{EFDECD1E-65B5-44CD-8BF7-1D7E18E5D185}" srcOrd="0" destOrd="0" presId="urn:microsoft.com/office/officeart/2005/8/layout/orgChart1"/>
    <dgm:cxn modelId="{0F0213AD-659C-4DA7-A682-9B736EB2AC55}" type="presOf" srcId="{624D400A-A1A5-439C-9F8F-2F82C97A1D87}" destId="{670B8FDE-3389-423F-84DD-2CCFA9A517AF}" srcOrd="0" destOrd="0" presId="urn:microsoft.com/office/officeart/2005/8/layout/orgChart1"/>
    <dgm:cxn modelId="{D929CFF6-20E5-4051-8533-51DAE6EE3B22}" type="presOf" srcId="{E4CBEFC7-2C6B-4EC3-9386-71C68C480FE0}" destId="{6327ECE6-C894-486B-B235-B82A78EEEAF6}" srcOrd="0" destOrd="0" presId="urn:microsoft.com/office/officeart/2005/8/layout/orgChart1"/>
    <dgm:cxn modelId="{A554E808-917A-4B5D-90EE-D552D16D3A42}" srcId="{5FC46067-88F8-4FB4-8BF8-DAFB9A2555FD}" destId="{C1A018C2-089D-4A0C-B5EA-7DEDE5CA7038}" srcOrd="0" destOrd="0" parTransId="{0DB47AB1-9DFE-4CE0-BEEC-F4A1383715A7}" sibTransId="{CB65C463-59DB-4D49-92E3-004231C11FF5}"/>
    <dgm:cxn modelId="{CFD7D357-ECCC-4275-8E51-EE34413EE582}" type="presOf" srcId="{377F10B4-FB6F-42B5-9EFA-CCE6EF8FA4B8}" destId="{130C1D6A-12E3-470A-876C-8426F46E6C91}" srcOrd="0" destOrd="0" presId="urn:microsoft.com/office/officeart/2005/8/layout/orgChart1"/>
    <dgm:cxn modelId="{3350D943-D6DC-4E98-8D9D-894120DEA323}" srcId="{E4CBEFC7-2C6B-4EC3-9386-71C68C480FE0}" destId="{377F10B4-FB6F-42B5-9EFA-CCE6EF8FA4B8}" srcOrd="3" destOrd="0" parTransId="{2466B6FB-6688-4DBA-B666-62C90E95E1FE}" sibTransId="{49C313B0-99DF-495B-9C6D-D677AB29C408}"/>
    <dgm:cxn modelId="{14EB0495-4DC4-4465-B3BB-CB96B0CDC53E}" type="presOf" srcId="{8147832C-CC4E-4FC9-8699-2C0D5AEFD464}" destId="{E0DEABE8-33D5-4642-9EC4-732BBB0F9B92}" srcOrd="0" destOrd="0" presId="urn:microsoft.com/office/officeart/2005/8/layout/orgChart1"/>
    <dgm:cxn modelId="{E84221C5-10FD-4A44-A57F-3488001F27C3}" type="presOf" srcId="{7717E442-6B09-4AD0-9343-A17E0BC39EEA}" destId="{5D9B62D6-8975-4B1E-B486-DF906B04E6E4}" srcOrd="0" destOrd="0" presId="urn:microsoft.com/office/officeart/2005/8/layout/orgChart1"/>
    <dgm:cxn modelId="{97924E1E-F5C7-4682-8A86-75643A235D3D}" type="presOf" srcId="{A1178200-F72D-4F64-89EF-DEDDC665ADFA}" destId="{03907BC7-C416-46A9-94A9-4E705C06F648}" srcOrd="0" destOrd="0" presId="urn:microsoft.com/office/officeart/2005/8/layout/orgChart1"/>
    <dgm:cxn modelId="{3F334C87-EB9A-4AB1-8B27-F99280369831}" srcId="{8154DB6B-6529-47C2-8811-0C8F2D8E5530}" destId="{D970CE2E-028F-484C-A57A-05005A982DC9}" srcOrd="2" destOrd="0" parTransId="{2F0D297A-1FCF-415B-A9BE-7B9BC6359C6B}" sibTransId="{32168953-F471-40AB-AFCE-061B9D92F3CA}"/>
    <dgm:cxn modelId="{65819D91-4CEA-4082-BD30-BD0BB747017B}" type="presOf" srcId="{EF3F29B8-9B2C-4E1D-8C3E-3220F6B0EBEF}" destId="{3686E970-B946-4AE8-B89F-3787407C7AC2}" srcOrd="1" destOrd="0" presId="urn:microsoft.com/office/officeart/2005/8/layout/orgChart1"/>
    <dgm:cxn modelId="{D3960B1D-BD6F-48E4-9598-41F24E1FAB96}" type="presOf" srcId="{4A6A99CF-D099-4AC1-8F1A-D506BF405571}" destId="{38EA7A26-35D9-4723-8CF2-F01990AA6D63}" srcOrd="0" destOrd="0" presId="urn:microsoft.com/office/officeart/2005/8/layout/orgChart1"/>
    <dgm:cxn modelId="{02D1CFFD-4811-488B-8BC8-CA53ACFB5CCD}" type="presOf" srcId="{2466B6FB-6688-4DBA-B666-62C90E95E1FE}" destId="{691F2BF8-5C35-479E-AA51-1CF5BDCF5D08}" srcOrd="0" destOrd="0" presId="urn:microsoft.com/office/officeart/2005/8/layout/orgChart1"/>
    <dgm:cxn modelId="{77A54470-7DCC-4C0C-AD18-886FE1BAE382}" type="presOf" srcId="{4007D5C0-E0BC-483B-A1BF-4A5122E88C10}" destId="{F24E28C9-1A53-42B3-BFB5-688761062F94}" srcOrd="0" destOrd="0" presId="urn:microsoft.com/office/officeart/2005/8/layout/orgChart1"/>
    <dgm:cxn modelId="{349AB9F8-3703-4FE5-8910-F6C5B9A68D29}" srcId="{F20FC8F4-4ECA-4F72-B324-86AD4095B0E8}" destId="{8154DB6B-6529-47C2-8811-0C8F2D8E5530}" srcOrd="1" destOrd="0" parTransId="{E5020FCC-2618-46B2-B04A-0AC4C47018A0}" sibTransId="{53E7008A-9519-45F0-A360-DC7C865C7BA8}"/>
    <dgm:cxn modelId="{6B39EB0C-7099-4D0C-B380-AC7FE007C4D9}" type="presOf" srcId="{7717E442-6B09-4AD0-9343-A17E0BC39EEA}" destId="{8895753B-6CB6-4A58-B2DA-F5BE05E20A56}" srcOrd="1" destOrd="0" presId="urn:microsoft.com/office/officeart/2005/8/layout/orgChart1"/>
    <dgm:cxn modelId="{D67DFAC6-2F7A-43B3-BC48-68B63D44ECE9}" srcId="{5FC46067-88F8-4FB4-8BF8-DAFB9A2555FD}" destId="{ACB9C25C-F0A8-4A6C-B5D7-C4C55A604DB0}" srcOrd="1" destOrd="0" parTransId="{A403FD4A-3AEF-40FE-94CE-03DF6215D36F}" sibTransId="{6814BBC7-D812-4218-A48A-2685E12B4A69}"/>
    <dgm:cxn modelId="{D01C4A34-06CD-4667-805D-9C8AB16262BA}" type="presOf" srcId="{FF906D20-2710-4990-8A16-AC90CDD730B0}" destId="{E8CA0BFC-08CB-4252-BC7D-D6BD6824C6D5}" srcOrd="0" destOrd="0" presId="urn:microsoft.com/office/officeart/2005/8/layout/orgChart1"/>
    <dgm:cxn modelId="{A7186B52-5383-489C-82C6-6BC7B771BA22}" srcId="{8154DB6B-6529-47C2-8811-0C8F2D8E5530}" destId="{A1178200-F72D-4F64-89EF-DEDDC665ADFA}" srcOrd="0" destOrd="0" parTransId="{8E221694-43DB-44ED-A62C-99D5E6FB934A}" sibTransId="{75BA13DC-0B27-4CE2-8A4B-4D415C0FA93D}"/>
    <dgm:cxn modelId="{6BDC7C76-8957-4FA3-9C46-E88B57F180E5}" srcId="{EF3F29B8-9B2C-4E1D-8C3E-3220F6B0EBEF}" destId="{3E8B2788-DE33-4C5C-96A7-B586EBE5D382}" srcOrd="2" destOrd="0" parTransId="{4A6A99CF-D099-4AC1-8F1A-D506BF405571}" sibTransId="{DA627C31-39FF-4B85-8FAB-40603B2EC4D1}"/>
    <dgm:cxn modelId="{04433FE8-84E1-43CB-8830-F3419BA18B12}" type="presOf" srcId="{A53810E7-D16B-4E6C-A9BB-8D8D286120F1}" destId="{A141E08C-C124-4C68-A511-7703FF0C0FE9}" srcOrd="1" destOrd="0" presId="urn:microsoft.com/office/officeart/2005/8/layout/orgChart1"/>
    <dgm:cxn modelId="{90939232-CD7B-42B3-B282-B24AC7FB04B9}" srcId="{5FF2FA6F-5EEB-477F-A1EC-E7605037DAAD}" destId="{BCE6F801-C6F7-4BAC-8B59-DC2DC74F93DB}" srcOrd="1" destOrd="0" parTransId="{654D6196-06B1-4383-B6B6-60AEC164B305}" sibTransId="{E903DFE6-BE54-4C76-857B-7DB3F54BF2F3}"/>
    <dgm:cxn modelId="{B774C237-455E-4150-9DD5-C516906BB780}" srcId="{87CE2956-E6EE-4C9E-AB53-15662FD83AB9}" destId="{0D1FEF4E-E24A-4090-9491-6819F62557F7}" srcOrd="5" destOrd="0" parTransId="{0131C620-1803-4304-829E-3174E12B5757}" sibTransId="{7A3F6191-4EA1-4A48-9F24-3963BFB4D46F}"/>
    <dgm:cxn modelId="{D1D9A6DC-7E9F-4981-83D6-3407CD1C66B9}" type="presOf" srcId="{E886E5DF-CF82-493F-8A18-B109BB434F3D}" destId="{6CDCADD7-FDD5-4AD7-812F-3BA09D13871B}" srcOrd="0" destOrd="0" presId="urn:microsoft.com/office/officeart/2005/8/layout/orgChart1"/>
    <dgm:cxn modelId="{EBDCA058-8398-4058-8A60-62CE072151AD}" type="presOf" srcId="{C1A018C2-089D-4A0C-B5EA-7DEDE5CA7038}" destId="{DEDE7581-4308-4C2C-81A4-54E6456C36C0}" srcOrd="1" destOrd="0" presId="urn:microsoft.com/office/officeart/2005/8/layout/orgChart1"/>
    <dgm:cxn modelId="{588D78F8-7D4A-45B3-BDB3-DC6E9C5C950E}" type="presOf" srcId="{BCE6F801-C6F7-4BAC-8B59-DC2DC74F93DB}" destId="{B92658FF-0957-4C80-82DE-3B893BE886CA}" srcOrd="0" destOrd="0" presId="urn:microsoft.com/office/officeart/2005/8/layout/orgChart1"/>
    <dgm:cxn modelId="{0B6D8DCB-552B-437E-93D1-98B66A56C70F}" type="presOf" srcId="{E886E5DF-CF82-493F-8A18-B109BB434F3D}" destId="{7B876BBF-1D8D-4396-B48A-9DF24FF54B8A}" srcOrd="1" destOrd="0" presId="urn:microsoft.com/office/officeart/2005/8/layout/orgChart1"/>
    <dgm:cxn modelId="{D8E95A52-BA2E-4140-8888-A8E6792F5701}" type="presOf" srcId="{7DD69F46-1E47-4DDC-82C7-4137BDA484AD}" destId="{DCDA2AC2-8A3B-4F3F-B01A-35A4DC856F53}" srcOrd="0" destOrd="0" presId="urn:microsoft.com/office/officeart/2005/8/layout/orgChart1"/>
    <dgm:cxn modelId="{E93B2277-AC49-4809-8EC6-8E8FA0EC1636}" srcId="{87CE2956-E6EE-4C9E-AB53-15662FD83AB9}" destId="{AF70AA44-D150-4848-9255-EE6BAAD758EC}" srcOrd="2" destOrd="0" parTransId="{CF70D5D6-7E20-4E4F-B4BC-FA1AC7C75398}" sibTransId="{DBB26FA2-8A30-4381-86DF-5238461EADA2}"/>
    <dgm:cxn modelId="{6139A0E2-CAC1-49EB-8A84-BD8208F01E77}" type="presOf" srcId="{F20FC8F4-4ECA-4F72-B324-86AD4095B0E8}" destId="{174F86DB-A941-4A2E-AA08-6ABEC0ADE79E}" srcOrd="0" destOrd="0" presId="urn:microsoft.com/office/officeart/2005/8/layout/orgChart1"/>
    <dgm:cxn modelId="{06516B0A-BF38-42AB-BC2F-432A08D78C10}" srcId="{EF3F29B8-9B2C-4E1D-8C3E-3220F6B0EBEF}" destId="{E886E5DF-CF82-493F-8A18-B109BB434F3D}" srcOrd="0" destOrd="0" parTransId="{8DE0F6D6-6D8F-4400-8663-D690B59CF0FF}" sibTransId="{144A1634-6DF8-43B1-AAFE-219AE2764DB9}"/>
    <dgm:cxn modelId="{174B4FB0-A64D-43E8-991B-624F005FF62C}" type="presOf" srcId="{2D912EE8-7074-4DB9-B767-9CC2EA10D0B7}" destId="{4ED8CD32-9B64-45C5-BA7D-0B6EDCC32D2E}" srcOrd="1" destOrd="0" presId="urn:microsoft.com/office/officeart/2005/8/layout/orgChart1"/>
    <dgm:cxn modelId="{AE8B3271-C63F-415E-A77E-20AD4210B4C5}" type="presOf" srcId="{4B26FA98-76BC-4A64-82FF-4D7B62BFD166}" destId="{54AF5590-E8C6-4D58-87EE-C5D169B6FB73}" srcOrd="1" destOrd="0" presId="urn:microsoft.com/office/officeart/2005/8/layout/orgChart1"/>
    <dgm:cxn modelId="{3BFF21F8-9CB6-490C-8CCD-62858C88C246}" type="presOf" srcId="{36A71F26-C256-4F2D-99F3-B0864AD9F38C}" destId="{AED4F210-C689-4854-BCCC-7F5F1E4BECFC}" srcOrd="0" destOrd="0" presId="urn:microsoft.com/office/officeart/2005/8/layout/orgChart1"/>
    <dgm:cxn modelId="{4ECE7756-1065-4966-A7A1-52209CB71B8F}" type="presOf" srcId="{BCE6F801-C6F7-4BAC-8B59-DC2DC74F93DB}" destId="{FABC773D-9F9A-47CD-A27E-A442FE9E68CE}" srcOrd="1" destOrd="0" presId="urn:microsoft.com/office/officeart/2005/8/layout/orgChart1"/>
    <dgm:cxn modelId="{52907692-3324-4AB6-B81A-91E64BF3D3D4}" type="presOf" srcId="{87CE2956-E6EE-4C9E-AB53-15662FD83AB9}" destId="{47C28C2B-0622-4546-AEA4-D1284F5C6DD0}" srcOrd="1" destOrd="0" presId="urn:microsoft.com/office/officeart/2005/8/layout/orgChart1"/>
    <dgm:cxn modelId="{6D75DDDB-9078-4931-A4C3-569539EAB621}" type="presOf" srcId="{DF0DF83B-5F2B-41FC-B3AC-B59C79ACC493}" destId="{7FF62D97-16C5-4F2E-B398-242830F99A04}" srcOrd="1" destOrd="0" presId="urn:microsoft.com/office/officeart/2005/8/layout/orgChart1"/>
    <dgm:cxn modelId="{7F8BA0A5-A21A-48FD-9279-FC9CF2469B51}" type="presOf" srcId="{5FC46067-88F8-4FB4-8BF8-DAFB9A2555FD}" destId="{17ABE8BE-B20C-46D1-9CF8-B7431B8A9064}" srcOrd="1" destOrd="0" presId="urn:microsoft.com/office/officeart/2005/8/layout/orgChart1"/>
    <dgm:cxn modelId="{5B265A68-973D-49F1-B7C2-BA0CCA29CF57}" type="presOf" srcId="{8154DB6B-6529-47C2-8811-0C8F2D8E5530}" destId="{86374019-9E24-41CB-A8BD-177CBDF1D35C}" srcOrd="1" destOrd="0" presId="urn:microsoft.com/office/officeart/2005/8/layout/orgChart1"/>
    <dgm:cxn modelId="{742C931D-1F82-43FF-AC06-6A42139C7724}" type="presOf" srcId="{1E544C3C-C6D7-4A4E-99A9-E1A17671C4B1}" destId="{A7FD28C4-A63F-45DA-B61D-89132E0ABD5A}" srcOrd="1" destOrd="0" presId="urn:microsoft.com/office/officeart/2005/8/layout/orgChart1"/>
    <dgm:cxn modelId="{A94E0AF4-4116-40F4-8B36-05A89A7EBF8E}" type="presOf" srcId="{15E8CA11-9E72-4D87-B0EF-98E36C813378}" destId="{73994AE9-C79B-4302-B79F-E1771FD2C496}" srcOrd="1" destOrd="0" presId="urn:microsoft.com/office/officeart/2005/8/layout/orgChart1"/>
    <dgm:cxn modelId="{33793B8A-9D77-4D98-9556-13A527545D7A}" srcId="{C1A018C2-089D-4A0C-B5EA-7DEDE5CA7038}" destId="{489FE25C-18F9-4A97-A2AB-D466CB903C78}" srcOrd="0" destOrd="0" parTransId="{FF906D20-2710-4990-8A16-AC90CDD730B0}" sibTransId="{1746BF83-08E8-4623-B6AE-F5262D2FB5AD}"/>
    <dgm:cxn modelId="{17B31840-FF66-49BE-9B5D-847B2EA2AA2D}" type="presOf" srcId="{489FE25C-18F9-4A97-A2AB-D466CB903C78}" destId="{578C5460-E64C-46B8-921F-2AAC47161403}" srcOrd="1" destOrd="0" presId="urn:microsoft.com/office/officeart/2005/8/layout/orgChart1"/>
    <dgm:cxn modelId="{09B27E80-101C-4E4B-999B-4353BC852FDF}" type="presOf" srcId="{EF3F29B8-9B2C-4E1D-8C3E-3220F6B0EBEF}" destId="{0AFA8333-F4CA-4580-A6AA-97AF1B73F49F}" srcOrd="0" destOrd="0" presId="urn:microsoft.com/office/officeart/2005/8/layout/orgChart1"/>
    <dgm:cxn modelId="{204D8BA3-0CE4-44C6-A8AC-35C2742E06A2}" srcId="{ACB9C25C-F0A8-4A6C-B5D7-C4C55A604DB0}" destId="{E4A371D7-0211-40E9-9425-6502D053E8FA}" srcOrd="0" destOrd="0" parTransId="{44F634E0-7639-4B3A-9035-0059E1750817}" sibTransId="{C2D910B0-B112-47C8-8ED2-B23CC07F849F}"/>
    <dgm:cxn modelId="{CF69342D-1B86-48FE-ABDE-97E0C913C332}" type="presOf" srcId="{B66C93D4-9F75-45F1-BFFF-4F285D36ADD5}" destId="{7F5BC477-66A7-4F92-8CF9-7ABC970F5C5C}" srcOrd="1" destOrd="0" presId="urn:microsoft.com/office/officeart/2005/8/layout/orgChart1"/>
    <dgm:cxn modelId="{18093A97-D7B2-40A7-99C4-FC88BBB5911A}" type="presOf" srcId="{0DB47AB1-9DFE-4CE0-BEEC-F4A1383715A7}" destId="{632B218D-E427-44B0-AFF5-2421C606E7F7}" srcOrd="0" destOrd="0" presId="urn:microsoft.com/office/officeart/2005/8/layout/orgChart1"/>
    <dgm:cxn modelId="{CC2F6A6A-08E9-47C3-9DC4-384A60746B5A}" type="presOf" srcId="{AF70AA44-D150-4848-9255-EE6BAAD758EC}" destId="{65A3F5D6-0CAD-4E18-A65D-675E0FCF14C0}" srcOrd="1" destOrd="0" presId="urn:microsoft.com/office/officeart/2005/8/layout/orgChart1"/>
    <dgm:cxn modelId="{E52B4F52-CBA4-4EC4-B553-9DF95B7322F8}" type="presOf" srcId="{E4CBEFC7-2C6B-4EC3-9386-71C68C480FE0}" destId="{CD2E83EE-3A71-4FE8-9574-DA0230A899C6}" srcOrd="1" destOrd="0" presId="urn:microsoft.com/office/officeart/2005/8/layout/orgChart1"/>
    <dgm:cxn modelId="{B3A8B6E4-5171-47A3-82F1-C703264C24E7}" type="presOf" srcId="{3E8B2788-DE33-4C5C-96A7-B586EBE5D382}" destId="{B30C2981-94D8-4D6B-A084-F024C40F411F}" srcOrd="0" destOrd="0" presId="urn:microsoft.com/office/officeart/2005/8/layout/orgChart1"/>
    <dgm:cxn modelId="{4F926C2D-3B3E-4CB5-A5FD-A91685A9E8CB}" srcId="{5FC46067-88F8-4FB4-8BF8-DAFB9A2555FD}" destId="{4007D5C0-E0BC-483B-A1BF-4A5122E88C10}" srcOrd="2" destOrd="0" parTransId="{18F82DB9-CB4E-41A9-8B07-FFA2DE24034D}" sibTransId="{4CDF864D-774B-4136-80D3-EDBE412EC1AB}"/>
    <dgm:cxn modelId="{E061EECA-23C6-4EB1-BE34-B7140DB411E2}" type="presOf" srcId="{6289CF78-6695-4952-AA10-E1D189959945}" destId="{872B7ED3-1C9E-413D-BC5A-EFA721CEF934}" srcOrd="1" destOrd="0" presId="urn:microsoft.com/office/officeart/2005/8/layout/orgChart1"/>
    <dgm:cxn modelId="{FDCA3569-6A74-419D-A109-57E078730D23}" srcId="{87CE2956-E6EE-4C9E-AB53-15662FD83AB9}" destId="{6346725B-6B10-4C51-912D-E6FF92070519}" srcOrd="1" destOrd="0" parTransId="{A1581721-8A6C-42F1-9D1F-40DC51B9E92D}" sibTransId="{D9F5428E-ED6D-4B2F-8539-598C64C2F598}"/>
    <dgm:cxn modelId="{E23F50CD-B8E9-454E-83CC-69B9B8332B58}" srcId="{F20FC8F4-4ECA-4F72-B324-86AD4095B0E8}" destId="{5FC46067-88F8-4FB4-8BF8-DAFB9A2555FD}" srcOrd="3" destOrd="0" parTransId="{E1CA8398-62B8-4DD5-97E1-A4CEB1E74D4B}" sibTransId="{782274A3-1084-40E1-8A2F-0DA10739A666}"/>
    <dgm:cxn modelId="{D718E817-AAB5-4EFF-857D-DDF7B5384849}" srcId="{5FF2FA6F-5EEB-477F-A1EC-E7605037DAAD}" destId="{A6E44413-ED79-4737-BE17-1FDDBAB12C2F}" srcOrd="0" destOrd="0" parTransId="{9FDBB67D-5405-48CC-B4C0-A2A8379C1255}" sibTransId="{ACDC0FA1-495C-4B1D-BB2C-63920C05DB34}"/>
    <dgm:cxn modelId="{D01C5003-4D7F-4443-9B31-4190F94E892F}" type="presOf" srcId="{165693C9-DC4E-45D5-B6AD-17C2C7BEA095}" destId="{368ADA4A-5EFA-42A3-BC0C-BC8FAB81824C}" srcOrd="0" destOrd="0" presId="urn:microsoft.com/office/officeart/2005/8/layout/orgChart1"/>
    <dgm:cxn modelId="{D1A605F0-D875-43DF-BED9-485CBE613928}" srcId="{4007D5C0-E0BC-483B-A1BF-4A5122E88C10}" destId="{315AC4C9-DF7F-4DBF-A787-6256BEC3FC5D}" srcOrd="2" destOrd="0" parTransId="{624D400A-A1A5-439C-9F8F-2F82C97A1D87}" sibTransId="{7922B5D6-F74F-4DCA-BAF2-D6017767FADE}"/>
    <dgm:cxn modelId="{E0BEA0E3-D92B-4CAF-B4BD-2FBB7723CDB4}" type="presOf" srcId="{ACB9C25C-F0A8-4A6C-B5D7-C4C55A604DB0}" destId="{C1CDCAD6-43E8-4524-BD4B-D0760B3CD714}" srcOrd="1" destOrd="0" presId="urn:microsoft.com/office/officeart/2005/8/layout/orgChart1"/>
    <dgm:cxn modelId="{40FC981E-C430-4641-96B1-7EB47FDA6E82}" type="presOf" srcId="{A1178200-F72D-4F64-89EF-DEDDC665ADFA}" destId="{DFB18535-6661-4079-8E92-ED34759B2CFF}" srcOrd="1" destOrd="0" presId="urn:microsoft.com/office/officeart/2005/8/layout/orgChart1"/>
    <dgm:cxn modelId="{EBE5F378-BBBB-4301-B0BF-BB0FBAAFC853}" srcId="{F20FC8F4-4ECA-4F72-B324-86AD4095B0E8}" destId="{EF3F29B8-9B2C-4E1D-8C3E-3220F6B0EBEF}" srcOrd="4" destOrd="0" parTransId="{E5BF6B2D-AABB-411D-AC22-123F2845D77A}" sibTransId="{5EFD3C48-9379-4E2F-A4D4-F30350EBB0F8}"/>
    <dgm:cxn modelId="{10019BA1-39D6-44EE-BABE-75F6DC63730E}" type="presOf" srcId="{315AC4C9-DF7F-4DBF-A787-6256BEC3FC5D}" destId="{F70529A9-1187-45EA-8FA6-DD4F2E9548B1}" srcOrd="0" destOrd="0" presId="urn:microsoft.com/office/officeart/2005/8/layout/orgChart1"/>
    <dgm:cxn modelId="{EFB97540-178D-4548-AC6A-39D498575514}" type="presOf" srcId="{E5C30527-87FE-47B1-A517-7564FA34E5BC}" destId="{ED354568-020D-4CD0-9930-B52B42529F77}" srcOrd="1" destOrd="0" presId="urn:microsoft.com/office/officeart/2005/8/layout/orgChart1"/>
    <dgm:cxn modelId="{E6D62BFA-52A4-4B0D-90FD-4AE9BCB61BE9}" type="presOf" srcId="{87CE2956-E6EE-4C9E-AB53-15662FD83AB9}" destId="{BAEA2E44-313C-46F8-B6E3-4A935F1FE6D9}" srcOrd="0" destOrd="0" presId="urn:microsoft.com/office/officeart/2005/8/layout/orgChart1"/>
    <dgm:cxn modelId="{387213E9-993D-4E30-BE0A-5D0693EC8596}" srcId="{ACB9C25C-F0A8-4A6C-B5D7-C4C55A604DB0}" destId="{5FF2FA6F-5EEB-477F-A1EC-E7605037DAAD}" srcOrd="2" destOrd="0" parTransId="{36A71F26-C256-4F2D-99F3-B0864AD9F38C}" sibTransId="{D46EBF38-FDD8-4898-8F12-46FE1E4BB478}"/>
    <dgm:cxn modelId="{D1A97280-1190-40E1-AA0C-F373DB34B2FA}" type="presOf" srcId="{BE97D5AE-C1EA-4470-A051-BF3688C9A8BD}" destId="{6DD9BD1D-5E74-40FB-951E-DE6CEBFFDAA1}" srcOrd="0" destOrd="0" presId="urn:microsoft.com/office/officeart/2005/8/layout/orgChart1"/>
    <dgm:cxn modelId="{87612216-39CA-47CE-B698-781827E06607}" type="presOf" srcId="{A6E44413-ED79-4737-BE17-1FDDBAB12C2F}" destId="{609FF969-363E-4063-8604-23AEF83F1F9A}" srcOrd="0" destOrd="0" presId="urn:microsoft.com/office/officeart/2005/8/layout/orgChart1"/>
    <dgm:cxn modelId="{FCA3E1A1-9814-4BC2-A3A7-24333FF36617}" type="presOf" srcId="{654D6196-06B1-4383-B6B6-60AEC164B305}" destId="{C8EC4054-5F7E-42C2-A15F-E73C176A5FF1}" srcOrd="0" destOrd="0" presId="urn:microsoft.com/office/officeart/2005/8/layout/orgChart1"/>
    <dgm:cxn modelId="{CB1437D2-7DAD-4318-A95A-DA6E8D53A791}" type="presOf" srcId="{80A09195-DA4E-4D32-8AEC-4D544E03DAF6}" destId="{19166CCA-B3B5-40D9-A084-42DD74B0526B}" srcOrd="0" destOrd="0" presId="urn:microsoft.com/office/officeart/2005/8/layout/orgChart1"/>
    <dgm:cxn modelId="{98319CB4-66DC-42EB-9720-6653604FCF25}" type="presOf" srcId="{0D1FEF4E-E24A-4090-9491-6819F62557F7}" destId="{66763CD7-7E36-4BD8-8BDE-F850AA25EBCF}" srcOrd="0" destOrd="0" presId="urn:microsoft.com/office/officeart/2005/8/layout/orgChart1"/>
    <dgm:cxn modelId="{E645A6AA-7B01-407E-BF79-0FA3EF92D5E0}" type="presOf" srcId="{A32A9C1B-7483-4620-A8D0-4A71927E6A07}" destId="{EA623501-06CB-44BB-AC63-BE4F2172ABD5}" srcOrd="0" destOrd="0" presId="urn:microsoft.com/office/officeart/2005/8/layout/orgChart1"/>
    <dgm:cxn modelId="{4CFABFDE-5E02-4894-B79C-7B29202E940B}" type="presOf" srcId="{2AF50F6C-897C-4A51-8E97-4A4137DA073D}" destId="{B144D70C-5430-4D26-9C3A-196153430D2E}" srcOrd="0" destOrd="0" presId="urn:microsoft.com/office/officeart/2005/8/layout/orgChart1"/>
    <dgm:cxn modelId="{56405124-8C16-4430-BEBC-492F940EAE56}" srcId="{4007D5C0-E0BC-483B-A1BF-4A5122E88C10}" destId="{14480F63-AA84-49D2-A404-7A830978939B}" srcOrd="0" destOrd="0" parTransId="{4ADA08F2-0A20-4FDE-ACDE-69B75E7336ED}" sibTransId="{72628038-A061-4F55-9F6C-F17EE1C7B417}"/>
    <dgm:cxn modelId="{24A63FE1-5E25-4A76-9111-9E82C39656D8}" type="presOf" srcId="{8154DB6B-6529-47C2-8811-0C8F2D8E5530}" destId="{BFD586F4-6B10-48B4-9C2A-5EE613C11417}" srcOrd="0" destOrd="0" presId="urn:microsoft.com/office/officeart/2005/8/layout/orgChart1"/>
    <dgm:cxn modelId="{CD6AB83C-DD40-47A8-B290-E035E3239285}" type="presOf" srcId="{44F634E0-7639-4B3A-9035-0059E1750817}" destId="{D03287B3-0C29-4931-87D8-5A0FE73BCBB7}" srcOrd="0" destOrd="0" presId="urn:microsoft.com/office/officeart/2005/8/layout/orgChart1"/>
    <dgm:cxn modelId="{D81C219B-FC31-4B1F-9ACA-BDCEA055B3A2}" type="presOf" srcId="{14480F63-AA84-49D2-A404-7A830978939B}" destId="{858936A6-882B-4B8E-ADF7-52AA00EA3348}" srcOrd="0" destOrd="0" presId="urn:microsoft.com/office/officeart/2005/8/layout/orgChart1"/>
    <dgm:cxn modelId="{22FE9A4D-BD61-41E2-88BC-2EA61E3ED41C}" type="presOf" srcId="{E1CA8398-62B8-4DD5-97E1-A4CEB1E74D4B}" destId="{693A3FF1-2A4C-43EA-AA19-B65B2A276A86}" srcOrd="0" destOrd="0" presId="urn:microsoft.com/office/officeart/2005/8/layout/orgChart1"/>
    <dgm:cxn modelId="{FBFDDAE9-9A1F-412D-B7EA-3FF187A9A56F}" srcId="{EF3F29B8-9B2C-4E1D-8C3E-3220F6B0EBEF}" destId="{A53810E7-D16B-4E6C-A9BB-8D8D286120F1}" srcOrd="1" destOrd="0" parTransId="{5445854D-0B1D-48BA-B648-73D35DBAD316}" sibTransId="{A28380BC-F462-4BFC-8FA2-A868A92092EC}"/>
    <dgm:cxn modelId="{AC9FAABE-B9F5-4B3E-B9EE-635F335AAC46}" type="presOf" srcId="{A403FD4A-3AEF-40FE-94CE-03DF6215D36F}" destId="{5D54533B-2AB0-4945-862A-D363CEB30AF6}" srcOrd="0" destOrd="0" presId="urn:microsoft.com/office/officeart/2005/8/layout/orgChart1"/>
    <dgm:cxn modelId="{6773A29D-C928-4761-A701-1E144E532A5D}" srcId="{2D912EE8-7074-4DB9-B767-9CC2EA10D0B7}" destId="{8147832C-CC4E-4FC9-8699-2C0D5AEFD464}" srcOrd="0" destOrd="0" parTransId="{8B17F4BE-79ED-492D-9E5C-387E6ABEE74A}" sibTransId="{1F44B82A-9B86-4387-9095-DBB5995381E6}"/>
    <dgm:cxn modelId="{A5D0AF5F-7A55-47C2-84BE-DD4A078CBA1C}" type="presOf" srcId="{B66C93D4-9F75-45F1-BFFF-4F285D36ADD5}" destId="{FDD0365C-0334-4198-BA13-F83E69DC4F53}" srcOrd="0" destOrd="0" presId="urn:microsoft.com/office/officeart/2005/8/layout/orgChart1"/>
    <dgm:cxn modelId="{63A2718A-C77B-4C9A-86E4-6AF977D4E40A}" type="presOf" srcId="{EC8FFC15-C186-4CE7-90EC-BDD041D9C08D}" destId="{16ED6D1A-91CE-46BD-A587-A489FD9FBC0B}" srcOrd="0" destOrd="0" presId="urn:microsoft.com/office/officeart/2005/8/layout/orgChart1"/>
    <dgm:cxn modelId="{A4F50C53-933C-4226-BE04-5BFD007FB149}" type="presOf" srcId="{6289CF78-6695-4952-AA10-E1D189959945}" destId="{A46637DA-3B5E-4B57-B2EC-CF1BF8536672}" srcOrd="0" destOrd="0" presId="urn:microsoft.com/office/officeart/2005/8/layout/orgChart1"/>
    <dgm:cxn modelId="{E7D6204B-7893-44D2-B325-9DABCD58A133}" type="presOf" srcId="{78004CFE-762B-4C8F-89B2-E388381DD12D}" destId="{DE35D022-CED7-4AEF-994F-6F46838A4E8E}" srcOrd="0" destOrd="0" presId="urn:microsoft.com/office/officeart/2005/8/layout/orgChart1"/>
    <dgm:cxn modelId="{EC190D48-C712-4A32-8215-EDDA97061C57}" type="presOf" srcId="{E95B0783-18D9-4150-AAD4-452219B4C0EF}" destId="{1AC07B23-C65B-4DC5-8EF9-8FCEDF980A6F}" srcOrd="0" destOrd="0" presId="urn:microsoft.com/office/officeart/2005/8/layout/orgChart1"/>
    <dgm:cxn modelId="{2301CA36-709F-4EBC-AC20-C5AB2CB8A465}" type="presOf" srcId="{998A20F3-153D-4B87-BCD4-AF8631AFF5B7}" destId="{9B9CD37B-9872-462B-8163-FD05A6BA29C3}" srcOrd="0" destOrd="0" presId="urn:microsoft.com/office/officeart/2005/8/layout/orgChart1"/>
    <dgm:cxn modelId="{61E119B4-6996-44FF-B867-270F84207CAC}" type="presOf" srcId="{0131C620-1803-4304-829E-3174E12B5757}" destId="{8315E495-13C7-4DA7-915C-F2AA179744D3}" srcOrd="0" destOrd="0" presId="urn:microsoft.com/office/officeart/2005/8/layout/orgChart1"/>
    <dgm:cxn modelId="{DDB63478-97FE-46CE-86F9-E9854090E44F}" type="presOf" srcId="{7A7C7FB0-67A7-440B-9F75-851C263BC66B}" destId="{067F0B70-7605-430D-A497-491286A3BD2B}" srcOrd="0" destOrd="0" presId="urn:microsoft.com/office/officeart/2005/8/layout/orgChart1"/>
    <dgm:cxn modelId="{ABD9BB2A-DBBE-4353-B255-51EF8C1C809B}" type="presOf" srcId="{9FDBB67D-5405-48CC-B4C0-A2A8379C1255}" destId="{F3EFE555-7F3B-4A9C-9B64-B3A0B6E22823}" srcOrd="0" destOrd="0" presId="urn:microsoft.com/office/officeart/2005/8/layout/orgChart1"/>
    <dgm:cxn modelId="{A8DB1E3D-3BD6-4206-A5FC-BA001B72EAAF}" type="presOf" srcId="{8E221694-43DB-44ED-A62C-99D5E6FB934A}" destId="{D7D8C373-A5BB-4F9F-AFFC-0587FAFCB40E}" srcOrd="0" destOrd="0" presId="urn:microsoft.com/office/officeart/2005/8/layout/orgChart1"/>
    <dgm:cxn modelId="{216F1743-65FD-45F9-936C-9E4C9BA50F70}" srcId="{F20FC8F4-4ECA-4F72-B324-86AD4095B0E8}" destId="{87CE2956-E6EE-4C9E-AB53-15662FD83AB9}" srcOrd="0" destOrd="0" parTransId="{EC8FFC15-C186-4CE7-90EC-BDD041D9C08D}" sibTransId="{0CA78FEB-7F3A-4480-849A-83DCA12C519F}"/>
    <dgm:cxn modelId="{DC87E109-3D84-4B92-88A7-C90CF13850BB}" srcId="{87CE2956-E6EE-4C9E-AB53-15662FD83AB9}" destId="{E5C30527-87FE-47B1-A517-7564FA34E5BC}" srcOrd="4" destOrd="0" parTransId="{0445BA3B-1FF9-47CB-B89E-CF5B4DF0B403}" sibTransId="{7EF87676-4CAD-4F40-BDCF-9C3CB9A72C1F}"/>
    <dgm:cxn modelId="{BB7C1F09-3A01-4EE2-9271-FB2F74A513C9}" type="presOf" srcId="{CF70D5D6-7E20-4E4F-B4BC-FA1AC7C75398}" destId="{C1A3D791-895A-4E6E-893C-DAC919DEC745}" srcOrd="0" destOrd="0" presId="urn:microsoft.com/office/officeart/2005/8/layout/orgChart1"/>
    <dgm:cxn modelId="{1641FB07-6387-4D48-8491-56115E83E224}" type="presOf" srcId="{1281FD0D-CCE9-4604-BDF7-39F4D11186F7}" destId="{6D0A19C5-4EF3-47CA-A172-65C812276775}" srcOrd="0" destOrd="0" presId="urn:microsoft.com/office/officeart/2005/8/layout/orgChart1"/>
    <dgm:cxn modelId="{799C9D6E-E949-4F26-BA34-1EA23C68334D}" type="presOf" srcId="{78004CFE-762B-4C8F-89B2-E388381DD12D}" destId="{93155DFE-2B82-4B39-9DE7-16BA633CE8CE}" srcOrd="1" destOrd="0" presId="urn:microsoft.com/office/officeart/2005/8/layout/orgChart1"/>
    <dgm:cxn modelId="{352A2451-99FF-4E18-9ECB-BE11CF9635B2}" type="presOf" srcId="{A1581721-8A6C-42F1-9D1F-40DC51B9E92D}" destId="{C769B033-64F0-4E5A-B9AF-3FA8AE7CC8A5}" srcOrd="0" destOrd="0" presId="urn:microsoft.com/office/officeart/2005/8/layout/orgChart1"/>
    <dgm:cxn modelId="{D117A4F2-5A72-45F3-8BA2-649A4E09995C}" srcId="{EF3F29B8-9B2C-4E1D-8C3E-3220F6B0EBEF}" destId="{1E544C3C-C6D7-4A4E-99A9-E1A17671C4B1}" srcOrd="3" destOrd="0" parTransId="{A32A9C1B-7483-4620-A8D0-4A71927E6A07}" sibTransId="{515FA959-8613-421A-AF80-12597333C014}"/>
    <dgm:cxn modelId="{81F715FF-3836-44C8-9A16-EE962AF2FD0B}" type="presOf" srcId="{7DD69F46-1E47-4DDC-82C7-4137BDA484AD}" destId="{636E518E-8105-45AA-BAF9-73D7D8778326}" srcOrd="1" destOrd="0" presId="urn:microsoft.com/office/officeart/2005/8/layout/orgChart1"/>
    <dgm:cxn modelId="{0A7F47AF-EA5B-452B-BC2C-9A82F830D0BC}" type="presOf" srcId="{8147832C-CC4E-4FC9-8699-2C0D5AEFD464}" destId="{19CAB233-C305-4FE6-9825-54235C474ACA}" srcOrd="1" destOrd="0" presId="urn:microsoft.com/office/officeart/2005/8/layout/orgChart1"/>
    <dgm:cxn modelId="{E5A42DDA-6867-4710-8B5C-435CC8AF65E0}" type="presOf" srcId="{15E8CA11-9E72-4D87-B0EF-98E36C813378}" destId="{B0AD2C12-0245-4A48-8930-3A6CF1666425}" srcOrd="0" destOrd="0" presId="urn:microsoft.com/office/officeart/2005/8/layout/orgChart1"/>
    <dgm:cxn modelId="{D06076BA-6A31-4B44-84A2-53FCA3039B7B}" type="presOf" srcId="{5445854D-0B1D-48BA-B648-73D35DBAD316}" destId="{CF8930B3-5F19-4F0F-B6EB-53AAA3251E52}" srcOrd="0" destOrd="0" presId="urn:microsoft.com/office/officeart/2005/8/layout/orgChart1"/>
    <dgm:cxn modelId="{3026A9E5-2047-4A12-873F-70E98F0DE6F0}" type="presOf" srcId="{D4C1E532-C5E3-4029-A571-CD5B23AA9E01}" destId="{C649D9B4-624D-4A7A-B04D-A07E3892E23E}" srcOrd="0" destOrd="0" presId="urn:microsoft.com/office/officeart/2005/8/layout/orgChart1"/>
    <dgm:cxn modelId="{A6D60ED2-A6D2-494C-AB14-B9024F6528A7}" srcId="{ACB9C25C-F0A8-4A6C-B5D7-C4C55A604DB0}" destId="{A50AA0BA-60D6-4A1D-9E5E-C1EEDAF44C98}" srcOrd="1" destOrd="0" parTransId="{1BD47A81-44AA-4C50-BB64-88B6F6BB7AA2}" sibTransId="{5E38B820-2B45-46F2-AE47-817A312B1FE4}"/>
    <dgm:cxn modelId="{7335C051-99E2-4C97-9F86-2B64ECE9349E}" srcId="{E4CBEFC7-2C6B-4EC3-9386-71C68C480FE0}" destId="{7717E442-6B09-4AD0-9343-A17E0BC39EEA}" srcOrd="1" destOrd="0" parTransId="{C93D3B51-1782-45E5-A849-9AA01CC8CB81}" sibTransId="{669FC4EB-1BFA-4193-9CE1-F01705177C42}"/>
    <dgm:cxn modelId="{3370EA72-6B6C-45AF-AB68-478804BB474E}" type="presOf" srcId="{E4A371D7-0211-40E9-9425-6502D053E8FA}" destId="{647B2917-80BF-4B0C-AC74-7AC582029064}" srcOrd="1" destOrd="0" presId="urn:microsoft.com/office/officeart/2005/8/layout/orgChart1"/>
    <dgm:cxn modelId="{9BF083AB-BADB-497A-B799-6A705EBBAC15}" srcId="{4007D5C0-E0BC-483B-A1BF-4A5122E88C10}" destId="{15E8CA11-9E72-4D87-B0EF-98E36C813378}" srcOrd="1" destOrd="0" parTransId="{998A20F3-153D-4B87-BCD4-AF8631AFF5B7}" sibTransId="{9FF91A3A-2039-4B97-A4C6-2DA8B227FE06}"/>
    <dgm:cxn modelId="{72713EAC-19F5-4E60-B0AB-D6E8FC849DF5}" type="presOf" srcId="{5FF2FA6F-5EEB-477F-A1EC-E7605037DAAD}" destId="{FC97EC43-F30D-4686-A64C-BBDD97F7F6F8}" srcOrd="0" destOrd="0" presId="urn:microsoft.com/office/officeart/2005/8/layout/orgChart1"/>
    <dgm:cxn modelId="{90512770-302B-46F3-BC51-0D8F63227520}" type="presOf" srcId="{D970CE2E-028F-484C-A57A-05005A982DC9}" destId="{AD077C6A-AECD-450D-A87E-CDDE8045BD49}" srcOrd="0" destOrd="0" presId="urn:microsoft.com/office/officeart/2005/8/layout/orgChart1"/>
    <dgm:cxn modelId="{0A03FC7C-1E3C-4388-A43B-9046EB747F14}" type="presOf" srcId="{5FF2FA6F-5EEB-477F-A1EC-E7605037DAAD}" destId="{17E23E70-559F-4D11-A643-E4E2E37A4C15}" srcOrd="1" destOrd="0" presId="urn:microsoft.com/office/officeart/2005/8/layout/orgChart1"/>
    <dgm:cxn modelId="{ED9A4A8C-E912-4627-ACF1-B01E133BD193}" srcId="{E4CBEFC7-2C6B-4EC3-9386-71C68C480FE0}" destId="{6289CF78-6695-4952-AA10-E1D189959945}" srcOrd="2" destOrd="0" parTransId="{2AF50F6C-897C-4A51-8E97-4A4137DA073D}" sibTransId="{46810E76-E212-4CC9-AD59-0D624AB7ED8B}"/>
    <dgm:cxn modelId="{3DF0427D-6E87-4925-9DF0-B5E34C10F102}" type="presOf" srcId="{489FE25C-18F9-4A97-A2AB-D466CB903C78}" destId="{89E5FE0E-18A8-40C6-913E-A09808501FFC}" srcOrd="0" destOrd="0" presId="urn:microsoft.com/office/officeart/2005/8/layout/orgChart1"/>
    <dgm:cxn modelId="{AA88364C-0DB7-4281-8E82-EF480D0CF186}" srcId="{F20FC8F4-4ECA-4F72-B324-86AD4095B0E8}" destId="{2D912EE8-7074-4DB9-B767-9CC2EA10D0B7}" srcOrd="2" destOrd="0" parTransId="{80A09195-DA4E-4D32-8AEC-4D544E03DAF6}" sibTransId="{1071EDFE-DE37-4AC6-AA59-45B7FDBE4E39}"/>
    <dgm:cxn modelId="{D0509EFC-1993-4750-B4DC-CFF0311628AC}" type="presOf" srcId="{E5020FCC-2618-46B2-B04A-0AC4C47018A0}" destId="{30B06368-F16F-4BA5-9295-5EE16E041562}" srcOrd="0" destOrd="0" presId="urn:microsoft.com/office/officeart/2005/8/layout/orgChart1"/>
    <dgm:cxn modelId="{119BB52B-961E-47DA-A450-4D469CEE6D30}" type="presOf" srcId="{2FB6DA5D-E342-4939-912E-96FA544A4F4C}" destId="{1F18152A-AE8E-43EB-AEC5-5523369CD0C8}" srcOrd="0" destOrd="0" presId="urn:microsoft.com/office/officeart/2005/8/layout/orgChart1"/>
    <dgm:cxn modelId="{8A8366F9-61C9-4A2E-8864-B46FC0F707AD}" srcId="{8154DB6B-6529-47C2-8811-0C8F2D8E5530}" destId="{DF0DF83B-5F2B-41FC-B3AC-B59C79ACC493}" srcOrd="3" destOrd="0" parTransId="{7A7C7FB0-67A7-440B-9F75-851C263BC66B}" sibTransId="{3CB2DB1C-C8BE-40F1-8ABF-98FDCCD03AA1}"/>
    <dgm:cxn modelId="{FD00290E-AB3C-40E5-BF94-1D07EE152B59}" type="presOf" srcId="{6346725B-6B10-4C51-912D-E6FF92070519}" destId="{1E1B555B-6EFD-483B-B85C-A7CB3BC58F73}" srcOrd="0" destOrd="0" presId="urn:microsoft.com/office/officeart/2005/8/layout/orgChart1"/>
    <dgm:cxn modelId="{9BD1F1A7-1455-4485-94A2-BD9EFD1001CD}" type="presOf" srcId="{D970CE2E-028F-484C-A57A-05005A982DC9}" destId="{6F0E7322-3755-4A81-9480-300274D3E931}" srcOrd="1" destOrd="0" presId="urn:microsoft.com/office/officeart/2005/8/layout/orgChart1"/>
    <dgm:cxn modelId="{FC5DF0A0-9012-4B3C-A10A-72BD8EED0009}" type="presParOf" srcId="{6DD9BD1D-5E74-40FB-951E-DE6CEBFFDAA1}" destId="{76150878-D3E2-4917-8498-5178137CCBB4}" srcOrd="0" destOrd="0" presId="urn:microsoft.com/office/officeart/2005/8/layout/orgChart1"/>
    <dgm:cxn modelId="{01F84DF8-F9B7-4DE7-BC82-60D15E2FA775}" type="presParOf" srcId="{76150878-D3E2-4917-8498-5178137CCBB4}" destId="{DD1CEB07-441F-45E3-95BA-3CAD99B0B518}" srcOrd="0" destOrd="0" presId="urn:microsoft.com/office/officeart/2005/8/layout/orgChart1"/>
    <dgm:cxn modelId="{9EEA32F1-D2E7-47B4-B52A-6516C439A2C8}" type="presParOf" srcId="{DD1CEB07-441F-45E3-95BA-3CAD99B0B518}" destId="{174F86DB-A941-4A2E-AA08-6ABEC0ADE79E}" srcOrd="0" destOrd="0" presId="urn:microsoft.com/office/officeart/2005/8/layout/orgChart1"/>
    <dgm:cxn modelId="{983007D0-20BC-4E29-8A0A-D1F9C4E56346}" type="presParOf" srcId="{DD1CEB07-441F-45E3-95BA-3CAD99B0B518}" destId="{7AE96F16-9F82-4FE9-B6A8-D8FB1AE709F8}" srcOrd="1" destOrd="0" presId="urn:microsoft.com/office/officeart/2005/8/layout/orgChart1"/>
    <dgm:cxn modelId="{C5BD5A27-FA6D-4F05-B635-2C5424FC48E2}" type="presParOf" srcId="{76150878-D3E2-4917-8498-5178137CCBB4}" destId="{5E449B07-860F-4813-8904-24DB66C5C698}" srcOrd="1" destOrd="0" presId="urn:microsoft.com/office/officeart/2005/8/layout/orgChart1"/>
    <dgm:cxn modelId="{11BC11BE-E7FA-4DC9-B7FA-584F0F9D4932}" type="presParOf" srcId="{5E449B07-860F-4813-8904-24DB66C5C698}" destId="{16ED6D1A-91CE-46BD-A587-A489FD9FBC0B}" srcOrd="0" destOrd="0" presId="urn:microsoft.com/office/officeart/2005/8/layout/orgChart1"/>
    <dgm:cxn modelId="{AB670459-469A-46F6-99E1-55B93442183F}" type="presParOf" srcId="{5E449B07-860F-4813-8904-24DB66C5C698}" destId="{7DCFF1F9-4A98-4876-BE01-22E6D50EB7B7}" srcOrd="1" destOrd="0" presId="urn:microsoft.com/office/officeart/2005/8/layout/orgChart1"/>
    <dgm:cxn modelId="{122450A7-508B-48FD-A157-98EBF28756E0}" type="presParOf" srcId="{7DCFF1F9-4A98-4876-BE01-22E6D50EB7B7}" destId="{846CF37A-99D0-4C1D-8B5A-4BD45423EE42}" srcOrd="0" destOrd="0" presId="urn:microsoft.com/office/officeart/2005/8/layout/orgChart1"/>
    <dgm:cxn modelId="{9FBE4422-9AB7-489F-9F7F-9C30071EFFDF}" type="presParOf" srcId="{846CF37A-99D0-4C1D-8B5A-4BD45423EE42}" destId="{BAEA2E44-313C-46F8-B6E3-4A935F1FE6D9}" srcOrd="0" destOrd="0" presId="urn:microsoft.com/office/officeart/2005/8/layout/orgChart1"/>
    <dgm:cxn modelId="{22ABF7F8-8AC9-4872-94D5-913552B2BFAB}" type="presParOf" srcId="{846CF37A-99D0-4C1D-8B5A-4BD45423EE42}" destId="{47C28C2B-0622-4546-AEA4-D1284F5C6DD0}" srcOrd="1" destOrd="0" presId="urn:microsoft.com/office/officeart/2005/8/layout/orgChart1"/>
    <dgm:cxn modelId="{8F07CD0F-6FE1-4B52-A501-15022639B59E}" type="presParOf" srcId="{7DCFF1F9-4A98-4876-BE01-22E6D50EB7B7}" destId="{FCB19FF3-81E7-4885-95B6-C3227DD31D67}" srcOrd="1" destOrd="0" presId="urn:microsoft.com/office/officeart/2005/8/layout/orgChart1"/>
    <dgm:cxn modelId="{84CA4879-454E-40B2-A34F-008EDAFE627D}" type="presParOf" srcId="{FCB19FF3-81E7-4885-95B6-C3227DD31D67}" destId="{1F18152A-AE8E-43EB-AEC5-5523369CD0C8}" srcOrd="0" destOrd="0" presId="urn:microsoft.com/office/officeart/2005/8/layout/orgChart1"/>
    <dgm:cxn modelId="{393F3D2A-8B77-45E4-962D-1BE9E71E9C24}" type="presParOf" srcId="{FCB19FF3-81E7-4885-95B6-C3227DD31D67}" destId="{4CC10109-061D-4217-B9E5-2EB697E30DA7}" srcOrd="1" destOrd="0" presId="urn:microsoft.com/office/officeart/2005/8/layout/orgChart1"/>
    <dgm:cxn modelId="{91645463-3DA9-4627-828B-88A6BD7AAE80}" type="presParOf" srcId="{4CC10109-061D-4217-B9E5-2EB697E30DA7}" destId="{B5522B6A-97EB-4078-BEBB-144CEF9F0DBF}" srcOrd="0" destOrd="0" presId="urn:microsoft.com/office/officeart/2005/8/layout/orgChart1"/>
    <dgm:cxn modelId="{59F530BE-3370-4BCF-933F-51F4126F9B57}" type="presParOf" srcId="{B5522B6A-97EB-4078-BEBB-144CEF9F0DBF}" destId="{6F3D7D0D-F1D4-4149-8F05-3BB416F028B4}" srcOrd="0" destOrd="0" presId="urn:microsoft.com/office/officeart/2005/8/layout/orgChart1"/>
    <dgm:cxn modelId="{FC4DD784-5660-48E6-BB07-2648C207B1B5}" type="presParOf" srcId="{B5522B6A-97EB-4078-BEBB-144CEF9F0DBF}" destId="{4B94E89D-1C4C-4CA0-BE3D-13D2B1A6B64B}" srcOrd="1" destOrd="0" presId="urn:microsoft.com/office/officeart/2005/8/layout/orgChart1"/>
    <dgm:cxn modelId="{52C9603D-0D7C-4417-976A-7FD60AF46BDE}" type="presParOf" srcId="{4CC10109-061D-4217-B9E5-2EB697E30DA7}" destId="{CFDD28AD-5842-4B78-84E9-89FF85F3F8B1}" srcOrd="1" destOrd="0" presId="urn:microsoft.com/office/officeart/2005/8/layout/orgChart1"/>
    <dgm:cxn modelId="{BD2C858C-459F-484A-B301-5F80170E83E5}" type="presParOf" srcId="{4CC10109-061D-4217-B9E5-2EB697E30DA7}" destId="{92935B1B-BE94-4111-B5D1-E79DE99BB306}" srcOrd="2" destOrd="0" presId="urn:microsoft.com/office/officeart/2005/8/layout/orgChart1"/>
    <dgm:cxn modelId="{DCF3479F-BD61-45DF-ABE8-F88874D978D2}" type="presParOf" srcId="{FCB19FF3-81E7-4885-95B6-C3227DD31D67}" destId="{C769B033-64F0-4E5A-B9AF-3FA8AE7CC8A5}" srcOrd="2" destOrd="0" presId="urn:microsoft.com/office/officeart/2005/8/layout/orgChart1"/>
    <dgm:cxn modelId="{23781446-E56B-48E1-B002-9FA897C3685B}" type="presParOf" srcId="{FCB19FF3-81E7-4885-95B6-C3227DD31D67}" destId="{600A0CDF-DE06-4CE6-946A-1E35C1B640EF}" srcOrd="3" destOrd="0" presId="urn:microsoft.com/office/officeart/2005/8/layout/orgChart1"/>
    <dgm:cxn modelId="{5044D597-F264-47BF-A25E-E43C5C556E28}" type="presParOf" srcId="{600A0CDF-DE06-4CE6-946A-1E35C1B640EF}" destId="{3D2886A7-DBE2-488E-B6C2-8AE2D2764763}" srcOrd="0" destOrd="0" presId="urn:microsoft.com/office/officeart/2005/8/layout/orgChart1"/>
    <dgm:cxn modelId="{C6835AD5-F063-49F1-BC6C-166CC9C36EF4}" type="presParOf" srcId="{3D2886A7-DBE2-488E-B6C2-8AE2D2764763}" destId="{1E1B555B-6EFD-483B-B85C-A7CB3BC58F73}" srcOrd="0" destOrd="0" presId="urn:microsoft.com/office/officeart/2005/8/layout/orgChart1"/>
    <dgm:cxn modelId="{A56743EB-43A1-4011-B25D-6DEF8EDA5545}" type="presParOf" srcId="{3D2886A7-DBE2-488E-B6C2-8AE2D2764763}" destId="{98402B0B-B5BA-457D-BF3F-9EFE461D7B31}" srcOrd="1" destOrd="0" presId="urn:microsoft.com/office/officeart/2005/8/layout/orgChart1"/>
    <dgm:cxn modelId="{B86D5510-D49C-4292-B99F-557C7319D20C}" type="presParOf" srcId="{600A0CDF-DE06-4CE6-946A-1E35C1B640EF}" destId="{BC8D12CC-E026-4B6C-9E59-B4969530C7C6}" srcOrd="1" destOrd="0" presId="urn:microsoft.com/office/officeart/2005/8/layout/orgChart1"/>
    <dgm:cxn modelId="{73982D0F-B67D-4A8B-8E53-6285B7A07680}" type="presParOf" srcId="{600A0CDF-DE06-4CE6-946A-1E35C1B640EF}" destId="{9559C026-865F-479C-8CB6-86AC20A60500}" srcOrd="2" destOrd="0" presId="urn:microsoft.com/office/officeart/2005/8/layout/orgChart1"/>
    <dgm:cxn modelId="{F65F226A-6672-4198-9441-3E2A6569E50E}" type="presParOf" srcId="{FCB19FF3-81E7-4885-95B6-C3227DD31D67}" destId="{C1A3D791-895A-4E6E-893C-DAC919DEC745}" srcOrd="4" destOrd="0" presId="urn:microsoft.com/office/officeart/2005/8/layout/orgChart1"/>
    <dgm:cxn modelId="{BE5F05E3-2B6B-4448-A1E9-FA1EF3937BE0}" type="presParOf" srcId="{FCB19FF3-81E7-4885-95B6-C3227DD31D67}" destId="{34AF9E3D-9D81-48BF-846D-9DE2C348AE83}" srcOrd="5" destOrd="0" presId="urn:microsoft.com/office/officeart/2005/8/layout/orgChart1"/>
    <dgm:cxn modelId="{A9AF4E36-6D82-4C19-A7F4-4EB2B89491F8}" type="presParOf" srcId="{34AF9E3D-9D81-48BF-846D-9DE2C348AE83}" destId="{15C1799B-54BE-4804-AFEA-A0E5AC572100}" srcOrd="0" destOrd="0" presId="urn:microsoft.com/office/officeart/2005/8/layout/orgChart1"/>
    <dgm:cxn modelId="{89869348-5E58-43A5-95E2-BF009270B3E2}" type="presParOf" srcId="{15C1799B-54BE-4804-AFEA-A0E5AC572100}" destId="{4B0AADA2-8EB6-4CEA-8CD7-3481B603D1F5}" srcOrd="0" destOrd="0" presId="urn:microsoft.com/office/officeart/2005/8/layout/orgChart1"/>
    <dgm:cxn modelId="{393E378B-FF1A-4F9F-91DD-A27D410AF1FE}" type="presParOf" srcId="{15C1799B-54BE-4804-AFEA-A0E5AC572100}" destId="{65A3F5D6-0CAD-4E18-A65D-675E0FCF14C0}" srcOrd="1" destOrd="0" presId="urn:microsoft.com/office/officeart/2005/8/layout/orgChart1"/>
    <dgm:cxn modelId="{F177740F-7E95-4DA2-9F29-396C4A507D26}" type="presParOf" srcId="{34AF9E3D-9D81-48BF-846D-9DE2C348AE83}" destId="{C4334E77-B9F7-4428-8C57-8607341DB4E8}" srcOrd="1" destOrd="0" presId="urn:microsoft.com/office/officeart/2005/8/layout/orgChart1"/>
    <dgm:cxn modelId="{F22BD062-3C0C-447A-9D88-B8DF41B03708}" type="presParOf" srcId="{34AF9E3D-9D81-48BF-846D-9DE2C348AE83}" destId="{B11F7701-4CE4-4879-8AEA-9E5278486DDB}" srcOrd="2" destOrd="0" presId="urn:microsoft.com/office/officeart/2005/8/layout/orgChart1"/>
    <dgm:cxn modelId="{A04B3D24-0A20-4AEA-B884-20E358956C27}" type="presParOf" srcId="{FCB19FF3-81E7-4885-95B6-C3227DD31D67}" destId="{C649D9B4-624D-4A7A-B04D-A07E3892E23E}" srcOrd="6" destOrd="0" presId="urn:microsoft.com/office/officeart/2005/8/layout/orgChart1"/>
    <dgm:cxn modelId="{0B4A9294-BDA2-4D59-8DD5-9C2965D7D302}" type="presParOf" srcId="{FCB19FF3-81E7-4885-95B6-C3227DD31D67}" destId="{5DCA0C94-8B9A-4790-88F0-27BC35C296C7}" srcOrd="7" destOrd="0" presId="urn:microsoft.com/office/officeart/2005/8/layout/orgChart1"/>
    <dgm:cxn modelId="{BD17354D-F44E-4C45-95C2-AF10C7FAC89A}" type="presParOf" srcId="{5DCA0C94-8B9A-4790-88F0-27BC35C296C7}" destId="{2AED5A80-0D1C-4A96-950B-453D3F5AFCCC}" srcOrd="0" destOrd="0" presId="urn:microsoft.com/office/officeart/2005/8/layout/orgChart1"/>
    <dgm:cxn modelId="{F72705E3-AC90-4E31-B4E4-9F0B11FFF99D}" type="presParOf" srcId="{2AED5A80-0D1C-4A96-950B-453D3F5AFCCC}" destId="{DE35D022-CED7-4AEF-994F-6F46838A4E8E}" srcOrd="0" destOrd="0" presId="urn:microsoft.com/office/officeart/2005/8/layout/orgChart1"/>
    <dgm:cxn modelId="{0DB974CB-9D26-43CF-98E1-AB1B943A548A}" type="presParOf" srcId="{2AED5A80-0D1C-4A96-950B-453D3F5AFCCC}" destId="{93155DFE-2B82-4B39-9DE7-16BA633CE8CE}" srcOrd="1" destOrd="0" presId="urn:microsoft.com/office/officeart/2005/8/layout/orgChart1"/>
    <dgm:cxn modelId="{6452E7E6-0621-4025-A7F2-6C0194831CE3}" type="presParOf" srcId="{5DCA0C94-8B9A-4790-88F0-27BC35C296C7}" destId="{8EE058D5-5267-48A0-AFF2-2DF53BE18911}" srcOrd="1" destOrd="0" presId="urn:microsoft.com/office/officeart/2005/8/layout/orgChart1"/>
    <dgm:cxn modelId="{471523C7-7740-4266-BCAD-4AC6028844B1}" type="presParOf" srcId="{5DCA0C94-8B9A-4790-88F0-27BC35C296C7}" destId="{047C7A89-2D12-429F-9933-7E87E77E3B96}" srcOrd="2" destOrd="0" presId="urn:microsoft.com/office/officeart/2005/8/layout/orgChart1"/>
    <dgm:cxn modelId="{E0E1611E-CB30-46CF-96AE-05641E53CB84}" type="presParOf" srcId="{FCB19FF3-81E7-4885-95B6-C3227DD31D67}" destId="{19FFB9FA-84A0-4331-BBBD-B177EA39B92E}" srcOrd="8" destOrd="0" presId="urn:microsoft.com/office/officeart/2005/8/layout/orgChart1"/>
    <dgm:cxn modelId="{7A2A4EC1-3E39-4C93-8C06-81FBFF5B49D9}" type="presParOf" srcId="{FCB19FF3-81E7-4885-95B6-C3227DD31D67}" destId="{23D30D68-C8FC-426B-BE7A-518C31A77B82}" srcOrd="9" destOrd="0" presId="urn:microsoft.com/office/officeart/2005/8/layout/orgChart1"/>
    <dgm:cxn modelId="{58C4C1AD-545F-4EF1-B41B-6AA76012CF24}" type="presParOf" srcId="{23D30D68-C8FC-426B-BE7A-518C31A77B82}" destId="{7687CD70-B42A-41A0-98A0-BEC3AB54B5BE}" srcOrd="0" destOrd="0" presId="urn:microsoft.com/office/officeart/2005/8/layout/orgChart1"/>
    <dgm:cxn modelId="{2EB39429-2A18-4958-BDE5-DC6B949265CD}" type="presParOf" srcId="{7687CD70-B42A-41A0-98A0-BEC3AB54B5BE}" destId="{76AF85C7-E769-4F00-8B77-C24B7B30CB47}" srcOrd="0" destOrd="0" presId="urn:microsoft.com/office/officeart/2005/8/layout/orgChart1"/>
    <dgm:cxn modelId="{D249381C-E4BB-4C60-A486-04EFA366EBA3}" type="presParOf" srcId="{7687CD70-B42A-41A0-98A0-BEC3AB54B5BE}" destId="{ED354568-020D-4CD0-9930-B52B42529F77}" srcOrd="1" destOrd="0" presId="urn:microsoft.com/office/officeart/2005/8/layout/orgChart1"/>
    <dgm:cxn modelId="{27C89894-D3FD-4647-B4BB-0130912150A5}" type="presParOf" srcId="{23D30D68-C8FC-426B-BE7A-518C31A77B82}" destId="{9A1A83B0-6FAA-4A16-A3E1-1CCF74A42538}" srcOrd="1" destOrd="0" presId="urn:microsoft.com/office/officeart/2005/8/layout/orgChart1"/>
    <dgm:cxn modelId="{0D95A589-947E-4E6E-A811-6023356CABF2}" type="presParOf" srcId="{23D30D68-C8FC-426B-BE7A-518C31A77B82}" destId="{CD9B0621-7024-4AB3-A8DD-4AA012DD1128}" srcOrd="2" destOrd="0" presId="urn:microsoft.com/office/officeart/2005/8/layout/orgChart1"/>
    <dgm:cxn modelId="{5746B810-FEEC-497E-AB4F-A4AA10854854}" type="presParOf" srcId="{FCB19FF3-81E7-4885-95B6-C3227DD31D67}" destId="{8315E495-13C7-4DA7-915C-F2AA179744D3}" srcOrd="10" destOrd="0" presId="urn:microsoft.com/office/officeart/2005/8/layout/orgChart1"/>
    <dgm:cxn modelId="{D9D47D84-C887-4938-A2E1-306B3CC24C99}" type="presParOf" srcId="{FCB19FF3-81E7-4885-95B6-C3227DD31D67}" destId="{513A3DEC-BA2A-4F40-9ABC-7E5C040A71AA}" srcOrd="11" destOrd="0" presId="urn:microsoft.com/office/officeart/2005/8/layout/orgChart1"/>
    <dgm:cxn modelId="{216EB3CB-4E08-4B32-83A4-FC4FF1BC4240}" type="presParOf" srcId="{513A3DEC-BA2A-4F40-9ABC-7E5C040A71AA}" destId="{43BA7D38-C81E-4C90-BAA0-A63F6E69A1C9}" srcOrd="0" destOrd="0" presId="urn:microsoft.com/office/officeart/2005/8/layout/orgChart1"/>
    <dgm:cxn modelId="{AF2619FD-D16C-447A-B243-6CD3513CE2EC}" type="presParOf" srcId="{43BA7D38-C81E-4C90-BAA0-A63F6E69A1C9}" destId="{66763CD7-7E36-4BD8-8BDE-F850AA25EBCF}" srcOrd="0" destOrd="0" presId="urn:microsoft.com/office/officeart/2005/8/layout/orgChart1"/>
    <dgm:cxn modelId="{5DC45985-3F59-4903-810B-5F80551F44F7}" type="presParOf" srcId="{43BA7D38-C81E-4C90-BAA0-A63F6E69A1C9}" destId="{A6900233-E929-492A-B18B-29AC97EAFF94}" srcOrd="1" destOrd="0" presId="urn:microsoft.com/office/officeart/2005/8/layout/orgChart1"/>
    <dgm:cxn modelId="{7FF49C99-B8D2-4AC3-9D1E-F1CC84D80EE9}" type="presParOf" srcId="{513A3DEC-BA2A-4F40-9ABC-7E5C040A71AA}" destId="{6A4EEF8D-5F3C-4E21-BE8F-E681DA30BDF7}" srcOrd="1" destOrd="0" presId="urn:microsoft.com/office/officeart/2005/8/layout/orgChart1"/>
    <dgm:cxn modelId="{A0A05233-E3F0-45FD-8D8D-5A3A8F11C7D7}" type="presParOf" srcId="{513A3DEC-BA2A-4F40-9ABC-7E5C040A71AA}" destId="{320DA8DD-7113-4F11-A951-83909752B720}" srcOrd="2" destOrd="0" presId="urn:microsoft.com/office/officeart/2005/8/layout/orgChart1"/>
    <dgm:cxn modelId="{A5D54D1A-BC96-46BB-A2BA-FFD0FF4DA301}" type="presParOf" srcId="{7DCFF1F9-4A98-4876-BE01-22E6D50EB7B7}" destId="{B412C7BA-39F0-4077-AD3D-08B66F5AB6B9}" srcOrd="2" destOrd="0" presId="urn:microsoft.com/office/officeart/2005/8/layout/orgChart1"/>
    <dgm:cxn modelId="{2F8F01A8-4C88-4B15-8FFC-1FA7F3C12223}" type="presParOf" srcId="{5E449B07-860F-4813-8904-24DB66C5C698}" destId="{30B06368-F16F-4BA5-9295-5EE16E041562}" srcOrd="2" destOrd="0" presId="urn:microsoft.com/office/officeart/2005/8/layout/orgChart1"/>
    <dgm:cxn modelId="{E0BB06AD-787F-4140-8A07-4FA56E1C1BFD}" type="presParOf" srcId="{5E449B07-860F-4813-8904-24DB66C5C698}" destId="{15D5F71C-E3D3-4C06-9BA2-104481F92316}" srcOrd="3" destOrd="0" presId="urn:microsoft.com/office/officeart/2005/8/layout/orgChart1"/>
    <dgm:cxn modelId="{6D803FA8-B65B-485C-8F9D-D2BEB1D4F7C3}" type="presParOf" srcId="{15D5F71C-E3D3-4C06-9BA2-104481F92316}" destId="{7F12F053-372D-4344-9722-6A9392D9A872}" srcOrd="0" destOrd="0" presId="urn:microsoft.com/office/officeart/2005/8/layout/orgChart1"/>
    <dgm:cxn modelId="{5319B98F-6222-491C-A120-E46A914FFA96}" type="presParOf" srcId="{7F12F053-372D-4344-9722-6A9392D9A872}" destId="{BFD586F4-6B10-48B4-9C2A-5EE613C11417}" srcOrd="0" destOrd="0" presId="urn:microsoft.com/office/officeart/2005/8/layout/orgChart1"/>
    <dgm:cxn modelId="{E017BFA5-E070-46B7-88EC-ECBAAC8CB9F3}" type="presParOf" srcId="{7F12F053-372D-4344-9722-6A9392D9A872}" destId="{86374019-9E24-41CB-A8BD-177CBDF1D35C}" srcOrd="1" destOrd="0" presId="urn:microsoft.com/office/officeart/2005/8/layout/orgChart1"/>
    <dgm:cxn modelId="{5213816C-C2AB-4B90-B7DF-3A162BF4E576}" type="presParOf" srcId="{15D5F71C-E3D3-4C06-9BA2-104481F92316}" destId="{6B68F592-0D66-4C8F-8288-2DE7091D738A}" srcOrd="1" destOrd="0" presId="urn:microsoft.com/office/officeart/2005/8/layout/orgChart1"/>
    <dgm:cxn modelId="{09D07159-7DF2-44B8-ADD0-7356C4F5D0BF}" type="presParOf" srcId="{6B68F592-0D66-4C8F-8288-2DE7091D738A}" destId="{D7D8C373-A5BB-4F9F-AFFC-0587FAFCB40E}" srcOrd="0" destOrd="0" presId="urn:microsoft.com/office/officeart/2005/8/layout/orgChart1"/>
    <dgm:cxn modelId="{1BB0114E-E5B3-4D2C-953C-052ACF6ECA0B}" type="presParOf" srcId="{6B68F592-0D66-4C8F-8288-2DE7091D738A}" destId="{E2E89990-40C6-4D72-A01F-5942C1AB3F98}" srcOrd="1" destOrd="0" presId="urn:microsoft.com/office/officeart/2005/8/layout/orgChart1"/>
    <dgm:cxn modelId="{A6836833-D7BA-47C1-BE85-878F4A94427A}" type="presParOf" srcId="{E2E89990-40C6-4D72-A01F-5942C1AB3F98}" destId="{169C5EA1-1C5A-424C-A635-7DC79ACBBA1F}" srcOrd="0" destOrd="0" presId="urn:microsoft.com/office/officeart/2005/8/layout/orgChart1"/>
    <dgm:cxn modelId="{3FBB5648-40CE-4723-8BEC-9C5D897ED7F0}" type="presParOf" srcId="{169C5EA1-1C5A-424C-A635-7DC79ACBBA1F}" destId="{03907BC7-C416-46A9-94A9-4E705C06F648}" srcOrd="0" destOrd="0" presId="urn:microsoft.com/office/officeart/2005/8/layout/orgChart1"/>
    <dgm:cxn modelId="{7890ED9D-2B57-47A8-A45F-67911B6E07EE}" type="presParOf" srcId="{169C5EA1-1C5A-424C-A635-7DC79ACBBA1F}" destId="{DFB18535-6661-4079-8E92-ED34759B2CFF}" srcOrd="1" destOrd="0" presId="urn:microsoft.com/office/officeart/2005/8/layout/orgChart1"/>
    <dgm:cxn modelId="{40E85B08-ACA6-40A9-98AB-D8885EEC5F48}" type="presParOf" srcId="{E2E89990-40C6-4D72-A01F-5942C1AB3F98}" destId="{822264F3-06AB-46C1-9B0D-FD9F4BB6528D}" srcOrd="1" destOrd="0" presId="urn:microsoft.com/office/officeart/2005/8/layout/orgChart1"/>
    <dgm:cxn modelId="{40510290-6DC8-48F6-B32C-894805CEA7E2}" type="presParOf" srcId="{E2E89990-40C6-4D72-A01F-5942C1AB3F98}" destId="{A9855118-8B80-48D6-B9C8-E0C5478ABED0}" srcOrd="2" destOrd="0" presId="urn:microsoft.com/office/officeart/2005/8/layout/orgChart1"/>
    <dgm:cxn modelId="{90671B33-EE57-4766-A060-8EBA7B0A2BF8}" type="presParOf" srcId="{6B68F592-0D66-4C8F-8288-2DE7091D738A}" destId="{368ADA4A-5EFA-42A3-BC0C-BC8FAB81824C}" srcOrd="2" destOrd="0" presId="urn:microsoft.com/office/officeart/2005/8/layout/orgChart1"/>
    <dgm:cxn modelId="{1D41EC49-F904-47E2-8D16-3319561E9966}" type="presParOf" srcId="{6B68F592-0D66-4C8F-8288-2DE7091D738A}" destId="{8E2579E0-9AAF-478A-9EC6-2A469537B43F}" srcOrd="3" destOrd="0" presId="urn:microsoft.com/office/officeart/2005/8/layout/orgChart1"/>
    <dgm:cxn modelId="{1359A415-0868-4054-892C-1B315FC8E346}" type="presParOf" srcId="{8E2579E0-9AAF-478A-9EC6-2A469537B43F}" destId="{7ECA67BD-A69F-42A9-AFB7-BF2BA229E79E}" srcOrd="0" destOrd="0" presId="urn:microsoft.com/office/officeart/2005/8/layout/orgChart1"/>
    <dgm:cxn modelId="{ED8FE2AB-4AF5-4505-9331-4CB39C4ED484}" type="presParOf" srcId="{7ECA67BD-A69F-42A9-AFB7-BF2BA229E79E}" destId="{DCDA2AC2-8A3B-4F3F-B01A-35A4DC856F53}" srcOrd="0" destOrd="0" presId="urn:microsoft.com/office/officeart/2005/8/layout/orgChart1"/>
    <dgm:cxn modelId="{2350F07B-4CA1-413F-97D0-334701670836}" type="presParOf" srcId="{7ECA67BD-A69F-42A9-AFB7-BF2BA229E79E}" destId="{636E518E-8105-45AA-BAF9-73D7D8778326}" srcOrd="1" destOrd="0" presId="urn:microsoft.com/office/officeart/2005/8/layout/orgChart1"/>
    <dgm:cxn modelId="{C307D26D-F78F-4E2B-BD72-DADD2E7A7185}" type="presParOf" srcId="{8E2579E0-9AAF-478A-9EC6-2A469537B43F}" destId="{16E741FF-1055-4BBF-9A00-5645F2A6E0D3}" srcOrd="1" destOrd="0" presId="urn:microsoft.com/office/officeart/2005/8/layout/orgChart1"/>
    <dgm:cxn modelId="{40564198-17BA-4284-A244-05513B239E1D}" type="presParOf" srcId="{8E2579E0-9AAF-478A-9EC6-2A469537B43F}" destId="{83CFF55B-D71B-45A9-8A51-DD546A539D1C}" srcOrd="2" destOrd="0" presId="urn:microsoft.com/office/officeart/2005/8/layout/orgChart1"/>
    <dgm:cxn modelId="{176173DA-9596-43C9-87EA-1C3A9AC49D99}" type="presParOf" srcId="{6B68F592-0D66-4C8F-8288-2DE7091D738A}" destId="{050525D4-A010-4007-8641-5DE0A3318DA9}" srcOrd="4" destOrd="0" presId="urn:microsoft.com/office/officeart/2005/8/layout/orgChart1"/>
    <dgm:cxn modelId="{BFD9D927-6625-4273-A26E-799056F75825}" type="presParOf" srcId="{6B68F592-0D66-4C8F-8288-2DE7091D738A}" destId="{CCEDA111-0F4F-4BA9-BDCF-4D7FAD375C89}" srcOrd="5" destOrd="0" presId="urn:microsoft.com/office/officeart/2005/8/layout/orgChart1"/>
    <dgm:cxn modelId="{15E68EF4-2BE0-4AB6-BC7C-C05603202219}" type="presParOf" srcId="{CCEDA111-0F4F-4BA9-BDCF-4D7FAD375C89}" destId="{AFF3AC10-3DC0-4D00-AB06-39205694D060}" srcOrd="0" destOrd="0" presId="urn:microsoft.com/office/officeart/2005/8/layout/orgChart1"/>
    <dgm:cxn modelId="{8A6EC1FD-3957-4601-8338-47E21F7040CD}" type="presParOf" srcId="{AFF3AC10-3DC0-4D00-AB06-39205694D060}" destId="{AD077C6A-AECD-450D-A87E-CDDE8045BD49}" srcOrd="0" destOrd="0" presId="urn:microsoft.com/office/officeart/2005/8/layout/orgChart1"/>
    <dgm:cxn modelId="{0275167F-AF2C-4BCA-853B-CC3B195F4BD0}" type="presParOf" srcId="{AFF3AC10-3DC0-4D00-AB06-39205694D060}" destId="{6F0E7322-3755-4A81-9480-300274D3E931}" srcOrd="1" destOrd="0" presId="urn:microsoft.com/office/officeart/2005/8/layout/orgChart1"/>
    <dgm:cxn modelId="{878346A1-D0B8-4B80-92A7-E8AC0670A7C5}" type="presParOf" srcId="{CCEDA111-0F4F-4BA9-BDCF-4D7FAD375C89}" destId="{D65C9A23-7A20-4CB6-9281-2718F67CBC14}" srcOrd="1" destOrd="0" presId="urn:microsoft.com/office/officeart/2005/8/layout/orgChart1"/>
    <dgm:cxn modelId="{4C899B98-B481-4AF9-8787-98FACEAD9469}" type="presParOf" srcId="{CCEDA111-0F4F-4BA9-BDCF-4D7FAD375C89}" destId="{9DAB68A0-ACAD-4155-8200-42A857666350}" srcOrd="2" destOrd="0" presId="urn:microsoft.com/office/officeart/2005/8/layout/orgChart1"/>
    <dgm:cxn modelId="{D5AF9292-B31E-47AB-AAD2-1EC51A5BD115}" type="presParOf" srcId="{6B68F592-0D66-4C8F-8288-2DE7091D738A}" destId="{067F0B70-7605-430D-A497-491286A3BD2B}" srcOrd="6" destOrd="0" presId="urn:microsoft.com/office/officeart/2005/8/layout/orgChart1"/>
    <dgm:cxn modelId="{498B6D69-3BBA-4C63-99B5-6D7822ED6766}" type="presParOf" srcId="{6B68F592-0D66-4C8F-8288-2DE7091D738A}" destId="{2607A71D-FE48-4B94-ADAB-022C53610A3E}" srcOrd="7" destOrd="0" presId="urn:microsoft.com/office/officeart/2005/8/layout/orgChart1"/>
    <dgm:cxn modelId="{678A7B8C-02B3-436F-BDCB-6FCA13466FAF}" type="presParOf" srcId="{2607A71D-FE48-4B94-ADAB-022C53610A3E}" destId="{6A5141AB-4C3B-466D-93C1-5136A6814180}" srcOrd="0" destOrd="0" presId="urn:microsoft.com/office/officeart/2005/8/layout/orgChart1"/>
    <dgm:cxn modelId="{319CB821-9924-41BD-98A9-5DCD68D509EC}" type="presParOf" srcId="{6A5141AB-4C3B-466D-93C1-5136A6814180}" destId="{A7660857-AE25-4EE4-9F09-3363612AAF29}" srcOrd="0" destOrd="0" presId="urn:microsoft.com/office/officeart/2005/8/layout/orgChart1"/>
    <dgm:cxn modelId="{1F7C2E9C-8261-4DB4-97DC-12D58A6ABBB0}" type="presParOf" srcId="{6A5141AB-4C3B-466D-93C1-5136A6814180}" destId="{7FF62D97-16C5-4F2E-B398-242830F99A04}" srcOrd="1" destOrd="0" presId="urn:microsoft.com/office/officeart/2005/8/layout/orgChart1"/>
    <dgm:cxn modelId="{978967DC-5198-4F6A-BF06-6347A1A0B755}" type="presParOf" srcId="{2607A71D-FE48-4B94-ADAB-022C53610A3E}" destId="{4228038A-196A-4170-9D1A-A24FDD9F9588}" srcOrd="1" destOrd="0" presId="urn:microsoft.com/office/officeart/2005/8/layout/orgChart1"/>
    <dgm:cxn modelId="{74A797D0-E40A-4AB6-809D-F97B50A42FA9}" type="presParOf" srcId="{2607A71D-FE48-4B94-ADAB-022C53610A3E}" destId="{10A95811-A636-4B4B-AD7C-E9A035386C78}" srcOrd="2" destOrd="0" presId="urn:microsoft.com/office/officeart/2005/8/layout/orgChart1"/>
    <dgm:cxn modelId="{6232D77A-B169-4B64-AF03-A98DEC2B7455}" type="presParOf" srcId="{15D5F71C-E3D3-4C06-9BA2-104481F92316}" destId="{84C934C0-A162-42EF-92D3-9A23ECC1CE7D}" srcOrd="2" destOrd="0" presId="urn:microsoft.com/office/officeart/2005/8/layout/orgChart1"/>
    <dgm:cxn modelId="{9428028D-68AE-4813-AFE4-6A8EE3D8F053}" type="presParOf" srcId="{5E449B07-860F-4813-8904-24DB66C5C698}" destId="{19166CCA-B3B5-40D9-A084-42DD74B0526B}" srcOrd="4" destOrd="0" presId="urn:microsoft.com/office/officeart/2005/8/layout/orgChart1"/>
    <dgm:cxn modelId="{FE5A6A53-C0EF-4543-BD47-0648B1541BBA}" type="presParOf" srcId="{5E449B07-860F-4813-8904-24DB66C5C698}" destId="{B773B1E2-4C15-4689-B161-17851FBA41D9}" srcOrd="5" destOrd="0" presId="urn:microsoft.com/office/officeart/2005/8/layout/orgChart1"/>
    <dgm:cxn modelId="{3378F4B4-4D3B-4B00-B932-CA50C959D603}" type="presParOf" srcId="{B773B1E2-4C15-4689-B161-17851FBA41D9}" destId="{9FB282EB-C3AA-4568-9ADC-598C11699A18}" srcOrd="0" destOrd="0" presId="urn:microsoft.com/office/officeart/2005/8/layout/orgChart1"/>
    <dgm:cxn modelId="{E06AFE99-8A46-4234-A82A-ACF86FD73A4C}" type="presParOf" srcId="{9FB282EB-C3AA-4568-9ADC-598C11699A18}" destId="{08FEFF59-0B42-4BF1-B5AB-189DA8B598B1}" srcOrd="0" destOrd="0" presId="urn:microsoft.com/office/officeart/2005/8/layout/orgChart1"/>
    <dgm:cxn modelId="{477C6824-1655-474B-B0BB-C0D327517B44}" type="presParOf" srcId="{9FB282EB-C3AA-4568-9ADC-598C11699A18}" destId="{4ED8CD32-9B64-45C5-BA7D-0B6EDCC32D2E}" srcOrd="1" destOrd="0" presId="urn:microsoft.com/office/officeart/2005/8/layout/orgChart1"/>
    <dgm:cxn modelId="{C8D40025-19F9-4724-AEAC-175DE1E26947}" type="presParOf" srcId="{B773B1E2-4C15-4689-B161-17851FBA41D9}" destId="{6BD01A89-88EA-46B5-A486-495303F61299}" srcOrd="1" destOrd="0" presId="urn:microsoft.com/office/officeart/2005/8/layout/orgChart1"/>
    <dgm:cxn modelId="{F6B7760D-F1E5-452D-AF94-82AD39B8DD86}" type="presParOf" srcId="{6BD01A89-88EA-46B5-A486-495303F61299}" destId="{935F530F-E945-465D-9AAA-57EB15ACAE26}" srcOrd="0" destOrd="0" presId="urn:microsoft.com/office/officeart/2005/8/layout/orgChart1"/>
    <dgm:cxn modelId="{D118C6DF-A909-4ECC-B32D-0934EC52A4BA}" type="presParOf" srcId="{6BD01A89-88EA-46B5-A486-495303F61299}" destId="{10E3D066-A84D-40CF-AEA8-F38983D84977}" srcOrd="1" destOrd="0" presId="urn:microsoft.com/office/officeart/2005/8/layout/orgChart1"/>
    <dgm:cxn modelId="{3E6BD8B9-8423-422F-B967-6EB521F408EF}" type="presParOf" srcId="{10E3D066-A84D-40CF-AEA8-F38983D84977}" destId="{D65B3CA3-C589-429D-AD2C-8B9EF68D0EE5}" srcOrd="0" destOrd="0" presId="urn:microsoft.com/office/officeart/2005/8/layout/orgChart1"/>
    <dgm:cxn modelId="{80866920-058A-4F2D-912B-C8787E619227}" type="presParOf" srcId="{D65B3CA3-C589-429D-AD2C-8B9EF68D0EE5}" destId="{E0DEABE8-33D5-4642-9EC4-732BBB0F9B92}" srcOrd="0" destOrd="0" presId="urn:microsoft.com/office/officeart/2005/8/layout/orgChart1"/>
    <dgm:cxn modelId="{839B7A40-AB1C-4D58-BDE4-44E5C6459B70}" type="presParOf" srcId="{D65B3CA3-C589-429D-AD2C-8B9EF68D0EE5}" destId="{19CAB233-C305-4FE6-9825-54235C474ACA}" srcOrd="1" destOrd="0" presId="urn:microsoft.com/office/officeart/2005/8/layout/orgChart1"/>
    <dgm:cxn modelId="{CE626A68-6591-439B-81DD-7828E22818B6}" type="presParOf" srcId="{10E3D066-A84D-40CF-AEA8-F38983D84977}" destId="{EA8FF354-6F6D-430B-9D7C-B51D7A42FCD6}" srcOrd="1" destOrd="0" presId="urn:microsoft.com/office/officeart/2005/8/layout/orgChart1"/>
    <dgm:cxn modelId="{2BA117C3-BC2D-4E74-ACEA-A3F9EC84905F}" type="presParOf" srcId="{10E3D066-A84D-40CF-AEA8-F38983D84977}" destId="{4962496D-18B9-4710-BD1F-A0ABC503C8CB}" srcOrd="2" destOrd="0" presId="urn:microsoft.com/office/officeart/2005/8/layout/orgChart1"/>
    <dgm:cxn modelId="{97787123-2874-4AB2-873B-C372DB7CB545}" type="presParOf" srcId="{B773B1E2-4C15-4689-B161-17851FBA41D9}" destId="{493CDFC7-8AA7-4554-8159-CB35D633D5D5}" srcOrd="2" destOrd="0" presId="urn:microsoft.com/office/officeart/2005/8/layout/orgChart1"/>
    <dgm:cxn modelId="{2EA18A74-C7E9-47FB-A372-71D5634A8EC6}" type="presParOf" srcId="{5E449B07-860F-4813-8904-24DB66C5C698}" destId="{693A3FF1-2A4C-43EA-AA19-B65B2A276A86}" srcOrd="6" destOrd="0" presId="urn:microsoft.com/office/officeart/2005/8/layout/orgChart1"/>
    <dgm:cxn modelId="{B384C935-BA5D-43A7-B4DC-CBF6E4DE952E}" type="presParOf" srcId="{5E449B07-860F-4813-8904-24DB66C5C698}" destId="{CAD59A71-D267-41B6-89F2-3036DCB7A31C}" srcOrd="7" destOrd="0" presId="urn:microsoft.com/office/officeart/2005/8/layout/orgChart1"/>
    <dgm:cxn modelId="{F79861E2-A347-4F69-982C-D9A96D25E00E}" type="presParOf" srcId="{CAD59A71-D267-41B6-89F2-3036DCB7A31C}" destId="{B3531A14-14C6-41CC-9CA4-340656E142FE}" srcOrd="0" destOrd="0" presId="urn:microsoft.com/office/officeart/2005/8/layout/orgChart1"/>
    <dgm:cxn modelId="{17A7CFA0-451B-40CE-B09D-1E15AF07A6F6}" type="presParOf" srcId="{B3531A14-14C6-41CC-9CA4-340656E142FE}" destId="{070B7C25-923E-4D3A-A8A3-8DB52766CE37}" srcOrd="0" destOrd="0" presId="urn:microsoft.com/office/officeart/2005/8/layout/orgChart1"/>
    <dgm:cxn modelId="{E1D45BA4-3ED4-43FD-B2F9-607A26E9566F}" type="presParOf" srcId="{B3531A14-14C6-41CC-9CA4-340656E142FE}" destId="{17ABE8BE-B20C-46D1-9CF8-B7431B8A9064}" srcOrd="1" destOrd="0" presId="urn:microsoft.com/office/officeart/2005/8/layout/orgChart1"/>
    <dgm:cxn modelId="{280048F0-1E2C-4C2F-9D3F-DD8B9FF04B3F}" type="presParOf" srcId="{CAD59A71-D267-41B6-89F2-3036DCB7A31C}" destId="{3B181FD0-F0CA-4F0D-813E-68A04CA200F4}" srcOrd="1" destOrd="0" presId="urn:microsoft.com/office/officeart/2005/8/layout/orgChart1"/>
    <dgm:cxn modelId="{5C5C95DB-9513-42BB-9369-E5A3FDC5B83D}" type="presParOf" srcId="{3B181FD0-F0CA-4F0D-813E-68A04CA200F4}" destId="{632B218D-E427-44B0-AFF5-2421C606E7F7}" srcOrd="0" destOrd="0" presId="urn:microsoft.com/office/officeart/2005/8/layout/orgChart1"/>
    <dgm:cxn modelId="{E4F31E27-4995-4FC9-B188-BBE2A7651116}" type="presParOf" srcId="{3B181FD0-F0CA-4F0D-813E-68A04CA200F4}" destId="{A74E380C-AB5B-498F-973E-80161F463A08}" srcOrd="1" destOrd="0" presId="urn:microsoft.com/office/officeart/2005/8/layout/orgChart1"/>
    <dgm:cxn modelId="{8EE914C3-3919-49D5-9E58-DCE3909E21B1}" type="presParOf" srcId="{A74E380C-AB5B-498F-973E-80161F463A08}" destId="{2D13D123-76B2-4968-9DCF-121703A630C4}" srcOrd="0" destOrd="0" presId="urn:microsoft.com/office/officeart/2005/8/layout/orgChart1"/>
    <dgm:cxn modelId="{17B4F55F-E91C-4077-BAC9-A940CC00A347}" type="presParOf" srcId="{2D13D123-76B2-4968-9DCF-121703A630C4}" destId="{B792E8C4-2D11-415A-9502-A17432FEA9FA}" srcOrd="0" destOrd="0" presId="urn:microsoft.com/office/officeart/2005/8/layout/orgChart1"/>
    <dgm:cxn modelId="{1F0569AA-53EC-4867-8A0E-F4FB634ACD05}" type="presParOf" srcId="{2D13D123-76B2-4968-9DCF-121703A630C4}" destId="{DEDE7581-4308-4C2C-81A4-54E6456C36C0}" srcOrd="1" destOrd="0" presId="urn:microsoft.com/office/officeart/2005/8/layout/orgChart1"/>
    <dgm:cxn modelId="{2B869226-4E80-4B93-A41B-886F3C3DBAF9}" type="presParOf" srcId="{A74E380C-AB5B-498F-973E-80161F463A08}" destId="{F7ECA756-D8FD-42BE-9A7E-A4EE4C315893}" srcOrd="1" destOrd="0" presId="urn:microsoft.com/office/officeart/2005/8/layout/orgChart1"/>
    <dgm:cxn modelId="{1DF59FA8-484F-4717-90E0-B5B1BF9CB97E}" type="presParOf" srcId="{F7ECA756-D8FD-42BE-9A7E-A4EE4C315893}" destId="{E8CA0BFC-08CB-4252-BC7D-D6BD6824C6D5}" srcOrd="0" destOrd="0" presId="urn:microsoft.com/office/officeart/2005/8/layout/orgChart1"/>
    <dgm:cxn modelId="{741822B4-2721-44F6-9495-44A32DE9453C}" type="presParOf" srcId="{F7ECA756-D8FD-42BE-9A7E-A4EE4C315893}" destId="{61A8D253-4D60-4C58-8E0C-3695FE555139}" srcOrd="1" destOrd="0" presId="urn:microsoft.com/office/officeart/2005/8/layout/orgChart1"/>
    <dgm:cxn modelId="{25B528F5-D7C5-4556-B600-2F2D049E87BB}" type="presParOf" srcId="{61A8D253-4D60-4C58-8E0C-3695FE555139}" destId="{97664B88-597F-491B-A80E-5B908D702CB5}" srcOrd="0" destOrd="0" presId="urn:microsoft.com/office/officeart/2005/8/layout/orgChart1"/>
    <dgm:cxn modelId="{E9FD338D-D936-4853-B64A-18FCB23D25C1}" type="presParOf" srcId="{97664B88-597F-491B-A80E-5B908D702CB5}" destId="{89E5FE0E-18A8-40C6-913E-A09808501FFC}" srcOrd="0" destOrd="0" presId="urn:microsoft.com/office/officeart/2005/8/layout/orgChart1"/>
    <dgm:cxn modelId="{61B92F41-7038-48ED-BA86-E61685AF2971}" type="presParOf" srcId="{97664B88-597F-491B-A80E-5B908D702CB5}" destId="{578C5460-E64C-46B8-921F-2AAC47161403}" srcOrd="1" destOrd="0" presId="urn:microsoft.com/office/officeart/2005/8/layout/orgChart1"/>
    <dgm:cxn modelId="{6BFFC6FC-D3CD-47B4-ABB4-4BE1EE5483AC}" type="presParOf" srcId="{61A8D253-4D60-4C58-8E0C-3695FE555139}" destId="{39FECBD4-CD58-4A41-9008-B407D7DD9254}" srcOrd="1" destOrd="0" presId="urn:microsoft.com/office/officeart/2005/8/layout/orgChart1"/>
    <dgm:cxn modelId="{A7EC4AB1-0F20-4717-8D4D-202D396DDC4F}" type="presParOf" srcId="{61A8D253-4D60-4C58-8E0C-3695FE555139}" destId="{7E73720D-4CF8-4B88-A781-A34F82664A4B}" srcOrd="2" destOrd="0" presId="urn:microsoft.com/office/officeart/2005/8/layout/orgChart1"/>
    <dgm:cxn modelId="{F9B78747-E4C6-408F-B714-63AB010AB81D}" type="presParOf" srcId="{A74E380C-AB5B-498F-973E-80161F463A08}" destId="{A9E2FF69-AD54-4D7A-B6BD-18450AE77829}" srcOrd="2" destOrd="0" presId="urn:microsoft.com/office/officeart/2005/8/layout/orgChart1"/>
    <dgm:cxn modelId="{198DEA8F-0585-4DA3-B8C1-92621F8148D4}" type="presParOf" srcId="{3B181FD0-F0CA-4F0D-813E-68A04CA200F4}" destId="{5D54533B-2AB0-4945-862A-D363CEB30AF6}" srcOrd="2" destOrd="0" presId="urn:microsoft.com/office/officeart/2005/8/layout/orgChart1"/>
    <dgm:cxn modelId="{3AE69EB7-267C-44BD-8712-589049C634E7}" type="presParOf" srcId="{3B181FD0-F0CA-4F0D-813E-68A04CA200F4}" destId="{07658639-33A2-47ED-9BCE-4D5FA28FD7DC}" srcOrd="3" destOrd="0" presId="urn:microsoft.com/office/officeart/2005/8/layout/orgChart1"/>
    <dgm:cxn modelId="{4F59C316-E46D-471C-8738-E0787B234630}" type="presParOf" srcId="{07658639-33A2-47ED-9BCE-4D5FA28FD7DC}" destId="{A7DD7997-546F-470A-AB88-C36DCC124180}" srcOrd="0" destOrd="0" presId="urn:microsoft.com/office/officeart/2005/8/layout/orgChart1"/>
    <dgm:cxn modelId="{74BDDB85-5562-4542-A72D-E4AF80B472C5}" type="presParOf" srcId="{A7DD7997-546F-470A-AB88-C36DCC124180}" destId="{6B53F518-BF33-4AF8-9EB0-74F8E1C33F90}" srcOrd="0" destOrd="0" presId="urn:microsoft.com/office/officeart/2005/8/layout/orgChart1"/>
    <dgm:cxn modelId="{EB2CFFB1-86AB-4D59-9188-EC8F829EA68F}" type="presParOf" srcId="{A7DD7997-546F-470A-AB88-C36DCC124180}" destId="{C1CDCAD6-43E8-4524-BD4B-D0760B3CD714}" srcOrd="1" destOrd="0" presId="urn:microsoft.com/office/officeart/2005/8/layout/orgChart1"/>
    <dgm:cxn modelId="{04E0B4CB-77E6-4161-9D07-06B551478F90}" type="presParOf" srcId="{07658639-33A2-47ED-9BCE-4D5FA28FD7DC}" destId="{219C4BF4-FEC0-489D-9062-8EBF200F4FD2}" srcOrd="1" destOrd="0" presId="urn:microsoft.com/office/officeart/2005/8/layout/orgChart1"/>
    <dgm:cxn modelId="{A8FC8AAB-DACB-4204-8B49-9D1F17C5B6A5}" type="presParOf" srcId="{219C4BF4-FEC0-489D-9062-8EBF200F4FD2}" destId="{D03287B3-0C29-4931-87D8-5A0FE73BCBB7}" srcOrd="0" destOrd="0" presId="urn:microsoft.com/office/officeart/2005/8/layout/orgChart1"/>
    <dgm:cxn modelId="{2C50FBCB-3646-416C-92CC-8A141BE995E3}" type="presParOf" srcId="{219C4BF4-FEC0-489D-9062-8EBF200F4FD2}" destId="{4DADF17F-085B-46A3-9325-2DFC6418F213}" srcOrd="1" destOrd="0" presId="urn:microsoft.com/office/officeart/2005/8/layout/orgChart1"/>
    <dgm:cxn modelId="{0B10BFFC-D8CC-47A8-A6A3-3778AD8ABD39}" type="presParOf" srcId="{4DADF17F-085B-46A3-9325-2DFC6418F213}" destId="{4DECB0E7-9E6F-45DB-A8AD-76C8E6605EA5}" srcOrd="0" destOrd="0" presId="urn:microsoft.com/office/officeart/2005/8/layout/orgChart1"/>
    <dgm:cxn modelId="{67DB4533-E518-4FEF-A120-03FA62E85D29}" type="presParOf" srcId="{4DECB0E7-9E6F-45DB-A8AD-76C8E6605EA5}" destId="{8F2BB291-F068-4226-B4D5-52A82124389E}" srcOrd="0" destOrd="0" presId="urn:microsoft.com/office/officeart/2005/8/layout/orgChart1"/>
    <dgm:cxn modelId="{6E876928-F582-4146-8119-2BACF94358DC}" type="presParOf" srcId="{4DECB0E7-9E6F-45DB-A8AD-76C8E6605EA5}" destId="{647B2917-80BF-4B0C-AC74-7AC582029064}" srcOrd="1" destOrd="0" presId="urn:microsoft.com/office/officeart/2005/8/layout/orgChart1"/>
    <dgm:cxn modelId="{A3982B69-260C-46BC-8AD2-7EF238E16CBF}" type="presParOf" srcId="{4DADF17F-085B-46A3-9325-2DFC6418F213}" destId="{C9CD1DAD-4E03-44A5-A0BA-FEEE6E509917}" srcOrd="1" destOrd="0" presId="urn:microsoft.com/office/officeart/2005/8/layout/orgChart1"/>
    <dgm:cxn modelId="{1106578C-80ED-44DB-9452-264102A5820A}" type="presParOf" srcId="{4DADF17F-085B-46A3-9325-2DFC6418F213}" destId="{8615385C-7855-4904-8480-E88ADE7A4257}" srcOrd="2" destOrd="0" presId="urn:microsoft.com/office/officeart/2005/8/layout/orgChart1"/>
    <dgm:cxn modelId="{C566DA87-5258-48A3-A5DF-BCAFC647FF4C}" type="presParOf" srcId="{219C4BF4-FEC0-489D-9062-8EBF200F4FD2}" destId="{E21269F6-9EA3-4ABE-B38B-D6E349176F72}" srcOrd="2" destOrd="0" presId="urn:microsoft.com/office/officeart/2005/8/layout/orgChart1"/>
    <dgm:cxn modelId="{DD5A3EC7-6CC5-491A-A471-74DEDAAA9E00}" type="presParOf" srcId="{219C4BF4-FEC0-489D-9062-8EBF200F4FD2}" destId="{50516BCF-D7EB-42A7-9099-6F68F6B06402}" srcOrd="3" destOrd="0" presId="urn:microsoft.com/office/officeart/2005/8/layout/orgChart1"/>
    <dgm:cxn modelId="{D1936D50-D518-4450-870A-9622AA9B4365}" type="presParOf" srcId="{50516BCF-D7EB-42A7-9099-6F68F6B06402}" destId="{A85B4712-0EDD-475F-ABB4-F90D5FB3404B}" srcOrd="0" destOrd="0" presId="urn:microsoft.com/office/officeart/2005/8/layout/orgChart1"/>
    <dgm:cxn modelId="{FC534658-3C83-4FE7-88BF-F493BE085193}" type="presParOf" srcId="{A85B4712-0EDD-475F-ABB4-F90D5FB3404B}" destId="{86DC6432-01D5-41B8-980B-351F5343C533}" srcOrd="0" destOrd="0" presId="urn:microsoft.com/office/officeart/2005/8/layout/orgChart1"/>
    <dgm:cxn modelId="{A09D9BFE-2E04-4947-8C36-4B3F43470658}" type="presParOf" srcId="{A85B4712-0EDD-475F-ABB4-F90D5FB3404B}" destId="{921541E0-692B-4669-807A-450C97D58A0C}" srcOrd="1" destOrd="0" presId="urn:microsoft.com/office/officeart/2005/8/layout/orgChart1"/>
    <dgm:cxn modelId="{572FDCDF-0526-42D3-9494-B8AA82359D8F}" type="presParOf" srcId="{50516BCF-D7EB-42A7-9099-6F68F6B06402}" destId="{080C6547-196D-4B8A-9814-0B5EC515EEBD}" srcOrd="1" destOrd="0" presId="urn:microsoft.com/office/officeart/2005/8/layout/orgChart1"/>
    <dgm:cxn modelId="{74BA6D28-DAA0-4F83-B21C-39D106EE1928}" type="presParOf" srcId="{080C6547-196D-4B8A-9814-0B5EC515EEBD}" destId="{6D0A19C5-4EF3-47CA-A172-65C812276775}" srcOrd="0" destOrd="0" presId="urn:microsoft.com/office/officeart/2005/8/layout/orgChart1"/>
    <dgm:cxn modelId="{FB0C6F0E-4FDD-4C9E-B884-22F22D3F046E}" type="presParOf" srcId="{080C6547-196D-4B8A-9814-0B5EC515EEBD}" destId="{FD25274D-4C7E-4E36-BAF6-A1C2D4FB84AB}" srcOrd="1" destOrd="0" presId="urn:microsoft.com/office/officeart/2005/8/layout/orgChart1"/>
    <dgm:cxn modelId="{C8A0D19C-0B64-42E8-816B-4DF850DC6F68}" type="presParOf" srcId="{FD25274D-4C7E-4E36-BAF6-A1C2D4FB84AB}" destId="{71FF87E8-B01A-4AB9-9B69-B2DD5FAD977D}" srcOrd="0" destOrd="0" presId="urn:microsoft.com/office/officeart/2005/8/layout/orgChart1"/>
    <dgm:cxn modelId="{E1F69DBB-F387-408F-8C8B-123666480C94}" type="presParOf" srcId="{71FF87E8-B01A-4AB9-9B69-B2DD5FAD977D}" destId="{42F5D9BC-FB49-42F4-8E3D-7A61EF9A9EDD}" srcOrd="0" destOrd="0" presId="urn:microsoft.com/office/officeart/2005/8/layout/orgChart1"/>
    <dgm:cxn modelId="{1D4C2AD6-9C9D-4C8D-9BB3-43B20EFDC753}" type="presParOf" srcId="{71FF87E8-B01A-4AB9-9B69-B2DD5FAD977D}" destId="{54AF5590-E8C6-4D58-87EE-C5D169B6FB73}" srcOrd="1" destOrd="0" presId="urn:microsoft.com/office/officeart/2005/8/layout/orgChart1"/>
    <dgm:cxn modelId="{CC3A606B-9078-42E3-98F1-594F91C6B77B}" type="presParOf" srcId="{FD25274D-4C7E-4E36-BAF6-A1C2D4FB84AB}" destId="{927D5116-FD27-475A-B662-161E2B87F9BA}" srcOrd="1" destOrd="0" presId="urn:microsoft.com/office/officeart/2005/8/layout/orgChart1"/>
    <dgm:cxn modelId="{17D2A0AB-BC7A-471B-81F8-7077E3D531E8}" type="presParOf" srcId="{FD25274D-4C7E-4E36-BAF6-A1C2D4FB84AB}" destId="{3F51B5C4-FB3A-4E59-B5C7-F433F9607D1C}" srcOrd="2" destOrd="0" presId="urn:microsoft.com/office/officeart/2005/8/layout/orgChart1"/>
    <dgm:cxn modelId="{290FFD33-E413-4597-9B0A-9626A538D1E3}" type="presParOf" srcId="{50516BCF-D7EB-42A7-9099-6F68F6B06402}" destId="{2EF4466C-6137-48C0-8C89-71F516E65E9E}" srcOrd="2" destOrd="0" presId="urn:microsoft.com/office/officeart/2005/8/layout/orgChart1"/>
    <dgm:cxn modelId="{9966DC0D-FD5D-4C5A-A9A3-49CFF7DBBD5E}" type="presParOf" srcId="{219C4BF4-FEC0-489D-9062-8EBF200F4FD2}" destId="{AED4F210-C689-4854-BCCC-7F5F1E4BECFC}" srcOrd="4" destOrd="0" presId="urn:microsoft.com/office/officeart/2005/8/layout/orgChart1"/>
    <dgm:cxn modelId="{5145B78E-3B7F-4494-98F5-DD1443B5503D}" type="presParOf" srcId="{219C4BF4-FEC0-489D-9062-8EBF200F4FD2}" destId="{2F830214-F0B6-41F1-9C75-EEFEB16C20F1}" srcOrd="5" destOrd="0" presId="urn:microsoft.com/office/officeart/2005/8/layout/orgChart1"/>
    <dgm:cxn modelId="{21829E4F-92CD-4969-A009-649C19B45760}" type="presParOf" srcId="{2F830214-F0B6-41F1-9C75-EEFEB16C20F1}" destId="{9593AEA1-B6AA-49EA-B2C3-2A9FBD0E5670}" srcOrd="0" destOrd="0" presId="urn:microsoft.com/office/officeart/2005/8/layout/orgChart1"/>
    <dgm:cxn modelId="{B541621C-7DA9-4352-B293-3F5472D65B31}" type="presParOf" srcId="{9593AEA1-B6AA-49EA-B2C3-2A9FBD0E5670}" destId="{FC97EC43-F30D-4686-A64C-BBDD97F7F6F8}" srcOrd="0" destOrd="0" presId="urn:microsoft.com/office/officeart/2005/8/layout/orgChart1"/>
    <dgm:cxn modelId="{36359D35-83AD-4920-A629-79DFF010BFA1}" type="presParOf" srcId="{9593AEA1-B6AA-49EA-B2C3-2A9FBD0E5670}" destId="{17E23E70-559F-4D11-A643-E4E2E37A4C15}" srcOrd="1" destOrd="0" presId="urn:microsoft.com/office/officeart/2005/8/layout/orgChart1"/>
    <dgm:cxn modelId="{053AC6FA-37DF-4392-97E9-3B320DE78D88}" type="presParOf" srcId="{2F830214-F0B6-41F1-9C75-EEFEB16C20F1}" destId="{755B9129-1390-4DCA-9B6F-A827D35319B6}" srcOrd="1" destOrd="0" presId="urn:microsoft.com/office/officeart/2005/8/layout/orgChart1"/>
    <dgm:cxn modelId="{7EA86EB8-96EA-4971-9DD8-C73AF1E5893B}" type="presParOf" srcId="{755B9129-1390-4DCA-9B6F-A827D35319B6}" destId="{F3EFE555-7F3B-4A9C-9B64-B3A0B6E22823}" srcOrd="0" destOrd="0" presId="urn:microsoft.com/office/officeart/2005/8/layout/orgChart1"/>
    <dgm:cxn modelId="{0FD52B27-A3A5-4373-B61B-DDB269A67CC6}" type="presParOf" srcId="{755B9129-1390-4DCA-9B6F-A827D35319B6}" destId="{DAE7CDDE-1C7C-4289-BAB4-FD7325870126}" srcOrd="1" destOrd="0" presId="urn:microsoft.com/office/officeart/2005/8/layout/orgChart1"/>
    <dgm:cxn modelId="{899B57FA-CDF3-4858-BD74-1774CFF8580C}" type="presParOf" srcId="{DAE7CDDE-1C7C-4289-BAB4-FD7325870126}" destId="{22A8D6E0-6EF6-47B2-9F7C-AC3B72D32421}" srcOrd="0" destOrd="0" presId="urn:microsoft.com/office/officeart/2005/8/layout/orgChart1"/>
    <dgm:cxn modelId="{310791D8-72C5-444D-B307-B176419403F7}" type="presParOf" srcId="{22A8D6E0-6EF6-47B2-9F7C-AC3B72D32421}" destId="{609FF969-363E-4063-8604-23AEF83F1F9A}" srcOrd="0" destOrd="0" presId="urn:microsoft.com/office/officeart/2005/8/layout/orgChart1"/>
    <dgm:cxn modelId="{AB5BB6F6-4E23-443C-9310-8E77444B8EE4}" type="presParOf" srcId="{22A8D6E0-6EF6-47B2-9F7C-AC3B72D32421}" destId="{6A3B4B85-6CF4-4614-8E2E-E5E850DEBAA0}" srcOrd="1" destOrd="0" presId="urn:microsoft.com/office/officeart/2005/8/layout/orgChart1"/>
    <dgm:cxn modelId="{F06547C8-143F-410F-ABD6-57D387F709CC}" type="presParOf" srcId="{DAE7CDDE-1C7C-4289-BAB4-FD7325870126}" destId="{82104FAD-E9EF-42DD-B83A-806FF1C7503A}" srcOrd="1" destOrd="0" presId="urn:microsoft.com/office/officeart/2005/8/layout/orgChart1"/>
    <dgm:cxn modelId="{82F9561C-E1B2-411C-92C5-D52AA699A4DF}" type="presParOf" srcId="{DAE7CDDE-1C7C-4289-BAB4-FD7325870126}" destId="{15DDAC1F-AF54-4E1A-B462-F17A217C35C8}" srcOrd="2" destOrd="0" presId="urn:microsoft.com/office/officeart/2005/8/layout/orgChart1"/>
    <dgm:cxn modelId="{F2CA7842-40CD-41BC-AB64-7099F986FE37}" type="presParOf" srcId="{755B9129-1390-4DCA-9B6F-A827D35319B6}" destId="{C8EC4054-5F7E-42C2-A15F-E73C176A5FF1}" srcOrd="2" destOrd="0" presId="urn:microsoft.com/office/officeart/2005/8/layout/orgChart1"/>
    <dgm:cxn modelId="{BBAD32AE-6662-418D-BDF0-A1D68F7BE605}" type="presParOf" srcId="{755B9129-1390-4DCA-9B6F-A827D35319B6}" destId="{D4B0A9A8-4369-4ABC-A94B-FFBE717D50D3}" srcOrd="3" destOrd="0" presId="urn:microsoft.com/office/officeart/2005/8/layout/orgChart1"/>
    <dgm:cxn modelId="{3812C656-8F82-413B-924E-D71D0D20E0F9}" type="presParOf" srcId="{D4B0A9A8-4369-4ABC-A94B-FFBE717D50D3}" destId="{EC4F5C30-734F-41AD-8F9A-71C5CB95231A}" srcOrd="0" destOrd="0" presId="urn:microsoft.com/office/officeart/2005/8/layout/orgChart1"/>
    <dgm:cxn modelId="{763E1168-988D-47A9-B61B-239D5A6728A7}" type="presParOf" srcId="{EC4F5C30-734F-41AD-8F9A-71C5CB95231A}" destId="{B92658FF-0957-4C80-82DE-3B893BE886CA}" srcOrd="0" destOrd="0" presId="urn:microsoft.com/office/officeart/2005/8/layout/orgChart1"/>
    <dgm:cxn modelId="{20500135-CA8F-4C21-9A4E-B406258208FE}" type="presParOf" srcId="{EC4F5C30-734F-41AD-8F9A-71C5CB95231A}" destId="{FABC773D-9F9A-47CD-A27E-A442FE9E68CE}" srcOrd="1" destOrd="0" presId="urn:microsoft.com/office/officeart/2005/8/layout/orgChart1"/>
    <dgm:cxn modelId="{794E8E80-66A9-40F8-9304-813F42AE2F69}" type="presParOf" srcId="{D4B0A9A8-4369-4ABC-A94B-FFBE717D50D3}" destId="{80FDDC88-3839-4001-8E22-0CB967C9E25B}" srcOrd="1" destOrd="0" presId="urn:microsoft.com/office/officeart/2005/8/layout/orgChart1"/>
    <dgm:cxn modelId="{B6ED111F-3332-4744-B294-E6C922FF07BF}" type="presParOf" srcId="{D4B0A9A8-4369-4ABC-A94B-FFBE717D50D3}" destId="{C04B62E2-544E-45FB-A472-67266D4431CC}" srcOrd="2" destOrd="0" presId="urn:microsoft.com/office/officeart/2005/8/layout/orgChart1"/>
    <dgm:cxn modelId="{6B64B185-0D3B-4E0D-B7EA-23D88D6B2767}" type="presParOf" srcId="{2F830214-F0B6-41F1-9C75-EEFEB16C20F1}" destId="{11533EB6-030A-4DCA-9E69-9C85F1BC987C}" srcOrd="2" destOrd="0" presId="urn:microsoft.com/office/officeart/2005/8/layout/orgChart1"/>
    <dgm:cxn modelId="{8D7C913F-CA14-4CFB-9539-E48F540CC05A}" type="presParOf" srcId="{07658639-33A2-47ED-9BCE-4D5FA28FD7DC}" destId="{3473BB75-3038-483C-AD4B-8B2CF0F5D999}" srcOrd="2" destOrd="0" presId="urn:microsoft.com/office/officeart/2005/8/layout/orgChart1"/>
    <dgm:cxn modelId="{9D1BB2FB-24F2-428C-B855-2491E4C1C8FB}" type="presParOf" srcId="{3B181FD0-F0CA-4F0D-813E-68A04CA200F4}" destId="{FE5571A9-D0E7-455E-AE8E-C6778762F079}" srcOrd="4" destOrd="0" presId="urn:microsoft.com/office/officeart/2005/8/layout/orgChart1"/>
    <dgm:cxn modelId="{0E498E44-7304-454D-BA1F-787AB097EEA2}" type="presParOf" srcId="{3B181FD0-F0CA-4F0D-813E-68A04CA200F4}" destId="{1EC5D778-A803-4FDC-9223-F927291FBEF8}" srcOrd="5" destOrd="0" presId="urn:microsoft.com/office/officeart/2005/8/layout/orgChart1"/>
    <dgm:cxn modelId="{AD8BB03F-E094-49FD-AD5B-963D1CF442BA}" type="presParOf" srcId="{1EC5D778-A803-4FDC-9223-F927291FBEF8}" destId="{F10C5991-8EAA-47F3-AA17-241743ACF7A2}" srcOrd="0" destOrd="0" presId="urn:microsoft.com/office/officeart/2005/8/layout/orgChart1"/>
    <dgm:cxn modelId="{259BA3D5-5156-4827-8470-5DB0FE77C2E4}" type="presParOf" srcId="{F10C5991-8EAA-47F3-AA17-241743ACF7A2}" destId="{F24E28C9-1A53-42B3-BFB5-688761062F94}" srcOrd="0" destOrd="0" presId="urn:microsoft.com/office/officeart/2005/8/layout/orgChart1"/>
    <dgm:cxn modelId="{7A2F3E08-ECA5-411B-B1C5-E138D07B0251}" type="presParOf" srcId="{F10C5991-8EAA-47F3-AA17-241743ACF7A2}" destId="{BD129063-D47B-469A-97C8-6DABEC8E8B35}" srcOrd="1" destOrd="0" presId="urn:microsoft.com/office/officeart/2005/8/layout/orgChart1"/>
    <dgm:cxn modelId="{944478FA-FF41-40C6-BFDC-14EABA11AFE9}" type="presParOf" srcId="{1EC5D778-A803-4FDC-9223-F927291FBEF8}" destId="{FBD5EB31-B475-45D1-8D47-CB7C6B801815}" srcOrd="1" destOrd="0" presId="urn:microsoft.com/office/officeart/2005/8/layout/orgChart1"/>
    <dgm:cxn modelId="{778381F9-A6B6-4AA6-AC3D-19EF2CCAFE75}" type="presParOf" srcId="{FBD5EB31-B475-45D1-8D47-CB7C6B801815}" destId="{EFDECD1E-65B5-44CD-8BF7-1D7E18E5D185}" srcOrd="0" destOrd="0" presId="urn:microsoft.com/office/officeart/2005/8/layout/orgChart1"/>
    <dgm:cxn modelId="{38512D4F-77F8-4286-A748-72B456524717}" type="presParOf" srcId="{FBD5EB31-B475-45D1-8D47-CB7C6B801815}" destId="{B55006BA-27D7-4473-B485-E5C953FFE505}" srcOrd="1" destOrd="0" presId="urn:microsoft.com/office/officeart/2005/8/layout/orgChart1"/>
    <dgm:cxn modelId="{2F1832CA-14F9-4686-A995-1F213DA2B9C1}" type="presParOf" srcId="{B55006BA-27D7-4473-B485-E5C953FFE505}" destId="{D521EE23-661B-4D70-B61F-E64E2F0488CE}" srcOrd="0" destOrd="0" presId="urn:microsoft.com/office/officeart/2005/8/layout/orgChart1"/>
    <dgm:cxn modelId="{07873BC0-10D7-46E0-B8E7-57090F088626}" type="presParOf" srcId="{D521EE23-661B-4D70-B61F-E64E2F0488CE}" destId="{858936A6-882B-4B8E-ADF7-52AA00EA3348}" srcOrd="0" destOrd="0" presId="urn:microsoft.com/office/officeart/2005/8/layout/orgChart1"/>
    <dgm:cxn modelId="{84ACDED5-6E15-480D-8082-2ECF7DB716B3}" type="presParOf" srcId="{D521EE23-661B-4D70-B61F-E64E2F0488CE}" destId="{3758824F-1D42-4978-9514-BE33FA542127}" srcOrd="1" destOrd="0" presId="urn:microsoft.com/office/officeart/2005/8/layout/orgChart1"/>
    <dgm:cxn modelId="{94D04473-D101-4250-986C-B682C526456D}" type="presParOf" srcId="{B55006BA-27D7-4473-B485-E5C953FFE505}" destId="{AEFD267F-1AE6-4E9B-BC44-2ABDA5B4C0E3}" srcOrd="1" destOrd="0" presId="urn:microsoft.com/office/officeart/2005/8/layout/orgChart1"/>
    <dgm:cxn modelId="{B7720B46-F2D2-4CBE-8D7C-92C7A7D1428D}" type="presParOf" srcId="{B55006BA-27D7-4473-B485-E5C953FFE505}" destId="{382D879C-F11B-494B-A35A-E915EE39A37C}" srcOrd="2" destOrd="0" presId="urn:microsoft.com/office/officeart/2005/8/layout/orgChart1"/>
    <dgm:cxn modelId="{85EA78BD-D4E7-4B16-8738-F56C676CF55A}" type="presParOf" srcId="{FBD5EB31-B475-45D1-8D47-CB7C6B801815}" destId="{9B9CD37B-9872-462B-8163-FD05A6BA29C3}" srcOrd="2" destOrd="0" presId="urn:microsoft.com/office/officeart/2005/8/layout/orgChart1"/>
    <dgm:cxn modelId="{DEACF346-3D2A-4A1E-B505-9208372EBC59}" type="presParOf" srcId="{FBD5EB31-B475-45D1-8D47-CB7C6B801815}" destId="{F2F2202C-EC8C-478C-8B2C-0A11443773C9}" srcOrd="3" destOrd="0" presId="urn:microsoft.com/office/officeart/2005/8/layout/orgChart1"/>
    <dgm:cxn modelId="{CEEA91A9-E769-4EDC-9183-0E4B947FEA14}" type="presParOf" srcId="{F2F2202C-EC8C-478C-8B2C-0A11443773C9}" destId="{40D5F7F5-1FB9-42CB-911D-67390AE10213}" srcOrd="0" destOrd="0" presId="urn:microsoft.com/office/officeart/2005/8/layout/orgChart1"/>
    <dgm:cxn modelId="{640C2CB4-A3AD-4264-8F47-5259D54C96A0}" type="presParOf" srcId="{40D5F7F5-1FB9-42CB-911D-67390AE10213}" destId="{B0AD2C12-0245-4A48-8930-3A6CF1666425}" srcOrd="0" destOrd="0" presId="urn:microsoft.com/office/officeart/2005/8/layout/orgChart1"/>
    <dgm:cxn modelId="{6C7E750C-2B15-4BDD-BF9E-A97BB54F926E}" type="presParOf" srcId="{40D5F7F5-1FB9-42CB-911D-67390AE10213}" destId="{73994AE9-C79B-4302-B79F-E1771FD2C496}" srcOrd="1" destOrd="0" presId="urn:microsoft.com/office/officeart/2005/8/layout/orgChart1"/>
    <dgm:cxn modelId="{FBA2F61F-7AB2-4C6A-B87D-27FF0E85B4A9}" type="presParOf" srcId="{F2F2202C-EC8C-478C-8B2C-0A11443773C9}" destId="{061DC000-1650-4C0B-AA84-CB8311B8B6DF}" srcOrd="1" destOrd="0" presId="urn:microsoft.com/office/officeart/2005/8/layout/orgChart1"/>
    <dgm:cxn modelId="{D63B5E8D-525C-43F8-9711-13FE2F12CCD9}" type="presParOf" srcId="{F2F2202C-EC8C-478C-8B2C-0A11443773C9}" destId="{60F5C1D3-25FE-4022-926B-9942BA514F30}" srcOrd="2" destOrd="0" presId="urn:microsoft.com/office/officeart/2005/8/layout/orgChart1"/>
    <dgm:cxn modelId="{7112DCCC-16CD-4301-B7EA-6034A1263865}" type="presParOf" srcId="{FBD5EB31-B475-45D1-8D47-CB7C6B801815}" destId="{670B8FDE-3389-423F-84DD-2CCFA9A517AF}" srcOrd="4" destOrd="0" presId="urn:microsoft.com/office/officeart/2005/8/layout/orgChart1"/>
    <dgm:cxn modelId="{27B1CE36-255B-49EA-8702-65D768507435}" type="presParOf" srcId="{FBD5EB31-B475-45D1-8D47-CB7C6B801815}" destId="{669380F5-52FB-4C46-8ED6-D0E089CACD8C}" srcOrd="5" destOrd="0" presId="urn:microsoft.com/office/officeart/2005/8/layout/orgChart1"/>
    <dgm:cxn modelId="{5C5251DC-BE30-48A9-AEB2-9F84F5D03F6C}" type="presParOf" srcId="{669380F5-52FB-4C46-8ED6-D0E089CACD8C}" destId="{15294476-9927-4732-B44A-5E93255A68AD}" srcOrd="0" destOrd="0" presId="urn:microsoft.com/office/officeart/2005/8/layout/orgChart1"/>
    <dgm:cxn modelId="{7939F2D4-3FF2-4457-926C-BED9510ED316}" type="presParOf" srcId="{15294476-9927-4732-B44A-5E93255A68AD}" destId="{F70529A9-1187-45EA-8FA6-DD4F2E9548B1}" srcOrd="0" destOrd="0" presId="urn:microsoft.com/office/officeart/2005/8/layout/orgChart1"/>
    <dgm:cxn modelId="{24052F82-7B37-498F-AE78-D560C9843EE5}" type="presParOf" srcId="{15294476-9927-4732-B44A-5E93255A68AD}" destId="{C7D13D5C-F6DA-4CD8-8A71-635222A7F6DC}" srcOrd="1" destOrd="0" presId="urn:microsoft.com/office/officeart/2005/8/layout/orgChart1"/>
    <dgm:cxn modelId="{707A5771-F6C6-4A71-AB65-F8888A798B7B}" type="presParOf" srcId="{669380F5-52FB-4C46-8ED6-D0E089CACD8C}" destId="{C5DB40F3-6EB0-4F73-8A8D-58B7C43E7F5C}" srcOrd="1" destOrd="0" presId="urn:microsoft.com/office/officeart/2005/8/layout/orgChart1"/>
    <dgm:cxn modelId="{AA60AEF8-B912-4BFD-B4E0-90C6FC7B76DE}" type="presParOf" srcId="{669380F5-52FB-4C46-8ED6-D0E089CACD8C}" destId="{BE965B23-1840-480B-9B76-1F7650C119E2}" srcOrd="2" destOrd="0" presId="urn:microsoft.com/office/officeart/2005/8/layout/orgChart1"/>
    <dgm:cxn modelId="{DFB12792-4FF6-41ED-8311-EEB319B33FE9}" type="presParOf" srcId="{1EC5D778-A803-4FDC-9223-F927291FBEF8}" destId="{261BE339-DA7D-4DCA-A5E8-2CA30772DDAC}" srcOrd="2" destOrd="0" presId="urn:microsoft.com/office/officeart/2005/8/layout/orgChart1"/>
    <dgm:cxn modelId="{1B0CEBAD-D2CF-44DA-9A2E-7DC935B89CBF}" type="presParOf" srcId="{CAD59A71-D267-41B6-89F2-3036DCB7A31C}" destId="{B256BE03-8613-4198-96BD-359793AB22F9}" srcOrd="2" destOrd="0" presId="urn:microsoft.com/office/officeart/2005/8/layout/orgChart1"/>
    <dgm:cxn modelId="{F5E8E20D-D7A4-4259-BF19-72BFC8EC6379}" type="presParOf" srcId="{5E449B07-860F-4813-8904-24DB66C5C698}" destId="{DAF0AA55-BCD2-43DE-814F-A07A590CBF24}" srcOrd="8" destOrd="0" presId="urn:microsoft.com/office/officeart/2005/8/layout/orgChart1"/>
    <dgm:cxn modelId="{C2B998DC-20B3-4AE0-BE18-DBEA9C619A15}" type="presParOf" srcId="{5E449B07-860F-4813-8904-24DB66C5C698}" destId="{5D0652C1-7EDA-4B04-BF87-CEA465AF9CC5}" srcOrd="9" destOrd="0" presId="urn:microsoft.com/office/officeart/2005/8/layout/orgChart1"/>
    <dgm:cxn modelId="{BC7524E8-A313-44BE-A092-EFE652809828}" type="presParOf" srcId="{5D0652C1-7EDA-4B04-BF87-CEA465AF9CC5}" destId="{0D1182F0-D363-400C-9FF6-0EAEC45BE701}" srcOrd="0" destOrd="0" presId="urn:microsoft.com/office/officeart/2005/8/layout/orgChart1"/>
    <dgm:cxn modelId="{4E0FB0D0-3E05-4AE7-BF7F-AD5E7F04EE97}" type="presParOf" srcId="{0D1182F0-D363-400C-9FF6-0EAEC45BE701}" destId="{0AFA8333-F4CA-4580-A6AA-97AF1B73F49F}" srcOrd="0" destOrd="0" presId="urn:microsoft.com/office/officeart/2005/8/layout/orgChart1"/>
    <dgm:cxn modelId="{A74A8320-468C-4AEF-88D6-F672F1863DB8}" type="presParOf" srcId="{0D1182F0-D363-400C-9FF6-0EAEC45BE701}" destId="{3686E970-B946-4AE8-B89F-3787407C7AC2}" srcOrd="1" destOrd="0" presId="urn:microsoft.com/office/officeart/2005/8/layout/orgChart1"/>
    <dgm:cxn modelId="{F3C00D2F-681C-4DED-8EB6-1CB9027368FA}" type="presParOf" srcId="{5D0652C1-7EDA-4B04-BF87-CEA465AF9CC5}" destId="{D1DCE86B-F4F3-4173-BC57-4B487CCF1625}" srcOrd="1" destOrd="0" presId="urn:microsoft.com/office/officeart/2005/8/layout/orgChart1"/>
    <dgm:cxn modelId="{2CD9DA99-4ADD-4C9E-9499-8D20995ED8C8}" type="presParOf" srcId="{D1DCE86B-F4F3-4173-BC57-4B487CCF1625}" destId="{A0A8D167-9862-4BB9-9BBF-22B0645C01AD}" srcOrd="0" destOrd="0" presId="urn:microsoft.com/office/officeart/2005/8/layout/orgChart1"/>
    <dgm:cxn modelId="{7408788D-4AA8-4C4B-AAC1-25F49635D78F}" type="presParOf" srcId="{D1DCE86B-F4F3-4173-BC57-4B487CCF1625}" destId="{A71F80C6-6601-4ECF-80D5-8B6594CBEDCD}" srcOrd="1" destOrd="0" presId="urn:microsoft.com/office/officeart/2005/8/layout/orgChart1"/>
    <dgm:cxn modelId="{79642CB1-C91F-46F6-83D0-C5B06C6100A7}" type="presParOf" srcId="{A71F80C6-6601-4ECF-80D5-8B6594CBEDCD}" destId="{7E027DD1-94C4-4E19-9B37-A291B02E93C5}" srcOrd="0" destOrd="0" presId="urn:microsoft.com/office/officeart/2005/8/layout/orgChart1"/>
    <dgm:cxn modelId="{E89A4240-6F5F-4BF5-BE51-7C36DBC7D3C7}" type="presParOf" srcId="{7E027DD1-94C4-4E19-9B37-A291B02E93C5}" destId="{6CDCADD7-FDD5-4AD7-812F-3BA09D13871B}" srcOrd="0" destOrd="0" presId="urn:microsoft.com/office/officeart/2005/8/layout/orgChart1"/>
    <dgm:cxn modelId="{A31243AC-E478-412C-84BB-C71EA88A8140}" type="presParOf" srcId="{7E027DD1-94C4-4E19-9B37-A291B02E93C5}" destId="{7B876BBF-1D8D-4396-B48A-9DF24FF54B8A}" srcOrd="1" destOrd="0" presId="urn:microsoft.com/office/officeart/2005/8/layout/orgChart1"/>
    <dgm:cxn modelId="{DA810C75-F5A7-48D8-897D-BFF33E9CDB70}" type="presParOf" srcId="{A71F80C6-6601-4ECF-80D5-8B6594CBEDCD}" destId="{F4B4CE20-238B-437B-B121-59662EA54957}" srcOrd="1" destOrd="0" presId="urn:microsoft.com/office/officeart/2005/8/layout/orgChart1"/>
    <dgm:cxn modelId="{DBEA87B5-22C2-4995-BDB0-0FAFDAB5A62A}" type="presParOf" srcId="{A71F80C6-6601-4ECF-80D5-8B6594CBEDCD}" destId="{2BB81104-9CC7-4BCE-BABE-9FB56F77B3E5}" srcOrd="2" destOrd="0" presId="urn:microsoft.com/office/officeart/2005/8/layout/orgChart1"/>
    <dgm:cxn modelId="{EC2A4E7B-B9C9-4097-8ED0-5C2F1BDB0A39}" type="presParOf" srcId="{D1DCE86B-F4F3-4173-BC57-4B487CCF1625}" destId="{CF8930B3-5F19-4F0F-B6EB-53AAA3251E52}" srcOrd="2" destOrd="0" presId="urn:microsoft.com/office/officeart/2005/8/layout/orgChart1"/>
    <dgm:cxn modelId="{842DFE87-863A-413E-A829-05AB36B34388}" type="presParOf" srcId="{D1DCE86B-F4F3-4173-BC57-4B487CCF1625}" destId="{6BB54021-313A-4526-8AE3-6E039F2A1070}" srcOrd="3" destOrd="0" presId="urn:microsoft.com/office/officeart/2005/8/layout/orgChart1"/>
    <dgm:cxn modelId="{77118C0F-C78C-4903-9A8B-9B6B527ADF7A}" type="presParOf" srcId="{6BB54021-313A-4526-8AE3-6E039F2A1070}" destId="{EF611FC2-0D95-43A7-B978-8E4F747B4D5C}" srcOrd="0" destOrd="0" presId="urn:microsoft.com/office/officeart/2005/8/layout/orgChart1"/>
    <dgm:cxn modelId="{9641BA20-9D6F-4D04-9706-956B02199FF3}" type="presParOf" srcId="{EF611FC2-0D95-43A7-B978-8E4F747B4D5C}" destId="{B2425195-1BFA-413B-B6BB-29A267ADACB7}" srcOrd="0" destOrd="0" presId="urn:microsoft.com/office/officeart/2005/8/layout/orgChart1"/>
    <dgm:cxn modelId="{C3B749B4-CF0F-4F70-9FAD-4E674B123B54}" type="presParOf" srcId="{EF611FC2-0D95-43A7-B978-8E4F747B4D5C}" destId="{A141E08C-C124-4C68-A511-7703FF0C0FE9}" srcOrd="1" destOrd="0" presId="urn:microsoft.com/office/officeart/2005/8/layout/orgChart1"/>
    <dgm:cxn modelId="{ED262672-633A-4609-82BC-5CCA44677830}" type="presParOf" srcId="{6BB54021-313A-4526-8AE3-6E039F2A1070}" destId="{1F506BAB-9EFB-48F7-8D19-3A5F8828BAE5}" srcOrd="1" destOrd="0" presId="urn:microsoft.com/office/officeart/2005/8/layout/orgChart1"/>
    <dgm:cxn modelId="{310FDD01-9D3B-4180-ADFD-763C4E2954BF}" type="presParOf" srcId="{6BB54021-313A-4526-8AE3-6E039F2A1070}" destId="{7476A152-66D8-4CF3-92FF-DE3388BF27BF}" srcOrd="2" destOrd="0" presId="urn:microsoft.com/office/officeart/2005/8/layout/orgChart1"/>
    <dgm:cxn modelId="{C8BAC0CF-ECF1-4715-B374-C51D9A35177E}" type="presParOf" srcId="{D1DCE86B-F4F3-4173-BC57-4B487CCF1625}" destId="{38EA7A26-35D9-4723-8CF2-F01990AA6D63}" srcOrd="4" destOrd="0" presId="urn:microsoft.com/office/officeart/2005/8/layout/orgChart1"/>
    <dgm:cxn modelId="{1E3DB807-A96B-41FD-BA99-2B6244FC762C}" type="presParOf" srcId="{D1DCE86B-F4F3-4173-BC57-4B487CCF1625}" destId="{68B4DE38-493A-4BC4-95C4-CD13722CF64A}" srcOrd="5" destOrd="0" presId="urn:microsoft.com/office/officeart/2005/8/layout/orgChart1"/>
    <dgm:cxn modelId="{A93567D6-D31E-41FC-B1F6-14C63EB71E50}" type="presParOf" srcId="{68B4DE38-493A-4BC4-95C4-CD13722CF64A}" destId="{A18411AE-EBF8-4F69-9751-44F68F7BE6E9}" srcOrd="0" destOrd="0" presId="urn:microsoft.com/office/officeart/2005/8/layout/orgChart1"/>
    <dgm:cxn modelId="{38A5DB40-6834-4D22-B7D5-F7748888693E}" type="presParOf" srcId="{A18411AE-EBF8-4F69-9751-44F68F7BE6E9}" destId="{B30C2981-94D8-4D6B-A084-F024C40F411F}" srcOrd="0" destOrd="0" presId="urn:microsoft.com/office/officeart/2005/8/layout/orgChart1"/>
    <dgm:cxn modelId="{39050B74-3341-4B75-A934-934F10C125D7}" type="presParOf" srcId="{A18411AE-EBF8-4F69-9751-44F68F7BE6E9}" destId="{2146A535-959C-4143-914E-61C30B6249CB}" srcOrd="1" destOrd="0" presId="urn:microsoft.com/office/officeart/2005/8/layout/orgChart1"/>
    <dgm:cxn modelId="{B718E127-184A-4C83-A838-D27262EC1117}" type="presParOf" srcId="{68B4DE38-493A-4BC4-95C4-CD13722CF64A}" destId="{BA2FD1C4-5CBE-4C87-9FDF-7EA8B9BD7035}" srcOrd="1" destOrd="0" presId="urn:microsoft.com/office/officeart/2005/8/layout/orgChart1"/>
    <dgm:cxn modelId="{E7C52ED2-8291-4639-8129-9222C64BDF2D}" type="presParOf" srcId="{68B4DE38-493A-4BC4-95C4-CD13722CF64A}" destId="{02AD3362-6075-415D-9B26-99AA81678325}" srcOrd="2" destOrd="0" presId="urn:microsoft.com/office/officeart/2005/8/layout/orgChart1"/>
    <dgm:cxn modelId="{DA6B1515-EED6-4A59-B22D-2C26FF015B17}" type="presParOf" srcId="{D1DCE86B-F4F3-4173-BC57-4B487CCF1625}" destId="{EA623501-06CB-44BB-AC63-BE4F2172ABD5}" srcOrd="6" destOrd="0" presId="urn:microsoft.com/office/officeart/2005/8/layout/orgChart1"/>
    <dgm:cxn modelId="{F6E2868A-FFA4-4D27-AC66-06F6A86692F0}" type="presParOf" srcId="{D1DCE86B-F4F3-4173-BC57-4B487CCF1625}" destId="{0A9DB16E-7528-471B-A056-E01671907D94}" srcOrd="7" destOrd="0" presId="urn:microsoft.com/office/officeart/2005/8/layout/orgChart1"/>
    <dgm:cxn modelId="{058B6D60-81C8-41C7-9E6F-ADE1722B082A}" type="presParOf" srcId="{0A9DB16E-7528-471B-A056-E01671907D94}" destId="{1705ADD8-9EF1-43A3-B532-19E040C3F590}" srcOrd="0" destOrd="0" presId="urn:microsoft.com/office/officeart/2005/8/layout/orgChart1"/>
    <dgm:cxn modelId="{446B731F-15A9-40A1-9378-FF0F4F9D5B8C}" type="presParOf" srcId="{1705ADD8-9EF1-43A3-B532-19E040C3F590}" destId="{749C66BF-A935-468E-8EDD-FD6E068E8389}" srcOrd="0" destOrd="0" presId="urn:microsoft.com/office/officeart/2005/8/layout/orgChart1"/>
    <dgm:cxn modelId="{84730897-ADF4-49AA-A65D-8E37A1BC2E20}" type="presParOf" srcId="{1705ADD8-9EF1-43A3-B532-19E040C3F590}" destId="{A7FD28C4-A63F-45DA-B61D-89132E0ABD5A}" srcOrd="1" destOrd="0" presId="urn:microsoft.com/office/officeart/2005/8/layout/orgChart1"/>
    <dgm:cxn modelId="{0C0D26DE-C8E2-4575-B9C7-73032F7BFC52}" type="presParOf" srcId="{0A9DB16E-7528-471B-A056-E01671907D94}" destId="{4C15663A-5748-4B3E-81D4-21924B897E99}" srcOrd="1" destOrd="0" presId="urn:microsoft.com/office/officeart/2005/8/layout/orgChart1"/>
    <dgm:cxn modelId="{21D207A4-E5ED-4D7D-AF7D-F95D4C9AC5E1}" type="presParOf" srcId="{0A9DB16E-7528-471B-A056-E01671907D94}" destId="{BF8A1104-832B-4A14-B5C3-E7F531257621}" srcOrd="2" destOrd="0" presId="urn:microsoft.com/office/officeart/2005/8/layout/orgChart1"/>
    <dgm:cxn modelId="{053EE678-B58C-44C1-848D-F5C50DF00AEC}" type="presParOf" srcId="{5D0652C1-7EDA-4B04-BF87-CEA465AF9CC5}" destId="{EAEBFC9E-C5EF-473F-9A77-157418D70B36}" srcOrd="2" destOrd="0" presId="urn:microsoft.com/office/officeart/2005/8/layout/orgChart1"/>
    <dgm:cxn modelId="{6690DABC-0D8E-4C47-93F9-1801C0C88FC8}" type="presParOf" srcId="{5E449B07-860F-4813-8904-24DB66C5C698}" destId="{1AC07B23-C65B-4DC5-8EF9-8FCEDF980A6F}" srcOrd="10" destOrd="0" presId="urn:microsoft.com/office/officeart/2005/8/layout/orgChart1"/>
    <dgm:cxn modelId="{33011D84-65A2-45A8-8456-B0BF0A650644}" type="presParOf" srcId="{5E449B07-860F-4813-8904-24DB66C5C698}" destId="{2A9F2534-685A-460A-ACE5-DEF4514F425F}" srcOrd="11" destOrd="0" presId="urn:microsoft.com/office/officeart/2005/8/layout/orgChart1"/>
    <dgm:cxn modelId="{CC79D0B4-9C85-4BB9-96C9-06915B36129D}" type="presParOf" srcId="{2A9F2534-685A-460A-ACE5-DEF4514F425F}" destId="{8B3D8BF0-47C3-40DB-AFDA-1F0263B6EDE0}" srcOrd="0" destOrd="0" presId="urn:microsoft.com/office/officeart/2005/8/layout/orgChart1"/>
    <dgm:cxn modelId="{BD9D51D3-229C-4D3A-B904-1C357CDB1F7C}" type="presParOf" srcId="{8B3D8BF0-47C3-40DB-AFDA-1F0263B6EDE0}" destId="{6327ECE6-C894-486B-B235-B82A78EEEAF6}" srcOrd="0" destOrd="0" presId="urn:microsoft.com/office/officeart/2005/8/layout/orgChart1"/>
    <dgm:cxn modelId="{DD55A79A-3475-4D84-AAA9-A40C3643CA08}" type="presParOf" srcId="{8B3D8BF0-47C3-40DB-AFDA-1F0263B6EDE0}" destId="{CD2E83EE-3A71-4FE8-9574-DA0230A899C6}" srcOrd="1" destOrd="0" presId="urn:microsoft.com/office/officeart/2005/8/layout/orgChart1"/>
    <dgm:cxn modelId="{673FC21A-93D3-438C-9B58-41CBE4E3E68B}" type="presParOf" srcId="{2A9F2534-685A-460A-ACE5-DEF4514F425F}" destId="{10AC3088-5EE8-464A-9A06-9AC3328224C2}" srcOrd="1" destOrd="0" presId="urn:microsoft.com/office/officeart/2005/8/layout/orgChart1"/>
    <dgm:cxn modelId="{423B372B-FB13-4DD2-B932-BFE955BF37DA}" type="presParOf" srcId="{10AC3088-5EE8-464A-9A06-9AC3328224C2}" destId="{1877A50B-B896-4914-9957-971B47D9577A}" srcOrd="0" destOrd="0" presId="urn:microsoft.com/office/officeart/2005/8/layout/orgChart1"/>
    <dgm:cxn modelId="{C359DF85-8B08-44C4-95FA-5C4C716F442A}" type="presParOf" srcId="{10AC3088-5EE8-464A-9A06-9AC3328224C2}" destId="{5CB1A6EE-D3AA-48FA-846E-7B6BED3206AF}" srcOrd="1" destOrd="0" presId="urn:microsoft.com/office/officeart/2005/8/layout/orgChart1"/>
    <dgm:cxn modelId="{B29E0F51-9C04-4D69-BF21-3DC26AC4BB7E}" type="presParOf" srcId="{5CB1A6EE-D3AA-48FA-846E-7B6BED3206AF}" destId="{EED5FCA7-7813-4218-8EED-BEB202181BEF}" srcOrd="0" destOrd="0" presId="urn:microsoft.com/office/officeart/2005/8/layout/orgChart1"/>
    <dgm:cxn modelId="{6E8340D2-62A3-4DF4-9B06-AE02571A34A4}" type="presParOf" srcId="{EED5FCA7-7813-4218-8EED-BEB202181BEF}" destId="{FDD0365C-0334-4198-BA13-F83E69DC4F53}" srcOrd="0" destOrd="0" presId="urn:microsoft.com/office/officeart/2005/8/layout/orgChart1"/>
    <dgm:cxn modelId="{B5F74AA0-8020-4BAF-AD89-10C20E128992}" type="presParOf" srcId="{EED5FCA7-7813-4218-8EED-BEB202181BEF}" destId="{7F5BC477-66A7-4F92-8CF9-7ABC970F5C5C}" srcOrd="1" destOrd="0" presId="urn:microsoft.com/office/officeart/2005/8/layout/orgChart1"/>
    <dgm:cxn modelId="{E32E4395-54CA-4037-AC95-B53B97F9A0EA}" type="presParOf" srcId="{5CB1A6EE-D3AA-48FA-846E-7B6BED3206AF}" destId="{325D1C6F-193A-458C-B407-BC1C4B21086C}" srcOrd="1" destOrd="0" presId="urn:microsoft.com/office/officeart/2005/8/layout/orgChart1"/>
    <dgm:cxn modelId="{504E1034-1EA2-406D-9A01-92C5E7122D19}" type="presParOf" srcId="{5CB1A6EE-D3AA-48FA-846E-7B6BED3206AF}" destId="{9FA2EB22-FC9B-47A2-9091-526B2B109BB8}" srcOrd="2" destOrd="0" presId="urn:microsoft.com/office/officeart/2005/8/layout/orgChart1"/>
    <dgm:cxn modelId="{4C5152EA-7F0C-4A07-9BE0-BA6FE9E64F49}" type="presParOf" srcId="{10AC3088-5EE8-464A-9A06-9AC3328224C2}" destId="{D1879E1D-4291-4ED5-AA74-7FF74A91FA60}" srcOrd="2" destOrd="0" presId="urn:microsoft.com/office/officeart/2005/8/layout/orgChart1"/>
    <dgm:cxn modelId="{253002F2-062A-4880-9114-FCC917B37D73}" type="presParOf" srcId="{10AC3088-5EE8-464A-9A06-9AC3328224C2}" destId="{D1A2DF2C-EC0A-4A22-A03F-5F3DCDB7E700}" srcOrd="3" destOrd="0" presId="urn:microsoft.com/office/officeart/2005/8/layout/orgChart1"/>
    <dgm:cxn modelId="{CB1C8B79-AFE3-455A-A84F-15FAE288873E}" type="presParOf" srcId="{D1A2DF2C-EC0A-4A22-A03F-5F3DCDB7E700}" destId="{84230EF3-EB01-4493-BE5F-3687EBE3A44E}" srcOrd="0" destOrd="0" presId="urn:microsoft.com/office/officeart/2005/8/layout/orgChart1"/>
    <dgm:cxn modelId="{02C9B919-A8D7-41AE-9127-460EA2433F31}" type="presParOf" srcId="{84230EF3-EB01-4493-BE5F-3687EBE3A44E}" destId="{5D9B62D6-8975-4B1E-B486-DF906B04E6E4}" srcOrd="0" destOrd="0" presId="urn:microsoft.com/office/officeart/2005/8/layout/orgChart1"/>
    <dgm:cxn modelId="{55415AA7-DD41-401E-9710-9A48D92C65E1}" type="presParOf" srcId="{84230EF3-EB01-4493-BE5F-3687EBE3A44E}" destId="{8895753B-6CB6-4A58-B2DA-F5BE05E20A56}" srcOrd="1" destOrd="0" presId="urn:microsoft.com/office/officeart/2005/8/layout/orgChart1"/>
    <dgm:cxn modelId="{52615B2A-A6D0-481D-BAA8-74C1EE4B6A1D}" type="presParOf" srcId="{D1A2DF2C-EC0A-4A22-A03F-5F3DCDB7E700}" destId="{FD14A882-5999-4903-9D9C-D80CD7F22DA1}" srcOrd="1" destOrd="0" presId="urn:microsoft.com/office/officeart/2005/8/layout/orgChart1"/>
    <dgm:cxn modelId="{37883E63-FE98-4742-8428-CA4330294A46}" type="presParOf" srcId="{D1A2DF2C-EC0A-4A22-A03F-5F3DCDB7E700}" destId="{0F30CD52-1B4F-4F55-862E-9211216DDED3}" srcOrd="2" destOrd="0" presId="urn:microsoft.com/office/officeart/2005/8/layout/orgChart1"/>
    <dgm:cxn modelId="{863F09E7-0001-4347-AC1D-BC28E09BECA6}" type="presParOf" srcId="{10AC3088-5EE8-464A-9A06-9AC3328224C2}" destId="{B144D70C-5430-4D26-9C3A-196153430D2E}" srcOrd="4" destOrd="0" presId="urn:microsoft.com/office/officeart/2005/8/layout/orgChart1"/>
    <dgm:cxn modelId="{ED1F9604-9DBD-4373-A409-E08A30E5425B}" type="presParOf" srcId="{10AC3088-5EE8-464A-9A06-9AC3328224C2}" destId="{6222A8D5-A523-4242-8353-534A7E7B6842}" srcOrd="5" destOrd="0" presId="urn:microsoft.com/office/officeart/2005/8/layout/orgChart1"/>
    <dgm:cxn modelId="{2B9A9F88-0989-4724-8EDA-5A4A9AB1B1AF}" type="presParOf" srcId="{6222A8D5-A523-4242-8353-534A7E7B6842}" destId="{BB1130F4-D6F5-475E-94EA-5F02F729AB67}" srcOrd="0" destOrd="0" presId="urn:microsoft.com/office/officeart/2005/8/layout/orgChart1"/>
    <dgm:cxn modelId="{7C213704-DEC5-4A1F-851D-5A5488E931AB}" type="presParOf" srcId="{BB1130F4-D6F5-475E-94EA-5F02F729AB67}" destId="{A46637DA-3B5E-4B57-B2EC-CF1BF8536672}" srcOrd="0" destOrd="0" presId="urn:microsoft.com/office/officeart/2005/8/layout/orgChart1"/>
    <dgm:cxn modelId="{5E7CE77A-B48E-429A-AB43-31848200081D}" type="presParOf" srcId="{BB1130F4-D6F5-475E-94EA-5F02F729AB67}" destId="{872B7ED3-1C9E-413D-BC5A-EFA721CEF934}" srcOrd="1" destOrd="0" presId="urn:microsoft.com/office/officeart/2005/8/layout/orgChart1"/>
    <dgm:cxn modelId="{4D3B1C96-AFDB-40FC-9CAD-76023876A3CB}" type="presParOf" srcId="{6222A8D5-A523-4242-8353-534A7E7B6842}" destId="{B1A2271C-BFE6-419F-BCDA-8DAE15B1C8C3}" srcOrd="1" destOrd="0" presId="urn:microsoft.com/office/officeart/2005/8/layout/orgChart1"/>
    <dgm:cxn modelId="{73319BEC-03AC-4D1B-86EA-8756DDABD6B4}" type="presParOf" srcId="{6222A8D5-A523-4242-8353-534A7E7B6842}" destId="{041B0530-9A26-4CAF-B87C-2C01935FCFB5}" srcOrd="2" destOrd="0" presId="urn:microsoft.com/office/officeart/2005/8/layout/orgChart1"/>
    <dgm:cxn modelId="{08A73972-5F1B-48D1-ABBD-0AE1363BCABA}" type="presParOf" srcId="{10AC3088-5EE8-464A-9A06-9AC3328224C2}" destId="{691F2BF8-5C35-479E-AA51-1CF5BDCF5D08}" srcOrd="6" destOrd="0" presId="urn:microsoft.com/office/officeart/2005/8/layout/orgChart1"/>
    <dgm:cxn modelId="{483F03F1-2728-415D-B73A-3D173103EC0D}" type="presParOf" srcId="{10AC3088-5EE8-464A-9A06-9AC3328224C2}" destId="{589CBDBE-8B3F-4133-99FD-6D48927D748E}" srcOrd="7" destOrd="0" presId="urn:microsoft.com/office/officeart/2005/8/layout/orgChart1"/>
    <dgm:cxn modelId="{4B6B6DDE-E90E-43A6-AC5D-81E22D1B1020}" type="presParOf" srcId="{589CBDBE-8B3F-4133-99FD-6D48927D748E}" destId="{D5F187D3-B9E5-4EE8-961F-10C306311F77}" srcOrd="0" destOrd="0" presId="urn:microsoft.com/office/officeart/2005/8/layout/orgChart1"/>
    <dgm:cxn modelId="{053929D3-A1BE-4C32-9DBD-78D0F35B50E5}" type="presParOf" srcId="{D5F187D3-B9E5-4EE8-961F-10C306311F77}" destId="{130C1D6A-12E3-470A-876C-8426F46E6C91}" srcOrd="0" destOrd="0" presId="urn:microsoft.com/office/officeart/2005/8/layout/orgChart1"/>
    <dgm:cxn modelId="{CD3E026F-DA52-4D81-90BA-62E9B6B56F65}" type="presParOf" srcId="{D5F187D3-B9E5-4EE8-961F-10C306311F77}" destId="{309C586C-E152-4571-B848-8CAB8B60148B}" srcOrd="1" destOrd="0" presId="urn:microsoft.com/office/officeart/2005/8/layout/orgChart1"/>
    <dgm:cxn modelId="{90603E59-0396-472A-BFDC-15E9334ABCDD}" type="presParOf" srcId="{589CBDBE-8B3F-4133-99FD-6D48927D748E}" destId="{641B68C7-EBA4-4184-A215-5E2C37A222ED}" srcOrd="1" destOrd="0" presId="urn:microsoft.com/office/officeart/2005/8/layout/orgChart1"/>
    <dgm:cxn modelId="{64A3DFE6-5016-472C-9AC0-F4514D45DFA1}" type="presParOf" srcId="{589CBDBE-8B3F-4133-99FD-6D48927D748E}" destId="{32CCD8E4-7E22-4C55-A439-BA9AF970A0F6}" srcOrd="2" destOrd="0" presId="urn:microsoft.com/office/officeart/2005/8/layout/orgChart1"/>
    <dgm:cxn modelId="{322FAD0A-9DB4-42A4-9359-29C0D6030B41}" type="presParOf" srcId="{2A9F2534-685A-460A-ACE5-DEF4514F425F}" destId="{935ECC0E-78A7-433B-A49D-945D8D7CEACF}" srcOrd="2" destOrd="0" presId="urn:microsoft.com/office/officeart/2005/8/layout/orgChart1"/>
    <dgm:cxn modelId="{DECB5307-D23F-4629-8F78-297763F51CED}" type="presParOf" srcId="{76150878-D3E2-4917-8498-5178137CCBB4}" destId="{4C9851AB-5FDB-47F2-91F1-F483ECA504E1}"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1F2BF8-5C35-479E-AA51-1CF5BDCF5D08}">
      <dsp:nvSpPr>
        <dsp:cNvPr id="0" name=""/>
        <dsp:cNvSpPr/>
      </dsp:nvSpPr>
      <dsp:spPr>
        <a:xfrm>
          <a:off x="86292" y="2091632"/>
          <a:ext cx="124359" cy="1582933"/>
        </a:xfrm>
        <a:custGeom>
          <a:avLst/>
          <a:gdLst/>
          <a:ahLst/>
          <a:cxnLst/>
          <a:rect l="0" t="0" r="0" b="0"/>
          <a:pathLst>
            <a:path>
              <a:moveTo>
                <a:pt x="0" y="0"/>
              </a:moveTo>
              <a:lnTo>
                <a:pt x="0" y="1582933"/>
              </a:lnTo>
              <a:lnTo>
                <a:pt x="124359" y="1582933"/>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144D70C-5430-4D26-9C3A-196153430D2E}">
      <dsp:nvSpPr>
        <dsp:cNvPr id="0" name=""/>
        <dsp:cNvSpPr/>
      </dsp:nvSpPr>
      <dsp:spPr>
        <a:xfrm>
          <a:off x="86292" y="2091632"/>
          <a:ext cx="124359" cy="1149001"/>
        </a:xfrm>
        <a:custGeom>
          <a:avLst/>
          <a:gdLst/>
          <a:ahLst/>
          <a:cxnLst/>
          <a:rect l="0" t="0" r="0" b="0"/>
          <a:pathLst>
            <a:path>
              <a:moveTo>
                <a:pt x="0" y="0"/>
              </a:moveTo>
              <a:lnTo>
                <a:pt x="0" y="1149001"/>
              </a:lnTo>
              <a:lnTo>
                <a:pt x="124359" y="1149001"/>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1879E1D-4291-4ED5-AA74-7FF74A91FA60}">
      <dsp:nvSpPr>
        <dsp:cNvPr id="0" name=""/>
        <dsp:cNvSpPr/>
      </dsp:nvSpPr>
      <dsp:spPr>
        <a:xfrm>
          <a:off x="86292" y="2091632"/>
          <a:ext cx="124359" cy="715070"/>
        </a:xfrm>
        <a:custGeom>
          <a:avLst/>
          <a:gdLst/>
          <a:ahLst/>
          <a:cxnLst/>
          <a:rect l="0" t="0" r="0" b="0"/>
          <a:pathLst>
            <a:path>
              <a:moveTo>
                <a:pt x="0" y="0"/>
              </a:moveTo>
              <a:lnTo>
                <a:pt x="0" y="715070"/>
              </a:lnTo>
              <a:lnTo>
                <a:pt x="124359" y="715070"/>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877A50B-B896-4914-9957-971B47D9577A}">
      <dsp:nvSpPr>
        <dsp:cNvPr id="0" name=""/>
        <dsp:cNvSpPr/>
      </dsp:nvSpPr>
      <dsp:spPr>
        <a:xfrm>
          <a:off x="86292" y="2091632"/>
          <a:ext cx="124359" cy="281138"/>
        </a:xfrm>
        <a:custGeom>
          <a:avLst/>
          <a:gdLst/>
          <a:ahLst/>
          <a:cxnLst/>
          <a:rect l="0" t="0" r="0" b="0"/>
          <a:pathLst>
            <a:path>
              <a:moveTo>
                <a:pt x="0" y="0"/>
              </a:moveTo>
              <a:lnTo>
                <a:pt x="0" y="281138"/>
              </a:lnTo>
              <a:lnTo>
                <a:pt x="124359" y="281138"/>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AC07B23-C65B-4DC5-8EF9-8FCEDF980A6F}">
      <dsp:nvSpPr>
        <dsp:cNvPr id="0" name=""/>
        <dsp:cNvSpPr/>
      </dsp:nvSpPr>
      <dsp:spPr>
        <a:xfrm>
          <a:off x="417918" y="1076238"/>
          <a:ext cx="3884305" cy="128345"/>
        </a:xfrm>
        <a:custGeom>
          <a:avLst/>
          <a:gdLst/>
          <a:ahLst/>
          <a:cxnLst/>
          <a:rect l="0" t="0" r="0" b="0"/>
          <a:pathLst>
            <a:path>
              <a:moveTo>
                <a:pt x="3884305" y="0"/>
              </a:moveTo>
              <a:lnTo>
                <a:pt x="3884305" y="64172"/>
              </a:lnTo>
              <a:lnTo>
                <a:pt x="0" y="64172"/>
              </a:lnTo>
              <a:lnTo>
                <a:pt x="0" y="128345"/>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A623501-06CB-44BB-AC63-BE4F2172ABD5}">
      <dsp:nvSpPr>
        <dsp:cNvPr id="0" name=""/>
        <dsp:cNvSpPr/>
      </dsp:nvSpPr>
      <dsp:spPr>
        <a:xfrm>
          <a:off x="1081056" y="2143040"/>
          <a:ext cx="180388" cy="2224013"/>
        </a:xfrm>
        <a:custGeom>
          <a:avLst/>
          <a:gdLst/>
          <a:ahLst/>
          <a:cxnLst/>
          <a:rect l="0" t="0" r="0" b="0"/>
          <a:pathLst>
            <a:path>
              <a:moveTo>
                <a:pt x="0" y="0"/>
              </a:moveTo>
              <a:lnTo>
                <a:pt x="0" y="2224013"/>
              </a:lnTo>
              <a:lnTo>
                <a:pt x="180388" y="2224013"/>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8EA7A26-35D9-4723-8CF2-F01990AA6D63}">
      <dsp:nvSpPr>
        <dsp:cNvPr id="0" name=""/>
        <dsp:cNvSpPr/>
      </dsp:nvSpPr>
      <dsp:spPr>
        <a:xfrm>
          <a:off x="1081056" y="2143040"/>
          <a:ext cx="180388" cy="1554802"/>
        </a:xfrm>
        <a:custGeom>
          <a:avLst/>
          <a:gdLst/>
          <a:ahLst/>
          <a:cxnLst/>
          <a:rect l="0" t="0" r="0" b="0"/>
          <a:pathLst>
            <a:path>
              <a:moveTo>
                <a:pt x="0" y="0"/>
              </a:moveTo>
              <a:lnTo>
                <a:pt x="0" y="1554802"/>
              </a:lnTo>
              <a:lnTo>
                <a:pt x="180388" y="1554802"/>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F8930B3-5F19-4F0F-B6EB-53AAA3251E52}">
      <dsp:nvSpPr>
        <dsp:cNvPr id="0" name=""/>
        <dsp:cNvSpPr/>
      </dsp:nvSpPr>
      <dsp:spPr>
        <a:xfrm>
          <a:off x="1081056" y="2143040"/>
          <a:ext cx="180388" cy="929572"/>
        </a:xfrm>
        <a:custGeom>
          <a:avLst/>
          <a:gdLst/>
          <a:ahLst/>
          <a:cxnLst/>
          <a:rect l="0" t="0" r="0" b="0"/>
          <a:pathLst>
            <a:path>
              <a:moveTo>
                <a:pt x="0" y="0"/>
              </a:moveTo>
              <a:lnTo>
                <a:pt x="0" y="929572"/>
              </a:lnTo>
              <a:lnTo>
                <a:pt x="180388" y="929572"/>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0A8D167-9862-4BB9-9BBF-22B0645C01AD}">
      <dsp:nvSpPr>
        <dsp:cNvPr id="0" name=""/>
        <dsp:cNvSpPr/>
      </dsp:nvSpPr>
      <dsp:spPr>
        <a:xfrm>
          <a:off x="1081056" y="2143040"/>
          <a:ext cx="180388" cy="340307"/>
        </a:xfrm>
        <a:custGeom>
          <a:avLst/>
          <a:gdLst/>
          <a:ahLst/>
          <a:cxnLst/>
          <a:rect l="0" t="0" r="0" b="0"/>
          <a:pathLst>
            <a:path>
              <a:moveTo>
                <a:pt x="0" y="0"/>
              </a:moveTo>
              <a:lnTo>
                <a:pt x="0" y="340307"/>
              </a:lnTo>
              <a:lnTo>
                <a:pt x="180388" y="340307"/>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AF0AA55-BCD2-43DE-814F-A07A590CBF24}">
      <dsp:nvSpPr>
        <dsp:cNvPr id="0" name=""/>
        <dsp:cNvSpPr/>
      </dsp:nvSpPr>
      <dsp:spPr>
        <a:xfrm>
          <a:off x="1562092" y="1076238"/>
          <a:ext cx="2740131" cy="128345"/>
        </a:xfrm>
        <a:custGeom>
          <a:avLst/>
          <a:gdLst/>
          <a:ahLst/>
          <a:cxnLst/>
          <a:rect l="0" t="0" r="0" b="0"/>
          <a:pathLst>
            <a:path>
              <a:moveTo>
                <a:pt x="2740131" y="0"/>
              </a:moveTo>
              <a:lnTo>
                <a:pt x="2740131" y="64172"/>
              </a:lnTo>
              <a:lnTo>
                <a:pt x="0" y="64172"/>
              </a:lnTo>
              <a:lnTo>
                <a:pt x="0" y="128345"/>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70B8FDE-3389-423F-84DD-2CCFA9A517AF}">
      <dsp:nvSpPr>
        <dsp:cNvPr id="0" name=""/>
        <dsp:cNvSpPr/>
      </dsp:nvSpPr>
      <dsp:spPr>
        <a:xfrm>
          <a:off x="2062078" y="3037260"/>
          <a:ext cx="91675" cy="1677569"/>
        </a:xfrm>
        <a:custGeom>
          <a:avLst/>
          <a:gdLst/>
          <a:ahLst/>
          <a:cxnLst/>
          <a:rect l="0" t="0" r="0" b="0"/>
          <a:pathLst>
            <a:path>
              <a:moveTo>
                <a:pt x="0" y="0"/>
              </a:moveTo>
              <a:lnTo>
                <a:pt x="0" y="1677569"/>
              </a:lnTo>
              <a:lnTo>
                <a:pt x="91675" y="1677569"/>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B9CD37B-9872-462B-8163-FD05A6BA29C3}">
      <dsp:nvSpPr>
        <dsp:cNvPr id="0" name=""/>
        <dsp:cNvSpPr/>
      </dsp:nvSpPr>
      <dsp:spPr>
        <a:xfrm>
          <a:off x="2062078" y="3037260"/>
          <a:ext cx="91675" cy="960132"/>
        </a:xfrm>
        <a:custGeom>
          <a:avLst/>
          <a:gdLst/>
          <a:ahLst/>
          <a:cxnLst/>
          <a:rect l="0" t="0" r="0" b="0"/>
          <a:pathLst>
            <a:path>
              <a:moveTo>
                <a:pt x="0" y="0"/>
              </a:moveTo>
              <a:lnTo>
                <a:pt x="0" y="960132"/>
              </a:lnTo>
              <a:lnTo>
                <a:pt x="91675" y="960132"/>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FDECD1E-65B5-44CD-8BF7-1D7E18E5D185}">
      <dsp:nvSpPr>
        <dsp:cNvPr id="0" name=""/>
        <dsp:cNvSpPr/>
      </dsp:nvSpPr>
      <dsp:spPr>
        <a:xfrm>
          <a:off x="2062078" y="3037260"/>
          <a:ext cx="91675" cy="370667"/>
        </a:xfrm>
        <a:custGeom>
          <a:avLst/>
          <a:gdLst/>
          <a:ahLst/>
          <a:cxnLst/>
          <a:rect l="0" t="0" r="0" b="0"/>
          <a:pathLst>
            <a:path>
              <a:moveTo>
                <a:pt x="0" y="0"/>
              </a:moveTo>
              <a:lnTo>
                <a:pt x="0" y="370667"/>
              </a:lnTo>
              <a:lnTo>
                <a:pt x="91675" y="370667"/>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E5571A9-D0E7-455E-AE8E-C6778762F079}">
      <dsp:nvSpPr>
        <dsp:cNvPr id="0" name=""/>
        <dsp:cNvSpPr/>
      </dsp:nvSpPr>
      <dsp:spPr>
        <a:xfrm>
          <a:off x="2306547" y="2224537"/>
          <a:ext cx="1479033" cy="128345"/>
        </a:xfrm>
        <a:custGeom>
          <a:avLst/>
          <a:gdLst/>
          <a:ahLst/>
          <a:cxnLst/>
          <a:rect l="0" t="0" r="0" b="0"/>
          <a:pathLst>
            <a:path>
              <a:moveTo>
                <a:pt x="1479033" y="0"/>
              </a:moveTo>
              <a:lnTo>
                <a:pt x="1479033" y="64172"/>
              </a:lnTo>
              <a:lnTo>
                <a:pt x="0" y="64172"/>
              </a:lnTo>
              <a:lnTo>
                <a:pt x="0" y="128345"/>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8EC4054-5F7E-42C2-A15F-E73C176A5FF1}">
      <dsp:nvSpPr>
        <dsp:cNvPr id="0" name=""/>
        <dsp:cNvSpPr/>
      </dsp:nvSpPr>
      <dsp:spPr>
        <a:xfrm>
          <a:off x="2954388" y="3598871"/>
          <a:ext cx="91675" cy="1287572"/>
        </a:xfrm>
        <a:custGeom>
          <a:avLst/>
          <a:gdLst/>
          <a:ahLst/>
          <a:cxnLst/>
          <a:rect l="0" t="0" r="0" b="0"/>
          <a:pathLst>
            <a:path>
              <a:moveTo>
                <a:pt x="0" y="0"/>
              </a:moveTo>
              <a:lnTo>
                <a:pt x="0" y="1287572"/>
              </a:lnTo>
              <a:lnTo>
                <a:pt x="91675" y="1287572"/>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3EFE555-7F3B-4A9C-9B64-B3A0B6E22823}">
      <dsp:nvSpPr>
        <dsp:cNvPr id="0" name=""/>
        <dsp:cNvSpPr/>
      </dsp:nvSpPr>
      <dsp:spPr>
        <a:xfrm>
          <a:off x="2954388" y="3598871"/>
          <a:ext cx="91675" cy="469107"/>
        </a:xfrm>
        <a:custGeom>
          <a:avLst/>
          <a:gdLst/>
          <a:ahLst/>
          <a:cxnLst/>
          <a:rect l="0" t="0" r="0" b="0"/>
          <a:pathLst>
            <a:path>
              <a:moveTo>
                <a:pt x="0" y="0"/>
              </a:moveTo>
              <a:lnTo>
                <a:pt x="0" y="469107"/>
              </a:lnTo>
              <a:lnTo>
                <a:pt x="91675" y="469107"/>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ED4F210-C689-4854-BCCC-7F5F1E4BECFC}">
      <dsp:nvSpPr>
        <dsp:cNvPr id="0" name=""/>
        <dsp:cNvSpPr/>
      </dsp:nvSpPr>
      <dsp:spPr>
        <a:xfrm>
          <a:off x="3198857" y="2996751"/>
          <a:ext cx="739516" cy="128345"/>
        </a:xfrm>
        <a:custGeom>
          <a:avLst/>
          <a:gdLst/>
          <a:ahLst/>
          <a:cxnLst/>
          <a:rect l="0" t="0" r="0" b="0"/>
          <a:pathLst>
            <a:path>
              <a:moveTo>
                <a:pt x="739516" y="0"/>
              </a:moveTo>
              <a:lnTo>
                <a:pt x="739516" y="64172"/>
              </a:lnTo>
              <a:lnTo>
                <a:pt x="0" y="64172"/>
              </a:lnTo>
              <a:lnTo>
                <a:pt x="0" y="128345"/>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D0A19C5-4EF3-47CA-A172-65C812276775}">
      <dsp:nvSpPr>
        <dsp:cNvPr id="0" name=""/>
        <dsp:cNvSpPr/>
      </dsp:nvSpPr>
      <dsp:spPr>
        <a:xfrm>
          <a:off x="3693905" y="3559478"/>
          <a:ext cx="91675" cy="386351"/>
        </a:xfrm>
        <a:custGeom>
          <a:avLst/>
          <a:gdLst/>
          <a:ahLst/>
          <a:cxnLst/>
          <a:rect l="0" t="0" r="0" b="0"/>
          <a:pathLst>
            <a:path>
              <a:moveTo>
                <a:pt x="0" y="0"/>
              </a:moveTo>
              <a:lnTo>
                <a:pt x="0" y="386351"/>
              </a:lnTo>
              <a:lnTo>
                <a:pt x="91675" y="386351"/>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21269F6-9EA3-4ABE-B38B-D6E349176F72}">
      <dsp:nvSpPr>
        <dsp:cNvPr id="0" name=""/>
        <dsp:cNvSpPr/>
      </dsp:nvSpPr>
      <dsp:spPr>
        <a:xfrm>
          <a:off x="3892654" y="2996751"/>
          <a:ext cx="91440" cy="128345"/>
        </a:xfrm>
        <a:custGeom>
          <a:avLst/>
          <a:gdLst/>
          <a:ahLst/>
          <a:cxnLst/>
          <a:rect l="0" t="0" r="0" b="0"/>
          <a:pathLst>
            <a:path>
              <a:moveTo>
                <a:pt x="45720" y="0"/>
              </a:moveTo>
              <a:lnTo>
                <a:pt x="45720" y="128345"/>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03287B3-0C29-4931-87D8-5A0FE73BCBB7}">
      <dsp:nvSpPr>
        <dsp:cNvPr id="0" name=""/>
        <dsp:cNvSpPr/>
      </dsp:nvSpPr>
      <dsp:spPr>
        <a:xfrm>
          <a:off x="3938374" y="2996751"/>
          <a:ext cx="739516" cy="128345"/>
        </a:xfrm>
        <a:custGeom>
          <a:avLst/>
          <a:gdLst/>
          <a:ahLst/>
          <a:cxnLst/>
          <a:rect l="0" t="0" r="0" b="0"/>
          <a:pathLst>
            <a:path>
              <a:moveTo>
                <a:pt x="0" y="0"/>
              </a:moveTo>
              <a:lnTo>
                <a:pt x="0" y="64172"/>
              </a:lnTo>
              <a:lnTo>
                <a:pt x="739516" y="64172"/>
              </a:lnTo>
              <a:lnTo>
                <a:pt x="739516" y="128345"/>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D54533B-2AB0-4945-862A-D363CEB30AF6}">
      <dsp:nvSpPr>
        <dsp:cNvPr id="0" name=""/>
        <dsp:cNvSpPr/>
      </dsp:nvSpPr>
      <dsp:spPr>
        <a:xfrm>
          <a:off x="3785581" y="2224537"/>
          <a:ext cx="152792" cy="128345"/>
        </a:xfrm>
        <a:custGeom>
          <a:avLst/>
          <a:gdLst/>
          <a:ahLst/>
          <a:cxnLst/>
          <a:rect l="0" t="0" r="0" b="0"/>
          <a:pathLst>
            <a:path>
              <a:moveTo>
                <a:pt x="0" y="0"/>
              </a:moveTo>
              <a:lnTo>
                <a:pt x="0" y="64172"/>
              </a:lnTo>
              <a:lnTo>
                <a:pt x="152792" y="64172"/>
              </a:lnTo>
              <a:lnTo>
                <a:pt x="152792" y="128345"/>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8CA0BFC-08CB-4252-BC7D-D6BD6824C6D5}">
      <dsp:nvSpPr>
        <dsp:cNvPr id="0" name=""/>
        <dsp:cNvSpPr/>
      </dsp:nvSpPr>
      <dsp:spPr>
        <a:xfrm>
          <a:off x="5020146" y="3030674"/>
          <a:ext cx="91675" cy="350850"/>
        </a:xfrm>
        <a:custGeom>
          <a:avLst/>
          <a:gdLst/>
          <a:ahLst/>
          <a:cxnLst/>
          <a:rect l="0" t="0" r="0" b="0"/>
          <a:pathLst>
            <a:path>
              <a:moveTo>
                <a:pt x="0" y="0"/>
              </a:moveTo>
              <a:lnTo>
                <a:pt x="0" y="350850"/>
              </a:lnTo>
              <a:lnTo>
                <a:pt x="91675" y="350850"/>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32B218D-E427-44B0-AFF5-2421C606E7F7}">
      <dsp:nvSpPr>
        <dsp:cNvPr id="0" name=""/>
        <dsp:cNvSpPr/>
      </dsp:nvSpPr>
      <dsp:spPr>
        <a:xfrm>
          <a:off x="3785581" y="2224537"/>
          <a:ext cx="1479033" cy="102695"/>
        </a:xfrm>
        <a:custGeom>
          <a:avLst/>
          <a:gdLst/>
          <a:ahLst/>
          <a:cxnLst/>
          <a:rect l="0" t="0" r="0" b="0"/>
          <a:pathLst>
            <a:path>
              <a:moveTo>
                <a:pt x="0" y="0"/>
              </a:moveTo>
              <a:lnTo>
                <a:pt x="0" y="38522"/>
              </a:lnTo>
              <a:lnTo>
                <a:pt x="1479033" y="38522"/>
              </a:lnTo>
              <a:lnTo>
                <a:pt x="1479033" y="102695"/>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93A3FF1-2A4C-43EA-AA19-B65B2A276A86}">
      <dsp:nvSpPr>
        <dsp:cNvPr id="0" name=""/>
        <dsp:cNvSpPr/>
      </dsp:nvSpPr>
      <dsp:spPr>
        <a:xfrm>
          <a:off x="3785581" y="1076238"/>
          <a:ext cx="516642" cy="128345"/>
        </a:xfrm>
        <a:custGeom>
          <a:avLst/>
          <a:gdLst/>
          <a:ahLst/>
          <a:cxnLst/>
          <a:rect l="0" t="0" r="0" b="0"/>
          <a:pathLst>
            <a:path>
              <a:moveTo>
                <a:pt x="516642" y="0"/>
              </a:moveTo>
              <a:lnTo>
                <a:pt x="516642" y="64172"/>
              </a:lnTo>
              <a:lnTo>
                <a:pt x="0" y="64172"/>
              </a:lnTo>
              <a:lnTo>
                <a:pt x="0" y="128345"/>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35F530F-E945-465D-9AAA-57EB15ACAE26}">
      <dsp:nvSpPr>
        <dsp:cNvPr id="0" name=""/>
        <dsp:cNvSpPr/>
      </dsp:nvSpPr>
      <dsp:spPr>
        <a:xfrm>
          <a:off x="5535336" y="2252547"/>
          <a:ext cx="163210" cy="348427"/>
        </a:xfrm>
        <a:custGeom>
          <a:avLst/>
          <a:gdLst/>
          <a:ahLst/>
          <a:cxnLst/>
          <a:rect l="0" t="0" r="0" b="0"/>
          <a:pathLst>
            <a:path>
              <a:moveTo>
                <a:pt x="0" y="0"/>
              </a:moveTo>
              <a:lnTo>
                <a:pt x="0" y="348427"/>
              </a:lnTo>
              <a:lnTo>
                <a:pt x="163210" y="348427"/>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9166CCA-B3B5-40D9-A084-42DD74B0526B}">
      <dsp:nvSpPr>
        <dsp:cNvPr id="0" name=""/>
        <dsp:cNvSpPr/>
      </dsp:nvSpPr>
      <dsp:spPr>
        <a:xfrm>
          <a:off x="4302224" y="1076238"/>
          <a:ext cx="1668339" cy="128345"/>
        </a:xfrm>
        <a:custGeom>
          <a:avLst/>
          <a:gdLst/>
          <a:ahLst/>
          <a:cxnLst/>
          <a:rect l="0" t="0" r="0" b="0"/>
          <a:pathLst>
            <a:path>
              <a:moveTo>
                <a:pt x="0" y="0"/>
              </a:moveTo>
              <a:lnTo>
                <a:pt x="0" y="64172"/>
              </a:lnTo>
              <a:lnTo>
                <a:pt x="1668339" y="64172"/>
              </a:lnTo>
              <a:lnTo>
                <a:pt x="1668339" y="128345"/>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67F0B70-7605-430D-A497-491286A3BD2B}">
      <dsp:nvSpPr>
        <dsp:cNvPr id="0" name=""/>
        <dsp:cNvSpPr/>
      </dsp:nvSpPr>
      <dsp:spPr>
        <a:xfrm>
          <a:off x="6733094" y="2319809"/>
          <a:ext cx="135227" cy="2273759"/>
        </a:xfrm>
        <a:custGeom>
          <a:avLst/>
          <a:gdLst/>
          <a:ahLst/>
          <a:cxnLst/>
          <a:rect l="0" t="0" r="0" b="0"/>
          <a:pathLst>
            <a:path>
              <a:moveTo>
                <a:pt x="0" y="0"/>
              </a:moveTo>
              <a:lnTo>
                <a:pt x="0" y="2273759"/>
              </a:lnTo>
              <a:lnTo>
                <a:pt x="135227" y="2273759"/>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50525D4-A010-4007-8641-5DE0A3318DA9}">
      <dsp:nvSpPr>
        <dsp:cNvPr id="0" name=""/>
        <dsp:cNvSpPr/>
      </dsp:nvSpPr>
      <dsp:spPr>
        <a:xfrm>
          <a:off x="6733094" y="2319809"/>
          <a:ext cx="135227" cy="1620680"/>
        </a:xfrm>
        <a:custGeom>
          <a:avLst/>
          <a:gdLst/>
          <a:ahLst/>
          <a:cxnLst/>
          <a:rect l="0" t="0" r="0" b="0"/>
          <a:pathLst>
            <a:path>
              <a:moveTo>
                <a:pt x="0" y="0"/>
              </a:moveTo>
              <a:lnTo>
                <a:pt x="0" y="1620680"/>
              </a:lnTo>
              <a:lnTo>
                <a:pt x="135227" y="1620680"/>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68ADA4A-5EFA-42A3-BC0C-BC8FAB81824C}">
      <dsp:nvSpPr>
        <dsp:cNvPr id="0" name=""/>
        <dsp:cNvSpPr/>
      </dsp:nvSpPr>
      <dsp:spPr>
        <a:xfrm>
          <a:off x="6733094" y="2319809"/>
          <a:ext cx="135227" cy="980410"/>
        </a:xfrm>
        <a:custGeom>
          <a:avLst/>
          <a:gdLst/>
          <a:ahLst/>
          <a:cxnLst/>
          <a:rect l="0" t="0" r="0" b="0"/>
          <a:pathLst>
            <a:path>
              <a:moveTo>
                <a:pt x="0" y="0"/>
              </a:moveTo>
              <a:lnTo>
                <a:pt x="0" y="980410"/>
              </a:lnTo>
              <a:lnTo>
                <a:pt x="135227" y="980410"/>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7D8C373-A5BB-4F9F-AFFC-0587FAFCB40E}">
      <dsp:nvSpPr>
        <dsp:cNvPr id="0" name=""/>
        <dsp:cNvSpPr/>
      </dsp:nvSpPr>
      <dsp:spPr>
        <a:xfrm>
          <a:off x="6733094" y="2319809"/>
          <a:ext cx="135227" cy="365749"/>
        </a:xfrm>
        <a:custGeom>
          <a:avLst/>
          <a:gdLst/>
          <a:ahLst/>
          <a:cxnLst/>
          <a:rect l="0" t="0" r="0" b="0"/>
          <a:pathLst>
            <a:path>
              <a:moveTo>
                <a:pt x="0" y="0"/>
              </a:moveTo>
              <a:lnTo>
                <a:pt x="0" y="365749"/>
              </a:lnTo>
              <a:lnTo>
                <a:pt x="135227" y="365749"/>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0B06368-F16F-4BA5-9295-5EE16E041562}">
      <dsp:nvSpPr>
        <dsp:cNvPr id="0" name=""/>
        <dsp:cNvSpPr/>
      </dsp:nvSpPr>
      <dsp:spPr>
        <a:xfrm>
          <a:off x="4302224" y="1076238"/>
          <a:ext cx="2791476" cy="128345"/>
        </a:xfrm>
        <a:custGeom>
          <a:avLst/>
          <a:gdLst/>
          <a:ahLst/>
          <a:cxnLst/>
          <a:rect l="0" t="0" r="0" b="0"/>
          <a:pathLst>
            <a:path>
              <a:moveTo>
                <a:pt x="0" y="0"/>
              </a:moveTo>
              <a:lnTo>
                <a:pt x="0" y="64172"/>
              </a:lnTo>
              <a:lnTo>
                <a:pt x="2791476" y="64172"/>
              </a:lnTo>
              <a:lnTo>
                <a:pt x="2791476" y="128345"/>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315E495-13C7-4DA7-915C-F2AA179744D3}">
      <dsp:nvSpPr>
        <dsp:cNvPr id="0" name=""/>
        <dsp:cNvSpPr/>
      </dsp:nvSpPr>
      <dsp:spPr>
        <a:xfrm>
          <a:off x="7765629" y="2257375"/>
          <a:ext cx="139238" cy="3388773"/>
        </a:xfrm>
        <a:custGeom>
          <a:avLst/>
          <a:gdLst/>
          <a:ahLst/>
          <a:cxnLst/>
          <a:rect l="0" t="0" r="0" b="0"/>
          <a:pathLst>
            <a:path>
              <a:moveTo>
                <a:pt x="0" y="0"/>
              </a:moveTo>
              <a:lnTo>
                <a:pt x="0" y="3388773"/>
              </a:lnTo>
              <a:lnTo>
                <a:pt x="139238" y="3388773"/>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9FFB9FA-84A0-4331-BBBD-B177EA39B92E}">
      <dsp:nvSpPr>
        <dsp:cNvPr id="0" name=""/>
        <dsp:cNvSpPr/>
      </dsp:nvSpPr>
      <dsp:spPr>
        <a:xfrm>
          <a:off x="7765629" y="2257375"/>
          <a:ext cx="139238" cy="2811075"/>
        </a:xfrm>
        <a:custGeom>
          <a:avLst/>
          <a:gdLst/>
          <a:ahLst/>
          <a:cxnLst/>
          <a:rect l="0" t="0" r="0" b="0"/>
          <a:pathLst>
            <a:path>
              <a:moveTo>
                <a:pt x="0" y="0"/>
              </a:moveTo>
              <a:lnTo>
                <a:pt x="0" y="2811075"/>
              </a:lnTo>
              <a:lnTo>
                <a:pt x="139238" y="2811075"/>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649D9B4-624D-4A7A-B04D-A07E3892E23E}">
      <dsp:nvSpPr>
        <dsp:cNvPr id="0" name=""/>
        <dsp:cNvSpPr/>
      </dsp:nvSpPr>
      <dsp:spPr>
        <a:xfrm>
          <a:off x="7765629" y="2257375"/>
          <a:ext cx="139238" cy="2233377"/>
        </a:xfrm>
        <a:custGeom>
          <a:avLst/>
          <a:gdLst/>
          <a:ahLst/>
          <a:cxnLst/>
          <a:rect l="0" t="0" r="0" b="0"/>
          <a:pathLst>
            <a:path>
              <a:moveTo>
                <a:pt x="0" y="0"/>
              </a:moveTo>
              <a:lnTo>
                <a:pt x="0" y="2233377"/>
              </a:lnTo>
              <a:lnTo>
                <a:pt x="139238" y="2233377"/>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1A3D791-895A-4E6E-893C-DAC919DEC745}">
      <dsp:nvSpPr>
        <dsp:cNvPr id="0" name=""/>
        <dsp:cNvSpPr/>
      </dsp:nvSpPr>
      <dsp:spPr>
        <a:xfrm>
          <a:off x="7765629" y="2257375"/>
          <a:ext cx="139238" cy="1604458"/>
        </a:xfrm>
        <a:custGeom>
          <a:avLst/>
          <a:gdLst/>
          <a:ahLst/>
          <a:cxnLst/>
          <a:rect l="0" t="0" r="0" b="0"/>
          <a:pathLst>
            <a:path>
              <a:moveTo>
                <a:pt x="0" y="0"/>
              </a:moveTo>
              <a:lnTo>
                <a:pt x="0" y="1604458"/>
              </a:lnTo>
              <a:lnTo>
                <a:pt x="139238" y="1604458"/>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769B033-64F0-4E5A-B9AF-3FA8AE7CC8A5}">
      <dsp:nvSpPr>
        <dsp:cNvPr id="0" name=""/>
        <dsp:cNvSpPr/>
      </dsp:nvSpPr>
      <dsp:spPr>
        <a:xfrm>
          <a:off x="7765629" y="2257375"/>
          <a:ext cx="139238" cy="937122"/>
        </a:xfrm>
        <a:custGeom>
          <a:avLst/>
          <a:gdLst/>
          <a:ahLst/>
          <a:cxnLst/>
          <a:rect l="0" t="0" r="0" b="0"/>
          <a:pathLst>
            <a:path>
              <a:moveTo>
                <a:pt x="0" y="0"/>
              </a:moveTo>
              <a:lnTo>
                <a:pt x="0" y="937122"/>
              </a:lnTo>
              <a:lnTo>
                <a:pt x="139238" y="937122"/>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F18152A-AE8E-43EB-AEC5-5523369CD0C8}">
      <dsp:nvSpPr>
        <dsp:cNvPr id="0" name=""/>
        <dsp:cNvSpPr/>
      </dsp:nvSpPr>
      <dsp:spPr>
        <a:xfrm>
          <a:off x="7765629" y="2257375"/>
          <a:ext cx="139238" cy="333813"/>
        </a:xfrm>
        <a:custGeom>
          <a:avLst/>
          <a:gdLst/>
          <a:ahLst/>
          <a:cxnLst/>
          <a:rect l="0" t="0" r="0" b="0"/>
          <a:pathLst>
            <a:path>
              <a:moveTo>
                <a:pt x="0" y="0"/>
              </a:moveTo>
              <a:lnTo>
                <a:pt x="0" y="333813"/>
              </a:lnTo>
              <a:lnTo>
                <a:pt x="139238" y="333813"/>
              </a:lnTo>
            </a:path>
          </a:pathLst>
        </a:custGeom>
        <a:noFill/>
        <a:ln w="19050" cap="flat"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6ED6D1A-91CE-46BD-A587-A489FD9FBC0B}">
      <dsp:nvSpPr>
        <dsp:cNvPr id="0" name=""/>
        <dsp:cNvSpPr/>
      </dsp:nvSpPr>
      <dsp:spPr>
        <a:xfrm>
          <a:off x="4302224" y="1076238"/>
          <a:ext cx="3834708" cy="128345"/>
        </a:xfrm>
        <a:custGeom>
          <a:avLst/>
          <a:gdLst/>
          <a:ahLst/>
          <a:cxnLst/>
          <a:rect l="0" t="0" r="0" b="0"/>
          <a:pathLst>
            <a:path>
              <a:moveTo>
                <a:pt x="0" y="0"/>
              </a:moveTo>
              <a:lnTo>
                <a:pt x="0" y="64172"/>
              </a:lnTo>
              <a:lnTo>
                <a:pt x="3834708" y="64172"/>
              </a:lnTo>
              <a:lnTo>
                <a:pt x="3834708" y="128345"/>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74F86DB-A941-4A2E-AA08-6ABEC0ADE79E}">
      <dsp:nvSpPr>
        <dsp:cNvPr id="0" name=""/>
        <dsp:cNvSpPr/>
      </dsp:nvSpPr>
      <dsp:spPr>
        <a:xfrm>
          <a:off x="3503356" y="288075"/>
          <a:ext cx="1597735" cy="788163"/>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النظريات </a:t>
          </a:r>
          <a:r>
            <a:rPr lang="ar-SA" sz="1000" kern="1200" dirty="0" err="1"/>
            <a:t>الاعلامية</a:t>
          </a:r>
          <a:endParaRPr lang="ar-SA" sz="1000" kern="1200" dirty="0"/>
        </a:p>
      </dsp:txBody>
      <dsp:txXfrm>
        <a:off x="3503356" y="288075"/>
        <a:ext cx="1597735" cy="788163"/>
      </dsp:txXfrm>
    </dsp:sp>
    <dsp:sp modelId="{BAEA2E44-313C-46F8-B6E3-4A935F1FE6D9}">
      <dsp:nvSpPr>
        <dsp:cNvPr id="0" name=""/>
        <dsp:cNvSpPr/>
      </dsp:nvSpPr>
      <dsp:spPr>
        <a:xfrm>
          <a:off x="7672803" y="1204584"/>
          <a:ext cx="928258" cy="1052791"/>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النظريات المتعلقة بالنظام السياسي</a:t>
          </a:r>
        </a:p>
      </dsp:txBody>
      <dsp:txXfrm>
        <a:off x="7672803" y="1204584"/>
        <a:ext cx="928258" cy="1052791"/>
      </dsp:txXfrm>
    </dsp:sp>
    <dsp:sp modelId="{6F3D7D0D-F1D4-4149-8F05-3BB416F028B4}">
      <dsp:nvSpPr>
        <dsp:cNvPr id="0" name=""/>
        <dsp:cNvSpPr/>
      </dsp:nvSpPr>
      <dsp:spPr>
        <a:xfrm>
          <a:off x="7904867" y="2385721"/>
          <a:ext cx="611171" cy="410936"/>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السلطوية</a:t>
          </a:r>
        </a:p>
      </dsp:txBody>
      <dsp:txXfrm>
        <a:off x="7904867" y="2385721"/>
        <a:ext cx="611171" cy="410936"/>
      </dsp:txXfrm>
    </dsp:sp>
    <dsp:sp modelId="{1E1B555B-6EFD-483B-B85C-A7CB3BC58F73}">
      <dsp:nvSpPr>
        <dsp:cNvPr id="0" name=""/>
        <dsp:cNvSpPr/>
      </dsp:nvSpPr>
      <dsp:spPr>
        <a:xfrm>
          <a:off x="7904867" y="2925003"/>
          <a:ext cx="611171" cy="538988"/>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الشيوعية</a:t>
          </a:r>
        </a:p>
      </dsp:txBody>
      <dsp:txXfrm>
        <a:off x="7904867" y="2925003"/>
        <a:ext cx="611171" cy="538988"/>
      </dsp:txXfrm>
    </dsp:sp>
    <dsp:sp modelId="{4B0AADA2-8EB6-4CEA-8CD7-3481B603D1F5}">
      <dsp:nvSpPr>
        <dsp:cNvPr id="0" name=""/>
        <dsp:cNvSpPr/>
      </dsp:nvSpPr>
      <dsp:spPr>
        <a:xfrm>
          <a:off x="7904867" y="3592338"/>
          <a:ext cx="611171" cy="538991"/>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الحرية (الليبرالية)</a:t>
          </a:r>
        </a:p>
      </dsp:txBody>
      <dsp:txXfrm>
        <a:off x="7904867" y="3592338"/>
        <a:ext cx="611171" cy="538991"/>
      </dsp:txXfrm>
    </dsp:sp>
    <dsp:sp modelId="{DE35D022-CED7-4AEF-994F-6F46838A4E8E}">
      <dsp:nvSpPr>
        <dsp:cNvPr id="0" name=""/>
        <dsp:cNvSpPr/>
      </dsp:nvSpPr>
      <dsp:spPr>
        <a:xfrm>
          <a:off x="7904867" y="4259675"/>
          <a:ext cx="611171" cy="46215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المسؤولية الاجتماعية</a:t>
          </a:r>
        </a:p>
      </dsp:txBody>
      <dsp:txXfrm>
        <a:off x="7904867" y="4259675"/>
        <a:ext cx="611171" cy="462155"/>
      </dsp:txXfrm>
    </dsp:sp>
    <dsp:sp modelId="{76AF85C7-E769-4F00-8B77-C24B7B30CB47}">
      <dsp:nvSpPr>
        <dsp:cNvPr id="0" name=""/>
        <dsp:cNvSpPr/>
      </dsp:nvSpPr>
      <dsp:spPr>
        <a:xfrm>
          <a:off x="7904867" y="4850176"/>
          <a:ext cx="611171" cy="436547"/>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التنموية</a:t>
          </a:r>
        </a:p>
      </dsp:txBody>
      <dsp:txXfrm>
        <a:off x="7904867" y="4850176"/>
        <a:ext cx="611171" cy="436547"/>
      </dsp:txXfrm>
    </dsp:sp>
    <dsp:sp modelId="{66763CD7-7E36-4BD8-8BDE-F850AA25EBCF}">
      <dsp:nvSpPr>
        <dsp:cNvPr id="0" name=""/>
        <dsp:cNvSpPr/>
      </dsp:nvSpPr>
      <dsp:spPr>
        <a:xfrm>
          <a:off x="7904867" y="5415070"/>
          <a:ext cx="611171" cy="462158"/>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err="1"/>
            <a:t>الاسلامية</a:t>
          </a:r>
          <a:endParaRPr lang="ar-SA" sz="1000" kern="1200" dirty="0"/>
        </a:p>
      </dsp:txBody>
      <dsp:txXfrm>
        <a:off x="7904867" y="5415070"/>
        <a:ext cx="611171" cy="462158"/>
      </dsp:txXfrm>
    </dsp:sp>
    <dsp:sp modelId="{BFD586F4-6B10-48B4-9C2A-5EE613C11417}">
      <dsp:nvSpPr>
        <dsp:cNvPr id="0" name=""/>
        <dsp:cNvSpPr/>
      </dsp:nvSpPr>
      <dsp:spPr>
        <a:xfrm>
          <a:off x="6642943" y="1204584"/>
          <a:ext cx="901513" cy="111522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نظريات بناء الواقع الاجتماعي</a:t>
          </a:r>
        </a:p>
      </dsp:txBody>
      <dsp:txXfrm>
        <a:off x="6642943" y="1204584"/>
        <a:ext cx="901513" cy="1115225"/>
      </dsp:txXfrm>
    </dsp:sp>
    <dsp:sp modelId="{03907BC7-C416-46A9-94A9-4E705C06F648}">
      <dsp:nvSpPr>
        <dsp:cNvPr id="0" name=""/>
        <dsp:cNvSpPr/>
      </dsp:nvSpPr>
      <dsp:spPr>
        <a:xfrm>
          <a:off x="6868321" y="2448155"/>
          <a:ext cx="611171" cy="474806"/>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err="1"/>
            <a:t>الدلاله</a:t>
          </a:r>
          <a:r>
            <a:rPr lang="ar-SA" sz="1000" kern="1200" dirty="0"/>
            <a:t> اللغوية </a:t>
          </a:r>
        </a:p>
      </dsp:txBody>
      <dsp:txXfrm>
        <a:off x="6868321" y="2448155"/>
        <a:ext cx="611171" cy="474806"/>
      </dsp:txXfrm>
    </dsp:sp>
    <dsp:sp modelId="{DCDA2AC2-8A3B-4F3F-B01A-35A4DC856F53}">
      <dsp:nvSpPr>
        <dsp:cNvPr id="0" name=""/>
        <dsp:cNvSpPr/>
      </dsp:nvSpPr>
      <dsp:spPr>
        <a:xfrm>
          <a:off x="6868321" y="3051308"/>
          <a:ext cx="611171" cy="497823"/>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التوقعات الاجتماعية</a:t>
          </a:r>
        </a:p>
      </dsp:txBody>
      <dsp:txXfrm>
        <a:off x="6868321" y="3051308"/>
        <a:ext cx="611171" cy="497823"/>
      </dsp:txXfrm>
    </dsp:sp>
    <dsp:sp modelId="{AD077C6A-AECD-450D-A87E-CDDE8045BD49}">
      <dsp:nvSpPr>
        <dsp:cNvPr id="0" name=""/>
        <dsp:cNvSpPr/>
      </dsp:nvSpPr>
      <dsp:spPr>
        <a:xfrm>
          <a:off x="6868321" y="3677477"/>
          <a:ext cx="611171" cy="52602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التفاعلية الرمزية</a:t>
          </a:r>
        </a:p>
      </dsp:txBody>
      <dsp:txXfrm>
        <a:off x="6868321" y="3677477"/>
        <a:ext cx="611171" cy="526025"/>
      </dsp:txXfrm>
    </dsp:sp>
    <dsp:sp modelId="{A7660857-AE25-4EE4-9F09-3363612AAF29}">
      <dsp:nvSpPr>
        <dsp:cNvPr id="0" name=""/>
        <dsp:cNvSpPr/>
      </dsp:nvSpPr>
      <dsp:spPr>
        <a:xfrm>
          <a:off x="6868321" y="4331848"/>
          <a:ext cx="611171" cy="52344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النسبية الثقافية</a:t>
          </a:r>
        </a:p>
      </dsp:txBody>
      <dsp:txXfrm>
        <a:off x="6868321" y="4331848"/>
        <a:ext cx="611171" cy="523440"/>
      </dsp:txXfrm>
    </dsp:sp>
    <dsp:sp modelId="{08FEFF59-0B42-4BF1-B5AB-189DA8B598B1}">
      <dsp:nvSpPr>
        <dsp:cNvPr id="0" name=""/>
        <dsp:cNvSpPr/>
      </dsp:nvSpPr>
      <dsp:spPr>
        <a:xfrm>
          <a:off x="5426529" y="1204584"/>
          <a:ext cx="1088067" cy="1047962"/>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النظريات المتعلقة بالقائم بالاتصال</a:t>
          </a:r>
        </a:p>
      </dsp:txBody>
      <dsp:txXfrm>
        <a:off x="5426529" y="1204584"/>
        <a:ext cx="1088067" cy="1047962"/>
      </dsp:txXfrm>
    </dsp:sp>
    <dsp:sp modelId="{E0DEABE8-33D5-4642-9EC4-732BBB0F9B92}">
      <dsp:nvSpPr>
        <dsp:cNvPr id="0" name=""/>
        <dsp:cNvSpPr/>
      </dsp:nvSpPr>
      <dsp:spPr>
        <a:xfrm>
          <a:off x="5698546" y="2380893"/>
          <a:ext cx="611171" cy="440162"/>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حارس البوابة</a:t>
          </a:r>
        </a:p>
      </dsp:txBody>
      <dsp:txXfrm>
        <a:off x="5698546" y="2380893"/>
        <a:ext cx="611171" cy="440162"/>
      </dsp:txXfrm>
    </dsp:sp>
    <dsp:sp modelId="{070B7C25-923E-4D3A-A8A3-8DB52766CE37}">
      <dsp:nvSpPr>
        <dsp:cNvPr id="0" name=""/>
        <dsp:cNvSpPr/>
      </dsp:nvSpPr>
      <dsp:spPr>
        <a:xfrm>
          <a:off x="3344991" y="1204584"/>
          <a:ext cx="881180" cy="1019952"/>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نظريات التأثير</a:t>
          </a:r>
        </a:p>
      </dsp:txBody>
      <dsp:txXfrm>
        <a:off x="3344991" y="1204584"/>
        <a:ext cx="881180" cy="1019952"/>
      </dsp:txXfrm>
    </dsp:sp>
    <dsp:sp modelId="{B792E8C4-2D11-415A-9502-A17432FEA9FA}">
      <dsp:nvSpPr>
        <dsp:cNvPr id="0" name=""/>
        <dsp:cNvSpPr/>
      </dsp:nvSpPr>
      <dsp:spPr>
        <a:xfrm>
          <a:off x="4959029" y="2327232"/>
          <a:ext cx="611171" cy="703442"/>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التأثير المباشر</a:t>
          </a:r>
        </a:p>
      </dsp:txBody>
      <dsp:txXfrm>
        <a:off x="4959029" y="2327232"/>
        <a:ext cx="611171" cy="703442"/>
      </dsp:txXfrm>
    </dsp:sp>
    <dsp:sp modelId="{89E5FE0E-18A8-40C6-913E-A09808501FFC}">
      <dsp:nvSpPr>
        <dsp:cNvPr id="0" name=""/>
        <dsp:cNvSpPr/>
      </dsp:nvSpPr>
      <dsp:spPr>
        <a:xfrm>
          <a:off x="5111822" y="3184671"/>
          <a:ext cx="611171" cy="393707"/>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دوامة الصمت</a:t>
          </a:r>
        </a:p>
      </dsp:txBody>
      <dsp:txXfrm>
        <a:off x="5111822" y="3184671"/>
        <a:ext cx="611171" cy="393707"/>
      </dsp:txXfrm>
    </dsp:sp>
    <dsp:sp modelId="{6B53F518-BF33-4AF8-9EB0-74F8E1C33F90}">
      <dsp:nvSpPr>
        <dsp:cNvPr id="0" name=""/>
        <dsp:cNvSpPr/>
      </dsp:nvSpPr>
      <dsp:spPr>
        <a:xfrm>
          <a:off x="3632788" y="2352883"/>
          <a:ext cx="611171" cy="643868"/>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التأثير الانتقائي</a:t>
          </a:r>
        </a:p>
      </dsp:txBody>
      <dsp:txXfrm>
        <a:off x="3632788" y="2352883"/>
        <a:ext cx="611171" cy="643868"/>
      </dsp:txXfrm>
    </dsp:sp>
    <dsp:sp modelId="{8F2BB291-F068-4226-B4D5-52A82124389E}">
      <dsp:nvSpPr>
        <dsp:cNvPr id="0" name=""/>
        <dsp:cNvSpPr/>
      </dsp:nvSpPr>
      <dsp:spPr>
        <a:xfrm>
          <a:off x="4372305" y="3125097"/>
          <a:ext cx="611171" cy="37333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الفروق الفردية</a:t>
          </a:r>
        </a:p>
      </dsp:txBody>
      <dsp:txXfrm>
        <a:off x="4372305" y="3125097"/>
        <a:ext cx="611171" cy="373330"/>
      </dsp:txXfrm>
    </dsp:sp>
    <dsp:sp modelId="{86DC6432-01D5-41B8-980B-351F5343C533}">
      <dsp:nvSpPr>
        <dsp:cNvPr id="0" name=""/>
        <dsp:cNvSpPr/>
      </dsp:nvSpPr>
      <dsp:spPr>
        <a:xfrm>
          <a:off x="3632788" y="3125097"/>
          <a:ext cx="611171" cy="43438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الفئات الاجتماعية</a:t>
          </a:r>
        </a:p>
      </dsp:txBody>
      <dsp:txXfrm>
        <a:off x="3632788" y="3125097"/>
        <a:ext cx="611171" cy="434380"/>
      </dsp:txXfrm>
    </dsp:sp>
    <dsp:sp modelId="{42F5D9BC-FB49-42F4-8E3D-7A61EF9A9EDD}">
      <dsp:nvSpPr>
        <dsp:cNvPr id="0" name=""/>
        <dsp:cNvSpPr/>
      </dsp:nvSpPr>
      <dsp:spPr>
        <a:xfrm>
          <a:off x="3785581" y="3687824"/>
          <a:ext cx="1487669" cy="516011"/>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الاستخدامات </a:t>
          </a:r>
          <a:r>
            <a:rPr lang="ar-SA" sz="1000" kern="1200" dirty="0" err="1"/>
            <a:t>والاشباعات</a:t>
          </a:r>
          <a:endParaRPr lang="ar-SA" sz="1000" kern="1200" dirty="0"/>
        </a:p>
      </dsp:txBody>
      <dsp:txXfrm>
        <a:off x="3785581" y="3687824"/>
        <a:ext cx="1487669" cy="516011"/>
      </dsp:txXfrm>
    </dsp:sp>
    <dsp:sp modelId="{FC97EC43-F30D-4686-A64C-BBDD97F7F6F8}">
      <dsp:nvSpPr>
        <dsp:cNvPr id="0" name=""/>
        <dsp:cNvSpPr/>
      </dsp:nvSpPr>
      <dsp:spPr>
        <a:xfrm>
          <a:off x="2893271" y="3125097"/>
          <a:ext cx="611171" cy="473773"/>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العلاقات الاجتماعية</a:t>
          </a:r>
        </a:p>
      </dsp:txBody>
      <dsp:txXfrm>
        <a:off x="2893271" y="3125097"/>
        <a:ext cx="611171" cy="473773"/>
      </dsp:txXfrm>
    </dsp:sp>
    <dsp:sp modelId="{609FF969-363E-4063-8604-23AEF83F1F9A}">
      <dsp:nvSpPr>
        <dsp:cNvPr id="0" name=""/>
        <dsp:cNvSpPr/>
      </dsp:nvSpPr>
      <dsp:spPr>
        <a:xfrm>
          <a:off x="3046064" y="3727217"/>
          <a:ext cx="611171" cy="681522"/>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تدفق الاتصال على مرحلتين</a:t>
          </a:r>
        </a:p>
      </dsp:txBody>
      <dsp:txXfrm>
        <a:off x="3046064" y="3727217"/>
        <a:ext cx="611171" cy="681522"/>
      </dsp:txXfrm>
    </dsp:sp>
    <dsp:sp modelId="{B92658FF-0957-4C80-82DE-3B893BE886CA}">
      <dsp:nvSpPr>
        <dsp:cNvPr id="0" name=""/>
        <dsp:cNvSpPr/>
      </dsp:nvSpPr>
      <dsp:spPr>
        <a:xfrm>
          <a:off x="3046064" y="4537086"/>
          <a:ext cx="611171" cy="69871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انتشار المبتكرات</a:t>
          </a:r>
        </a:p>
      </dsp:txBody>
      <dsp:txXfrm>
        <a:off x="3046064" y="4537086"/>
        <a:ext cx="611171" cy="698715"/>
      </dsp:txXfrm>
    </dsp:sp>
    <dsp:sp modelId="{F24E28C9-1A53-42B3-BFB5-688761062F94}">
      <dsp:nvSpPr>
        <dsp:cNvPr id="0" name=""/>
        <dsp:cNvSpPr/>
      </dsp:nvSpPr>
      <dsp:spPr>
        <a:xfrm>
          <a:off x="2000961" y="2352883"/>
          <a:ext cx="611171" cy="684377"/>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التأثير المعتدل</a:t>
          </a:r>
        </a:p>
      </dsp:txBody>
      <dsp:txXfrm>
        <a:off x="2000961" y="2352883"/>
        <a:ext cx="611171" cy="684377"/>
      </dsp:txXfrm>
    </dsp:sp>
    <dsp:sp modelId="{858936A6-882B-4B8E-ADF7-52AA00EA3348}">
      <dsp:nvSpPr>
        <dsp:cNvPr id="0" name=""/>
        <dsp:cNvSpPr/>
      </dsp:nvSpPr>
      <dsp:spPr>
        <a:xfrm>
          <a:off x="2153754" y="3165606"/>
          <a:ext cx="611171" cy="484643"/>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ترتيب </a:t>
          </a:r>
          <a:r>
            <a:rPr lang="ar-SA" sz="1000" kern="1200" dirty="0" err="1"/>
            <a:t>الاولويات</a:t>
          </a:r>
          <a:endParaRPr lang="ar-SA" sz="1000" kern="1200" dirty="0"/>
        </a:p>
      </dsp:txBody>
      <dsp:txXfrm>
        <a:off x="2153754" y="3165606"/>
        <a:ext cx="611171" cy="484643"/>
      </dsp:txXfrm>
    </dsp:sp>
    <dsp:sp modelId="{B0AD2C12-0245-4A48-8930-3A6CF1666425}">
      <dsp:nvSpPr>
        <dsp:cNvPr id="0" name=""/>
        <dsp:cNvSpPr/>
      </dsp:nvSpPr>
      <dsp:spPr>
        <a:xfrm>
          <a:off x="2153754" y="3778595"/>
          <a:ext cx="611171" cy="43759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err="1"/>
            <a:t>الانماء</a:t>
          </a:r>
          <a:r>
            <a:rPr lang="ar-SA" sz="1000" kern="1200" dirty="0"/>
            <a:t> الثقافي</a:t>
          </a:r>
        </a:p>
      </dsp:txBody>
      <dsp:txXfrm>
        <a:off x="2153754" y="3778595"/>
        <a:ext cx="611171" cy="437595"/>
      </dsp:txXfrm>
    </dsp:sp>
    <dsp:sp modelId="{F70529A9-1187-45EA-8FA6-DD4F2E9548B1}">
      <dsp:nvSpPr>
        <dsp:cNvPr id="0" name=""/>
        <dsp:cNvSpPr/>
      </dsp:nvSpPr>
      <dsp:spPr>
        <a:xfrm>
          <a:off x="2153754" y="4344536"/>
          <a:ext cx="611171" cy="740586"/>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الاعتماد على وسائل </a:t>
          </a:r>
          <a:r>
            <a:rPr lang="ar-SA" sz="1000" kern="1200" dirty="0" err="1"/>
            <a:t>الاعلام</a:t>
          </a:r>
          <a:endParaRPr lang="ar-SA" sz="1000" kern="1200" dirty="0"/>
        </a:p>
      </dsp:txBody>
      <dsp:txXfrm>
        <a:off x="2153754" y="4344536"/>
        <a:ext cx="611171" cy="740586"/>
      </dsp:txXfrm>
    </dsp:sp>
    <dsp:sp modelId="{0AFA8333-F4CA-4580-A6AA-97AF1B73F49F}">
      <dsp:nvSpPr>
        <dsp:cNvPr id="0" name=""/>
        <dsp:cNvSpPr/>
      </dsp:nvSpPr>
      <dsp:spPr>
        <a:xfrm>
          <a:off x="960797" y="1204584"/>
          <a:ext cx="1202589" cy="938456"/>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المعرفة من وسائل </a:t>
          </a:r>
          <a:r>
            <a:rPr lang="ar-SA" sz="1000" kern="1200" dirty="0" err="1"/>
            <a:t>الاعلام</a:t>
          </a:r>
          <a:endParaRPr lang="ar-SA" sz="1000" kern="1200" dirty="0"/>
        </a:p>
      </dsp:txBody>
      <dsp:txXfrm>
        <a:off x="960797" y="1204584"/>
        <a:ext cx="1202589" cy="938456"/>
      </dsp:txXfrm>
    </dsp:sp>
    <dsp:sp modelId="{6CDCADD7-FDD5-4AD7-812F-3BA09D13871B}">
      <dsp:nvSpPr>
        <dsp:cNvPr id="0" name=""/>
        <dsp:cNvSpPr/>
      </dsp:nvSpPr>
      <dsp:spPr>
        <a:xfrm>
          <a:off x="1261444" y="2271386"/>
          <a:ext cx="611171" cy="423923"/>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التماس المعلومات</a:t>
          </a:r>
        </a:p>
      </dsp:txBody>
      <dsp:txXfrm>
        <a:off x="1261444" y="2271386"/>
        <a:ext cx="611171" cy="423923"/>
      </dsp:txXfrm>
    </dsp:sp>
    <dsp:sp modelId="{B2425195-1BFA-413B-B6BB-29A267ADACB7}">
      <dsp:nvSpPr>
        <dsp:cNvPr id="0" name=""/>
        <dsp:cNvSpPr/>
      </dsp:nvSpPr>
      <dsp:spPr>
        <a:xfrm>
          <a:off x="1261444" y="2823656"/>
          <a:ext cx="611171" cy="497914"/>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فجوة المعرفة</a:t>
          </a:r>
        </a:p>
      </dsp:txBody>
      <dsp:txXfrm>
        <a:off x="1261444" y="2823656"/>
        <a:ext cx="611171" cy="497914"/>
      </dsp:txXfrm>
    </dsp:sp>
    <dsp:sp modelId="{B30C2981-94D8-4D6B-A084-F024C40F411F}">
      <dsp:nvSpPr>
        <dsp:cNvPr id="0" name=""/>
        <dsp:cNvSpPr/>
      </dsp:nvSpPr>
      <dsp:spPr>
        <a:xfrm>
          <a:off x="1261444" y="3449916"/>
          <a:ext cx="611171" cy="495852"/>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تمثيل المعلومات</a:t>
          </a:r>
        </a:p>
      </dsp:txBody>
      <dsp:txXfrm>
        <a:off x="1261444" y="3449916"/>
        <a:ext cx="611171" cy="495852"/>
      </dsp:txXfrm>
    </dsp:sp>
    <dsp:sp modelId="{749C66BF-A935-468E-8EDD-FD6E068E8389}">
      <dsp:nvSpPr>
        <dsp:cNvPr id="0" name=""/>
        <dsp:cNvSpPr/>
      </dsp:nvSpPr>
      <dsp:spPr>
        <a:xfrm>
          <a:off x="1261444" y="4074115"/>
          <a:ext cx="611171" cy="585877"/>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تحليل </a:t>
          </a:r>
          <a:r>
            <a:rPr lang="ar-SA" sz="1000" kern="1200" dirty="0" err="1"/>
            <a:t>الاطار</a:t>
          </a:r>
          <a:r>
            <a:rPr lang="ar-SA" sz="1000" kern="1200" dirty="0"/>
            <a:t> </a:t>
          </a:r>
          <a:r>
            <a:rPr lang="ar-SA" sz="1000" kern="1200" dirty="0" err="1"/>
            <a:t>الاعلامي</a:t>
          </a:r>
          <a:endParaRPr lang="ar-SA" sz="1000" kern="1200" dirty="0"/>
        </a:p>
      </dsp:txBody>
      <dsp:txXfrm>
        <a:off x="1261444" y="4074115"/>
        <a:ext cx="611171" cy="585877"/>
      </dsp:txXfrm>
    </dsp:sp>
    <dsp:sp modelId="{6327ECE6-C894-486B-B235-B82A78EEEAF6}">
      <dsp:nvSpPr>
        <dsp:cNvPr id="0" name=""/>
        <dsp:cNvSpPr/>
      </dsp:nvSpPr>
      <dsp:spPr>
        <a:xfrm>
          <a:off x="3385" y="1204584"/>
          <a:ext cx="829065" cy="887047"/>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النظريات </a:t>
          </a:r>
          <a:r>
            <a:rPr lang="ar-SA" sz="1000" kern="1200" dirty="0" err="1"/>
            <a:t>المفسره</a:t>
          </a:r>
          <a:r>
            <a:rPr lang="ar-SA" sz="1000" kern="1200" dirty="0"/>
            <a:t> للعنف</a:t>
          </a:r>
        </a:p>
      </dsp:txBody>
      <dsp:txXfrm>
        <a:off x="3385" y="1204584"/>
        <a:ext cx="829065" cy="887047"/>
      </dsp:txXfrm>
    </dsp:sp>
    <dsp:sp modelId="{FDD0365C-0334-4198-BA13-F83E69DC4F53}">
      <dsp:nvSpPr>
        <dsp:cNvPr id="0" name=""/>
        <dsp:cNvSpPr/>
      </dsp:nvSpPr>
      <dsp:spPr>
        <a:xfrm>
          <a:off x="210652" y="2219977"/>
          <a:ext cx="611171" cy="30558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التطهير</a:t>
          </a:r>
        </a:p>
      </dsp:txBody>
      <dsp:txXfrm>
        <a:off x="210652" y="2219977"/>
        <a:ext cx="611171" cy="305585"/>
      </dsp:txXfrm>
    </dsp:sp>
    <dsp:sp modelId="{5D9B62D6-8975-4B1E-B486-DF906B04E6E4}">
      <dsp:nvSpPr>
        <dsp:cNvPr id="0" name=""/>
        <dsp:cNvSpPr/>
      </dsp:nvSpPr>
      <dsp:spPr>
        <a:xfrm>
          <a:off x="210652" y="2653909"/>
          <a:ext cx="611171" cy="30558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الاستثارة</a:t>
          </a:r>
        </a:p>
      </dsp:txBody>
      <dsp:txXfrm>
        <a:off x="210652" y="2653909"/>
        <a:ext cx="611171" cy="305585"/>
      </dsp:txXfrm>
    </dsp:sp>
    <dsp:sp modelId="{A46637DA-3B5E-4B57-B2EC-CF1BF8536672}">
      <dsp:nvSpPr>
        <dsp:cNvPr id="0" name=""/>
        <dsp:cNvSpPr/>
      </dsp:nvSpPr>
      <dsp:spPr>
        <a:xfrm>
          <a:off x="210652" y="3087840"/>
          <a:ext cx="611171" cy="30558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التدعيم</a:t>
          </a:r>
        </a:p>
      </dsp:txBody>
      <dsp:txXfrm>
        <a:off x="210652" y="3087840"/>
        <a:ext cx="611171" cy="305585"/>
      </dsp:txXfrm>
    </dsp:sp>
    <dsp:sp modelId="{130C1D6A-12E3-470A-876C-8426F46E6C91}">
      <dsp:nvSpPr>
        <dsp:cNvPr id="0" name=""/>
        <dsp:cNvSpPr/>
      </dsp:nvSpPr>
      <dsp:spPr>
        <a:xfrm>
          <a:off x="210652" y="3521772"/>
          <a:ext cx="611171" cy="305585"/>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a:t>النموذج التوحد</a:t>
          </a:r>
        </a:p>
      </dsp:txBody>
      <dsp:txXfrm>
        <a:off x="210652" y="3521772"/>
        <a:ext cx="611171" cy="30558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D668C80D-B349-48D3-9D39-13612C128F1E}" type="datetimeFigureOut">
              <a:rPr lang="en-US" smtClean="0"/>
              <a:pPr/>
              <a:t>10/12/2014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B64ED559-CAD0-44E7-B268-648A2643B3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shade val="50000"/>
              <a:alpha val="65000"/>
            </a:schemeClr>
          </a:solidFill>
          <a:ln w="11000" cap="rnd" cmpd="sng" algn="ctr">
            <a:solidFill>
              <a:schemeClr val="bg2">
                <a:tint val="78000"/>
                <a:satMod val="180000"/>
                <a:alpha val="88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457200" y="1120775"/>
            <a:ext cx="8305800" cy="1470025"/>
          </a:xfrm>
        </p:spPr>
        <p:txBody>
          <a:bodyPr anchor="b"/>
          <a:lstStyle>
            <a:lvl1pPr marL="0" algn="r">
              <a:defRPr/>
            </a:lvl1pPr>
          </a:lstStyle>
          <a:p>
            <a:r>
              <a:rPr lang="en-US" noProof="1" smtClean="0"/>
              <a:t>Click to edit Master title style</a:t>
            </a:r>
            <a:endParaRPr lang="en-US" dirty="0"/>
          </a:p>
        </p:txBody>
      </p:sp>
      <p:sp>
        <p:nvSpPr>
          <p:cNvPr id="9" name="Subtitle 8"/>
          <p:cNvSpPr>
            <a:spLocks noGrp="1"/>
          </p:cNvSpPr>
          <p:nvPr>
            <p:ph type="subTitle" idx="1"/>
          </p:nvPr>
        </p:nvSpPr>
        <p:spPr>
          <a:xfrm>
            <a:off x="2362200" y="2819400"/>
            <a:ext cx="6400800" cy="1752600"/>
          </a:xfrm>
        </p:spPr>
        <p:txBody>
          <a:bodyPr/>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noProof="1" smtClean="0"/>
              <a:t>Click to edit Master subtitle style</a:t>
            </a:r>
            <a:endParaRPr lang="en-US" dirty="0"/>
          </a:p>
        </p:txBody>
      </p:sp>
      <p:sp>
        <p:nvSpPr>
          <p:cNvPr id="10" name="Date Placeholder 9"/>
          <p:cNvSpPr>
            <a:spLocks noGrp="1"/>
          </p:cNvSpPr>
          <p:nvPr>
            <p:ph type="dt" sz="half" idx="10"/>
          </p:nvPr>
        </p:nvSpPr>
        <p:spPr>
          <a:xfrm>
            <a:off x="5562600" y="6509004"/>
            <a:ext cx="3002280" cy="274320"/>
          </a:xfrm>
        </p:spPr>
        <p:txBody>
          <a:bodyPr vert="horz" rtlCol="0"/>
          <a:lstStyle/>
          <a:p>
            <a:pPr algn="l"/>
            <a:fld id="{EB33072D-4CB1-4526-90F7-8CBEF66B156A}" type="datetime8">
              <a:rPr lang="en-US" smtClean="0"/>
              <a:pPr algn="l"/>
              <a:t>10/12/2014 11:22 PM</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p>
            <a:pPr algn="r"/>
            <a:fld id="{91AB0B45-0B29-4251-B6F0-D3632CF432BE}" type="slidenum">
              <a:rPr lang="en-US" sz="1600" smtClean="0">
                <a:solidFill>
                  <a:schemeClr val="accent1"/>
                </a:solidFill>
                <a:effectLst/>
              </a:rPr>
              <a:pPr algn="r"/>
              <a:t>‹#›</a:t>
            </a:fld>
            <a:r>
              <a:rPr lang="en-US" sz="1600" dirty="0" smtClean="0">
                <a:solidFill>
                  <a:schemeClr val="accent1"/>
                </a:solidFill>
                <a:effectLst/>
              </a:rPr>
              <a:t> </a:t>
            </a:r>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Title Slide with Picture">
    <p:spTree>
      <p:nvGrpSpPr>
        <p:cNvPr id="1" name=""/>
        <p:cNvGrpSpPr/>
        <p:nvPr/>
      </p:nvGrpSpPr>
      <p:grpSpPr>
        <a:xfrm>
          <a:off x="0" y="0"/>
          <a:ext cx="0" cy="0"/>
          <a:chOff x="0" y="0"/>
          <a:chExt cx="0" cy="0"/>
        </a:xfrm>
      </p:grpSpPr>
      <p:grpSp>
        <p:nvGrpSpPr>
          <p:cNvPr id="4" name="Group 12"/>
          <p:cNvGrpSpPr/>
          <p:nvPr/>
        </p:nvGrpSpPr>
        <p:grpSpPr>
          <a:xfrm rot="10800000">
            <a:off x="0" y="5645512"/>
            <a:ext cx="9144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Group 13"/>
          <p:cNvGrpSpPr/>
          <p:nvPr/>
        </p:nvGrpSpPr>
        <p:grpSpPr>
          <a:xfrm>
            <a:off x="0" y="1143002"/>
            <a:ext cx="9144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828675" y="2292096"/>
            <a:ext cx="4300538" cy="2219691"/>
          </a:xfrm>
        </p:spPr>
        <p:txBody>
          <a:bodyPr anchor="ctr">
            <a:normAutofit/>
          </a:bodyPr>
          <a:lstStyle>
            <a:lvl1pPr algn="l">
              <a:defRPr sz="4400" cap="all" baseline="0"/>
            </a:lvl1pPr>
          </a:lstStyle>
          <a:p>
            <a:r>
              <a:rPr/>
              <a:t>Click to edit Master title style</a:t>
            </a:r>
          </a:p>
        </p:txBody>
      </p:sp>
      <p:sp>
        <p:nvSpPr>
          <p:cNvPr id="3" name="Subtitle 2"/>
          <p:cNvSpPr>
            <a:spLocks noGrp="1"/>
          </p:cNvSpPr>
          <p:nvPr>
            <p:ph type="subTitle" idx="1"/>
          </p:nvPr>
        </p:nvSpPr>
        <p:spPr>
          <a:xfrm>
            <a:off x="828675" y="4511786"/>
            <a:ext cx="4300538"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a:t>Click to edit Master subtitle style</a:t>
            </a:r>
          </a:p>
        </p:txBody>
      </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994411" y="0"/>
            <a:ext cx="1310643" cy="2292094"/>
          </a:xfrm>
          <a:prstGeom prst="rect">
            <a:avLst/>
          </a:prstGeom>
        </p:spPr>
      </p:pic>
      <p:sp>
        <p:nvSpPr>
          <p:cNvPr id="11" name="Picture Placeholder 10"/>
          <p:cNvSpPr>
            <a:spLocks noGrp="1"/>
          </p:cNvSpPr>
          <p:nvPr>
            <p:ph type="pic" sz="quarter" idx="13"/>
          </p:nvPr>
        </p:nvSpPr>
        <p:spPr>
          <a:xfrm>
            <a:off x="5235798" y="1310656"/>
            <a:ext cx="3908203" cy="4208604"/>
          </a:xfrm>
          <a:solidFill>
            <a:schemeClr val="tx1">
              <a:lumMod val="20000"/>
              <a:lumOff val="80000"/>
            </a:schemeClr>
          </a:solidFill>
        </p:spPr>
        <p:txBody>
          <a:bodyPr tIns="1005840"/>
          <a:lstStyle>
            <a:lvl1pPr marL="0" indent="0" algn="ctr">
              <a:buNone/>
              <a:defRPr/>
            </a:lvl1pPr>
          </a:lstStyle>
          <a:p>
            <a:endParaRPr/>
          </a:p>
        </p:txBody>
      </p:sp>
      <p:sp>
        <p:nvSpPr>
          <p:cNvPr id="19" name="Instructional Text"/>
          <p:cNvSpPr/>
          <p:nvPr/>
        </p:nvSpPr>
        <p:spPr>
          <a:xfrm>
            <a:off x="9258300" y="0"/>
            <a:ext cx="97155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sz="1200" b="1" i="1">
                <a:latin typeface="Arial" pitchFamily="34" charset="0"/>
                <a:cs typeface="Arial" pitchFamily="34" charset="0"/>
              </a:rPr>
              <a:t>NOTE:</a:t>
            </a:r>
          </a:p>
          <a:p>
            <a:r>
              <a:rPr sz="1200" i="1">
                <a:latin typeface="Arial" pitchFamily="34" charset="0"/>
                <a:cs typeface="Arial" pitchFamily="34" charset="0"/>
              </a:rPr>
              <a:t>To change the  image on this slide, select the picture and delete it. Then click the Pictures icon in the placeholder to insert your own image.</a:t>
            </a:r>
          </a:p>
        </p:txBody>
      </p:sp>
    </p:spTree>
    <p:extLst>
      <p:ext uri="{BB962C8B-B14F-4D97-AF65-F5344CB8AC3E}">
        <p14:creationId xmlns:p14="http://schemas.microsoft.com/office/powerpoint/2010/main" xmlns="" val="26739436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302544"/>
            <a:ext cx="8001000" cy="9144"/>
          </a:xfrm>
          <a:prstGeom prst="rect">
            <a:avLst/>
          </a:prstGeom>
          <a:solidFill>
            <a:schemeClr val="accent2"/>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40E38F-B37F-4FFE-B312-98FE53F68934}" type="datetime8">
              <a:rPr lang="en-US" smtClean="0"/>
              <a:pPr/>
              <a:t>10/12/2014 11:22 PM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B778B2-ABB8-4902-B3EE-3A0FCCACB28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15553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722376" y="1901952"/>
            <a:ext cx="7772400" cy="1362456"/>
          </a:xfrm>
        </p:spPr>
        <p:txBody>
          <a:bodyPr/>
          <a:lstStyle>
            <a:lvl1pPr algn="r">
              <a:buNone/>
              <a:defRPr sz="4000" b="1" cap="none">
                <a:solidFill>
                  <a:schemeClr val="accent1">
                    <a:tint val="95000"/>
                    <a:satMod val="200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3287713"/>
            <a:ext cx="7772400" cy="1509712"/>
          </a:xfrm>
        </p:spPr>
        <p:txBody>
          <a:bodyPr anchor="t"/>
          <a:lstStyle>
            <a:lvl1pPr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pPr algn="l"/>
            <a:fld id="{EB33072D-4CB1-4526-90F7-8CBEF66B156A}" type="datetime8">
              <a:rPr lang="en-US" smtClean="0"/>
              <a:pPr algn="l"/>
              <a:t>10/12/2014 11:22 PM</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p>
            <a:pPr algn="r"/>
            <a:fld id="{91AB0B45-0B29-4251-B6F0-D3632CF432BE}" type="slidenum">
              <a:rPr lang="en-US" sz="1600" smtClean="0">
                <a:solidFill>
                  <a:schemeClr val="accent1"/>
                </a:solidFill>
                <a:effectLst/>
              </a:rPr>
              <a:pPr algn="r"/>
              <a:t>‹#›</a:t>
            </a:fld>
            <a:r>
              <a:rPr lang="en-US" sz="1600" smtClean="0">
                <a:solidFill>
                  <a:schemeClr val="accent1"/>
                </a:solidFill>
                <a:effectLst/>
              </a:rPr>
              <a:t> </a:t>
            </a:r>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588392" y="1302544"/>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C75CA6-CEB3-47EE-8FFF-A08C61A92FF5}" type="datetime8">
              <a:rPr lang="en-US" smtClean="0"/>
              <a:pPr/>
              <a:t>10/12/2014 11:22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6CB778B2-ABB8-4902-B3EE-3A0FCCACB2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00264"/>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4800600" y="2100264"/>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457200" y="273050"/>
            <a:ext cx="8229600" cy="1143000"/>
          </a:xfrm>
        </p:spPr>
        <p:txBody>
          <a:bodyPr anchor="ct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400" b="0"/>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2"/>
          </p:nvPr>
        </p:nvSpPr>
        <p:spPr>
          <a:xfrm>
            <a:off x="4645025" y="1535113"/>
            <a:ext cx="4041775" cy="639762"/>
          </a:xfrm>
        </p:spPr>
        <p:txBody>
          <a:bodyPr anchor="b">
            <a:noAutofit/>
          </a:bodyPr>
          <a:lstStyle>
            <a:lvl1pPr marL="91440" indent="0" algn="l">
              <a:spcBef>
                <a:spcPts val="0"/>
              </a:spcBef>
              <a:buNone/>
              <a:defRPr sz="2400" b="0"/>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3"/>
          </p:nvPr>
        </p:nvSpPr>
        <p:spPr>
          <a:xfrm>
            <a:off x="457200" y="2362200"/>
            <a:ext cx="4040188" cy="3941763"/>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E69DD69-238A-42B9-AFF9-52088B098C9F}" type="datetime8">
              <a:rPr lang="en-US" smtClean="0"/>
              <a:pPr/>
              <a:t>10/12/2014 11:22 PM</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6CB778B2-ABB8-4902-B3EE-3A0FCCACB2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296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4625739-D9D7-4E26-BE37-8E7975C6553F}" type="datetime8">
              <a:rPr lang="en-US" smtClean="0"/>
              <a:pPr/>
              <a:t>10/12/2014 11:22 PM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B778B2-ABB8-4902-B3EE-3A0FCCACB283}" type="slidenum">
              <a:rPr lang="en-US" smtClean="0"/>
              <a:pPr/>
              <a:t>‹#›</a:t>
            </a:fld>
            <a:endParaRPr lang="en-US"/>
          </a:p>
        </p:txBody>
      </p:sp>
      <p:sp>
        <p:nvSpPr>
          <p:cNvPr id="7" name="Rectangle 6"/>
          <p:cNvSpPr/>
          <p:nvPr/>
        </p:nvSpPr>
        <p:spPr>
          <a:xfrm>
            <a:off x="588392" y="1302544"/>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CC26E7-2FA5-4DDE-929E-F5297B748779}" type="datetime8">
              <a:rPr lang="en-US" smtClean="0"/>
              <a:pPr/>
              <a:t>10/12/2014 11:22 PM</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B778B2-ABB8-4902-B3EE-3A0FCCACB2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3136" y="304800"/>
            <a:ext cx="3931920" cy="762000"/>
          </a:xfrm>
        </p:spPr>
        <p:txBody>
          <a:bodyPr anchor="b"/>
          <a:lstStyle>
            <a:lvl1pPr marL="0" algn="r">
              <a:buNone/>
              <a:defRPr sz="2000" b="1"/>
            </a:lvl1pPr>
          </a:lstStyle>
          <a:p>
            <a:r>
              <a:rPr lang="en-US" smtClean="0"/>
              <a:t>Click to edit Master title style</a:t>
            </a:r>
            <a:endParaRPr lang="en-US" dirty="0"/>
          </a:p>
        </p:txBody>
      </p:sp>
      <p:sp>
        <p:nvSpPr>
          <p:cNvPr id="3" name="Text Placeholder 2"/>
          <p:cNvSpPr>
            <a:spLocks noGrp="1"/>
          </p:cNvSpPr>
          <p:nvPr>
            <p:ph type="body" idx="1"/>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2"/>
          </p:nvPr>
        </p:nvSpPr>
        <p:spPr>
          <a:xfrm>
            <a:off x="228600" y="2209800"/>
            <a:ext cx="8666456" cy="3977640"/>
          </a:xfrm>
        </p:spPr>
        <p:txBody>
          <a:bodyPr/>
          <a:lstStyle>
            <a:lvl1pPr marL="0">
              <a:defRPr sz="3200"/>
            </a:lvl1pPr>
            <a:lvl2pPr marL="594360">
              <a:defRPr sz="2800"/>
            </a:lvl2pPr>
            <a:lvl3pPr marL="822960">
              <a:defRPr sz="2400"/>
            </a:lvl3pPr>
            <a:lvl4pPr marL="1051560">
              <a:defRPr sz="2000"/>
            </a:lvl4pPr>
            <a:lvl5pPr marL="1261872">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7"/>
          <p:cNvSpPr/>
          <p:nvPr/>
        </p:nvSpPr>
        <p:spPr>
          <a:xfrm>
            <a:off x="5057552" y="997688"/>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Date Placeholder 8"/>
          <p:cNvSpPr>
            <a:spLocks noGrp="1"/>
          </p:cNvSpPr>
          <p:nvPr>
            <p:ph type="dt" sz="half" idx="10"/>
          </p:nvPr>
        </p:nvSpPr>
        <p:spPr>
          <a:xfrm>
            <a:off x="5562600" y="6513670"/>
            <a:ext cx="3002280" cy="274320"/>
          </a:xfrm>
        </p:spPr>
        <p:txBody>
          <a:bodyPr vert="horz" rtlCol="0"/>
          <a:lstStyle/>
          <a:p>
            <a:pPr algn="l"/>
            <a:fld id="{EB33072D-4CB1-4526-90F7-8CBEF66B156A}" type="datetime8">
              <a:rPr lang="en-US" smtClean="0"/>
              <a:pPr algn="l"/>
              <a:t>10/12/2014 11:22 PM</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p>
            <a:pPr algn="r"/>
            <a:fld id="{91AB0B45-0B29-4251-B6F0-D3632CF432BE}" type="slidenum">
              <a:rPr lang="en-US" sz="1600" smtClean="0">
                <a:solidFill>
                  <a:schemeClr val="accent1"/>
                </a:solidFill>
                <a:effectLst/>
              </a:rPr>
              <a:pPr algn="r"/>
              <a:t>‹#›</a:t>
            </a:fld>
            <a:r>
              <a:rPr lang="en-US" sz="1600" smtClean="0">
                <a:solidFill>
                  <a:schemeClr val="accent1"/>
                </a:solidFill>
                <a:effectLst/>
              </a:rPr>
              <a:t> </a:t>
            </a:r>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76600" y="4866648"/>
            <a:ext cx="5486400" cy="522288"/>
          </a:xfrm>
        </p:spPr>
        <p:txBody>
          <a:bodyPr anchor="b"/>
          <a:lstStyle>
            <a:lvl1pPr marL="0" algn="r">
              <a:buNone/>
              <a:defRPr sz="20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276600"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4912"/>
              <a:gd name="adj2" fmla="val 0"/>
            </a:avLst>
          </a:prstGeom>
          <a:solidFill>
            <a:schemeClr val="bg2">
              <a:shade val="50000"/>
              <a:alpha val="65000"/>
            </a:schemeClr>
          </a:solidFill>
          <a:ln w="11000" cap="rnd" cmpd="sng" algn="ctr">
            <a:solidFill>
              <a:schemeClr val="bg2">
                <a:tint val="78000"/>
                <a:satMod val="180000"/>
                <a:alpha val="88000"/>
              </a:schemeClr>
            </a:solidFill>
            <a:prstDash val="solid"/>
          </a:ln>
          <a:effectLst/>
        </p:spPr>
        <p:style>
          <a:lnRef idx="3">
            <a:schemeClr val="lt1"/>
          </a:lnRef>
          <a:fillRef idx="1">
            <a:schemeClr val="accent1"/>
          </a:fillRef>
          <a:effectRef idx="1">
            <a:schemeClr val="accent1"/>
          </a:effectRef>
          <a:fontRef idx="minor">
            <a:schemeClr val="lt1"/>
          </a:fontRef>
        </p:style>
        <p:txBody>
          <a:bodyPr anchor="t"/>
          <a:lstStyle>
            <a:lvl1pPr>
              <a:buNone/>
              <a:defRPr sz="3200"/>
            </a:lvl1pPr>
          </a:lstStyle>
          <a:p>
            <a:pPr marL="0" algn="l" rtl="0"/>
            <a:r>
              <a:rPr lang="en-US" smtClean="0">
                <a:solidFill>
                  <a:schemeClr val="lt1"/>
                </a:solidFill>
                <a:latin typeface="+mn-lt"/>
                <a:ea typeface="+mn-ea"/>
                <a:cs typeface="+mn-cs"/>
              </a:rPr>
              <a:t>Click icon to add picture</a:t>
            </a:r>
            <a:endParaRPr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pPr algn="l"/>
            <a:fld id="{EB33072D-4CB1-4526-90F7-8CBEF66B156A}" type="datetime8">
              <a:rPr lang="en-US" smtClean="0"/>
              <a:pPr algn="l"/>
              <a:t>10/12/2014 11:22 PM</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p>
            <a:pPr algn="r"/>
            <a:fld id="{91AB0B45-0B29-4251-B6F0-D3632CF432BE}" type="slidenum">
              <a:rPr lang="en-US" sz="1600" smtClean="0">
                <a:solidFill>
                  <a:schemeClr val="accent1"/>
                </a:solidFill>
                <a:effectLst/>
              </a:rPr>
              <a:pPr algn="r"/>
              <a:t>‹#›</a:t>
            </a:fld>
            <a:r>
              <a:rPr lang="en-US" sz="1600" smtClean="0">
                <a:solidFill>
                  <a:schemeClr val="accent1"/>
                </a:solidFill>
                <a:effectLst/>
              </a:rPr>
              <a:t> </a:t>
            </a:r>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shade val="50000"/>
              <a:alpha val="65000"/>
            </a:schemeClr>
          </a:solidFill>
          <a:ln w="11000" cap="rnd" cmpd="sng" algn="ctr">
            <a:solidFill>
              <a:schemeClr val="bg2">
                <a:tint val="78000"/>
                <a:satMod val="180000"/>
                <a:alpha val="88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2" name="Title Placeholder 21"/>
          <p:cNvSpPr>
            <a:spLocks noGrp="1"/>
          </p:cNvSpPr>
          <p:nvPr>
            <p:ph type="title"/>
          </p:nvPr>
        </p:nvSpPr>
        <p:spPr>
          <a:xfrm>
            <a:off x="457200" y="274638"/>
            <a:ext cx="8229600" cy="1143000"/>
          </a:xfrm>
          <a:prstGeom prst="rect">
            <a:avLst/>
          </a:prstGeom>
        </p:spPr>
        <p:txBody>
          <a:bodyPr anchor="b">
            <a:normAutofit/>
          </a:bodyPr>
          <a:lstStyle/>
          <a:p>
            <a:r>
              <a:rPr lang="en-US" noProof="1" smtClean="0"/>
              <a:t>Click to edit Master title style</a:t>
            </a:r>
            <a:endParaRPr lang="en-US" dirty="0"/>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a:defRPr sz="1300">
                <a:solidFill>
                  <a:schemeClr val="bg2">
                    <a:tint val="60000"/>
                    <a:satMod val="155000"/>
                  </a:schemeClr>
                </a:solidFill>
              </a:defRPr>
            </a:lvl1pPr>
          </a:lstStyle>
          <a:p>
            <a:pPr algn="l"/>
            <a:fld id="{EB33072D-4CB1-4526-90F7-8CBEF66B156A}" type="datetime8">
              <a:rPr lang="en-US" smtClean="0"/>
              <a:pPr algn="l"/>
              <a:t>10/12/2014 11:22 PM</a:t>
            </a:fld>
            <a:endParaRPr lang="en-US" sz="1300" dirty="0">
              <a:solidFill>
                <a:schemeClr val="bg2">
                  <a:tint val="60000"/>
                  <a:satMod val="155000"/>
                </a:schemeClr>
              </a:solidFill>
            </a:endParaRPr>
          </a:p>
        </p:txBody>
      </p:sp>
      <p:sp>
        <p:nvSpPr>
          <p:cNvPr id="3" name="Footer Placeholder 2"/>
          <p:cNvSpPr>
            <a:spLocks noGrp="1"/>
          </p:cNvSpPr>
          <p:nvPr>
            <p:ph type="ftr" sz="quarter" idx="3"/>
          </p:nvPr>
        </p:nvSpPr>
        <p:spPr>
          <a:xfrm>
            <a:off x="1600200" y="6400800"/>
            <a:ext cx="3907464" cy="274320"/>
          </a:xfrm>
          <a:prstGeom prst="rect">
            <a:avLst/>
          </a:prstGeom>
        </p:spPr>
        <p:txBody>
          <a:bodyPr/>
          <a:lstStyle>
            <a:lvl1pPr algn="r">
              <a:defRPr sz="1300">
                <a:solidFill>
                  <a:schemeClr val="bg2">
                    <a:tint val="60000"/>
                    <a:satMod val="155000"/>
                  </a:schemeClr>
                </a:solidFill>
              </a:defRPr>
            </a:lvl1pPr>
          </a:lstStyle>
          <a:p>
            <a:pPr algn="r"/>
            <a:endParaRPr lang="en-US" sz="1300" dirty="0">
              <a:solidFill>
                <a:schemeClr val="bg2">
                  <a:tint val="60000"/>
                  <a:satMod val="155000"/>
                </a:schemeClr>
              </a:solidFill>
            </a:endParaRPr>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a:defRPr sz="1600">
                <a:solidFill>
                  <a:schemeClr val="accent1">
                    <a:tint val="85000"/>
                    <a:satMod val="150000"/>
                  </a:schemeClr>
                </a:solidFill>
                <a:effectLst/>
              </a:defRPr>
            </a:lvl1pPr>
          </a:lstStyle>
          <a:p>
            <a:pPr algn="r"/>
            <a:fld id="{91AB0B45-0B29-4251-B6F0-D3632CF432BE}" type="slidenum">
              <a:rPr lang="en-US" sz="1600" smtClean="0">
                <a:solidFill>
                  <a:schemeClr val="accent1"/>
                </a:solidFill>
                <a:effectLst/>
              </a:rPr>
              <a:pPr algn="r"/>
              <a:t>‹#›</a:t>
            </a:fld>
            <a:r>
              <a:rPr lang="en-US" sz="1600" dirty="0" smtClean="0">
                <a:solidFill>
                  <a:schemeClr val="accent1"/>
                </a:solidFill>
                <a:effectLst/>
              </a:rPr>
              <a:t> </a:t>
            </a:r>
            <a:endParaRPr lang="en-US" sz="1600" b="1" dirty="0">
              <a:solidFill>
                <a:schemeClr val="accent1"/>
              </a:solidFill>
              <a:effectLst/>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marL="54864" algn="r" rtl="0" eaLnBrk="1" latinLnBrk="0" hangingPunct="1">
        <a:spcBef>
          <a:spcPct val="0"/>
        </a:spcBef>
        <a:buNone/>
        <a:defRPr sz="4600" kern="1200">
          <a:solidFill>
            <a:schemeClr val="tx1"/>
          </a:solidFill>
          <a:effectLst>
            <a:outerShdw blurRad="38100" dist="25500" dir="5400000" algn="tl" rotWithShape="0">
              <a:srgbClr val="000000">
                <a:satMod val="180000"/>
                <a:alpha val="75000"/>
              </a:srgbClr>
            </a:outerShdw>
          </a:effectLst>
          <a:latin typeface="+mj-lt"/>
          <a:ea typeface="+mj-ea"/>
          <a:cs typeface="+mj-cs"/>
        </a:defRPr>
      </a:lvl1pPr>
    </p:titleStyle>
    <p:bodyStyle>
      <a:lvl1pPr marL="685800" indent="-365760" algn="l" rtl="0" eaLnBrk="1" latinLnBrk="0" hangingPunct="1">
        <a:spcBef>
          <a:spcPts val="0"/>
        </a:spcBef>
        <a:buClr>
          <a:schemeClr val="accent1"/>
        </a:buClr>
        <a:buSzPct val="70000"/>
        <a:buFont typeface="Wingdings 2"/>
        <a:buChar char=""/>
        <a:defRPr sz="3200" kern="1200">
          <a:solidFill>
            <a:schemeClr val="tx1"/>
          </a:solidFill>
          <a:latin typeface="+mn-lt"/>
          <a:ea typeface="+mn-ea"/>
          <a:cs typeface="+mn-cs"/>
        </a:defRPr>
      </a:lvl1pPr>
      <a:lvl2pPr marL="742950" indent="-228600" algn="l" rtl="0" eaLnBrk="1" latinLnBrk="0" hangingPunct="1">
        <a:spcBef>
          <a:spcPts val="400"/>
        </a:spcBef>
        <a:buClr>
          <a:schemeClr val="accent2"/>
        </a:buClr>
        <a:buSzPct val="90000"/>
        <a:buFontTx/>
        <a:buChar char="•"/>
        <a:defRPr sz="2600" kern="1200">
          <a:solidFill>
            <a:schemeClr val="tx1"/>
          </a:solidFill>
          <a:latin typeface="+mn-lt"/>
          <a:ea typeface="+mn-ea"/>
          <a:cs typeface="+mn-cs"/>
        </a:defRPr>
      </a:lvl2pPr>
      <a:lvl3pPr marL="960120" indent="-192024" algn="l" rtl="0" eaLnBrk="1" latinLnBrk="0" hangingPunct="1">
        <a:spcBef>
          <a:spcPts val="400"/>
        </a:spcBef>
        <a:buClr>
          <a:schemeClr val="accent3"/>
        </a:buClr>
        <a:buSzPct val="100000"/>
        <a:buFont typeface="Wingdings 2"/>
        <a:buChar char=""/>
        <a:defRPr sz="2300" kern="1200">
          <a:solidFill>
            <a:schemeClr val="tx1"/>
          </a:solidFill>
          <a:latin typeface="+mn-lt"/>
          <a:ea typeface="+mn-ea"/>
          <a:cs typeface="+mn-cs"/>
        </a:defRPr>
      </a:lvl3pPr>
      <a:lvl4pPr marL="1188720" indent="-182880" algn="l" rtl="0" eaLnBrk="1" latinLnBrk="0" hangingPunct="1">
        <a:spcBef>
          <a:spcPts val="400"/>
        </a:spcBef>
        <a:buClr>
          <a:schemeClr val="accent3"/>
        </a:buClr>
        <a:buSzPct val="100000"/>
        <a:buFont typeface="Wingdings 2"/>
        <a:buChar char=""/>
        <a:defRPr sz="2000" kern="1200">
          <a:solidFill>
            <a:schemeClr val="tx1"/>
          </a:solidFill>
          <a:latin typeface="+mn-lt"/>
          <a:ea typeface="+mn-ea"/>
          <a:cs typeface="+mn-cs"/>
        </a:defRPr>
      </a:lvl4pPr>
      <a:lvl5pPr marL="1371600" indent="-182880" algn="l" rtl="0" eaLnBrk="1" latinLnBrk="0" hangingPunct="1">
        <a:spcBef>
          <a:spcPts val="400"/>
        </a:spcBef>
        <a:buClr>
          <a:schemeClr val="accent3"/>
        </a:buClr>
        <a:buSzPct val="100000"/>
        <a:buFont typeface="Wingdings 2"/>
        <a:buChar char=""/>
        <a:defRPr sz="1900" kern="1200">
          <a:solidFill>
            <a:schemeClr val="tx1"/>
          </a:solidFill>
          <a:latin typeface="+mn-lt"/>
          <a:ea typeface="+mn-ea"/>
          <a:cs typeface="+mn-cs"/>
        </a:defRPr>
      </a:lvl5pPr>
      <a:lvl6pPr marL="1554480" indent="-173736" algn="l" rtl="0" eaLnBrk="1" latinLnBrk="0" hangingPunct="1">
        <a:spcBef>
          <a:spcPts val="400"/>
        </a:spcBef>
        <a:buClr>
          <a:schemeClr val="accent4"/>
        </a:buClr>
        <a:buFont typeface="Wingdings 2"/>
        <a:buChar char=""/>
        <a:defRPr sz="1800" kern="1200" baseline="0">
          <a:solidFill>
            <a:schemeClr val="tx1"/>
          </a:solidFill>
          <a:latin typeface="+mn-lt"/>
          <a:ea typeface="+mn-ea"/>
          <a:cs typeface="+mn-cs"/>
        </a:defRPr>
      </a:lvl6pPr>
      <a:lvl7pPr marL="1737360" indent="-173736" algn="l" rtl="0" eaLnBrk="1" latinLnBrk="0" hangingPunct="1">
        <a:spcBef>
          <a:spcPts val="400"/>
        </a:spcBef>
        <a:buClr>
          <a:schemeClr val="accent4"/>
        </a:buClr>
        <a:buFont typeface="Wingdings 2"/>
        <a:buChar char=""/>
        <a:defRPr sz="1600" kern="1200" baseline="0">
          <a:solidFill>
            <a:schemeClr val="tx1"/>
          </a:solidFill>
          <a:latin typeface="+mn-lt"/>
          <a:ea typeface="+mn-ea"/>
          <a:cs typeface="+mn-cs"/>
        </a:defRPr>
      </a:lvl7pPr>
      <a:lvl8pPr marL="1920240" indent="-173736" algn="l" rtl="0" eaLnBrk="1" latinLnBrk="0" hangingPunct="1">
        <a:spcBef>
          <a:spcPts val="400"/>
        </a:spcBef>
        <a:buClr>
          <a:schemeClr val="accent4"/>
        </a:buClr>
        <a:buFont typeface="Wingdings 2"/>
        <a:buChar char=""/>
        <a:defRPr sz="1600" kern="1200" baseline="0">
          <a:solidFill>
            <a:schemeClr val="tx1"/>
          </a:solidFill>
          <a:latin typeface="+mn-lt"/>
          <a:ea typeface="+mn-ea"/>
          <a:cs typeface="+mn-cs"/>
        </a:defRPr>
      </a:lvl8pPr>
      <a:lvl9pPr marL="2148840" indent="-173736" algn="l" rtl="0" eaLnBrk="1" latinLnBrk="0" hangingPunct="1">
        <a:spcBef>
          <a:spcPts val="400"/>
        </a:spcBef>
        <a:buClr>
          <a:schemeClr val="accent4"/>
        </a:buClr>
        <a:buFont typeface="Wingdings 2"/>
        <a:buChar char=""/>
        <a:defRPr sz="16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28675" y="2292096"/>
            <a:ext cx="4300538" cy="2219691"/>
          </a:xfrm>
        </p:spPr>
        <p:txBody>
          <a:bodyPr anchor="ctr"/>
          <a:lstStyle/>
          <a:p>
            <a:pPr algn="ctr" rtl="1"/>
            <a:r>
              <a:rPr lang="ar-SA" b="1" dirty="0" smtClean="0">
                <a:latin typeface="Arial" pitchFamily="34" charset="0"/>
                <a:cs typeface="Arial" pitchFamily="34" charset="0"/>
              </a:rPr>
              <a:t>مقرر</a:t>
            </a:r>
            <a:br>
              <a:rPr lang="ar-SA" b="1" dirty="0" smtClean="0">
                <a:latin typeface="Arial" pitchFamily="34" charset="0"/>
                <a:cs typeface="Arial" pitchFamily="34" charset="0"/>
              </a:rPr>
            </a:br>
            <a:r>
              <a:rPr lang="ar-SA" b="1" dirty="0" smtClean="0">
                <a:latin typeface="Arial" pitchFamily="34" charset="0"/>
                <a:cs typeface="Arial" pitchFamily="34" charset="0"/>
              </a:rPr>
              <a:t>نظريات الاتصال</a:t>
            </a:r>
            <a:endParaRPr lang="en-US" b="1" dirty="0">
              <a:latin typeface="Arial" pitchFamily="34" charset="0"/>
              <a:cs typeface="Arial" pitchFamily="34" charset="0"/>
            </a:endParaRPr>
          </a:p>
        </p:txBody>
      </p:sp>
      <p:sp>
        <p:nvSpPr>
          <p:cNvPr id="7" name="Subtitle 6"/>
          <p:cNvSpPr>
            <a:spLocks noGrp="1"/>
          </p:cNvSpPr>
          <p:nvPr>
            <p:ph type="subTitle" idx="1"/>
          </p:nvPr>
        </p:nvSpPr>
        <p:spPr/>
        <p:txBody>
          <a:bodyPr/>
          <a:lstStyle/>
          <a:p>
            <a:pPr rtl="1"/>
            <a:r>
              <a:rPr lang="ar-SA" b="1" dirty="0" smtClean="0">
                <a:latin typeface="Arial" pitchFamily="34" charset="0"/>
                <a:cs typeface="Arial" pitchFamily="34" charset="0"/>
              </a:rPr>
              <a:t>المحاضرة  الرابعة</a:t>
            </a:r>
            <a:endParaRPr lang="en-US" b="1" dirty="0">
              <a:latin typeface="Arial" pitchFamily="34" charset="0"/>
              <a:cs typeface="Arial" pitchFamily="34" charset="0"/>
            </a:endParaRPr>
          </a:p>
        </p:txBody>
      </p:sp>
      <p:pic>
        <p:nvPicPr>
          <p:cNvPr id="4" name="Picture Placeholder 3" descr="Open book on table, blurred shelves of books in background"/>
          <p:cNvPicPr>
            <a:picLocks noGrp="1" noChangeAspect="1"/>
          </p:cNvPicPr>
          <p:nvPr>
            <p:ph type="pic" sz="quarter" idx="13"/>
          </p:nvPr>
        </p:nvPicPr>
        <p:blipFill>
          <a:blip r:embed="rId2" cstate="print">
            <a:extLst>
              <a:ext uri="{28A0092B-C50C-407E-A947-70E740481C1C}">
                <a14:useLocalDpi xmlns:a14="http://schemas.microsoft.com/office/drawing/2010/main" xmlns="" val="0"/>
              </a:ext>
            </a:extLst>
          </a:blip>
          <a:srcRect l="8890" r="8890"/>
          <a:stretch>
            <a:fillRect/>
          </a:stretch>
        </p:blipFill>
        <p:spPr/>
      </p:pic>
    </p:spTree>
    <p:extLst>
      <p:ext uri="{BB962C8B-B14F-4D97-AF65-F5344CB8AC3E}">
        <p14:creationId xmlns:p14="http://schemas.microsoft.com/office/powerpoint/2010/main" xmlns="" val="16521339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p:txBody>
          <a:bodyPr/>
          <a:lstStyle/>
          <a:p>
            <a:pPr eaLnBrk="1" hangingPunct="1"/>
            <a:endParaRPr lang="ar-SA" smtClean="0"/>
          </a:p>
        </p:txBody>
      </p:sp>
      <p:sp>
        <p:nvSpPr>
          <p:cNvPr id="13315" name="عنصر نائب للمحتوى 2"/>
          <p:cNvSpPr>
            <a:spLocks noGrp="1"/>
          </p:cNvSpPr>
          <p:nvPr>
            <p:ph idx="1"/>
          </p:nvPr>
        </p:nvSpPr>
        <p:spPr>
          <a:xfrm>
            <a:off x="323528" y="2108200"/>
            <a:ext cx="8591872" cy="4273128"/>
          </a:xfrm>
        </p:spPr>
        <p:txBody>
          <a:bodyPr>
            <a:normAutofit/>
          </a:bodyPr>
          <a:lstStyle/>
          <a:p>
            <a:pPr algn="r" rtl="1" eaLnBrk="1" hangingPunct="1"/>
            <a:r>
              <a:rPr lang="ar-SA" dirty="0" smtClean="0"/>
              <a:t>من مؤيدي هذه النظرية</a:t>
            </a:r>
            <a:r>
              <a:rPr lang="en-US" dirty="0" smtClean="0">
                <a:cs typeface="Arial" charset="0"/>
              </a:rPr>
              <a:t>:</a:t>
            </a:r>
            <a:r>
              <a:rPr lang="ar-SA" dirty="0" err="1" smtClean="0"/>
              <a:t>هيغل</a:t>
            </a:r>
            <a:r>
              <a:rPr lang="ar-SA" dirty="0" smtClean="0"/>
              <a:t> الذي قال: أياً كان الفرد ومدى ارتقائه في السلم الاجتماعي، فالدولة أفضل منه، لأنها ببساطة أقدر منه على تحقيق التقدم. فيما طالب </a:t>
            </a:r>
            <a:r>
              <a:rPr lang="ar-SA" dirty="0" err="1" smtClean="0"/>
              <a:t>ميكافيللي</a:t>
            </a:r>
            <a:r>
              <a:rPr lang="ar-SA" dirty="0" smtClean="0"/>
              <a:t> إلى إخضاع كل شيء للدولة، وأن الأعمال </a:t>
            </a:r>
            <a:r>
              <a:rPr lang="ar-SA" dirty="0" err="1" smtClean="0"/>
              <a:t>اللاأخلاقية</a:t>
            </a:r>
            <a:r>
              <a:rPr lang="ar-SA" dirty="0" smtClean="0"/>
              <a:t> التي يقترفها القادة السياسيون بحق الشعب، والإجراءات والرقابة الصارمة كلها لها ما يبررها ما دامت تخضع لمصلحة الدولة</a:t>
            </a:r>
            <a:r>
              <a:rPr lang="en-US" dirty="0" smtClean="0">
                <a:cs typeface="Arial"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p:cNvSpPr>
            <a:spLocks noGrp="1"/>
          </p:cNvSpPr>
          <p:nvPr>
            <p:ph type="title"/>
          </p:nvPr>
        </p:nvSpPr>
        <p:spPr/>
        <p:txBody>
          <a:bodyPr/>
          <a:lstStyle/>
          <a:p>
            <a:pPr algn="ctr" eaLnBrk="1" hangingPunct="1"/>
            <a:r>
              <a:rPr lang="ar-SA" u="sng" smtClean="0"/>
              <a:t>النظرية الشيوعية:</a:t>
            </a:r>
            <a:endParaRPr lang="ar-SA" smtClean="0"/>
          </a:p>
        </p:txBody>
      </p:sp>
      <p:sp>
        <p:nvSpPr>
          <p:cNvPr id="14339" name="عنصر نائب للمحتوى 2"/>
          <p:cNvSpPr>
            <a:spLocks noGrp="1"/>
          </p:cNvSpPr>
          <p:nvPr>
            <p:ph idx="1"/>
          </p:nvPr>
        </p:nvSpPr>
        <p:spPr>
          <a:xfrm>
            <a:off x="179513" y="1583953"/>
            <a:ext cx="8964488" cy="5805487"/>
          </a:xfrm>
        </p:spPr>
        <p:txBody>
          <a:bodyPr>
            <a:normAutofit/>
          </a:bodyPr>
          <a:lstStyle/>
          <a:p>
            <a:pPr algn="r" rtl="1" eaLnBrk="1" hangingPunct="1"/>
            <a:r>
              <a:rPr lang="ar-SA" sz="2400" dirty="0" smtClean="0"/>
              <a:t>نشأتها: بدايات القرن العشرين ظهور نظرية الصحافة الشيوعية، والتي يُعد كارل ماركس الأب الروحي لها</a:t>
            </a:r>
            <a:endParaRPr lang="en-US" sz="2400" dirty="0" smtClean="0">
              <a:cs typeface="Arial" charset="0"/>
            </a:endParaRPr>
          </a:p>
          <a:p>
            <a:pPr algn="r" rtl="1" eaLnBrk="1" hangingPunct="1"/>
            <a:r>
              <a:rPr lang="ar-SA" sz="2400" b="1" dirty="0" smtClean="0"/>
              <a:t>فكرتها الأساسية: </a:t>
            </a:r>
            <a:r>
              <a:rPr lang="ar-SA" sz="2400" dirty="0" smtClean="0"/>
              <a:t>فكرة أن تكون الصحافة والإعلام أداة من أدوات الحزب الشيوعي الحاكم. ولهذا فإن الحزب هو الذي يتحكم تحكماً كاملاً في مجريات الشأن الإعلامي في الدول الشيوعية. فهي ترى </a:t>
            </a:r>
            <a:r>
              <a:rPr lang="ar-SA" sz="2400" dirty="0" err="1" smtClean="0"/>
              <a:t>ان</a:t>
            </a:r>
            <a:r>
              <a:rPr lang="ar-SA" sz="2400" dirty="0" smtClean="0"/>
              <a:t> وظائف وسائل الإعلام في المجتمع الشيوعي هي نفسها وظائف الجهاز الحاكم أي دعم وتوسع النظام الاشتراكي، وان هذه الوسائل يجب </a:t>
            </a:r>
            <a:r>
              <a:rPr lang="ar-SA" sz="2400" dirty="0" err="1" smtClean="0"/>
              <a:t>ان</a:t>
            </a:r>
            <a:r>
              <a:rPr lang="ar-SA" sz="2400" dirty="0" smtClean="0"/>
              <a:t> توجد لنشر السياسة الاشتراكية وليس لها </a:t>
            </a:r>
            <a:r>
              <a:rPr lang="ar-SA" sz="2400" dirty="0" err="1" smtClean="0"/>
              <a:t>ان</a:t>
            </a:r>
            <a:r>
              <a:rPr lang="ar-SA" sz="2400" dirty="0" smtClean="0"/>
              <a:t> تبحث عن الحقيقة.</a:t>
            </a:r>
            <a:endParaRPr lang="ar-SA" sz="2400" b="1" dirty="0" smtClean="0"/>
          </a:p>
          <a:p>
            <a:pPr algn="r" rtl="1" eaLnBrk="1" hangingPunct="1"/>
            <a:r>
              <a:rPr lang="ar-SA" sz="2400" b="1" dirty="0" smtClean="0"/>
              <a:t>ملكية</a:t>
            </a:r>
            <a:r>
              <a:rPr lang="ar-SA" sz="2400" dirty="0" smtClean="0"/>
              <a:t> </a:t>
            </a:r>
            <a:r>
              <a:rPr lang="ar-SA" sz="2400" b="1" dirty="0" smtClean="0"/>
              <a:t>وسائل الإعلام: </a:t>
            </a:r>
            <a:r>
              <a:rPr lang="ar-SA" sz="2400" dirty="0" smtClean="0"/>
              <a:t>عامة فقط، ولا يتاح تملكها للأفراد، فهي تعتبر جزءا من الدولة، والدولة فقط هي التي تملكها.</a:t>
            </a:r>
            <a:endParaRPr lang="en-US" sz="2400" dirty="0" smtClean="0">
              <a:cs typeface="Arial" charset="0"/>
            </a:endParaRPr>
          </a:p>
          <a:p>
            <a:pPr algn="r" rtl="1" eaLnBrk="1" hangingPunct="1"/>
            <a:r>
              <a:rPr lang="ar-SA" sz="2400" dirty="0" smtClean="0"/>
              <a:t>الرقابة والتفتيش:</a:t>
            </a:r>
            <a:endParaRPr lang="en-US" sz="2400" dirty="0" smtClean="0">
              <a:cs typeface="Arial" charset="0"/>
            </a:endParaRPr>
          </a:p>
          <a:p>
            <a:pPr algn="r" rtl="1" eaLnBrk="1" hangingPunct="1"/>
            <a:r>
              <a:rPr lang="ar-SA" sz="2400" b="1" dirty="0" smtClean="0"/>
              <a:t>العاملين</a:t>
            </a:r>
            <a:r>
              <a:rPr lang="ar-SA" sz="2400" dirty="0" smtClean="0"/>
              <a:t> </a:t>
            </a:r>
            <a:r>
              <a:rPr lang="ar-SA" sz="2400" b="1" dirty="0" smtClean="0"/>
              <a:t>في الإعلام: </a:t>
            </a:r>
            <a:r>
              <a:rPr lang="ar-SA" sz="2400" dirty="0" smtClean="0"/>
              <a:t>وسائل الإعلام فيها خاضعة </a:t>
            </a:r>
            <a:r>
              <a:rPr lang="ar-SA" sz="2400" b="1" dirty="0" smtClean="0"/>
              <a:t>لمراقبة</a:t>
            </a:r>
            <a:r>
              <a:rPr lang="ar-SA" sz="2400" dirty="0" smtClean="0"/>
              <a:t> الدولة </a:t>
            </a:r>
            <a:r>
              <a:rPr lang="ar-SA" sz="2400" b="1" dirty="0" smtClean="0"/>
              <a:t>والتفتيش</a:t>
            </a:r>
            <a:r>
              <a:rPr lang="ar-SA" sz="2400" dirty="0" smtClean="0"/>
              <a:t> وتعيين المحررين.</a:t>
            </a:r>
            <a:endParaRPr lang="en-US" sz="2400" dirty="0" smtClean="0">
              <a:cs typeface="Arial" charset="0"/>
            </a:endParaRPr>
          </a:p>
          <a:p>
            <a:pPr algn="r" rtl="1" eaLnBrk="1" hangingPunct="1"/>
            <a:r>
              <a:rPr lang="ar-SA" sz="2400" b="1" dirty="0" smtClean="0"/>
              <a:t>الجماهير :  </a:t>
            </a:r>
            <a:r>
              <a:rPr lang="ar-SA" sz="2400" dirty="0" smtClean="0"/>
              <a:t>تفترض </a:t>
            </a:r>
            <a:r>
              <a:rPr lang="ar-SA" sz="2400" dirty="0" err="1" smtClean="0"/>
              <a:t>ان</a:t>
            </a:r>
            <a:r>
              <a:rPr lang="ar-SA" sz="2400" dirty="0" smtClean="0"/>
              <a:t> </a:t>
            </a:r>
            <a:r>
              <a:rPr lang="ar-SA" sz="2400" b="1" dirty="0" smtClean="0"/>
              <a:t>الجماهير</a:t>
            </a:r>
            <a:r>
              <a:rPr lang="ar-SA" sz="2400" dirty="0" smtClean="0"/>
              <a:t> اضعف وأجهل من </a:t>
            </a:r>
            <a:r>
              <a:rPr lang="ar-SA" sz="2400" dirty="0" err="1" smtClean="0"/>
              <a:t>ان</a:t>
            </a:r>
            <a:r>
              <a:rPr lang="ar-SA" sz="2400" dirty="0" smtClean="0"/>
              <a:t> تحاط علما بكل ما تقوم </a:t>
            </a:r>
            <a:r>
              <a:rPr lang="ar-SA" sz="2400" dirty="0" err="1" smtClean="0"/>
              <a:t>به</a:t>
            </a:r>
            <a:r>
              <a:rPr lang="ar-SA" sz="2400" dirty="0" smtClean="0"/>
              <a:t> الحكومة.</a:t>
            </a:r>
            <a:endParaRPr lang="en-US" sz="2400" dirty="0" smtClean="0">
              <a:cs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وان 1"/>
          <p:cNvSpPr>
            <a:spLocks noGrp="1"/>
          </p:cNvSpPr>
          <p:nvPr>
            <p:ph type="title"/>
          </p:nvPr>
        </p:nvSpPr>
        <p:spPr/>
        <p:txBody>
          <a:bodyPr/>
          <a:lstStyle/>
          <a:p>
            <a:pPr algn="ctr" eaLnBrk="1" hangingPunct="1"/>
            <a:endParaRPr lang="ar-SA" smtClean="0"/>
          </a:p>
        </p:txBody>
      </p:sp>
      <p:sp>
        <p:nvSpPr>
          <p:cNvPr id="15363" name="عنصر نائب للمحتوى 2"/>
          <p:cNvSpPr>
            <a:spLocks noGrp="1"/>
          </p:cNvSpPr>
          <p:nvPr>
            <p:ph idx="1"/>
          </p:nvPr>
        </p:nvSpPr>
        <p:spPr>
          <a:xfrm>
            <a:off x="251520" y="1484784"/>
            <a:ext cx="8663880" cy="5184576"/>
          </a:xfrm>
        </p:spPr>
        <p:txBody>
          <a:bodyPr>
            <a:normAutofit/>
          </a:bodyPr>
          <a:lstStyle/>
          <a:p>
            <a:pPr algn="r" rtl="1" eaLnBrk="1" hangingPunct="1"/>
            <a:r>
              <a:rPr lang="ar-SA" sz="3600" u="sng" dirty="0" smtClean="0"/>
              <a:t>وتتفق النظريتان السلطوية والشيوعية</a:t>
            </a:r>
            <a:r>
              <a:rPr lang="ar-SA" sz="3600" dirty="0" smtClean="0"/>
              <a:t> في محورية المجتمع - وليس الفرد - كأساس لتبرير السيطرة والتحكم في وسائل الإعلام. فمصلحة الجماعة وهيمنة الدولة تتجاوز مصلحة الفرد، لكن الاختلاف بينهما يأتي في جانب ملكية وسائل الإعلام، فالنظرية السلطوية تتيح الملكية الخاصة لوسائل الإعلام، بينما ملكية وسائل الإعلام في المجتمع الشيوعي هي من اختصاص الحزب الشيوعي الحاكم.</a:t>
            </a:r>
            <a:endParaRPr lang="en-US" sz="3600" dirty="0" smtClean="0">
              <a:cs typeface="Arial" charset="0"/>
            </a:endParaRPr>
          </a:p>
          <a:p>
            <a:pPr algn="r" rtl="1" eaLnBrk="1" hangingPunct="1"/>
            <a:endParaRPr lang="ar-SA" sz="36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وان 1"/>
          <p:cNvSpPr>
            <a:spLocks noGrp="1"/>
          </p:cNvSpPr>
          <p:nvPr>
            <p:ph type="title"/>
          </p:nvPr>
        </p:nvSpPr>
        <p:spPr/>
        <p:txBody>
          <a:bodyPr/>
          <a:lstStyle/>
          <a:p>
            <a:pPr algn="ctr" eaLnBrk="1" hangingPunct="1"/>
            <a:r>
              <a:rPr lang="ar-SA" u="sng" smtClean="0"/>
              <a:t>النظرية الليبرالية (الحرية):</a:t>
            </a:r>
            <a:endParaRPr lang="en-US" smtClean="0">
              <a:cs typeface="Times New Roman" pitchFamily="18" charset="0"/>
            </a:endParaRPr>
          </a:p>
        </p:txBody>
      </p:sp>
      <p:sp>
        <p:nvSpPr>
          <p:cNvPr id="17411" name="عنصر نائب للمحتوى 2"/>
          <p:cNvSpPr>
            <a:spLocks noGrp="1"/>
          </p:cNvSpPr>
          <p:nvPr>
            <p:ph idx="1"/>
          </p:nvPr>
        </p:nvSpPr>
        <p:spPr>
          <a:xfrm>
            <a:off x="180528" y="1341438"/>
            <a:ext cx="9144000" cy="5516562"/>
          </a:xfrm>
        </p:spPr>
        <p:txBody>
          <a:bodyPr rtlCol="0">
            <a:noAutofit/>
          </a:bodyPr>
          <a:lstStyle/>
          <a:p>
            <a:pPr algn="r" rtl="1">
              <a:defRPr/>
            </a:pPr>
            <a:r>
              <a:rPr lang="ar-SA" sz="2400" u="sng" dirty="0" smtClean="0"/>
              <a:t>نشأتها: </a:t>
            </a:r>
            <a:r>
              <a:rPr lang="ar-SA" sz="2400" dirty="0" smtClean="0"/>
              <a:t>النظرية إلى عصر النهضة </a:t>
            </a:r>
            <a:r>
              <a:rPr lang="ar-SA" sz="2400" dirty="0" err="1" smtClean="0"/>
              <a:t>الاوروبية</a:t>
            </a:r>
            <a:r>
              <a:rPr lang="ar-SA" sz="2400" dirty="0" smtClean="0"/>
              <a:t>، وبالتحديد في </a:t>
            </a:r>
            <a:r>
              <a:rPr lang="ar-SA" sz="2400" dirty="0" err="1" smtClean="0"/>
              <a:t>اواخر</a:t>
            </a:r>
            <a:r>
              <a:rPr lang="ar-SA" sz="2400" dirty="0" smtClean="0"/>
              <a:t> القرن الثامن عشر. إذ أدت النظرية السلطوية وسوء استخدامها </a:t>
            </a:r>
            <a:r>
              <a:rPr lang="ar-SA" sz="2400" dirty="0" err="1" smtClean="0"/>
              <a:t>وافلاس</a:t>
            </a:r>
            <a:r>
              <a:rPr lang="ar-SA" sz="2400" dirty="0" smtClean="0"/>
              <a:t> الكنيسة وخاصة بعد ظهور نظرية بطليموس إلى توجه عدد من المفكرين </a:t>
            </a:r>
            <a:r>
              <a:rPr lang="ar-SA" sz="2400" dirty="0" err="1" smtClean="0"/>
              <a:t>الاوروبيين</a:t>
            </a:r>
            <a:r>
              <a:rPr lang="ar-SA" sz="2400" dirty="0" smtClean="0"/>
              <a:t> لتطويرها.</a:t>
            </a:r>
            <a:endParaRPr lang="en-US" sz="2400" dirty="0" smtClean="0"/>
          </a:p>
          <a:p>
            <a:pPr algn="r" rtl="1" eaLnBrk="1" fontAlgn="auto" hangingPunct="1">
              <a:spcBef>
                <a:spcPts val="0"/>
              </a:spcBef>
              <a:spcAft>
                <a:spcPts val="0"/>
              </a:spcAft>
              <a:buFont typeface="Arial" pitchFamily="34" charset="0"/>
              <a:buChar char="•"/>
              <a:defRPr/>
            </a:pPr>
            <a:r>
              <a:rPr lang="ar-SA" sz="2400" b="1" u="sng" dirty="0" smtClean="0"/>
              <a:t>أهدافها:</a:t>
            </a:r>
            <a:r>
              <a:rPr lang="ar-SA" sz="2400" b="1" dirty="0" smtClean="0"/>
              <a:t> </a:t>
            </a:r>
            <a:r>
              <a:rPr lang="ar-SA" sz="2400" dirty="0" smtClean="0"/>
              <a:t>إيصال الحقيقة إلى الناس , وتحقيق اكبر قدر من الربح المادي من خلال الإعلان والترفيه والدعاية، لكن الهدف الأساسي لوجودها هو </a:t>
            </a:r>
            <a:r>
              <a:rPr lang="ar-SA" sz="2400" b="1" dirty="0" smtClean="0"/>
              <a:t>مراقبة</a:t>
            </a:r>
            <a:r>
              <a:rPr lang="ar-SA" sz="2400" dirty="0" smtClean="0"/>
              <a:t> الحكومة وأنشطتها المختلفة من أجل كشف العيوب والفساد وغيرها من الأمور.</a:t>
            </a:r>
            <a:endParaRPr lang="ar-SA" sz="2400" b="1" dirty="0" smtClean="0"/>
          </a:p>
          <a:p>
            <a:pPr algn="r" rtl="1" eaLnBrk="1" fontAlgn="auto" hangingPunct="1">
              <a:spcBef>
                <a:spcPts val="0"/>
              </a:spcBef>
              <a:spcAft>
                <a:spcPts val="0"/>
              </a:spcAft>
              <a:buFont typeface="Arial" pitchFamily="34" charset="0"/>
              <a:buChar char="•"/>
              <a:defRPr/>
            </a:pPr>
            <a:r>
              <a:rPr lang="ar-SA" sz="2400" b="1" u="sng" dirty="0" smtClean="0"/>
              <a:t>ملكية وسائل الإعلام</a:t>
            </a:r>
            <a:r>
              <a:rPr lang="ar-SA" sz="2400" b="1" dirty="0" smtClean="0"/>
              <a:t>: </a:t>
            </a:r>
            <a:r>
              <a:rPr lang="ar-SA" sz="2400" dirty="0" smtClean="0"/>
              <a:t>حق خاص، مفتوح لجميع الأفراد والجماعات، دون الحاجة لترخيص من السلطة. ولا يمكن بأي حال من الأحوال أن تمتلك الحكومة وسائل الإعلام</a:t>
            </a:r>
            <a:endParaRPr lang="en-US" sz="2400" dirty="0" smtClean="0"/>
          </a:p>
          <a:p>
            <a:pPr algn="r" rtl="1" eaLnBrk="1" fontAlgn="auto" hangingPunct="1">
              <a:spcBef>
                <a:spcPts val="0"/>
              </a:spcBef>
              <a:spcAft>
                <a:spcPts val="0"/>
              </a:spcAft>
              <a:buFont typeface="Arial" pitchFamily="34" charset="0"/>
              <a:buChar char="•"/>
              <a:defRPr/>
            </a:pPr>
            <a:r>
              <a:rPr lang="ar-SA" sz="2400" b="1" u="sng" dirty="0" smtClean="0"/>
              <a:t>الرقابة:</a:t>
            </a:r>
            <a:r>
              <a:rPr lang="ar-SA" sz="2400" b="1" dirty="0" smtClean="0"/>
              <a:t> </a:t>
            </a:r>
            <a:r>
              <a:rPr lang="ar-SA" sz="2400" dirty="0" err="1" smtClean="0"/>
              <a:t>وانها</a:t>
            </a:r>
            <a:r>
              <a:rPr lang="ar-SA" sz="2400" dirty="0" smtClean="0"/>
              <a:t> لا تخضع للرقابة الداخلية أو الخارجية.</a:t>
            </a:r>
            <a:endParaRPr lang="en-US" sz="2400" dirty="0" smtClean="0"/>
          </a:p>
          <a:p>
            <a:pPr algn="r" rtl="1" eaLnBrk="1" fontAlgn="auto" hangingPunct="1">
              <a:spcBef>
                <a:spcPts val="0"/>
              </a:spcBef>
              <a:spcAft>
                <a:spcPts val="0"/>
              </a:spcAft>
              <a:buFont typeface="Arial" pitchFamily="34" charset="0"/>
              <a:buChar char="•"/>
              <a:defRPr/>
            </a:pPr>
            <a:r>
              <a:rPr lang="ar-SA" sz="2400" dirty="0" smtClean="0"/>
              <a:t>أدى تطبيق نظرية الحرية للصحافة إلى ظهور عدة </a:t>
            </a:r>
            <a:r>
              <a:rPr lang="ar-SA" sz="2400" b="1" dirty="0" smtClean="0"/>
              <a:t>سلبيات</a:t>
            </a:r>
            <a:r>
              <a:rPr lang="ar-SA" sz="2400" dirty="0" smtClean="0"/>
              <a:t> منها:</a:t>
            </a:r>
            <a:endParaRPr lang="en-US" sz="2400" dirty="0" smtClean="0"/>
          </a:p>
          <a:p>
            <a:pPr indent="609600" algn="r" rtl="1" eaLnBrk="1" fontAlgn="auto" hangingPunct="1">
              <a:spcBef>
                <a:spcPts val="0"/>
              </a:spcBef>
              <a:spcAft>
                <a:spcPts val="0"/>
              </a:spcAft>
              <a:buFont typeface="+mj-lt"/>
              <a:buAutoNum type="arabicPeriod"/>
              <a:defRPr/>
            </a:pPr>
            <a:r>
              <a:rPr lang="ar-SA" sz="2400" dirty="0" smtClean="0"/>
              <a:t>التركيز على الربح المادي.</a:t>
            </a:r>
            <a:endParaRPr lang="en-US" sz="2400" dirty="0" smtClean="0"/>
          </a:p>
          <a:p>
            <a:pPr indent="609600" algn="r" rtl="1" eaLnBrk="1" fontAlgn="auto" hangingPunct="1">
              <a:spcBef>
                <a:spcPts val="0"/>
              </a:spcBef>
              <a:spcAft>
                <a:spcPts val="0"/>
              </a:spcAft>
              <a:buFont typeface="+mj-lt"/>
              <a:buAutoNum type="arabicPeriod"/>
              <a:defRPr/>
            </a:pPr>
            <a:r>
              <a:rPr lang="ar-SA" sz="2400" dirty="0" smtClean="0"/>
              <a:t>الاحتكار:</a:t>
            </a:r>
            <a:endParaRPr lang="en-US" sz="2400" dirty="0" smtClean="0"/>
          </a:p>
          <a:p>
            <a:pPr indent="609600" algn="r" rtl="1" eaLnBrk="1" fontAlgn="auto" hangingPunct="1">
              <a:spcBef>
                <a:spcPts val="0"/>
              </a:spcBef>
              <a:spcAft>
                <a:spcPts val="0"/>
              </a:spcAft>
              <a:buFont typeface="+mj-lt"/>
              <a:buAutoNum type="arabicPeriod"/>
              <a:defRPr/>
            </a:pPr>
            <a:r>
              <a:rPr lang="ar-SA" sz="2400" dirty="0" smtClean="0"/>
              <a:t>الميول السياسية:</a:t>
            </a:r>
            <a:endParaRPr lang="en-US" sz="2400" dirty="0" smtClean="0"/>
          </a:p>
          <a:p>
            <a:pPr indent="609600" algn="r" rtl="1" eaLnBrk="1" fontAlgn="auto" hangingPunct="1">
              <a:spcBef>
                <a:spcPts val="0"/>
              </a:spcBef>
              <a:spcAft>
                <a:spcPts val="0"/>
              </a:spcAft>
              <a:buFont typeface="+mj-lt"/>
              <a:buAutoNum type="arabicPeriod"/>
              <a:defRPr/>
            </a:pPr>
            <a:r>
              <a:rPr lang="ar-SA" sz="2400" dirty="0" smtClean="0"/>
              <a:t>الترفيه الضار</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وان 1"/>
          <p:cNvSpPr>
            <a:spLocks noGrp="1"/>
          </p:cNvSpPr>
          <p:nvPr>
            <p:ph type="title"/>
          </p:nvPr>
        </p:nvSpPr>
        <p:spPr/>
        <p:txBody>
          <a:bodyPr/>
          <a:lstStyle/>
          <a:p>
            <a:pPr algn="ctr" eaLnBrk="1" hangingPunct="1"/>
            <a:r>
              <a:rPr lang="ar-SA" u="sng" smtClean="0"/>
              <a:t>نظرية المسؤولية الاجتماعية:</a:t>
            </a:r>
            <a:endParaRPr lang="ar-SA" smtClean="0"/>
          </a:p>
        </p:txBody>
      </p:sp>
      <p:sp>
        <p:nvSpPr>
          <p:cNvPr id="18435" name="عنصر نائب للمحتوى 2"/>
          <p:cNvSpPr>
            <a:spLocks noGrp="1"/>
          </p:cNvSpPr>
          <p:nvPr>
            <p:ph idx="1"/>
          </p:nvPr>
        </p:nvSpPr>
        <p:spPr>
          <a:xfrm>
            <a:off x="0" y="1629470"/>
            <a:ext cx="9144000" cy="5183906"/>
          </a:xfrm>
        </p:spPr>
        <p:txBody>
          <a:bodyPr>
            <a:normAutofit/>
          </a:bodyPr>
          <a:lstStyle/>
          <a:p>
            <a:pPr algn="r" rtl="1" eaLnBrk="1" hangingPunct="1"/>
            <a:r>
              <a:rPr lang="ar-SA" sz="2800" b="1" u="sng" dirty="0" smtClean="0"/>
              <a:t>نشأتها: </a:t>
            </a:r>
            <a:r>
              <a:rPr lang="ar-SA" sz="2800" dirty="0" smtClean="0"/>
              <a:t>بعد </a:t>
            </a:r>
            <a:r>
              <a:rPr lang="ar-SA" sz="2800" dirty="0" err="1" smtClean="0"/>
              <a:t>ان</a:t>
            </a:r>
            <a:r>
              <a:rPr lang="ar-SA" sz="2800" dirty="0" smtClean="0"/>
              <a:t> تعرضت نظرية الحرية للكثير من الملاحظات لابد من ظهور نظرية جديدة في الساحة الإعلامية ، فبعد الحرب العالمية الثانية ظهرت نظرية المسؤولية الاجتماعية في الولايات المتحدة الأمريكية، وتقوم هذه النظرية على ممارسة العملية الإعلامية بحرية قائمة على المسؤولية الاجتماعية ، وظهرت القواعد والقوانين التي تجعل الرأي العام رقيبا على آداب المهنة وذلك بعد </a:t>
            </a:r>
            <a:r>
              <a:rPr lang="ar-SA" sz="2800" dirty="0" err="1" smtClean="0"/>
              <a:t>ان</a:t>
            </a:r>
            <a:r>
              <a:rPr lang="ar-SA" sz="2800" dirty="0" smtClean="0"/>
              <a:t> استُخدمت وسائل الإعلام في الإثارة والخوض في أخبار الجنس والجريمة مما أدى إلى إساءة الحرية أو مفهوم الحرية.</a:t>
            </a:r>
            <a:endParaRPr lang="en-US" sz="2800" dirty="0" smtClean="0">
              <a:cs typeface="Arial" charset="0"/>
            </a:endParaRPr>
          </a:p>
          <a:p>
            <a:pPr algn="r" rtl="1" eaLnBrk="1" hangingPunct="1"/>
            <a:r>
              <a:rPr lang="ar-SA" sz="2800" b="1" u="sng" dirty="0" smtClean="0"/>
              <a:t>الحرية</a:t>
            </a:r>
            <a:r>
              <a:rPr lang="ar-SA" sz="2800" b="1" dirty="0" smtClean="0"/>
              <a:t> حق وواجب ومسؤولية</a:t>
            </a:r>
            <a:endParaRPr lang="en-US" sz="2800" dirty="0" smtClean="0">
              <a:cs typeface="Arial" charset="0"/>
            </a:endParaRPr>
          </a:p>
          <a:p>
            <a:pPr algn="r" rtl="1" eaLnBrk="1" hangingPunct="1"/>
            <a:r>
              <a:rPr lang="ar-SA" sz="2800" b="1" u="sng" dirty="0" smtClean="0"/>
              <a:t>أهدافها:</a:t>
            </a:r>
            <a:r>
              <a:rPr lang="ar-SA" sz="2800" b="1" dirty="0" smtClean="0"/>
              <a:t> </a:t>
            </a:r>
            <a:r>
              <a:rPr lang="ar-SA" sz="2800" dirty="0" smtClean="0"/>
              <a:t>تهدف هذه النظرية إلى الإعلام والترفيه والحصول على الربح إلى جانب الأهداف الاجتماعية الأخرى .</a:t>
            </a:r>
            <a:endParaRPr lang="en-US" sz="2800" dirty="0" smtClean="0">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وان 1"/>
          <p:cNvSpPr>
            <a:spLocks noGrp="1"/>
          </p:cNvSpPr>
          <p:nvPr>
            <p:ph type="title"/>
          </p:nvPr>
        </p:nvSpPr>
        <p:spPr/>
        <p:txBody>
          <a:bodyPr/>
          <a:lstStyle/>
          <a:p>
            <a:pPr algn="ctr" eaLnBrk="1" hangingPunct="1"/>
            <a:r>
              <a:rPr lang="ar-SA" u="sng" smtClean="0"/>
              <a:t>النظرية التنموية</a:t>
            </a:r>
          </a:p>
        </p:txBody>
      </p:sp>
      <p:sp>
        <p:nvSpPr>
          <p:cNvPr id="19459" name="عنصر نائب للمحتوى 2"/>
          <p:cNvSpPr>
            <a:spLocks noGrp="1"/>
          </p:cNvSpPr>
          <p:nvPr>
            <p:ph idx="1"/>
          </p:nvPr>
        </p:nvSpPr>
        <p:spPr>
          <a:xfrm>
            <a:off x="323528" y="1341438"/>
            <a:ext cx="8820472" cy="4967882"/>
          </a:xfrm>
        </p:spPr>
        <p:txBody>
          <a:bodyPr>
            <a:noAutofit/>
          </a:bodyPr>
          <a:lstStyle/>
          <a:p>
            <a:pPr algn="r" rtl="1" eaLnBrk="1" hangingPunct="1"/>
            <a:r>
              <a:rPr lang="ar-SA" sz="2400" b="1" dirty="0" smtClean="0"/>
              <a:t>نشأتها: </a:t>
            </a:r>
            <a:r>
              <a:rPr lang="ar-SA" sz="2400" dirty="0" smtClean="0"/>
              <a:t>وتكتسب النظرية التنموية وجودها المستقل من نظريات الإعلام الأخرى من اعترافها وقبولها للتنمية الشاملة والتغيير الاجتماعي.</a:t>
            </a:r>
            <a:endParaRPr lang="en-US" sz="2400" dirty="0" smtClean="0">
              <a:cs typeface="Arial" charset="0"/>
            </a:endParaRPr>
          </a:p>
          <a:p>
            <a:pPr algn="r" rtl="1" eaLnBrk="1" hangingPunct="1"/>
            <a:r>
              <a:rPr lang="ar-SA" sz="2400" dirty="0" smtClean="0"/>
              <a:t>تقارب فكرة النظرية السلطوية.</a:t>
            </a:r>
            <a:endParaRPr lang="en-US" sz="2400" dirty="0" smtClean="0">
              <a:cs typeface="Arial" charset="0"/>
            </a:endParaRPr>
          </a:p>
          <a:p>
            <a:pPr algn="r" rtl="1" eaLnBrk="1" hangingPunct="1"/>
            <a:r>
              <a:rPr lang="ar-SA" sz="2400" dirty="0" smtClean="0"/>
              <a:t>  </a:t>
            </a:r>
            <a:r>
              <a:rPr lang="ar-SA" sz="2400" b="1" dirty="0" smtClean="0"/>
              <a:t>أفكارها :</a:t>
            </a:r>
          </a:p>
          <a:p>
            <a:pPr algn="r" rtl="1">
              <a:buFont typeface="Calibri" pitchFamily="34" charset="0"/>
              <a:buAutoNum type="arabicPeriod"/>
            </a:pPr>
            <a:r>
              <a:rPr lang="ar-SA" sz="2400" dirty="0" err="1" smtClean="0"/>
              <a:t>ان</a:t>
            </a:r>
            <a:r>
              <a:rPr lang="ar-SA" sz="2400" dirty="0" smtClean="0"/>
              <a:t> وسائل الإعلام يجب </a:t>
            </a:r>
            <a:r>
              <a:rPr lang="ar-SA" sz="2400" dirty="0" err="1" smtClean="0"/>
              <a:t>ان</a:t>
            </a:r>
            <a:r>
              <a:rPr lang="ar-SA" sz="2400" dirty="0" smtClean="0"/>
              <a:t> تقبل تنفيذ المهام التنموية بما يتفق مع السياسة الوطنية القائمة. فلا بد لها من التركيز على مشاريع التنمية المختلفة.</a:t>
            </a:r>
            <a:endParaRPr lang="en-US" sz="2400" dirty="0" smtClean="0">
              <a:cs typeface="Arial" charset="0"/>
            </a:endParaRPr>
          </a:p>
          <a:p>
            <a:pPr algn="r" rtl="1">
              <a:buFont typeface="Calibri" pitchFamily="34" charset="0"/>
              <a:buAutoNum type="arabicPeriod"/>
            </a:pPr>
            <a:r>
              <a:rPr lang="ar-SA" sz="2400" dirty="0" smtClean="0"/>
              <a:t> </a:t>
            </a:r>
            <a:r>
              <a:rPr lang="ar-SA" sz="2400" dirty="0" err="1" smtClean="0"/>
              <a:t>ان</a:t>
            </a:r>
            <a:r>
              <a:rPr lang="ar-SA" sz="2400" dirty="0" smtClean="0"/>
              <a:t> حرية وسائل الإعلام ينبغي </a:t>
            </a:r>
            <a:r>
              <a:rPr lang="ar-SA" sz="2400" dirty="0" err="1" smtClean="0"/>
              <a:t>ان</a:t>
            </a:r>
            <a:r>
              <a:rPr lang="ar-SA" sz="2400" dirty="0" smtClean="0"/>
              <a:t> تخضع للقيود التي تفرضها الأولويات التنموية والاحتياجات الاقتصادية للمجتمع.</a:t>
            </a:r>
            <a:endParaRPr lang="en-US" sz="2400" dirty="0" smtClean="0">
              <a:cs typeface="Arial" charset="0"/>
            </a:endParaRPr>
          </a:p>
          <a:p>
            <a:pPr algn="r" rtl="1">
              <a:buFont typeface="Calibri" pitchFamily="34" charset="0"/>
              <a:buAutoNum type="arabicPeriod"/>
            </a:pPr>
            <a:r>
              <a:rPr lang="ar-SA" sz="2400" dirty="0" smtClean="0"/>
              <a:t>تبرز الايجابيات في المشاريع التنموية وتضخمها، مع تجاهل السلبيات وتبريرها.</a:t>
            </a:r>
            <a:endParaRPr lang="en-US" sz="2400" dirty="0" smtClean="0">
              <a:cs typeface="Arial" charset="0"/>
            </a:endParaRPr>
          </a:p>
          <a:p>
            <a:pPr algn="r" rtl="1">
              <a:buFont typeface="Calibri" pitchFamily="34" charset="0"/>
              <a:buAutoNum type="arabicPeriod"/>
            </a:pPr>
            <a:r>
              <a:rPr lang="ar-SA" sz="2400" dirty="0" err="1" smtClean="0"/>
              <a:t>ان</a:t>
            </a:r>
            <a:r>
              <a:rPr lang="ar-SA" sz="2400" dirty="0" smtClean="0"/>
              <a:t> الصحفيين والإعلاميين في وسائل الاتصال لهم الحرية في جمع وتوزيع المعلومات والأخبار. ولكن عليهم الابتعاد عن كل نقد يمكن </a:t>
            </a:r>
            <a:r>
              <a:rPr lang="ar-SA" sz="2400" dirty="0" err="1" smtClean="0"/>
              <a:t>ان</a:t>
            </a:r>
            <a:r>
              <a:rPr lang="ar-SA" sz="2400" dirty="0" smtClean="0"/>
              <a:t> </a:t>
            </a:r>
            <a:r>
              <a:rPr lang="ar-SA" sz="2400" dirty="0" err="1" smtClean="0"/>
              <a:t>يسيئ</a:t>
            </a:r>
            <a:r>
              <a:rPr lang="ar-SA" sz="2400" dirty="0" smtClean="0"/>
              <a:t> إلى الوحدة الوطنية.</a:t>
            </a:r>
            <a:endParaRPr lang="en-US" sz="2400" dirty="0" smtClean="0">
              <a:cs typeface="Arial" charset="0"/>
            </a:endParaRPr>
          </a:p>
          <a:p>
            <a:pPr algn="r" rtl="1">
              <a:buFont typeface="Calibri" pitchFamily="34" charset="0"/>
              <a:buAutoNum type="arabicPeriod"/>
            </a:pPr>
            <a:r>
              <a:rPr lang="ar-SA" sz="2400" dirty="0" smtClean="0"/>
              <a:t> </a:t>
            </a:r>
            <a:r>
              <a:rPr lang="ar-SA" sz="2400" dirty="0" err="1" smtClean="0"/>
              <a:t>ان</a:t>
            </a:r>
            <a:r>
              <a:rPr lang="ar-SA" sz="2400" dirty="0" smtClean="0"/>
              <a:t> للدولة الحق في مراقبة وتنفيذ أنشطة وسائل الإعلام واستخدام الرقابة خدمة للأهداف التنموية. </a:t>
            </a:r>
            <a:endParaRPr lang="en-US" sz="2400" dirty="0" smtClean="0">
              <a:cs typeface="Arial" charset="0"/>
            </a:endParaRPr>
          </a:p>
          <a:p>
            <a:pPr algn="r" rtl="1" eaLnBrk="1" hangingPunct="1">
              <a:buFont typeface="Arial" charset="0"/>
              <a:buNone/>
            </a:pPr>
            <a:endParaRPr lang="en-US" sz="2400" dirty="0" smtClean="0">
              <a:cs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وان 1"/>
          <p:cNvSpPr>
            <a:spLocks noGrp="1"/>
          </p:cNvSpPr>
          <p:nvPr>
            <p:ph type="title"/>
          </p:nvPr>
        </p:nvSpPr>
        <p:spPr/>
        <p:txBody>
          <a:bodyPr/>
          <a:lstStyle/>
          <a:p>
            <a:pPr algn="ctr" eaLnBrk="1" hangingPunct="1"/>
            <a:r>
              <a:rPr lang="ar-SA" u="sng" smtClean="0"/>
              <a:t>النظرية الاسلامية</a:t>
            </a:r>
          </a:p>
        </p:txBody>
      </p:sp>
      <p:sp>
        <p:nvSpPr>
          <p:cNvPr id="20483" name="عنصر نائب للمحتوى 2"/>
          <p:cNvSpPr>
            <a:spLocks noGrp="1"/>
          </p:cNvSpPr>
          <p:nvPr>
            <p:ph idx="1"/>
          </p:nvPr>
        </p:nvSpPr>
        <p:spPr>
          <a:xfrm>
            <a:off x="179512" y="1529408"/>
            <a:ext cx="8964488" cy="5328592"/>
          </a:xfrm>
        </p:spPr>
        <p:txBody>
          <a:bodyPr>
            <a:noAutofit/>
          </a:bodyPr>
          <a:lstStyle/>
          <a:p>
            <a:pPr algn="r" rtl="1" eaLnBrk="1" hangingPunct="1">
              <a:defRPr/>
            </a:pPr>
            <a:r>
              <a:rPr lang="ar-SA" sz="2300" dirty="0" smtClean="0"/>
              <a:t>تنبثق النظرية الإسلامية للإعلام من كون الدين الإسلامي نظام شامل للحياة بمختلف ميادينها ومجالاتها (قل إن صلاتي </a:t>
            </a:r>
            <a:r>
              <a:rPr lang="ar-SA" sz="2300" dirty="0" err="1" smtClean="0"/>
              <a:t>ونسكي</a:t>
            </a:r>
            <a:r>
              <a:rPr lang="ar-SA" sz="2300" dirty="0" smtClean="0"/>
              <a:t> ومحياي ومماتي لله رب العالمين).</a:t>
            </a:r>
            <a:endParaRPr lang="en-US" sz="2300" dirty="0" smtClean="0">
              <a:cs typeface="Arial" charset="0"/>
            </a:endParaRPr>
          </a:p>
          <a:p>
            <a:pPr algn="r" rtl="1" eaLnBrk="1" hangingPunct="1">
              <a:defRPr/>
            </a:pPr>
            <a:r>
              <a:rPr lang="ar-SA" sz="2300" dirty="0" smtClean="0"/>
              <a:t>تعتمد على المبادئ التالية بشكل عام:</a:t>
            </a:r>
            <a:endParaRPr lang="en-US" sz="2300" dirty="0" smtClean="0">
              <a:cs typeface="Arial" charset="0"/>
            </a:endParaRPr>
          </a:p>
          <a:p>
            <a:pPr marL="514350" indent="-514350" algn="r" rtl="1" eaLnBrk="1" hangingPunct="1">
              <a:buFont typeface="+mj-lt"/>
              <a:buAutoNum type="arabicPeriod"/>
              <a:defRPr/>
            </a:pPr>
            <a:r>
              <a:rPr lang="ar-SA" sz="2300" dirty="0" smtClean="0"/>
              <a:t>مبدأ الحلال والحرام.</a:t>
            </a:r>
            <a:endParaRPr lang="en-US" sz="2300" dirty="0" smtClean="0">
              <a:cs typeface="Arial" charset="0"/>
            </a:endParaRPr>
          </a:p>
          <a:p>
            <a:pPr algn="r" rtl="1">
              <a:defRPr/>
            </a:pPr>
            <a:r>
              <a:rPr lang="ar-SA" sz="2300" dirty="0" smtClean="0"/>
              <a:t>حرية التعبير متاحة للجميع للنقد مصادقا لقوله صلى الله عليه وسلم: "المؤمن مرآة أخيه”, حرية التعبير لا تتوقف إلا إذا سببت الضرر للآخرين أو للمجتمع (لا ضرر ولا ضرار).</a:t>
            </a:r>
            <a:endParaRPr lang="en-US" sz="2300" dirty="0" smtClean="0"/>
          </a:p>
          <a:p>
            <a:pPr marL="514350" indent="-514350" algn="r" rtl="1" eaLnBrk="1" hangingPunct="1">
              <a:buFont typeface="+mj-lt"/>
              <a:buAutoNum type="arabicPeriod"/>
              <a:defRPr/>
            </a:pPr>
            <a:r>
              <a:rPr lang="ar-SA" sz="2300" dirty="0" smtClean="0"/>
              <a:t>المصداقية لها أهمية كبيرة في الإعلام الإسلامي، فلا يجوز لأي سبب الكذب أو التزييف على الجمهور لأي هدف كان، ولا يجوز نشر أي خبر إلا بعد التأكد من مصداقيته.</a:t>
            </a:r>
            <a:endParaRPr lang="en-US" sz="2300" dirty="0" smtClean="0">
              <a:cs typeface="Arial" charset="0"/>
            </a:endParaRPr>
          </a:p>
          <a:p>
            <a:pPr marL="514350" indent="-514350" algn="r" rtl="1" eaLnBrk="1" hangingPunct="1">
              <a:buFont typeface="+mj-lt"/>
              <a:buAutoNum type="arabicPeriod"/>
              <a:defRPr/>
            </a:pPr>
            <a:r>
              <a:rPr lang="ar-SA" sz="2300" dirty="0" smtClean="0"/>
              <a:t>العدل قيمة أساسية في الإعلام سواء مع المسلمين أو غيرهم فلا يجوز الظلم والتجاوز في الطرح الإعلامي.</a:t>
            </a:r>
            <a:endParaRPr lang="en-US" sz="2300" dirty="0" smtClean="0">
              <a:cs typeface="Arial" charset="0"/>
            </a:endParaRPr>
          </a:p>
          <a:p>
            <a:pPr marL="514350" indent="-514350" algn="r" rtl="1" eaLnBrk="1" hangingPunct="1">
              <a:buFont typeface="+mj-lt"/>
              <a:buAutoNum type="arabicPeriod"/>
              <a:defRPr/>
            </a:pPr>
            <a:r>
              <a:rPr lang="ar-SA" sz="2300" dirty="0" smtClean="0"/>
              <a:t>الكفاءة مطلوبة لجميع العاملين في الإعلام الإسلامي.</a:t>
            </a:r>
            <a:endParaRPr lang="en-US" sz="2300" dirty="0" smtClean="0">
              <a:cs typeface="Arial" charset="0"/>
            </a:endParaRPr>
          </a:p>
          <a:p>
            <a:pPr marL="514350" indent="-514350" algn="r" rtl="1" eaLnBrk="1" hangingPunct="1">
              <a:buFont typeface="+mj-lt"/>
              <a:buAutoNum type="arabicPeriod"/>
              <a:defRPr/>
            </a:pPr>
            <a:r>
              <a:rPr lang="ar-SA" sz="2300" dirty="0" smtClean="0"/>
              <a:t>ملكية وسائل الإعلام, لا تحدد النظرية الإسلامية نمطا محددا لملكية وسائل الإعلام، فيمكن </a:t>
            </a:r>
            <a:r>
              <a:rPr lang="ar-SA" sz="2300" dirty="0" err="1" smtClean="0"/>
              <a:t>ان</a:t>
            </a:r>
            <a:r>
              <a:rPr lang="ar-SA" sz="2300" dirty="0" smtClean="0"/>
              <a:t> تكون عامة أو خاصة. وحرية امتلاكها متاحة للجميع ضمن إطار ضوابط الإعلام الإسلامي.</a:t>
            </a:r>
            <a:endParaRPr lang="en-US" sz="2300" dirty="0" smtClean="0"/>
          </a:p>
          <a:p>
            <a:pPr marL="514350" indent="-514350" algn="r" rtl="1" eaLnBrk="1" hangingPunct="1">
              <a:buFont typeface="+mj-lt"/>
              <a:buAutoNum type="arabicPeriod"/>
              <a:defRPr/>
            </a:pPr>
            <a:endParaRPr lang="en-US" sz="2300" dirty="0" smtClean="0">
              <a:cs typeface="Arial" charset="0"/>
            </a:endParaRPr>
          </a:p>
          <a:p>
            <a:pPr algn="r" rtl="1" eaLnBrk="1" hangingPunct="1">
              <a:defRPr/>
            </a:pPr>
            <a:endParaRPr lang="ar-SA" sz="23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title"/>
          </p:nvPr>
        </p:nvSpPr>
        <p:spPr/>
        <p:txBody>
          <a:bodyPr/>
          <a:lstStyle/>
          <a:p>
            <a:pPr algn="ctr" eaLnBrk="1" hangingPunct="1"/>
            <a:r>
              <a:rPr lang="ar-SA" smtClean="0"/>
              <a:t>مفهوم النظرية الاعلامية</a:t>
            </a:r>
          </a:p>
        </p:txBody>
      </p:sp>
      <p:sp>
        <p:nvSpPr>
          <p:cNvPr id="4099" name="عنصر نائب للمحتوى 2"/>
          <p:cNvSpPr>
            <a:spLocks noGrp="1"/>
          </p:cNvSpPr>
          <p:nvPr>
            <p:ph idx="1"/>
          </p:nvPr>
        </p:nvSpPr>
        <p:spPr>
          <a:xfrm>
            <a:off x="179512" y="1715566"/>
            <a:ext cx="8735888" cy="4737770"/>
          </a:xfrm>
        </p:spPr>
        <p:txBody>
          <a:bodyPr>
            <a:noAutofit/>
          </a:bodyPr>
          <a:lstStyle/>
          <a:p>
            <a:pPr algn="r" rtl="1" eaLnBrk="1" hangingPunct="1"/>
            <a:r>
              <a:rPr lang="ar-SA" sz="3600" dirty="0" smtClean="0"/>
              <a:t>النظرية من المصطلحات التي بقيت عائمة على سطح المعرفة، </a:t>
            </a:r>
            <a:r>
              <a:rPr lang="ar-SA" sz="3600" dirty="0" err="1" smtClean="0"/>
              <a:t>يتداولها</a:t>
            </a:r>
            <a:r>
              <a:rPr lang="ar-SA" sz="3600" dirty="0" smtClean="0"/>
              <a:t> الناس وكأنها لا تثير أي اختلاف، مع أنها تحتاج إلى تحديد مفهومها ودلالاتها وأبعادها، إذ هي تختلف من علم لآخر باختلاف طبيعة هذه العلوم، فهي ذات طبيعة حتمية عندما تستعمل مسلماتها مع الظواهر الطبيعية في الفيزياء والكيمياء وعندما تتعامل مع الأرقام. </a:t>
            </a:r>
            <a:endParaRPr lang="en-US" sz="3600" dirty="0" smtClean="0">
              <a:cs typeface="Arial" charset="0"/>
            </a:endParaRPr>
          </a:p>
          <a:p>
            <a:pPr algn="r" rtl="1" eaLnBrk="1" hangingPunct="1"/>
            <a:r>
              <a:rPr lang="ar-SA" sz="3600" dirty="0" smtClean="0"/>
              <a:t>وهي احتمالية في العلوم الإنسانية والاجتماعية، مثل التربية وعلم النفس والاجتماع والإعلام وغيرها.</a:t>
            </a:r>
            <a:endParaRPr lang="en-US" sz="3600" dirty="0" smtClean="0">
              <a:cs typeface="Arial" charset="0"/>
            </a:endParaRPr>
          </a:p>
          <a:p>
            <a:pPr algn="r" rtl="1" eaLnBrk="1" hangingPunct="1"/>
            <a:endParaRPr lang="ar-SA" sz="36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title"/>
          </p:nvPr>
        </p:nvSpPr>
        <p:spPr/>
        <p:txBody>
          <a:bodyPr/>
          <a:lstStyle/>
          <a:p>
            <a:pPr eaLnBrk="1" hangingPunct="1"/>
            <a:r>
              <a:rPr lang="ar-SA" smtClean="0"/>
              <a:t>تعريف النظرية</a:t>
            </a:r>
          </a:p>
        </p:txBody>
      </p:sp>
      <p:sp>
        <p:nvSpPr>
          <p:cNvPr id="5123" name="عنصر نائب للمحتوى 5"/>
          <p:cNvSpPr>
            <a:spLocks noGrp="1"/>
          </p:cNvSpPr>
          <p:nvPr>
            <p:ph idx="1"/>
          </p:nvPr>
        </p:nvSpPr>
        <p:spPr>
          <a:xfrm>
            <a:off x="251520" y="2143125"/>
            <a:ext cx="8663880" cy="4238203"/>
          </a:xfrm>
        </p:spPr>
        <p:txBody>
          <a:bodyPr>
            <a:noAutofit/>
          </a:bodyPr>
          <a:lstStyle/>
          <a:p>
            <a:pPr algn="r" rtl="1" eaLnBrk="1" hangingPunct="1"/>
            <a:r>
              <a:rPr lang="ar-SA" dirty="0" err="1" smtClean="0"/>
              <a:t>ان</a:t>
            </a:r>
            <a:r>
              <a:rPr lang="ar-SA" dirty="0" smtClean="0"/>
              <a:t> مفهوم النظرية بوجه عام يتسع ليشمل أكثر من معنى، فالنظرية قد تعني خطة عقلية تم التأكد من صحتها بالملاحظة والتجربة أو مجموعة من المبادئ الأساسية للعلم وتطبيقاته. أو هي معرفة مركزة أو مختصرة لأي فن بما يقابل تطبيقه، وقد تعرف النظرية بأنها شرح مقترح وفروض صممت لتفسير الظاهرة، وأيضا بأنها تأمل أو افتراض قبلي مكتمل لفكرة معينة، أو هي ترتيب النتائج في شكل نظام معين يتضمن رؤية لموضوع محدد</a:t>
            </a:r>
          </a:p>
        </p:txBody>
      </p:sp>
      <p:sp>
        <p:nvSpPr>
          <p:cNvPr id="4" name="عنصر نائب للمحتوى 5"/>
          <p:cNvSpPr txBox="1">
            <a:spLocks/>
          </p:cNvSpPr>
          <p:nvPr/>
        </p:nvSpPr>
        <p:spPr>
          <a:xfrm>
            <a:off x="1309688" y="1500188"/>
            <a:ext cx="7620000" cy="523875"/>
          </a:xfrm>
          <a:prstGeom prst="rect">
            <a:avLst/>
          </a:prstGeom>
        </p:spPr>
        <p:txBody>
          <a:bodyPr>
            <a:spAutoFit/>
          </a:bodyPr>
          <a:lstStyle/>
          <a:p>
            <a:pPr marL="457200" indent="-457200" fontAlgn="auto">
              <a:spcBef>
                <a:spcPts val="0"/>
              </a:spcBef>
              <a:spcAft>
                <a:spcPts val="0"/>
              </a:spcAft>
              <a:buFont typeface="Arial" pitchFamily="34" charset="0"/>
              <a:buChar char="•"/>
              <a:defRPr/>
            </a:pPr>
            <a:endParaRPr lang="ar-SA" sz="2800" dirty="0">
              <a:solidFill>
                <a:srgbClr val="000000"/>
              </a:solidFill>
              <a:latin typeface="+mn-lt"/>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عنصر نائب للمحتوى 2"/>
          <p:cNvSpPr>
            <a:spLocks noGrp="1"/>
          </p:cNvSpPr>
          <p:nvPr>
            <p:ph idx="1"/>
          </p:nvPr>
        </p:nvSpPr>
        <p:spPr>
          <a:xfrm>
            <a:off x="467544" y="2108200"/>
            <a:ext cx="8447856" cy="4201120"/>
          </a:xfrm>
        </p:spPr>
        <p:txBody>
          <a:bodyPr>
            <a:normAutofit/>
          </a:bodyPr>
          <a:lstStyle/>
          <a:p>
            <a:pPr algn="r" rtl="1" eaLnBrk="1" hangingPunct="1"/>
            <a:r>
              <a:rPr lang="ar-SA" sz="3600" dirty="0" smtClean="0"/>
              <a:t>ويقصد بنظريات الإعلام خلاصة نتائج الباحثين والدارسين للاتصال الإنساني بالجماهير بهدف تفسير ظاهرة الاتصال والإعلام ومحاولة التحكم فيها والتنبؤ بتطبيقاتها وأثرها في المجتمع، فهي ليست حقيقة ثابتة، بل هي مجرد تصور لكيفية تأثير وسائل الإعلام على المجتمع من ناحية معينة أو في ظروف معينة في وقت معين.</a:t>
            </a:r>
            <a:endParaRPr lang="en-US" sz="3600" dirty="0" smtClean="0">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وان 1"/>
          <p:cNvSpPr>
            <a:spLocks noGrp="1"/>
          </p:cNvSpPr>
          <p:nvPr>
            <p:ph type="title"/>
          </p:nvPr>
        </p:nvSpPr>
        <p:spPr/>
        <p:txBody>
          <a:bodyPr/>
          <a:lstStyle/>
          <a:p>
            <a:pPr algn="ctr" eaLnBrk="1" hangingPunct="1"/>
            <a:r>
              <a:rPr lang="ar-SA" smtClean="0"/>
              <a:t>أنواع النظريات الاعلامية</a:t>
            </a:r>
          </a:p>
        </p:txBody>
      </p:sp>
      <p:sp>
        <p:nvSpPr>
          <p:cNvPr id="7171" name="عنصر نائب للمحتوى 2"/>
          <p:cNvSpPr>
            <a:spLocks noGrp="1"/>
          </p:cNvSpPr>
          <p:nvPr>
            <p:ph idx="1"/>
          </p:nvPr>
        </p:nvSpPr>
        <p:spPr>
          <a:xfrm>
            <a:off x="179512" y="1700808"/>
            <a:ext cx="8663880" cy="3888432"/>
          </a:xfrm>
        </p:spPr>
        <p:txBody>
          <a:bodyPr>
            <a:normAutofit lnSpcReduction="10000"/>
          </a:bodyPr>
          <a:lstStyle/>
          <a:p>
            <a:pPr algn="r" rtl="1" eaLnBrk="1" hangingPunct="1">
              <a:buNone/>
            </a:pPr>
            <a:endParaRPr lang="ar-SA" b="1" u="sng" dirty="0" smtClean="0"/>
          </a:p>
          <a:p>
            <a:pPr lvl="0" algn="r" rtl="1"/>
            <a:r>
              <a:rPr lang="ar-SA" dirty="0" smtClean="0"/>
              <a:t>رغم اختلاف علماء الاتصال والإعلام في وضع تصميم محدد للنظريات الإعلامية، مع ملاحظة انه لا توجد نظرية صحيحة تماما، ولا نظرية خاطئة تماما، كل نظرية يمكن </a:t>
            </a:r>
            <a:r>
              <a:rPr lang="ar-SA" dirty="0" err="1" smtClean="0"/>
              <a:t>ان</a:t>
            </a:r>
            <a:r>
              <a:rPr lang="ar-SA" dirty="0" smtClean="0"/>
              <a:t> تنطبق في وقت ما أو تحت ظرف ما، أو أمام شريحة معينة من الجمهور.</a:t>
            </a:r>
          </a:p>
          <a:p>
            <a:pPr lvl="0" algn="r" rtl="1"/>
            <a:endParaRPr lang="en-US" dirty="0" smtClean="0">
              <a:cs typeface="Arial" charset="0"/>
            </a:endParaRPr>
          </a:p>
          <a:p>
            <a:pPr algn="r" rtl="1" eaLnBrk="1" hangingPunct="1"/>
            <a:r>
              <a:rPr lang="ar-SA" dirty="0" smtClean="0"/>
              <a:t> إلا انه يمكننا تقسيمها بشكل عام كما في الشكل التالي:</a:t>
            </a:r>
            <a:endParaRPr lang="en-US" dirty="0" smtClean="0">
              <a:cs typeface="Arial" charset="0"/>
            </a:endParaRPr>
          </a:p>
          <a:p>
            <a:pPr algn="r" rtl="1" eaLnBrk="1" hangingPunct="1"/>
            <a:endParaRPr lang="ar-SA"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0" y="142852"/>
          <a:ext cx="8855968" cy="6429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وان 1"/>
          <p:cNvSpPr>
            <a:spLocks noGrp="1"/>
          </p:cNvSpPr>
          <p:nvPr>
            <p:ph type="title"/>
          </p:nvPr>
        </p:nvSpPr>
        <p:spPr/>
        <p:txBody>
          <a:bodyPr/>
          <a:lstStyle/>
          <a:p>
            <a:pPr algn="ctr" eaLnBrk="1" hangingPunct="1"/>
            <a:r>
              <a:rPr lang="ar-SA" u="sng" smtClean="0"/>
              <a:t>أولا: النظريات المتعلقة بالنظام السياسي:</a:t>
            </a:r>
            <a:endParaRPr lang="ar-SA" smtClean="0"/>
          </a:p>
        </p:txBody>
      </p:sp>
      <p:sp>
        <p:nvSpPr>
          <p:cNvPr id="10243" name="عنصر نائب للمحتوى 2"/>
          <p:cNvSpPr>
            <a:spLocks noGrp="1"/>
          </p:cNvSpPr>
          <p:nvPr>
            <p:ph idx="1"/>
          </p:nvPr>
        </p:nvSpPr>
        <p:spPr>
          <a:xfrm>
            <a:off x="539552" y="2108200"/>
            <a:ext cx="8375848" cy="4201120"/>
          </a:xfrm>
        </p:spPr>
        <p:txBody>
          <a:bodyPr>
            <a:normAutofit/>
          </a:bodyPr>
          <a:lstStyle/>
          <a:p>
            <a:pPr algn="r" rtl="1" eaLnBrk="1" hangingPunct="1"/>
            <a:r>
              <a:rPr lang="ar-SA" dirty="0" smtClean="0"/>
              <a:t> ترتبط النظريات بالسياسات الإعلامية في المجتمع، من حيث مدى التحكم في الوسيلة من الناحية السياسية، وفرص الرقابة عليها وعلى المضمون الذي ينشر أو يذاع من خلالها، فهل تسيطر عليها الحكومة أم لها مطلق الحرية أم تحددها بعض القوانين.</a:t>
            </a:r>
          </a:p>
          <a:p>
            <a:pPr algn="r" rtl="1" eaLnBrk="1" hangingPunct="1"/>
            <a:endParaRPr lang="en-US" dirty="0" smtClean="0">
              <a:cs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وان 1"/>
          <p:cNvSpPr>
            <a:spLocks noGrp="1"/>
          </p:cNvSpPr>
          <p:nvPr>
            <p:ph type="title"/>
          </p:nvPr>
        </p:nvSpPr>
        <p:spPr/>
        <p:txBody>
          <a:bodyPr/>
          <a:lstStyle/>
          <a:p>
            <a:pPr algn="ctr" eaLnBrk="1" hangingPunct="1"/>
            <a:r>
              <a:rPr lang="ar-SA" smtClean="0"/>
              <a:t>1/ نظرية السلطة:</a:t>
            </a:r>
          </a:p>
        </p:txBody>
      </p:sp>
      <p:sp>
        <p:nvSpPr>
          <p:cNvPr id="11267" name="عنصر نائب للمحتوى 2"/>
          <p:cNvSpPr>
            <a:spLocks noGrp="1"/>
          </p:cNvSpPr>
          <p:nvPr>
            <p:ph idx="1"/>
          </p:nvPr>
        </p:nvSpPr>
        <p:spPr>
          <a:xfrm>
            <a:off x="0" y="1556792"/>
            <a:ext cx="9144000" cy="5695603"/>
          </a:xfrm>
        </p:spPr>
        <p:txBody>
          <a:bodyPr/>
          <a:lstStyle/>
          <a:p>
            <a:pPr algn="r" rtl="1" eaLnBrk="1" hangingPunct="1"/>
            <a:r>
              <a:rPr lang="ar-SA" sz="2400" dirty="0" smtClean="0"/>
              <a:t>تمثل </a:t>
            </a:r>
            <a:r>
              <a:rPr lang="ar-SA" sz="2400" dirty="0" err="1" smtClean="0"/>
              <a:t>اول</a:t>
            </a:r>
            <a:r>
              <a:rPr lang="ar-SA" sz="2400" dirty="0" smtClean="0"/>
              <a:t> نظرية جسدت العلاقة بين الصحافة والمجتمع.</a:t>
            </a:r>
            <a:endParaRPr lang="en-US" sz="2400" dirty="0" smtClean="0">
              <a:cs typeface="Arial" charset="0"/>
            </a:endParaRPr>
          </a:p>
          <a:p>
            <a:pPr algn="r" rtl="1" eaLnBrk="1" hangingPunct="1"/>
            <a:r>
              <a:rPr lang="ar-SA" sz="2400" b="1" u="sng" dirty="0" smtClean="0"/>
              <a:t>نشأتها</a:t>
            </a:r>
            <a:r>
              <a:rPr lang="ar-SA" sz="2400" u="sng" dirty="0" smtClean="0"/>
              <a:t>:</a:t>
            </a:r>
            <a:r>
              <a:rPr lang="ar-SA" sz="2400" dirty="0" smtClean="0"/>
              <a:t>وهي نتيجة للقيود التي فرضتها </a:t>
            </a:r>
            <a:r>
              <a:rPr lang="ar-SA" sz="2400" dirty="0" err="1" smtClean="0"/>
              <a:t>الاسر</a:t>
            </a:r>
            <a:r>
              <a:rPr lang="ar-SA" sz="2400" dirty="0" smtClean="0"/>
              <a:t> الحاكمة والكنيسة</a:t>
            </a:r>
            <a:endParaRPr lang="en-US" sz="2400" dirty="0" smtClean="0">
              <a:cs typeface="Arial" charset="0"/>
            </a:endParaRPr>
          </a:p>
          <a:p>
            <a:pPr algn="r" rtl="1" eaLnBrk="1" hangingPunct="1"/>
            <a:r>
              <a:rPr lang="ar-SA" sz="2400" b="1" u="sng" dirty="0" smtClean="0"/>
              <a:t>غرضها الرئيسي: </a:t>
            </a:r>
            <a:r>
              <a:rPr lang="ar-SA" sz="2400" dirty="0" smtClean="0"/>
              <a:t>هو حماية وتوطيد سياسة النظام الحاكم وخدمته والدفاع عن السلطة. </a:t>
            </a:r>
            <a:endParaRPr lang="en-US" sz="2400" b="1" dirty="0" smtClean="0">
              <a:cs typeface="Arial" charset="0"/>
            </a:endParaRPr>
          </a:p>
          <a:p>
            <a:pPr algn="r" rtl="1" eaLnBrk="1" hangingPunct="1"/>
            <a:r>
              <a:rPr lang="ar-SA" sz="2400" b="1" u="sng" dirty="0" smtClean="0"/>
              <a:t>ملكية وسائل الإعلام </a:t>
            </a:r>
            <a:r>
              <a:rPr lang="ar-SA" sz="2400" b="1" dirty="0" smtClean="0"/>
              <a:t>:</a:t>
            </a:r>
            <a:r>
              <a:rPr lang="ar-SA" sz="2400" dirty="0" smtClean="0"/>
              <a:t>يمكن </a:t>
            </a:r>
            <a:r>
              <a:rPr lang="ar-SA" sz="2400" dirty="0" err="1" smtClean="0"/>
              <a:t>ان</a:t>
            </a:r>
            <a:r>
              <a:rPr lang="ar-SA" sz="2400" dirty="0" smtClean="0"/>
              <a:t> تكون عامة أو خاصة ولكن لا تمتلك أو يعمل فيها إلا بتصريح من الدولة، فالدولة تقوم باحتكار تصاريح وسائل الإعلام،</a:t>
            </a:r>
            <a:endParaRPr lang="en-US" sz="2400" b="1" dirty="0" smtClean="0">
              <a:cs typeface="Arial" charset="0"/>
            </a:endParaRPr>
          </a:p>
          <a:p>
            <a:pPr algn="r" rtl="1" eaLnBrk="1" hangingPunct="1"/>
            <a:r>
              <a:rPr lang="ar-SA" sz="2400" b="1" dirty="0" smtClean="0"/>
              <a:t>ا</a:t>
            </a:r>
            <a:r>
              <a:rPr lang="ar-SA" sz="2400" b="1" u="sng" dirty="0" smtClean="0"/>
              <a:t>لرقابة</a:t>
            </a:r>
            <a:r>
              <a:rPr lang="ar-SA" sz="2400" b="1" dirty="0" smtClean="0"/>
              <a:t>: </a:t>
            </a:r>
            <a:r>
              <a:rPr lang="ar-SA" sz="2400" dirty="0" smtClean="0"/>
              <a:t>تقوم الحكومة على </a:t>
            </a:r>
            <a:r>
              <a:rPr lang="ar-SA" sz="2400" b="1" dirty="0" smtClean="0"/>
              <a:t>مراقبة</a:t>
            </a:r>
            <a:r>
              <a:rPr lang="ar-SA" sz="2400" dirty="0" smtClean="0"/>
              <a:t> ما يتم نشره، كما يحظر على وسائل الإعلام نقد السلطة الحاكمة والوزراء وموظفي الحكومة.</a:t>
            </a:r>
            <a:endParaRPr lang="en-US" sz="2400" b="1" dirty="0" smtClean="0">
              <a:cs typeface="Arial" charset="0"/>
            </a:endParaRPr>
          </a:p>
          <a:p>
            <a:pPr algn="r" rtl="1" eaLnBrk="1" hangingPunct="1"/>
            <a:r>
              <a:rPr lang="ar-SA" sz="2400" b="1" dirty="0" smtClean="0"/>
              <a:t>ا</a:t>
            </a:r>
            <a:r>
              <a:rPr lang="ar-SA" sz="2400" b="1" u="sng" dirty="0" smtClean="0"/>
              <a:t>لحرية </a:t>
            </a:r>
            <a:r>
              <a:rPr lang="ar-SA" sz="2400" b="1" dirty="0" smtClean="0"/>
              <a:t>: حرية</a:t>
            </a:r>
            <a:r>
              <a:rPr lang="ar-SA" sz="2400" dirty="0" smtClean="0"/>
              <a:t> الصحافة ضئيلة جدا في ظل هذه النظرية، </a:t>
            </a:r>
            <a:r>
              <a:rPr lang="ar-SA" sz="2400" b="1" dirty="0" smtClean="0"/>
              <a:t>فتقل المصداقية والشفافية</a:t>
            </a:r>
            <a:r>
              <a:rPr lang="ar-SA" sz="2400" dirty="0" smtClean="0"/>
              <a:t> وتتحول وسائل الإعلام لمجرد أداة ترويج للحكومة.</a:t>
            </a:r>
            <a:endParaRPr lang="en-US" sz="2400" b="1" dirty="0" smtClean="0">
              <a:cs typeface="Arial" charset="0"/>
            </a:endParaRPr>
          </a:p>
          <a:p>
            <a:pPr algn="r" rtl="1" eaLnBrk="1" hangingPunct="1"/>
            <a:r>
              <a:rPr lang="ar-SA" sz="2400" b="1" u="sng" dirty="0" smtClean="0"/>
              <a:t>العاملين في وسائل الإعلام: </a:t>
            </a:r>
            <a:r>
              <a:rPr lang="ar-SA" sz="2400" dirty="0" smtClean="0"/>
              <a:t>أن الشخص الذي يعمل في الصحافة أو وسائل الإعلام الجماهيرية ، يعمل </a:t>
            </a:r>
            <a:r>
              <a:rPr lang="ar-SA" sz="2400" dirty="0" err="1" smtClean="0"/>
              <a:t>بها</a:t>
            </a:r>
            <a:r>
              <a:rPr lang="ar-SA" sz="2400" dirty="0" smtClean="0"/>
              <a:t> </a:t>
            </a:r>
            <a:r>
              <a:rPr lang="ar-SA" sz="2400" b="1" dirty="0" smtClean="0"/>
              <a:t>كامتياز</a:t>
            </a:r>
            <a:r>
              <a:rPr lang="ar-SA" sz="2400" dirty="0" smtClean="0"/>
              <a:t> منحه إياه الزعيم الوطني ويتعين أن يكون ملتزما أمام الحكومة والزعامة الوطنية.</a:t>
            </a:r>
            <a:endParaRPr lang="en-US" sz="2400" b="1" dirty="0" smtClean="0">
              <a:cs typeface="Arial" charset="0"/>
            </a:endParaRPr>
          </a:p>
          <a:p>
            <a:pPr algn="r" rtl="1" eaLnBrk="1" hangingPunct="1"/>
            <a:endParaRPr lang="ar-SA" sz="24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عنصر نائب للمحتوى 2"/>
          <p:cNvSpPr>
            <a:spLocks noGrp="1"/>
          </p:cNvSpPr>
          <p:nvPr>
            <p:ph idx="1"/>
          </p:nvPr>
        </p:nvSpPr>
        <p:spPr>
          <a:xfrm>
            <a:off x="755576" y="2108200"/>
            <a:ext cx="8159824" cy="4489152"/>
          </a:xfrm>
        </p:spPr>
        <p:txBody>
          <a:bodyPr>
            <a:normAutofit/>
          </a:bodyPr>
          <a:lstStyle/>
          <a:p>
            <a:pPr algn="r" rtl="1" eaLnBrk="1" hangingPunct="1"/>
            <a:r>
              <a:rPr lang="ar-SA" dirty="0" smtClean="0"/>
              <a:t>وتمثل تجربة هتلر وفرانكو تجربة أوروبية معاصرة في ظل هذه النظرية ، وقد عبر هتلر عن رؤيته الأساسية للصحافة بقوله: "انه ليس من عمل الصحافة أن تنشر على الناس اختلاف الآراء بين أعضاء الحكومة، لقد تخلصنا من مفهوم الحرية السياسية الذي يذهب إلى القول بأن لكل فرد الحق في أن يقول ما يشاء".</a:t>
            </a:r>
            <a:endParaRPr lang="en-US" dirty="0" smtClean="0">
              <a:cs typeface="Arial" charset="0"/>
            </a:endParaRPr>
          </a:p>
          <a:p>
            <a:pPr algn="r" rtl="1" eaLnBrk="1" hangingPunct="1"/>
            <a:endParaRPr lang="ar-SA"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istDiagram">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140000" t="120000" r="105000" b="150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8ACF344-5CE6-41F6-B435-5F41C605AFE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ListDiagram</Template>
  <TotalTime>0</TotalTime>
  <Words>1252</Words>
  <Application>Microsoft Office PowerPoint</Application>
  <PresentationFormat>عرض على الشاشة (3:4)‏</PresentationFormat>
  <Paragraphs>104</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ListDiagram</vt:lpstr>
      <vt:lpstr>مقرر نظريات الاتصال</vt:lpstr>
      <vt:lpstr>مفهوم النظرية الاعلامية</vt:lpstr>
      <vt:lpstr>تعريف النظرية</vt:lpstr>
      <vt:lpstr>الشريحة 4</vt:lpstr>
      <vt:lpstr>أنواع النظريات الاعلامية</vt:lpstr>
      <vt:lpstr>الشريحة 6</vt:lpstr>
      <vt:lpstr>أولا: النظريات المتعلقة بالنظام السياسي:</vt:lpstr>
      <vt:lpstr>1/ نظرية السلطة:</vt:lpstr>
      <vt:lpstr>الشريحة 9</vt:lpstr>
      <vt:lpstr>الشريحة 10</vt:lpstr>
      <vt:lpstr>النظرية الشيوعية:</vt:lpstr>
      <vt:lpstr>الشريحة 12</vt:lpstr>
      <vt:lpstr>النظرية الليبرالية (الحرية):</vt:lpstr>
      <vt:lpstr>نظرية المسؤولية الاجتماعية:</vt:lpstr>
      <vt:lpstr>النظرية التنموية</vt:lpstr>
      <vt:lpstr>النظرية الاسلامية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2014-03-01T14:27:31Z</dcterms:created>
  <dcterms:modified xsi:type="dcterms:W3CDTF">2014-10-12T21:29:50Z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TC101743311033</vt:lpwstr>
  </property>
</Properties>
</file>