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306" r:id="rId11"/>
    <p:sldId id="265" r:id="rId12"/>
    <p:sldId id="266" r:id="rId13"/>
    <p:sldId id="267" r:id="rId14"/>
    <p:sldId id="268" r:id="rId15"/>
    <p:sldId id="287" r:id="rId16"/>
    <p:sldId id="288" r:id="rId17"/>
    <p:sldId id="289" r:id="rId18"/>
    <p:sldId id="290" r:id="rId19"/>
    <p:sldId id="291" r:id="rId20"/>
    <p:sldId id="292" r:id="rId21"/>
    <p:sldId id="293" r:id="rId22"/>
    <p:sldId id="294" r:id="rId23"/>
    <p:sldId id="295" r:id="rId24"/>
    <p:sldId id="297" r:id="rId25"/>
    <p:sldId id="298" r:id="rId26"/>
    <p:sldId id="299" r:id="rId27"/>
    <p:sldId id="300" r:id="rId28"/>
    <p:sldId id="301" r:id="rId29"/>
    <p:sldId id="302" r:id="rId30"/>
    <p:sldId id="303" r:id="rId31"/>
    <p:sldId id="304" r:id="rId32"/>
    <p:sldId id="305" r:id="rId3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84" d="100"/>
          <a:sy n="84" d="100"/>
        </p:scale>
        <p:origin x="-1392"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A305D9-174A-4928-8AE7-9A844D19FDAF}" type="doc">
      <dgm:prSet loTypeId="urn:microsoft.com/office/officeart/2005/8/layout/cycle5" loCatId="cycle" qsTypeId="urn:microsoft.com/office/officeart/2005/8/quickstyle/3d2" qsCatId="3D" csTypeId="urn:microsoft.com/office/officeart/2005/8/colors/colorful1" csCatId="colorful" phldr="1"/>
      <dgm:spPr/>
      <dgm:t>
        <a:bodyPr/>
        <a:lstStyle/>
        <a:p>
          <a:pPr rtl="1"/>
          <a:endParaRPr lang="ar-SA"/>
        </a:p>
      </dgm:t>
    </dgm:pt>
    <dgm:pt modelId="{1179561F-4C64-4063-8438-A684885E25F9}">
      <dgm:prSet phldrT="[نص]" custT="1"/>
      <dgm:spPr/>
      <dgm:t>
        <a:bodyPr/>
        <a:lstStyle/>
        <a:p>
          <a:pPr rtl="1"/>
          <a:r>
            <a:rPr lang="ar-SA" sz="2800" dirty="0" smtClean="0">
              <a:solidFill>
                <a:schemeClr val="bg1"/>
              </a:solidFill>
              <a:cs typeface="Akhbar MT" pitchFamily="2" charset="-78"/>
            </a:rPr>
            <a:t>المسح والتحديد</a:t>
          </a:r>
          <a:endParaRPr lang="ar-SA" sz="2800" dirty="0">
            <a:solidFill>
              <a:schemeClr val="bg1"/>
            </a:solidFill>
            <a:cs typeface="Akhbar MT" pitchFamily="2" charset="-78"/>
          </a:endParaRPr>
        </a:p>
      </dgm:t>
    </dgm:pt>
    <dgm:pt modelId="{E5672F3F-BE45-4AF5-9CF8-8AEA4CDA22B0}" type="parTrans" cxnId="{CE4168F1-806E-4F29-B7F1-B5B1EF8153FC}">
      <dgm:prSet/>
      <dgm:spPr/>
      <dgm:t>
        <a:bodyPr/>
        <a:lstStyle/>
        <a:p>
          <a:pPr rtl="1"/>
          <a:endParaRPr lang="ar-SA"/>
        </a:p>
      </dgm:t>
    </dgm:pt>
    <dgm:pt modelId="{6F36A520-36E7-4E99-9438-967F338F4B93}" type="sibTrans" cxnId="{CE4168F1-806E-4F29-B7F1-B5B1EF8153FC}">
      <dgm:prSet/>
      <dgm:spPr/>
      <dgm:t>
        <a:bodyPr/>
        <a:lstStyle/>
        <a:p>
          <a:pPr rtl="1"/>
          <a:endParaRPr lang="ar-SA"/>
        </a:p>
      </dgm:t>
    </dgm:pt>
    <dgm:pt modelId="{A73E9433-FBD0-4E7C-A42D-80F653A79339}">
      <dgm:prSet phldrT="[نص]" custT="1"/>
      <dgm:spPr/>
      <dgm:t>
        <a:bodyPr/>
        <a:lstStyle/>
        <a:p>
          <a:pPr rtl="1"/>
          <a:r>
            <a:rPr lang="ar-SA" sz="2800" dirty="0" smtClean="0">
              <a:solidFill>
                <a:schemeClr val="bg1"/>
              </a:solidFill>
              <a:cs typeface="Akhbar MT" pitchFamily="2" charset="-78"/>
            </a:rPr>
            <a:t>الصلاحية والتشخيص</a:t>
          </a:r>
        </a:p>
      </dgm:t>
    </dgm:pt>
    <dgm:pt modelId="{62189DE0-E60E-44DD-BC07-6A26F4D1BE9A}" type="parTrans" cxnId="{B2AA1F4C-6E6F-445C-87E4-7D3E4B8968A0}">
      <dgm:prSet/>
      <dgm:spPr/>
      <dgm:t>
        <a:bodyPr/>
        <a:lstStyle/>
        <a:p>
          <a:pPr rtl="1"/>
          <a:endParaRPr lang="ar-SA"/>
        </a:p>
      </dgm:t>
    </dgm:pt>
    <dgm:pt modelId="{2102A227-3EBD-46C7-B816-5E856766D9EB}" type="sibTrans" cxnId="{B2AA1F4C-6E6F-445C-87E4-7D3E4B8968A0}">
      <dgm:prSet/>
      <dgm:spPr/>
      <dgm:t>
        <a:bodyPr/>
        <a:lstStyle/>
        <a:p>
          <a:pPr rtl="1"/>
          <a:endParaRPr lang="ar-SA"/>
        </a:p>
      </dgm:t>
    </dgm:pt>
    <dgm:pt modelId="{AFB820A5-3FF2-4F89-A815-441D0B83B802}">
      <dgm:prSet phldrT="[نص]" custT="1"/>
      <dgm:spPr/>
      <dgm:t>
        <a:bodyPr/>
        <a:lstStyle/>
        <a:p>
          <a:pPr rtl="1"/>
          <a:r>
            <a:rPr lang="ar-SA" sz="2800" dirty="0" smtClean="0">
              <a:solidFill>
                <a:schemeClr val="bg1"/>
              </a:solidFill>
              <a:cs typeface="Akhbar MT" pitchFamily="2" charset="-78"/>
            </a:rPr>
            <a:t>تطوير الخطة التربوية والتصنيف</a:t>
          </a:r>
        </a:p>
      </dgm:t>
    </dgm:pt>
    <dgm:pt modelId="{3A41AA98-CDAB-417E-863F-934433A988C8}" type="parTrans" cxnId="{497244EC-7513-4F28-90D4-06C3D6C8B8C3}">
      <dgm:prSet/>
      <dgm:spPr/>
      <dgm:t>
        <a:bodyPr/>
        <a:lstStyle/>
        <a:p>
          <a:pPr rtl="1"/>
          <a:endParaRPr lang="ar-SA"/>
        </a:p>
      </dgm:t>
    </dgm:pt>
    <dgm:pt modelId="{4141B5FC-BAE7-4C9B-B26F-64C950E5EB68}" type="sibTrans" cxnId="{497244EC-7513-4F28-90D4-06C3D6C8B8C3}">
      <dgm:prSet/>
      <dgm:spPr/>
      <dgm:t>
        <a:bodyPr/>
        <a:lstStyle/>
        <a:p>
          <a:pPr rtl="1"/>
          <a:endParaRPr lang="ar-SA"/>
        </a:p>
      </dgm:t>
    </dgm:pt>
    <dgm:pt modelId="{CC6830C6-9900-4995-95D4-C3798130574E}">
      <dgm:prSet phldrT="[نص]" custT="1"/>
      <dgm:spPr/>
      <dgm:t>
        <a:bodyPr/>
        <a:lstStyle/>
        <a:p>
          <a:pPr rtl="1"/>
          <a:r>
            <a:rPr lang="ar-SA" sz="2800" dirty="0" smtClean="0">
              <a:solidFill>
                <a:schemeClr val="bg1"/>
              </a:solidFill>
              <a:cs typeface="Akhbar MT" pitchFamily="2" charset="-78"/>
            </a:rPr>
            <a:t>التخطيط التعليمي</a:t>
          </a:r>
        </a:p>
      </dgm:t>
    </dgm:pt>
    <dgm:pt modelId="{4A6BE29D-9479-46EE-B7F4-1E5FEB630005}" type="parTrans" cxnId="{83D95456-DD35-49D7-BB6A-DB3B05948243}">
      <dgm:prSet/>
      <dgm:spPr/>
      <dgm:t>
        <a:bodyPr/>
        <a:lstStyle/>
        <a:p>
          <a:pPr rtl="1"/>
          <a:endParaRPr lang="ar-SA"/>
        </a:p>
      </dgm:t>
    </dgm:pt>
    <dgm:pt modelId="{5399641E-2D17-4A81-9A59-B32F18F9BF50}" type="sibTrans" cxnId="{83D95456-DD35-49D7-BB6A-DB3B05948243}">
      <dgm:prSet/>
      <dgm:spPr/>
      <dgm:t>
        <a:bodyPr/>
        <a:lstStyle/>
        <a:p>
          <a:pPr rtl="1"/>
          <a:endParaRPr lang="ar-SA"/>
        </a:p>
      </dgm:t>
    </dgm:pt>
    <dgm:pt modelId="{3820FDC4-4BCE-45FC-9295-7A3EC9BB161E}">
      <dgm:prSet phldrT="[نص]" custT="1"/>
      <dgm:spPr/>
      <dgm:t>
        <a:bodyPr/>
        <a:lstStyle/>
        <a:p>
          <a:pPr rtl="1"/>
          <a:r>
            <a:rPr lang="ar-SA" sz="2800" dirty="0" smtClean="0">
              <a:solidFill>
                <a:schemeClr val="bg1"/>
              </a:solidFill>
              <a:cs typeface="Akhbar MT" pitchFamily="2" charset="-78"/>
            </a:rPr>
            <a:t>التقييم</a:t>
          </a:r>
          <a:r>
            <a:rPr lang="ar-SA" sz="2800" dirty="0" smtClean="0"/>
            <a:t> </a:t>
          </a:r>
          <a:endParaRPr lang="ar-SA" sz="2800" dirty="0"/>
        </a:p>
      </dgm:t>
    </dgm:pt>
    <dgm:pt modelId="{C05C06E6-26B1-441B-B289-059D34709E6D}" type="parTrans" cxnId="{1B381667-CD2A-485D-8CB6-9FD492118BA7}">
      <dgm:prSet/>
      <dgm:spPr/>
      <dgm:t>
        <a:bodyPr/>
        <a:lstStyle/>
        <a:p>
          <a:pPr rtl="1"/>
          <a:endParaRPr lang="ar-SA"/>
        </a:p>
      </dgm:t>
    </dgm:pt>
    <dgm:pt modelId="{D7E8A280-48E9-4EE1-8A3A-FD5E068BBA71}" type="sibTrans" cxnId="{1B381667-CD2A-485D-8CB6-9FD492118BA7}">
      <dgm:prSet/>
      <dgm:spPr/>
      <dgm:t>
        <a:bodyPr/>
        <a:lstStyle/>
        <a:p>
          <a:pPr rtl="1"/>
          <a:endParaRPr lang="ar-SA"/>
        </a:p>
      </dgm:t>
    </dgm:pt>
    <dgm:pt modelId="{9936F366-8260-4438-A015-2F49A6D05E9E}" type="pres">
      <dgm:prSet presAssocID="{FDA305D9-174A-4928-8AE7-9A844D19FDAF}" presName="cycle" presStyleCnt="0">
        <dgm:presLayoutVars>
          <dgm:dir/>
          <dgm:resizeHandles val="exact"/>
        </dgm:presLayoutVars>
      </dgm:prSet>
      <dgm:spPr/>
      <dgm:t>
        <a:bodyPr/>
        <a:lstStyle/>
        <a:p>
          <a:pPr rtl="1"/>
          <a:endParaRPr lang="ar-SA"/>
        </a:p>
      </dgm:t>
    </dgm:pt>
    <dgm:pt modelId="{DA80F82A-E3C1-4427-A45C-F4FDBC40EEBA}" type="pres">
      <dgm:prSet presAssocID="{1179561F-4C64-4063-8438-A684885E25F9}" presName="node" presStyleLbl="node1" presStyleIdx="0" presStyleCnt="5">
        <dgm:presLayoutVars>
          <dgm:bulletEnabled val="1"/>
        </dgm:presLayoutVars>
      </dgm:prSet>
      <dgm:spPr/>
      <dgm:t>
        <a:bodyPr/>
        <a:lstStyle/>
        <a:p>
          <a:pPr rtl="1"/>
          <a:endParaRPr lang="ar-SA"/>
        </a:p>
      </dgm:t>
    </dgm:pt>
    <dgm:pt modelId="{C3A725BC-3ED5-4DA9-A84A-937B007996D3}" type="pres">
      <dgm:prSet presAssocID="{1179561F-4C64-4063-8438-A684885E25F9}" presName="spNode" presStyleCnt="0"/>
      <dgm:spPr/>
    </dgm:pt>
    <dgm:pt modelId="{A733D107-FA75-40ED-A978-EC0CD7AE55EF}" type="pres">
      <dgm:prSet presAssocID="{6F36A520-36E7-4E99-9438-967F338F4B93}" presName="sibTrans" presStyleLbl="sibTrans1D1" presStyleIdx="0" presStyleCnt="5"/>
      <dgm:spPr/>
      <dgm:t>
        <a:bodyPr/>
        <a:lstStyle/>
        <a:p>
          <a:pPr rtl="1"/>
          <a:endParaRPr lang="ar-SA"/>
        </a:p>
      </dgm:t>
    </dgm:pt>
    <dgm:pt modelId="{B328B589-FCC7-47C4-9115-C959D4D12544}" type="pres">
      <dgm:prSet presAssocID="{A73E9433-FBD0-4E7C-A42D-80F653A79339}" presName="node" presStyleLbl="node1" presStyleIdx="1" presStyleCnt="5">
        <dgm:presLayoutVars>
          <dgm:bulletEnabled val="1"/>
        </dgm:presLayoutVars>
      </dgm:prSet>
      <dgm:spPr/>
      <dgm:t>
        <a:bodyPr/>
        <a:lstStyle/>
        <a:p>
          <a:pPr rtl="1"/>
          <a:endParaRPr lang="ar-SA"/>
        </a:p>
      </dgm:t>
    </dgm:pt>
    <dgm:pt modelId="{9EBF7DB3-D8F7-4EB4-8238-02F7D75535A8}" type="pres">
      <dgm:prSet presAssocID="{A73E9433-FBD0-4E7C-A42D-80F653A79339}" presName="spNode" presStyleCnt="0"/>
      <dgm:spPr/>
    </dgm:pt>
    <dgm:pt modelId="{A32C4CD1-EA78-42C4-AFB4-8047CCB43BFE}" type="pres">
      <dgm:prSet presAssocID="{2102A227-3EBD-46C7-B816-5E856766D9EB}" presName="sibTrans" presStyleLbl="sibTrans1D1" presStyleIdx="1" presStyleCnt="5"/>
      <dgm:spPr/>
      <dgm:t>
        <a:bodyPr/>
        <a:lstStyle/>
        <a:p>
          <a:pPr rtl="1"/>
          <a:endParaRPr lang="ar-SA"/>
        </a:p>
      </dgm:t>
    </dgm:pt>
    <dgm:pt modelId="{FC40796F-34D7-4CF4-AA52-CE695838E1DF}" type="pres">
      <dgm:prSet presAssocID="{AFB820A5-3FF2-4F89-A815-441D0B83B802}" presName="node" presStyleLbl="node1" presStyleIdx="2" presStyleCnt="5" custScaleX="171373" custRadScaleRad="104784" custRadScaleInc="-54192">
        <dgm:presLayoutVars>
          <dgm:bulletEnabled val="1"/>
        </dgm:presLayoutVars>
      </dgm:prSet>
      <dgm:spPr/>
      <dgm:t>
        <a:bodyPr/>
        <a:lstStyle/>
        <a:p>
          <a:pPr rtl="1"/>
          <a:endParaRPr lang="ar-SA"/>
        </a:p>
      </dgm:t>
    </dgm:pt>
    <dgm:pt modelId="{CA56B6F7-D82B-4D0B-B7DE-18873A832915}" type="pres">
      <dgm:prSet presAssocID="{AFB820A5-3FF2-4F89-A815-441D0B83B802}" presName="spNode" presStyleCnt="0"/>
      <dgm:spPr/>
    </dgm:pt>
    <dgm:pt modelId="{438E11F9-60B7-467C-9CE7-C0EBEBB7382C}" type="pres">
      <dgm:prSet presAssocID="{4141B5FC-BAE7-4C9B-B26F-64C950E5EB68}" presName="sibTrans" presStyleLbl="sibTrans1D1" presStyleIdx="2" presStyleCnt="5"/>
      <dgm:spPr/>
      <dgm:t>
        <a:bodyPr/>
        <a:lstStyle/>
        <a:p>
          <a:pPr rtl="1"/>
          <a:endParaRPr lang="ar-SA"/>
        </a:p>
      </dgm:t>
    </dgm:pt>
    <dgm:pt modelId="{2474CEB8-666A-4947-9E21-BC942AA41A78}" type="pres">
      <dgm:prSet presAssocID="{CC6830C6-9900-4995-95D4-C3798130574E}" presName="node" presStyleLbl="node1" presStyleIdx="3" presStyleCnt="5" custRadScaleRad="105233" custRadScaleInc="55077">
        <dgm:presLayoutVars>
          <dgm:bulletEnabled val="1"/>
        </dgm:presLayoutVars>
      </dgm:prSet>
      <dgm:spPr/>
      <dgm:t>
        <a:bodyPr/>
        <a:lstStyle/>
        <a:p>
          <a:pPr rtl="1"/>
          <a:endParaRPr lang="ar-SA"/>
        </a:p>
      </dgm:t>
    </dgm:pt>
    <dgm:pt modelId="{ECA90C7B-B17D-48B6-9F99-A0700BFDBBD5}" type="pres">
      <dgm:prSet presAssocID="{CC6830C6-9900-4995-95D4-C3798130574E}" presName="spNode" presStyleCnt="0"/>
      <dgm:spPr/>
    </dgm:pt>
    <dgm:pt modelId="{241C24D0-929D-45D4-8F05-01B7CBD0E0FA}" type="pres">
      <dgm:prSet presAssocID="{5399641E-2D17-4A81-9A59-B32F18F9BF50}" presName="sibTrans" presStyleLbl="sibTrans1D1" presStyleIdx="3" presStyleCnt="5"/>
      <dgm:spPr/>
      <dgm:t>
        <a:bodyPr/>
        <a:lstStyle/>
        <a:p>
          <a:pPr rtl="1"/>
          <a:endParaRPr lang="ar-SA"/>
        </a:p>
      </dgm:t>
    </dgm:pt>
    <dgm:pt modelId="{857C2F83-64DC-473F-91CB-1E32314DCEF4}" type="pres">
      <dgm:prSet presAssocID="{3820FDC4-4BCE-45FC-9295-7A3EC9BB161E}" presName="node" presStyleLbl="node1" presStyleIdx="4" presStyleCnt="5">
        <dgm:presLayoutVars>
          <dgm:bulletEnabled val="1"/>
        </dgm:presLayoutVars>
      </dgm:prSet>
      <dgm:spPr/>
      <dgm:t>
        <a:bodyPr/>
        <a:lstStyle/>
        <a:p>
          <a:pPr rtl="1"/>
          <a:endParaRPr lang="ar-SA"/>
        </a:p>
      </dgm:t>
    </dgm:pt>
    <dgm:pt modelId="{75CFDB85-63AF-40C5-B321-1FB6057736FC}" type="pres">
      <dgm:prSet presAssocID="{3820FDC4-4BCE-45FC-9295-7A3EC9BB161E}" presName="spNode" presStyleCnt="0"/>
      <dgm:spPr/>
    </dgm:pt>
    <dgm:pt modelId="{0E026DAE-6A85-4885-AA62-C95EF9AA57B9}" type="pres">
      <dgm:prSet presAssocID="{D7E8A280-48E9-4EE1-8A3A-FD5E068BBA71}" presName="sibTrans" presStyleLbl="sibTrans1D1" presStyleIdx="4" presStyleCnt="5"/>
      <dgm:spPr/>
      <dgm:t>
        <a:bodyPr/>
        <a:lstStyle/>
        <a:p>
          <a:pPr rtl="1"/>
          <a:endParaRPr lang="ar-SA"/>
        </a:p>
      </dgm:t>
    </dgm:pt>
  </dgm:ptLst>
  <dgm:cxnLst>
    <dgm:cxn modelId="{1B381667-CD2A-485D-8CB6-9FD492118BA7}" srcId="{FDA305D9-174A-4928-8AE7-9A844D19FDAF}" destId="{3820FDC4-4BCE-45FC-9295-7A3EC9BB161E}" srcOrd="4" destOrd="0" parTransId="{C05C06E6-26B1-441B-B289-059D34709E6D}" sibTransId="{D7E8A280-48E9-4EE1-8A3A-FD5E068BBA71}"/>
    <dgm:cxn modelId="{A0FE89EA-F927-45F0-8AAB-642A5CA9B234}" type="presOf" srcId="{FDA305D9-174A-4928-8AE7-9A844D19FDAF}" destId="{9936F366-8260-4438-A015-2F49A6D05E9E}" srcOrd="0" destOrd="0" presId="urn:microsoft.com/office/officeart/2005/8/layout/cycle5"/>
    <dgm:cxn modelId="{9A7A0D35-1304-4D7C-A077-33E49062B1F6}" type="presOf" srcId="{CC6830C6-9900-4995-95D4-C3798130574E}" destId="{2474CEB8-666A-4947-9E21-BC942AA41A78}" srcOrd="0" destOrd="0" presId="urn:microsoft.com/office/officeart/2005/8/layout/cycle5"/>
    <dgm:cxn modelId="{CE4168F1-806E-4F29-B7F1-B5B1EF8153FC}" srcId="{FDA305D9-174A-4928-8AE7-9A844D19FDAF}" destId="{1179561F-4C64-4063-8438-A684885E25F9}" srcOrd="0" destOrd="0" parTransId="{E5672F3F-BE45-4AF5-9CF8-8AEA4CDA22B0}" sibTransId="{6F36A520-36E7-4E99-9438-967F338F4B93}"/>
    <dgm:cxn modelId="{A2721EEB-989A-4AAB-A15E-8B451EA0A4E9}" type="presOf" srcId="{3820FDC4-4BCE-45FC-9295-7A3EC9BB161E}" destId="{857C2F83-64DC-473F-91CB-1E32314DCEF4}" srcOrd="0" destOrd="0" presId="urn:microsoft.com/office/officeart/2005/8/layout/cycle5"/>
    <dgm:cxn modelId="{15DB96B4-1D8A-4486-940C-6A39AF74B841}" type="presOf" srcId="{1179561F-4C64-4063-8438-A684885E25F9}" destId="{DA80F82A-E3C1-4427-A45C-F4FDBC40EEBA}" srcOrd="0" destOrd="0" presId="urn:microsoft.com/office/officeart/2005/8/layout/cycle5"/>
    <dgm:cxn modelId="{3D494DED-0006-4419-A9E6-29E5653FABC9}" type="presOf" srcId="{5399641E-2D17-4A81-9A59-B32F18F9BF50}" destId="{241C24D0-929D-45D4-8F05-01B7CBD0E0FA}" srcOrd="0" destOrd="0" presId="urn:microsoft.com/office/officeart/2005/8/layout/cycle5"/>
    <dgm:cxn modelId="{39DB7C4D-C243-42BC-9868-FB329C422217}" type="presOf" srcId="{4141B5FC-BAE7-4C9B-B26F-64C950E5EB68}" destId="{438E11F9-60B7-467C-9CE7-C0EBEBB7382C}" srcOrd="0" destOrd="0" presId="urn:microsoft.com/office/officeart/2005/8/layout/cycle5"/>
    <dgm:cxn modelId="{B2AA1F4C-6E6F-445C-87E4-7D3E4B8968A0}" srcId="{FDA305D9-174A-4928-8AE7-9A844D19FDAF}" destId="{A73E9433-FBD0-4E7C-A42D-80F653A79339}" srcOrd="1" destOrd="0" parTransId="{62189DE0-E60E-44DD-BC07-6A26F4D1BE9A}" sibTransId="{2102A227-3EBD-46C7-B816-5E856766D9EB}"/>
    <dgm:cxn modelId="{D32521C8-2697-423C-89A3-9AD777237DB6}" type="presOf" srcId="{2102A227-3EBD-46C7-B816-5E856766D9EB}" destId="{A32C4CD1-EA78-42C4-AFB4-8047CCB43BFE}" srcOrd="0" destOrd="0" presId="urn:microsoft.com/office/officeart/2005/8/layout/cycle5"/>
    <dgm:cxn modelId="{F3026538-2C3C-4E67-845F-735553FB44E9}" type="presOf" srcId="{D7E8A280-48E9-4EE1-8A3A-FD5E068BBA71}" destId="{0E026DAE-6A85-4885-AA62-C95EF9AA57B9}" srcOrd="0" destOrd="0" presId="urn:microsoft.com/office/officeart/2005/8/layout/cycle5"/>
    <dgm:cxn modelId="{7391367D-6290-44C2-90DC-1969102D30E0}" type="presOf" srcId="{AFB820A5-3FF2-4F89-A815-441D0B83B802}" destId="{FC40796F-34D7-4CF4-AA52-CE695838E1DF}" srcOrd="0" destOrd="0" presId="urn:microsoft.com/office/officeart/2005/8/layout/cycle5"/>
    <dgm:cxn modelId="{E5E1BE0D-FE80-428C-B78B-2A9108C4CDB0}" type="presOf" srcId="{A73E9433-FBD0-4E7C-A42D-80F653A79339}" destId="{B328B589-FCC7-47C4-9115-C959D4D12544}" srcOrd="0" destOrd="0" presId="urn:microsoft.com/office/officeart/2005/8/layout/cycle5"/>
    <dgm:cxn modelId="{497244EC-7513-4F28-90D4-06C3D6C8B8C3}" srcId="{FDA305D9-174A-4928-8AE7-9A844D19FDAF}" destId="{AFB820A5-3FF2-4F89-A815-441D0B83B802}" srcOrd="2" destOrd="0" parTransId="{3A41AA98-CDAB-417E-863F-934433A988C8}" sibTransId="{4141B5FC-BAE7-4C9B-B26F-64C950E5EB68}"/>
    <dgm:cxn modelId="{C61F2032-FD63-4E21-90CF-6B816441ED79}" type="presOf" srcId="{6F36A520-36E7-4E99-9438-967F338F4B93}" destId="{A733D107-FA75-40ED-A978-EC0CD7AE55EF}" srcOrd="0" destOrd="0" presId="urn:microsoft.com/office/officeart/2005/8/layout/cycle5"/>
    <dgm:cxn modelId="{83D95456-DD35-49D7-BB6A-DB3B05948243}" srcId="{FDA305D9-174A-4928-8AE7-9A844D19FDAF}" destId="{CC6830C6-9900-4995-95D4-C3798130574E}" srcOrd="3" destOrd="0" parTransId="{4A6BE29D-9479-46EE-B7F4-1E5FEB630005}" sibTransId="{5399641E-2D17-4A81-9A59-B32F18F9BF50}"/>
    <dgm:cxn modelId="{90D84D62-A607-4214-A053-658232F4B102}" type="presParOf" srcId="{9936F366-8260-4438-A015-2F49A6D05E9E}" destId="{DA80F82A-E3C1-4427-A45C-F4FDBC40EEBA}" srcOrd="0" destOrd="0" presId="urn:microsoft.com/office/officeart/2005/8/layout/cycle5"/>
    <dgm:cxn modelId="{522075B9-D6F1-4783-830A-61B1B3B986A5}" type="presParOf" srcId="{9936F366-8260-4438-A015-2F49A6D05E9E}" destId="{C3A725BC-3ED5-4DA9-A84A-937B007996D3}" srcOrd="1" destOrd="0" presId="urn:microsoft.com/office/officeart/2005/8/layout/cycle5"/>
    <dgm:cxn modelId="{976445D3-BF53-4339-907B-D99CBC998062}" type="presParOf" srcId="{9936F366-8260-4438-A015-2F49A6D05E9E}" destId="{A733D107-FA75-40ED-A978-EC0CD7AE55EF}" srcOrd="2" destOrd="0" presId="urn:microsoft.com/office/officeart/2005/8/layout/cycle5"/>
    <dgm:cxn modelId="{8233F4ED-A1A2-4F24-9C1F-5DD4E5337D88}" type="presParOf" srcId="{9936F366-8260-4438-A015-2F49A6D05E9E}" destId="{B328B589-FCC7-47C4-9115-C959D4D12544}" srcOrd="3" destOrd="0" presId="urn:microsoft.com/office/officeart/2005/8/layout/cycle5"/>
    <dgm:cxn modelId="{9DC9CF85-8125-4F63-8909-7BF4902A9371}" type="presParOf" srcId="{9936F366-8260-4438-A015-2F49A6D05E9E}" destId="{9EBF7DB3-D8F7-4EB4-8238-02F7D75535A8}" srcOrd="4" destOrd="0" presId="urn:microsoft.com/office/officeart/2005/8/layout/cycle5"/>
    <dgm:cxn modelId="{84A9BB55-1030-4207-9380-9A043B9C8853}" type="presParOf" srcId="{9936F366-8260-4438-A015-2F49A6D05E9E}" destId="{A32C4CD1-EA78-42C4-AFB4-8047CCB43BFE}" srcOrd="5" destOrd="0" presId="urn:microsoft.com/office/officeart/2005/8/layout/cycle5"/>
    <dgm:cxn modelId="{E724ACB4-09B6-436E-9DD7-82598531AFD9}" type="presParOf" srcId="{9936F366-8260-4438-A015-2F49A6D05E9E}" destId="{FC40796F-34D7-4CF4-AA52-CE695838E1DF}" srcOrd="6" destOrd="0" presId="urn:microsoft.com/office/officeart/2005/8/layout/cycle5"/>
    <dgm:cxn modelId="{6C99956C-72F1-4C23-A579-0DAAB1B5C966}" type="presParOf" srcId="{9936F366-8260-4438-A015-2F49A6D05E9E}" destId="{CA56B6F7-D82B-4D0B-B7DE-18873A832915}" srcOrd="7" destOrd="0" presId="urn:microsoft.com/office/officeart/2005/8/layout/cycle5"/>
    <dgm:cxn modelId="{E9CC7923-A198-4CFA-BF43-43899A9A4898}" type="presParOf" srcId="{9936F366-8260-4438-A015-2F49A6D05E9E}" destId="{438E11F9-60B7-467C-9CE7-C0EBEBB7382C}" srcOrd="8" destOrd="0" presId="urn:microsoft.com/office/officeart/2005/8/layout/cycle5"/>
    <dgm:cxn modelId="{7B45A0FF-1507-4AFA-8521-069E7F7B2ACA}" type="presParOf" srcId="{9936F366-8260-4438-A015-2F49A6D05E9E}" destId="{2474CEB8-666A-4947-9E21-BC942AA41A78}" srcOrd="9" destOrd="0" presId="urn:microsoft.com/office/officeart/2005/8/layout/cycle5"/>
    <dgm:cxn modelId="{869619C5-93CA-4C03-86A7-D609C70C50C4}" type="presParOf" srcId="{9936F366-8260-4438-A015-2F49A6D05E9E}" destId="{ECA90C7B-B17D-48B6-9F99-A0700BFDBBD5}" srcOrd="10" destOrd="0" presId="urn:microsoft.com/office/officeart/2005/8/layout/cycle5"/>
    <dgm:cxn modelId="{AAB2C520-671B-41D9-A730-1A1DF54A8058}" type="presParOf" srcId="{9936F366-8260-4438-A015-2F49A6D05E9E}" destId="{241C24D0-929D-45D4-8F05-01B7CBD0E0FA}" srcOrd="11" destOrd="0" presId="urn:microsoft.com/office/officeart/2005/8/layout/cycle5"/>
    <dgm:cxn modelId="{785F82EA-F0EB-450C-85EA-CD6095510825}" type="presParOf" srcId="{9936F366-8260-4438-A015-2F49A6D05E9E}" destId="{857C2F83-64DC-473F-91CB-1E32314DCEF4}" srcOrd="12" destOrd="0" presId="urn:microsoft.com/office/officeart/2005/8/layout/cycle5"/>
    <dgm:cxn modelId="{11068D28-292C-4A7D-8591-241145C58A9D}" type="presParOf" srcId="{9936F366-8260-4438-A015-2F49A6D05E9E}" destId="{75CFDB85-63AF-40C5-B321-1FB6057736FC}" srcOrd="13" destOrd="0" presId="urn:microsoft.com/office/officeart/2005/8/layout/cycle5"/>
    <dgm:cxn modelId="{761B5F23-393C-4775-B7D8-2F6496A7098C}" type="presParOf" srcId="{9936F366-8260-4438-A015-2F49A6D05E9E}" destId="{0E026DAE-6A85-4885-AA62-C95EF9AA57B9}" srcOrd="14" destOrd="0" presId="urn:microsoft.com/office/officeart/2005/8/layout/cycle5"/>
  </dgm:cxnLst>
  <dgm:bg/>
  <dgm:whole/>
</dgm:dataModel>
</file>

<file path=ppt/diagrams/data2.xml><?xml version="1.0" encoding="utf-8"?>
<dgm:dataModel xmlns:dgm="http://schemas.openxmlformats.org/drawingml/2006/diagram" xmlns:a="http://schemas.openxmlformats.org/drawingml/2006/main">
  <dgm:ptLst>
    <dgm:pt modelId="{EECAA4D6-F214-432D-AC3D-B1FF3116CDFE}" type="doc">
      <dgm:prSet loTypeId="urn:microsoft.com/office/officeart/2005/8/layout/process1" loCatId="process" qsTypeId="urn:microsoft.com/office/officeart/2005/8/quickstyle/3d2" qsCatId="3D" csTypeId="urn:microsoft.com/office/officeart/2005/8/colors/colorful1" csCatId="colorful" phldr="1"/>
      <dgm:spPr/>
    </dgm:pt>
    <dgm:pt modelId="{EBB9914E-DF01-4581-A9EC-53D926260FCB}">
      <dgm:prSet phldrT="[نص]" custT="1"/>
      <dgm:spPr/>
      <dgm:t>
        <a:bodyPr/>
        <a:lstStyle/>
        <a:p>
          <a:pPr rtl="1"/>
          <a:r>
            <a:rPr lang="ar-SA" sz="3600" u="sng" dirty="0" smtClean="0">
              <a:solidFill>
                <a:schemeClr val="bg1"/>
              </a:solidFill>
              <a:cs typeface="Akhbar MT" pitchFamily="2" charset="-78"/>
            </a:rPr>
            <a:t>مرحلة </a:t>
          </a:r>
          <a:r>
            <a:rPr lang="ar-SA" sz="3600" u="sng" dirty="0" smtClean="0">
              <a:solidFill>
                <a:schemeClr val="bg1"/>
              </a:solidFill>
              <a:cs typeface="Akhbar MT" pitchFamily="2" charset="-78"/>
            </a:rPr>
            <a:t>التشخيص</a:t>
          </a:r>
        </a:p>
        <a:p>
          <a:pPr rtl="1"/>
          <a:r>
            <a:rPr lang="ar-SA" sz="2400" u="sng" dirty="0" smtClean="0">
              <a:solidFill>
                <a:srgbClr val="FF0000"/>
              </a:solidFill>
              <a:cs typeface="Akhbar MT" pitchFamily="2" charset="-78"/>
            </a:rPr>
            <a:t>(التباين –الاستبعاد- التربية الخاصة )</a:t>
          </a:r>
          <a:endParaRPr lang="ar-SA" sz="2400" u="sng" dirty="0">
            <a:solidFill>
              <a:srgbClr val="FF0000"/>
            </a:solidFill>
            <a:cs typeface="Akhbar MT" pitchFamily="2" charset="-78"/>
          </a:endParaRPr>
        </a:p>
      </dgm:t>
    </dgm:pt>
    <dgm:pt modelId="{98CA3DAA-DD0D-4D3F-802F-527BAADE667B}" type="parTrans" cxnId="{D607C2E1-0E44-469D-ACF3-7703ECA50A1B}">
      <dgm:prSet/>
      <dgm:spPr/>
      <dgm:t>
        <a:bodyPr/>
        <a:lstStyle/>
        <a:p>
          <a:pPr rtl="1"/>
          <a:endParaRPr lang="ar-SA"/>
        </a:p>
      </dgm:t>
    </dgm:pt>
    <dgm:pt modelId="{B419CFAA-D9E2-4FF8-8A28-741C07311D18}" type="sibTrans" cxnId="{D607C2E1-0E44-469D-ACF3-7703ECA50A1B}">
      <dgm:prSet/>
      <dgm:spPr/>
      <dgm:t>
        <a:bodyPr/>
        <a:lstStyle/>
        <a:p>
          <a:pPr rtl="1"/>
          <a:endParaRPr lang="ar-SA"/>
        </a:p>
      </dgm:t>
    </dgm:pt>
    <dgm:pt modelId="{DE30AA0D-D881-4FCE-B978-F4469D356EE4}">
      <dgm:prSet phldrT="[نص]" custT="1"/>
      <dgm:spPr/>
      <dgm:t>
        <a:bodyPr/>
        <a:lstStyle/>
        <a:p>
          <a:pPr rtl="1"/>
          <a:r>
            <a:rPr lang="ar-SA" sz="3600" u="sng" dirty="0" smtClean="0">
              <a:solidFill>
                <a:schemeClr val="bg1"/>
              </a:solidFill>
              <a:cs typeface="Akhbar MT" pitchFamily="2" charset="-78"/>
            </a:rPr>
            <a:t>مرحلة التقييم </a:t>
          </a:r>
          <a:r>
            <a:rPr lang="ar-SA" sz="3600" u="sng" dirty="0" smtClean="0">
              <a:solidFill>
                <a:schemeClr val="bg1"/>
              </a:solidFill>
              <a:cs typeface="Akhbar MT" pitchFamily="2" charset="-78"/>
            </a:rPr>
            <a:t>اللغوي</a:t>
          </a:r>
          <a:r>
            <a:rPr lang="ar-SA" sz="2400" u="sng" dirty="0" smtClean="0">
              <a:solidFill>
                <a:srgbClr val="FF0000"/>
              </a:solidFill>
              <a:cs typeface="Akhbar MT" pitchFamily="2" charset="-78"/>
            </a:rPr>
            <a:t>(المستوى </a:t>
          </a:r>
          <a:r>
            <a:rPr lang="ar-SA" sz="2400" u="sng" dirty="0" err="1" smtClean="0">
              <a:solidFill>
                <a:srgbClr val="FF0000"/>
              </a:solidFill>
              <a:cs typeface="Akhbar MT" pitchFamily="2" charset="-78"/>
            </a:rPr>
            <a:t>الفنولوجي</a:t>
          </a:r>
          <a:r>
            <a:rPr lang="ar-SA" sz="2400" u="sng" dirty="0" smtClean="0">
              <a:solidFill>
                <a:srgbClr val="FF0000"/>
              </a:solidFill>
              <a:cs typeface="Akhbar MT" pitchFamily="2" charset="-78"/>
            </a:rPr>
            <a:t>)</a:t>
          </a:r>
          <a:endParaRPr lang="ar-SA" sz="3600" u="sng" dirty="0" smtClean="0">
            <a:solidFill>
              <a:srgbClr val="FF0000"/>
            </a:solidFill>
            <a:cs typeface="Akhbar MT" pitchFamily="2" charset="-78"/>
          </a:endParaRPr>
        </a:p>
      </dgm:t>
    </dgm:pt>
    <dgm:pt modelId="{0AA20404-5E0C-4E7B-9C15-39157FD46723}" type="parTrans" cxnId="{4875C007-BC93-4F28-9BD3-BDB812A6455F}">
      <dgm:prSet/>
      <dgm:spPr/>
      <dgm:t>
        <a:bodyPr/>
        <a:lstStyle/>
        <a:p>
          <a:pPr rtl="1"/>
          <a:endParaRPr lang="ar-SA"/>
        </a:p>
      </dgm:t>
    </dgm:pt>
    <dgm:pt modelId="{756C6F05-91BB-46E8-B0FE-B0581ACB4825}" type="sibTrans" cxnId="{4875C007-BC93-4F28-9BD3-BDB812A6455F}">
      <dgm:prSet/>
      <dgm:spPr/>
      <dgm:t>
        <a:bodyPr/>
        <a:lstStyle/>
        <a:p>
          <a:pPr rtl="1"/>
          <a:endParaRPr lang="ar-SA"/>
        </a:p>
      </dgm:t>
    </dgm:pt>
    <dgm:pt modelId="{17B1677B-0DC3-4E85-A086-FCF788EFC064}">
      <dgm:prSet phldrT="[نص]" custT="1"/>
      <dgm:spPr/>
      <dgm:t>
        <a:bodyPr/>
        <a:lstStyle/>
        <a:p>
          <a:pPr rtl="1"/>
          <a:r>
            <a:rPr lang="ar-SA" sz="3600" u="sng" dirty="0" smtClean="0">
              <a:solidFill>
                <a:schemeClr val="bg1"/>
              </a:solidFill>
              <a:cs typeface="Akhbar MT" pitchFamily="2" charset="-78"/>
            </a:rPr>
            <a:t>مرحلة تقييم المهارات الأكاديمية المختلفة</a:t>
          </a:r>
        </a:p>
      </dgm:t>
    </dgm:pt>
    <dgm:pt modelId="{9E57F6A8-66D1-4DAC-9765-48A8D9A6B1D7}" type="parTrans" cxnId="{12BF3D47-2F68-4536-BAF9-6E6E9276E172}">
      <dgm:prSet/>
      <dgm:spPr/>
      <dgm:t>
        <a:bodyPr/>
        <a:lstStyle/>
        <a:p>
          <a:pPr rtl="1"/>
          <a:endParaRPr lang="ar-SA"/>
        </a:p>
      </dgm:t>
    </dgm:pt>
    <dgm:pt modelId="{713E9734-F88D-423A-A51C-56B1BA854CF9}" type="sibTrans" cxnId="{12BF3D47-2F68-4536-BAF9-6E6E9276E172}">
      <dgm:prSet/>
      <dgm:spPr/>
      <dgm:t>
        <a:bodyPr/>
        <a:lstStyle/>
        <a:p>
          <a:pPr rtl="1"/>
          <a:endParaRPr lang="ar-SA"/>
        </a:p>
      </dgm:t>
    </dgm:pt>
    <dgm:pt modelId="{63A882A6-CAD6-41A6-9C9B-B2DFA7CEB1CF}" type="pres">
      <dgm:prSet presAssocID="{EECAA4D6-F214-432D-AC3D-B1FF3116CDFE}" presName="Name0" presStyleCnt="0">
        <dgm:presLayoutVars>
          <dgm:dir/>
          <dgm:resizeHandles val="exact"/>
        </dgm:presLayoutVars>
      </dgm:prSet>
      <dgm:spPr/>
    </dgm:pt>
    <dgm:pt modelId="{FD657EFE-3D46-4C38-82F6-F0BBF1C7D509}" type="pres">
      <dgm:prSet presAssocID="{EBB9914E-DF01-4581-A9EC-53D926260FCB}" presName="node" presStyleLbl="node1" presStyleIdx="0" presStyleCnt="3" custLinFactNeighborX="-836" custLinFactNeighborY="1775">
        <dgm:presLayoutVars>
          <dgm:bulletEnabled val="1"/>
        </dgm:presLayoutVars>
      </dgm:prSet>
      <dgm:spPr/>
      <dgm:t>
        <a:bodyPr/>
        <a:lstStyle/>
        <a:p>
          <a:pPr rtl="1"/>
          <a:endParaRPr lang="ar-SA"/>
        </a:p>
      </dgm:t>
    </dgm:pt>
    <dgm:pt modelId="{25D107A7-18AC-4E3B-8F90-D509AFE07EA8}" type="pres">
      <dgm:prSet presAssocID="{B419CFAA-D9E2-4FF8-8A28-741C07311D18}" presName="sibTrans" presStyleLbl="sibTrans2D1" presStyleIdx="0" presStyleCnt="2"/>
      <dgm:spPr/>
      <dgm:t>
        <a:bodyPr/>
        <a:lstStyle/>
        <a:p>
          <a:pPr rtl="1"/>
          <a:endParaRPr lang="ar-SA"/>
        </a:p>
      </dgm:t>
    </dgm:pt>
    <dgm:pt modelId="{618CD18A-3B6E-41F8-92EE-6DBF771AC130}" type="pres">
      <dgm:prSet presAssocID="{B419CFAA-D9E2-4FF8-8A28-741C07311D18}" presName="connectorText" presStyleLbl="sibTrans2D1" presStyleIdx="0" presStyleCnt="2"/>
      <dgm:spPr/>
      <dgm:t>
        <a:bodyPr/>
        <a:lstStyle/>
        <a:p>
          <a:pPr rtl="1"/>
          <a:endParaRPr lang="ar-SA"/>
        </a:p>
      </dgm:t>
    </dgm:pt>
    <dgm:pt modelId="{8AF6C367-48F9-4E75-B751-D45765566F6A}" type="pres">
      <dgm:prSet presAssocID="{DE30AA0D-D881-4FCE-B978-F4469D356EE4}" presName="node" presStyleLbl="node1" presStyleIdx="1" presStyleCnt="3">
        <dgm:presLayoutVars>
          <dgm:bulletEnabled val="1"/>
        </dgm:presLayoutVars>
      </dgm:prSet>
      <dgm:spPr/>
      <dgm:t>
        <a:bodyPr/>
        <a:lstStyle/>
        <a:p>
          <a:pPr rtl="1"/>
          <a:endParaRPr lang="ar-SA"/>
        </a:p>
      </dgm:t>
    </dgm:pt>
    <dgm:pt modelId="{2C3E200F-D675-47B7-A743-B58B4DBD60DF}" type="pres">
      <dgm:prSet presAssocID="{756C6F05-91BB-46E8-B0FE-B0581ACB4825}" presName="sibTrans" presStyleLbl="sibTrans2D1" presStyleIdx="1" presStyleCnt="2"/>
      <dgm:spPr/>
      <dgm:t>
        <a:bodyPr/>
        <a:lstStyle/>
        <a:p>
          <a:pPr rtl="1"/>
          <a:endParaRPr lang="ar-SA"/>
        </a:p>
      </dgm:t>
    </dgm:pt>
    <dgm:pt modelId="{C1974AF9-7572-42CA-B9A5-988ABC643035}" type="pres">
      <dgm:prSet presAssocID="{756C6F05-91BB-46E8-B0FE-B0581ACB4825}" presName="connectorText" presStyleLbl="sibTrans2D1" presStyleIdx="1" presStyleCnt="2"/>
      <dgm:spPr/>
      <dgm:t>
        <a:bodyPr/>
        <a:lstStyle/>
        <a:p>
          <a:pPr rtl="1"/>
          <a:endParaRPr lang="ar-SA"/>
        </a:p>
      </dgm:t>
    </dgm:pt>
    <dgm:pt modelId="{4B8DBEA3-2294-4EDB-A426-D72FD58D916D}" type="pres">
      <dgm:prSet presAssocID="{17B1677B-0DC3-4E85-A086-FCF788EFC064}" presName="node" presStyleLbl="node1" presStyleIdx="2" presStyleCnt="3">
        <dgm:presLayoutVars>
          <dgm:bulletEnabled val="1"/>
        </dgm:presLayoutVars>
      </dgm:prSet>
      <dgm:spPr/>
      <dgm:t>
        <a:bodyPr/>
        <a:lstStyle/>
        <a:p>
          <a:pPr rtl="1"/>
          <a:endParaRPr lang="ar-SA"/>
        </a:p>
      </dgm:t>
    </dgm:pt>
  </dgm:ptLst>
  <dgm:cxnLst>
    <dgm:cxn modelId="{D607C2E1-0E44-469D-ACF3-7703ECA50A1B}" srcId="{EECAA4D6-F214-432D-AC3D-B1FF3116CDFE}" destId="{EBB9914E-DF01-4581-A9EC-53D926260FCB}" srcOrd="0" destOrd="0" parTransId="{98CA3DAA-DD0D-4D3F-802F-527BAADE667B}" sibTransId="{B419CFAA-D9E2-4FF8-8A28-741C07311D18}"/>
    <dgm:cxn modelId="{62AE85C6-35EE-4FF2-BD19-86C15FE17472}" type="presOf" srcId="{EBB9914E-DF01-4581-A9EC-53D926260FCB}" destId="{FD657EFE-3D46-4C38-82F6-F0BBF1C7D509}" srcOrd="0" destOrd="0" presId="urn:microsoft.com/office/officeart/2005/8/layout/process1"/>
    <dgm:cxn modelId="{A7964A40-BA65-42B1-8AFD-03A3C5B81D1E}" type="presOf" srcId="{EECAA4D6-F214-432D-AC3D-B1FF3116CDFE}" destId="{63A882A6-CAD6-41A6-9C9B-B2DFA7CEB1CF}" srcOrd="0" destOrd="0" presId="urn:microsoft.com/office/officeart/2005/8/layout/process1"/>
    <dgm:cxn modelId="{BE90D5B8-8EE9-49AF-8F15-578A29D0189A}" type="presOf" srcId="{17B1677B-0DC3-4E85-A086-FCF788EFC064}" destId="{4B8DBEA3-2294-4EDB-A426-D72FD58D916D}" srcOrd="0" destOrd="0" presId="urn:microsoft.com/office/officeart/2005/8/layout/process1"/>
    <dgm:cxn modelId="{F089F292-28F6-4832-B2A0-A904F198D04C}" type="presOf" srcId="{756C6F05-91BB-46E8-B0FE-B0581ACB4825}" destId="{C1974AF9-7572-42CA-B9A5-988ABC643035}" srcOrd="1" destOrd="0" presId="urn:microsoft.com/office/officeart/2005/8/layout/process1"/>
    <dgm:cxn modelId="{A949EFAB-671B-4152-ADC7-B83F60F19156}" type="presOf" srcId="{756C6F05-91BB-46E8-B0FE-B0581ACB4825}" destId="{2C3E200F-D675-47B7-A743-B58B4DBD60DF}" srcOrd="0" destOrd="0" presId="urn:microsoft.com/office/officeart/2005/8/layout/process1"/>
    <dgm:cxn modelId="{35382ED9-8B06-47A8-A81B-D5C2CCD631E7}" type="presOf" srcId="{B419CFAA-D9E2-4FF8-8A28-741C07311D18}" destId="{25D107A7-18AC-4E3B-8F90-D509AFE07EA8}" srcOrd="0" destOrd="0" presId="urn:microsoft.com/office/officeart/2005/8/layout/process1"/>
    <dgm:cxn modelId="{4875C007-BC93-4F28-9BD3-BDB812A6455F}" srcId="{EECAA4D6-F214-432D-AC3D-B1FF3116CDFE}" destId="{DE30AA0D-D881-4FCE-B978-F4469D356EE4}" srcOrd="1" destOrd="0" parTransId="{0AA20404-5E0C-4E7B-9C15-39157FD46723}" sibTransId="{756C6F05-91BB-46E8-B0FE-B0581ACB4825}"/>
    <dgm:cxn modelId="{88DD7859-EF30-4815-A3B9-CCEB9D54D66A}" type="presOf" srcId="{B419CFAA-D9E2-4FF8-8A28-741C07311D18}" destId="{618CD18A-3B6E-41F8-92EE-6DBF771AC130}" srcOrd="1" destOrd="0" presId="urn:microsoft.com/office/officeart/2005/8/layout/process1"/>
    <dgm:cxn modelId="{A51D9FE4-C667-43CE-AD31-2FC80CCFAD84}" type="presOf" srcId="{DE30AA0D-D881-4FCE-B978-F4469D356EE4}" destId="{8AF6C367-48F9-4E75-B751-D45765566F6A}" srcOrd="0" destOrd="0" presId="urn:microsoft.com/office/officeart/2005/8/layout/process1"/>
    <dgm:cxn modelId="{12BF3D47-2F68-4536-BAF9-6E6E9276E172}" srcId="{EECAA4D6-F214-432D-AC3D-B1FF3116CDFE}" destId="{17B1677B-0DC3-4E85-A086-FCF788EFC064}" srcOrd="2" destOrd="0" parTransId="{9E57F6A8-66D1-4DAC-9765-48A8D9A6B1D7}" sibTransId="{713E9734-F88D-423A-A51C-56B1BA854CF9}"/>
    <dgm:cxn modelId="{84F84D5B-0F1F-439B-AE02-A893857D59A3}" type="presParOf" srcId="{63A882A6-CAD6-41A6-9C9B-B2DFA7CEB1CF}" destId="{FD657EFE-3D46-4C38-82F6-F0BBF1C7D509}" srcOrd="0" destOrd="0" presId="urn:microsoft.com/office/officeart/2005/8/layout/process1"/>
    <dgm:cxn modelId="{2B21DE7F-3BD0-409A-BEC1-50F1487DBCB7}" type="presParOf" srcId="{63A882A6-CAD6-41A6-9C9B-B2DFA7CEB1CF}" destId="{25D107A7-18AC-4E3B-8F90-D509AFE07EA8}" srcOrd="1" destOrd="0" presId="urn:microsoft.com/office/officeart/2005/8/layout/process1"/>
    <dgm:cxn modelId="{26CAFA5D-BFAF-429A-BFA1-E68EA04B7B1C}" type="presParOf" srcId="{25D107A7-18AC-4E3B-8F90-D509AFE07EA8}" destId="{618CD18A-3B6E-41F8-92EE-6DBF771AC130}" srcOrd="0" destOrd="0" presId="urn:microsoft.com/office/officeart/2005/8/layout/process1"/>
    <dgm:cxn modelId="{04E00BCE-99AA-41A8-896B-1639EE099B09}" type="presParOf" srcId="{63A882A6-CAD6-41A6-9C9B-B2DFA7CEB1CF}" destId="{8AF6C367-48F9-4E75-B751-D45765566F6A}" srcOrd="2" destOrd="0" presId="urn:microsoft.com/office/officeart/2005/8/layout/process1"/>
    <dgm:cxn modelId="{A4DD49B0-CAE2-471B-99D3-E79D6CCF215A}" type="presParOf" srcId="{63A882A6-CAD6-41A6-9C9B-B2DFA7CEB1CF}" destId="{2C3E200F-D675-47B7-A743-B58B4DBD60DF}" srcOrd="3" destOrd="0" presId="urn:microsoft.com/office/officeart/2005/8/layout/process1"/>
    <dgm:cxn modelId="{F77193F6-E8BA-47BD-88F3-CD3250757BFB}" type="presParOf" srcId="{2C3E200F-D675-47B7-A743-B58B4DBD60DF}" destId="{C1974AF9-7572-42CA-B9A5-988ABC643035}" srcOrd="0" destOrd="0" presId="urn:microsoft.com/office/officeart/2005/8/layout/process1"/>
    <dgm:cxn modelId="{9D679348-2CBC-4829-AE69-691370123865}" type="presParOf" srcId="{63A882A6-CAD6-41A6-9C9B-B2DFA7CEB1CF}" destId="{4B8DBEA3-2294-4EDB-A426-D72FD58D916D}" srcOrd="4" destOrd="0" presId="urn:microsoft.com/office/officeart/2005/8/layout/process1"/>
  </dgm:cxnLst>
  <dgm:bg/>
  <dgm:whole/>
</dgm:dataModel>
</file>

<file path=ppt/diagrams/data3.xml><?xml version="1.0" encoding="utf-8"?>
<dgm:dataModel xmlns:dgm="http://schemas.openxmlformats.org/drawingml/2006/diagram" xmlns:a="http://schemas.openxmlformats.org/drawingml/2006/main">
  <dgm:ptLst>
    <dgm:pt modelId="{EBB5C40B-D75C-451B-94B0-8120137097E7}" type="doc">
      <dgm:prSet loTypeId="urn:microsoft.com/office/officeart/2005/8/layout/orgChart1" loCatId="hierarchy" qsTypeId="urn:microsoft.com/office/officeart/2005/8/quickstyle/3d2" qsCatId="3D" csTypeId="urn:microsoft.com/office/officeart/2005/8/colors/accent2_4" csCatId="accent2" phldr="1"/>
      <dgm:spPr/>
      <dgm:t>
        <a:bodyPr/>
        <a:lstStyle/>
        <a:p>
          <a:pPr rtl="1"/>
          <a:endParaRPr lang="ar-SA"/>
        </a:p>
      </dgm:t>
    </dgm:pt>
    <dgm:pt modelId="{FF6E9147-B9FB-45CE-8FCB-43E83F7D8AF2}">
      <dgm:prSet phldrT="[نص]" custT="1"/>
      <dgm:spPr/>
      <dgm:t>
        <a:bodyPr/>
        <a:lstStyle/>
        <a:p>
          <a:pPr rtl="1"/>
          <a:r>
            <a:rPr lang="ar-SA" sz="3600" dirty="0" smtClean="0">
              <a:solidFill>
                <a:srgbClr val="002060"/>
              </a:solidFill>
              <a:cs typeface="Akhbar MT" pitchFamily="2" charset="-78"/>
            </a:rPr>
            <a:t>الاختبارات الرسمية</a:t>
          </a:r>
          <a:endParaRPr lang="ar-SA" sz="3600" dirty="0">
            <a:solidFill>
              <a:srgbClr val="002060"/>
            </a:solidFill>
            <a:cs typeface="Akhbar MT" pitchFamily="2" charset="-78"/>
          </a:endParaRPr>
        </a:p>
      </dgm:t>
    </dgm:pt>
    <dgm:pt modelId="{CB9A86BB-6A96-4407-BA76-B32B83D4778A}" type="parTrans" cxnId="{04DEDCE2-030F-431C-8E2E-D71BF22B2E63}">
      <dgm:prSet/>
      <dgm:spPr/>
      <dgm:t>
        <a:bodyPr/>
        <a:lstStyle/>
        <a:p>
          <a:pPr rtl="1"/>
          <a:endParaRPr lang="ar-SA"/>
        </a:p>
      </dgm:t>
    </dgm:pt>
    <dgm:pt modelId="{1392C636-1390-4D50-8F95-2151660ADF90}" type="sibTrans" cxnId="{04DEDCE2-030F-431C-8E2E-D71BF22B2E63}">
      <dgm:prSet/>
      <dgm:spPr/>
      <dgm:t>
        <a:bodyPr/>
        <a:lstStyle/>
        <a:p>
          <a:pPr rtl="1"/>
          <a:endParaRPr lang="ar-SA"/>
        </a:p>
      </dgm:t>
    </dgm:pt>
    <dgm:pt modelId="{32C9105E-CF6B-46F2-B33D-D27CBEE57C16}" type="asst">
      <dgm:prSet phldrT="[نص]" custT="1"/>
      <dgm:spPr/>
      <dgm:t>
        <a:bodyPr/>
        <a:lstStyle/>
        <a:p>
          <a:pPr rtl="1"/>
          <a:r>
            <a:rPr lang="ar-SA" sz="4400" u="sng" dirty="0" smtClean="0">
              <a:solidFill>
                <a:srgbClr val="002060"/>
              </a:solidFill>
              <a:cs typeface="Akhbar MT" pitchFamily="2" charset="-78"/>
            </a:rPr>
            <a:t>تصنيفها</a:t>
          </a:r>
          <a:endParaRPr lang="ar-SA" sz="4400" u="sng" dirty="0">
            <a:solidFill>
              <a:srgbClr val="002060"/>
            </a:solidFill>
            <a:cs typeface="Akhbar MT" pitchFamily="2" charset="-78"/>
          </a:endParaRPr>
        </a:p>
      </dgm:t>
    </dgm:pt>
    <dgm:pt modelId="{B458BFAB-0BC2-422D-BCF1-48EDD78B5BFE}" type="parTrans" cxnId="{0B95CB54-ED60-4F56-B5B1-86CC3323DB0D}">
      <dgm:prSet/>
      <dgm:spPr/>
      <dgm:t>
        <a:bodyPr/>
        <a:lstStyle/>
        <a:p>
          <a:pPr rtl="1"/>
          <a:endParaRPr lang="ar-SA"/>
        </a:p>
      </dgm:t>
    </dgm:pt>
    <dgm:pt modelId="{8DE0FB55-F2F6-4457-8FDD-C072A0B75C0F}" type="sibTrans" cxnId="{0B95CB54-ED60-4F56-B5B1-86CC3323DB0D}">
      <dgm:prSet/>
      <dgm:spPr/>
      <dgm:t>
        <a:bodyPr/>
        <a:lstStyle/>
        <a:p>
          <a:pPr rtl="1"/>
          <a:endParaRPr lang="ar-SA"/>
        </a:p>
      </dgm:t>
    </dgm:pt>
    <dgm:pt modelId="{9768CD49-80BD-4B96-BECA-F564361DD71D}">
      <dgm:prSet phldrT="[نص]" custT="1"/>
      <dgm:spPr/>
      <dgm:t>
        <a:bodyPr/>
        <a:lstStyle/>
        <a:p>
          <a:pPr rtl="1"/>
          <a:r>
            <a:rPr lang="ar-SA" sz="4400" dirty="0" smtClean="0">
              <a:solidFill>
                <a:srgbClr val="002060"/>
              </a:solidFill>
              <a:cs typeface="Akhbar MT" pitchFamily="2" charset="-78"/>
            </a:rPr>
            <a:t>بطاريات الاختبارات شاملة</a:t>
          </a:r>
        </a:p>
      </dgm:t>
    </dgm:pt>
    <dgm:pt modelId="{A76B6AF4-4918-4BC0-88C6-402ACBCF9350}" type="parTrans" cxnId="{35579F49-C1A1-4753-ABBF-421DE346352C}">
      <dgm:prSet/>
      <dgm:spPr/>
      <dgm:t>
        <a:bodyPr/>
        <a:lstStyle/>
        <a:p>
          <a:pPr rtl="1"/>
          <a:endParaRPr lang="ar-SA"/>
        </a:p>
      </dgm:t>
    </dgm:pt>
    <dgm:pt modelId="{1DDB1D76-CE46-4971-93D5-1BA4D0FFF6BE}" type="sibTrans" cxnId="{35579F49-C1A1-4753-ABBF-421DE346352C}">
      <dgm:prSet/>
      <dgm:spPr/>
      <dgm:t>
        <a:bodyPr/>
        <a:lstStyle/>
        <a:p>
          <a:pPr rtl="1"/>
          <a:endParaRPr lang="ar-SA"/>
        </a:p>
      </dgm:t>
    </dgm:pt>
    <dgm:pt modelId="{37E07987-8A43-4792-AA88-648392210746}">
      <dgm:prSet phldrT="[نص]" custT="1"/>
      <dgm:spPr/>
      <dgm:t>
        <a:bodyPr/>
        <a:lstStyle/>
        <a:p>
          <a:pPr rtl="1"/>
          <a:r>
            <a:rPr lang="ar-SA" sz="4400" dirty="0" smtClean="0">
              <a:solidFill>
                <a:srgbClr val="002060"/>
              </a:solidFill>
              <a:cs typeface="Akhbar MT" pitchFamily="2" charset="-78"/>
            </a:rPr>
            <a:t>اختبارات تشخيصية</a:t>
          </a:r>
        </a:p>
      </dgm:t>
    </dgm:pt>
    <dgm:pt modelId="{97F6E297-B592-42CC-8088-D9FCBE77DD40}" type="parTrans" cxnId="{43E682C2-270A-4ADC-A04E-19A9DA73A413}">
      <dgm:prSet/>
      <dgm:spPr/>
      <dgm:t>
        <a:bodyPr/>
        <a:lstStyle/>
        <a:p>
          <a:pPr rtl="1"/>
          <a:endParaRPr lang="ar-SA"/>
        </a:p>
      </dgm:t>
    </dgm:pt>
    <dgm:pt modelId="{DED07273-20A8-43F3-88B9-F25A1F0562F9}" type="sibTrans" cxnId="{43E682C2-270A-4ADC-A04E-19A9DA73A413}">
      <dgm:prSet/>
      <dgm:spPr/>
      <dgm:t>
        <a:bodyPr/>
        <a:lstStyle/>
        <a:p>
          <a:pPr rtl="1"/>
          <a:endParaRPr lang="ar-SA"/>
        </a:p>
      </dgm:t>
    </dgm:pt>
    <dgm:pt modelId="{C711E318-4040-4C13-87B6-4338A22C0F5B}">
      <dgm:prSet phldrT="[نص]" custT="1"/>
      <dgm:spPr/>
      <dgm:t>
        <a:bodyPr/>
        <a:lstStyle/>
        <a:p>
          <a:pPr rtl="1"/>
          <a:r>
            <a:rPr lang="ar-SA" sz="4400" dirty="0" smtClean="0">
              <a:solidFill>
                <a:srgbClr val="002060"/>
              </a:solidFill>
              <a:cs typeface="Akhbar MT" pitchFamily="2" charset="-78"/>
            </a:rPr>
            <a:t>اختبارات مسحية</a:t>
          </a:r>
        </a:p>
      </dgm:t>
    </dgm:pt>
    <dgm:pt modelId="{F1007454-78EE-4C66-B17D-4A3B085BD5CA}" type="parTrans" cxnId="{7629DCF6-1BD9-43C6-AEE6-FE99B4E708E5}">
      <dgm:prSet/>
      <dgm:spPr/>
      <dgm:t>
        <a:bodyPr/>
        <a:lstStyle/>
        <a:p>
          <a:pPr rtl="1"/>
          <a:endParaRPr lang="ar-SA"/>
        </a:p>
      </dgm:t>
    </dgm:pt>
    <dgm:pt modelId="{E94E0CF2-6B9D-4F67-A897-AD660A51FE86}" type="sibTrans" cxnId="{7629DCF6-1BD9-43C6-AEE6-FE99B4E708E5}">
      <dgm:prSet/>
      <dgm:spPr/>
      <dgm:t>
        <a:bodyPr/>
        <a:lstStyle/>
        <a:p>
          <a:pPr rtl="1"/>
          <a:endParaRPr lang="ar-SA"/>
        </a:p>
      </dgm:t>
    </dgm:pt>
    <dgm:pt modelId="{D5C23D67-DC06-40A1-9647-90DDC7CDC5A6}" type="pres">
      <dgm:prSet presAssocID="{EBB5C40B-D75C-451B-94B0-8120137097E7}" presName="hierChild1" presStyleCnt="0">
        <dgm:presLayoutVars>
          <dgm:orgChart val="1"/>
          <dgm:chPref val="1"/>
          <dgm:dir/>
          <dgm:animOne val="branch"/>
          <dgm:animLvl val="lvl"/>
          <dgm:resizeHandles/>
        </dgm:presLayoutVars>
      </dgm:prSet>
      <dgm:spPr/>
      <dgm:t>
        <a:bodyPr/>
        <a:lstStyle/>
        <a:p>
          <a:pPr rtl="1"/>
          <a:endParaRPr lang="ar-SA"/>
        </a:p>
      </dgm:t>
    </dgm:pt>
    <dgm:pt modelId="{ED03E477-10A7-4930-ADEB-5E03C8DF4579}" type="pres">
      <dgm:prSet presAssocID="{FF6E9147-B9FB-45CE-8FCB-43E83F7D8AF2}" presName="hierRoot1" presStyleCnt="0">
        <dgm:presLayoutVars>
          <dgm:hierBranch val="init"/>
        </dgm:presLayoutVars>
      </dgm:prSet>
      <dgm:spPr/>
    </dgm:pt>
    <dgm:pt modelId="{72F8EBCA-E7E7-46F5-BCF1-E4C852AFDA2F}" type="pres">
      <dgm:prSet presAssocID="{FF6E9147-B9FB-45CE-8FCB-43E83F7D8AF2}" presName="rootComposite1" presStyleCnt="0"/>
      <dgm:spPr/>
    </dgm:pt>
    <dgm:pt modelId="{C6D7C5EC-8576-4BF3-9502-BB95F7362460}" type="pres">
      <dgm:prSet presAssocID="{FF6E9147-B9FB-45CE-8FCB-43E83F7D8AF2}" presName="rootText1" presStyleLbl="node0" presStyleIdx="0" presStyleCnt="1" custScaleX="115421">
        <dgm:presLayoutVars>
          <dgm:chPref val="3"/>
        </dgm:presLayoutVars>
      </dgm:prSet>
      <dgm:spPr/>
      <dgm:t>
        <a:bodyPr/>
        <a:lstStyle/>
        <a:p>
          <a:pPr rtl="1"/>
          <a:endParaRPr lang="ar-SA"/>
        </a:p>
      </dgm:t>
    </dgm:pt>
    <dgm:pt modelId="{1EDAA76B-CD65-42A4-ADBA-6E66A97B58AB}" type="pres">
      <dgm:prSet presAssocID="{FF6E9147-B9FB-45CE-8FCB-43E83F7D8AF2}" presName="rootConnector1" presStyleLbl="node1" presStyleIdx="0" presStyleCnt="0"/>
      <dgm:spPr/>
      <dgm:t>
        <a:bodyPr/>
        <a:lstStyle/>
        <a:p>
          <a:pPr rtl="1"/>
          <a:endParaRPr lang="ar-SA"/>
        </a:p>
      </dgm:t>
    </dgm:pt>
    <dgm:pt modelId="{A6CE53F1-D1DA-4F3B-94E3-7F7332F0D047}" type="pres">
      <dgm:prSet presAssocID="{FF6E9147-B9FB-45CE-8FCB-43E83F7D8AF2}" presName="hierChild2" presStyleCnt="0"/>
      <dgm:spPr/>
    </dgm:pt>
    <dgm:pt modelId="{C2936591-BABC-4E83-9805-DB8318E73DA7}" type="pres">
      <dgm:prSet presAssocID="{A76B6AF4-4918-4BC0-88C6-402ACBCF9350}" presName="Name37" presStyleLbl="parChTrans1D2" presStyleIdx="0" presStyleCnt="4"/>
      <dgm:spPr/>
      <dgm:t>
        <a:bodyPr/>
        <a:lstStyle/>
        <a:p>
          <a:pPr rtl="1"/>
          <a:endParaRPr lang="ar-SA"/>
        </a:p>
      </dgm:t>
    </dgm:pt>
    <dgm:pt modelId="{EF06E00A-E136-4F56-BF0C-5EC99F14FA40}" type="pres">
      <dgm:prSet presAssocID="{9768CD49-80BD-4B96-BECA-F564361DD71D}" presName="hierRoot2" presStyleCnt="0">
        <dgm:presLayoutVars>
          <dgm:hierBranch val="init"/>
        </dgm:presLayoutVars>
      </dgm:prSet>
      <dgm:spPr/>
    </dgm:pt>
    <dgm:pt modelId="{F18C43CE-54F0-4A62-BB48-BACDFD897FA4}" type="pres">
      <dgm:prSet presAssocID="{9768CD49-80BD-4B96-BECA-F564361DD71D}" presName="rootComposite" presStyleCnt="0"/>
      <dgm:spPr/>
    </dgm:pt>
    <dgm:pt modelId="{90B15532-611E-40D1-B086-C35590503F6B}" type="pres">
      <dgm:prSet presAssocID="{9768CD49-80BD-4B96-BECA-F564361DD71D}" presName="rootText" presStyleLbl="node2" presStyleIdx="0" presStyleCnt="3" custScaleX="150318" custScaleY="155666">
        <dgm:presLayoutVars>
          <dgm:chPref val="3"/>
        </dgm:presLayoutVars>
      </dgm:prSet>
      <dgm:spPr/>
      <dgm:t>
        <a:bodyPr/>
        <a:lstStyle/>
        <a:p>
          <a:pPr rtl="1"/>
          <a:endParaRPr lang="ar-SA"/>
        </a:p>
      </dgm:t>
    </dgm:pt>
    <dgm:pt modelId="{93D962A3-2B28-4955-8981-23350E8AAD64}" type="pres">
      <dgm:prSet presAssocID="{9768CD49-80BD-4B96-BECA-F564361DD71D}" presName="rootConnector" presStyleLbl="node2" presStyleIdx="0" presStyleCnt="3"/>
      <dgm:spPr/>
      <dgm:t>
        <a:bodyPr/>
        <a:lstStyle/>
        <a:p>
          <a:pPr rtl="1"/>
          <a:endParaRPr lang="ar-SA"/>
        </a:p>
      </dgm:t>
    </dgm:pt>
    <dgm:pt modelId="{D7B23FC7-FC1F-49B0-80DE-E29F97ACB0C1}" type="pres">
      <dgm:prSet presAssocID="{9768CD49-80BD-4B96-BECA-F564361DD71D}" presName="hierChild4" presStyleCnt="0"/>
      <dgm:spPr/>
    </dgm:pt>
    <dgm:pt modelId="{77740E3E-BB8F-4B4C-BC93-73D063907A03}" type="pres">
      <dgm:prSet presAssocID="{9768CD49-80BD-4B96-BECA-F564361DD71D}" presName="hierChild5" presStyleCnt="0"/>
      <dgm:spPr/>
    </dgm:pt>
    <dgm:pt modelId="{6AE4249D-7E4B-4A73-98BB-B81501526BF3}" type="pres">
      <dgm:prSet presAssocID="{97F6E297-B592-42CC-8088-D9FCBE77DD40}" presName="Name37" presStyleLbl="parChTrans1D2" presStyleIdx="1" presStyleCnt="4"/>
      <dgm:spPr/>
      <dgm:t>
        <a:bodyPr/>
        <a:lstStyle/>
        <a:p>
          <a:pPr rtl="1"/>
          <a:endParaRPr lang="ar-SA"/>
        </a:p>
      </dgm:t>
    </dgm:pt>
    <dgm:pt modelId="{F056B9B1-DB68-4E97-A710-65084EDB1158}" type="pres">
      <dgm:prSet presAssocID="{37E07987-8A43-4792-AA88-648392210746}" presName="hierRoot2" presStyleCnt="0">
        <dgm:presLayoutVars>
          <dgm:hierBranch val="init"/>
        </dgm:presLayoutVars>
      </dgm:prSet>
      <dgm:spPr/>
    </dgm:pt>
    <dgm:pt modelId="{790D6D95-1453-4FCD-867F-A659727AB912}" type="pres">
      <dgm:prSet presAssocID="{37E07987-8A43-4792-AA88-648392210746}" presName="rootComposite" presStyleCnt="0"/>
      <dgm:spPr/>
    </dgm:pt>
    <dgm:pt modelId="{873788E1-67AE-487A-96AD-678E005F0695}" type="pres">
      <dgm:prSet presAssocID="{37E07987-8A43-4792-AA88-648392210746}" presName="rootText" presStyleLbl="node2" presStyleIdx="1" presStyleCnt="3" custScaleY="134492">
        <dgm:presLayoutVars>
          <dgm:chPref val="3"/>
        </dgm:presLayoutVars>
      </dgm:prSet>
      <dgm:spPr/>
      <dgm:t>
        <a:bodyPr/>
        <a:lstStyle/>
        <a:p>
          <a:pPr rtl="1"/>
          <a:endParaRPr lang="ar-SA"/>
        </a:p>
      </dgm:t>
    </dgm:pt>
    <dgm:pt modelId="{577ED954-7840-428D-94ED-A9D0D87A9ABE}" type="pres">
      <dgm:prSet presAssocID="{37E07987-8A43-4792-AA88-648392210746}" presName="rootConnector" presStyleLbl="node2" presStyleIdx="1" presStyleCnt="3"/>
      <dgm:spPr/>
      <dgm:t>
        <a:bodyPr/>
        <a:lstStyle/>
        <a:p>
          <a:pPr rtl="1"/>
          <a:endParaRPr lang="ar-SA"/>
        </a:p>
      </dgm:t>
    </dgm:pt>
    <dgm:pt modelId="{76124EBC-F81D-4AB9-B3E1-A07870DD662A}" type="pres">
      <dgm:prSet presAssocID="{37E07987-8A43-4792-AA88-648392210746}" presName="hierChild4" presStyleCnt="0"/>
      <dgm:spPr/>
    </dgm:pt>
    <dgm:pt modelId="{EA01CB47-CE6B-4108-8436-2E7E80A97895}" type="pres">
      <dgm:prSet presAssocID="{37E07987-8A43-4792-AA88-648392210746}" presName="hierChild5" presStyleCnt="0"/>
      <dgm:spPr/>
    </dgm:pt>
    <dgm:pt modelId="{8D382B5A-E957-4F78-A6E2-6FB9AEFD2C06}" type="pres">
      <dgm:prSet presAssocID="{F1007454-78EE-4C66-B17D-4A3B085BD5CA}" presName="Name37" presStyleLbl="parChTrans1D2" presStyleIdx="2" presStyleCnt="4"/>
      <dgm:spPr/>
      <dgm:t>
        <a:bodyPr/>
        <a:lstStyle/>
        <a:p>
          <a:pPr rtl="1"/>
          <a:endParaRPr lang="ar-SA"/>
        </a:p>
      </dgm:t>
    </dgm:pt>
    <dgm:pt modelId="{2F8B8066-15C1-4566-AA22-636D5587533D}" type="pres">
      <dgm:prSet presAssocID="{C711E318-4040-4C13-87B6-4338A22C0F5B}" presName="hierRoot2" presStyleCnt="0">
        <dgm:presLayoutVars>
          <dgm:hierBranch val="init"/>
        </dgm:presLayoutVars>
      </dgm:prSet>
      <dgm:spPr/>
    </dgm:pt>
    <dgm:pt modelId="{B5977FE4-DC2C-4F10-B6CA-845462AC44A1}" type="pres">
      <dgm:prSet presAssocID="{C711E318-4040-4C13-87B6-4338A22C0F5B}" presName="rootComposite" presStyleCnt="0"/>
      <dgm:spPr/>
    </dgm:pt>
    <dgm:pt modelId="{1AD71F75-C29D-4AA0-BC66-7439139CD69D}" type="pres">
      <dgm:prSet presAssocID="{C711E318-4040-4C13-87B6-4338A22C0F5B}" presName="rootText" presStyleLbl="node2" presStyleIdx="2" presStyleCnt="3" custScaleY="126232">
        <dgm:presLayoutVars>
          <dgm:chPref val="3"/>
        </dgm:presLayoutVars>
      </dgm:prSet>
      <dgm:spPr/>
      <dgm:t>
        <a:bodyPr/>
        <a:lstStyle/>
        <a:p>
          <a:pPr rtl="1"/>
          <a:endParaRPr lang="ar-SA"/>
        </a:p>
      </dgm:t>
    </dgm:pt>
    <dgm:pt modelId="{DFB84260-EA21-49C8-A795-12DB86A8538B}" type="pres">
      <dgm:prSet presAssocID="{C711E318-4040-4C13-87B6-4338A22C0F5B}" presName="rootConnector" presStyleLbl="node2" presStyleIdx="2" presStyleCnt="3"/>
      <dgm:spPr/>
      <dgm:t>
        <a:bodyPr/>
        <a:lstStyle/>
        <a:p>
          <a:pPr rtl="1"/>
          <a:endParaRPr lang="ar-SA"/>
        </a:p>
      </dgm:t>
    </dgm:pt>
    <dgm:pt modelId="{D90735FF-7F3B-4D3B-8E02-8BDFA42FF61A}" type="pres">
      <dgm:prSet presAssocID="{C711E318-4040-4C13-87B6-4338A22C0F5B}" presName="hierChild4" presStyleCnt="0"/>
      <dgm:spPr/>
    </dgm:pt>
    <dgm:pt modelId="{CB68F077-7880-4A3E-9C34-8DE1A4F0CD05}" type="pres">
      <dgm:prSet presAssocID="{C711E318-4040-4C13-87B6-4338A22C0F5B}" presName="hierChild5" presStyleCnt="0"/>
      <dgm:spPr/>
    </dgm:pt>
    <dgm:pt modelId="{36E5645D-5076-44EE-B1EB-33674118B653}" type="pres">
      <dgm:prSet presAssocID="{FF6E9147-B9FB-45CE-8FCB-43E83F7D8AF2}" presName="hierChild3" presStyleCnt="0"/>
      <dgm:spPr/>
    </dgm:pt>
    <dgm:pt modelId="{AD8201D5-054A-43BA-BCC4-4BD8898C34E1}" type="pres">
      <dgm:prSet presAssocID="{B458BFAB-0BC2-422D-BCF1-48EDD78B5BFE}" presName="Name111" presStyleLbl="parChTrans1D2" presStyleIdx="3" presStyleCnt="4"/>
      <dgm:spPr/>
      <dgm:t>
        <a:bodyPr/>
        <a:lstStyle/>
        <a:p>
          <a:pPr rtl="1"/>
          <a:endParaRPr lang="ar-SA"/>
        </a:p>
      </dgm:t>
    </dgm:pt>
    <dgm:pt modelId="{A2E25725-5F93-4180-9443-D7A21B5A0830}" type="pres">
      <dgm:prSet presAssocID="{32C9105E-CF6B-46F2-B33D-D27CBEE57C16}" presName="hierRoot3" presStyleCnt="0">
        <dgm:presLayoutVars>
          <dgm:hierBranch val="init"/>
        </dgm:presLayoutVars>
      </dgm:prSet>
      <dgm:spPr/>
    </dgm:pt>
    <dgm:pt modelId="{DDC565FF-3A9C-462E-9E4F-3D28D00105A0}" type="pres">
      <dgm:prSet presAssocID="{32C9105E-CF6B-46F2-B33D-D27CBEE57C16}" presName="rootComposite3" presStyleCnt="0"/>
      <dgm:spPr/>
    </dgm:pt>
    <dgm:pt modelId="{FB56FE1F-2C77-4210-994D-22C05DD54863}" type="pres">
      <dgm:prSet presAssocID="{32C9105E-CF6B-46F2-B33D-D27CBEE57C16}" presName="rootText3" presStyleLbl="asst1" presStyleIdx="0" presStyleCnt="1">
        <dgm:presLayoutVars>
          <dgm:chPref val="3"/>
        </dgm:presLayoutVars>
      </dgm:prSet>
      <dgm:spPr/>
      <dgm:t>
        <a:bodyPr/>
        <a:lstStyle/>
        <a:p>
          <a:pPr rtl="1"/>
          <a:endParaRPr lang="ar-SA"/>
        </a:p>
      </dgm:t>
    </dgm:pt>
    <dgm:pt modelId="{CAE3A108-D492-48CF-AE9C-0B4E58A6E659}" type="pres">
      <dgm:prSet presAssocID="{32C9105E-CF6B-46F2-B33D-D27CBEE57C16}" presName="rootConnector3" presStyleLbl="asst1" presStyleIdx="0" presStyleCnt="1"/>
      <dgm:spPr/>
      <dgm:t>
        <a:bodyPr/>
        <a:lstStyle/>
        <a:p>
          <a:pPr rtl="1"/>
          <a:endParaRPr lang="ar-SA"/>
        </a:p>
      </dgm:t>
    </dgm:pt>
    <dgm:pt modelId="{7DA2B71B-A5E5-4465-9F5C-05CF57468FB3}" type="pres">
      <dgm:prSet presAssocID="{32C9105E-CF6B-46F2-B33D-D27CBEE57C16}" presName="hierChild6" presStyleCnt="0"/>
      <dgm:spPr/>
    </dgm:pt>
    <dgm:pt modelId="{D3DD12D7-438C-4B2E-9AA2-1538167864D4}" type="pres">
      <dgm:prSet presAssocID="{32C9105E-CF6B-46F2-B33D-D27CBEE57C16}" presName="hierChild7" presStyleCnt="0"/>
      <dgm:spPr/>
    </dgm:pt>
  </dgm:ptLst>
  <dgm:cxnLst>
    <dgm:cxn modelId="{410EFE54-3108-4F19-9116-BC2F8E01B911}" type="presOf" srcId="{9768CD49-80BD-4B96-BECA-F564361DD71D}" destId="{90B15532-611E-40D1-B086-C35590503F6B}" srcOrd="0" destOrd="0" presId="urn:microsoft.com/office/officeart/2005/8/layout/orgChart1"/>
    <dgm:cxn modelId="{A29FE93E-DD76-4F6C-A3A4-BA9BCD028B70}" type="presOf" srcId="{C711E318-4040-4C13-87B6-4338A22C0F5B}" destId="{1AD71F75-C29D-4AA0-BC66-7439139CD69D}" srcOrd="0" destOrd="0" presId="urn:microsoft.com/office/officeart/2005/8/layout/orgChart1"/>
    <dgm:cxn modelId="{ADADDEC9-C9EF-41E1-B323-E1DAD15BD3DE}" type="presOf" srcId="{F1007454-78EE-4C66-B17D-4A3B085BD5CA}" destId="{8D382B5A-E957-4F78-A6E2-6FB9AEFD2C06}" srcOrd="0" destOrd="0" presId="urn:microsoft.com/office/officeart/2005/8/layout/orgChart1"/>
    <dgm:cxn modelId="{F4BE39EF-8099-4F74-8361-2C50F76F3542}" type="presOf" srcId="{C711E318-4040-4C13-87B6-4338A22C0F5B}" destId="{DFB84260-EA21-49C8-A795-12DB86A8538B}" srcOrd="1" destOrd="0" presId="urn:microsoft.com/office/officeart/2005/8/layout/orgChart1"/>
    <dgm:cxn modelId="{1729E69E-4F5B-494C-BD99-AECEBAD49474}" type="presOf" srcId="{A76B6AF4-4918-4BC0-88C6-402ACBCF9350}" destId="{C2936591-BABC-4E83-9805-DB8318E73DA7}" srcOrd="0" destOrd="0" presId="urn:microsoft.com/office/officeart/2005/8/layout/orgChart1"/>
    <dgm:cxn modelId="{C8206555-6EED-42BF-992B-7BAF96686FBE}" type="presOf" srcId="{32C9105E-CF6B-46F2-B33D-D27CBEE57C16}" destId="{CAE3A108-D492-48CF-AE9C-0B4E58A6E659}" srcOrd="1" destOrd="0" presId="urn:microsoft.com/office/officeart/2005/8/layout/orgChart1"/>
    <dgm:cxn modelId="{86D83F3F-9291-4810-BF4D-2072BCF65E78}" type="presOf" srcId="{37E07987-8A43-4792-AA88-648392210746}" destId="{873788E1-67AE-487A-96AD-678E005F0695}" srcOrd="0" destOrd="0" presId="urn:microsoft.com/office/officeart/2005/8/layout/orgChart1"/>
    <dgm:cxn modelId="{35579F49-C1A1-4753-ABBF-421DE346352C}" srcId="{FF6E9147-B9FB-45CE-8FCB-43E83F7D8AF2}" destId="{9768CD49-80BD-4B96-BECA-F564361DD71D}" srcOrd="1" destOrd="0" parTransId="{A76B6AF4-4918-4BC0-88C6-402ACBCF9350}" sibTransId="{1DDB1D76-CE46-4971-93D5-1BA4D0FFF6BE}"/>
    <dgm:cxn modelId="{43E682C2-270A-4ADC-A04E-19A9DA73A413}" srcId="{FF6E9147-B9FB-45CE-8FCB-43E83F7D8AF2}" destId="{37E07987-8A43-4792-AA88-648392210746}" srcOrd="2" destOrd="0" parTransId="{97F6E297-B592-42CC-8088-D9FCBE77DD40}" sibTransId="{DED07273-20A8-43F3-88B9-F25A1F0562F9}"/>
    <dgm:cxn modelId="{9C0FCE1E-A012-46B2-A278-3A64A2BF263A}" type="presOf" srcId="{97F6E297-B592-42CC-8088-D9FCBE77DD40}" destId="{6AE4249D-7E4B-4A73-98BB-B81501526BF3}" srcOrd="0" destOrd="0" presId="urn:microsoft.com/office/officeart/2005/8/layout/orgChart1"/>
    <dgm:cxn modelId="{D9C41875-5657-49FC-BD00-0FD048300321}" type="presOf" srcId="{37E07987-8A43-4792-AA88-648392210746}" destId="{577ED954-7840-428D-94ED-A9D0D87A9ABE}" srcOrd="1" destOrd="0" presId="urn:microsoft.com/office/officeart/2005/8/layout/orgChart1"/>
    <dgm:cxn modelId="{FBE00CB4-B19A-42CD-A67F-6B820BE25DAC}" type="presOf" srcId="{B458BFAB-0BC2-422D-BCF1-48EDD78B5BFE}" destId="{AD8201D5-054A-43BA-BCC4-4BD8898C34E1}" srcOrd="0" destOrd="0" presId="urn:microsoft.com/office/officeart/2005/8/layout/orgChart1"/>
    <dgm:cxn modelId="{7629DCF6-1BD9-43C6-AEE6-FE99B4E708E5}" srcId="{FF6E9147-B9FB-45CE-8FCB-43E83F7D8AF2}" destId="{C711E318-4040-4C13-87B6-4338A22C0F5B}" srcOrd="3" destOrd="0" parTransId="{F1007454-78EE-4C66-B17D-4A3B085BD5CA}" sibTransId="{E94E0CF2-6B9D-4F67-A897-AD660A51FE86}"/>
    <dgm:cxn modelId="{D0F7AF91-61E6-465E-91BA-FB66D772AEF0}" type="presOf" srcId="{9768CD49-80BD-4B96-BECA-F564361DD71D}" destId="{93D962A3-2B28-4955-8981-23350E8AAD64}" srcOrd="1" destOrd="0" presId="urn:microsoft.com/office/officeart/2005/8/layout/orgChart1"/>
    <dgm:cxn modelId="{0B30FD40-DD83-4E13-82A3-4B296ECD2A7F}" type="presOf" srcId="{FF6E9147-B9FB-45CE-8FCB-43E83F7D8AF2}" destId="{C6D7C5EC-8576-4BF3-9502-BB95F7362460}" srcOrd="0" destOrd="0" presId="urn:microsoft.com/office/officeart/2005/8/layout/orgChart1"/>
    <dgm:cxn modelId="{48830512-A0F1-4CD3-8F95-2B7A2B91DBE7}" type="presOf" srcId="{32C9105E-CF6B-46F2-B33D-D27CBEE57C16}" destId="{FB56FE1F-2C77-4210-994D-22C05DD54863}" srcOrd="0" destOrd="0" presId="urn:microsoft.com/office/officeart/2005/8/layout/orgChart1"/>
    <dgm:cxn modelId="{04DEDCE2-030F-431C-8E2E-D71BF22B2E63}" srcId="{EBB5C40B-D75C-451B-94B0-8120137097E7}" destId="{FF6E9147-B9FB-45CE-8FCB-43E83F7D8AF2}" srcOrd="0" destOrd="0" parTransId="{CB9A86BB-6A96-4407-BA76-B32B83D4778A}" sibTransId="{1392C636-1390-4D50-8F95-2151660ADF90}"/>
    <dgm:cxn modelId="{0B95CB54-ED60-4F56-B5B1-86CC3323DB0D}" srcId="{FF6E9147-B9FB-45CE-8FCB-43E83F7D8AF2}" destId="{32C9105E-CF6B-46F2-B33D-D27CBEE57C16}" srcOrd="0" destOrd="0" parTransId="{B458BFAB-0BC2-422D-BCF1-48EDD78B5BFE}" sibTransId="{8DE0FB55-F2F6-4457-8FDD-C072A0B75C0F}"/>
    <dgm:cxn modelId="{AC117B76-705C-4CB4-9A70-32455452C4CF}" type="presOf" srcId="{FF6E9147-B9FB-45CE-8FCB-43E83F7D8AF2}" destId="{1EDAA76B-CD65-42A4-ADBA-6E66A97B58AB}" srcOrd="1" destOrd="0" presId="urn:microsoft.com/office/officeart/2005/8/layout/orgChart1"/>
    <dgm:cxn modelId="{8897D1A1-C1BB-482E-B300-ABE30B7A81C5}" type="presOf" srcId="{EBB5C40B-D75C-451B-94B0-8120137097E7}" destId="{D5C23D67-DC06-40A1-9647-90DDC7CDC5A6}" srcOrd="0" destOrd="0" presId="urn:microsoft.com/office/officeart/2005/8/layout/orgChart1"/>
    <dgm:cxn modelId="{6EA54717-D4D1-45B5-B31B-BA82568818DC}" type="presParOf" srcId="{D5C23D67-DC06-40A1-9647-90DDC7CDC5A6}" destId="{ED03E477-10A7-4930-ADEB-5E03C8DF4579}" srcOrd="0" destOrd="0" presId="urn:microsoft.com/office/officeart/2005/8/layout/orgChart1"/>
    <dgm:cxn modelId="{DE65648B-E8B2-47EE-8D3A-756BF7619E86}" type="presParOf" srcId="{ED03E477-10A7-4930-ADEB-5E03C8DF4579}" destId="{72F8EBCA-E7E7-46F5-BCF1-E4C852AFDA2F}" srcOrd="0" destOrd="0" presId="urn:microsoft.com/office/officeart/2005/8/layout/orgChart1"/>
    <dgm:cxn modelId="{96611868-24A4-4273-98DE-78EA6EB71E35}" type="presParOf" srcId="{72F8EBCA-E7E7-46F5-BCF1-E4C852AFDA2F}" destId="{C6D7C5EC-8576-4BF3-9502-BB95F7362460}" srcOrd="0" destOrd="0" presId="urn:microsoft.com/office/officeart/2005/8/layout/orgChart1"/>
    <dgm:cxn modelId="{2AB71094-BAE7-465D-A713-1A63A4BA459E}" type="presParOf" srcId="{72F8EBCA-E7E7-46F5-BCF1-E4C852AFDA2F}" destId="{1EDAA76B-CD65-42A4-ADBA-6E66A97B58AB}" srcOrd="1" destOrd="0" presId="urn:microsoft.com/office/officeart/2005/8/layout/orgChart1"/>
    <dgm:cxn modelId="{3F81AAC2-CE65-45D0-81F0-57035861B6B4}" type="presParOf" srcId="{ED03E477-10A7-4930-ADEB-5E03C8DF4579}" destId="{A6CE53F1-D1DA-4F3B-94E3-7F7332F0D047}" srcOrd="1" destOrd="0" presId="urn:microsoft.com/office/officeart/2005/8/layout/orgChart1"/>
    <dgm:cxn modelId="{C71BE3B8-C3F7-4807-A0C7-685656858F0C}" type="presParOf" srcId="{A6CE53F1-D1DA-4F3B-94E3-7F7332F0D047}" destId="{C2936591-BABC-4E83-9805-DB8318E73DA7}" srcOrd="0" destOrd="0" presId="urn:microsoft.com/office/officeart/2005/8/layout/orgChart1"/>
    <dgm:cxn modelId="{B72019FE-C406-420F-B18A-539BEA9CF551}" type="presParOf" srcId="{A6CE53F1-D1DA-4F3B-94E3-7F7332F0D047}" destId="{EF06E00A-E136-4F56-BF0C-5EC99F14FA40}" srcOrd="1" destOrd="0" presId="urn:microsoft.com/office/officeart/2005/8/layout/orgChart1"/>
    <dgm:cxn modelId="{547F9ED3-4347-40D2-9756-BB83D1D313EF}" type="presParOf" srcId="{EF06E00A-E136-4F56-BF0C-5EC99F14FA40}" destId="{F18C43CE-54F0-4A62-BB48-BACDFD897FA4}" srcOrd="0" destOrd="0" presId="urn:microsoft.com/office/officeart/2005/8/layout/orgChart1"/>
    <dgm:cxn modelId="{DCA6F956-1649-4130-883E-B2B7F74B6CDE}" type="presParOf" srcId="{F18C43CE-54F0-4A62-BB48-BACDFD897FA4}" destId="{90B15532-611E-40D1-B086-C35590503F6B}" srcOrd="0" destOrd="0" presId="urn:microsoft.com/office/officeart/2005/8/layout/orgChart1"/>
    <dgm:cxn modelId="{D9B13A23-3D98-43B4-B4A6-E9B035E67A0D}" type="presParOf" srcId="{F18C43CE-54F0-4A62-BB48-BACDFD897FA4}" destId="{93D962A3-2B28-4955-8981-23350E8AAD64}" srcOrd="1" destOrd="0" presId="urn:microsoft.com/office/officeart/2005/8/layout/orgChart1"/>
    <dgm:cxn modelId="{D70A82D7-F584-4CC2-A49D-4F90E2CE0513}" type="presParOf" srcId="{EF06E00A-E136-4F56-BF0C-5EC99F14FA40}" destId="{D7B23FC7-FC1F-49B0-80DE-E29F97ACB0C1}" srcOrd="1" destOrd="0" presId="urn:microsoft.com/office/officeart/2005/8/layout/orgChart1"/>
    <dgm:cxn modelId="{5BD6BA72-2212-476D-BEDB-C0A2D88A423C}" type="presParOf" srcId="{EF06E00A-E136-4F56-BF0C-5EC99F14FA40}" destId="{77740E3E-BB8F-4B4C-BC93-73D063907A03}" srcOrd="2" destOrd="0" presId="urn:microsoft.com/office/officeart/2005/8/layout/orgChart1"/>
    <dgm:cxn modelId="{68361008-BC30-4E52-BD71-4E88D6728C24}" type="presParOf" srcId="{A6CE53F1-D1DA-4F3B-94E3-7F7332F0D047}" destId="{6AE4249D-7E4B-4A73-98BB-B81501526BF3}" srcOrd="2" destOrd="0" presId="urn:microsoft.com/office/officeart/2005/8/layout/orgChart1"/>
    <dgm:cxn modelId="{EDD0F742-1840-4823-A86F-5E1C7BA90ED5}" type="presParOf" srcId="{A6CE53F1-D1DA-4F3B-94E3-7F7332F0D047}" destId="{F056B9B1-DB68-4E97-A710-65084EDB1158}" srcOrd="3" destOrd="0" presId="urn:microsoft.com/office/officeart/2005/8/layout/orgChart1"/>
    <dgm:cxn modelId="{22EF3076-3C27-4C7C-882E-799A11168F29}" type="presParOf" srcId="{F056B9B1-DB68-4E97-A710-65084EDB1158}" destId="{790D6D95-1453-4FCD-867F-A659727AB912}" srcOrd="0" destOrd="0" presId="urn:microsoft.com/office/officeart/2005/8/layout/orgChart1"/>
    <dgm:cxn modelId="{27F0FF8D-EFC5-439C-B1A7-689FB0B9E052}" type="presParOf" srcId="{790D6D95-1453-4FCD-867F-A659727AB912}" destId="{873788E1-67AE-487A-96AD-678E005F0695}" srcOrd="0" destOrd="0" presId="urn:microsoft.com/office/officeart/2005/8/layout/orgChart1"/>
    <dgm:cxn modelId="{3494BBBD-154C-41D5-B957-5A285A6229E6}" type="presParOf" srcId="{790D6D95-1453-4FCD-867F-A659727AB912}" destId="{577ED954-7840-428D-94ED-A9D0D87A9ABE}" srcOrd="1" destOrd="0" presId="urn:microsoft.com/office/officeart/2005/8/layout/orgChart1"/>
    <dgm:cxn modelId="{00F35337-7D37-4211-AEC0-7BDADF2CED46}" type="presParOf" srcId="{F056B9B1-DB68-4E97-A710-65084EDB1158}" destId="{76124EBC-F81D-4AB9-B3E1-A07870DD662A}" srcOrd="1" destOrd="0" presId="urn:microsoft.com/office/officeart/2005/8/layout/orgChart1"/>
    <dgm:cxn modelId="{B4BCC604-0E2F-4868-BEE3-D9361C7D4F45}" type="presParOf" srcId="{F056B9B1-DB68-4E97-A710-65084EDB1158}" destId="{EA01CB47-CE6B-4108-8436-2E7E80A97895}" srcOrd="2" destOrd="0" presId="urn:microsoft.com/office/officeart/2005/8/layout/orgChart1"/>
    <dgm:cxn modelId="{851C0A5F-0216-47FA-85D3-9B12862166BE}" type="presParOf" srcId="{A6CE53F1-D1DA-4F3B-94E3-7F7332F0D047}" destId="{8D382B5A-E957-4F78-A6E2-6FB9AEFD2C06}" srcOrd="4" destOrd="0" presId="urn:microsoft.com/office/officeart/2005/8/layout/orgChart1"/>
    <dgm:cxn modelId="{89713ED6-CA62-477E-8EA1-46FFD22D949F}" type="presParOf" srcId="{A6CE53F1-D1DA-4F3B-94E3-7F7332F0D047}" destId="{2F8B8066-15C1-4566-AA22-636D5587533D}" srcOrd="5" destOrd="0" presId="urn:microsoft.com/office/officeart/2005/8/layout/orgChart1"/>
    <dgm:cxn modelId="{EDFA23B3-B49B-4389-B911-5AF8901E9314}" type="presParOf" srcId="{2F8B8066-15C1-4566-AA22-636D5587533D}" destId="{B5977FE4-DC2C-4F10-B6CA-845462AC44A1}" srcOrd="0" destOrd="0" presId="urn:microsoft.com/office/officeart/2005/8/layout/orgChart1"/>
    <dgm:cxn modelId="{AFED237A-D901-4D6E-8E55-883149D6CA59}" type="presParOf" srcId="{B5977FE4-DC2C-4F10-B6CA-845462AC44A1}" destId="{1AD71F75-C29D-4AA0-BC66-7439139CD69D}" srcOrd="0" destOrd="0" presId="urn:microsoft.com/office/officeart/2005/8/layout/orgChart1"/>
    <dgm:cxn modelId="{7B807DB6-E4B1-40A2-B413-8BAFDC4FA96A}" type="presParOf" srcId="{B5977FE4-DC2C-4F10-B6CA-845462AC44A1}" destId="{DFB84260-EA21-49C8-A795-12DB86A8538B}" srcOrd="1" destOrd="0" presId="urn:microsoft.com/office/officeart/2005/8/layout/orgChart1"/>
    <dgm:cxn modelId="{1E98B251-9488-46B4-9AF2-43B17CABC0C3}" type="presParOf" srcId="{2F8B8066-15C1-4566-AA22-636D5587533D}" destId="{D90735FF-7F3B-4D3B-8E02-8BDFA42FF61A}" srcOrd="1" destOrd="0" presId="urn:microsoft.com/office/officeart/2005/8/layout/orgChart1"/>
    <dgm:cxn modelId="{7335E957-A48F-4624-9FA3-167A3FC60B38}" type="presParOf" srcId="{2F8B8066-15C1-4566-AA22-636D5587533D}" destId="{CB68F077-7880-4A3E-9C34-8DE1A4F0CD05}" srcOrd="2" destOrd="0" presId="urn:microsoft.com/office/officeart/2005/8/layout/orgChart1"/>
    <dgm:cxn modelId="{AB831A1A-7E1F-48F1-95FB-02FF4B7FE0D6}" type="presParOf" srcId="{ED03E477-10A7-4930-ADEB-5E03C8DF4579}" destId="{36E5645D-5076-44EE-B1EB-33674118B653}" srcOrd="2" destOrd="0" presId="urn:microsoft.com/office/officeart/2005/8/layout/orgChart1"/>
    <dgm:cxn modelId="{61781810-BF01-46BC-BEA9-F26D679A7E99}" type="presParOf" srcId="{36E5645D-5076-44EE-B1EB-33674118B653}" destId="{AD8201D5-054A-43BA-BCC4-4BD8898C34E1}" srcOrd="0" destOrd="0" presId="urn:microsoft.com/office/officeart/2005/8/layout/orgChart1"/>
    <dgm:cxn modelId="{5C7B6568-FE49-4F66-8B67-27CFECAB492C}" type="presParOf" srcId="{36E5645D-5076-44EE-B1EB-33674118B653}" destId="{A2E25725-5F93-4180-9443-D7A21B5A0830}" srcOrd="1" destOrd="0" presId="urn:microsoft.com/office/officeart/2005/8/layout/orgChart1"/>
    <dgm:cxn modelId="{D62C97D6-51F3-482E-94B3-93736A82DA06}" type="presParOf" srcId="{A2E25725-5F93-4180-9443-D7A21B5A0830}" destId="{DDC565FF-3A9C-462E-9E4F-3D28D00105A0}" srcOrd="0" destOrd="0" presId="urn:microsoft.com/office/officeart/2005/8/layout/orgChart1"/>
    <dgm:cxn modelId="{6DFE2072-8552-4BCD-BE9F-12F84C2B587F}" type="presParOf" srcId="{DDC565FF-3A9C-462E-9E4F-3D28D00105A0}" destId="{FB56FE1F-2C77-4210-994D-22C05DD54863}" srcOrd="0" destOrd="0" presId="urn:microsoft.com/office/officeart/2005/8/layout/orgChart1"/>
    <dgm:cxn modelId="{652BC7F4-0C02-4844-9EC8-0FA64F2DD9E3}" type="presParOf" srcId="{DDC565FF-3A9C-462E-9E4F-3D28D00105A0}" destId="{CAE3A108-D492-48CF-AE9C-0B4E58A6E659}" srcOrd="1" destOrd="0" presId="urn:microsoft.com/office/officeart/2005/8/layout/orgChart1"/>
    <dgm:cxn modelId="{8B8BF942-6ABC-4497-AD96-C9440544A780}" type="presParOf" srcId="{A2E25725-5F93-4180-9443-D7A21B5A0830}" destId="{7DA2B71B-A5E5-4465-9F5C-05CF57468FB3}" srcOrd="1" destOrd="0" presId="urn:microsoft.com/office/officeart/2005/8/layout/orgChart1"/>
    <dgm:cxn modelId="{D87FD13B-F04D-4A6C-B2BF-23C1B94DD2B3}" type="presParOf" srcId="{A2E25725-5F93-4180-9443-D7A21B5A0830}" destId="{D3DD12D7-438C-4B2E-9AA2-1538167864D4}" srcOrd="2" destOrd="0" presId="urn:microsoft.com/office/officeart/2005/8/layout/orgChart1"/>
  </dgm:cxnLst>
  <dgm:bg/>
  <dgm:whole/>
</dgm:dataModel>
</file>

<file path=ppt/diagrams/data4.xml><?xml version="1.0" encoding="utf-8"?>
<dgm:dataModel xmlns:dgm="http://schemas.openxmlformats.org/drawingml/2006/diagram" xmlns:a="http://schemas.openxmlformats.org/drawingml/2006/main">
  <dgm:ptLst>
    <dgm:pt modelId="{BEF10F93-FAF1-408C-B651-B896D21CB800}" type="doc">
      <dgm:prSet loTypeId="urn:microsoft.com/office/officeart/2005/8/layout/orgChart1" loCatId="hierarchy" qsTypeId="urn:microsoft.com/office/officeart/2005/8/quickstyle/3d2" qsCatId="3D" csTypeId="urn:microsoft.com/office/officeart/2005/8/colors/colorful3" csCatId="colorful" phldr="1"/>
      <dgm:spPr/>
      <dgm:t>
        <a:bodyPr/>
        <a:lstStyle/>
        <a:p>
          <a:pPr rtl="1"/>
          <a:endParaRPr lang="ar-SA"/>
        </a:p>
      </dgm:t>
    </dgm:pt>
    <dgm:pt modelId="{C5B62FCB-4727-4A65-B061-CE38B090341E}">
      <dgm:prSet phldrT="[نص]" custT="1"/>
      <dgm:spPr/>
      <dgm:t>
        <a:bodyPr/>
        <a:lstStyle/>
        <a:p>
          <a:pPr rtl="1"/>
          <a:r>
            <a:rPr lang="ar-SA" sz="3600" dirty="0" smtClean="0">
              <a:solidFill>
                <a:schemeClr val="bg1"/>
              </a:solidFill>
              <a:cs typeface="Akhbar MT" pitchFamily="2" charset="-78"/>
            </a:rPr>
            <a:t>الاختبارات الرسمية</a:t>
          </a:r>
          <a:endParaRPr lang="ar-SA" sz="3600" dirty="0">
            <a:solidFill>
              <a:schemeClr val="bg1"/>
            </a:solidFill>
            <a:cs typeface="Akhbar MT" pitchFamily="2" charset="-78"/>
          </a:endParaRPr>
        </a:p>
      </dgm:t>
    </dgm:pt>
    <dgm:pt modelId="{58DA5C39-C01C-410B-BEF6-7331C4E15B8B}" type="parTrans" cxnId="{F7CBA203-1551-45C2-8C11-30B9F742E59D}">
      <dgm:prSet/>
      <dgm:spPr/>
      <dgm:t>
        <a:bodyPr/>
        <a:lstStyle/>
        <a:p>
          <a:pPr rtl="1"/>
          <a:endParaRPr lang="ar-SA"/>
        </a:p>
      </dgm:t>
    </dgm:pt>
    <dgm:pt modelId="{61EE1996-2BC9-4D9A-9080-0A73E403C0F0}" type="sibTrans" cxnId="{F7CBA203-1551-45C2-8C11-30B9F742E59D}">
      <dgm:prSet/>
      <dgm:spPr/>
      <dgm:t>
        <a:bodyPr/>
        <a:lstStyle/>
        <a:p>
          <a:pPr rtl="1"/>
          <a:endParaRPr lang="ar-SA"/>
        </a:p>
      </dgm:t>
    </dgm:pt>
    <dgm:pt modelId="{928170A4-EC60-4810-8589-4AF8FDDF1377}" type="asst">
      <dgm:prSet phldrT="[نص]" custT="1"/>
      <dgm:spPr/>
      <dgm:t>
        <a:bodyPr/>
        <a:lstStyle/>
        <a:p>
          <a:pPr rtl="1"/>
          <a:r>
            <a:rPr lang="ar-SA" sz="3600" dirty="0" smtClean="0">
              <a:solidFill>
                <a:srgbClr val="FFFF00"/>
              </a:solidFill>
              <a:cs typeface="Akhbar MT" pitchFamily="2" charset="-78"/>
            </a:rPr>
            <a:t>أشكالها</a:t>
          </a:r>
          <a:endParaRPr lang="ar-SA" sz="3600" dirty="0">
            <a:solidFill>
              <a:srgbClr val="FFFF00"/>
            </a:solidFill>
            <a:cs typeface="Akhbar MT" pitchFamily="2" charset="-78"/>
          </a:endParaRPr>
        </a:p>
      </dgm:t>
    </dgm:pt>
    <dgm:pt modelId="{EE5DAC07-81B4-449C-BE39-3665F8799B61}" type="parTrans" cxnId="{26AEA4EF-AA43-438C-87D8-F2D9F84AFC61}">
      <dgm:prSet/>
      <dgm:spPr/>
      <dgm:t>
        <a:bodyPr/>
        <a:lstStyle/>
        <a:p>
          <a:pPr rtl="1"/>
          <a:endParaRPr lang="ar-SA"/>
        </a:p>
      </dgm:t>
    </dgm:pt>
    <dgm:pt modelId="{BADBF9FE-C3CE-4073-885F-BC072E9D7596}" type="sibTrans" cxnId="{26AEA4EF-AA43-438C-87D8-F2D9F84AFC61}">
      <dgm:prSet/>
      <dgm:spPr/>
      <dgm:t>
        <a:bodyPr/>
        <a:lstStyle/>
        <a:p>
          <a:pPr rtl="1"/>
          <a:endParaRPr lang="ar-SA"/>
        </a:p>
      </dgm:t>
    </dgm:pt>
    <dgm:pt modelId="{F87BBBF5-44EB-41B3-8477-D95760B2B94A}">
      <dgm:prSet phldrT="[نص]" custT="1"/>
      <dgm:spPr/>
      <dgm:t>
        <a:bodyPr/>
        <a:lstStyle/>
        <a:p>
          <a:pPr rtl="1"/>
          <a:r>
            <a:rPr lang="ar-SA" sz="3200" dirty="0" smtClean="0">
              <a:solidFill>
                <a:schemeClr val="bg1"/>
              </a:solidFill>
              <a:cs typeface="Akhbar MT" pitchFamily="2" charset="-78"/>
            </a:rPr>
            <a:t>الاختبارات محكية المرجع </a:t>
          </a:r>
        </a:p>
      </dgm:t>
    </dgm:pt>
    <dgm:pt modelId="{3BEEB8CE-5BC7-4535-B624-96B4B961D937}" type="parTrans" cxnId="{8F962471-F9A8-47CB-934E-8FA1B193C79E}">
      <dgm:prSet/>
      <dgm:spPr/>
      <dgm:t>
        <a:bodyPr/>
        <a:lstStyle/>
        <a:p>
          <a:pPr rtl="1"/>
          <a:endParaRPr lang="ar-SA"/>
        </a:p>
      </dgm:t>
    </dgm:pt>
    <dgm:pt modelId="{5DEE6715-53E9-4E9D-8013-CCE60234B524}" type="sibTrans" cxnId="{8F962471-F9A8-47CB-934E-8FA1B193C79E}">
      <dgm:prSet/>
      <dgm:spPr/>
      <dgm:t>
        <a:bodyPr/>
        <a:lstStyle/>
        <a:p>
          <a:pPr rtl="1"/>
          <a:endParaRPr lang="ar-SA"/>
        </a:p>
      </dgm:t>
    </dgm:pt>
    <dgm:pt modelId="{5E8AE79B-8A5D-425D-93C2-52378DB34600}">
      <dgm:prSet phldrT="[نص]" custT="1"/>
      <dgm:spPr/>
      <dgm:t>
        <a:bodyPr/>
        <a:lstStyle/>
        <a:p>
          <a:pPr rtl="1"/>
          <a:r>
            <a:rPr lang="ar-SA" sz="3200" dirty="0" smtClean="0">
              <a:solidFill>
                <a:schemeClr val="bg1"/>
              </a:solidFill>
              <a:cs typeface="Akhbar MT" pitchFamily="2" charset="-78"/>
            </a:rPr>
            <a:t>الاختبارات المقننة</a:t>
          </a:r>
          <a:endParaRPr lang="ar-SA" sz="3200" dirty="0">
            <a:solidFill>
              <a:schemeClr val="bg1"/>
            </a:solidFill>
            <a:cs typeface="Akhbar MT" pitchFamily="2" charset="-78"/>
          </a:endParaRPr>
        </a:p>
      </dgm:t>
    </dgm:pt>
    <dgm:pt modelId="{1D3AD86C-723E-46F5-814D-C2FD0F793983}" type="parTrans" cxnId="{996AAC15-ACD6-4618-976B-7F3AF5042D6B}">
      <dgm:prSet/>
      <dgm:spPr/>
      <dgm:t>
        <a:bodyPr/>
        <a:lstStyle/>
        <a:p>
          <a:pPr rtl="1"/>
          <a:endParaRPr lang="ar-SA"/>
        </a:p>
      </dgm:t>
    </dgm:pt>
    <dgm:pt modelId="{C013259C-DD7A-485D-B291-B08902365DE3}" type="sibTrans" cxnId="{996AAC15-ACD6-4618-976B-7F3AF5042D6B}">
      <dgm:prSet/>
      <dgm:spPr/>
      <dgm:t>
        <a:bodyPr/>
        <a:lstStyle/>
        <a:p>
          <a:pPr rtl="1"/>
          <a:endParaRPr lang="ar-SA"/>
        </a:p>
      </dgm:t>
    </dgm:pt>
    <dgm:pt modelId="{3AAA6259-EE45-4700-92BD-CF74B33844A1}">
      <dgm:prSet custT="1"/>
      <dgm:spPr/>
      <dgm:t>
        <a:bodyPr/>
        <a:lstStyle/>
        <a:p>
          <a:pPr rtl="1"/>
          <a:r>
            <a:rPr lang="ar-SA" sz="2800" dirty="0" smtClean="0">
              <a:solidFill>
                <a:schemeClr val="bg1"/>
              </a:solidFill>
              <a:cs typeface="Akhbar MT" pitchFamily="2" charset="-78"/>
            </a:rPr>
            <a:t>اختبارات التحصيل والمسح القرائي(مقاييس مسحية</a:t>
          </a:r>
          <a:r>
            <a:rPr lang="ar-SA" sz="2800" dirty="0" smtClean="0">
              <a:solidFill>
                <a:schemeClr val="bg1"/>
              </a:solidFill>
              <a:cs typeface="Akhbar MT" pitchFamily="2" charset="-78"/>
            </a:rPr>
            <a:t>) </a:t>
          </a:r>
          <a:r>
            <a:rPr lang="ar-SA" sz="2000" b="1" dirty="0" smtClean="0">
              <a:solidFill>
                <a:schemeClr val="tx1"/>
              </a:solidFill>
              <a:cs typeface="Akhbar MT" pitchFamily="2" charset="-78"/>
            </a:rPr>
            <a:t>يتم فيها مقارنة أداء الطالب بدرجات الطلاب الآخرين</a:t>
          </a:r>
          <a:endParaRPr lang="ar-SA" sz="2000" b="1" dirty="0" smtClean="0">
            <a:solidFill>
              <a:schemeClr val="tx1"/>
            </a:solidFill>
            <a:cs typeface="Akhbar MT" pitchFamily="2" charset="-78"/>
          </a:endParaRPr>
        </a:p>
      </dgm:t>
    </dgm:pt>
    <dgm:pt modelId="{719420EA-7C24-4AC9-ADA5-3C55079FE6CA}" type="parTrans" cxnId="{6CA05B31-4809-4C10-B5C6-2960DA4A4109}">
      <dgm:prSet/>
      <dgm:spPr/>
      <dgm:t>
        <a:bodyPr/>
        <a:lstStyle/>
        <a:p>
          <a:pPr rtl="1"/>
          <a:endParaRPr lang="ar-SA"/>
        </a:p>
      </dgm:t>
    </dgm:pt>
    <dgm:pt modelId="{933FCD4A-89A8-459F-9162-83D42CE5C317}" type="sibTrans" cxnId="{6CA05B31-4809-4C10-B5C6-2960DA4A4109}">
      <dgm:prSet/>
      <dgm:spPr/>
      <dgm:t>
        <a:bodyPr/>
        <a:lstStyle/>
        <a:p>
          <a:pPr rtl="1"/>
          <a:endParaRPr lang="ar-SA"/>
        </a:p>
      </dgm:t>
    </dgm:pt>
    <dgm:pt modelId="{8AF9217E-CB21-4D9E-846A-F61512537EBF}">
      <dgm:prSet custT="1"/>
      <dgm:spPr/>
      <dgm:t>
        <a:bodyPr/>
        <a:lstStyle/>
        <a:p>
          <a:pPr rtl="1"/>
          <a:r>
            <a:rPr lang="ar-SA" sz="2800" dirty="0" smtClean="0">
              <a:solidFill>
                <a:schemeClr val="bg1"/>
              </a:solidFill>
              <a:cs typeface="Akhbar MT" pitchFamily="2" charset="-78"/>
            </a:rPr>
            <a:t>الاختبارات </a:t>
          </a:r>
          <a:r>
            <a:rPr lang="ar-SA" sz="2800" dirty="0" smtClean="0">
              <a:solidFill>
                <a:schemeClr val="bg1"/>
              </a:solidFill>
              <a:cs typeface="Akhbar MT" pitchFamily="2" charset="-78"/>
            </a:rPr>
            <a:t>التشخيصية </a:t>
          </a:r>
          <a:r>
            <a:rPr lang="ar-SA" sz="1800" b="1" dirty="0" smtClean="0">
              <a:solidFill>
                <a:schemeClr val="tx1"/>
              </a:solidFill>
              <a:cs typeface="Akhbar MT" pitchFamily="2" charset="-78"/>
            </a:rPr>
            <a:t>اختبارات فردية تقدم معلومات أكثر عمقا عن نواحي القوة والضعف في القراءة لدى الطالب</a:t>
          </a:r>
          <a:endParaRPr lang="ar-SA" sz="2800" b="1" dirty="0" smtClean="0">
            <a:solidFill>
              <a:schemeClr val="tx1"/>
            </a:solidFill>
            <a:cs typeface="Akhbar MT" pitchFamily="2" charset="-78"/>
          </a:endParaRPr>
        </a:p>
      </dgm:t>
    </dgm:pt>
    <dgm:pt modelId="{2C00F54F-11AB-407A-A3B8-1BB459527AC9}" type="parTrans" cxnId="{05F9497C-A6DC-4F2D-8A1F-00590EB02B6A}">
      <dgm:prSet/>
      <dgm:spPr/>
      <dgm:t>
        <a:bodyPr/>
        <a:lstStyle/>
        <a:p>
          <a:pPr rtl="1"/>
          <a:endParaRPr lang="ar-SA"/>
        </a:p>
      </dgm:t>
    </dgm:pt>
    <dgm:pt modelId="{4932E6F3-CD69-4439-A420-7A79E4C9D5F4}" type="sibTrans" cxnId="{05F9497C-A6DC-4F2D-8A1F-00590EB02B6A}">
      <dgm:prSet/>
      <dgm:spPr/>
      <dgm:t>
        <a:bodyPr/>
        <a:lstStyle/>
        <a:p>
          <a:pPr rtl="1"/>
          <a:endParaRPr lang="ar-SA"/>
        </a:p>
      </dgm:t>
    </dgm:pt>
    <dgm:pt modelId="{C09D42E5-4BC8-41A3-962E-A235CF083069}" type="pres">
      <dgm:prSet presAssocID="{BEF10F93-FAF1-408C-B651-B896D21CB800}" presName="hierChild1" presStyleCnt="0">
        <dgm:presLayoutVars>
          <dgm:orgChart val="1"/>
          <dgm:chPref val="1"/>
          <dgm:dir/>
          <dgm:animOne val="branch"/>
          <dgm:animLvl val="lvl"/>
          <dgm:resizeHandles/>
        </dgm:presLayoutVars>
      </dgm:prSet>
      <dgm:spPr/>
      <dgm:t>
        <a:bodyPr/>
        <a:lstStyle/>
        <a:p>
          <a:pPr rtl="1"/>
          <a:endParaRPr lang="ar-SA"/>
        </a:p>
      </dgm:t>
    </dgm:pt>
    <dgm:pt modelId="{859309DF-10EB-41B1-B95B-DFF3150479B4}" type="pres">
      <dgm:prSet presAssocID="{C5B62FCB-4727-4A65-B061-CE38B090341E}" presName="hierRoot1" presStyleCnt="0">
        <dgm:presLayoutVars>
          <dgm:hierBranch val="init"/>
        </dgm:presLayoutVars>
      </dgm:prSet>
      <dgm:spPr/>
    </dgm:pt>
    <dgm:pt modelId="{ED407590-1A61-4306-AE99-37DBB36550D9}" type="pres">
      <dgm:prSet presAssocID="{C5B62FCB-4727-4A65-B061-CE38B090341E}" presName="rootComposite1" presStyleCnt="0"/>
      <dgm:spPr/>
    </dgm:pt>
    <dgm:pt modelId="{1C832EDE-DDCE-4A4E-B185-66B722BCCB2A}" type="pres">
      <dgm:prSet presAssocID="{C5B62FCB-4727-4A65-B061-CE38B090341E}" presName="rootText1" presStyleLbl="node0" presStyleIdx="0" presStyleCnt="1" custScaleX="462709" custScaleY="215396">
        <dgm:presLayoutVars>
          <dgm:chPref val="3"/>
        </dgm:presLayoutVars>
      </dgm:prSet>
      <dgm:spPr/>
      <dgm:t>
        <a:bodyPr/>
        <a:lstStyle/>
        <a:p>
          <a:pPr rtl="1"/>
          <a:endParaRPr lang="ar-SA"/>
        </a:p>
      </dgm:t>
    </dgm:pt>
    <dgm:pt modelId="{0E19CD22-7152-472E-9FB4-1EBE42A3311F}" type="pres">
      <dgm:prSet presAssocID="{C5B62FCB-4727-4A65-B061-CE38B090341E}" presName="rootConnector1" presStyleLbl="node1" presStyleIdx="0" presStyleCnt="0"/>
      <dgm:spPr/>
      <dgm:t>
        <a:bodyPr/>
        <a:lstStyle/>
        <a:p>
          <a:pPr rtl="1"/>
          <a:endParaRPr lang="ar-SA"/>
        </a:p>
      </dgm:t>
    </dgm:pt>
    <dgm:pt modelId="{CA9C114D-AD2E-4A4D-A1A8-FD28C397F9C9}" type="pres">
      <dgm:prSet presAssocID="{C5B62FCB-4727-4A65-B061-CE38B090341E}" presName="hierChild2" presStyleCnt="0"/>
      <dgm:spPr/>
    </dgm:pt>
    <dgm:pt modelId="{8D257D3F-81A1-4372-9388-9FCC2F476431}" type="pres">
      <dgm:prSet presAssocID="{3BEEB8CE-5BC7-4535-B624-96B4B961D937}" presName="Name37" presStyleLbl="parChTrans1D2" presStyleIdx="0" presStyleCnt="3"/>
      <dgm:spPr/>
      <dgm:t>
        <a:bodyPr/>
        <a:lstStyle/>
        <a:p>
          <a:pPr rtl="1"/>
          <a:endParaRPr lang="ar-SA"/>
        </a:p>
      </dgm:t>
    </dgm:pt>
    <dgm:pt modelId="{BEB31ABA-BA44-4934-A6F1-53FE670E1949}" type="pres">
      <dgm:prSet presAssocID="{F87BBBF5-44EB-41B3-8477-D95760B2B94A}" presName="hierRoot2" presStyleCnt="0">
        <dgm:presLayoutVars>
          <dgm:hierBranch val="init"/>
        </dgm:presLayoutVars>
      </dgm:prSet>
      <dgm:spPr/>
    </dgm:pt>
    <dgm:pt modelId="{0162B86E-5F3D-4DC0-B1F4-99393D607649}" type="pres">
      <dgm:prSet presAssocID="{F87BBBF5-44EB-41B3-8477-D95760B2B94A}" presName="rootComposite" presStyleCnt="0"/>
      <dgm:spPr/>
    </dgm:pt>
    <dgm:pt modelId="{406537A3-55E1-44E5-BD8F-BC76B61A392B}" type="pres">
      <dgm:prSet presAssocID="{F87BBBF5-44EB-41B3-8477-D95760B2B94A}" presName="rootText" presStyleLbl="node2" presStyleIdx="0" presStyleCnt="2" custScaleX="401751" custScaleY="434561">
        <dgm:presLayoutVars>
          <dgm:chPref val="3"/>
        </dgm:presLayoutVars>
      </dgm:prSet>
      <dgm:spPr/>
      <dgm:t>
        <a:bodyPr/>
        <a:lstStyle/>
        <a:p>
          <a:pPr rtl="1"/>
          <a:endParaRPr lang="ar-SA"/>
        </a:p>
      </dgm:t>
    </dgm:pt>
    <dgm:pt modelId="{3B62153B-0ABD-4861-AE30-3C542908FFFF}" type="pres">
      <dgm:prSet presAssocID="{F87BBBF5-44EB-41B3-8477-D95760B2B94A}" presName="rootConnector" presStyleLbl="node2" presStyleIdx="0" presStyleCnt="2"/>
      <dgm:spPr/>
      <dgm:t>
        <a:bodyPr/>
        <a:lstStyle/>
        <a:p>
          <a:pPr rtl="1"/>
          <a:endParaRPr lang="ar-SA"/>
        </a:p>
      </dgm:t>
    </dgm:pt>
    <dgm:pt modelId="{035B8C7D-D4C5-40CB-9C21-B7E66592D97C}" type="pres">
      <dgm:prSet presAssocID="{F87BBBF5-44EB-41B3-8477-D95760B2B94A}" presName="hierChild4" presStyleCnt="0"/>
      <dgm:spPr/>
    </dgm:pt>
    <dgm:pt modelId="{E3E936B2-6E6F-4844-8EA7-E066F227FFCB}" type="pres">
      <dgm:prSet presAssocID="{F87BBBF5-44EB-41B3-8477-D95760B2B94A}" presName="hierChild5" presStyleCnt="0"/>
      <dgm:spPr/>
    </dgm:pt>
    <dgm:pt modelId="{76EFB0EF-95A1-4259-A761-6FC15387893A}" type="pres">
      <dgm:prSet presAssocID="{1D3AD86C-723E-46F5-814D-C2FD0F793983}" presName="Name37" presStyleLbl="parChTrans1D2" presStyleIdx="1" presStyleCnt="3"/>
      <dgm:spPr/>
      <dgm:t>
        <a:bodyPr/>
        <a:lstStyle/>
        <a:p>
          <a:pPr rtl="1"/>
          <a:endParaRPr lang="ar-SA"/>
        </a:p>
      </dgm:t>
    </dgm:pt>
    <dgm:pt modelId="{BD9F02E7-5EC4-4160-BD20-245D98595FBE}" type="pres">
      <dgm:prSet presAssocID="{5E8AE79B-8A5D-425D-93C2-52378DB34600}" presName="hierRoot2" presStyleCnt="0">
        <dgm:presLayoutVars>
          <dgm:hierBranch val="init"/>
        </dgm:presLayoutVars>
      </dgm:prSet>
      <dgm:spPr/>
    </dgm:pt>
    <dgm:pt modelId="{976805B8-CF75-482C-A95C-D9151548F946}" type="pres">
      <dgm:prSet presAssocID="{5E8AE79B-8A5D-425D-93C2-52378DB34600}" presName="rootComposite" presStyleCnt="0"/>
      <dgm:spPr/>
    </dgm:pt>
    <dgm:pt modelId="{1FB34F34-AD55-43BB-97FC-BDB854459B36}" type="pres">
      <dgm:prSet presAssocID="{5E8AE79B-8A5D-425D-93C2-52378DB34600}" presName="rootText" presStyleLbl="node2" presStyleIdx="1" presStyleCnt="2" custScaleX="312107" custScaleY="240326" custLinFactNeighborX="33232" custLinFactNeighborY="-72379">
        <dgm:presLayoutVars>
          <dgm:chPref val="3"/>
        </dgm:presLayoutVars>
      </dgm:prSet>
      <dgm:spPr/>
      <dgm:t>
        <a:bodyPr/>
        <a:lstStyle/>
        <a:p>
          <a:pPr rtl="1"/>
          <a:endParaRPr lang="ar-SA"/>
        </a:p>
      </dgm:t>
    </dgm:pt>
    <dgm:pt modelId="{D0AF2648-F412-4438-9C3B-9593E3BD2061}" type="pres">
      <dgm:prSet presAssocID="{5E8AE79B-8A5D-425D-93C2-52378DB34600}" presName="rootConnector" presStyleLbl="node2" presStyleIdx="1" presStyleCnt="2"/>
      <dgm:spPr/>
      <dgm:t>
        <a:bodyPr/>
        <a:lstStyle/>
        <a:p>
          <a:pPr rtl="1"/>
          <a:endParaRPr lang="ar-SA"/>
        </a:p>
      </dgm:t>
    </dgm:pt>
    <dgm:pt modelId="{14EE9003-C389-4FA7-9D64-897BBE5D1B09}" type="pres">
      <dgm:prSet presAssocID="{5E8AE79B-8A5D-425D-93C2-52378DB34600}" presName="hierChild4" presStyleCnt="0"/>
      <dgm:spPr/>
    </dgm:pt>
    <dgm:pt modelId="{AD9B50DD-4554-44B0-B189-8C4BD805C6E6}" type="pres">
      <dgm:prSet presAssocID="{719420EA-7C24-4AC9-ADA5-3C55079FE6CA}" presName="Name37" presStyleLbl="parChTrans1D3" presStyleIdx="0" presStyleCnt="2"/>
      <dgm:spPr/>
      <dgm:t>
        <a:bodyPr/>
        <a:lstStyle/>
        <a:p>
          <a:pPr rtl="1"/>
          <a:endParaRPr lang="ar-SA"/>
        </a:p>
      </dgm:t>
    </dgm:pt>
    <dgm:pt modelId="{A4C18C4E-69F4-466E-87E3-CF8DE442E251}" type="pres">
      <dgm:prSet presAssocID="{3AAA6259-EE45-4700-92BD-CF74B33844A1}" presName="hierRoot2" presStyleCnt="0">
        <dgm:presLayoutVars>
          <dgm:hierBranch val="init"/>
        </dgm:presLayoutVars>
      </dgm:prSet>
      <dgm:spPr/>
    </dgm:pt>
    <dgm:pt modelId="{207EBA81-154B-4CAE-9914-7A5854B05690}" type="pres">
      <dgm:prSet presAssocID="{3AAA6259-EE45-4700-92BD-CF74B33844A1}" presName="rootComposite" presStyleCnt="0"/>
      <dgm:spPr/>
    </dgm:pt>
    <dgm:pt modelId="{9B2819B7-FBC2-4923-B8EA-920917FB13FB}" type="pres">
      <dgm:prSet presAssocID="{3AAA6259-EE45-4700-92BD-CF74B33844A1}" presName="rootText" presStyleLbl="node3" presStyleIdx="0" presStyleCnt="2" custScaleX="554741" custScaleY="524938" custLinFactNeighborX="-3315" custLinFactNeighborY="-39309">
        <dgm:presLayoutVars>
          <dgm:chPref val="3"/>
        </dgm:presLayoutVars>
      </dgm:prSet>
      <dgm:spPr/>
      <dgm:t>
        <a:bodyPr/>
        <a:lstStyle/>
        <a:p>
          <a:pPr rtl="1"/>
          <a:endParaRPr lang="ar-SA"/>
        </a:p>
      </dgm:t>
    </dgm:pt>
    <dgm:pt modelId="{9F49BA0A-21DB-46D2-A1F6-81E068E255AE}" type="pres">
      <dgm:prSet presAssocID="{3AAA6259-EE45-4700-92BD-CF74B33844A1}" presName="rootConnector" presStyleLbl="node3" presStyleIdx="0" presStyleCnt="2"/>
      <dgm:spPr/>
      <dgm:t>
        <a:bodyPr/>
        <a:lstStyle/>
        <a:p>
          <a:pPr rtl="1"/>
          <a:endParaRPr lang="ar-SA"/>
        </a:p>
      </dgm:t>
    </dgm:pt>
    <dgm:pt modelId="{E53DDC91-6158-4CDA-82A7-1434E3406328}" type="pres">
      <dgm:prSet presAssocID="{3AAA6259-EE45-4700-92BD-CF74B33844A1}" presName="hierChild4" presStyleCnt="0"/>
      <dgm:spPr/>
    </dgm:pt>
    <dgm:pt modelId="{61179318-EBC3-4D8B-A18D-78F980D28DD5}" type="pres">
      <dgm:prSet presAssocID="{3AAA6259-EE45-4700-92BD-CF74B33844A1}" presName="hierChild5" presStyleCnt="0"/>
      <dgm:spPr/>
    </dgm:pt>
    <dgm:pt modelId="{82D5BAA8-23A7-4898-A34A-C26D55916710}" type="pres">
      <dgm:prSet presAssocID="{2C00F54F-11AB-407A-A3B8-1BB459527AC9}" presName="Name37" presStyleLbl="parChTrans1D3" presStyleIdx="1" presStyleCnt="2"/>
      <dgm:spPr/>
      <dgm:t>
        <a:bodyPr/>
        <a:lstStyle/>
        <a:p>
          <a:pPr rtl="1"/>
          <a:endParaRPr lang="ar-SA"/>
        </a:p>
      </dgm:t>
    </dgm:pt>
    <dgm:pt modelId="{506E4DB2-A770-4DD6-8EEF-D8B7D38369AB}" type="pres">
      <dgm:prSet presAssocID="{8AF9217E-CB21-4D9E-846A-F61512537EBF}" presName="hierRoot2" presStyleCnt="0">
        <dgm:presLayoutVars>
          <dgm:hierBranch val="init"/>
        </dgm:presLayoutVars>
      </dgm:prSet>
      <dgm:spPr/>
    </dgm:pt>
    <dgm:pt modelId="{A123DB9A-8DA6-42C8-8B7A-F295320F7778}" type="pres">
      <dgm:prSet presAssocID="{8AF9217E-CB21-4D9E-846A-F61512537EBF}" presName="rootComposite" presStyleCnt="0"/>
      <dgm:spPr/>
    </dgm:pt>
    <dgm:pt modelId="{5FBA5AAC-53EB-4595-9452-63CCE1865356}" type="pres">
      <dgm:prSet presAssocID="{8AF9217E-CB21-4D9E-846A-F61512537EBF}" presName="rootText" presStyleLbl="node3" presStyleIdx="1" presStyleCnt="2" custScaleX="611936" custScaleY="317136">
        <dgm:presLayoutVars>
          <dgm:chPref val="3"/>
        </dgm:presLayoutVars>
      </dgm:prSet>
      <dgm:spPr/>
      <dgm:t>
        <a:bodyPr/>
        <a:lstStyle/>
        <a:p>
          <a:pPr rtl="1"/>
          <a:endParaRPr lang="ar-SA"/>
        </a:p>
      </dgm:t>
    </dgm:pt>
    <dgm:pt modelId="{2685336F-310A-4914-947B-227AC9F4A342}" type="pres">
      <dgm:prSet presAssocID="{8AF9217E-CB21-4D9E-846A-F61512537EBF}" presName="rootConnector" presStyleLbl="node3" presStyleIdx="1" presStyleCnt="2"/>
      <dgm:spPr/>
      <dgm:t>
        <a:bodyPr/>
        <a:lstStyle/>
        <a:p>
          <a:pPr rtl="1"/>
          <a:endParaRPr lang="ar-SA"/>
        </a:p>
      </dgm:t>
    </dgm:pt>
    <dgm:pt modelId="{0709AB13-A3CA-4DB0-A205-E8D068452476}" type="pres">
      <dgm:prSet presAssocID="{8AF9217E-CB21-4D9E-846A-F61512537EBF}" presName="hierChild4" presStyleCnt="0"/>
      <dgm:spPr/>
    </dgm:pt>
    <dgm:pt modelId="{E3E81A64-C0BA-4560-A938-D90264E0DBCF}" type="pres">
      <dgm:prSet presAssocID="{8AF9217E-CB21-4D9E-846A-F61512537EBF}" presName="hierChild5" presStyleCnt="0"/>
      <dgm:spPr/>
    </dgm:pt>
    <dgm:pt modelId="{61187B36-114F-4B4A-85DA-B8C0509CA7F2}" type="pres">
      <dgm:prSet presAssocID="{5E8AE79B-8A5D-425D-93C2-52378DB34600}" presName="hierChild5" presStyleCnt="0"/>
      <dgm:spPr/>
    </dgm:pt>
    <dgm:pt modelId="{69DC5AB3-D28C-4A84-AA5A-AC89570B5CD3}" type="pres">
      <dgm:prSet presAssocID="{C5B62FCB-4727-4A65-B061-CE38B090341E}" presName="hierChild3" presStyleCnt="0"/>
      <dgm:spPr/>
    </dgm:pt>
    <dgm:pt modelId="{73CB36AE-E05A-41A1-8014-8F1D4C19CE18}" type="pres">
      <dgm:prSet presAssocID="{EE5DAC07-81B4-449C-BE39-3665F8799B61}" presName="Name111" presStyleLbl="parChTrans1D2" presStyleIdx="2" presStyleCnt="3"/>
      <dgm:spPr/>
      <dgm:t>
        <a:bodyPr/>
        <a:lstStyle/>
        <a:p>
          <a:pPr rtl="1"/>
          <a:endParaRPr lang="ar-SA"/>
        </a:p>
      </dgm:t>
    </dgm:pt>
    <dgm:pt modelId="{A4115FE0-C5EB-4C5F-ADED-44BA97886455}" type="pres">
      <dgm:prSet presAssocID="{928170A4-EC60-4810-8589-4AF8FDDF1377}" presName="hierRoot3" presStyleCnt="0">
        <dgm:presLayoutVars>
          <dgm:hierBranch val="init"/>
        </dgm:presLayoutVars>
      </dgm:prSet>
      <dgm:spPr/>
    </dgm:pt>
    <dgm:pt modelId="{842685BE-2E5F-4978-8118-A91B7083E7FD}" type="pres">
      <dgm:prSet presAssocID="{928170A4-EC60-4810-8589-4AF8FDDF1377}" presName="rootComposite3" presStyleCnt="0"/>
      <dgm:spPr/>
    </dgm:pt>
    <dgm:pt modelId="{73A771BF-605A-4EA2-A725-008A15B1749A}" type="pres">
      <dgm:prSet presAssocID="{928170A4-EC60-4810-8589-4AF8FDDF1377}" presName="rootText3" presStyleLbl="asst1" presStyleIdx="0" presStyleCnt="1" custScaleX="240871">
        <dgm:presLayoutVars>
          <dgm:chPref val="3"/>
        </dgm:presLayoutVars>
      </dgm:prSet>
      <dgm:spPr/>
      <dgm:t>
        <a:bodyPr/>
        <a:lstStyle/>
        <a:p>
          <a:pPr rtl="1"/>
          <a:endParaRPr lang="ar-SA"/>
        </a:p>
      </dgm:t>
    </dgm:pt>
    <dgm:pt modelId="{E31F6DC7-AD86-4BB0-96BB-2714AAE0A248}" type="pres">
      <dgm:prSet presAssocID="{928170A4-EC60-4810-8589-4AF8FDDF1377}" presName="rootConnector3" presStyleLbl="asst1" presStyleIdx="0" presStyleCnt="1"/>
      <dgm:spPr/>
      <dgm:t>
        <a:bodyPr/>
        <a:lstStyle/>
        <a:p>
          <a:pPr rtl="1"/>
          <a:endParaRPr lang="ar-SA"/>
        </a:p>
      </dgm:t>
    </dgm:pt>
    <dgm:pt modelId="{C53C9F8C-0E7A-4626-93CC-3DD2D10C908A}" type="pres">
      <dgm:prSet presAssocID="{928170A4-EC60-4810-8589-4AF8FDDF1377}" presName="hierChild6" presStyleCnt="0"/>
      <dgm:spPr/>
    </dgm:pt>
    <dgm:pt modelId="{70F0AF67-2075-46A4-B5DB-25353FA5D67A}" type="pres">
      <dgm:prSet presAssocID="{928170A4-EC60-4810-8589-4AF8FDDF1377}" presName="hierChild7" presStyleCnt="0"/>
      <dgm:spPr/>
    </dgm:pt>
  </dgm:ptLst>
  <dgm:cxnLst>
    <dgm:cxn modelId="{996AAC15-ACD6-4618-976B-7F3AF5042D6B}" srcId="{C5B62FCB-4727-4A65-B061-CE38B090341E}" destId="{5E8AE79B-8A5D-425D-93C2-52378DB34600}" srcOrd="2" destOrd="0" parTransId="{1D3AD86C-723E-46F5-814D-C2FD0F793983}" sibTransId="{C013259C-DD7A-485D-B291-B08902365DE3}"/>
    <dgm:cxn modelId="{E62AD446-0C76-4CFE-AEF3-2DB064986C05}" type="presOf" srcId="{928170A4-EC60-4810-8589-4AF8FDDF1377}" destId="{E31F6DC7-AD86-4BB0-96BB-2714AAE0A248}" srcOrd="1" destOrd="0" presId="urn:microsoft.com/office/officeart/2005/8/layout/orgChart1"/>
    <dgm:cxn modelId="{CF687950-7EE1-4CFE-A0BF-A1CBBF5954FD}" type="presOf" srcId="{C5B62FCB-4727-4A65-B061-CE38B090341E}" destId="{0E19CD22-7152-472E-9FB4-1EBE42A3311F}" srcOrd="1" destOrd="0" presId="urn:microsoft.com/office/officeart/2005/8/layout/orgChart1"/>
    <dgm:cxn modelId="{976D4BFD-BB95-4BE2-A877-E24ADEF0D1B2}" type="presOf" srcId="{1D3AD86C-723E-46F5-814D-C2FD0F793983}" destId="{76EFB0EF-95A1-4259-A761-6FC15387893A}" srcOrd="0" destOrd="0" presId="urn:microsoft.com/office/officeart/2005/8/layout/orgChart1"/>
    <dgm:cxn modelId="{88D574BE-91E7-4C3A-BA26-211DAB4442B0}" type="presOf" srcId="{EE5DAC07-81B4-449C-BE39-3665F8799B61}" destId="{73CB36AE-E05A-41A1-8014-8F1D4C19CE18}" srcOrd="0" destOrd="0" presId="urn:microsoft.com/office/officeart/2005/8/layout/orgChart1"/>
    <dgm:cxn modelId="{275F519C-4D95-46A7-8980-39CD0CF3D76D}" type="presOf" srcId="{928170A4-EC60-4810-8589-4AF8FDDF1377}" destId="{73A771BF-605A-4EA2-A725-008A15B1749A}" srcOrd="0" destOrd="0" presId="urn:microsoft.com/office/officeart/2005/8/layout/orgChart1"/>
    <dgm:cxn modelId="{7DB0191D-92E0-4635-8E4B-02D92BE57572}" type="presOf" srcId="{C5B62FCB-4727-4A65-B061-CE38B090341E}" destId="{1C832EDE-DDCE-4A4E-B185-66B722BCCB2A}" srcOrd="0" destOrd="0" presId="urn:microsoft.com/office/officeart/2005/8/layout/orgChart1"/>
    <dgm:cxn modelId="{D00B48EE-5360-4227-BA2C-185D190B0482}" type="presOf" srcId="{8AF9217E-CB21-4D9E-846A-F61512537EBF}" destId="{2685336F-310A-4914-947B-227AC9F4A342}" srcOrd="1" destOrd="0" presId="urn:microsoft.com/office/officeart/2005/8/layout/orgChart1"/>
    <dgm:cxn modelId="{29E02275-BEF6-4135-A591-BD8B91CAC8C1}" type="presOf" srcId="{F87BBBF5-44EB-41B3-8477-D95760B2B94A}" destId="{406537A3-55E1-44E5-BD8F-BC76B61A392B}" srcOrd="0" destOrd="0" presId="urn:microsoft.com/office/officeart/2005/8/layout/orgChart1"/>
    <dgm:cxn modelId="{6CA05B31-4809-4C10-B5C6-2960DA4A4109}" srcId="{5E8AE79B-8A5D-425D-93C2-52378DB34600}" destId="{3AAA6259-EE45-4700-92BD-CF74B33844A1}" srcOrd="0" destOrd="0" parTransId="{719420EA-7C24-4AC9-ADA5-3C55079FE6CA}" sibTransId="{933FCD4A-89A8-459F-9162-83D42CE5C317}"/>
    <dgm:cxn modelId="{D4C01F21-A743-4120-90E4-DD70450C7941}" type="presOf" srcId="{3BEEB8CE-5BC7-4535-B624-96B4B961D937}" destId="{8D257D3F-81A1-4372-9388-9FCC2F476431}" srcOrd="0" destOrd="0" presId="urn:microsoft.com/office/officeart/2005/8/layout/orgChart1"/>
    <dgm:cxn modelId="{9C0700D2-8D60-47CD-9DA1-AAC41F2F8ED7}" type="presOf" srcId="{719420EA-7C24-4AC9-ADA5-3C55079FE6CA}" destId="{AD9B50DD-4554-44B0-B189-8C4BD805C6E6}" srcOrd="0" destOrd="0" presId="urn:microsoft.com/office/officeart/2005/8/layout/orgChart1"/>
    <dgm:cxn modelId="{15AAD557-91D3-4AF6-9F52-BCD46CDE8AFA}" type="presOf" srcId="{5E8AE79B-8A5D-425D-93C2-52378DB34600}" destId="{1FB34F34-AD55-43BB-97FC-BDB854459B36}" srcOrd="0" destOrd="0" presId="urn:microsoft.com/office/officeart/2005/8/layout/orgChart1"/>
    <dgm:cxn modelId="{A26A57CB-B323-4C04-A5DC-287C2F9CA44E}" type="presOf" srcId="{3AAA6259-EE45-4700-92BD-CF74B33844A1}" destId="{9B2819B7-FBC2-4923-B8EA-920917FB13FB}" srcOrd="0" destOrd="0" presId="urn:microsoft.com/office/officeart/2005/8/layout/orgChart1"/>
    <dgm:cxn modelId="{F6BFC967-4552-4161-83F9-40C1A6CEA810}" type="presOf" srcId="{8AF9217E-CB21-4D9E-846A-F61512537EBF}" destId="{5FBA5AAC-53EB-4595-9452-63CCE1865356}" srcOrd="0" destOrd="0" presId="urn:microsoft.com/office/officeart/2005/8/layout/orgChart1"/>
    <dgm:cxn modelId="{F7CBA203-1551-45C2-8C11-30B9F742E59D}" srcId="{BEF10F93-FAF1-408C-B651-B896D21CB800}" destId="{C5B62FCB-4727-4A65-B061-CE38B090341E}" srcOrd="0" destOrd="0" parTransId="{58DA5C39-C01C-410B-BEF6-7331C4E15B8B}" sibTransId="{61EE1996-2BC9-4D9A-9080-0A73E403C0F0}"/>
    <dgm:cxn modelId="{661630A8-1B76-40B1-B6AD-7EE4A857C06B}" type="presOf" srcId="{BEF10F93-FAF1-408C-B651-B896D21CB800}" destId="{C09D42E5-4BC8-41A3-962E-A235CF083069}" srcOrd="0" destOrd="0" presId="urn:microsoft.com/office/officeart/2005/8/layout/orgChart1"/>
    <dgm:cxn modelId="{26AEA4EF-AA43-438C-87D8-F2D9F84AFC61}" srcId="{C5B62FCB-4727-4A65-B061-CE38B090341E}" destId="{928170A4-EC60-4810-8589-4AF8FDDF1377}" srcOrd="0" destOrd="0" parTransId="{EE5DAC07-81B4-449C-BE39-3665F8799B61}" sibTransId="{BADBF9FE-C3CE-4073-885F-BC072E9D7596}"/>
    <dgm:cxn modelId="{8BD127BF-A765-44DA-96EB-6BB9DBD13D4A}" type="presOf" srcId="{2C00F54F-11AB-407A-A3B8-1BB459527AC9}" destId="{82D5BAA8-23A7-4898-A34A-C26D55916710}" srcOrd="0" destOrd="0" presId="urn:microsoft.com/office/officeart/2005/8/layout/orgChart1"/>
    <dgm:cxn modelId="{8F962471-F9A8-47CB-934E-8FA1B193C79E}" srcId="{C5B62FCB-4727-4A65-B061-CE38B090341E}" destId="{F87BBBF5-44EB-41B3-8477-D95760B2B94A}" srcOrd="1" destOrd="0" parTransId="{3BEEB8CE-5BC7-4535-B624-96B4B961D937}" sibTransId="{5DEE6715-53E9-4E9D-8013-CCE60234B524}"/>
    <dgm:cxn modelId="{3210BB8D-CAF6-46DC-970E-D30DD920BF02}" type="presOf" srcId="{3AAA6259-EE45-4700-92BD-CF74B33844A1}" destId="{9F49BA0A-21DB-46D2-A1F6-81E068E255AE}" srcOrd="1" destOrd="0" presId="urn:microsoft.com/office/officeart/2005/8/layout/orgChart1"/>
    <dgm:cxn modelId="{05F9497C-A6DC-4F2D-8A1F-00590EB02B6A}" srcId="{5E8AE79B-8A5D-425D-93C2-52378DB34600}" destId="{8AF9217E-CB21-4D9E-846A-F61512537EBF}" srcOrd="1" destOrd="0" parTransId="{2C00F54F-11AB-407A-A3B8-1BB459527AC9}" sibTransId="{4932E6F3-CD69-4439-A420-7A79E4C9D5F4}"/>
    <dgm:cxn modelId="{EAA52A11-A8DC-4FC5-975A-06EF12CFC0B2}" type="presOf" srcId="{5E8AE79B-8A5D-425D-93C2-52378DB34600}" destId="{D0AF2648-F412-4438-9C3B-9593E3BD2061}" srcOrd="1" destOrd="0" presId="urn:microsoft.com/office/officeart/2005/8/layout/orgChart1"/>
    <dgm:cxn modelId="{C4033340-CD4B-42B0-B9F8-007CDFFF50D7}" type="presOf" srcId="{F87BBBF5-44EB-41B3-8477-D95760B2B94A}" destId="{3B62153B-0ABD-4861-AE30-3C542908FFFF}" srcOrd="1" destOrd="0" presId="urn:microsoft.com/office/officeart/2005/8/layout/orgChart1"/>
    <dgm:cxn modelId="{9CDDB722-D06A-4E9A-9078-BF9272190A9A}" type="presParOf" srcId="{C09D42E5-4BC8-41A3-962E-A235CF083069}" destId="{859309DF-10EB-41B1-B95B-DFF3150479B4}" srcOrd="0" destOrd="0" presId="urn:microsoft.com/office/officeart/2005/8/layout/orgChart1"/>
    <dgm:cxn modelId="{38196CCD-3F05-4851-9FD3-C50DBE021BF3}" type="presParOf" srcId="{859309DF-10EB-41B1-B95B-DFF3150479B4}" destId="{ED407590-1A61-4306-AE99-37DBB36550D9}" srcOrd="0" destOrd="0" presId="urn:microsoft.com/office/officeart/2005/8/layout/orgChart1"/>
    <dgm:cxn modelId="{4082F824-670B-4FFC-B759-F2DC439ED671}" type="presParOf" srcId="{ED407590-1A61-4306-AE99-37DBB36550D9}" destId="{1C832EDE-DDCE-4A4E-B185-66B722BCCB2A}" srcOrd="0" destOrd="0" presId="urn:microsoft.com/office/officeart/2005/8/layout/orgChart1"/>
    <dgm:cxn modelId="{637E7A4D-58F3-47D5-83ED-D0DFB9820FD5}" type="presParOf" srcId="{ED407590-1A61-4306-AE99-37DBB36550D9}" destId="{0E19CD22-7152-472E-9FB4-1EBE42A3311F}" srcOrd="1" destOrd="0" presId="urn:microsoft.com/office/officeart/2005/8/layout/orgChart1"/>
    <dgm:cxn modelId="{A262E4B3-2BFB-416E-B610-3DBD0608FF59}" type="presParOf" srcId="{859309DF-10EB-41B1-B95B-DFF3150479B4}" destId="{CA9C114D-AD2E-4A4D-A1A8-FD28C397F9C9}" srcOrd="1" destOrd="0" presId="urn:microsoft.com/office/officeart/2005/8/layout/orgChart1"/>
    <dgm:cxn modelId="{64616F97-7E08-4B63-AFEC-94F3B1C50441}" type="presParOf" srcId="{CA9C114D-AD2E-4A4D-A1A8-FD28C397F9C9}" destId="{8D257D3F-81A1-4372-9388-9FCC2F476431}" srcOrd="0" destOrd="0" presId="urn:microsoft.com/office/officeart/2005/8/layout/orgChart1"/>
    <dgm:cxn modelId="{C91E072C-C64A-45B4-8647-5770A228F822}" type="presParOf" srcId="{CA9C114D-AD2E-4A4D-A1A8-FD28C397F9C9}" destId="{BEB31ABA-BA44-4934-A6F1-53FE670E1949}" srcOrd="1" destOrd="0" presId="urn:microsoft.com/office/officeart/2005/8/layout/orgChart1"/>
    <dgm:cxn modelId="{B73B83C3-1F73-4F50-B716-2A73CDAF12A5}" type="presParOf" srcId="{BEB31ABA-BA44-4934-A6F1-53FE670E1949}" destId="{0162B86E-5F3D-4DC0-B1F4-99393D607649}" srcOrd="0" destOrd="0" presId="urn:microsoft.com/office/officeart/2005/8/layout/orgChart1"/>
    <dgm:cxn modelId="{4F0DD97A-7ADC-4A8D-9465-C2CAE35864E9}" type="presParOf" srcId="{0162B86E-5F3D-4DC0-B1F4-99393D607649}" destId="{406537A3-55E1-44E5-BD8F-BC76B61A392B}" srcOrd="0" destOrd="0" presId="urn:microsoft.com/office/officeart/2005/8/layout/orgChart1"/>
    <dgm:cxn modelId="{6A572A31-0B7F-4491-A447-0F0A1A7CA0F1}" type="presParOf" srcId="{0162B86E-5F3D-4DC0-B1F4-99393D607649}" destId="{3B62153B-0ABD-4861-AE30-3C542908FFFF}" srcOrd="1" destOrd="0" presId="urn:microsoft.com/office/officeart/2005/8/layout/orgChart1"/>
    <dgm:cxn modelId="{40244A24-228D-46FB-8F40-A56DE84E8F3E}" type="presParOf" srcId="{BEB31ABA-BA44-4934-A6F1-53FE670E1949}" destId="{035B8C7D-D4C5-40CB-9C21-B7E66592D97C}" srcOrd="1" destOrd="0" presId="urn:microsoft.com/office/officeart/2005/8/layout/orgChart1"/>
    <dgm:cxn modelId="{8610CF33-7387-4F4E-8264-5767ACBBEA5B}" type="presParOf" srcId="{BEB31ABA-BA44-4934-A6F1-53FE670E1949}" destId="{E3E936B2-6E6F-4844-8EA7-E066F227FFCB}" srcOrd="2" destOrd="0" presId="urn:microsoft.com/office/officeart/2005/8/layout/orgChart1"/>
    <dgm:cxn modelId="{65BF89CE-56F8-4CDA-9274-6010C34F921D}" type="presParOf" srcId="{CA9C114D-AD2E-4A4D-A1A8-FD28C397F9C9}" destId="{76EFB0EF-95A1-4259-A761-6FC15387893A}" srcOrd="2" destOrd="0" presId="urn:microsoft.com/office/officeart/2005/8/layout/orgChart1"/>
    <dgm:cxn modelId="{B11EAB37-521E-4CC2-BA3A-C386A4E477B0}" type="presParOf" srcId="{CA9C114D-AD2E-4A4D-A1A8-FD28C397F9C9}" destId="{BD9F02E7-5EC4-4160-BD20-245D98595FBE}" srcOrd="3" destOrd="0" presId="urn:microsoft.com/office/officeart/2005/8/layout/orgChart1"/>
    <dgm:cxn modelId="{9B366F58-F69E-4DCC-95EA-ED57E0DFA92A}" type="presParOf" srcId="{BD9F02E7-5EC4-4160-BD20-245D98595FBE}" destId="{976805B8-CF75-482C-A95C-D9151548F946}" srcOrd="0" destOrd="0" presId="urn:microsoft.com/office/officeart/2005/8/layout/orgChart1"/>
    <dgm:cxn modelId="{A924FE31-6ECB-4ECE-9C57-C4B2611C3066}" type="presParOf" srcId="{976805B8-CF75-482C-A95C-D9151548F946}" destId="{1FB34F34-AD55-43BB-97FC-BDB854459B36}" srcOrd="0" destOrd="0" presId="urn:microsoft.com/office/officeart/2005/8/layout/orgChart1"/>
    <dgm:cxn modelId="{ECBCF68B-1854-4DED-8027-0720D94C80BE}" type="presParOf" srcId="{976805B8-CF75-482C-A95C-D9151548F946}" destId="{D0AF2648-F412-4438-9C3B-9593E3BD2061}" srcOrd="1" destOrd="0" presId="urn:microsoft.com/office/officeart/2005/8/layout/orgChart1"/>
    <dgm:cxn modelId="{32E57E46-E9CB-49CA-9D85-A88D13436EB3}" type="presParOf" srcId="{BD9F02E7-5EC4-4160-BD20-245D98595FBE}" destId="{14EE9003-C389-4FA7-9D64-897BBE5D1B09}" srcOrd="1" destOrd="0" presId="urn:microsoft.com/office/officeart/2005/8/layout/orgChart1"/>
    <dgm:cxn modelId="{E3824C6E-A429-47C5-ADDA-883260BF3F92}" type="presParOf" srcId="{14EE9003-C389-4FA7-9D64-897BBE5D1B09}" destId="{AD9B50DD-4554-44B0-B189-8C4BD805C6E6}" srcOrd="0" destOrd="0" presId="urn:microsoft.com/office/officeart/2005/8/layout/orgChart1"/>
    <dgm:cxn modelId="{A1B08BED-5451-4044-ADC2-DC8BC030C72D}" type="presParOf" srcId="{14EE9003-C389-4FA7-9D64-897BBE5D1B09}" destId="{A4C18C4E-69F4-466E-87E3-CF8DE442E251}" srcOrd="1" destOrd="0" presId="urn:microsoft.com/office/officeart/2005/8/layout/orgChart1"/>
    <dgm:cxn modelId="{801DFD98-003C-46D3-92E5-C8D4C5B86061}" type="presParOf" srcId="{A4C18C4E-69F4-466E-87E3-CF8DE442E251}" destId="{207EBA81-154B-4CAE-9914-7A5854B05690}" srcOrd="0" destOrd="0" presId="urn:microsoft.com/office/officeart/2005/8/layout/orgChart1"/>
    <dgm:cxn modelId="{E4D32C23-199A-41AA-AEA8-D2163F40EA5E}" type="presParOf" srcId="{207EBA81-154B-4CAE-9914-7A5854B05690}" destId="{9B2819B7-FBC2-4923-B8EA-920917FB13FB}" srcOrd="0" destOrd="0" presId="urn:microsoft.com/office/officeart/2005/8/layout/orgChart1"/>
    <dgm:cxn modelId="{AEB73137-4376-4001-9665-C85AC1DEEDC4}" type="presParOf" srcId="{207EBA81-154B-4CAE-9914-7A5854B05690}" destId="{9F49BA0A-21DB-46D2-A1F6-81E068E255AE}" srcOrd="1" destOrd="0" presId="urn:microsoft.com/office/officeart/2005/8/layout/orgChart1"/>
    <dgm:cxn modelId="{54F582D5-BFAF-41BA-918E-349AC48692DE}" type="presParOf" srcId="{A4C18C4E-69F4-466E-87E3-CF8DE442E251}" destId="{E53DDC91-6158-4CDA-82A7-1434E3406328}" srcOrd="1" destOrd="0" presId="urn:microsoft.com/office/officeart/2005/8/layout/orgChart1"/>
    <dgm:cxn modelId="{1917D99E-3468-4EA0-A731-7709D3C48E3A}" type="presParOf" srcId="{A4C18C4E-69F4-466E-87E3-CF8DE442E251}" destId="{61179318-EBC3-4D8B-A18D-78F980D28DD5}" srcOrd="2" destOrd="0" presId="urn:microsoft.com/office/officeart/2005/8/layout/orgChart1"/>
    <dgm:cxn modelId="{63585E14-7593-4E8A-8E17-AB96A0E01851}" type="presParOf" srcId="{14EE9003-C389-4FA7-9D64-897BBE5D1B09}" destId="{82D5BAA8-23A7-4898-A34A-C26D55916710}" srcOrd="2" destOrd="0" presId="urn:microsoft.com/office/officeart/2005/8/layout/orgChart1"/>
    <dgm:cxn modelId="{18AC5D13-B27A-4000-83AF-360B769FF3C5}" type="presParOf" srcId="{14EE9003-C389-4FA7-9D64-897BBE5D1B09}" destId="{506E4DB2-A770-4DD6-8EEF-D8B7D38369AB}" srcOrd="3" destOrd="0" presId="urn:microsoft.com/office/officeart/2005/8/layout/orgChart1"/>
    <dgm:cxn modelId="{F8E675BD-1BD5-4AF3-AEDB-C1FD4AA88787}" type="presParOf" srcId="{506E4DB2-A770-4DD6-8EEF-D8B7D38369AB}" destId="{A123DB9A-8DA6-42C8-8B7A-F295320F7778}" srcOrd="0" destOrd="0" presId="urn:microsoft.com/office/officeart/2005/8/layout/orgChart1"/>
    <dgm:cxn modelId="{5E1070A1-6C91-4314-9C5A-52FC2835FFFD}" type="presParOf" srcId="{A123DB9A-8DA6-42C8-8B7A-F295320F7778}" destId="{5FBA5AAC-53EB-4595-9452-63CCE1865356}" srcOrd="0" destOrd="0" presId="urn:microsoft.com/office/officeart/2005/8/layout/orgChart1"/>
    <dgm:cxn modelId="{C82F6493-FEEC-4FE2-97B0-1C180D1AE5B0}" type="presParOf" srcId="{A123DB9A-8DA6-42C8-8B7A-F295320F7778}" destId="{2685336F-310A-4914-947B-227AC9F4A342}" srcOrd="1" destOrd="0" presId="urn:microsoft.com/office/officeart/2005/8/layout/orgChart1"/>
    <dgm:cxn modelId="{6A7C6ECD-A5A2-4F66-BB0E-F86D5DDA4A40}" type="presParOf" srcId="{506E4DB2-A770-4DD6-8EEF-D8B7D38369AB}" destId="{0709AB13-A3CA-4DB0-A205-E8D068452476}" srcOrd="1" destOrd="0" presId="urn:microsoft.com/office/officeart/2005/8/layout/orgChart1"/>
    <dgm:cxn modelId="{0AD26E94-AA77-434E-88B4-A36B23B87FAF}" type="presParOf" srcId="{506E4DB2-A770-4DD6-8EEF-D8B7D38369AB}" destId="{E3E81A64-C0BA-4560-A938-D90264E0DBCF}" srcOrd="2" destOrd="0" presId="urn:microsoft.com/office/officeart/2005/8/layout/orgChart1"/>
    <dgm:cxn modelId="{88656688-D102-4AB5-8911-42098225349D}" type="presParOf" srcId="{BD9F02E7-5EC4-4160-BD20-245D98595FBE}" destId="{61187B36-114F-4B4A-85DA-B8C0509CA7F2}" srcOrd="2" destOrd="0" presId="urn:microsoft.com/office/officeart/2005/8/layout/orgChart1"/>
    <dgm:cxn modelId="{8E31D580-50E0-4AD5-A8EE-D44733DFDBA4}" type="presParOf" srcId="{859309DF-10EB-41B1-B95B-DFF3150479B4}" destId="{69DC5AB3-D28C-4A84-AA5A-AC89570B5CD3}" srcOrd="2" destOrd="0" presId="urn:microsoft.com/office/officeart/2005/8/layout/orgChart1"/>
    <dgm:cxn modelId="{AEDD942E-FA4C-46F9-A29A-8F4246CA73C5}" type="presParOf" srcId="{69DC5AB3-D28C-4A84-AA5A-AC89570B5CD3}" destId="{73CB36AE-E05A-41A1-8014-8F1D4C19CE18}" srcOrd="0" destOrd="0" presId="urn:microsoft.com/office/officeart/2005/8/layout/orgChart1"/>
    <dgm:cxn modelId="{94F88408-1A52-4AB2-82C8-B1C32B32C8FD}" type="presParOf" srcId="{69DC5AB3-D28C-4A84-AA5A-AC89570B5CD3}" destId="{A4115FE0-C5EB-4C5F-ADED-44BA97886455}" srcOrd="1" destOrd="0" presId="urn:microsoft.com/office/officeart/2005/8/layout/orgChart1"/>
    <dgm:cxn modelId="{876B9EB9-E257-464E-9401-EF8C9980D69B}" type="presParOf" srcId="{A4115FE0-C5EB-4C5F-ADED-44BA97886455}" destId="{842685BE-2E5F-4978-8118-A91B7083E7FD}" srcOrd="0" destOrd="0" presId="urn:microsoft.com/office/officeart/2005/8/layout/orgChart1"/>
    <dgm:cxn modelId="{5AE85D52-A9B3-4BDD-807E-0AF59DB4F2BD}" type="presParOf" srcId="{842685BE-2E5F-4978-8118-A91B7083E7FD}" destId="{73A771BF-605A-4EA2-A725-008A15B1749A}" srcOrd="0" destOrd="0" presId="urn:microsoft.com/office/officeart/2005/8/layout/orgChart1"/>
    <dgm:cxn modelId="{1A0C9D93-4E7B-4492-BD52-2875005F5A64}" type="presParOf" srcId="{842685BE-2E5F-4978-8118-A91B7083E7FD}" destId="{E31F6DC7-AD86-4BB0-96BB-2714AAE0A248}" srcOrd="1" destOrd="0" presId="urn:microsoft.com/office/officeart/2005/8/layout/orgChart1"/>
    <dgm:cxn modelId="{61F6D38C-2047-4608-9B70-C54DCCE71FA7}" type="presParOf" srcId="{A4115FE0-C5EB-4C5F-ADED-44BA97886455}" destId="{C53C9F8C-0E7A-4626-93CC-3DD2D10C908A}" srcOrd="1" destOrd="0" presId="urn:microsoft.com/office/officeart/2005/8/layout/orgChart1"/>
    <dgm:cxn modelId="{A193D973-9241-4FB4-A1D2-5EBCF068E2A9}" type="presParOf" srcId="{A4115FE0-C5EB-4C5F-ADED-44BA97886455}" destId="{70F0AF67-2075-46A4-B5DB-25353FA5D67A}" srcOrd="2" destOrd="0" presId="urn:microsoft.com/office/officeart/2005/8/layout/orgChart1"/>
  </dgm:cxnLst>
  <dgm:bg/>
  <dgm:whole/>
</dgm:dataModel>
</file>

<file path=ppt/diagrams/data5.xml><?xml version="1.0" encoding="utf-8"?>
<dgm:dataModel xmlns:dgm="http://schemas.openxmlformats.org/drawingml/2006/diagram" xmlns:a="http://schemas.openxmlformats.org/drawingml/2006/main">
  <dgm:ptLst>
    <dgm:pt modelId="{DEC0718A-6DB7-40EF-A93C-5A973EDA87B9}" type="doc">
      <dgm:prSet loTypeId="urn:microsoft.com/office/officeart/2005/8/layout/hierarchy1" loCatId="hierarchy" qsTypeId="urn:microsoft.com/office/officeart/2005/8/quickstyle/3d2" qsCatId="3D" csTypeId="urn:microsoft.com/office/officeart/2005/8/colors/accent0_1" csCatId="mainScheme" phldr="1"/>
      <dgm:spPr/>
      <dgm:t>
        <a:bodyPr/>
        <a:lstStyle/>
        <a:p>
          <a:pPr rtl="1"/>
          <a:endParaRPr lang="ar-SA"/>
        </a:p>
      </dgm:t>
    </dgm:pt>
    <dgm:pt modelId="{20E5ABAB-1224-4BFC-AE8C-9FE628D65C1F}">
      <dgm:prSet phldrT="[نص]" custT="1"/>
      <dgm:spPr/>
      <dgm:t>
        <a:bodyPr/>
        <a:lstStyle/>
        <a:p>
          <a:pPr rtl="1"/>
          <a:r>
            <a:rPr lang="ar-SA" sz="4000" b="1" u="sng" dirty="0" smtClean="0">
              <a:solidFill>
                <a:srgbClr val="00B0F0"/>
              </a:solidFill>
              <a:cs typeface="Akhbar MT" pitchFamily="2" charset="-78"/>
            </a:rPr>
            <a:t>الأساليب غير الرسمية في التقييم </a:t>
          </a:r>
          <a:endParaRPr lang="ar-SA" sz="4000" b="1" u="sng" dirty="0">
            <a:solidFill>
              <a:srgbClr val="00B0F0"/>
            </a:solidFill>
            <a:cs typeface="Akhbar MT" pitchFamily="2" charset="-78"/>
          </a:endParaRPr>
        </a:p>
      </dgm:t>
    </dgm:pt>
    <dgm:pt modelId="{E32CB541-DA96-4CDF-8FE2-FFA225FEF084}" type="parTrans" cxnId="{73F4F1D7-2B7B-45D8-A530-06EF4ECFC3BD}">
      <dgm:prSet/>
      <dgm:spPr/>
      <dgm:t>
        <a:bodyPr/>
        <a:lstStyle/>
        <a:p>
          <a:pPr rtl="1"/>
          <a:endParaRPr lang="ar-SA"/>
        </a:p>
      </dgm:t>
    </dgm:pt>
    <dgm:pt modelId="{0216E7EB-FB0F-4C7B-9B82-207DD97F8D16}" type="sibTrans" cxnId="{73F4F1D7-2B7B-45D8-A530-06EF4ECFC3BD}">
      <dgm:prSet/>
      <dgm:spPr/>
      <dgm:t>
        <a:bodyPr/>
        <a:lstStyle/>
        <a:p>
          <a:pPr rtl="1"/>
          <a:endParaRPr lang="ar-SA"/>
        </a:p>
      </dgm:t>
    </dgm:pt>
    <dgm:pt modelId="{B057669B-FD1A-4F9F-9241-A293DD616342}">
      <dgm:prSet phldrT="[نص]" custT="1"/>
      <dgm:spPr/>
      <dgm:t>
        <a:bodyPr/>
        <a:lstStyle/>
        <a:p>
          <a:pPr rtl="1"/>
          <a:r>
            <a:rPr lang="ar-SA" sz="3200" b="1" dirty="0" smtClean="0">
              <a:solidFill>
                <a:srgbClr val="7030A0"/>
              </a:solidFill>
              <a:cs typeface="Akhbar MT" pitchFamily="2" charset="-78"/>
            </a:rPr>
            <a:t>أسلوب الإغلاق     ( ملء الفراغ )</a:t>
          </a:r>
        </a:p>
      </dgm:t>
    </dgm:pt>
    <dgm:pt modelId="{CBBF6B93-C5A1-4B4C-A1FC-C9D8739E9EA9}" type="parTrans" cxnId="{9BE3D280-10C0-4143-A066-8EEC28F7B156}">
      <dgm:prSet/>
      <dgm:spPr/>
      <dgm:t>
        <a:bodyPr/>
        <a:lstStyle/>
        <a:p>
          <a:pPr rtl="1"/>
          <a:endParaRPr lang="ar-SA"/>
        </a:p>
      </dgm:t>
    </dgm:pt>
    <dgm:pt modelId="{0C05246C-645B-46D8-AAD5-F56D96C16968}" type="sibTrans" cxnId="{9BE3D280-10C0-4143-A066-8EEC28F7B156}">
      <dgm:prSet/>
      <dgm:spPr/>
      <dgm:t>
        <a:bodyPr/>
        <a:lstStyle/>
        <a:p>
          <a:pPr rtl="1"/>
          <a:endParaRPr lang="ar-SA"/>
        </a:p>
      </dgm:t>
    </dgm:pt>
    <dgm:pt modelId="{471086D0-6032-45F7-BB29-7818CAAC9E03}">
      <dgm:prSet phldrT="[نص]" custT="1"/>
      <dgm:spPr/>
      <dgm:t>
        <a:bodyPr/>
        <a:lstStyle/>
        <a:p>
          <a:pPr rtl="1"/>
          <a:r>
            <a:rPr lang="ar-SA" sz="3600" b="1" dirty="0" smtClean="0">
              <a:solidFill>
                <a:srgbClr val="7030A0"/>
              </a:solidFill>
              <a:cs typeface="Akhbar MT" pitchFamily="2" charset="-78"/>
            </a:rPr>
            <a:t>الملاحظة</a:t>
          </a:r>
        </a:p>
        <a:p>
          <a:pPr rtl="1"/>
          <a:r>
            <a:rPr lang="ar-SA" sz="1800" b="1" dirty="0" smtClean="0">
              <a:solidFill>
                <a:srgbClr val="7030A0"/>
              </a:solidFill>
              <a:cs typeface="Akhbar MT" pitchFamily="2" charset="-78"/>
            </a:rPr>
            <a:t>قوائم الشطب</a:t>
          </a:r>
          <a:endParaRPr lang="ar-SA" sz="100" b="1" dirty="0" smtClean="0">
            <a:solidFill>
              <a:srgbClr val="7030A0"/>
            </a:solidFill>
            <a:cs typeface="Akhbar MT" pitchFamily="2" charset="-78"/>
          </a:endParaRPr>
        </a:p>
      </dgm:t>
    </dgm:pt>
    <dgm:pt modelId="{F3DB7859-2C08-472E-9896-5D2D75BF7D8E}" type="parTrans" cxnId="{4D3C67B6-268C-4744-B74E-69754A38AEC8}">
      <dgm:prSet/>
      <dgm:spPr/>
      <dgm:t>
        <a:bodyPr/>
        <a:lstStyle/>
        <a:p>
          <a:pPr rtl="1"/>
          <a:endParaRPr lang="ar-SA"/>
        </a:p>
      </dgm:t>
    </dgm:pt>
    <dgm:pt modelId="{8A5BDBBB-E080-42DB-952F-1CA5546DA616}" type="sibTrans" cxnId="{4D3C67B6-268C-4744-B74E-69754A38AEC8}">
      <dgm:prSet/>
      <dgm:spPr/>
      <dgm:t>
        <a:bodyPr/>
        <a:lstStyle/>
        <a:p>
          <a:pPr rtl="1"/>
          <a:endParaRPr lang="ar-SA"/>
        </a:p>
      </dgm:t>
    </dgm:pt>
    <dgm:pt modelId="{8D59EEE2-6B50-49C6-9890-4BEDD7600FAE}">
      <dgm:prSet custT="1"/>
      <dgm:spPr/>
      <dgm:t>
        <a:bodyPr/>
        <a:lstStyle/>
        <a:p>
          <a:pPr rtl="1"/>
          <a:r>
            <a:rPr lang="ar-SA" sz="3600" b="1" dirty="0" smtClean="0">
              <a:solidFill>
                <a:srgbClr val="7030A0"/>
              </a:solidFill>
              <a:cs typeface="Akhbar MT" pitchFamily="2" charset="-78"/>
            </a:rPr>
            <a:t>اختبارات القراءة غير الرسمية</a:t>
          </a:r>
        </a:p>
      </dgm:t>
    </dgm:pt>
    <dgm:pt modelId="{DFE67585-AEB8-486F-A1CB-65E60FAC0B11}" type="parTrans" cxnId="{F1727A24-0A98-4912-A5BE-86DC46447187}">
      <dgm:prSet/>
      <dgm:spPr/>
      <dgm:t>
        <a:bodyPr/>
        <a:lstStyle/>
        <a:p>
          <a:pPr rtl="1"/>
          <a:endParaRPr lang="ar-SA"/>
        </a:p>
      </dgm:t>
    </dgm:pt>
    <dgm:pt modelId="{1D5172C5-A03E-459F-83C2-AD12E39F2FB2}" type="sibTrans" cxnId="{F1727A24-0A98-4912-A5BE-86DC46447187}">
      <dgm:prSet/>
      <dgm:spPr/>
      <dgm:t>
        <a:bodyPr/>
        <a:lstStyle/>
        <a:p>
          <a:pPr rtl="1"/>
          <a:endParaRPr lang="ar-SA"/>
        </a:p>
      </dgm:t>
    </dgm:pt>
    <dgm:pt modelId="{887EEC05-E0E7-460B-81B5-00313C9E220D}">
      <dgm:prSet custT="1"/>
      <dgm:spPr/>
      <dgm:t>
        <a:bodyPr/>
        <a:lstStyle/>
        <a:p>
          <a:pPr rtl="1"/>
          <a:r>
            <a:rPr lang="ar-SA" sz="2800" b="1" dirty="0" smtClean="0">
              <a:solidFill>
                <a:srgbClr val="7030A0"/>
              </a:solidFill>
              <a:cs typeface="Akhbar MT" pitchFamily="2" charset="-78"/>
            </a:rPr>
            <a:t>الاختبارات التي يقوم المدرس ببنائها</a:t>
          </a:r>
        </a:p>
      </dgm:t>
    </dgm:pt>
    <dgm:pt modelId="{BADFF1F8-F366-408D-B43A-61CF76A75655}" type="parTrans" cxnId="{9BAE66BA-6B1A-48FF-B9C3-08097CCF1990}">
      <dgm:prSet/>
      <dgm:spPr/>
      <dgm:t>
        <a:bodyPr/>
        <a:lstStyle/>
        <a:p>
          <a:pPr rtl="1"/>
          <a:endParaRPr lang="ar-SA"/>
        </a:p>
      </dgm:t>
    </dgm:pt>
    <dgm:pt modelId="{C49774D1-7902-4BB1-8161-2E06669847B5}" type="sibTrans" cxnId="{9BAE66BA-6B1A-48FF-B9C3-08097CCF1990}">
      <dgm:prSet/>
      <dgm:spPr/>
      <dgm:t>
        <a:bodyPr/>
        <a:lstStyle/>
        <a:p>
          <a:pPr rtl="1"/>
          <a:endParaRPr lang="ar-SA"/>
        </a:p>
      </dgm:t>
    </dgm:pt>
    <dgm:pt modelId="{1B9E7723-ADD1-4A42-934B-18FB5031D23E}" type="pres">
      <dgm:prSet presAssocID="{DEC0718A-6DB7-40EF-A93C-5A973EDA87B9}" presName="hierChild1" presStyleCnt="0">
        <dgm:presLayoutVars>
          <dgm:chPref val="1"/>
          <dgm:dir/>
          <dgm:animOne val="branch"/>
          <dgm:animLvl val="lvl"/>
          <dgm:resizeHandles/>
        </dgm:presLayoutVars>
      </dgm:prSet>
      <dgm:spPr/>
      <dgm:t>
        <a:bodyPr/>
        <a:lstStyle/>
        <a:p>
          <a:pPr rtl="1"/>
          <a:endParaRPr lang="ar-SA"/>
        </a:p>
      </dgm:t>
    </dgm:pt>
    <dgm:pt modelId="{071B8879-C409-4271-8189-D703887F2E14}" type="pres">
      <dgm:prSet presAssocID="{20E5ABAB-1224-4BFC-AE8C-9FE628D65C1F}" presName="hierRoot1" presStyleCnt="0"/>
      <dgm:spPr/>
    </dgm:pt>
    <dgm:pt modelId="{88B79B72-D8DD-4147-B8A6-1F2CA88858E9}" type="pres">
      <dgm:prSet presAssocID="{20E5ABAB-1224-4BFC-AE8C-9FE628D65C1F}" presName="composite" presStyleCnt="0"/>
      <dgm:spPr/>
    </dgm:pt>
    <dgm:pt modelId="{CF6B94BA-95D9-436A-887F-AC19AAB7085D}" type="pres">
      <dgm:prSet presAssocID="{20E5ABAB-1224-4BFC-AE8C-9FE628D65C1F}" presName="background" presStyleLbl="node0" presStyleIdx="0" presStyleCnt="1"/>
      <dgm:spPr/>
    </dgm:pt>
    <dgm:pt modelId="{59969A87-EA69-4939-BBE8-31BEAF67E11A}" type="pres">
      <dgm:prSet presAssocID="{20E5ABAB-1224-4BFC-AE8C-9FE628D65C1F}" presName="text" presStyleLbl="fgAcc0" presStyleIdx="0" presStyleCnt="1" custScaleX="357909" custLinFactNeighborX="-1738" custLinFactNeighborY="-53304">
        <dgm:presLayoutVars>
          <dgm:chPref val="3"/>
        </dgm:presLayoutVars>
      </dgm:prSet>
      <dgm:spPr/>
      <dgm:t>
        <a:bodyPr/>
        <a:lstStyle/>
        <a:p>
          <a:pPr rtl="1"/>
          <a:endParaRPr lang="ar-SA"/>
        </a:p>
      </dgm:t>
    </dgm:pt>
    <dgm:pt modelId="{C40B6070-98D1-4880-A944-3F8B2978BCC2}" type="pres">
      <dgm:prSet presAssocID="{20E5ABAB-1224-4BFC-AE8C-9FE628D65C1F}" presName="hierChild2" presStyleCnt="0"/>
      <dgm:spPr/>
    </dgm:pt>
    <dgm:pt modelId="{7450560B-3FE9-40ED-A47E-26BE90EFC8B9}" type="pres">
      <dgm:prSet presAssocID="{BADFF1F8-F366-408D-B43A-61CF76A75655}" presName="Name10" presStyleLbl="parChTrans1D2" presStyleIdx="0" presStyleCnt="4"/>
      <dgm:spPr/>
      <dgm:t>
        <a:bodyPr/>
        <a:lstStyle/>
        <a:p>
          <a:pPr rtl="1"/>
          <a:endParaRPr lang="ar-SA"/>
        </a:p>
      </dgm:t>
    </dgm:pt>
    <dgm:pt modelId="{71C6355F-B4C0-4922-8615-027F40AE2058}" type="pres">
      <dgm:prSet presAssocID="{887EEC05-E0E7-460B-81B5-00313C9E220D}" presName="hierRoot2" presStyleCnt="0"/>
      <dgm:spPr/>
    </dgm:pt>
    <dgm:pt modelId="{EBB23D2E-7AC3-49B2-8EBF-F441BE83A113}" type="pres">
      <dgm:prSet presAssocID="{887EEC05-E0E7-460B-81B5-00313C9E220D}" presName="composite2" presStyleCnt="0"/>
      <dgm:spPr/>
    </dgm:pt>
    <dgm:pt modelId="{00E01D75-B79E-426E-9FBB-862212B00F58}" type="pres">
      <dgm:prSet presAssocID="{887EEC05-E0E7-460B-81B5-00313C9E220D}" presName="background2" presStyleLbl="node2" presStyleIdx="0" presStyleCnt="4"/>
      <dgm:spPr/>
    </dgm:pt>
    <dgm:pt modelId="{8CC1F7B9-01C3-4AA2-9741-BF63488891CB}" type="pres">
      <dgm:prSet presAssocID="{887EEC05-E0E7-460B-81B5-00313C9E220D}" presName="text2" presStyleLbl="fgAcc2" presStyleIdx="0" presStyleCnt="4" custScaleX="133317" custScaleY="184617">
        <dgm:presLayoutVars>
          <dgm:chPref val="3"/>
        </dgm:presLayoutVars>
      </dgm:prSet>
      <dgm:spPr/>
      <dgm:t>
        <a:bodyPr/>
        <a:lstStyle/>
        <a:p>
          <a:pPr rtl="1"/>
          <a:endParaRPr lang="ar-SA"/>
        </a:p>
      </dgm:t>
    </dgm:pt>
    <dgm:pt modelId="{6EAA3201-DE62-4C7D-A64E-99CC5F205B43}" type="pres">
      <dgm:prSet presAssocID="{887EEC05-E0E7-460B-81B5-00313C9E220D}" presName="hierChild3" presStyleCnt="0"/>
      <dgm:spPr/>
    </dgm:pt>
    <dgm:pt modelId="{5D70B94D-4C7B-4A6A-9ED8-2CEEDB7AC1F3}" type="pres">
      <dgm:prSet presAssocID="{CBBF6B93-C5A1-4B4C-A1FC-C9D8739E9EA9}" presName="Name10" presStyleLbl="parChTrans1D2" presStyleIdx="1" presStyleCnt="4"/>
      <dgm:spPr/>
      <dgm:t>
        <a:bodyPr/>
        <a:lstStyle/>
        <a:p>
          <a:pPr rtl="1"/>
          <a:endParaRPr lang="ar-SA"/>
        </a:p>
      </dgm:t>
    </dgm:pt>
    <dgm:pt modelId="{96275E00-C3F3-42DC-9253-F0B3FE8EC7AF}" type="pres">
      <dgm:prSet presAssocID="{B057669B-FD1A-4F9F-9241-A293DD616342}" presName="hierRoot2" presStyleCnt="0"/>
      <dgm:spPr/>
    </dgm:pt>
    <dgm:pt modelId="{8478BA30-AAA6-4099-B1AD-3644C4D418F1}" type="pres">
      <dgm:prSet presAssocID="{B057669B-FD1A-4F9F-9241-A293DD616342}" presName="composite2" presStyleCnt="0"/>
      <dgm:spPr/>
    </dgm:pt>
    <dgm:pt modelId="{565313BF-AEF4-4D54-80A2-5BE45904662E}" type="pres">
      <dgm:prSet presAssocID="{B057669B-FD1A-4F9F-9241-A293DD616342}" presName="background2" presStyleLbl="node2" presStyleIdx="1" presStyleCnt="4"/>
      <dgm:spPr/>
    </dgm:pt>
    <dgm:pt modelId="{8FDFB5D8-5DEF-4FE8-8251-B86418D95BA2}" type="pres">
      <dgm:prSet presAssocID="{B057669B-FD1A-4F9F-9241-A293DD616342}" presName="text2" presStyleLbl="fgAcc2" presStyleIdx="1" presStyleCnt="4" custScaleX="133476" custScaleY="165604">
        <dgm:presLayoutVars>
          <dgm:chPref val="3"/>
        </dgm:presLayoutVars>
      </dgm:prSet>
      <dgm:spPr/>
      <dgm:t>
        <a:bodyPr/>
        <a:lstStyle/>
        <a:p>
          <a:pPr rtl="1"/>
          <a:endParaRPr lang="ar-SA"/>
        </a:p>
      </dgm:t>
    </dgm:pt>
    <dgm:pt modelId="{C0FBF4C2-524D-4E3E-B0A0-6C0970C23F6F}" type="pres">
      <dgm:prSet presAssocID="{B057669B-FD1A-4F9F-9241-A293DD616342}" presName="hierChild3" presStyleCnt="0"/>
      <dgm:spPr/>
    </dgm:pt>
    <dgm:pt modelId="{E048A6DB-A923-4DB4-96E8-311C80EAC4F7}" type="pres">
      <dgm:prSet presAssocID="{DFE67585-AEB8-486F-A1CB-65E60FAC0B11}" presName="Name10" presStyleLbl="parChTrans1D2" presStyleIdx="2" presStyleCnt="4"/>
      <dgm:spPr/>
      <dgm:t>
        <a:bodyPr/>
        <a:lstStyle/>
        <a:p>
          <a:pPr rtl="1"/>
          <a:endParaRPr lang="ar-SA"/>
        </a:p>
      </dgm:t>
    </dgm:pt>
    <dgm:pt modelId="{6B8B2A09-1887-4914-8535-3E0E34BB03B7}" type="pres">
      <dgm:prSet presAssocID="{8D59EEE2-6B50-49C6-9890-4BEDD7600FAE}" presName="hierRoot2" presStyleCnt="0"/>
      <dgm:spPr/>
    </dgm:pt>
    <dgm:pt modelId="{3703D9CE-3742-45C2-B83E-9C8B22BC3353}" type="pres">
      <dgm:prSet presAssocID="{8D59EEE2-6B50-49C6-9890-4BEDD7600FAE}" presName="composite2" presStyleCnt="0"/>
      <dgm:spPr/>
    </dgm:pt>
    <dgm:pt modelId="{7F68128A-F2C9-4B73-BA5B-5CF4D9F857EA}" type="pres">
      <dgm:prSet presAssocID="{8D59EEE2-6B50-49C6-9890-4BEDD7600FAE}" presName="background2" presStyleLbl="node2" presStyleIdx="2" presStyleCnt="4"/>
      <dgm:spPr/>
    </dgm:pt>
    <dgm:pt modelId="{2E0AB5A9-FC09-4C80-9F70-B8DFDF86BCE0}" type="pres">
      <dgm:prSet presAssocID="{8D59EEE2-6B50-49C6-9890-4BEDD7600FAE}" presName="text2" presStyleLbl="fgAcc2" presStyleIdx="2" presStyleCnt="4" custScaleX="122951" custScaleY="303599">
        <dgm:presLayoutVars>
          <dgm:chPref val="3"/>
        </dgm:presLayoutVars>
      </dgm:prSet>
      <dgm:spPr/>
      <dgm:t>
        <a:bodyPr/>
        <a:lstStyle/>
        <a:p>
          <a:pPr rtl="1"/>
          <a:endParaRPr lang="ar-SA"/>
        </a:p>
      </dgm:t>
    </dgm:pt>
    <dgm:pt modelId="{C71033FE-06EA-4455-92A5-B7D0AAB1D1FC}" type="pres">
      <dgm:prSet presAssocID="{8D59EEE2-6B50-49C6-9890-4BEDD7600FAE}" presName="hierChild3" presStyleCnt="0"/>
      <dgm:spPr/>
    </dgm:pt>
    <dgm:pt modelId="{DF192094-33DF-48E5-BBC0-1447C8239A0B}" type="pres">
      <dgm:prSet presAssocID="{F3DB7859-2C08-472E-9896-5D2D75BF7D8E}" presName="Name10" presStyleLbl="parChTrans1D2" presStyleIdx="3" presStyleCnt="4"/>
      <dgm:spPr/>
      <dgm:t>
        <a:bodyPr/>
        <a:lstStyle/>
        <a:p>
          <a:pPr rtl="1"/>
          <a:endParaRPr lang="ar-SA"/>
        </a:p>
      </dgm:t>
    </dgm:pt>
    <dgm:pt modelId="{D371DE19-DD95-4730-97B4-CBFF1F1FC422}" type="pres">
      <dgm:prSet presAssocID="{471086D0-6032-45F7-BB29-7818CAAC9E03}" presName="hierRoot2" presStyleCnt="0"/>
      <dgm:spPr/>
    </dgm:pt>
    <dgm:pt modelId="{818BB30A-08F4-4808-89CC-791CB871C0EA}" type="pres">
      <dgm:prSet presAssocID="{471086D0-6032-45F7-BB29-7818CAAC9E03}" presName="composite2" presStyleCnt="0"/>
      <dgm:spPr/>
    </dgm:pt>
    <dgm:pt modelId="{759DE93C-85D7-442B-9014-C4E087E96F90}" type="pres">
      <dgm:prSet presAssocID="{471086D0-6032-45F7-BB29-7818CAAC9E03}" presName="background2" presStyleLbl="node2" presStyleIdx="3" presStyleCnt="4"/>
      <dgm:spPr/>
    </dgm:pt>
    <dgm:pt modelId="{E84F37A4-86FC-41F4-9E69-3412CEE79120}" type="pres">
      <dgm:prSet presAssocID="{471086D0-6032-45F7-BB29-7818CAAC9E03}" presName="text2" presStyleLbl="fgAcc2" presStyleIdx="3" presStyleCnt="4" custScaleX="109730" custScaleY="139020">
        <dgm:presLayoutVars>
          <dgm:chPref val="3"/>
        </dgm:presLayoutVars>
      </dgm:prSet>
      <dgm:spPr/>
      <dgm:t>
        <a:bodyPr/>
        <a:lstStyle/>
        <a:p>
          <a:pPr rtl="1"/>
          <a:endParaRPr lang="ar-SA"/>
        </a:p>
      </dgm:t>
    </dgm:pt>
    <dgm:pt modelId="{545048B9-62F9-43A8-8C16-7D31341CF883}" type="pres">
      <dgm:prSet presAssocID="{471086D0-6032-45F7-BB29-7818CAAC9E03}" presName="hierChild3" presStyleCnt="0"/>
      <dgm:spPr/>
    </dgm:pt>
  </dgm:ptLst>
  <dgm:cxnLst>
    <dgm:cxn modelId="{73F4F1D7-2B7B-45D8-A530-06EF4ECFC3BD}" srcId="{DEC0718A-6DB7-40EF-A93C-5A973EDA87B9}" destId="{20E5ABAB-1224-4BFC-AE8C-9FE628D65C1F}" srcOrd="0" destOrd="0" parTransId="{E32CB541-DA96-4CDF-8FE2-FFA225FEF084}" sibTransId="{0216E7EB-FB0F-4C7B-9B82-207DD97F8D16}"/>
    <dgm:cxn modelId="{07E4A78F-F172-4C87-86CE-85900EF19AA6}" type="presOf" srcId="{F3DB7859-2C08-472E-9896-5D2D75BF7D8E}" destId="{DF192094-33DF-48E5-BBC0-1447C8239A0B}" srcOrd="0" destOrd="0" presId="urn:microsoft.com/office/officeart/2005/8/layout/hierarchy1"/>
    <dgm:cxn modelId="{6CEFED09-E6AB-4DFA-8FBE-EB44757EA785}" type="presOf" srcId="{B057669B-FD1A-4F9F-9241-A293DD616342}" destId="{8FDFB5D8-5DEF-4FE8-8251-B86418D95BA2}" srcOrd="0" destOrd="0" presId="urn:microsoft.com/office/officeart/2005/8/layout/hierarchy1"/>
    <dgm:cxn modelId="{4813D214-60CE-4314-AEBF-5DD47F157784}" type="presOf" srcId="{BADFF1F8-F366-408D-B43A-61CF76A75655}" destId="{7450560B-3FE9-40ED-A47E-26BE90EFC8B9}" srcOrd="0" destOrd="0" presId="urn:microsoft.com/office/officeart/2005/8/layout/hierarchy1"/>
    <dgm:cxn modelId="{A91F95D7-EDF8-4BAD-B1BD-991EE564DDF5}" type="presOf" srcId="{DEC0718A-6DB7-40EF-A93C-5A973EDA87B9}" destId="{1B9E7723-ADD1-4A42-934B-18FB5031D23E}" srcOrd="0" destOrd="0" presId="urn:microsoft.com/office/officeart/2005/8/layout/hierarchy1"/>
    <dgm:cxn modelId="{49F5BE75-9810-4F7B-B6E0-6E3D2F71A604}" type="presOf" srcId="{471086D0-6032-45F7-BB29-7818CAAC9E03}" destId="{E84F37A4-86FC-41F4-9E69-3412CEE79120}" srcOrd="0" destOrd="0" presId="urn:microsoft.com/office/officeart/2005/8/layout/hierarchy1"/>
    <dgm:cxn modelId="{9BAE66BA-6B1A-48FF-B9C3-08097CCF1990}" srcId="{20E5ABAB-1224-4BFC-AE8C-9FE628D65C1F}" destId="{887EEC05-E0E7-460B-81B5-00313C9E220D}" srcOrd="0" destOrd="0" parTransId="{BADFF1F8-F366-408D-B43A-61CF76A75655}" sibTransId="{C49774D1-7902-4BB1-8161-2E06669847B5}"/>
    <dgm:cxn modelId="{27A46113-017D-42CD-940A-B3CDD96BA42B}" type="presOf" srcId="{8D59EEE2-6B50-49C6-9890-4BEDD7600FAE}" destId="{2E0AB5A9-FC09-4C80-9F70-B8DFDF86BCE0}" srcOrd="0" destOrd="0" presId="urn:microsoft.com/office/officeart/2005/8/layout/hierarchy1"/>
    <dgm:cxn modelId="{4046A34E-3956-4AAA-91A9-FF0443BA74CB}" type="presOf" srcId="{CBBF6B93-C5A1-4B4C-A1FC-C9D8739E9EA9}" destId="{5D70B94D-4C7B-4A6A-9ED8-2CEEDB7AC1F3}" srcOrd="0" destOrd="0" presId="urn:microsoft.com/office/officeart/2005/8/layout/hierarchy1"/>
    <dgm:cxn modelId="{9BE3D280-10C0-4143-A066-8EEC28F7B156}" srcId="{20E5ABAB-1224-4BFC-AE8C-9FE628D65C1F}" destId="{B057669B-FD1A-4F9F-9241-A293DD616342}" srcOrd="1" destOrd="0" parTransId="{CBBF6B93-C5A1-4B4C-A1FC-C9D8739E9EA9}" sibTransId="{0C05246C-645B-46D8-AAD5-F56D96C16968}"/>
    <dgm:cxn modelId="{02A6B269-D56C-4774-8893-1A3A90B97669}" type="presOf" srcId="{20E5ABAB-1224-4BFC-AE8C-9FE628D65C1F}" destId="{59969A87-EA69-4939-BBE8-31BEAF67E11A}" srcOrd="0" destOrd="0" presId="urn:microsoft.com/office/officeart/2005/8/layout/hierarchy1"/>
    <dgm:cxn modelId="{1290218C-5653-4345-9882-ABC3A7C26720}" type="presOf" srcId="{DFE67585-AEB8-486F-A1CB-65E60FAC0B11}" destId="{E048A6DB-A923-4DB4-96E8-311C80EAC4F7}" srcOrd="0" destOrd="0" presId="urn:microsoft.com/office/officeart/2005/8/layout/hierarchy1"/>
    <dgm:cxn modelId="{F1727A24-0A98-4912-A5BE-86DC46447187}" srcId="{20E5ABAB-1224-4BFC-AE8C-9FE628D65C1F}" destId="{8D59EEE2-6B50-49C6-9890-4BEDD7600FAE}" srcOrd="2" destOrd="0" parTransId="{DFE67585-AEB8-486F-A1CB-65E60FAC0B11}" sibTransId="{1D5172C5-A03E-459F-83C2-AD12E39F2FB2}"/>
    <dgm:cxn modelId="{B1A23758-15A6-4ECE-8885-933F4298FCF6}" type="presOf" srcId="{887EEC05-E0E7-460B-81B5-00313C9E220D}" destId="{8CC1F7B9-01C3-4AA2-9741-BF63488891CB}" srcOrd="0" destOrd="0" presId="urn:microsoft.com/office/officeart/2005/8/layout/hierarchy1"/>
    <dgm:cxn modelId="{4D3C67B6-268C-4744-B74E-69754A38AEC8}" srcId="{20E5ABAB-1224-4BFC-AE8C-9FE628D65C1F}" destId="{471086D0-6032-45F7-BB29-7818CAAC9E03}" srcOrd="3" destOrd="0" parTransId="{F3DB7859-2C08-472E-9896-5D2D75BF7D8E}" sibTransId="{8A5BDBBB-E080-42DB-952F-1CA5546DA616}"/>
    <dgm:cxn modelId="{11A8E725-97AF-46AE-B60D-C8B0613D43A5}" type="presParOf" srcId="{1B9E7723-ADD1-4A42-934B-18FB5031D23E}" destId="{071B8879-C409-4271-8189-D703887F2E14}" srcOrd="0" destOrd="0" presId="urn:microsoft.com/office/officeart/2005/8/layout/hierarchy1"/>
    <dgm:cxn modelId="{5FBF7ADF-DD68-40CD-93C9-A2B6B1994B4C}" type="presParOf" srcId="{071B8879-C409-4271-8189-D703887F2E14}" destId="{88B79B72-D8DD-4147-B8A6-1F2CA88858E9}" srcOrd="0" destOrd="0" presId="urn:microsoft.com/office/officeart/2005/8/layout/hierarchy1"/>
    <dgm:cxn modelId="{24B0DCE9-D7D5-4AE8-B45E-B673B89AF1D2}" type="presParOf" srcId="{88B79B72-D8DD-4147-B8A6-1F2CA88858E9}" destId="{CF6B94BA-95D9-436A-887F-AC19AAB7085D}" srcOrd="0" destOrd="0" presId="urn:microsoft.com/office/officeart/2005/8/layout/hierarchy1"/>
    <dgm:cxn modelId="{35FEFE9D-169C-4A7B-813E-9D2414E80ABD}" type="presParOf" srcId="{88B79B72-D8DD-4147-B8A6-1F2CA88858E9}" destId="{59969A87-EA69-4939-BBE8-31BEAF67E11A}" srcOrd="1" destOrd="0" presId="urn:microsoft.com/office/officeart/2005/8/layout/hierarchy1"/>
    <dgm:cxn modelId="{F829BC37-5149-4C26-999E-0AA457D8D3FE}" type="presParOf" srcId="{071B8879-C409-4271-8189-D703887F2E14}" destId="{C40B6070-98D1-4880-A944-3F8B2978BCC2}" srcOrd="1" destOrd="0" presId="urn:microsoft.com/office/officeart/2005/8/layout/hierarchy1"/>
    <dgm:cxn modelId="{BBC7D8B8-0E47-4758-9B3C-94DC6EAD8EBA}" type="presParOf" srcId="{C40B6070-98D1-4880-A944-3F8B2978BCC2}" destId="{7450560B-3FE9-40ED-A47E-26BE90EFC8B9}" srcOrd="0" destOrd="0" presId="urn:microsoft.com/office/officeart/2005/8/layout/hierarchy1"/>
    <dgm:cxn modelId="{BA540305-9C26-4DF3-A07B-4068ECE968E6}" type="presParOf" srcId="{C40B6070-98D1-4880-A944-3F8B2978BCC2}" destId="{71C6355F-B4C0-4922-8615-027F40AE2058}" srcOrd="1" destOrd="0" presId="urn:microsoft.com/office/officeart/2005/8/layout/hierarchy1"/>
    <dgm:cxn modelId="{9602AAA3-08D9-41AC-ABFA-8E5008B11905}" type="presParOf" srcId="{71C6355F-B4C0-4922-8615-027F40AE2058}" destId="{EBB23D2E-7AC3-49B2-8EBF-F441BE83A113}" srcOrd="0" destOrd="0" presId="urn:microsoft.com/office/officeart/2005/8/layout/hierarchy1"/>
    <dgm:cxn modelId="{8E933318-BFA7-4BB8-A494-AD8846153961}" type="presParOf" srcId="{EBB23D2E-7AC3-49B2-8EBF-F441BE83A113}" destId="{00E01D75-B79E-426E-9FBB-862212B00F58}" srcOrd="0" destOrd="0" presId="urn:microsoft.com/office/officeart/2005/8/layout/hierarchy1"/>
    <dgm:cxn modelId="{4E826DEE-29CB-4CEC-B01E-CE0021443EE6}" type="presParOf" srcId="{EBB23D2E-7AC3-49B2-8EBF-F441BE83A113}" destId="{8CC1F7B9-01C3-4AA2-9741-BF63488891CB}" srcOrd="1" destOrd="0" presId="urn:microsoft.com/office/officeart/2005/8/layout/hierarchy1"/>
    <dgm:cxn modelId="{40DA7B21-3EAC-4532-AAEE-AEF319F53A3F}" type="presParOf" srcId="{71C6355F-B4C0-4922-8615-027F40AE2058}" destId="{6EAA3201-DE62-4C7D-A64E-99CC5F205B43}" srcOrd="1" destOrd="0" presId="urn:microsoft.com/office/officeart/2005/8/layout/hierarchy1"/>
    <dgm:cxn modelId="{680E3702-AFD3-4F2D-B819-E27958BF511F}" type="presParOf" srcId="{C40B6070-98D1-4880-A944-3F8B2978BCC2}" destId="{5D70B94D-4C7B-4A6A-9ED8-2CEEDB7AC1F3}" srcOrd="2" destOrd="0" presId="urn:microsoft.com/office/officeart/2005/8/layout/hierarchy1"/>
    <dgm:cxn modelId="{A498AEAA-C014-4A66-87FF-A73DB5ECB71F}" type="presParOf" srcId="{C40B6070-98D1-4880-A944-3F8B2978BCC2}" destId="{96275E00-C3F3-42DC-9253-F0B3FE8EC7AF}" srcOrd="3" destOrd="0" presId="urn:microsoft.com/office/officeart/2005/8/layout/hierarchy1"/>
    <dgm:cxn modelId="{52178FA4-D51E-4327-900E-0728DF36F74F}" type="presParOf" srcId="{96275E00-C3F3-42DC-9253-F0B3FE8EC7AF}" destId="{8478BA30-AAA6-4099-B1AD-3644C4D418F1}" srcOrd="0" destOrd="0" presId="urn:microsoft.com/office/officeart/2005/8/layout/hierarchy1"/>
    <dgm:cxn modelId="{10146A9A-B442-4925-9139-99E514F001D8}" type="presParOf" srcId="{8478BA30-AAA6-4099-B1AD-3644C4D418F1}" destId="{565313BF-AEF4-4D54-80A2-5BE45904662E}" srcOrd="0" destOrd="0" presId="urn:microsoft.com/office/officeart/2005/8/layout/hierarchy1"/>
    <dgm:cxn modelId="{8114CF93-18C2-48BA-ACA7-45B4B969E9ED}" type="presParOf" srcId="{8478BA30-AAA6-4099-B1AD-3644C4D418F1}" destId="{8FDFB5D8-5DEF-4FE8-8251-B86418D95BA2}" srcOrd="1" destOrd="0" presId="urn:microsoft.com/office/officeart/2005/8/layout/hierarchy1"/>
    <dgm:cxn modelId="{5E90F1F0-2A4D-4BC4-BDAC-B8044E8629C1}" type="presParOf" srcId="{96275E00-C3F3-42DC-9253-F0B3FE8EC7AF}" destId="{C0FBF4C2-524D-4E3E-B0A0-6C0970C23F6F}" srcOrd="1" destOrd="0" presId="urn:microsoft.com/office/officeart/2005/8/layout/hierarchy1"/>
    <dgm:cxn modelId="{7787DB12-6D45-4B96-AD54-56BA3AC174CF}" type="presParOf" srcId="{C40B6070-98D1-4880-A944-3F8B2978BCC2}" destId="{E048A6DB-A923-4DB4-96E8-311C80EAC4F7}" srcOrd="4" destOrd="0" presId="urn:microsoft.com/office/officeart/2005/8/layout/hierarchy1"/>
    <dgm:cxn modelId="{030BA4BF-D509-4E07-A957-4054725C5BC3}" type="presParOf" srcId="{C40B6070-98D1-4880-A944-3F8B2978BCC2}" destId="{6B8B2A09-1887-4914-8535-3E0E34BB03B7}" srcOrd="5" destOrd="0" presId="urn:microsoft.com/office/officeart/2005/8/layout/hierarchy1"/>
    <dgm:cxn modelId="{BB2C46FD-5DE3-4F0E-B29E-469C75732B30}" type="presParOf" srcId="{6B8B2A09-1887-4914-8535-3E0E34BB03B7}" destId="{3703D9CE-3742-45C2-B83E-9C8B22BC3353}" srcOrd="0" destOrd="0" presId="urn:microsoft.com/office/officeart/2005/8/layout/hierarchy1"/>
    <dgm:cxn modelId="{6063E46C-755D-41AC-8C26-0844C33E8394}" type="presParOf" srcId="{3703D9CE-3742-45C2-B83E-9C8B22BC3353}" destId="{7F68128A-F2C9-4B73-BA5B-5CF4D9F857EA}" srcOrd="0" destOrd="0" presId="urn:microsoft.com/office/officeart/2005/8/layout/hierarchy1"/>
    <dgm:cxn modelId="{D2C001ED-DE0D-40F5-B4D7-512677519952}" type="presParOf" srcId="{3703D9CE-3742-45C2-B83E-9C8B22BC3353}" destId="{2E0AB5A9-FC09-4C80-9F70-B8DFDF86BCE0}" srcOrd="1" destOrd="0" presId="urn:microsoft.com/office/officeart/2005/8/layout/hierarchy1"/>
    <dgm:cxn modelId="{B92E6057-3BD3-426C-B917-B13CE56D13A0}" type="presParOf" srcId="{6B8B2A09-1887-4914-8535-3E0E34BB03B7}" destId="{C71033FE-06EA-4455-92A5-B7D0AAB1D1FC}" srcOrd="1" destOrd="0" presId="urn:microsoft.com/office/officeart/2005/8/layout/hierarchy1"/>
    <dgm:cxn modelId="{6BC5B5EB-0AEC-4E66-821F-C5006F86204F}" type="presParOf" srcId="{C40B6070-98D1-4880-A944-3F8B2978BCC2}" destId="{DF192094-33DF-48E5-BBC0-1447C8239A0B}" srcOrd="6" destOrd="0" presId="urn:microsoft.com/office/officeart/2005/8/layout/hierarchy1"/>
    <dgm:cxn modelId="{A4611919-90B8-4541-9E6A-E6322435C431}" type="presParOf" srcId="{C40B6070-98D1-4880-A944-3F8B2978BCC2}" destId="{D371DE19-DD95-4730-97B4-CBFF1F1FC422}" srcOrd="7" destOrd="0" presId="urn:microsoft.com/office/officeart/2005/8/layout/hierarchy1"/>
    <dgm:cxn modelId="{60FC1589-3EDB-4275-80A4-C6B00AAD50B7}" type="presParOf" srcId="{D371DE19-DD95-4730-97B4-CBFF1F1FC422}" destId="{818BB30A-08F4-4808-89CC-791CB871C0EA}" srcOrd="0" destOrd="0" presId="urn:microsoft.com/office/officeart/2005/8/layout/hierarchy1"/>
    <dgm:cxn modelId="{5CFC2695-0440-40EB-9BB8-A1B5CB80672D}" type="presParOf" srcId="{818BB30A-08F4-4808-89CC-791CB871C0EA}" destId="{759DE93C-85D7-442B-9014-C4E087E96F90}" srcOrd="0" destOrd="0" presId="urn:microsoft.com/office/officeart/2005/8/layout/hierarchy1"/>
    <dgm:cxn modelId="{04A5F097-D6F5-4D41-A344-00A7DD2737AE}" type="presParOf" srcId="{818BB30A-08F4-4808-89CC-791CB871C0EA}" destId="{E84F37A4-86FC-41F4-9E69-3412CEE79120}" srcOrd="1" destOrd="0" presId="urn:microsoft.com/office/officeart/2005/8/layout/hierarchy1"/>
    <dgm:cxn modelId="{FC4A316B-6A3A-4C06-9A01-3C04D3EAB0EB}" type="presParOf" srcId="{D371DE19-DD95-4730-97B4-CBFF1F1FC422}" destId="{545048B9-62F9-43A8-8C16-7D31341CF883}" srcOrd="1" destOrd="0" presId="urn:microsoft.com/office/officeart/2005/8/layout/hierarchy1"/>
  </dgm:cxnLst>
  <dgm:bg/>
  <dgm:whole/>
</dgm:dataModel>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شكل حر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شكل حر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عنوان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8BE3B3F8-F0A6-453E-B1DF-427011C2A321}" type="datetimeFigureOut">
              <a:rPr lang="ar-SA" smtClean="0"/>
              <a:pPr/>
              <a:t>23/01/38</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C3F0F824-F2C3-44E2-9797-0FF30BB30317}"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BE3B3F8-F0A6-453E-B1DF-427011C2A321}" type="datetimeFigureOut">
              <a:rPr lang="ar-SA" smtClean="0"/>
              <a:pPr/>
              <a:t>23/01/38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3F0F824-F2C3-44E2-9797-0FF30BB3031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BE3B3F8-F0A6-453E-B1DF-427011C2A321}" type="datetimeFigureOut">
              <a:rPr lang="ar-SA" smtClean="0"/>
              <a:pPr/>
              <a:t>23/01/38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3F0F824-F2C3-44E2-9797-0FF30BB30317}"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lgn="l">
              <a:defRPr/>
            </a:lvl1p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BE3B3F8-F0A6-453E-B1DF-427011C2A321}" type="datetimeFigureOut">
              <a:rPr lang="ar-SA" smtClean="0"/>
              <a:pPr/>
              <a:t>23/01/38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3F0F824-F2C3-44E2-9797-0FF30BB30317}"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شكل حر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شكل حر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عنوان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BE3B3F8-F0A6-453E-B1DF-427011C2A321}" type="datetimeFigureOut">
              <a:rPr lang="ar-SA" smtClean="0"/>
              <a:pPr/>
              <a:t>23/01/38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3F0F824-F2C3-44E2-9797-0FF30BB30317}"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8BE3B3F8-F0A6-453E-B1DF-427011C2A321}" type="datetimeFigureOut">
              <a:rPr lang="ar-SA" smtClean="0"/>
              <a:pPr/>
              <a:t>23/01/38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3F0F824-F2C3-44E2-9797-0FF30BB30317}"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8BE3B3F8-F0A6-453E-B1DF-427011C2A321}" type="datetimeFigureOut">
              <a:rPr lang="ar-SA" smtClean="0"/>
              <a:pPr/>
              <a:t>23/01/38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3F0F824-F2C3-44E2-9797-0FF30BB30317}"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320"/>
            <a:ext cx="7470648" cy="1143000"/>
          </a:xfrm>
        </p:spPr>
        <p:txBody>
          <a:bodyPr anchor="ctr"/>
          <a:lstStyle>
            <a:lvl1pPr algn="l">
              <a:defRPr sz="4600"/>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8BE3B3F8-F0A6-453E-B1DF-427011C2A321}" type="datetimeFigureOut">
              <a:rPr lang="ar-SA" smtClean="0"/>
              <a:pPr/>
              <a:t>23/01/38</a:t>
            </a:fld>
            <a:endParaRPr lang="ar-SA"/>
          </a:p>
        </p:txBody>
      </p:sp>
      <p:sp>
        <p:nvSpPr>
          <p:cNvPr id="8" name="عنصر نائب لرقم الشريحة 7"/>
          <p:cNvSpPr>
            <a:spLocks noGrp="1"/>
          </p:cNvSpPr>
          <p:nvPr>
            <p:ph type="sldNum" sz="quarter" idx="11"/>
          </p:nvPr>
        </p:nvSpPr>
        <p:spPr/>
        <p:txBody>
          <a:bodyPr/>
          <a:lstStyle/>
          <a:p>
            <a:fld id="{C3F0F824-F2C3-44E2-9797-0FF30BB30317}" type="slidenum">
              <a:rPr lang="ar-SA" smtClean="0"/>
              <a:pPr/>
              <a:t>‹#›</a:t>
            </a:fld>
            <a:endParaRPr lang="ar-SA"/>
          </a:p>
        </p:txBody>
      </p:sp>
      <p:sp>
        <p:nvSpPr>
          <p:cNvPr id="9" name="عنصر نائب للتذييل 8"/>
          <p:cNvSpPr>
            <a:spLocks noGrp="1"/>
          </p:cNvSpPr>
          <p:nvPr>
            <p:ph type="ftr" sz="quarter" idx="12"/>
          </p:nvPr>
        </p:nvSpPr>
        <p:spPr/>
        <p:txBody>
          <a:bodyPr/>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BE3B3F8-F0A6-453E-B1DF-427011C2A321}" type="datetimeFigureOut">
              <a:rPr lang="ar-SA" smtClean="0"/>
              <a:pPr/>
              <a:t>23/01/38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3F0F824-F2C3-44E2-9797-0FF30BB30317}"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8BE3B3F8-F0A6-453E-B1DF-427011C2A321}" type="datetimeFigureOut">
              <a:rPr lang="ar-SA" smtClean="0"/>
              <a:pPr/>
              <a:t>23/01/38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156448" y="6422064"/>
            <a:ext cx="762000" cy="365125"/>
          </a:xfrm>
        </p:spPr>
        <p:txBody>
          <a:bodyPr/>
          <a:lstStyle/>
          <a:p>
            <a:fld id="{C3F0F824-F2C3-44E2-9797-0FF30BB30317}"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a:xfrm>
            <a:off x="457200" y="6422064"/>
            <a:ext cx="2133600" cy="365125"/>
          </a:xfrm>
        </p:spPr>
        <p:txBody>
          <a:bodyPr/>
          <a:lstStyle/>
          <a:p>
            <a:fld id="{8BE3B3F8-F0A6-453E-B1DF-427011C2A321}" type="datetimeFigureOut">
              <a:rPr lang="ar-SA" smtClean="0"/>
              <a:pPr/>
              <a:t>23/01/38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3F0F824-F2C3-44E2-9797-0FF30BB30317}"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شكل حر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شكل حر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عنصر نائب للعنوان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8BE3B3F8-F0A6-453E-B1DF-427011C2A321}" type="datetimeFigureOut">
              <a:rPr lang="ar-SA" smtClean="0"/>
              <a:pPr/>
              <a:t>23/01/38</a:t>
            </a:fld>
            <a:endParaRPr lang="ar-SA"/>
          </a:p>
        </p:txBody>
      </p:sp>
      <p:sp>
        <p:nvSpPr>
          <p:cNvPr id="22" name="عنصر نائب للتذييل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ar-SA"/>
          </a:p>
        </p:txBody>
      </p:sp>
      <p:sp>
        <p:nvSpPr>
          <p:cNvPr id="18" name="عنصر نائب لرقم الشريحة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C3F0F824-F2C3-44E2-9797-0FF30BB30317}"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4600" kern="1200">
          <a:solidFill>
            <a:schemeClr val="tx1"/>
          </a:solidFill>
          <a:latin typeface="+mj-lt"/>
          <a:ea typeface="+mj-ea"/>
          <a:cs typeface="+mj-cs"/>
        </a:defRPr>
      </a:lvl1pPr>
    </p:titleStyle>
    <p:bodyStyle>
      <a:lvl1pPr marL="420624"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r" rtl="1"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r" rtl="1"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r" rtl="1"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r" rtl="1"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r" rtl="1"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r" rtl="1"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142976" y="714356"/>
            <a:ext cx="7143800" cy="2071702"/>
          </a:xfrm>
          <a:prstGeom prst="roundRect">
            <a:avLst/>
          </a:prstGeom>
        </p:spPr>
        <p:style>
          <a:lnRef idx="0">
            <a:schemeClr val="accent2"/>
          </a:lnRef>
          <a:fillRef idx="3">
            <a:schemeClr val="accent2"/>
          </a:fillRef>
          <a:effectRef idx="3">
            <a:schemeClr val="accent2"/>
          </a:effectRef>
          <a:fontRef idx="minor">
            <a:schemeClr val="lt1"/>
          </a:fontRef>
        </p:style>
        <p:txBody>
          <a:bodyPr rtlCol="1" anchor="ctr"/>
          <a:lstStyle/>
          <a:p>
            <a:pPr algn="ctr"/>
            <a:endParaRPr lang="ar-SA"/>
          </a:p>
        </p:txBody>
      </p:sp>
      <p:sp>
        <p:nvSpPr>
          <p:cNvPr id="2" name="عنوان 1"/>
          <p:cNvSpPr>
            <a:spLocks noGrp="1"/>
          </p:cNvSpPr>
          <p:nvPr>
            <p:ph type="ctrTitle"/>
          </p:nvPr>
        </p:nvSpPr>
        <p:spPr>
          <a:xfrm>
            <a:off x="2786050" y="0"/>
            <a:ext cx="4414814" cy="785818"/>
          </a:xfrm>
        </p:spPr>
        <p:txBody>
          <a:bodyPr>
            <a:noAutofit/>
          </a:bodyPr>
          <a:lstStyle/>
          <a:p>
            <a:r>
              <a:rPr lang="ar-SA" sz="7200" u="sng" dirty="0" smtClean="0">
                <a:solidFill>
                  <a:schemeClr val="bg1"/>
                </a:solidFill>
                <a:cs typeface="Akhbar MT" pitchFamily="2" charset="-78"/>
              </a:rPr>
              <a:t/>
            </a:r>
            <a:br>
              <a:rPr lang="ar-SA" sz="7200" u="sng" dirty="0" smtClean="0">
                <a:solidFill>
                  <a:schemeClr val="bg1"/>
                </a:solidFill>
                <a:cs typeface="Akhbar MT" pitchFamily="2" charset="-78"/>
              </a:rPr>
            </a:br>
            <a:r>
              <a:rPr lang="ar-SA" sz="7200" u="sng" dirty="0" smtClean="0">
                <a:solidFill>
                  <a:schemeClr val="bg1"/>
                </a:solidFill>
                <a:cs typeface="Akhbar MT" pitchFamily="2" charset="-78"/>
              </a:rPr>
              <a:t>الباب الثالث </a:t>
            </a:r>
            <a:endParaRPr lang="ar-SA" sz="7200" u="sng" dirty="0">
              <a:solidFill>
                <a:schemeClr val="bg1"/>
              </a:solidFill>
              <a:cs typeface="Akhbar MT" pitchFamily="2" charset="-78"/>
            </a:endParaRPr>
          </a:p>
        </p:txBody>
      </p:sp>
      <p:sp>
        <p:nvSpPr>
          <p:cNvPr id="3" name="عنوان فرعي 2"/>
          <p:cNvSpPr>
            <a:spLocks noGrp="1"/>
          </p:cNvSpPr>
          <p:nvPr>
            <p:ph type="subTitle" idx="1"/>
          </p:nvPr>
        </p:nvSpPr>
        <p:spPr>
          <a:xfrm>
            <a:off x="1000100" y="2786058"/>
            <a:ext cx="7358114" cy="1752600"/>
          </a:xfrm>
        </p:spPr>
        <p:txBody>
          <a:bodyPr>
            <a:normAutofit/>
          </a:bodyPr>
          <a:lstStyle/>
          <a:p>
            <a:r>
              <a:rPr lang="ar-SA" sz="6000" b="1" u="sng" dirty="0" smtClean="0">
                <a:solidFill>
                  <a:srgbClr val="FF0000"/>
                </a:solidFill>
                <a:latin typeface="Andalus" pitchFamily="18" charset="-78"/>
                <a:cs typeface="Andalus" pitchFamily="18" charset="-78"/>
              </a:rPr>
              <a:t>تقييم وتشخيص صعوبات القراءة</a:t>
            </a:r>
          </a:p>
          <a:p>
            <a:endParaRPr lang="ar-SA" b="1"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2071678"/>
            <a:ext cx="7470648" cy="1143000"/>
          </a:xfrm>
        </p:spPr>
        <p:txBody>
          <a:bodyPr>
            <a:normAutofit fontScale="90000"/>
          </a:bodyPr>
          <a:lstStyle/>
          <a:p>
            <a:pPr algn="ctr"/>
            <a:r>
              <a:rPr lang="ar-SA" u="sng" dirty="0" smtClean="0">
                <a:solidFill>
                  <a:srgbClr val="0070C0"/>
                </a:solidFill>
              </a:rPr>
              <a:t>عند تقييم صعوبات القراءة فإننا نستخدم العديد من الاختبارات والملاحظات التشخيصية وعدد من الإجراءات العملية في جميع المراحل السابقة </a:t>
            </a:r>
            <a:endParaRPr lang="ar-SA" u="sng" dirty="0">
              <a:solidFill>
                <a:srgbClr val="0070C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6000" b="1" u="sng" dirty="0" smtClean="0">
                <a:solidFill>
                  <a:srgbClr val="00B0F0"/>
                </a:solidFill>
                <a:cs typeface="Akhbar MT" pitchFamily="2" charset="-78"/>
              </a:rPr>
              <a:t>أدوات تقييم صعوبات القراءة</a:t>
            </a:r>
            <a:endParaRPr lang="ar-SA" sz="6000" b="1" u="sng" dirty="0">
              <a:solidFill>
                <a:srgbClr val="00B0F0"/>
              </a:solidFill>
              <a:cs typeface="Akhbar MT" pitchFamily="2" charset="-78"/>
            </a:endParaRPr>
          </a:p>
        </p:txBody>
      </p:sp>
      <p:graphicFrame>
        <p:nvGraphicFramePr>
          <p:cNvPr id="3" name="رسم تخطيطي 2"/>
          <p:cNvGraphicFramePr/>
          <p:nvPr/>
        </p:nvGraphicFramePr>
        <p:xfrm>
          <a:off x="357158" y="1397000"/>
          <a:ext cx="8501122" cy="51038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85786" y="214290"/>
            <a:ext cx="7470648" cy="1143000"/>
          </a:xfrm>
        </p:spPr>
        <p:txBody>
          <a:bodyPr>
            <a:normAutofit/>
          </a:bodyPr>
          <a:lstStyle/>
          <a:p>
            <a:pPr algn="ctr"/>
            <a:r>
              <a:rPr lang="ar-SA" sz="6000" b="1" u="sng" dirty="0" smtClean="0">
                <a:solidFill>
                  <a:srgbClr val="00B0F0"/>
                </a:solidFill>
                <a:cs typeface="Akhbar MT" pitchFamily="2" charset="-78"/>
              </a:rPr>
              <a:t>أشكال اختبارات القراءة الرسمية</a:t>
            </a:r>
            <a:endParaRPr lang="ar-SA" sz="6000" b="1" u="sng" dirty="0">
              <a:solidFill>
                <a:srgbClr val="00B0F0"/>
              </a:solidFill>
              <a:cs typeface="Akhbar MT" pitchFamily="2" charset="-78"/>
            </a:endParaRPr>
          </a:p>
        </p:txBody>
      </p:sp>
      <p:graphicFrame>
        <p:nvGraphicFramePr>
          <p:cNvPr id="3" name="رسم تخطيطي 2"/>
          <p:cNvGraphicFramePr/>
          <p:nvPr/>
        </p:nvGraphicFramePr>
        <p:xfrm>
          <a:off x="142844" y="1357298"/>
          <a:ext cx="8643998" cy="52467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42910" y="571480"/>
            <a:ext cx="7772400" cy="785817"/>
          </a:xfrm>
        </p:spPr>
        <p:txBody>
          <a:bodyPr>
            <a:noAutofit/>
          </a:bodyPr>
          <a:lstStyle/>
          <a:p>
            <a:pPr algn="ctr"/>
            <a:r>
              <a:rPr lang="ar-SA" sz="4800" u="sng" dirty="0" smtClean="0">
                <a:solidFill>
                  <a:srgbClr val="00B0F0"/>
                </a:solidFill>
                <a:cs typeface="Akhbar MT" pitchFamily="2" charset="-78"/>
              </a:rPr>
              <a:t>الاختبارات غير الرسمية في التقييم </a:t>
            </a:r>
            <a:endParaRPr lang="ar-SA" sz="4800" u="sng" dirty="0">
              <a:solidFill>
                <a:srgbClr val="00B0F0"/>
              </a:solidFill>
              <a:cs typeface="Akhbar MT" pitchFamily="2" charset="-78"/>
            </a:endParaRPr>
          </a:p>
        </p:txBody>
      </p:sp>
      <p:sp>
        <p:nvSpPr>
          <p:cNvPr id="3" name="عنوان فرعي 2"/>
          <p:cNvSpPr>
            <a:spLocks noGrp="1"/>
          </p:cNvSpPr>
          <p:nvPr>
            <p:ph type="subTitle" idx="1"/>
          </p:nvPr>
        </p:nvSpPr>
        <p:spPr>
          <a:xfrm>
            <a:off x="357158" y="1214422"/>
            <a:ext cx="8286808" cy="4929222"/>
          </a:xfrm>
        </p:spPr>
        <p:txBody>
          <a:bodyPr>
            <a:normAutofit/>
          </a:bodyPr>
          <a:lstStyle/>
          <a:p>
            <a:pPr algn="r">
              <a:buFont typeface="Wingdings" pitchFamily="2" charset="2"/>
              <a:buChar char="q"/>
            </a:pPr>
            <a:r>
              <a:rPr lang="ar-SA" sz="4800" b="1" u="sng" dirty="0" smtClean="0">
                <a:solidFill>
                  <a:srgbClr val="7030A0"/>
                </a:solidFill>
                <a:cs typeface="Akhbar MT" pitchFamily="2" charset="-78"/>
              </a:rPr>
              <a:t> تتميز الإجراءات غير الرسمية في أنها : تتطلب وقتا أقل في التطبيق مما تتطلبه الاختبارات الرسمية، ويمكن استخدامها مع المواد الصفية خلال فترة التدريس العادية، وقلة تكاليفها وسهولة تطبيقها، هذا بالإضافة إلى أن هذه الأساليب تعتبر مقاييس ثابتة وصادقة في القراءة.</a:t>
            </a:r>
            <a:endParaRPr lang="ar-SA" sz="4800" b="1" u="sng" dirty="0">
              <a:solidFill>
                <a:srgbClr val="7030A0"/>
              </a:solidFill>
              <a:cs typeface="Akhbar MT" pitchFamily="2" charset="-7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nvGraphicFramePr>
        <p:xfrm>
          <a:off x="214282" y="285728"/>
          <a:ext cx="8715436" cy="61436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4" name="رابط كسهم مستقيم 3"/>
          <p:cNvCxnSpPr/>
          <p:nvPr/>
        </p:nvCxnSpPr>
        <p:spPr>
          <a:xfrm rot="5400000">
            <a:off x="1393803" y="4678371"/>
            <a:ext cx="357190" cy="1588"/>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6" name="مربع نص 5"/>
          <p:cNvSpPr txBox="1"/>
          <p:nvPr/>
        </p:nvSpPr>
        <p:spPr>
          <a:xfrm>
            <a:off x="285720" y="4786322"/>
            <a:ext cx="3429024" cy="1477328"/>
          </a:xfrm>
          <a:prstGeom prst="rect">
            <a:avLst/>
          </a:prstGeom>
          <a:noFill/>
        </p:spPr>
        <p:txBody>
          <a:bodyPr wrap="square" rtlCol="1">
            <a:spAutoFit/>
          </a:bodyPr>
          <a:lstStyle/>
          <a:p>
            <a:pPr>
              <a:buFontTx/>
              <a:buChar char="-"/>
            </a:pPr>
            <a:r>
              <a:rPr lang="ar-SA" b="1" dirty="0" smtClean="0"/>
              <a:t>قياس أثر البرامج التعليمية.</a:t>
            </a:r>
          </a:p>
          <a:p>
            <a:pPr>
              <a:buFontTx/>
              <a:buChar char="-"/>
            </a:pPr>
            <a:r>
              <a:rPr lang="ar-SA" b="1" dirty="0" smtClean="0"/>
              <a:t>إجراء مسح للمستويات العامة في التحصيل.</a:t>
            </a:r>
          </a:p>
          <a:p>
            <a:pPr>
              <a:buFontTx/>
              <a:buChar char="-"/>
            </a:pPr>
            <a:r>
              <a:rPr lang="ar-SA" b="1" dirty="0" smtClean="0"/>
              <a:t>تقييم مهارات محددة لإكمال الاختبارات المقننة في القراءة.</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285860"/>
            <a:ext cx="8229600" cy="4429156"/>
          </a:xfrm>
        </p:spPr>
        <p:txBody>
          <a:bodyPr>
            <a:normAutofit/>
          </a:bodyPr>
          <a:lstStyle/>
          <a:p>
            <a:pPr algn="ctr"/>
            <a:r>
              <a:rPr lang="ar-SA" sz="5400" b="1" u="sng" dirty="0" smtClean="0">
                <a:solidFill>
                  <a:srgbClr val="FF0000"/>
                </a:solidFill>
                <a:latin typeface="Andalus" pitchFamily="18" charset="-78"/>
                <a:cs typeface="Andalus" pitchFamily="18" charset="-78"/>
              </a:rPr>
              <a:t>الفصل الثالث</a:t>
            </a:r>
            <a:br>
              <a:rPr lang="ar-SA" sz="5400" b="1" u="sng" dirty="0" smtClean="0">
                <a:solidFill>
                  <a:srgbClr val="FF0000"/>
                </a:solidFill>
                <a:latin typeface="Andalus" pitchFamily="18" charset="-78"/>
                <a:cs typeface="Andalus" pitchFamily="18" charset="-78"/>
              </a:rPr>
            </a:br>
            <a:r>
              <a:rPr lang="ar-SA" sz="5400" b="1" u="sng" dirty="0" smtClean="0">
                <a:solidFill>
                  <a:srgbClr val="FF0000"/>
                </a:solidFill>
                <a:latin typeface="Andalus" pitchFamily="18" charset="-78"/>
                <a:cs typeface="Andalus" pitchFamily="18" charset="-78"/>
              </a:rPr>
              <a:t>بناء اختبار قراءة غير رسمي</a:t>
            </a:r>
            <a:endParaRPr lang="ar-SA" sz="5400" b="1" dirty="0">
              <a:solidFill>
                <a:srgbClr val="FF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54758"/>
          </a:xfrm>
        </p:spPr>
        <p:txBody>
          <a:bodyPr>
            <a:normAutofit/>
          </a:bodyPr>
          <a:lstStyle/>
          <a:p>
            <a:pPr algn="r">
              <a:buFont typeface="Wingdings" pitchFamily="2" charset="2"/>
              <a:buChar char="q"/>
            </a:pPr>
            <a:r>
              <a:rPr lang="ar-SA" sz="3600" dirty="0" smtClean="0">
                <a:solidFill>
                  <a:srgbClr val="7030A0"/>
                </a:solidFill>
                <a:cs typeface="Akhbar MT" pitchFamily="2" charset="-78"/>
              </a:rPr>
              <a:t>تتألف اختبارات القراءة غير الرسمية عادة من سلسلة من النصوص القرائية المتدرجة بدءا من مرحلة ما قبل الصف الأول وحتى المستوى السابع أو الثامن على الأقل. حيث تمثل كل مستوى صفي بدءا من الأول الابتدائي بنصين قرائيين أحدهما يقرأ قراءة </a:t>
            </a:r>
            <a:r>
              <a:rPr lang="ar-SA" sz="3600" dirty="0" err="1" smtClean="0">
                <a:solidFill>
                  <a:srgbClr val="7030A0"/>
                </a:solidFill>
                <a:cs typeface="Akhbar MT" pitchFamily="2" charset="-78"/>
              </a:rPr>
              <a:t>جهرية</a:t>
            </a:r>
            <a:r>
              <a:rPr lang="ar-SA" sz="3600" dirty="0" smtClean="0">
                <a:solidFill>
                  <a:srgbClr val="7030A0"/>
                </a:solidFill>
                <a:cs typeface="Akhbar MT" pitchFamily="2" charset="-78"/>
              </a:rPr>
              <a:t> والآخر يقرأ قراءة صامتة، وبينما يقرأ التلميذ قراءة </a:t>
            </a:r>
            <a:r>
              <a:rPr lang="ar-SA" sz="3600" dirty="0" err="1" smtClean="0">
                <a:solidFill>
                  <a:srgbClr val="7030A0"/>
                </a:solidFill>
                <a:cs typeface="Akhbar MT" pitchFamily="2" charset="-78"/>
              </a:rPr>
              <a:t>جهرية</a:t>
            </a:r>
            <a:r>
              <a:rPr lang="ar-SA" sz="3600" dirty="0" smtClean="0">
                <a:solidFill>
                  <a:srgbClr val="7030A0"/>
                </a:solidFill>
                <a:cs typeface="Akhbar MT" pitchFamily="2" charset="-78"/>
              </a:rPr>
              <a:t> يقوم المعلم أو الفاحص بتسجيل الأخطاء التي تحدث، </a:t>
            </a:r>
            <a:r>
              <a:rPr lang="ar-SA" sz="3600" u="sng" dirty="0" smtClean="0">
                <a:solidFill>
                  <a:srgbClr val="7030A0"/>
                </a:solidFill>
                <a:cs typeface="Akhbar MT" pitchFamily="2" charset="-78"/>
              </a:rPr>
              <a:t>وفي ضوء تلك الأخطاء </a:t>
            </a:r>
            <a:r>
              <a:rPr lang="ar-SA" sz="3600" u="sng" dirty="0" smtClean="0">
                <a:solidFill>
                  <a:srgbClr val="FF0000"/>
                </a:solidFill>
                <a:cs typeface="Akhbar MT" pitchFamily="2" charset="-78"/>
              </a:rPr>
              <a:t>تحسب نسبة </a:t>
            </a:r>
            <a:r>
              <a:rPr lang="ar-SA" sz="3600" b="1" u="sng" dirty="0" smtClean="0">
                <a:solidFill>
                  <a:srgbClr val="FF0000"/>
                </a:solidFill>
                <a:cs typeface="Akhbar MT" pitchFamily="2" charset="-78"/>
              </a:rPr>
              <a:t>الكلمة المعروفة </a:t>
            </a:r>
            <a:r>
              <a:rPr lang="ar-SA" sz="3600" u="sng" dirty="0" smtClean="0">
                <a:solidFill>
                  <a:srgbClr val="FF0000"/>
                </a:solidFill>
                <a:cs typeface="Akhbar MT" pitchFamily="2" charset="-78"/>
              </a:rPr>
              <a:t>وهي ما تعرف بصحة القراءة</a:t>
            </a:r>
            <a:r>
              <a:rPr lang="ar-SA" sz="3600" u="sng" dirty="0" smtClean="0">
                <a:solidFill>
                  <a:srgbClr val="7030A0"/>
                </a:solidFill>
                <a:cs typeface="Akhbar MT" pitchFamily="2" charset="-78"/>
              </a:rPr>
              <a:t>. وبعد انتهاء التلميذ من قراءة أي نص قرائي سوف </a:t>
            </a:r>
            <a:r>
              <a:rPr lang="ar-SA" sz="3600" u="sng" dirty="0" smtClean="0">
                <a:solidFill>
                  <a:srgbClr val="FF0000"/>
                </a:solidFill>
                <a:cs typeface="Akhbar MT" pitchFamily="2" charset="-78"/>
              </a:rPr>
              <a:t>يوجه له عدد من أسئلة الفهم المتعلقة بالمادة المقروءة، ومن خلال إجاباته تحتسب </a:t>
            </a:r>
            <a:r>
              <a:rPr lang="ar-SA" sz="3600" b="1" u="sng" dirty="0" smtClean="0">
                <a:solidFill>
                  <a:srgbClr val="FF0000"/>
                </a:solidFill>
                <a:cs typeface="Akhbar MT" pitchFamily="2" charset="-78"/>
              </a:rPr>
              <a:t>نسبة فهمه </a:t>
            </a:r>
            <a:r>
              <a:rPr lang="ar-SA" sz="3600" u="sng" dirty="0" smtClean="0">
                <a:solidFill>
                  <a:srgbClr val="7030A0"/>
                </a:solidFill>
                <a:cs typeface="Akhbar MT" pitchFamily="2" charset="-78"/>
              </a:rPr>
              <a:t>لتلك المادة، وأحيانا يتم حذف نصوص القراءة </a:t>
            </a:r>
            <a:r>
              <a:rPr lang="ar-SA" sz="3600" u="sng" dirty="0" err="1" smtClean="0">
                <a:solidFill>
                  <a:srgbClr val="7030A0"/>
                </a:solidFill>
                <a:cs typeface="Akhbar MT" pitchFamily="2" charset="-78"/>
              </a:rPr>
              <a:t>الجهرية</a:t>
            </a:r>
            <a:r>
              <a:rPr lang="ar-SA" sz="3600" u="sng" dirty="0" smtClean="0">
                <a:solidFill>
                  <a:srgbClr val="7030A0"/>
                </a:solidFill>
                <a:cs typeface="Akhbar MT" pitchFamily="2" charset="-78"/>
              </a:rPr>
              <a:t> عند تقييم الطلاب الكبار. </a:t>
            </a:r>
            <a:endParaRPr lang="ar-SA" sz="3600" u="sng" dirty="0">
              <a:solidFill>
                <a:srgbClr val="7030A0"/>
              </a:solidFill>
              <a:cs typeface="Akhbar MT" pitchFamily="2" charset="-7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4291"/>
            <a:ext cx="7772400" cy="1000131"/>
          </a:xfrm>
        </p:spPr>
        <p:txBody>
          <a:bodyPr/>
          <a:lstStyle/>
          <a:p>
            <a:pPr algn="ctr"/>
            <a:r>
              <a:rPr lang="ar-SA" u="sng" dirty="0" smtClean="0">
                <a:solidFill>
                  <a:srgbClr val="00B0F0"/>
                </a:solidFill>
                <a:cs typeface="Akhbar MT" pitchFamily="2" charset="-78"/>
              </a:rPr>
              <a:t>أهداف اختبارات القراءة غير الرسمية</a:t>
            </a:r>
            <a:endParaRPr lang="ar-SA" u="sng" dirty="0">
              <a:solidFill>
                <a:srgbClr val="00B0F0"/>
              </a:solidFill>
              <a:cs typeface="Akhbar MT" pitchFamily="2" charset="-78"/>
            </a:endParaRPr>
          </a:p>
        </p:txBody>
      </p:sp>
      <p:sp>
        <p:nvSpPr>
          <p:cNvPr id="3" name="عنوان فرعي 2"/>
          <p:cNvSpPr>
            <a:spLocks noGrp="1"/>
          </p:cNvSpPr>
          <p:nvPr>
            <p:ph type="subTitle" idx="1"/>
          </p:nvPr>
        </p:nvSpPr>
        <p:spPr>
          <a:xfrm>
            <a:off x="285720" y="1142984"/>
            <a:ext cx="8572560" cy="5000660"/>
          </a:xfrm>
        </p:spPr>
        <p:txBody>
          <a:bodyPr>
            <a:normAutofit lnSpcReduction="10000"/>
          </a:bodyPr>
          <a:lstStyle/>
          <a:p>
            <a:pPr marL="514350" indent="-514350" algn="r">
              <a:buFont typeface="+mj-lt"/>
              <a:buAutoNum type="arabicPeriod"/>
            </a:pPr>
            <a:r>
              <a:rPr lang="ar-SA" b="1" dirty="0" smtClean="0">
                <a:solidFill>
                  <a:srgbClr val="7030A0"/>
                </a:solidFill>
                <a:cs typeface="Akhbar MT" pitchFamily="2" charset="-78"/>
              </a:rPr>
              <a:t> </a:t>
            </a:r>
            <a:r>
              <a:rPr lang="ar-SA" sz="3600" b="1" u="sng" dirty="0" smtClean="0">
                <a:solidFill>
                  <a:srgbClr val="7030A0"/>
                </a:solidFill>
                <a:cs typeface="Akhbar MT" pitchFamily="2" charset="-78"/>
              </a:rPr>
              <a:t>وضع التلاميذ في شكل صحيح في المواد القرائية المتوفرة أو بتقديم المواد القرائية المناسبة لهم.</a:t>
            </a:r>
          </a:p>
          <a:p>
            <a:pPr marL="514350" indent="-514350" algn="r">
              <a:buFont typeface="+mj-lt"/>
              <a:buAutoNum type="arabicPeriod"/>
            </a:pPr>
            <a:r>
              <a:rPr lang="ar-SA" sz="3600" b="1" u="sng" dirty="0" smtClean="0">
                <a:solidFill>
                  <a:srgbClr val="7030A0"/>
                </a:solidFill>
                <a:cs typeface="Akhbar MT" pitchFamily="2" charset="-78"/>
              </a:rPr>
              <a:t>تحديد مستوى التلميذ الاستقلالي أو الحر والمستوى التعليمي ومستوى الإخفاق في القراءة وخلال تحديد هذه المستويات يجب تقييم مستويات الفهم القرائي للتلميذ سواء قرأ قراءة </a:t>
            </a:r>
            <a:r>
              <a:rPr lang="ar-SA" sz="3600" b="1" u="sng" dirty="0" err="1" smtClean="0">
                <a:solidFill>
                  <a:srgbClr val="7030A0"/>
                </a:solidFill>
                <a:cs typeface="Akhbar MT" pitchFamily="2" charset="-78"/>
              </a:rPr>
              <a:t>جهرية</a:t>
            </a:r>
            <a:r>
              <a:rPr lang="ar-SA" sz="3600" b="1" u="sng" dirty="0" smtClean="0">
                <a:solidFill>
                  <a:srgbClr val="7030A0"/>
                </a:solidFill>
                <a:cs typeface="Akhbar MT" pitchFamily="2" charset="-78"/>
              </a:rPr>
              <a:t> أو صامتة وكذلك تحديد صحة القراءة عند قراءة كلمات النص قراءة </a:t>
            </a:r>
            <a:r>
              <a:rPr lang="ar-SA" sz="3600" b="1" u="sng" dirty="0" err="1" smtClean="0">
                <a:solidFill>
                  <a:srgbClr val="7030A0"/>
                </a:solidFill>
                <a:cs typeface="Akhbar MT" pitchFamily="2" charset="-78"/>
              </a:rPr>
              <a:t>جهرية</a:t>
            </a:r>
            <a:r>
              <a:rPr lang="ar-SA" sz="3600" b="1" u="sng" dirty="0" smtClean="0">
                <a:solidFill>
                  <a:srgbClr val="7030A0"/>
                </a:solidFill>
                <a:cs typeface="Akhbar MT" pitchFamily="2" charset="-78"/>
              </a:rPr>
              <a:t>.</a:t>
            </a:r>
          </a:p>
          <a:p>
            <a:pPr marL="514350" indent="-514350" algn="r">
              <a:buFont typeface="+mj-lt"/>
              <a:buAutoNum type="arabicPeriod"/>
            </a:pPr>
            <a:r>
              <a:rPr lang="ar-SA" sz="3600" b="1" u="sng" dirty="0" smtClean="0">
                <a:solidFill>
                  <a:srgbClr val="7030A0"/>
                </a:solidFill>
                <a:cs typeface="Akhbar MT" pitchFamily="2" charset="-78"/>
              </a:rPr>
              <a:t>تحليل أنماط الأخطاء التي يقع فيها التلميذ عند قراءته وكذلك تقييم الفهم القرائي لأغراض التشخيص العلاجي.  </a:t>
            </a:r>
            <a:endParaRPr lang="ar-SA" sz="3600" b="1" u="sng" dirty="0">
              <a:solidFill>
                <a:srgbClr val="7030A0"/>
              </a:solidFill>
              <a:cs typeface="Akhbar MT" pitchFamily="2" charset="-7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85720" y="285729"/>
            <a:ext cx="8572560" cy="1143007"/>
          </a:xfrm>
        </p:spPr>
        <p:txBody>
          <a:bodyPr>
            <a:noAutofit/>
          </a:bodyPr>
          <a:lstStyle/>
          <a:p>
            <a:pPr algn="ctr"/>
            <a:r>
              <a:rPr lang="ar-SA" sz="4000" u="sng" dirty="0" smtClean="0">
                <a:solidFill>
                  <a:srgbClr val="00B0F0"/>
                </a:solidFill>
                <a:cs typeface="Akhbar MT" pitchFamily="2" charset="-78"/>
              </a:rPr>
              <a:t>مستويات القراءة </a:t>
            </a:r>
            <a:r>
              <a:rPr lang="ar-SA" sz="4000" u="sng" dirty="0" err="1" smtClean="0">
                <a:solidFill>
                  <a:srgbClr val="00B0F0"/>
                </a:solidFill>
                <a:cs typeface="Akhbar MT" pitchFamily="2" charset="-78"/>
              </a:rPr>
              <a:t>و</a:t>
            </a:r>
            <a:r>
              <a:rPr lang="ar-SA" sz="4000" u="sng" dirty="0" smtClean="0">
                <a:solidFill>
                  <a:srgbClr val="00B0F0"/>
                </a:solidFill>
                <a:cs typeface="Akhbar MT" pitchFamily="2" charset="-78"/>
              </a:rPr>
              <a:t> </a:t>
            </a:r>
            <a:r>
              <a:rPr lang="ar-SA" sz="4000" u="sng" dirty="0" err="1" smtClean="0">
                <a:solidFill>
                  <a:srgbClr val="00B0F0"/>
                </a:solidFill>
                <a:cs typeface="Akhbar MT" pitchFamily="2" charset="-78"/>
              </a:rPr>
              <a:t>محكاتها</a:t>
            </a:r>
            <a:r>
              <a:rPr lang="ar-SA" sz="4000" u="sng" dirty="0" smtClean="0">
                <a:solidFill>
                  <a:srgbClr val="00B0F0"/>
                </a:solidFill>
                <a:cs typeface="Akhbar MT" pitchFamily="2" charset="-78"/>
              </a:rPr>
              <a:t> على اختبارات القراءة الغير رسمية</a:t>
            </a:r>
            <a:endParaRPr lang="ar-SA" sz="4000" u="sng" dirty="0">
              <a:solidFill>
                <a:srgbClr val="00B0F0"/>
              </a:solidFill>
              <a:cs typeface="Akhbar MT" pitchFamily="2" charset="-78"/>
            </a:endParaRPr>
          </a:p>
        </p:txBody>
      </p:sp>
      <p:sp>
        <p:nvSpPr>
          <p:cNvPr id="3" name="عنوان فرعي 2"/>
          <p:cNvSpPr>
            <a:spLocks noGrp="1"/>
          </p:cNvSpPr>
          <p:nvPr>
            <p:ph type="subTitle" idx="1"/>
          </p:nvPr>
        </p:nvSpPr>
        <p:spPr>
          <a:xfrm>
            <a:off x="357158" y="1857364"/>
            <a:ext cx="8429684" cy="3857652"/>
          </a:xfrm>
        </p:spPr>
        <p:txBody>
          <a:bodyPr>
            <a:normAutofit/>
          </a:bodyPr>
          <a:lstStyle/>
          <a:p>
            <a:pPr algn="r">
              <a:buFont typeface="Wingdings" pitchFamily="2" charset="2"/>
              <a:buChar char="q"/>
            </a:pPr>
            <a:r>
              <a:rPr lang="ar-SA" sz="6000" b="1" dirty="0" smtClean="0">
                <a:solidFill>
                  <a:srgbClr val="7030A0"/>
                </a:solidFill>
                <a:cs typeface="Akhbar MT" pitchFamily="2" charset="-78"/>
              </a:rPr>
              <a:t>من أجل أن يقرأ الفرد بفاعلية يجب عليه أن يصل إلى مستوى معين من </a:t>
            </a:r>
            <a:r>
              <a:rPr lang="ar-SA" sz="6000" b="1" u="sng" dirty="0" smtClean="0">
                <a:solidFill>
                  <a:srgbClr val="7030A0"/>
                </a:solidFill>
                <a:cs typeface="Akhbar MT" pitchFamily="2" charset="-78"/>
              </a:rPr>
              <a:t>معرفة الكلمات</a:t>
            </a:r>
            <a:r>
              <a:rPr lang="ar-SA" sz="6000" b="1" dirty="0" smtClean="0">
                <a:solidFill>
                  <a:srgbClr val="7030A0"/>
                </a:solidFill>
                <a:cs typeface="Akhbar MT" pitchFamily="2" charset="-78"/>
              </a:rPr>
              <a:t> ويصل كذلك إلى مستوى معين من </a:t>
            </a:r>
            <a:r>
              <a:rPr lang="ar-SA" sz="6000" b="1" u="sng" dirty="0" smtClean="0">
                <a:solidFill>
                  <a:srgbClr val="7030A0"/>
                </a:solidFill>
                <a:cs typeface="Akhbar MT" pitchFamily="2" charset="-78"/>
              </a:rPr>
              <a:t>الفهم </a:t>
            </a:r>
            <a:endParaRPr lang="ar-SA" sz="6000" b="1" u="sng" dirty="0">
              <a:solidFill>
                <a:srgbClr val="7030A0"/>
              </a:solidFill>
              <a:cs typeface="Akhbar MT" pitchFamily="2" charset="-7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28596" y="285729"/>
            <a:ext cx="8215370" cy="1143007"/>
          </a:xfrm>
        </p:spPr>
        <p:txBody>
          <a:bodyPr>
            <a:normAutofit/>
          </a:bodyPr>
          <a:lstStyle/>
          <a:p>
            <a:pPr algn="ctr"/>
            <a:r>
              <a:rPr lang="ar-SA" u="sng" dirty="0" smtClean="0">
                <a:solidFill>
                  <a:srgbClr val="00B0F0"/>
                </a:solidFill>
                <a:cs typeface="Akhbar MT" pitchFamily="2" charset="-78"/>
              </a:rPr>
              <a:t>المستوى الاستقلالي أو الحر </a:t>
            </a:r>
            <a:endParaRPr lang="ar-SA" u="sng" dirty="0">
              <a:solidFill>
                <a:srgbClr val="00B0F0"/>
              </a:solidFill>
              <a:cs typeface="Akhbar MT" pitchFamily="2" charset="-78"/>
            </a:endParaRPr>
          </a:p>
        </p:txBody>
      </p:sp>
      <p:sp>
        <p:nvSpPr>
          <p:cNvPr id="3" name="عنوان فرعي 2"/>
          <p:cNvSpPr>
            <a:spLocks noGrp="1"/>
          </p:cNvSpPr>
          <p:nvPr>
            <p:ph type="subTitle" idx="1"/>
          </p:nvPr>
        </p:nvSpPr>
        <p:spPr>
          <a:xfrm>
            <a:off x="285720" y="2357406"/>
            <a:ext cx="8429684" cy="4500594"/>
          </a:xfrm>
        </p:spPr>
        <p:txBody>
          <a:bodyPr>
            <a:normAutofit lnSpcReduction="10000"/>
          </a:bodyPr>
          <a:lstStyle/>
          <a:p>
            <a:pPr algn="r">
              <a:buFont typeface="Wingdings" pitchFamily="2" charset="2"/>
              <a:buChar char="q"/>
            </a:pPr>
            <a:r>
              <a:rPr lang="ar-SA" sz="4400" b="1" u="sng" dirty="0" smtClean="0">
                <a:solidFill>
                  <a:srgbClr val="7030A0"/>
                </a:solidFill>
                <a:cs typeface="Akhbar MT" pitchFamily="2" charset="-78"/>
              </a:rPr>
              <a:t>هو المستوى الذي يستطيع أن يقرأ فيه الأطفال باستقلالية ودون الاعتماد على الآخرين كقراءة كتاب أو قصة، أو المستوى الذي يقرؤوا فيه كتبهم المدرسية بعد أن يعرف لهم المعلم الكلمات الجديدة ويقدم لهم توضيحا لفهم الأفكار والمفاهيم المتضمنة في مادة القراءة</a:t>
            </a:r>
          </a:p>
          <a:p>
            <a:pPr algn="r">
              <a:buFont typeface="Wingdings" pitchFamily="2" charset="2"/>
              <a:buChar char="q"/>
            </a:pPr>
            <a:r>
              <a:rPr lang="ar-SA" sz="4400" b="1" u="sng" dirty="0" smtClean="0">
                <a:solidFill>
                  <a:srgbClr val="7030A0"/>
                </a:solidFill>
                <a:cs typeface="Akhbar MT" pitchFamily="2" charset="-78"/>
              </a:rPr>
              <a:t>معرفة الكلمات ( صحة القراءة ) 99 % أو أكثر </a:t>
            </a:r>
          </a:p>
          <a:p>
            <a:pPr algn="r">
              <a:buFont typeface="Wingdings" pitchFamily="2" charset="2"/>
              <a:buChar char="q"/>
            </a:pPr>
            <a:r>
              <a:rPr lang="ar-SA" sz="4400" b="1" u="sng" dirty="0" smtClean="0">
                <a:solidFill>
                  <a:srgbClr val="7030A0"/>
                </a:solidFill>
                <a:cs typeface="Akhbar MT" pitchFamily="2" charset="-78"/>
              </a:rPr>
              <a:t>الفهم 90 % أو أكثر </a:t>
            </a:r>
          </a:p>
          <a:p>
            <a:pPr algn="r"/>
            <a:endParaRPr lang="ar-SA" sz="6000" b="1" u="sng" dirty="0">
              <a:solidFill>
                <a:srgbClr val="7030A0"/>
              </a:solidFill>
              <a:cs typeface="Akhbar MT" pitchFamily="2"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214422"/>
            <a:ext cx="8229600" cy="3143272"/>
          </a:xfrm>
        </p:spPr>
        <p:txBody>
          <a:bodyPr>
            <a:normAutofit/>
          </a:bodyPr>
          <a:lstStyle/>
          <a:p>
            <a:pPr algn="ctr"/>
            <a:r>
              <a:rPr lang="ar-SA" sz="5400" b="1" u="sng" dirty="0" smtClean="0">
                <a:solidFill>
                  <a:srgbClr val="FF0000"/>
                </a:solidFill>
                <a:latin typeface="Andalus" pitchFamily="18" charset="-78"/>
                <a:cs typeface="Andalus" pitchFamily="18" charset="-78"/>
              </a:rPr>
              <a:t>الفصل الأول </a:t>
            </a:r>
            <a:br>
              <a:rPr lang="ar-SA" sz="5400" b="1" u="sng" dirty="0" smtClean="0">
                <a:solidFill>
                  <a:srgbClr val="FF0000"/>
                </a:solidFill>
                <a:latin typeface="Andalus" pitchFamily="18" charset="-78"/>
                <a:cs typeface="Andalus" pitchFamily="18" charset="-78"/>
              </a:rPr>
            </a:br>
            <a:r>
              <a:rPr lang="ar-SA" sz="5400" b="1" u="sng" dirty="0" smtClean="0">
                <a:solidFill>
                  <a:srgbClr val="FF0000"/>
                </a:solidFill>
                <a:latin typeface="Andalus" pitchFamily="18" charset="-78"/>
                <a:cs typeface="Andalus" pitchFamily="18" charset="-78"/>
              </a:rPr>
              <a:t>أدوات تقييم وتشخيص صعوبات القراءة</a:t>
            </a:r>
            <a:endParaRPr lang="ar-SA" sz="5400" b="1" u="sng" dirty="0">
              <a:solidFill>
                <a:srgbClr val="FF0000"/>
              </a:solidFill>
              <a:latin typeface="Andalus" pitchFamily="18" charset="-78"/>
              <a:cs typeface="Andalus" pitchFamily="18" charset="-7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28596" y="285729"/>
            <a:ext cx="8215370" cy="1143007"/>
          </a:xfrm>
        </p:spPr>
        <p:txBody>
          <a:bodyPr>
            <a:normAutofit/>
          </a:bodyPr>
          <a:lstStyle/>
          <a:p>
            <a:pPr algn="ctr"/>
            <a:r>
              <a:rPr lang="ar-SA" u="sng" dirty="0" smtClean="0">
                <a:solidFill>
                  <a:srgbClr val="00B0F0"/>
                </a:solidFill>
                <a:cs typeface="Akhbar MT" pitchFamily="2" charset="-78"/>
              </a:rPr>
              <a:t>المستوى التعليمي</a:t>
            </a:r>
            <a:endParaRPr lang="ar-SA" u="sng" dirty="0">
              <a:solidFill>
                <a:srgbClr val="00B0F0"/>
              </a:solidFill>
              <a:cs typeface="Akhbar MT" pitchFamily="2" charset="-78"/>
            </a:endParaRPr>
          </a:p>
        </p:txBody>
      </p:sp>
      <p:sp>
        <p:nvSpPr>
          <p:cNvPr id="3" name="عنوان فرعي 2"/>
          <p:cNvSpPr>
            <a:spLocks noGrp="1"/>
          </p:cNvSpPr>
          <p:nvPr>
            <p:ph type="subTitle" idx="1"/>
          </p:nvPr>
        </p:nvSpPr>
        <p:spPr>
          <a:xfrm>
            <a:off x="428596" y="2000240"/>
            <a:ext cx="8429684" cy="4143404"/>
          </a:xfrm>
        </p:spPr>
        <p:txBody>
          <a:bodyPr>
            <a:normAutofit fontScale="92500" lnSpcReduction="20000"/>
          </a:bodyPr>
          <a:lstStyle/>
          <a:p>
            <a:pPr algn="r">
              <a:buFont typeface="Wingdings" pitchFamily="2" charset="2"/>
              <a:buChar char="q"/>
            </a:pPr>
            <a:r>
              <a:rPr lang="ar-SA" sz="4400" b="1" u="sng" dirty="0" smtClean="0">
                <a:solidFill>
                  <a:srgbClr val="7030A0"/>
                </a:solidFill>
                <a:cs typeface="Akhbar MT" pitchFamily="2" charset="-78"/>
              </a:rPr>
              <a:t>هو المستوى الذي يتوقع أن يقرأه الأطفال عادة في كتبهم المدرسية مثل أن يعرفهم المعلم بالكلمات الجديدة وقبل أن يشرحها لهم لفهم الأفكار والمفاهيم المتضمنة في مادتهم الدراسية، وعادة ما يتم وضع التلميذ في هذا المستوى بناء على المحك.</a:t>
            </a:r>
          </a:p>
          <a:p>
            <a:pPr algn="r">
              <a:buFont typeface="Wingdings" pitchFamily="2" charset="2"/>
              <a:buChar char="q"/>
            </a:pPr>
            <a:r>
              <a:rPr lang="ar-SA" sz="4400" b="1" u="sng" dirty="0" smtClean="0">
                <a:solidFill>
                  <a:srgbClr val="7030A0"/>
                </a:solidFill>
                <a:cs typeface="Akhbar MT" pitchFamily="2" charset="-78"/>
              </a:rPr>
              <a:t>معرفة الكلمات ( صحة القراءة ) 95%</a:t>
            </a:r>
          </a:p>
          <a:p>
            <a:pPr algn="r">
              <a:buFont typeface="Wingdings" pitchFamily="2" charset="2"/>
              <a:buChar char="q"/>
            </a:pPr>
            <a:r>
              <a:rPr lang="ar-SA" sz="4400" b="1" u="sng" dirty="0" smtClean="0">
                <a:solidFill>
                  <a:srgbClr val="7030A0"/>
                </a:solidFill>
                <a:cs typeface="Akhbar MT" pitchFamily="2" charset="-78"/>
              </a:rPr>
              <a:t>الفهم 75%</a:t>
            </a:r>
          </a:p>
          <a:p>
            <a:pPr algn="r"/>
            <a:endParaRPr lang="ar-SA" sz="6000" b="1" u="sng" dirty="0">
              <a:solidFill>
                <a:srgbClr val="7030A0"/>
              </a:solidFill>
              <a:cs typeface="Akhbar MT" pitchFamily="2" charset="-7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28596" y="285729"/>
            <a:ext cx="8215370" cy="1143007"/>
          </a:xfrm>
        </p:spPr>
        <p:txBody>
          <a:bodyPr>
            <a:normAutofit/>
          </a:bodyPr>
          <a:lstStyle/>
          <a:p>
            <a:pPr algn="ctr"/>
            <a:r>
              <a:rPr lang="ar-SA" u="sng" dirty="0" smtClean="0">
                <a:solidFill>
                  <a:srgbClr val="00B0F0"/>
                </a:solidFill>
                <a:cs typeface="Akhbar MT" pitchFamily="2" charset="-78"/>
              </a:rPr>
              <a:t>مستوى الإخفاق </a:t>
            </a:r>
            <a:endParaRPr lang="ar-SA" u="sng" dirty="0">
              <a:solidFill>
                <a:srgbClr val="00B0F0"/>
              </a:solidFill>
              <a:cs typeface="Akhbar MT" pitchFamily="2" charset="-78"/>
            </a:endParaRPr>
          </a:p>
        </p:txBody>
      </p:sp>
      <p:sp>
        <p:nvSpPr>
          <p:cNvPr id="3" name="عنوان فرعي 2"/>
          <p:cNvSpPr>
            <a:spLocks noGrp="1"/>
          </p:cNvSpPr>
          <p:nvPr>
            <p:ph type="subTitle" idx="1"/>
          </p:nvPr>
        </p:nvSpPr>
        <p:spPr>
          <a:xfrm>
            <a:off x="357158" y="1428736"/>
            <a:ext cx="8429684" cy="5214974"/>
          </a:xfrm>
        </p:spPr>
        <p:txBody>
          <a:bodyPr>
            <a:normAutofit/>
          </a:bodyPr>
          <a:lstStyle/>
          <a:p>
            <a:pPr algn="r">
              <a:buFont typeface="Wingdings" pitchFamily="2" charset="2"/>
              <a:buChar char="q"/>
            </a:pPr>
            <a:r>
              <a:rPr lang="ar-SA" sz="4400" b="1" u="sng" dirty="0" smtClean="0">
                <a:solidFill>
                  <a:srgbClr val="7030A0"/>
                </a:solidFill>
                <a:cs typeface="Akhbar MT" pitchFamily="2" charset="-78"/>
              </a:rPr>
              <a:t>هذا المستوى الذي تكون فيه مادة القراءة صعبة جدا لمتابعة القراءة، وهو المستوى الذي يجب أن نتجنبه إذا كان ممكنا ويعتمد الحكم على إخفاق التلميذ وصعوبة المادة في ضوء المحك.</a:t>
            </a:r>
          </a:p>
          <a:p>
            <a:pPr algn="r">
              <a:buFont typeface="Wingdings" pitchFamily="2" charset="2"/>
              <a:buChar char="q"/>
            </a:pPr>
            <a:r>
              <a:rPr lang="ar-SA" sz="4400" b="1" u="sng" dirty="0" smtClean="0">
                <a:solidFill>
                  <a:srgbClr val="7030A0"/>
                </a:solidFill>
                <a:cs typeface="Akhbar MT" pitchFamily="2" charset="-78"/>
              </a:rPr>
              <a:t>معرفة الكلمات ( صحة القراءة ) 90% أو أقل</a:t>
            </a:r>
          </a:p>
          <a:p>
            <a:pPr algn="r">
              <a:buFont typeface="Wingdings" pitchFamily="2" charset="2"/>
              <a:buChar char="q"/>
            </a:pPr>
            <a:r>
              <a:rPr lang="ar-SA" sz="4400" b="1" u="sng" dirty="0" smtClean="0">
                <a:solidFill>
                  <a:srgbClr val="7030A0"/>
                </a:solidFill>
                <a:cs typeface="Akhbar MT" pitchFamily="2" charset="-78"/>
              </a:rPr>
              <a:t>الفهم 50% أو أقل</a:t>
            </a:r>
          </a:p>
          <a:p>
            <a:pPr algn="r"/>
            <a:endParaRPr lang="ar-SA" sz="6000" b="1" u="sng" dirty="0">
              <a:solidFill>
                <a:srgbClr val="7030A0"/>
              </a:solidFill>
              <a:cs typeface="Akhbar MT" pitchFamily="2" charset="-7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28596" y="285729"/>
            <a:ext cx="8215370" cy="1143007"/>
          </a:xfrm>
        </p:spPr>
        <p:txBody>
          <a:bodyPr>
            <a:normAutofit/>
          </a:bodyPr>
          <a:lstStyle/>
          <a:p>
            <a:pPr algn="ctr"/>
            <a:r>
              <a:rPr lang="ar-SA" u="sng" dirty="0" smtClean="0">
                <a:solidFill>
                  <a:srgbClr val="00B0F0"/>
                </a:solidFill>
                <a:cs typeface="Akhbar MT" pitchFamily="2" charset="-78"/>
              </a:rPr>
              <a:t>مستوى الفهم المبني على الاستماع</a:t>
            </a:r>
            <a:endParaRPr lang="ar-SA" u="sng" dirty="0">
              <a:solidFill>
                <a:srgbClr val="00B0F0"/>
              </a:solidFill>
              <a:cs typeface="Akhbar MT" pitchFamily="2" charset="-78"/>
            </a:endParaRPr>
          </a:p>
        </p:txBody>
      </p:sp>
      <p:sp>
        <p:nvSpPr>
          <p:cNvPr id="3" name="عنوان فرعي 2"/>
          <p:cNvSpPr>
            <a:spLocks noGrp="1"/>
          </p:cNvSpPr>
          <p:nvPr>
            <p:ph type="subTitle" idx="1"/>
          </p:nvPr>
        </p:nvSpPr>
        <p:spPr>
          <a:xfrm>
            <a:off x="357158" y="2357430"/>
            <a:ext cx="8429684" cy="4143404"/>
          </a:xfrm>
        </p:spPr>
        <p:txBody>
          <a:bodyPr>
            <a:normAutofit fontScale="92500" lnSpcReduction="10000"/>
          </a:bodyPr>
          <a:lstStyle/>
          <a:p>
            <a:pPr algn="r">
              <a:buFont typeface="Wingdings" pitchFamily="2" charset="2"/>
              <a:buChar char="q"/>
            </a:pPr>
            <a:r>
              <a:rPr lang="ar-SA" sz="4400" b="1" dirty="0" smtClean="0">
                <a:solidFill>
                  <a:srgbClr val="7030A0"/>
                </a:solidFill>
                <a:cs typeface="Akhbar MT" pitchFamily="2" charset="-78"/>
              </a:rPr>
              <a:t>من أجل تحديد القدرة الكامنة لقراءة التلميذ الذي يعاني من صعوبة في القراءة غالبا ما يبدأ الفاحص بقراءة نصوص قرائية في المستوى الأعلى من مستوى إخفاق التلميذ، إذ يستمع التلميذ لما يقرأ له ويعتبر المادة في مستوى الفهم المبني على الاستماع مادام التلميذ يحقق تلك النسبة وذلك بأن يجيبوا على ( 75 % ) من أسئلة الفهم.</a:t>
            </a:r>
          </a:p>
          <a:p>
            <a:pPr algn="r">
              <a:buFont typeface="Wingdings" pitchFamily="2" charset="2"/>
              <a:buChar char="q"/>
            </a:pPr>
            <a:r>
              <a:rPr lang="ar-SA" sz="4400" b="1" dirty="0" smtClean="0">
                <a:solidFill>
                  <a:srgbClr val="7030A0"/>
                </a:solidFill>
                <a:cs typeface="Akhbar MT" pitchFamily="2" charset="-78"/>
              </a:rPr>
              <a:t>الفهم 75%</a:t>
            </a:r>
          </a:p>
          <a:p>
            <a:pPr algn="r"/>
            <a:endParaRPr lang="ar-SA" sz="6000" b="1" u="sng" dirty="0">
              <a:solidFill>
                <a:srgbClr val="7030A0"/>
              </a:solidFill>
              <a:cs typeface="Akhbar MT" pitchFamily="2" charset="-7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28596" y="285729"/>
            <a:ext cx="8215370" cy="1143007"/>
          </a:xfrm>
        </p:spPr>
        <p:txBody>
          <a:bodyPr>
            <a:normAutofit/>
          </a:bodyPr>
          <a:lstStyle/>
          <a:p>
            <a:pPr algn="ctr"/>
            <a:r>
              <a:rPr lang="ar-SA" u="sng" dirty="0" smtClean="0">
                <a:solidFill>
                  <a:srgbClr val="00B0F0"/>
                </a:solidFill>
                <a:cs typeface="Akhbar MT" pitchFamily="2" charset="-78"/>
              </a:rPr>
              <a:t>تطبيق اختبارات القراءة غير الرسمية</a:t>
            </a:r>
            <a:endParaRPr lang="ar-SA" u="sng" dirty="0">
              <a:solidFill>
                <a:srgbClr val="00B0F0"/>
              </a:solidFill>
              <a:cs typeface="Akhbar MT" pitchFamily="2" charset="-78"/>
            </a:endParaRPr>
          </a:p>
        </p:txBody>
      </p:sp>
      <p:sp>
        <p:nvSpPr>
          <p:cNvPr id="3" name="عنوان فرعي 2"/>
          <p:cNvSpPr>
            <a:spLocks noGrp="1"/>
          </p:cNvSpPr>
          <p:nvPr>
            <p:ph type="subTitle" idx="1"/>
          </p:nvPr>
        </p:nvSpPr>
        <p:spPr>
          <a:xfrm>
            <a:off x="357158" y="1857364"/>
            <a:ext cx="8429684" cy="4357718"/>
          </a:xfrm>
        </p:spPr>
        <p:txBody>
          <a:bodyPr>
            <a:normAutofit fontScale="85000" lnSpcReduction="10000"/>
          </a:bodyPr>
          <a:lstStyle/>
          <a:p>
            <a:pPr algn="r">
              <a:buFont typeface="Wingdings" pitchFamily="2" charset="2"/>
              <a:buChar char="q"/>
            </a:pPr>
            <a:r>
              <a:rPr lang="ar-SA" sz="4400" b="1" dirty="0" smtClean="0">
                <a:solidFill>
                  <a:srgbClr val="7030A0"/>
                </a:solidFill>
                <a:cs typeface="Akhbar MT" pitchFamily="2" charset="-78"/>
              </a:rPr>
              <a:t>يجلس الفاحص في وسط الطاولة أو في أحد جوانبها في حين يجلس التلميذ على الجانب الأيمن للفاحص، فإن كان يستخدم يده اليمنى أجلس التلميذ على الجهة </a:t>
            </a:r>
            <a:r>
              <a:rPr lang="ar-SA" sz="4400" b="1" dirty="0" err="1" smtClean="0">
                <a:solidFill>
                  <a:srgbClr val="7030A0"/>
                </a:solidFill>
                <a:cs typeface="Akhbar MT" pitchFamily="2" charset="-78"/>
              </a:rPr>
              <a:t>اليسرى</a:t>
            </a:r>
            <a:r>
              <a:rPr lang="ar-SA" sz="4400" b="1" dirty="0" smtClean="0">
                <a:solidFill>
                  <a:srgbClr val="7030A0"/>
                </a:solidFill>
                <a:cs typeface="Akhbar MT" pitchFamily="2" charset="-78"/>
              </a:rPr>
              <a:t> وإن كان يستخدم يده </a:t>
            </a:r>
            <a:r>
              <a:rPr lang="ar-SA" sz="4400" b="1" dirty="0" err="1" smtClean="0">
                <a:solidFill>
                  <a:srgbClr val="7030A0"/>
                </a:solidFill>
                <a:cs typeface="Akhbar MT" pitchFamily="2" charset="-78"/>
              </a:rPr>
              <a:t>اليسرى</a:t>
            </a:r>
            <a:r>
              <a:rPr lang="ar-SA" sz="4400" b="1" dirty="0" smtClean="0">
                <a:solidFill>
                  <a:srgbClr val="7030A0"/>
                </a:solidFill>
                <a:cs typeface="Akhbar MT" pitchFamily="2" charset="-78"/>
              </a:rPr>
              <a:t> أجلس التلميذ على الجهة اليمنى للطاولة، وبهذه الطريقة يكون التلميذ أقل قدرة على الرؤيا وبالتالي على التشتت مما يكتبه الفاحص من ملاحظات، يطلب الفاحص عادة من التلميذ أن يبدأ من المستوى الذي يرى بأنه سوف يكون سهلا أو من المستوى قد يكون مكافئا لمستوى قراءة الطالب الاستقلالي أو الحر.</a:t>
            </a:r>
          </a:p>
          <a:p>
            <a:pPr algn="r"/>
            <a:endParaRPr lang="ar-SA" sz="6000" b="1" dirty="0">
              <a:solidFill>
                <a:srgbClr val="7030A0"/>
              </a:solidFill>
              <a:cs typeface="Akhbar MT" pitchFamily="2" charset="-7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28596" y="285729"/>
            <a:ext cx="8215370" cy="1143007"/>
          </a:xfrm>
        </p:spPr>
        <p:txBody>
          <a:bodyPr>
            <a:normAutofit/>
          </a:bodyPr>
          <a:lstStyle/>
          <a:p>
            <a:pPr algn="ctr"/>
            <a:r>
              <a:rPr lang="ar-SA" u="sng" dirty="0" smtClean="0">
                <a:solidFill>
                  <a:srgbClr val="00B0F0"/>
                </a:solidFill>
                <a:cs typeface="Akhbar MT" pitchFamily="2" charset="-78"/>
              </a:rPr>
              <a:t>تحليل أنماط الأخطاء من القراءة </a:t>
            </a:r>
            <a:r>
              <a:rPr lang="ar-SA" u="sng" dirty="0" err="1" smtClean="0">
                <a:solidFill>
                  <a:srgbClr val="00B0F0"/>
                </a:solidFill>
                <a:cs typeface="Akhbar MT" pitchFamily="2" charset="-78"/>
              </a:rPr>
              <a:t>الجهرية</a:t>
            </a:r>
            <a:endParaRPr lang="ar-SA" u="sng" dirty="0">
              <a:solidFill>
                <a:srgbClr val="00B0F0"/>
              </a:solidFill>
              <a:cs typeface="Akhbar MT" pitchFamily="2" charset="-78"/>
            </a:endParaRPr>
          </a:p>
        </p:txBody>
      </p:sp>
      <p:sp>
        <p:nvSpPr>
          <p:cNvPr id="3" name="عنوان فرعي 2"/>
          <p:cNvSpPr>
            <a:spLocks noGrp="1"/>
          </p:cNvSpPr>
          <p:nvPr>
            <p:ph type="subTitle" idx="1"/>
          </p:nvPr>
        </p:nvSpPr>
        <p:spPr>
          <a:xfrm>
            <a:off x="357158" y="2000240"/>
            <a:ext cx="8429684" cy="4643470"/>
          </a:xfrm>
        </p:spPr>
        <p:txBody>
          <a:bodyPr>
            <a:normAutofit fontScale="85000" lnSpcReduction="20000"/>
          </a:bodyPr>
          <a:lstStyle/>
          <a:p>
            <a:pPr algn="r">
              <a:buFont typeface="Wingdings" pitchFamily="2" charset="2"/>
              <a:buChar char="q"/>
            </a:pPr>
            <a:r>
              <a:rPr lang="ar-SA" sz="4400" b="1" dirty="0" smtClean="0">
                <a:solidFill>
                  <a:srgbClr val="7030A0"/>
                </a:solidFill>
                <a:cs typeface="Akhbar MT" pitchFamily="2" charset="-78"/>
              </a:rPr>
              <a:t>بالإضافة إلى أن اختبارات القراءة غير الرسمية يمكن أن تكون أداة مفيدة في تحديد مستويات قراءة التلميذ وفي انسجام التلاميذ ومواد القراءة، فإن أحد أكثر فوائدها أهمية يكمن في أنها تسمح لنا بتشخيص صعوبات قراءة معينة من خلال أنماط أخطاء القراءة </a:t>
            </a:r>
            <a:r>
              <a:rPr lang="ar-SA" sz="4400" b="1" dirty="0" err="1" smtClean="0">
                <a:solidFill>
                  <a:srgbClr val="7030A0"/>
                </a:solidFill>
                <a:cs typeface="Akhbar MT" pitchFamily="2" charset="-78"/>
              </a:rPr>
              <a:t>الجهرية</a:t>
            </a:r>
            <a:r>
              <a:rPr lang="ar-SA" sz="4400" b="1" dirty="0" smtClean="0">
                <a:solidFill>
                  <a:srgbClr val="7030A0"/>
                </a:solidFill>
                <a:cs typeface="Akhbar MT" pitchFamily="2" charset="-78"/>
              </a:rPr>
              <a:t>، وهذا التحليل بلا شك هو الموضوع الأكثر أهمية في مجال تشخيص القراءة. وحيث لا توجد طريقة لتحليل مباشر لمهارات ترميز التلاميذ عندما يقرؤون قراءة صامتة، فإن ملاحظة سلوك القراءة </a:t>
            </a:r>
            <a:r>
              <a:rPr lang="ar-SA" sz="4400" b="1" dirty="0" err="1" smtClean="0">
                <a:solidFill>
                  <a:srgbClr val="7030A0"/>
                </a:solidFill>
                <a:cs typeface="Akhbar MT" pitchFamily="2" charset="-78"/>
              </a:rPr>
              <a:t>الجهرية</a:t>
            </a:r>
            <a:r>
              <a:rPr lang="ar-SA" sz="4400" b="1" dirty="0" smtClean="0">
                <a:solidFill>
                  <a:srgbClr val="7030A0"/>
                </a:solidFill>
                <a:cs typeface="Akhbar MT" pitchFamily="2" charset="-78"/>
              </a:rPr>
              <a:t> يعتبر المؤشر الأكثر دقة على قدرة التلميذ على القراءة، مع أن القراءة </a:t>
            </a:r>
            <a:r>
              <a:rPr lang="ar-SA" sz="4400" b="1" dirty="0" err="1" smtClean="0">
                <a:solidFill>
                  <a:srgbClr val="7030A0"/>
                </a:solidFill>
                <a:cs typeface="Akhbar MT" pitchFamily="2" charset="-78"/>
              </a:rPr>
              <a:t>الجهرية</a:t>
            </a:r>
            <a:r>
              <a:rPr lang="ar-SA" sz="4400" b="1" dirty="0" smtClean="0">
                <a:solidFill>
                  <a:srgbClr val="7030A0"/>
                </a:solidFill>
                <a:cs typeface="Akhbar MT" pitchFamily="2" charset="-78"/>
              </a:rPr>
              <a:t> قد تعطي وجهة نظر مشوهة قليلا حول قدرة التلميذ على القراءة  </a:t>
            </a:r>
          </a:p>
          <a:p>
            <a:pPr algn="r"/>
            <a:endParaRPr lang="ar-SA" sz="6000" b="1" dirty="0">
              <a:solidFill>
                <a:srgbClr val="7030A0"/>
              </a:solidFill>
              <a:cs typeface="Akhbar MT" pitchFamily="2" charset="-7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28596" y="285729"/>
            <a:ext cx="8215370" cy="1143007"/>
          </a:xfrm>
        </p:spPr>
        <p:txBody>
          <a:bodyPr>
            <a:normAutofit/>
          </a:bodyPr>
          <a:lstStyle/>
          <a:p>
            <a:r>
              <a:rPr lang="ar-SA" u="sng" dirty="0" smtClean="0">
                <a:solidFill>
                  <a:srgbClr val="00B0F0"/>
                </a:solidFill>
                <a:cs typeface="Akhbar MT" pitchFamily="2" charset="-78"/>
              </a:rPr>
              <a:t>أنماط أخطاء التلميذ الذي يعاني من صعوبة في القراءة</a:t>
            </a:r>
            <a:endParaRPr lang="ar-SA" u="sng" dirty="0">
              <a:solidFill>
                <a:srgbClr val="00B0F0"/>
              </a:solidFill>
              <a:cs typeface="Akhbar MT" pitchFamily="2" charset="-78"/>
            </a:endParaRPr>
          </a:p>
        </p:txBody>
      </p:sp>
      <p:sp>
        <p:nvSpPr>
          <p:cNvPr id="3" name="عنوان فرعي 2"/>
          <p:cNvSpPr>
            <a:spLocks noGrp="1"/>
          </p:cNvSpPr>
          <p:nvPr>
            <p:ph type="subTitle" idx="1"/>
          </p:nvPr>
        </p:nvSpPr>
        <p:spPr>
          <a:xfrm>
            <a:off x="428596" y="1428736"/>
            <a:ext cx="8429684" cy="4429156"/>
          </a:xfrm>
        </p:spPr>
        <p:txBody>
          <a:bodyPr>
            <a:normAutofit/>
          </a:bodyPr>
          <a:lstStyle/>
          <a:p>
            <a:pPr marL="742950" indent="-742950" algn="r">
              <a:buFont typeface="+mj-lt"/>
              <a:buAutoNum type="arabicPeriod"/>
            </a:pPr>
            <a:r>
              <a:rPr lang="ar-SA" sz="4800" u="sng" dirty="0" smtClean="0">
                <a:solidFill>
                  <a:srgbClr val="FF0000"/>
                </a:solidFill>
                <a:cs typeface="Akhbar MT" pitchFamily="2" charset="-78"/>
              </a:rPr>
              <a:t>الحذف :</a:t>
            </a:r>
          </a:p>
          <a:p>
            <a:pPr algn="r"/>
            <a:r>
              <a:rPr lang="ar-SA" sz="4400" u="sng" dirty="0" smtClean="0">
                <a:solidFill>
                  <a:srgbClr val="7030A0"/>
                </a:solidFill>
                <a:cs typeface="Akhbar MT" pitchFamily="2" charset="-78"/>
              </a:rPr>
              <a:t>يحذف التلاميذ أحيانا أجزاء من الكلمات ( </a:t>
            </a:r>
            <a:r>
              <a:rPr lang="ar-SA" sz="4400" u="sng" dirty="0" err="1" smtClean="0">
                <a:solidFill>
                  <a:srgbClr val="7030A0"/>
                </a:solidFill>
                <a:cs typeface="Akhbar MT" pitchFamily="2" charset="-78"/>
              </a:rPr>
              <a:t>ت</a:t>
            </a:r>
            <a:r>
              <a:rPr lang="ar-SA" sz="4400" u="sng" dirty="0" smtClean="0">
                <a:solidFill>
                  <a:srgbClr val="7030A0"/>
                </a:solidFill>
                <a:cs typeface="Akhbar MT" pitchFamily="2" charset="-78"/>
              </a:rPr>
              <a:t>، </a:t>
            </a:r>
            <a:r>
              <a:rPr lang="ar-SA" sz="4400" u="sng" dirty="0" err="1" smtClean="0">
                <a:solidFill>
                  <a:srgbClr val="7030A0"/>
                </a:solidFill>
                <a:cs typeface="Akhbar MT" pitchFamily="2" charset="-78"/>
              </a:rPr>
              <a:t>و</a:t>
            </a:r>
            <a:r>
              <a:rPr lang="ar-SA" sz="4400" u="sng" dirty="0" smtClean="0">
                <a:solidFill>
                  <a:srgbClr val="7030A0"/>
                </a:solidFill>
                <a:cs typeface="Akhbar MT" pitchFamily="2" charset="-78"/>
              </a:rPr>
              <a:t> ) كلمات كاملة، شبه جمل ، جملا أو أسطر كاملة. ويحدث الحذف عادة بسبب عدم الاهتمام أو بسبب نقص مهارات </a:t>
            </a:r>
            <a:r>
              <a:rPr lang="ar-SA" sz="4400" u="sng" dirty="0" smtClean="0">
                <a:solidFill>
                  <a:srgbClr val="FF0000"/>
                </a:solidFill>
                <a:cs typeface="Akhbar MT" pitchFamily="2" charset="-78"/>
              </a:rPr>
              <a:t>معرفة الكلمة أو تحليل الكلمة </a:t>
            </a:r>
            <a:r>
              <a:rPr lang="ar-SA" sz="4400" u="sng" dirty="0" smtClean="0">
                <a:solidFill>
                  <a:srgbClr val="7030A0"/>
                </a:solidFill>
                <a:cs typeface="Akhbar MT" pitchFamily="2" charset="-78"/>
              </a:rPr>
              <a:t>لدى التلميذ. ولهذا يجب التأكيد بأن نمط العلاج يعتمد على السبب.</a:t>
            </a:r>
            <a:endParaRPr lang="ar-SA" sz="6000" u="sng" dirty="0">
              <a:solidFill>
                <a:srgbClr val="7030A0"/>
              </a:solidFill>
              <a:cs typeface="Akhbar MT" pitchFamily="2" charset="-7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28596" y="285729"/>
            <a:ext cx="8215370" cy="1143007"/>
          </a:xfrm>
        </p:spPr>
        <p:txBody>
          <a:bodyPr>
            <a:normAutofit/>
          </a:bodyPr>
          <a:lstStyle/>
          <a:p>
            <a:r>
              <a:rPr lang="ar-SA" u="sng" dirty="0" smtClean="0">
                <a:solidFill>
                  <a:srgbClr val="00B0F0"/>
                </a:solidFill>
                <a:cs typeface="Akhbar MT" pitchFamily="2" charset="-78"/>
              </a:rPr>
              <a:t>أنماط أخطاء التلميذ الذي يعاني من صعوبة في القراءة</a:t>
            </a:r>
            <a:endParaRPr lang="ar-SA" u="sng" dirty="0">
              <a:solidFill>
                <a:srgbClr val="00B0F0"/>
              </a:solidFill>
              <a:cs typeface="Akhbar MT" pitchFamily="2" charset="-78"/>
            </a:endParaRPr>
          </a:p>
        </p:txBody>
      </p:sp>
      <p:sp>
        <p:nvSpPr>
          <p:cNvPr id="3" name="عنوان فرعي 2"/>
          <p:cNvSpPr>
            <a:spLocks noGrp="1"/>
          </p:cNvSpPr>
          <p:nvPr>
            <p:ph type="subTitle" idx="1"/>
          </p:nvPr>
        </p:nvSpPr>
        <p:spPr>
          <a:xfrm>
            <a:off x="357158" y="1428736"/>
            <a:ext cx="8429684" cy="5214974"/>
          </a:xfrm>
        </p:spPr>
        <p:txBody>
          <a:bodyPr>
            <a:normAutofit fontScale="85000" lnSpcReduction="10000"/>
          </a:bodyPr>
          <a:lstStyle/>
          <a:p>
            <a:pPr marL="914400" indent="-914400" algn="r"/>
            <a:r>
              <a:rPr lang="ar-SA" sz="4800" u="sng" dirty="0" smtClean="0">
                <a:solidFill>
                  <a:srgbClr val="FF0000"/>
                </a:solidFill>
                <a:cs typeface="Akhbar MT" pitchFamily="2" charset="-78"/>
              </a:rPr>
              <a:t>2. الإدخال / الإضافة:</a:t>
            </a:r>
          </a:p>
          <a:p>
            <a:pPr algn="r">
              <a:buFont typeface="Wingdings" pitchFamily="2" charset="2"/>
              <a:buChar char="q"/>
            </a:pPr>
            <a:r>
              <a:rPr lang="ar-SA" sz="4400" dirty="0" smtClean="0">
                <a:solidFill>
                  <a:srgbClr val="7030A0"/>
                </a:solidFill>
                <a:cs typeface="Akhbar MT" pitchFamily="2" charset="-78"/>
              </a:rPr>
              <a:t>يدخل التلاميذ أحيانا حرفا على الكلمات المقروءة، أو يدخلون كلمات جديدة ليست من النص. وينتج الإدخال عن نقص في الفهم، والإهمال أو حين تتفوق قدرة اللغة الشفهية على قدرة القراءة، فإذا قام التلميذ بتصحيح ما ادخله على النص وفق مقتضيات سياق الجملة فعادة ما نفترض بأن التلميذ يفهم النص وهو مؤشر على الإهمال وعدم الاهتمام، أو بأن القدرة اللغوية للتلميذ تفوق قدرته على القراءة.</a:t>
            </a:r>
          </a:p>
          <a:p>
            <a:pPr algn="r">
              <a:buFont typeface="Wingdings" pitchFamily="2" charset="2"/>
              <a:buChar char="q"/>
            </a:pPr>
            <a:r>
              <a:rPr lang="ar-SA" sz="4400" dirty="0" smtClean="0">
                <a:solidFill>
                  <a:srgbClr val="7030A0"/>
                </a:solidFill>
                <a:cs typeface="Akhbar MT" pitchFamily="2" charset="-78"/>
              </a:rPr>
              <a:t>وإذا لم يتأثر إدخال التلميذ بسياق الجملة، فمن المرجح أن التلميذ يعاني من صعوبة فهم.</a:t>
            </a:r>
            <a:endParaRPr lang="ar-SA" sz="6000" dirty="0">
              <a:solidFill>
                <a:srgbClr val="7030A0"/>
              </a:solidFill>
              <a:cs typeface="Akhbar MT" pitchFamily="2" charset="-7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28596" y="285729"/>
            <a:ext cx="8215370" cy="1143007"/>
          </a:xfrm>
        </p:spPr>
        <p:txBody>
          <a:bodyPr>
            <a:normAutofit/>
          </a:bodyPr>
          <a:lstStyle/>
          <a:p>
            <a:r>
              <a:rPr lang="ar-SA" u="sng" dirty="0" smtClean="0">
                <a:solidFill>
                  <a:srgbClr val="00B0F0"/>
                </a:solidFill>
                <a:cs typeface="Akhbar MT" pitchFamily="2" charset="-78"/>
              </a:rPr>
              <a:t>أنماط أخطاء التلميذ الذي يعاني من صعوبة في القراءة</a:t>
            </a:r>
            <a:endParaRPr lang="ar-SA" u="sng" dirty="0">
              <a:solidFill>
                <a:srgbClr val="00B0F0"/>
              </a:solidFill>
              <a:cs typeface="Akhbar MT" pitchFamily="2" charset="-78"/>
            </a:endParaRPr>
          </a:p>
        </p:txBody>
      </p:sp>
      <p:sp>
        <p:nvSpPr>
          <p:cNvPr id="3" name="عنوان فرعي 2"/>
          <p:cNvSpPr>
            <a:spLocks noGrp="1"/>
          </p:cNvSpPr>
          <p:nvPr>
            <p:ph type="subTitle" idx="1"/>
          </p:nvPr>
        </p:nvSpPr>
        <p:spPr>
          <a:xfrm>
            <a:off x="357158" y="1428736"/>
            <a:ext cx="8429684" cy="5214974"/>
          </a:xfrm>
        </p:spPr>
        <p:txBody>
          <a:bodyPr>
            <a:normAutofit fontScale="85000" lnSpcReduction="20000"/>
          </a:bodyPr>
          <a:lstStyle/>
          <a:p>
            <a:pPr marL="742950" indent="-742950" algn="r"/>
            <a:r>
              <a:rPr lang="ar-SA" sz="4800" u="sng" dirty="0" smtClean="0">
                <a:solidFill>
                  <a:srgbClr val="FF0000"/>
                </a:solidFill>
                <a:cs typeface="Akhbar MT" pitchFamily="2" charset="-78"/>
              </a:rPr>
              <a:t>3. القلب أو العكس:</a:t>
            </a:r>
          </a:p>
          <a:p>
            <a:pPr algn="r"/>
            <a:r>
              <a:rPr lang="ar-SA" sz="4400" dirty="0" smtClean="0">
                <a:solidFill>
                  <a:srgbClr val="7030A0"/>
                </a:solidFill>
                <a:cs typeface="Akhbar MT" pitchFamily="2" charset="-78"/>
              </a:rPr>
              <a:t>يعكس التلاميذ أحيانا كامل الكلمات، أو جزءا من الكلمات، أو يعكسوا ويقلبوا الحروف. ويحدث ذلك لعدة أسباب، فعلى سبيل المثال فإن العديد من التلاميذ الصغار ممن هم دون ( 7 أو 8 ) سنوات يميلون إلى الوقوع في العكس، ولكنهم حين يصلون إلى سن السابعة والنصف والثامنة فغالبا ما نجدهم يمتلكون النضج الإدراكي الضروري للتغلب على هذه المشكلة. فبعض التلاميذ لا يعرفون بأن الكلمات في اللغة العربية تكتب من اليمين إلى اليسار، وبأن الجملة تقرأ بنفس الطريقة، في حين نجد أن بعض ذوي الصعوبات الشديدة في القراءة قد يوجد لديهم خلل في الوظائف العصبية التي يتسبب في رؤية الكلمات والحروف في ترتيب معكوس عندما تتصل إلى الدماغ. </a:t>
            </a:r>
            <a:endParaRPr lang="ar-SA" sz="6000" dirty="0">
              <a:solidFill>
                <a:srgbClr val="7030A0"/>
              </a:solidFill>
              <a:cs typeface="Akhbar MT" pitchFamily="2" charset="-7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28596" y="285729"/>
            <a:ext cx="8215370" cy="1143007"/>
          </a:xfrm>
        </p:spPr>
        <p:txBody>
          <a:bodyPr>
            <a:normAutofit/>
          </a:bodyPr>
          <a:lstStyle/>
          <a:p>
            <a:r>
              <a:rPr lang="ar-SA" u="sng" dirty="0" smtClean="0">
                <a:solidFill>
                  <a:srgbClr val="00B0F0"/>
                </a:solidFill>
                <a:cs typeface="Akhbar MT" pitchFamily="2" charset="-78"/>
              </a:rPr>
              <a:t>أنماط أخطاء التلميذ الذي يعاني من صعوبة في القراءة</a:t>
            </a:r>
            <a:endParaRPr lang="ar-SA" u="sng" dirty="0">
              <a:solidFill>
                <a:srgbClr val="00B0F0"/>
              </a:solidFill>
              <a:cs typeface="Akhbar MT" pitchFamily="2" charset="-78"/>
            </a:endParaRPr>
          </a:p>
        </p:txBody>
      </p:sp>
      <p:sp>
        <p:nvSpPr>
          <p:cNvPr id="3" name="عنوان فرعي 2"/>
          <p:cNvSpPr>
            <a:spLocks noGrp="1"/>
          </p:cNvSpPr>
          <p:nvPr>
            <p:ph type="subTitle" idx="1"/>
          </p:nvPr>
        </p:nvSpPr>
        <p:spPr>
          <a:xfrm>
            <a:off x="357158" y="1142984"/>
            <a:ext cx="8429684" cy="5214974"/>
          </a:xfrm>
        </p:spPr>
        <p:txBody>
          <a:bodyPr>
            <a:normAutofit lnSpcReduction="10000"/>
          </a:bodyPr>
          <a:lstStyle/>
          <a:p>
            <a:pPr marL="742950" indent="-742950" algn="r"/>
            <a:r>
              <a:rPr lang="ar-SA" sz="4800" u="sng" dirty="0" smtClean="0">
                <a:solidFill>
                  <a:srgbClr val="FF0000"/>
                </a:solidFill>
                <a:cs typeface="Akhbar MT" pitchFamily="2" charset="-78"/>
              </a:rPr>
              <a:t>4. المساعدة  :</a:t>
            </a:r>
          </a:p>
          <a:p>
            <a:pPr algn="r"/>
            <a:r>
              <a:rPr lang="ar-SA" sz="4400" dirty="0" smtClean="0">
                <a:solidFill>
                  <a:srgbClr val="7030A0"/>
                </a:solidFill>
                <a:cs typeface="Akhbar MT" pitchFamily="2" charset="-78"/>
              </a:rPr>
              <a:t>حين يفتقد التلميذ القدرة على قراءة الكلمات العربية فغالبا ما يسأل المساعدة أو ينتظر حتى تقدم له المساعدة. إن التلميذ الذي يفعل ذلك غالبا ما يكون لديه نقص في مهارة معرفة الكلمة أو في مهارة تحليل الكلمة، وغالبا ما يفتقد الثقة بالنفس في قدرته على قراءة الكلمات بالعربية، فإذا حدث ذلك فعليك أن تبدأ بفحص مهارات التلميذ في التحليل.</a:t>
            </a:r>
            <a:endParaRPr lang="ar-SA" sz="6000" dirty="0">
              <a:solidFill>
                <a:srgbClr val="7030A0"/>
              </a:solidFill>
              <a:cs typeface="Akhbar MT" pitchFamily="2" charset="-78"/>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28596" y="285729"/>
            <a:ext cx="8215370" cy="1143007"/>
          </a:xfrm>
        </p:spPr>
        <p:txBody>
          <a:bodyPr>
            <a:normAutofit/>
          </a:bodyPr>
          <a:lstStyle/>
          <a:p>
            <a:r>
              <a:rPr lang="ar-SA" u="sng" dirty="0" smtClean="0">
                <a:solidFill>
                  <a:srgbClr val="00B0F0"/>
                </a:solidFill>
                <a:cs typeface="Akhbar MT" pitchFamily="2" charset="-78"/>
              </a:rPr>
              <a:t>أنماط أخطاء التلميذ الذي يعاني من صعوبة في القراءة</a:t>
            </a:r>
            <a:endParaRPr lang="ar-SA" u="sng" dirty="0">
              <a:solidFill>
                <a:srgbClr val="00B0F0"/>
              </a:solidFill>
              <a:cs typeface="Akhbar MT" pitchFamily="2" charset="-78"/>
            </a:endParaRPr>
          </a:p>
        </p:txBody>
      </p:sp>
      <p:sp>
        <p:nvSpPr>
          <p:cNvPr id="3" name="عنوان فرعي 2"/>
          <p:cNvSpPr>
            <a:spLocks noGrp="1"/>
          </p:cNvSpPr>
          <p:nvPr>
            <p:ph type="subTitle" idx="1"/>
          </p:nvPr>
        </p:nvSpPr>
        <p:spPr>
          <a:xfrm>
            <a:off x="357158" y="1428736"/>
            <a:ext cx="8429684" cy="5214974"/>
          </a:xfrm>
        </p:spPr>
        <p:txBody>
          <a:bodyPr>
            <a:normAutofit fontScale="77500" lnSpcReduction="20000"/>
          </a:bodyPr>
          <a:lstStyle/>
          <a:p>
            <a:pPr marL="742950" indent="-742950" algn="r"/>
            <a:r>
              <a:rPr lang="ar-SA" sz="4800" u="sng" dirty="0" smtClean="0">
                <a:solidFill>
                  <a:srgbClr val="FF0000"/>
                </a:solidFill>
                <a:cs typeface="Akhbar MT" pitchFamily="2" charset="-78"/>
              </a:rPr>
              <a:t>5. التكرار:</a:t>
            </a:r>
          </a:p>
          <a:p>
            <a:pPr algn="r"/>
            <a:r>
              <a:rPr lang="ar-SA" sz="4400" b="1" dirty="0" smtClean="0">
                <a:solidFill>
                  <a:srgbClr val="7030A0"/>
                </a:solidFill>
                <a:cs typeface="Akhbar MT" pitchFamily="2" charset="-78"/>
              </a:rPr>
              <a:t>قد يكرر التلاميذ بسبب ضعف مهارات التعرف على الكلمة، أو ضعف مهارات تحليل الكلمة، أو بسبب أنهم طوروا عادات سيئة، وللبدء بمعالجة المشكلة يجب عليك أولا تحديد السبب، حيث أن علاج التكرار عن عادة سيئة يختلف كثيرا عن العلاج المتسبب عن ضعف في مهارة التعرف على الكلمة أو تحليلها، فإذا كرر التلميذ كثيرا في مادة من مستوى صفه كالصف الخامس مثلا فقد تحدد السبب بأن تجعل التلميذ يقرأ مادة دون المستوى الذي كرر فيه بعدة مستويات، فإذا استمر التلميذ في التكرار على المادة ذات المستوى الصفي الأقل فالمشكلة ببساطة اعتبارها عادة سيئة. أما إذا كان عدد التكرارات التي قام </a:t>
            </a:r>
            <a:r>
              <a:rPr lang="ar-SA" sz="4400" b="1" dirty="0" err="1" smtClean="0">
                <a:solidFill>
                  <a:srgbClr val="7030A0"/>
                </a:solidFill>
                <a:cs typeface="Akhbar MT" pitchFamily="2" charset="-78"/>
              </a:rPr>
              <a:t>بها</a:t>
            </a:r>
            <a:r>
              <a:rPr lang="ar-SA" sz="4400" b="1" dirty="0" smtClean="0">
                <a:solidFill>
                  <a:srgbClr val="7030A0"/>
                </a:solidFill>
                <a:cs typeface="Akhbar MT" pitchFamily="2" charset="-78"/>
              </a:rPr>
              <a:t> التلميذ في المادة الأسهل قليلة بشكل واضح، فمن المرجح أن تكون مشكلة التلميذ في مهارات التعرف على الكلمات أو في تحليلها.</a:t>
            </a:r>
            <a:endParaRPr lang="ar-SA" sz="6000" b="1" dirty="0">
              <a:solidFill>
                <a:srgbClr val="7030A0"/>
              </a:solidFill>
              <a:cs typeface="Akhbar MT"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297502"/>
          </a:xfrm>
        </p:spPr>
        <p:txBody>
          <a:bodyPr>
            <a:normAutofit fontScale="90000"/>
          </a:bodyPr>
          <a:lstStyle/>
          <a:p>
            <a:pPr algn="r"/>
            <a:r>
              <a:rPr lang="ar-SA" sz="5400" b="1" u="sng" dirty="0" smtClean="0">
                <a:solidFill>
                  <a:srgbClr val="7030A0"/>
                </a:solidFill>
                <a:cs typeface="Akhbar MT" pitchFamily="2" charset="-78"/>
              </a:rPr>
              <a:t/>
            </a:r>
            <a:br>
              <a:rPr lang="ar-SA" sz="5400" b="1" u="sng" dirty="0" smtClean="0">
                <a:solidFill>
                  <a:srgbClr val="7030A0"/>
                </a:solidFill>
                <a:cs typeface="Akhbar MT" pitchFamily="2" charset="-78"/>
              </a:rPr>
            </a:br>
            <a:r>
              <a:rPr lang="ar-SA" sz="5400" b="1" u="sng" dirty="0" smtClean="0">
                <a:solidFill>
                  <a:srgbClr val="7030A0"/>
                </a:solidFill>
                <a:cs typeface="Akhbar MT" pitchFamily="2" charset="-78"/>
              </a:rPr>
              <a:t>إن مظاهر الصعوبات القرائية التي سبق أن أشرنا إليها بمثابة شكل من أشكال التشخيص القرائي، وهي عملية مهمة إذا أن العلاج يستند عليها، ولا يمكن أن يكون هناك علاج ناجح بلا تشخيص ناجح، وقد يسهل التشخيص الناجح عملية العلاج</a:t>
            </a:r>
            <a:endParaRPr lang="ar-SA" sz="5400" b="1" u="sng" dirty="0">
              <a:solidFill>
                <a:srgbClr val="7030A0"/>
              </a:solidFill>
              <a:cs typeface="Akhbar MT" pitchFamily="2" charset="-78"/>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28596" y="285729"/>
            <a:ext cx="8215370" cy="1143007"/>
          </a:xfrm>
        </p:spPr>
        <p:txBody>
          <a:bodyPr>
            <a:normAutofit/>
          </a:bodyPr>
          <a:lstStyle/>
          <a:p>
            <a:r>
              <a:rPr lang="ar-SA" u="sng" dirty="0" smtClean="0">
                <a:solidFill>
                  <a:srgbClr val="00B0F0"/>
                </a:solidFill>
                <a:cs typeface="Akhbar MT" pitchFamily="2" charset="-78"/>
              </a:rPr>
              <a:t>أنماط أخطاء التلميذ الذي يعاني من صعوبة في القراءة</a:t>
            </a:r>
            <a:endParaRPr lang="ar-SA" u="sng" dirty="0">
              <a:solidFill>
                <a:srgbClr val="00B0F0"/>
              </a:solidFill>
              <a:cs typeface="Akhbar MT" pitchFamily="2" charset="-78"/>
            </a:endParaRPr>
          </a:p>
        </p:txBody>
      </p:sp>
      <p:sp>
        <p:nvSpPr>
          <p:cNvPr id="3" name="عنوان فرعي 2"/>
          <p:cNvSpPr>
            <a:spLocks noGrp="1"/>
          </p:cNvSpPr>
          <p:nvPr>
            <p:ph type="subTitle" idx="1"/>
          </p:nvPr>
        </p:nvSpPr>
        <p:spPr>
          <a:xfrm>
            <a:off x="357158" y="1428736"/>
            <a:ext cx="8429684" cy="5214974"/>
          </a:xfrm>
        </p:spPr>
        <p:txBody>
          <a:bodyPr>
            <a:normAutofit fontScale="85000" lnSpcReduction="20000"/>
          </a:bodyPr>
          <a:lstStyle/>
          <a:p>
            <a:pPr marL="742950" indent="-742950" algn="r"/>
            <a:r>
              <a:rPr lang="ar-SA" sz="4800" u="sng" dirty="0" smtClean="0">
                <a:solidFill>
                  <a:srgbClr val="FF0000"/>
                </a:solidFill>
                <a:cs typeface="Akhbar MT" pitchFamily="2" charset="-78"/>
              </a:rPr>
              <a:t>6. إهمال علامات الترقيم:</a:t>
            </a:r>
          </a:p>
          <a:p>
            <a:pPr algn="r"/>
            <a:r>
              <a:rPr lang="ar-SA" sz="4400" dirty="0" smtClean="0">
                <a:solidFill>
                  <a:srgbClr val="7030A0"/>
                </a:solidFill>
                <a:cs typeface="Akhbar MT" pitchFamily="2" charset="-78"/>
              </a:rPr>
              <a:t>قد </a:t>
            </a:r>
            <a:r>
              <a:rPr lang="ar-SA" sz="4400" dirty="0" err="1" smtClean="0">
                <a:solidFill>
                  <a:srgbClr val="7030A0"/>
                </a:solidFill>
                <a:cs typeface="Akhbar MT" pitchFamily="2" charset="-78"/>
              </a:rPr>
              <a:t>يهمل</a:t>
            </a:r>
            <a:r>
              <a:rPr lang="ar-SA" sz="4400" dirty="0" smtClean="0">
                <a:solidFill>
                  <a:srgbClr val="7030A0"/>
                </a:solidFill>
                <a:cs typeface="Akhbar MT" pitchFamily="2" charset="-78"/>
              </a:rPr>
              <a:t> التلاميذ علامات الترقيم لعدة أسباب منها أنهم قد لا يكونوا على ألفة بمعاني علامات الترقيم المتعددة، أو بسبب نقص الفهم، أو بسبب أن القراءة أصبحت صعبة بالنسبة لهم، وبالتالي يفشلون في الانتباه لعلامات الترقيم، إن أولى الخطوات التي يجب اتخاذها لتحديد سبب المشكلة هو إعطاء التلميذ مادة سهلة ليقرأها، فإذا استمر التلميذ في إهمال علامات الترقيم ولكنه اظهر فهما لما قرأ من خلال الأسئلة المتعلقة بالمادة فإن التلميذ بحاجة ببساطة إلى أن يتعلم معاني علامات الترقيم المتعددة. أما إذا لم تظهر لديه هذه المشكلة في المستوى القرائي الأسهل فيمكن الافتراض بأن المشكلة هي مجرد عرض لمشكلة في الفهم أو معرفة الكلمات في المستويات المتقدمة.</a:t>
            </a:r>
            <a:endParaRPr lang="ar-SA" sz="6000" dirty="0">
              <a:solidFill>
                <a:srgbClr val="7030A0"/>
              </a:solidFill>
              <a:cs typeface="Akhbar MT" pitchFamily="2" charset="-78"/>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28596" y="285729"/>
            <a:ext cx="8215370" cy="1143007"/>
          </a:xfrm>
        </p:spPr>
        <p:txBody>
          <a:bodyPr>
            <a:normAutofit/>
          </a:bodyPr>
          <a:lstStyle/>
          <a:p>
            <a:r>
              <a:rPr lang="ar-SA" u="sng" dirty="0" smtClean="0">
                <a:solidFill>
                  <a:srgbClr val="00B0F0"/>
                </a:solidFill>
                <a:cs typeface="Akhbar MT" pitchFamily="2" charset="-78"/>
              </a:rPr>
              <a:t>أنماط أخطاء التلميذ الذي يعاني من صعوبة في القراءة</a:t>
            </a:r>
            <a:endParaRPr lang="ar-SA" u="sng" dirty="0">
              <a:solidFill>
                <a:srgbClr val="00B0F0"/>
              </a:solidFill>
              <a:cs typeface="Akhbar MT" pitchFamily="2" charset="-78"/>
            </a:endParaRPr>
          </a:p>
        </p:txBody>
      </p:sp>
      <p:sp>
        <p:nvSpPr>
          <p:cNvPr id="3" name="عنوان فرعي 2"/>
          <p:cNvSpPr>
            <a:spLocks noGrp="1"/>
          </p:cNvSpPr>
          <p:nvPr>
            <p:ph type="subTitle" idx="1"/>
          </p:nvPr>
        </p:nvSpPr>
        <p:spPr>
          <a:xfrm>
            <a:off x="357158" y="1000108"/>
            <a:ext cx="8429684" cy="5214974"/>
          </a:xfrm>
        </p:spPr>
        <p:txBody>
          <a:bodyPr>
            <a:normAutofit fontScale="92500" lnSpcReduction="20000"/>
          </a:bodyPr>
          <a:lstStyle/>
          <a:p>
            <a:pPr marL="742950" indent="-742950" algn="r"/>
            <a:r>
              <a:rPr lang="ar-SA" sz="4800" u="sng" dirty="0" smtClean="0">
                <a:solidFill>
                  <a:srgbClr val="FF0000"/>
                </a:solidFill>
                <a:cs typeface="Akhbar MT" pitchFamily="2" charset="-78"/>
              </a:rPr>
              <a:t>7. الإبدال أو النطق الخاطئ جزئيا :</a:t>
            </a:r>
          </a:p>
          <a:p>
            <a:pPr algn="r"/>
            <a:r>
              <a:rPr lang="ar-SA" sz="4400" dirty="0" smtClean="0">
                <a:solidFill>
                  <a:srgbClr val="7030A0"/>
                </a:solidFill>
                <a:cs typeface="Akhbar MT" pitchFamily="2" charset="-78"/>
              </a:rPr>
              <a:t>يرجع الإبدال إلى استخدام كلمة بدلا من كلمة، أما النطق الخاطئ جزئيا فيرجع إلى خطأ في نطق حرف أو مجموعة حروف داخل الكلمة، فالتلميذ الذي يبدل كلمة بأخرى قد يكون قارئا مهملا أو قد يفتقد مهارات التعرف على الكلمة.أما التلميذ الذي يخطئ في نطق الكلمات بسبب ضعف مهارات التعرف على الكلمة فقد يحتاج إلى مساعدة في تطوير تلك المهارات، أما التلميذ الذي يخطئ في نطق الكلمات خطأ جزئيا فيمكن أن يستفيد من مهارات تحليل الكلمة.</a:t>
            </a:r>
            <a:endParaRPr lang="ar-SA" sz="6000" dirty="0">
              <a:solidFill>
                <a:srgbClr val="7030A0"/>
              </a:solidFill>
              <a:cs typeface="Akhbar MT" pitchFamily="2" charset="-78"/>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28596" y="285729"/>
            <a:ext cx="8215370" cy="1143007"/>
          </a:xfrm>
        </p:spPr>
        <p:txBody>
          <a:bodyPr>
            <a:normAutofit/>
          </a:bodyPr>
          <a:lstStyle/>
          <a:p>
            <a:r>
              <a:rPr lang="ar-SA" u="sng" dirty="0" smtClean="0">
                <a:solidFill>
                  <a:srgbClr val="00B0F0"/>
                </a:solidFill>
                <a:cs typeface="Akhbar MT" pitchFamily="2" charset="-78"/>
              </a:rPr>
              <a:t>أنماط أخطاء التلميذ الذي يعاني من صعوبة في القراءة</a:t>
            </a:r>
            <a:endParaRPr lang="ar-SA" u="sng" dirty="0">
              <a:solidFill>
                <a:srgbClr val="00B0F0"/>
              </a:solidFill>
              <a:cs typeface="Akhbar MT" pitchFamily="2" charset="-78"/>
            </a:endParaRPr>
          </a:p>
        </p:txBody>
      </p:sp>
      <p:sp>
        <p:nvSpPr>
          <p:cNvPr id="3" name="عنوان فرعي 2"/>
          <p:cNvSpPr>
            <a:spLocks noGrp="1"/>
          </p:cNvSpPr>
          <p:nvPr>
            <p:ph type="subTitle" idx="1"/>
          </p:nvPr>
        </p:nvSpPr>
        <p:spPr>
          <a:xfrm>
            <a:off x="357158" y="1428736"/>
            <a:ext cx="8429684" cy="5214974"/>
          </a:xfrm>
        </p:spPr>
        <p:txBody>
          <a:bodyPr>
            <a:normAutofit lnSpcReduction="10000"/>
          </a:bodyPr>
          <a:lstStyle/>
          <a:p>
            <a:pPr marL="742950" indent="-742950" algn="r"/>
            <a:r>
              <a:rPr lang="ar-SA" sz="4800" u="sng" dirty="0" smtClean="0">
                <a:solidFill>
                  <a:srgbClr val="FF0000"/>
                </a:solidFill>
                <a:cs typeface="Akhbar MT" pitchFamily="2" charset="-78"/>
              </a:rPr>
              <a:t>8. التوقف قبل قراءة الكلمات:</a:t>
            </a:r>
          </a:p>
          <a:p>
            <a:pPr algn="r"/>
            <a:r>
              <a:rPr lang="ar-SA" sz="4400" dirty="0" smtClean="0">
                <a:solidFill>
                  <a:srgbClr val="7030A0"/>
                </a:solidFill>
                <a:cs typeface="Akhbar MT" pitchFamily="2" charset="-78"/>
              </a:rPr>
              <a:t>التلميذ الذي يتوقف أطول مما هو مألوف قبل قراءة الكلمات فغالبا ما يعاني من نقص في مهارات التعرف على الكلمة أو تحليلها أو قد تكونت لديه عادة القراءة كلمة كلمة. فإذا قرأ التلميذ الذي يظهر مثل هذا المشكلة نص مكتوب بمستوى صفي أقل، فإنك تستطيع أن تحدد ما إذا كانت القراءة كلمة كلمة عادة أو إذا كان التلميذ يفتقد المهارات الضرورية للتعرف على الكلمة وتحليلها.</a:t>
            </a:r>
            <a:endParaRPr lang="ar-SA" sz="6000" dirty="0">
              <a:solidFill>
                <a:srgbClr val="7030A0"/>
              </a:solidFill>
              <a:cs typeface="Akhbar MT"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869006"/>
          </a:xfrm>
        </p:spPr>
        <p:txBody>
          <a:bodyPr>
            <a:noAutofit/>
          </a:bodyPr>
          <a:lstStyle/>
          <a:p>
            <a:pPr algn="r"/>
            <a:r>
              <a:rPr lang="ar-SA" sz="4800" b="1" u="sng" dirty="0" smtClean="0">
                <a:solidFill>
                  <a:srgbClr val="7030A0"/>
                </a:solidFill>
                <a:cs typeface="Akhbar MT" pitchFamily="2" charset="-78"/>
              </a:rPr>
              <a:t/>
            </a:r>
            <a:br>
              <a:rPr lang="ar-SA" sz="4800" b="1" u="sng" dirty="0" smtClean="0">
                <a:solidFill>
                  <a:srgbClr val="7030A0"/>
                </a:solidFill>
                <a:cs typeface="Akhbar MT" pitchFamily="2" charset="-78"/>
              </a:rPr>
            </a:br>
            <a:r>
              <a:rPr lang="ar-SA" sz="4800" b="1" dirty="0" smtClean="0">
                <a:solidFill>
                  <a:srgbClr val="FF0000"/>
                </a:solidFill>
                <a:cs typeface="Akhbar MT" pitchFamily="2" charset="-78"/>
              </a:rPr>
              <a:t>إن أول خطوات </a:t>
            </a:r>
            <a:r>
              <a:rPr lang="ar-SA" sz="4800" b="1" dirty="0" smtClean="0">
                <a:solidFill>
                  <a:srgbClr val="7030A0"/>
                </a:solidFill>
                <a:cs typeface="Akhbar MT" pitchFamily="2" charset="-78"/>
              </a:rPr>
              <a:t>التشخيص يبدأ من غرفة الصف ومن خلال </a:t>
            </a:r>
            <a:r>
              <a:rPr lang="ar-SA" sz="4800" b="1" u="sng" dirty="0" smtClean="0">
                <a:solidFill>
                  <a:srgbClr val="7030A0"/>
                </a:solidFill>
                <a:cs typeface="Akhbar MT" pitchFamily="2" charset="-78"/>
              </a:rPr>
              <a:t>ملاحظة معلم الصف لقراءة الطالب </a:t>
            </a:r>
            <a:r>
              <a:rPr lang="ar-SA" sz="4800" b="1" dirty="0" smtClean="0">
                <a:solidFill>
                  <a:srgbClr val="7030A0"/>
                </a:solidFill>
                <a:cs typeface="Akhbar MT" pitchFamily="2" charset="-78"/>
              </a:rPr>
              <a:t>والتي تلفت نظره، نظرا لتكرار حدوثها والتي تتم في العادة خلال دروس القراءة اليومية، </a:t>
            </a:r>
            <a:r>
              <a:rPr lang="ar-SA" sz="4800" b="1" dirty="0" smtClean="0">
                <a:solidFill>
                  <a:srgbClr val="FF0000"/>
                </a:solidFill>
                <a:cs typeface="Akhbar MT" pitchFamily="2" charset="-78"/>
              </a:rPr>
              <a:t>وفي المرحلة الثانية</a:t>
            </a:r>
            <a:r>
              <a:rPr lang="ar-SA" sz="4800" b="1" dirty="0" smtClean="0">
                <a:solidFill>
                  <a:srgbClr val="7030A0"/>
                </a:solidFill>
                <a:cs typeface="Akhbar MT" pitchFamily="2" charset="-78"/>
              </a:rPr>
              <a:t> مرحلة </a:t>
            </a:r>
            <a:r>
              <a:rPr lang="ar-SA" sz="4800" b="1" u="sng" dirty="0" smtClean="0">
                <a:solidFill>
                  <a:srgbClr val="7030A0"/>
                </a:solidFill>
                <a:cs typeface="Akhbar MT" pitchFamily="2" charset="-78"/>
              </a:rPr>
              <a:t>التشخيص وفق اختبارات مقننة وغير مقننة</a:t>
            </a:r>
            <a:r>
              <a:rPr lang="ar-SA" sz="4800" b="1" dirty="0" smtClean="0">
                <a:solidFill>
                  <a:srgbClr val="7030A0"/>
                </a:solidFill>
                <a:cs typeface="Akhbar MT" pitchFamily="2" charset="-78"/>
              </a:rPr>
              <a:t> والتي تأخذ عدة أشكال وصور حيث يقوم المعلم بتطبيقها ثم رصد الأخطاء التي يرتكبها الطالب أثناء القراءة</a:t>
            </a:r>
            <a:r>
              <a:rPr lang="ar-SA" sz="4000" b="1" dirty="0" smtClean="0">
                <a:solidFill>
                  <a:srgbClr val="7030A0"/>
                </a:solidFill>
                <a:cs typeface="Akhbar MT" pitchFamily="2" charset="-78"/>
              </a:rPr>
              <a:t>.(القراءة </a:t>
            </a:r>
            <a:r>
              <a:rPr lang="ar-SA" sz="4000" b="1" dirty="0" err="1" smtClean="0">
                <a:solidFill>
                  <a:srgbClr val="7030A0"/>
                </a:solidFill>
                <a:cs typeface="Akhbar MT" pitchFamily="2" charset="-78"/>
              </a:rPr>
              <a:t>الجهرية</a:t>
            </a:r>
            <a:r>
              <a:rPr lang="ar-SA" sz="4000" b="1" dirty="0" smtClean="0">
                <a:solidFill>
                  <a:srgbClr val="7030A0"/>
                </a:solidFill>
                <a:cs typeface="Akhbar MT" pitchFamily="2" charset="-78"/>
              </a:rPr>
              <a:t>)(القراءة الصامتة)(إعادة السرد)</a:t>
            </a:r>
            <a:endParaRPr lang="ar-SA" sz="4800" b="1" dirty="0">
              <a:solidFill>
                <a:srgbClr val="7030A0"/>
              </a:solidFill>
              <a:cs typeface="Akhbar MT" pitchFamily="2"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85720" y="1285860"/>
            <a:ext cx="8643998" cy="4929222"/>
          </a:xfrm>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p>
            <a:pPr algn="r">
              <a:buFont typeface="Arial" pitchFamily="34" charset="0"/>
              <a:buChar char="•"/>
            </a:pPr>
            <a:r>
              <a:rPr lang="ar-SA" sz="3200" b="1" dirty="0" smtClean="0">
                <a:solidFill>
                  <a:srgbClr val="7030A0"/>
                </a:solidFill>
                <a:cs typeface="Akhbar MT" pitchFamily="2" charset="-78"/>
              </a:rPr>
              <a:t>يجب أن تكون المقاييس والأدوات المستخدمة مناسبة وملائمة وأن تكون تعليماتها واضحة للطفل.</a:t>
            </a:r>
          </a:p>
          <a:p>
            <a:pPr algn="r">
              <a:buFont typeface="Arial" pitchFamily="34" charset="0"/>
              <a:buChar char="•"/>
            </a:pPr>
            <a:r>
              <a:rPr lang="ar-SA" sz="3200" b="1" dirty="0">
                <a:solidFill>
                  <a:srgbClr val="7030A0"/>
                </a:solidFill>
                <a:cs typeface="Akhbar MT" pitchFamily="2" charset="-78"/>
              </a:rPr>
              <a:t> </a:t>
            </a:r>
            <a:r>
              <a:rPr lang="ar-SA" sz="3200" b="1" dirty="0" smtClean="0">
                <a:solidFill>
                  <a:srgbClr val="7030A0"/>
                </a:solidFill>
                <a:cs typeface="Akhbar MT" pitchFamily="2" charset="-78"/>
              </a:rPr>
              <a:t>يجب استخدام أساليب وأدوات متنوعة ( رسمية موضوعية ) وغير رسمية ( تقديرية ) عند قياس وتشخيص كل حالة.</a:t>
            </a:r>
          </a:p>
          <a:p>
            <a:pPr algn="r">
              <a:buFont typeface="Arial" pitchFamily="34" charset="0"/>
              <a:buChar char="•"/>
            </a:pPr>
            <a:r>
              <a:rPr lang="ar-SA" sz="3200" b="1" dirty="0">
                <a:solidFill>
                  <a:srgbClr val="7030A0"/>
                </a:solidFill>
                <a:cs typeface="Akhbar MT" pitchFamily="2" charset="-78"/>
              </a:rPr>
              <a:t> </a:t>
            </a:r>
            <a:r>
              <a:rPr lang="ar-SA" sz="3200" b="1" dirty="0" smtClean="0">
                <a:solidFill>
                  <a:srgbClr val="7030A0"/>
                </a:solidFill>
                <a:cs typeface="Akhbar MT" pitchFamily="2" charset="-78"/>
              </a:rPr>
              <a:t>يجب أن تكون الاختبارات والمقاييس الرسمية في حالة استخدامها مقننة تتصف بالصدق والثبات وملائمة لبيئة الطفل.</a:t>
            </a:r>
          </a:p>
          <a:p>
            <a:pPr algn="r">
              <a:buFont typeface="Arial" pitchFamily="34" charset="0"/>
              <a:buChar char="•"/>
            </a:pPr>
            <a:r>
              <a:rPr lang="ar-SA" sz="3200" b="1" dirty="0">
                <a:solidFill>
                  <a:srgbClr val="7030A0"/>
                </a:solidFill>
                <a:cs typeface="Akhbar MT" pitchFamily="2" charset="-78"/>
              </a:rPr>
              <a:t> </a:t>
            </a:r>
            <a:r>
              <a:rPr lang="ar-SA" sz="3200" b="1" dirty="0" smtClean="0">
                <a:solidFill>
                  <a:srgbClr val="7030A0"/>
                </a:solidFill>
                <a:cs typeface="Akhbar MT" pitchFamily="2" charset="-78"/>
              </a:rPr>
              <a:t>عدم الاكتفاء بنتائج مقاييس واحد عند تحديد أهلية التلميذ لخدمات التربية الخاصة.</a:t>
            </a:r>
          </a:p>
          <a:p>
            <a:pPr algn="r">
              <a:buFont typeface="Arial" pitchFamily="34" charset="0"/>
              <a:buChar char="•"/>
            </a:pPr>
            <a:r>
              <a:rPr lang="ar-SA" sz="3200" b="1" dirty="0">
                <a:solidFill>
                  <a:srgbClr val="7030A0"/>
                </a:solidFill>
                <a:cs typeface="Akhbar MT" pitchFamily="2" charset="-78"/>
              </a:rPr>
              <a:t> </a:t>
            </a:r>
            <a:r>
              <a:rPr lang="ar-SA" sz="3200" b="1" dirty="0" smtClean="0">
                <a:solidFill>
                  <a:srgbClr val="7030A0"/>
                </a:solidFill>
                <a:cs typeface="Akhbar MT" pitchFamily="2" charset="-78"/>
              </a:rPr>
              <a:t>يجب أن تتم عملية القياس والتشخيص من قبل فريق متعدد التخصصات.</a:t>
            </a:r>
          </a:p>
          <a:p>
            <a:pPr algn="r">
              <a:buFont typeface="Arial" pitchFamily="34" charset="0"/>
              <a:buChar char="•"/>
            </a:pPr>
            <a:r>
              <a:rPr lang="ar-SA" sz="3200" b="1" dirty="0">
                <a:solidFill>
                  <a:srgbClr val="7030A0"/>
                </a:solidFill>
                <a:cs typeface="Akhbar MT" pitchFamily="2" charset="-78"/>
              </a:rPr>
              <a:t> </a:t>
            </a:r>
            <a:r>
              <a:rPr lang="ar-SA" sz="3200" b="1" dirty="0" smtClean="0">
                <a:solidFill>
                  <a:srgbClr val="7030A0"/>
                </a:solidFill>
                <a:cs typeface="Akhbar MT" pitchFamily="2" charset="-78"/>
              </a:rPr>
              <a:t>يجب أن يتم تطبيق وتفسير أساليب وأدوات القياس من قبل متخصصين مؤهلين.</a:t>
            </a:r>
          </a:p>
          <a:p>
            <a:pPr algn="r">
              <a:buFont typeface="Arial" pitchFamily="34" charset="0"/>
              <a:buChar char="•"/>
            </a:pPr>
            <a:endParaRPr lang="ar-SA" dirty="0">
              <a:solidFill>
                <a:schemeClr val="bg1"/>
              </a:solidFill>
              <a:cs typeface="Akhbar MT" pitchFamily="2" charset="-78"/>
            </a:endParaRPr>
          </a:p>
        </p:txBody>
      </p:sp>
      <p:sp>
        <p:nvSpPr>
          <p:cNvPr id="2" name="عنوان 1"/>
          <p:cNvSpPr>
            <a:spLocks noGrp="1"/>
          </p:cNvSpPr>
          <p:nvPr>
            <p:ph type="ctrTitle"/>
          </p:nvPr>
        </p:nvSpPr>
        <p:spPr>
          <a:xfrm>
            <a:off x="642910" y="214290"/>
            <a:ext cx="7772400" cy="928693"/>
          </a:xfrm>
        </p:spPr>
        <p:txBody>
          <a:bodyPr>
            <a:noAutofit/>
          </a:bodyPr>
          <a:lstStyle/>
          <a:p>
            <a:pPr algn="ctr"/>
            <a:r>
              <a:rPr lang="ar-SA" sz="6000" u="sng" dirty="0" smtClean="0">
                <a:solidFill>
                  <a:srgbClr val="00B0F0"/>
                </a:solidFill>
                <a:cs typeface="Akhbar MT" pitchFamily="2" charset="-78"/>
              </a:rPr>
              <a:t>قواعد وأسس عملية التقييم </a:t>
            </a:r>
            <a:endParaRPr lang="ar-SA" sz="6000" u="sng" dirty="0">
              <a:solidFill>
                <a:srgbClr val="00B0F0"/>
              </a:solidFill>
              <a:cs typeface="Akhbar MT"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42910" y="428604"/>
            <a:ext cx="7772400" cy="928693"/>
          </a:xfrm>
        </p:spPr>
        <p:txBody>
          <a:bodyPr/>
          <a:lstStyle/>
          <a:p>
            <a:pPr algn="ctr"/>
            <a:r>
              <a:rPr lang="ar-SA" u="sng" dirty="0" smtClean="0">
                <a:solidFill>
                  <a:srgbClr val="00B0F0"/>
                </a:solidFill>
                <a:cs typeface="Akhbar MT" pitchFamily="2" charset="-78"/>
              </a:rPr>
              <a:t>العوامل التي تتوقف عليها عملية التقييم</a:t>
            </a:r>
            <a:endParaRPr lang="ar-SA" u="sng" dirty="0">
              <a:solidFill>
                <a:srgbClr val="00B0F0"/>
              </a:solidFill>
              <a:cs typeface="Akhbar MT" pitchFamily="2" charset="-78"/>
            </a:endParaRPr>
          </a:p>
        </p:txBody>
      </p:sp>
      <p:sp>
        <p:nvSpPr>
          <p:cNvPr id="3" name="عنوان فرعي 2"/>
          <p:cNvSpPr>
            <a:spLocks noGrp="1"/>
          </p:cNvSpPr>
          <p:nvPr>
            <p:ph type="subTitle" idx="1"/>
          </p:nvPr>
        </p:nvSpPr>
        <p:spPr>
          <a:xfrm>
            <a:off x="214282" y="1428736"/>
            <a:ext cx="8643998" cy="4714908"/>
          </a:xfrm>
        </p:spPr>
        <p:style>
          <a:lnRef idx="1">
            <a:schemeClr val="accent2"/>
          </a:lnRef>
          <a:fillRef idx="2">
            <a:schemeClr val="accent2"/>
          </a:fillRef>
          <a:effectRef idx="1">
            <a:schemeClr val="accent2"/>
          </a:effectRef>
          <a:fontRef idx="minor">
            <a:schemeClr val="dk1"/>
          </a:fontRef>
        </p:style>
        <p:txBody>
          <a:bodyPr>
            <a:noAutofit/>
          </a:bodyPr>
          <a:lstStyle/>
          <a:p>
            <a:pPr>
              <a:buFont typeface="Arial" pitchFamily="34" charset="0"/>
              <a:buChar char="•"/>
            </a:pPr>
            <a:r>
              <a:rPr lang="ar-SA" sz="3200" b="1" dirty="0" smtClean="0">
                <a:solidFill>
                  <a:srgbClr val="7030A0"/>
                </a:solidFill>
                <a:cs typeface="Akhbar MT" pitchFamily="2" charset="-78"/>
              </a:rPr>
              <a:t>يعتمد نجاح استراتيجيات البرامج العلاجية المستخدمة على </a:t>
            </a:r>
            <a:r>
              <a:rPr lang="ar-SA" sz="3200" b="1" u="sng" dirty="0" smtClean="0">
                <a:solidFill>
                  <a:srgbClr val="7030A0"/>
                </a:solidFill>
                <a:cs typeface="Akhbar MT" pitchFamily="2" charset="-78"/>
              </a:rPr>
              <a:t>دقة عمليات التقييم ومحدداته وأساليبه</a:t>
            </a:r>
            <a:r>
              <a:rPr lang="ar-SA" sz="3200" b="1" dirty="0" smtClean="0">
                <a:solidFill>
                  <a:srgbClr val="7030A0"/>
                </a:solidFill>
                <a:cs typeface="Akhbar MT" pitchFamily="2" charset="-78"/>
              </a:rPr>
              <a:t>، </a:t>
            </a:r>
            <a:r>
              <a:rPr lang="ar-SA" sz="3200" b="1" dirty="0" smtClean="0">
                <a:solidFill>
                  <a:srgbClr val="FF0000"/>
                </a:solidFill>
                <a:cs typeface="Akhbar MT" pitchFamily="2" charset="-78"/>
              </a:rPr>
              <a:t>وتتوقف دقة عمليات التقييم على عدة عوامل منها:</a:t>
            </a:r>
          </a:p>
          <a:p>
            <a:pPr>
              <a:buFont typeface="Arial" pitchFamily="34" charset="0"/>
              <a:buChar char="•"/>
            </a:pPr>
            <a:r>
              <a:rPr lang="ar-SA" sz="3200" b="1" dirty="0">
                <a:solidFill>
                  <a:srgbClr val="7030A0"/>
                </a:solidFill>
                <a:cs typeface="Akhbar MT" pitchFamily="2" charset="-78"/>
              </a:rPr>
              <a:t> </a:t>
            </a:r>
            <a:r>
              <a:rPr lang="ar-SA" sz="3200" b="1" dirty="0" smtClean="0">
                <a:solidFill>
                  <a:srgbClr val="7030A0"/>
                </a:solidFill>
                <a:cs typeface="Akhbar MT" pitchFamily="2" charset="-78"/>
              </a:rPr>
              <a:t>نمط أدوات التقييم وأساليبه كما تتحدد من خلال الاعتماد على الاختبارات الرسمية وغير الرسمية.</a:t>
            </a:r>
          </a:p>
          <a:p>
            <a:pPr>
              <a:buFont typeface="Arial" pitchFamily="34" charset="0"/>
              <a:buChar char="•"/>
            </a:pPr>
            <a:r>
              <a:rPr lang="ar-SA" sz="3200" b="1" dirty="0">
                <a:solidFill>
                  <a:srgbClr val="7030A0"/>
                </a:solidFill>
                <a:cs typeface="Akhbar MT" pitchFamily="2" charset="-78"/>
              </a:rPr>
              <a:t> </a:t>
            </a:r>
            <a:r>
              <a:rPr lang="ar-SA" sz="3200" b="1" dirty="0" smtClean="0">
                <a:solidFill>
                  <a:srgbClr val="7030A0"/>
                </a:solidFill>
                <a:cs typeface="Akhbar MT" pitchFamily="2" charset="-78"/>
              </a:rPr>
              <a:t>خبرات القائم بعملية التقييم وتأهيله وإعداده المهني والفني وتدريبه.</a:t>
            </a:r>
          </a:p>
          <a:p>
            <a:pPr>
              <a:buFont typeface="Arial" pitchFamily="34" charset="0"/>
              <a:buChar char="•"/>
            </a:pPr>
            <a:r>
              <a:rPr lang="ar-SA" sz="3200" b="1" dirty="0">
                <a:solidFill>
                  <a:srgbClr val="7030A0"/>
                </a:solidFill>
                <a:cs typeface="Akhbar MT" pitchFamily="2" charset="-78"/>
              </a:rPr>
              <a:t> </a:t>
            </a:r>
            <a:r>
              <a:rPr lang="ar-SA" sz="3200" b="1" dirty="0" smtClean="0">
                <a:solidFill>
                  <a:srgbClr val="7030A0"/>
                </a:solidFill>
                <a:cs typeface="Akhbar MT" pitchFamily="2" charset="-78"/>
              </a:rPr>
              <a:t>نمط الصعوبة أو الاضطراب موضوع التقييم والتشخيص والعلاج.</a:t>
            </a:r>
          </a:p>
          <a:p>
            <a:pPr>
              <a:buFont typeface="Arial" pitchFamily="34" charset="0"/>
              <a:buChar char="•"/>
            </a:pPr>
            <a:r>
              <a:rPr lang="ar-SA" sz="3200" b="1" dirty="0">
                <a:solidFill>
                  <a:srgbClr val="7030A0"/>
                </a:solidFill>
                <a:cs typeface="Akhbar MT" pitchFamily="2" charset="-78"/>
              </a:rPr>
              <a:t> </a:t>
            </a:r>
            <a:r>
              <a:rPr lang="ar-SA" sz="3200" b="1" dirty="0" smtClean="0">
                <a:solidFill>
                  <a:srgbClr val="7030A0"/>
                </a:solidFill>
                <a:cs typeface="Akhbar MT" pitchFamily="2" charset="-78"/>
              </a:rPr>
              <a:t>خصائص التلميذ وخصائص ومواصفات بيئة التعلم.</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71604" y="357167"/>
            <a:ext cx="5715040" cy="928693"/>
          </a:xfrm>
        </p:spPr>
        <p:txBody>
          <a:bodyPr>
            <a:noAutofit/>
          </a:bodyPr>
          <a:lstStyle/>
          <a:p>
            <a:pPr algn="ctr"/>
            <a:r>
              <a:rPr lang="ar-SA" sz="6600" u="sng" dirty="0" smtClean="0">
                <a:solidFill>
                  <a:srgbClr val="00B0F0"/>
                </a:solidFill>
                <a:cs typeface="Akhbar MT" pitchFamily="2" charset="-78"/>
              </a:rPr>
              <a:t>مفهوم التقييم </a:t>
            </a:r>
            <a:endParaRPr lang="ar-SA" sz="6600" u="sng" dirty="0">
              <a:solidFill>
                <a:srgbClr val="00B0F0"/>
              </a:solidFill>
              <a:cs typeface="Akhbar MT" pitchFamily="2" charset="-78"/>
            </a:endParaRPr>
          </a:p>
        </p:txBody>
      </p:sp>
      <p:sp>
        <p:nvSpPr>
          <p:cNvPr id="3" name="عنوان فرعي 2"/>
          <p:cNvSpPr>
            <a:spLocks noGrp="1"/>
          </p:cNvSpPr>
          <p:nvPr>
            <p:ph type="subTitle" idx="1"/>
          </p:nvPr>
        </p:nvSpPr>
        <p:spPr>
          <a:xfrm>
            <a:off x="214282" y="1643050"/>
            <a:ext cx="8715436" cy="4643470"/>
          </a:xfrm>
        </p:spPr>
        <p:style>
          <a:lnRef idx="1">
            <a:schemeClr val="accent2"/>
          </a:lnRef>
          <a:fillRef idx="2">
            <a:schemeClr val="accent2"/>
          </a:fillRef>
          <a:effectRef idx="1">
            <a:schemeClr val="accent2"/>
          </a:effectRef>
          <a:fontRef idx="minor">
            <a:schemeClr val="dk1"/>
          </a:fontRef>
        </p:style>
        <p:txBody>
          <a:bodyPr>
            <a:noAutofit/>
          </a:bodyPr>
          <a:lstStyle/>
          <a:p>
            <a:pPr>
              <a:buFont typeface="Arial" pitchFamily="34" charset="0"/>
              <a:buChar char="•"/>
            </a:pPr>
            <a:r>
              <a:rPr lang="ar-SA" sz="4000" b="1" dirty="0" smtClean="0">
                <a:solidFill>
                  <a:srgbClr val="7030A0"/>
                </a:solidFill>
                <a:cs typeface="Akhbar MT" pitchFamily="2" charset="-78"/>
              </a:rPr>
              <a:t> تعرف عملية التقييم بأنها عملية جمع المعلومات والبيانات بهدف إثبات وجود مشكلة، واتخاذ القرارات اللازمة، حيث يكمن الهدف الرئيس في ذلك إلى تطوير برامج تسهل نمو الفرد نفسيا وتعليميا، ومن هنا فإن </a:t>
            </a:r>
            <a:r>
              <a:rPr lang="ar-SA" sz="4000" b="1" dirty="0" smtClean="0">
                <a:solidFill>
                  <a:srgbClr val="FF0000"/>
                </a:solidFill>
                <a:cs typeface="Akhbar MT" pitchFamily="2" charset="-78"/>
              </a:rPr>
              <a:t>التقييم ليس اختبارا</a:t>
            </a:r>
            <a:r>
              <a:rPr lang="ar-SA" sz="4000" b="1" dirty="0" smtClean="0">
                <a:solidFill>
                  <a:srgbClr val="7030A0"/>
                </a:solidFill>
                <a:cs typeface="Akhbar MT" pitchFamily="2" charset="-78"/>
              </a:rPr>
              <a:t>، حيث إن النظر إلى التقييم على أنه اختبار يعتبر تحجيما لهذا المصطلح، فالاختبار جزء أو إستراتيجية من استراتيجيات جمع المعلومات الخاصة بالتقييم. </a:t>
            </a:r>
          </a:p>
          <a:p>
            <a:pPr>
              <a:buFont typeface="Arial" pitchFamily="34" charset="0"/>
              <a:buChar char="•"/>
            </a:pPr>
            <a:r>
              <a:rPr lang="ar-SA" sz="4000" b="1" dirty="0" smtClean="0">
                <a:solidFill>
                  <a:srgbClr val="7030A0"/>
                </a:solidFill>
                <a:cs typeface="Akhbar MT" pitchFamily="2" charset="-78"/>
              </a:rPr>
              <a:t>وسائل جمع المعلومات متعددة وكثيرة ...... </a:t>
            </a:r>
            <a:endParaRPr lang="ar-SA" sz="4000" b="1" dirty="0">
              <a:solidFill>
                <a:srgbClr val="7030A0"/>
              </a:solidFill>
              <a:cs typeface="Akhbar MT" pitchFamily="2" charset="-7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4291"/>
            <a:ext cx="7772400" cy="1143007"/>
          </a:xfrm>
        </p:spPr>
        <p:txBody>
          <a:bodyPr>
            <a:normAutofit/>
          </a:bodyPr>
          <a:lstStyle/>
          <a:p>
            <a:pPr algn="ctr"/>
            <a:r>
              <a:rPr lang="ar-SA" sz="6000" u="sng" dirty="0" smtClean="0">
                <a:solidFill>
                  <a:srgbClr val="00B0F0"/>
                </a:solidFill>
                <a:cs typeface="Akhbar MT" pitchFamily="2" charset="-78"/>
              </a:rPr>
              <a:t>أهداف التقييم وأغراضه</a:t>
            </a:r>
            <a:endParaRPr lang="ar-SA" sz="6000" u="sng" dirty="0">
              <a:solidFill>
                <a:srgbClr val="00B0F0"/>
              </a:solidFill>
              <a:cs typeface="Akhbar MT" pitchFamily="2" charset="-78"/>
            </a:endParaRPr>
          </a:p>
        </p:txBody>
      </p:sp>
      <p:graphicFrame>
        <p:nvGraphicFramePr>
          <p:cNvPr id="4" name="رسم تخطيطي 3"/>
          <p:cNvGraphicFramePr/>
          <p:nvPr/>
        </p:nvGraphicFramePr>
        <p:xfrm>
          <a:off x="357158" y="1397000"/>
          <a:ext cx="8429684" cy="51038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sz="4800" b="1" u="sng" dirty="0" smtClean="0">
                <a:solidFill>
                  <a:srgbClr val="7030A0"/>
                </a:solidFill>
                <a:cs typeface="Akhbar MT" pitchFamily="2" charset="-78"/>
              </a:rPr>
              <a:t>مراحل عملية تقييم صعوبات </a:t>
            </a:r>
            <a:r>
              <a:rPr lang="ar-SA" sz="4800" b="1" u="sng" dirty="0" smtClean="0">
                <a:solidFill>
                  <a:srgbClr val="7030A0"/>
                </a:solidFill>
                <a:cs typeface="Akhbar MT" pitchFamily="2" charset="-78"/>
              </a:rPr>
              <a:t>القراءة</a:t>
            </a:r>
            <a:br>
              <a:rPr lang="ar-SA" sz="4800" b="1" u="sng" dirty="0" smtClean="0">
                <a:solidFill>
                  <a:srgbClr val="7030A0"/>
                </a:solidFill>
                <a:cs typeface="Akhbar MT" pitchFamily="2" charset="-78"/>
              </a:rPr>
            </a:br>
            <a:r>
              <a:rPr lang="ar-SA" sz="4800" b="1" u="sng" dirty="0" smtClean="0">
                <a:solidFill>
                  <a:srgbClr val="7030A0"/>
                </a:solidFill>
                <a:cs typeface="Akhbar MT" pitchFamily="2" charset="-78"/>
              </a:rPr>
              <a:t>تحتاج إلى مراحل متعددة في التقييم ؟؟</a:t>
            </a:r>
            <a:endParaRPr lang="ar-SA" sz="4800" b="1" u="sng" dirty="0">
              <a:solidFill>
                <a:srgbClr val="7030A0"/>
              </a:solidFill>
              <a:cs typeface="Akhbar MT" pitchFamily="2" charset="-78"/>
            </a:endParaRPr>
          </a:p>
        </p:txBody>
      </p:sp>
      <p:graphicFrame>
        <p:nvGraphicFramePr>
          <p:cNvPr id="3" name="رسم تخطيطي 2"/>
          <p:cNvGraphicFramePr/>
          <p:nvPr/>
        </p:nvGraphicFramePr>
        <p:xfrm>
          <a:off x="214282" y="1285860"/>
          <a:ext cx="8572560" cy="49609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theme/theme1.xml><?xml version="1.0" encoding="utf-8"?>
<a:theme xmlns:a="http://schemas.openxmlformats.org/drawingml/2006/main" name="تقنية">
  <a:themeElements>
    <a:clrScheme name="تقنية">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تقنية">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تقنية">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1008</TotalTime>
  <Words>1932</Words>
  <Application>Microsoft Office PowerPoint</Application>
  <PresentationFormat>عرض على الشاشة (3:4)‏</PresentationFormat>
  <Paragraphs>109</Paragraphs>
  <Slides>32</Slides>
  <Notes>0</Notes>
  <HiddenSlides>0</HiddenSlides>
  <MMClips>0</MMClips>
  <ScaleCrop>false</ScaleCrop>
  <HeadingPairs>
    <vt:vector size="4" baseType="variant">
      <vt:variant>
        <vt:lpstr>سمة</vt:lpstr>
      </vt:variant>
      <vt:variant>
        <vt:i4>1</vt:i4>
      </vt:variant>
      <vt:variant>
        <vt:lpstr>عناوين الشرائح</vt:lpstr>
      </vt:variant>
      <vt:variant>
        <vt:i4>32</vt:i4>
      </vt:variant>
    </vt:vector>
  </HeadingPairs>
  <TitlesOfParts>
    <vt:vector size="33" baseType="lpstr">
      <vt:lpstr>تقنية</vt:lpstr>
      <vt:lpstr> الباب الثالث </vt:lpstr>
      <vt:lpstr>الفصل الأول  أدوات تقييم وتشخيص صعوبات القراءة</vt:lpstr>
      <vt:lpstr> إن مظاهر الصعوبات القرائية التي سبق أن أشرنا إليها بمثابة شكل من أشكال التشخيص القرائي، وهي عملية مهمة إذا أن العلاج يستند عليها، ولا يمكن أن يكون هناك علاج ناجح بلا تشخيص ناجح، وقد يسهل التشخيص الناجح عملية العلاج</vt:lpstr>
      <vt:lpstr> إن أول خطوات التشخيص يبدأ من غرفة الصف ومن خلال ملاحظة معلم الصف لقراءة الطالب والتي تلفت نظره، نظرا لتكرار حدوثها والتي تتم في العادة خلال دروس القراءة اليومية، وفي المرحلة الثانية مرحلة التشخيص وفق اختبارات مقننة وغير مقننة والتي تأخذ عدة أشكال وصور حيث يقوم المعلم بتطبيقها ثم رصد الأخطاء التي يرتكبها الطالب أثناء القراءة.(القراءة الجهرية)(القراءة الصامتة)(إعادة السرد)</vt:lpstr>
      <vt:lpstr>قواعد وأسس عملية التقييم </vt:lpstr>
      <vt:lpstr>العوامل التي تتوقف عليها عملية التقييم</vt:lpstr>
      <vt:lpstr>مفهوم التقييم </vt:lpstr>
      <vt:lpstr>أهداف التقييم وأغراضه</vt:lpstr>
      <vt:lpstr>مراحل عملية تقييم صعوبات القراءة تحتاج إلى مراحل متعددة في التقييم ؟؟</vt:lpstr>
      <vt:lpstr>عند تقييم صعوبات القراءة فإننا نستخدم العديد من الاختبارات والملاحظات التشخيصية وعدد من الإجراءات العملية في جميع المراحل السابقة </vt:lpstr>
      <vt:lpstr>أدوات تقييم صعوبات القراءة</vt:lpstr>
      <vt:lpstr>أشكال اختبارات القراءة الرسمية</vt:lpstr>
      <vt:lpstr>الاختبارات غير الرسمية في التقييم </vt:lpstr>
      <vt:lpstr>الشريحة 14</vt:lpstr>
      <vt:lpstr>الفصل الثالث بناء اختبار قراءة غير رسمي</vt:lpstr>
      <vt:lpstr>تتألف اختبارات القراءة غير الرسمية عادة من سلسلة من النصوص القرائية المتدرجة بدءا من مرحلة ما قبل الصف الأول وحتى المستوى السابع أو الثامن على الأقل. حيث تمثل كل مستوى صفي بدءا من الأول الابتدائي بنصين قرائيين أحدهما يقرأ قراءة جهرية والآخر يقرأ قراءة صامتة، وبينما يقرأ التلميذ قراءة جهرية يقوم المعلم أو الفاحص بتسجيل الأخطاء التي تحدث، وفي ضوء تلك الأخطاء تحسب نسبة الكلمة المعروفة وهي ما تعرف بصحة القراءة. وبعد انتهاء التلميذ من قراءة أي نص قرائي سوف يوجه له عدد من أسئلة الفهم المتعلقة بالمادة المقروءة، ومن خلال إجاباته تحتسب نسبة فهمه لتلك المادة، وأحيانا يتم حذف نصوص القراءة الجهرية عند تقييم الطلاب الكبار. </vt:lpstr>
      <vt:lpstr>أهداف اختبارات القراءة غير الرسمية</vt:lpstr>
      <vt:lpstr>مستويات القراءة و محكاتها على اختبارات القراءة الغير رسمية</vt:lpstr>
      <vt:lpstr>المستوى الاستقلالي أو الحر </vt:lpstr>
      <vt:lpstr>المستوى التعليمي</vt:lpstr>
      <vt:lpstr>مستوى الإخفاق </vt:lpstr>
      <vt:lpstr>مستوى الفهم المبني على الاستماع</vt:lpstr>
      <vt:lpstr>تطبيق اختبارات القراءة غير الرسمية</vt:lpstr>
      <vt:lpstr>تحليل أنماط الأخطاء من القراءة الجهرية</vt:lpstr>
      <vt:lpstr>أنماط أخطاء التلميذ الذي يعاني من صعوبة في القراءة</vt:lpstr>
      <vt:lpstr>أنماط أخطاء التلميذ الذي يعاني من صعوبة في القراءة</vt:lpstr>
      <vt:lpstr>أنماط أخطاء التلميذ الذي يعاني من صعوبة في القراءة</vt:lpstr>
      <vt:lpstr>أنماط أخطاء التلميذ الذي يعاني من صعوبة في القراءة</vt:lpstr>
      <vt:lpstr>أنماط أخطاء التلميذ الذي يعاني من صعوبة في القراءة</vt:lpstr>
      <vt:lpstr>أنماط أخطاء التلميذ الذي يعاني من صعوبة في القراءة</vt:lpstr>
      <vt:lpstr>أنماط أخطاء التلميذ الذي يعاني من صعوبة في القراءة</vt:lpstr>
      <vt:lpstr>أنماط أخطاء التلميذ الذي يعاني من صعوبة في القراءة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الباب الثالث</dc:title>
  <dc:creator>sony</dc:creator>
  <cp:lastModifiedBy>admin</cp:lastModifiedBy>
  <cp:revision>98</cp:revision>
  <dcterms:created xsi:type="dcterms:W3CDTF">2012-09-28T21:02:26Z</dcterms:created>
  <dcterms:modified xsi:type="dcterms:W3CDTF">2016-10-24T20:39:21Z</dcterms:modified>
</cp:coreProperties>
</file>