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4"/>
  </p:sldMasterIdLst>
  <p:notesMasterIdLst>
    <p:notesMasterId r:id="rId30"/>
  </p:notesMasterIdLst>
  <p:sldIdLst>
    <p:sldId id="341" r:id="rId5"/>
    <p:sldId id="256" r:id="rId6"/>
    <p:sldId id="257" r:id="rId7"/>
    <p:sldId id="342" r:id="rId8"/>
    <p:sldId id="278" r:id="rId9"/>
    <p:sldId id="339" r:id="rId10"/>
    <p:sldId id="340" r:id="rId11"/>
    <p:sldId id="345" r:id="rId12"/>
    <p:sldId id="344" r:id="rId13"/>
    <p:sldId id="343" r:id="rId14"/>
    <p:sldId id="346" r:id="rId15"/>
    <p:sldId id="330" r:id="rId16"/>
    <p:sldId id="293" r:id="rId17"/>
    <p:sldId id="292" r:id="rId18"/>
    <p:sldId id="331" r:id="rId19"/>
    <p:sldId id="332" r:id="rId20"/>
    <p:sldId id="333" r:id="rId21"/>
    <p:sldId id="294" r:id="rId22"/>
    <p:sldId id="295" r:id="rId23"/>
    <p:sldId id="296" r:id="rId24"/>
    <p:sldId id="334" r:id="rId25"/>
    <p:sldId id="335" r:id="rId26"/>
    <p:sldId id="336" r:id="rId27"/>
    <p:sldId id="261" r:id="rId28"/>
    <p:sldId id="262" r:id="rId29"/>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3359" autoAdjust="0"/>
    <p:restoredTop sz="94660"/>
  </p:normalViewPr>
  <p:slideViewPr>
    <p:cSldViewPr>
      <p:cViewPr varScale="1">
        <p:scale>
          <a:sx n="74" d="100"/>
          <a:sy n="74" d="100"/>
        </p:scale>
        <p:origin x="1224" y="72"/>
      </p:cViewPr>
      <p:guideLst>
        <p:guide orient="horz" pos="2160"/>
        <p:guide pos="288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view3D>
      <c:rotX val="15"/>
      <c:rotY val="20"/>
      <c:depthPercent val="100"/>
      <c:rAngAx val="1"/>
    </c:view3D>
    <c:floor>
      <c:thickness val="0"/>
      <c:spPr>
        <a:noFill/>
        <a:ln>
          <a:noFill/>
        </a:ln>
        <a:effectLst/>
        <a:sp3d/>
      </c:spPr>
    </c:floor>
    <c:sideWall>
      <c:thickness val="0"/>
      <c:spPr>
        <a:solidFill>
          <a:schemeClr val="accent1">
            <a:lumMod val="50000"/>
          </a:schemeClr>
        </a:solidFill>
        <a:ln>
          <a:noFill/>
        </a:ln>
        <a:effectLst/>
        <a:sp3d/>
      </c:spPr>
    </c:sideWall>
    <c:backWall>
      <c:thickness val="0"/>
      <c:spPr>
        <a:solidFill>
          <a:schemeClr val="accent1">
            <a:lumMod val="50000"/>
          </a:schemeClr>
        </a:solidFill>
        <a:ln>
          <a:noFill/>
        </a:ln>
        <a:effectLst/>
        <a:sp3d/>
      </c:spPr>
    </c:backWall>
    <c:plotArea>
      <c:layout/>
      <c:bar3DChart>
        <c:barDir val="col"/>
        <c:grouping val="clustered"/>
        <c:varyColors val="0"/>
        <c:ser>
          <c:idx val="0"/>
          <c:order val="0"/>
          <c:tx>
            <c:strRef>
              <c:f>Sheet1!$B$1</c:f>
              <c:strCache>
                <c:ptCount val="1"/>
                <c:pt idx="0">
                  <c:v>High</c:v>
                </c:pt>
              </c:strCache>
            </c:strRef>
          </c:tx>
          <c:spPr>
            <a:solidFill>
              <a:schemeClr val="accent1"/>
            </a:solidFill>
            <a:ln>
              <a:noFill/>
            </a:ln>
            <a:effectLst/>
            <a:sp3d/>
          </c:spPr>
          <c:invertIfNegative val="0"/>
          <c:cat>
            <c:strRef>
              <c:f>Sheet1!$A$2:$A$5</c:f>
              <c:strCache>
                <c:ptCount val="2"/>
                <c:pt idx="0">
                  <c:v>testosterone</c:v>
                </c:pt>
                <c:pt idx="1">
                  <c:v>cortisol</c:v>
                </c:pt>
              </c:strCache>
            </c:strRef>
          </c:cat>
          <c:val>
            <c:numRef>
              <c:f>Sheet1!$B$2:$B$5</c:f>
              <c:numCache>
                <c:formatCode>General</c:formatCode>
                <c:ptCount val="2"/>
                <c:pt idx="0">
                  <c:v>20</c:v>
                </c:pt>
                <c:pt idx="1">
                  <c:v>-25</c:v>
                </c:pt>
              </c:numCache>
            </c:numRef>
          </c:val>
        </c:ser>
        <c:ser>
          <c:idx val="1"/>
          <c:order val="1"/>
          <c:tx>
            <c:strRef>
              <c:f>Sheet1!$C$1</c:f>
              <c:strCache>
                <c:ptCount val="1"/>
                <c:pt idx="0">
                  <c:v>Low</c:v>
                </c:pt>
              </c:strCache>
            </c:strRef>
          </c:tx>
          <c:spPr>
            <a:solidFill>
              <a:schemeClr val="accent2"/>
            </a:solidFill>
            <a:ln>
              <a:noFill/>
            </a:ln>
            <a:effectLst/>
            <a:sp3d/>
          </c:spPr>
          <c:invertIfNegative val="0"/>
          <c:cat>
            <c:strRef>
              <c:f>Sheet1!$A$2:$A$5</c:f>
              <c:strCache>
                <c:ptCount val="2"/>
                <c:pt idx="0">
                  <c:v>testosterone</c:v>
                </c:pt>
                <c:pt idx="1">
                  <c:v>cortisol</c:v>
                </c:pt>
              </c:strCache>
            </c:strRef>
          </c:cat>
          <c:val>
            <c:numRef>
              <c:f>Sheet1!$C$2:$C$5</c:f>
              <c:numCache>
                <c:formatCode>General</c:formatCode>
                <c:ptCount val="2"/>
                <c:pt idx="0">
                  <c:v>-10</c:v>
                </c:pt>
                <c:pt idx="1">
                  <c:v>10</c:v>
                </c:pt>
              </c:numCache>
            </c:numRef>
          </c:val>
        </c:ser>
        <c:dLbls>
          <c:showLegendKey val="0"/>
          <c:showVal val="0"/>
          <c:showCatName val="0"/>
          <c:showSerName val="0"/>
          <c:showPercent val="0"/>
          <c:showBubbleSize val="0"/>
        </c:dLbls>
        <c:gapWidth val="150"/>
        <c:shape val="box"/>
        <c:axId val="253931976"/>
        <c:axId val="253922960"/>
        <c:axId val="0"/>
        <c:extLst>
          <c:ext xmlns:c15="http://schemas.microsoft.com/office/drawing/2012/chart" uri="{02D57815-91ED-43cb-92C2-25804820EDAC}">
            <c15:filteredBarSeries>
              <c15:ser>
                <c:idx val="2"/>
                <c:order val="2"/>
                <c:tx>
                  <c:strRef>
                    <c:extLst>
                      <c:ext uri="{02D57815-91ED-43cb-92C2-25804820EDAC}">
                        <c15:formulaRef>
                          <c15:sqref>Sheet1!$D$1</c15:sqref>
                        </c15:formulaRef>
                      </c:ext>
                    </c:extLst>
                    <c:strCache>
                      <c:ptCount val="1"/>
                      <c:pt idx="0">
                        <c:v>Column1</c:v>
                      </c:pt>
                    </c:strCache>
                  </c:strRef>
                </c:tx>
                <c:spPr>
                  <a:solidFill>
                    <a:schemeClr val="accent3"/>
                  </a:solidFill>
                  <a:ln>
                    <a:noFill/>
                  </a:ln>
                  <a:effectLst/>
                  <a:sp3d/>
                </c:spPr>
                <c:invertIfNegative val="0"/>
                <c:cat>
                  <c:strRef>
                    <c:extLst>
                      <c:ext uri="{02D57815-91ED-43cb-92C2-25804820EDAC}">
                        <c15:formulaRef>
                          <c15:sqref>Sheet1!$A$2:$A$5</c15:sqref>
                        </c15:formulaRef>
                      </c:ext>
                    </c:extLst>
                    <c:strCache>
                      <c:ptCount val="2"/>
                      <c:pt idx="0">
                        <c:v>testosterone</c:v>
                      </c:pt>
                      <c:pt idx="1">
                        <c:v>cortisol</c:v>
                      </c:pt>
                    </c:strCache>
                  </c:strRef>
                </c:cat>
                <c:val>
                  <c:numRef>
                    <c:extLst>
                      <c:ext uri="{02D57815-91ED-43cb-92C2-25804820EDAC}">
                        <c15:formulaRef>
                          <c15:sqref>Sheet1!$D$2:$D$5</c15:sqref>
                        </c15:formulaRef>
                      </c:ext>
                    </c:extLst>
                    <c:numCache>
                      <c:formatCode>General</c:formatCode>
                      <c:ptCount val="2"/>
                    </c:numCache>
                  </c:numRef>
                </c:val>
              </c15:ser>
            </c15:filteredBarSeries>
          </c:ext>
        </c:extLst>
      </c:bar3DChart>
      <c:catAx>
        <c:axId val="253931976"/>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000" b="1" i="0" u="none" strike="noStrike" kern="1200" baseline="0">
                <a:solidFill>
                  <a:srgbClr val="FFC000"/>
                </a:solidFill>
                <a:latin typeface="+mn-lt"/>
                <a:ea typeface="+mn-ea"/>
                <a:cs typeface="+mn-cs"/>
              </a:defRPr>
            </a:pPr>
            <a:endParaRPr lang="en-US"/>
          </a:p>
        </c:txPr>
        <c:crossAx val="253922960"/>
        <c:crosses val="autoZero"/>
        <c:auto val="1"/>
        <c:lblAlgn val="ctr"/>
        <c:lblOffset val="100"/>
        <c:noMultiLvlLbl val="0"/>
      </c:catAx>
      <c:valAx>
        <c:axId val="2539229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5393197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2000" b="0" i="0" u="none" strike="noStrike" kern="1200" baseline="0">
              <a:solidFill>
                <a:schemeClr val="tx1">
                  <a:lumMod val="65000"/>
                  <a:lumOff val="35000"/>
                  <a:alpha val="84000"/>
                </a:schemeClr>
              </a:solidFill>
              <a:latin typeface="+mn-lt"/>
              <a:ea typeface="+mn-ea"/>
              <a:cs typeface="+mn-cs"/>
            </a:defRPr>
          </a:pPr>
          <a:endParaRPr lang="en-US"/>
        </a:p>
      </c:txPr>
    </c:legend>
    <c:plotVisOnly val="1"/>
    <c:dispBlanksAs val="gap"/>
    <c:showDLblsOverMax val="0"/>
  </c:chart>
  <c:spPr>
    <a:noFill/>
    <a:ln>
      <a:noFill/>
    </a:ln>
    <a:effectLst>
      <a:outerShdw blurRad="50800" dist="50800" dir="5400000" algn="ctr" rotWithShape="0">
        <a:srgbClr val="000000">
          <a:alpha val="99000"/>
        </a:srgbClr>
      </a:outerShdw>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123C4B7-DAB7-4BAB-807A-56268297C1B8}" type="doc">
      <dgm:prSet loTypeId="urn:microsoft.com/office/officeart/2005/8/layout/vList5" loCatId="list" qsTypeId="urn:microsoft.com/office/officeart/2005/8/quickstyle/3d1" qsCatId="3D" csTypeId="urn:microsoft.com/office/officeart/2005/8/colors/colorful4" csCatId="colorful" phldr="1"/>
      <dgm:spPr/>
      <dgm:t>
        <a:bodyPr/>
        <a:lstStyle/>
        <a:p>
          <a:endParaRPr lang="en-US"/>
        </a:p>
      </dgm:t>
    </dgm:pt>
    <dgm:pt modelId="{2152E3E9-47A5-4320-8FFB-60A9DD8FCCE3}">
      <dgm:prSet phldrT="[Text]"/>
      <dgm:spPr/>
      <dgm:t>
        <a:bodyPr/>
        <a:lstStyle/>
        <a:p>
          <a:r>
            <a:rPr lang="en-US" dirty="0" smtClean="0"/>
            <a:t>testosterone</a:t>
          </a:r>
          <a:endParaRPr lang="en-US" dirty="0"/>
        </a:p>
      </dgm:t>
    </dgm:pt>
    <dgm:pt modelId="{708D4C6C-A8DC-46AF-B5C6-03B4119480A1}" type="parTrans" cxnId="{100E36B3-DF35-416D-8CB4-F34EE3F0CB5A}">
      <dgm:prSet/>
      <dgm:spPr/>
      <dgm:t>
        <a:bodyPr/>
        <a:lstStyle/>
        <a:p>
          <a:endParaRPr lang="en-US"/>
        </a:p>
      </dgm:t>
    </dgm:pt>
    <dgm:pt modelId="{ABEB4E2A-8AB6-47BC-AC5A-B2BEA3C0109A}" type="sibTrans" cxnId="{100E36B3-DF35-416D-8CB4-F34EE3F0CB5A}">
      <dgm:prSet/>
      <dgm:spPr/>
      <dgm:t>
        <a:bodyPr/>
        <a:lstStyle/>
        <a:p>
          <a:endParaRPr lang="en-US"/>
        </a:p>
      </dgm:t>
    </dgm:pt>
    <dgm:pt modelId="{4FB3DF62-579C-45AD-AB82-243629D668A6}">
      <dgm:prSet phldrT="[Text]"/>
      <dgm:spPr/>
      <dgm:t>
        <a:bodyPr/>
        <a:lstStyle/>
        <a:p>
          <a:r>
            <a:rPr lang="ar-SA" dirty="0" smtClean="0"/>
            <a:t>مسؤول عن التحكم</a:t>
          </a:r>
          <a:endParaRPr lang="en-US" dirty="0"/>
        </a:p>
      </dgm:t>
    </dgm:pt>
    <dgm:pt modelId="{9499595B-0B8D-4D3B-B3D4-C526FD312F77}" type="parTrans" cxnId="{601DE510-6C68-4925-B2EA-D9A70423D21D}">
      <dgm:prSet/>
      <dgm:spPr/>
      <dgm:t>
        <a:bodyPr/>
        <a:lstStyle/>
        <a:p>
          <a:endParaRPr lang="en-US"/>
        </a:p>
      </dgm:t>
    </dgm:pt>
    <dgm:pt modelId="{B43B1AA0-6252-43D8-8556-2BE7FD71227C}" type="sibTrans" cxnId="{601DE510-6C68-4925-B2EA-D9A70423D21D}">
      <dgm:prSet/>
      <dgm:spPr/>
      <dgm:t>
        <a:bodyPr/>
        <a:lstStyle/>
        <a:p>
          <a:endParaRPr lang="en-US"/>
        </a:p>
      </dgm:t>
    </dgm:pt>
    <dgm:pt modelId="{23B7240F-F837-40E1-B6EE-691644319C9D}">
      <dgm:prSet phldrT="[Text]"/>
      <dgm:spPr/>
      <dgm:t>
        <a:bodyPr/>
        <a:lstStyle/>
        <a:p>
          <a:r>
            <a:rPr lang="en-US" dirty="0" smtClean="0"/>
            <a:t>cortisol</a:t>
          </a:r>
          <a:endParaRPr lang="en-US" dirty="0"/>
        </a:p>
      </dgm:t>
    </dgm:pt>
    <dgm:pt modelId="{0BB0F992-4EE7-498A-B51C-60F82EF13807}" type="parTrans" cxnId="{EFE261BD-3A37-440E-915E-164B3F1BDB52}">
      <dgm:prSet/>
      <dgm:spPr/>
      <dgm:t>
        <a:bodyPr/>
        <a:lstStyle/>
        <a:p>
          <a:endParaRPr lang="en-US"/>
        </a:p>
      </dgm:t>
    </dgm:pt>
    <dgm:pt modelId="{B7626525-ED1D-44F7-B2E3-A6130E76915C}" type="sibTrans" cxnId="{EFE261BD-3A37-440E-915E-164B3F1BDB52}">
      <dgm:prSet/>
      <dgm:spPr/>
      <dgm:t>
        <a:bodyPr/>
        <a:lstStyle/>
        <a:p>
          <a:endParaRPr lang="en-US"/>
        </a:p>
      </dgm:t>
    </dgm:pt>
    <dgm:pt modelId="{B1F803E0-3376-4C6F-A3BC-26FCFE36FF6E}">
      <dgm:prSet phldrT="[Text]"/>
      <dgm:spPr/>
      <dgm:t>
        <a:bodyPr/>
        <a:lstStyle/>
        <a:p>
          <a:r>
            <a:rPr lang="ar-SA" dirty="0" smtClean="0"/>
            <a:t>مسؤول عن الضغوط</a:t>
          </a:r>
          <a:endParaRPr lang="en-US" dirty="0"/>
        </a:p>
      </dgm:t>
    </dgm:pt>
    <dgm:pt modelId="{6440C276-3E33-4645-8FF5-4EC9CB67CF48}" type="parTrans" cxnId="{4152FEF4-ED99-43D6-9491-02865DAC11EC}">
      <dgm:prSet/>
      <dgm:spPr/>
      <dgm:t>
        <a:bodyPr/>
        <a:lstStyle/>
        <a:p>
          <a:endParaRPr lang="en-US"/>
        </a:p>
      </dgm:t>
    </dgm:pt>
    <dgm:pt modelId="{CB126DC2-B059-4C4F-917B-0A1DC5C9D54B}" type="sibTrans" cxnId="{4152FEF4-ED99-43D6-9491-02865DAC11EC}">
      <dgm:prSet/>
      <dgm:spPr/>
      <dgm:t>
        <a:bodyPr/>
        <a:lstStyle/>
        <a:p>
          <a:endParaRPr lang="en-US"/>
        </a:p>
      </dgm:t>
    </dgm:pt>
    <dgm:pt modelId="{94C603F9-AE46-4C59-B3B7-867DB431E108}" type="pres">
      <dgm:prSet presAssocID="{0123C4B7-DAB7-4BAB-807A-56268297C1B8}" presName="Name0" presStyleCnt="0">
        <dgm:presLayoutVars>
          <dgm:dir/>
          <dgm:animLvl val="lvl"/>
          <dgm:resizeHandles val="exact"/>
        </dgm:presLayoutVars>
      </dgm:prSet>
      <dgm:spPr/>
      <dgm:t>
        <a:bodyPr/>
        <a:lstStyle/>
        <a:p>
          <a:endParaRPr lang="en-US"/>
        </a:p>
      </dgm:t>
    </dgm:pt>
    <dgm:pt modelId="{54660A85-67D0-4403-9420-116EEE765891}" type="pres">
      <dgm:prSet presAssocID="{2152E3E9-47A5-4320-8FFB-60A9DD8FCCE3}" presName="linNode" presStyleCnt="0"/>
      <dgm:spPr/>
    </dgm:pt>
    <dgm:pt modelId="{6FE972AB-00BB-4DD6-8AE9-FB64338511BF}" type="pres">
      <dgm:prSet presAssocID="{2152E3E9-47A5-4320-8FFB-60A9DD8FCCE3}" presName="parentText" presStyleLbl="node1" presStyleIdx="0" presStyleCnt="2">
        <dgm:presLayoutVars>
          <dgm:chMax val="1"/>
          <dgm:bulletEnabled val="1"/>
        </dgm:presLayoutVars>
      </dgm:prSet>
      <dgm:spPr/>
      <dgm:t>
        <a:bodyPr/>
        <a:lstStyle/>
        <a:p>
          <a:endParaRPr lang="en-US"/>
        </a:p>
      </dgm:t>
    </dgm:pt>
    <dgm:pt modelId="{22228DCC-F360-4E3C-812A-71A8604DBC00}" type="pres">
      <dgm:prSet presAssocID="{2152E3E9-47A5-4320-8FFB-60A9DD8FCCE3}" presName="descendantText" presStyleLbl="alignAccFollowNode1" presStyleIdx="0" presStyleCnt="2">
        <dgm:presLayoutVars>
          <dgm:bulletEnabled val="1"/>
        </dgm:presLayoutVars>
      </dgm:prSet>
      <dgm:spPr/>
      <dgm:t>
        <a:bodyPr/>
        <a:lstStyle/>
        <a:p>
          <a:endParaRPr lang="en-US"/>
        </a:p>
      </dgm:t>
    </dgm:pt>
    <dgm:pt modelId="{EA17535F-991A-4DDF-8533-5A4C3BAB6D15}" type="pres">
      <dgm:prSet presAssocID="{ABEB4E2A-8AB6-47BC-AC5A-B2BEA3C0109A}" presName="sp" presStyleCnt="0"/>
      <dgm:spPr/>
    </dgm:pt>
    <dgm:pt modelId="{5AB25453-DFB8-411C-A034-140C63A1E203}" type="pres">
      <dgm:prSet presAssocID="{23B7240F-F837-40E1-B6EE-691644319C9D}" presName="linNode" presStyleCnt="0"/>
      <dgm:spPr/>
    </dgm:pt>
    <dgm:pt modelId="{00EEC353-1D01-4214-97D9-D3F4D5E1DAEA}" type="pres">
      <dgm:prSet presAssocID="{23B7240F-F837-40E1-B6EE-691644319C9D}" presName="parentText" presStyleLbl="node1" presStyleIdx="1" presStyleCnt="2">
        <dgm:presLayoutVars>
          <dgm:chMax val="1"/>
          <dgm:bulletEnabled val="1"/>
        </dgm:presLayoutVars>
      </dgm:prSet>
      <dgm:spPr/>
      <dgm:t>
        <a:bodyPr/>
        <a:lstStyle/>
        <a:p>
          <a:endParaRPr lang="en-US"/>
        </a:p>
      </dgm:t>
    </dgm:pt>
    <dgm:pt modelId="{BA75A5A1-CDBE-4A22-BD18-F7A2A56DDCF3}" type="pres">
      <dgm:prSet presAssocID="{23B7240F-F837-40E1-B6EE-691644319C9D}" presName="descendantText" presStyleLbl="alignAccFollowNode1" presStyleIdx="1" presStyleCnt="2">
        <dgm:presLayoutVars>
          <dgm:bulletEnabled val="1"/>
        </dgm:presLayoutVars>
      </dgm:prSet>
      <dgm:spPr/>
      <dgm:t>
        <a:bodyPr/>
        <a:lstStyle/>
        <a:p>
          <a:endParaRPr lang="en-US"/>
        </a:p>
      </dgm:t>
    </dgm:pt>
  </dgm:ptLst>
  <dgm:cxnLst>
    <dgm:cxn modelId="{E34A8191-648C-4E6D-8E73-D8E769B87AC3}" type="presOf" srcId="{0123C4B7-DAB7-4BAB-807A-56268297C1B8}" destId="{94C603F9-AE46-4C59-B3B7-867DB431E108}" srcOrd="0" destOrd="0" presId="urn:microsoft.com/office/officeart/2005/8/layout/vList5"/>
    <dgm:cxn modelId="{4152FEF4-ED99-43D6-9491-02865DAC11EC}" srcId="{23B7240F-F837-40E1-B6EE-691644319C9D}" destId="{B1F803E0-3376-4C6F-A3BC-26FCFE36FF6E}" srcOrd="0" destOrd="0" parTransId="{6440C276-3E33-4645-8FF5-4EC9CB67CF48}" sibTransId="{CB126DC2-B059-4C4F-917B-0A1DC5C9D54B}"/>
    <dgm:cxn modelId="{EFE261BD-3A37-440E-915E-164B3F1BDB52}" srcId="{0123C4B7-DAB7-4BAB-807A-56268297C1B8}" destId="{23B7240F-F837-40E1-B6EE-691644319C9D}" srcOrd="1" destOrd="0" parTransId="{0BB0F992-4EE7-498A-B51C-60F82EF13807}" sibTransId="{B7626525-ED1D-44F7-B2E3-A6130E76915C}"/>
    <dgm:cxn modelId="{4CF0BDB0-0461-4E15-821C-41697FD6EE75}" type="presOf" srcId="{B1F803E0-3376-4C6F-A3BC-26FCFE36FF6E}" destId="{BA75A5A1-CDBE-4A22-BD18-F7A2A56DDCF3}" srcOrd="0" destOrd="0" presId="urn:microsoft.com/office/officeart/2005/8/layout/vList5"/>
    <dgm:cxn modelId="{E4CD94F6-F855-430C-9485-31B501BC9B3E}" type="presOf" srcId="{4FB3DF62-579C-45AD-AB82-243629D668A6}" destId="{22228DCC-F360-4E3C-812A-71A8604DBC00}" srcOrd="0" destOrd="0" presId="urn:microsoft.com/office/officeart/2005/8/layout/vList5"/>
    <dgm:cxn modelId="{3AF6AB67-CB17-45ED-B4BD-117C569C115E}" type="presOf" srcId="{23B7240F-F837-40E1-B6EE-691644319C9D}" destId="{00EEC353-1D01-4214-97D9-D3F4D5E1DAEA}" srcOrd="0" destOrd="0" presId="urn:microsoft.com/office/officeart/2005/8/layout/vList5"/>
    <dgm:cxn modelId="{F99D07C5-0F2D-45C6-A163-BBAE50A54996}" type="presOf" srcId="{2152E3E9-47A5-4320-8FFB-60A9DD8FCCE3}" destId="{6FE972AB-00BB-4DD6-8AE9-FB64338511BF}" srcOrd="0" destOrd="0" presId="urn:microsoft.com/office/officeart/2005/8/layout/vList5"/>
    <dgm:cxn modelId="{601DE510-6C68-4925-B2EA-D9A70423D21D}" srcId="{2152E3E9-47A5-4320-8FFB-60A9DD8FCCE3}" destId="{4FB3DF62-579C-45AD-AB82-243629D668A6}" srcOrd="0" destOrd="0" parTransId="{9499595B-0B8D-4D3B-B3D4-C526FD312F77}" sibTransId="{B43B1AA0-6252-43D8-8556-2BE7FD71227C}"/>
    <dgm:cxn modelId="{100E36B3-DF35-416D-8CB4-F34EE3F0CB5A}" srcId="{0123C4B7-DAB7-4BAB-807A-56268297C1B8}" destId="{2152E3E9-47A5-4320-8FFB-60A9DD8FCCE3}" srcOrd="0" destOrd="0" parTransId="{708D4C6C-A8DC-46AF-B5C6-03B4119480A1}" sibTransId="{ABEB4E2A-8AB6-47BC-AC5A-B2BEA3C0109A}"/>
    <dgm:cxn modelId="{1A532815-216D-4CB1-B30D-5B91B69BD41B}" type="presParOf" srcId="{94C603F9-AE46-4C59-B3B7-867DB431E108}" destId="{54660A85-67D0-4403-9420-116EEE765891}" srcOrd="0" destOrd="0" presId="urn:microsoft.com/office/officeart/2005/8/layout/vList5"/>
    <dgm:cxn modelId="{95630106-C8A0-409E-9F0F-A97A0D255D5B}" type="presParOf" srcId="{54660A85-67D0-4403-9420-116EEE765891}" destId="{6FE972AB-00BB-4DD6-8AE9-FB64338511BF}" srcOrd="0" destOrd="0" presId="urn:microsoft.com/office/officeart/2005/8/layout/vList5"/>
    <dgm:cxn modelId="{8C7F6DCB-C80E-49CD-B391-E7C8506D5902}" type="presParOf" srcId="{54660A85-67D0-4403-9420-116EEE765891}" destId="{22228DCC-F360-4E3C-812A-71A8604DBC00}" srcOrd="1" destOrd="0" presId="urn:microsoft.com/office/officeart/2005/8/layout/vList5"/>
    <dgm:cxn modelId="{B79F6784-A426-4526-972B-48BCF692CA30}" type="presParOf" srcId="{94C603F9-AE46-4C59-B3B7-867DB431E108}" destId="{EA17535F-991A-4DDF-8533-5A4C3BAB6D15}" srcOrd="1" destOrd="0" presId="urn:microsoft.com/office/officeart/2005/8/layout/vList5"/>
    <dgm:cxn modelId="{9478FE4A-30EA-4AA5-BB1E-3A8DA54130B1}" type="presParOf" srcId="{94C603F9-AE46-4C59-B3B7-867DB431E108}" destId="{5AB25453-DFB8-411C-A034-140C63A1E203}" srcOrd="2" destOrd="0" presId="urn:microsoft.com/office/officeart/2005/8/layout/vList5"/>
    <dgm:cxn modelId="{2FFD2912-9C13-4C0F-BCE8-722FF7C234E5}" type="presParOf" srcId="{5AB25453-DFB8-411C-A034-140C63A1E203}" destId="{00EEC353-1D01-4214-97D9-D3F4D5E1DAEA}" srcOrd="0" destOrd="0" presId="urn:microsoft.com/office/officeart/2005/8/layout/vList5"/>
    <dgm:cxn modelId="{9F9D9D05-60C3-428D-B9BD-0C678A4F2515}" type="presParOf" srcId="{5AB25453-DFB8-411C-A034-140C63A1E203}" destId="{BA75A5A1-CDBE-4A22-BD18-F7A2A56DDCF3}"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228DCC-F360-4E3C-812A-71A8604DBC00}">
      <dsp:nvSpPr>
        <dsp:cNvPr id="0" name=""/>
        <dsp:cNvSpPr/>
      </dsp:nvSpPr>
      <dsp:spPr>
        <a:xfrm rot="5400000">
          <a:off x="3717946" y="-1245293"/>
          <a:ext cx="1294022" cy="4108195"/>
        </a:xfrm>
        <a:prstGeom prst="round2SameRect">
          <a:avLst/>
        </a:prstGeom>
        <a:solidFill>
          <a:schemeClr val="accent4">
            <a:tint val="40000"/>
            <a:alpha val="90000"/>
            <a:hueOff val="0"/>
            <a:satOff val="0"/>
            <a:lumOff val="0"/>
            <a:alphaOff val="0"/>
          </a:schemeClr>
        </a:solidFill>
        <a:ln w="9525" cap="flat" cmpd="sng" algn="ctr">
          <a:solidFill>
            <a:schemeClr val="accent4">
              <a:tint val="40000"/>
              <a:alpha val="90000"/>
              <a:hueOff val="0"/>
              <a:satOff val="0"/>
              <a:lumOff val="0"/>
              <a:alphaOff val="0"/>
            </a:schemeClr>
          </a:solidFill>
          <a:prstDash val="solid"/>
        </a:ln>
        <a:effectLst>
          <a:outerShdw blurRad="50800" dist="381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52400" tIns="76200" rIns="152400" bIns="76200" numCol="1" spcCol="1270" anchor="ctr" anchorCtr="0">
          <a:noAutofit/>
        </a:bodyPr>
        <a:lstStyle/>
        <a:p>
          <a:pPr marL="285750" lvl="1" indent="-285750" algn="l" defTabSz="1778000">
            <a:lnSpc>
              <a:spcPct val="90000"/>
            </a:lnSpc>
            <a:spcBef>
              <a:spcPct val="0"/>
            </a:spcBef>
            <a:spcAft>
              <a:spcPct val="15000"/>
            </a:spcAft>
            <a:buChar char="••"/>
          </a:pPr>
          <a:r>
            <a:rPr lang="ar-SA" sz="4000" kern="1200" dirty="0" smtClean="0"/>
            <a:t>مسؤول عن التحكم</a:t>
          </a:r>
          <a:endParaRPr lang="en-US" sz="4000" kern="1200" dirty="0"/>
        </a:p>
      </dsp:txBody>
      <dsp:txXfrm rot="-5400000">
        <a:off x="2310860" y="224962"/>
        <a:ext cx="4045026" cy="1167684"/>
      </dsp:txXfrm>
    </dsp:sp>
    <dsp:sp modelId="{6FE972AB-00BB-4DD6-8AE9-FB64338511BF}">
      <dsp:nvSpPr>
        <dsp:cNvPr id="0" name=""/>
        <dsp:cNvSpPr/>
      </dsp:nvSpPr>
      <dsp:spPr>
        <a:xfrm>
          <a:off x="0" y="40"/>
          <a:ext cx="2310860" cy="1617528"/>
        </a:xfrm>
        <a:prstGeom prst="roundRect">
          <a:avLst/>
        </a:prstGeom>
        <a:gradFill rotWithShape="0">
          <a:gsLst>
            <a:gs pos="0">
              <a:schemeClr val="accent4">
                <a:hueOff val="0"/>
                <a:satOff val="0"/>
                <a:lumOff val="0"/>
                <a:alphaOff val="0"/>
                <a:shade val="15000"/>
                <a:satMod val="180000"/>
              </a:schemeClr>
            </a:gs>
            <a:gs pos="50000">
              <a:schemeClr val="accent4">
                <a:hueOff val="0"/>
                <a:satOff val="0"/>
                <a:lumOff val="0"/>
                <a:alphaOff val="0"/>
                <a:shade val="45000"/>
                <a:satMod val="170000"/>
              </a:schemeClr>
            </a:gs>
            <a:gs pos="70000">
              <a:schemeClr val="accent4">
                <a:hueOff val="0"/>
                <a:satOff val="0"/>
                <a:lumOff val="0"/>
                <a:alphaOff val="0"/>
                <a:tint val="99000"/>
                <a:shade val="65000"/>
                <a:satMod val="155000"/>
              </a:schemeClr>
            </a:gs>
            <a:gs pos="100000">
              <a:schemeClr val="accent4">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en-US" sz="2400" kern="1200" dirty="0" smtClean="0"/>
            <a:t>testosterone</a:t>
          </a:r>
          <a:endParaRPr lang="en-US" sz="2400" kern="1200" dirty="0"/>
        </a:p>
      </dsp:txBody>
      <dsp:txXfrm>
        <a:off x="78961" y="79001"/>
        <a:ext cx="2152938" cy="1459606"/>
      </dsp:txXfrm>
    </dsp:sp>
    <dsp:sp modelId="{BA75A5A1-CDBE-4A22-BD18-F7A2A56DDCF3}">
      <dsp:nvSpPr>
        <dsp:cNvPr id="0" name=""/>
        <dsp:cNvSpPr/>
      </dsp:nvSpPr>
      <dsp:spPr>
        <a:xfrm rot="5400000">
          <a:off x="3717946" y="453111"/>
          <a:ext cx="1294022" cy="4108195"/>
        </a:xfrm>
        <a:prstGeom prst="round2SameRect">
          <a:avLst/>
        </a:prstGeom>
        <a:solidFill>
          <a:schemeClr val="accent4">
            <a:tint val="40000"/>
            <a:alpha val="90000"/>
            <a:hueOff val="840688"/>
            <a:satOff val="-12365"/>
            <a:lumOff val="-1354"/>
            <a:alphaOff val="0"/>
          </a:schemeClr>
        </a:solidFill>
        <a:ln w="9525" cap="flat" cmpd="sng" algn="ctr">
          <a:solidFill>
            <a:schemeClr val="accent4">
              <a:tint val="40000"/>
              <a:alpha val="90000"/>
              <a:hueOff val="840688"/>
              <a:satOff val="-12365"/>
              <a:lumOff val="-1354"/>
              <a:alphaOff val="0"/>
            </a:schemeClr>
          </a:solidFill>
          <a:prstDash val="solid"/>
        </a:ln>
        <a:effectLst>
          <a:outerShdw blurRad="50800" dist="381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52400" tIns="76200" rIns="152400" bIns="76200" numCol="1" spcCol="1270" anchor="ctr" anchorCtr="0">
          <a:noAutofit/>
        </a:bodyPr>
        <a:lstStyle/>
        <a:p>
          <a:pPr marL="285750" lvl="1" indent="-285750" algn="l" defTabSz="1778000">
            <a:lnSpc>
              <a:spcPct val="90000"/>
            </a:lnSpc>
            <a:spcBef>
              <a:spcPct val="0"/>
            </a:spcBef>
            <a:spcAft>
              <a:spcPct val="15000"/>
            </a:spcAft>
            <a:buChar char="••"/>
          </a:pPr>
          <a:r>
            <a:rPr lang="ar-SA" sz="4000" kern="1200" dirty="0" smtClean="0"/>
            <a:t>مسؤول عن الضغوط</a:t>
          </a:r>
          <a:endParaRPr lang="en-US" sz="4000" kern="1200" dirty="0"/>
        </a:p>
      </dsp:txBody>
      <dsp:txXfrm rot="-5400000">
        <a:off x="2310860" y="1923367"/>
        <a:ext cx="4045026" cy="1167684"/>
      </dsp:txXfrm>
    </dsp:sp>
    <dsp:sp modelId="{00EEC353-1D01-4214-97D9-D3F4D5E1DAEA}">
      <dsp:nvSpPr>
        <dsp:cNvPr id="0" name=""/>
        <dsp:cNvSpPr/>
      </dsp:nvSpPr>
      <dsp:spPr>
        <a:xfrm>
          <a:off x="0" y="1698445"/>
          <a:ext cx="2310860" cy="1617528"/>
        </a:xfrm>
        <a:prstGeom prst="roundRect">
          <a:avLst/>
        </a:prstGeom>
        <a:gradFill rotWithShape="0">
          <a:gsLst>
            <a:gs pos="0">
              <a:schemeClr val="accent4">
                <a:hueOff val="1218038"/>
                <a:satOff val="-21072"/>
                <a:lumOff val="-4510"/>
                <a:alphaOff val="0"/>
                <a:shade val="15000"/>
                <a:satMod val="180000"/>
              </a:schemeClr>
            </a:gs>
            <a:gs pos="50000">
              <a:schemeClr val="accent4">
                <a:hueOff val="1218038"/>
                <a:satOff val="-21072"/>
                <a:lumOff val="-4510"/>
                <a:alphaOff val="0"/>
                <a:shade val="45000"/>
                <a:satMod val="170000"/>
              </a:schemeClr>
            </a:gs>
            <a:gs pos="70000">
              <a:schemeClr val="accent4">
                <a:hueOff val="1218038"/>
                <a:satOff val="-21072"/>
                <a:lumOff val="-4510"/>
                <a:alphaOff val="0"/>
                <a:tint val="99000"/>
                <a:shade val="65000"/>
                <a:satMod val="155000"/>
              </a:schemeClr>
            </a:gs>
            <a:gs pos="100000">
              <a:schemeClr val="accent4">
                <a:hueOff val="1218038"/>
                <a:satOff val="-21072"/>
                <a:lumOff val="-451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en-US" sz="2400" kern="1200" dirty="0" smtClean="0"/>
            <a:t>cortisol</a:t>
          </a:r>
          <a:endParaRPr lang="en-US" sz="2400" kern="1200" dirty="0"/>
        </a:p>
      </dsp:txBody>
      <dsp:txXfrm>
        <a:off x="78961" y="1777406"/>
        <a:ext cx="2152938" cy="1459606"/>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9A65F50E-96DE-479E-AB3F-D1964D7EB5F0}" type="datetimeFigureOut">
              <a:rPr lang="ar-SA" smtClean="0"/>
              <a:pPr/>
              <a:t>24/07/1437</a:t>
            </a:fld>
            <a:endParaRPr lang="ar-S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3F8B6F11-CDD9-4214-8389-37E214FC7929}" type="slidenum">
              <a:rPr lang="ar-SA" smtClean="0"/>
              <a:pPr/>
              <a:t>‹#›</a:t>
            </a:fld>
            <a:endParaRPr lang="ar-SA"/>
          </a:p>
        </p:txBody>
      </p:sp>
    </p:spTree>
    <p:extLst>
      <p:ext uri="{BB962C8B-B14F-4D97-AF65-F5344CB8AC3E}">
        <p14:creationId xmlns:p14="http://schemas.microsoft.com/office/powerpoint/2010/main" val="245573762"/>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شريحة عنوان">
    <p:spTree>
      <p:nvGrpSpPr>
        <p:cNvPr id="1" name=""/>
        <p:cNvGrpSpPr/>
        <p:nvPr/>
      </p:nvGrpSpPr>
      <p:grpSpPr>
        <a:xfrm>
          <a:off x="0" y="0"/>
          <a:ext cx="0" cy="0"/>
          <a:chOff x="0" y="0"/>
          <a:chExt cx="0" cy="0"/>
        </a:xfrm>
      </p:grpSpPr>
      <p:sp>
        <p:nvSpPr>
          <p:cNvPr id="10" name="مثلث قائم الزاوية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عنوان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ar-SA" smtClean="0"/>
              <a:t>انقر لتحرير نمط العنوان الرئيسي</a:t>
            </a:r>
            <a:endParaRPr kumimoji="0" lang="en-US"/>
          </a:p>
        </p:txBody>
      </p:sp>
      <p:sp>
        <p:nvSpPr>
          <p:cNvPr id="17" name="عنوان فرعي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ar-SA" smtClean="0"/>
              <a:t>انقر لتحرير نمط العنوان الثانوي الرئيسي</a:t>
            </a:r>
            <a:endParaRPr kumimoji="0" lang="en-US"/>
          </a:p>
        </p:txBody>
      </p:sp>
      <p:grpSp>
        <p:nvGrpSpPr>
          <p:cNvPr id="2" name="مجموعة 1"/>
          <p:cNvGrpSpPr/>
          <p:nvPr/>
        </p:nvGrpSpPr>
        <p:grpSpPr>
          <a:xfrm>
            <a:off x="-3765" y="4953000"/>
            <a:ext cx="9147765" cy="1912088"/>
            <a:chOff x="-3765" y="4832896"/>
            <a:chExt cx="9147765" cy="2032192"/>
          </a:xfrm>
        </p:grpSpPr>
        <p:sp>
          <p:nvSpPr>
            <p:cNvPr id="7" name="شكل حر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شكل حر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شكل حر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رابط مستقيم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عنصر نائب للتاريخ 29"/>
          <p:cNvSpPr>
            <a:spLocks noGrp="1"/>
          </p:cNvSpPr>
          <p:nvPr>
            <p:ph type="dt" sz="half" idx="10"/>
          </p:nvPr>
        </p:nvSpPr>
        <p:spPr/>
        <p:txBody>
          <a:bodyPr/>
          <a:lstStyle>
            <a:lvl1pPr>
              <a:defRPr>
                <a:solidFill>
                  <a:srgbClr val="FFFFFF"/>
                </a:solidFill>
              </a:defRPr>
            </a:lvl1pPr>
            <a:extLst/>
          </a:lstStyle>
          <a:p>
            <a:fld id="{D712AE2E-315F-4E90-8D07-830A241DF20A}" type="datetimeFigureOut">
              <a:rPr lang="ar-SA" smtClean="0"/>
              <a:pPr/>
              <a:t>24/07/1437</a:t>
            </a:fld>
            <a:endParaRPr lang="ar-SA"/>
          </a:p>
        </p:txBody>
      </p:sp>
      <p:sp>
        <p:nvSpPr>
          <p:cNvPr id="19" name="عنصر نائب للتذييل 18"/>
          <p:cNvSpPr>
            <a:spLocks noGrp="1"/>
          </p:cNvSpPr>
          <p:nvPr>
            <p:ph type="ftr" sz="quarter" idx="11"/>
          </p:nvPr>
        </p:nvSpPr>
        <p:spPr/>
        <p:txBody>
          <a:bodyPr/>
          <a:lstStyle>
            <a:lvl1pPr>
              <a:defRPr>
                <a:solidFill>
                  <a:schemeClr val="accent1">
                    <a:tint val="20000"/>
                  </a:schemeClr>
                </a:solidFill>
              </a:defRPr>
            </a:lvl1pPr>
            <a:extLst/>
          </a:lstStyle>
          <a:p>
            <a:endParaRPr lang="ar-SA"/>
          </a:p>
        </p:txBody>
      </p:sp>
      <p:sp>
        <p:nvSpPr>
          <p:cNvPr id="27" name="عنصر نائب لرقم الشريحة 26"/>
          <p:cNvSpPr>
            <a:spLocks noGrp="1"/>
          </p:cNvSpPr>
          <p:nvPr>
            <p:ph type="sldNum" sz="quarter" idx="12"/>
          </p:nvPr>
        </p:nvSpPr>
        <p:spPr/>
        <p:txBody>
          <a:bodyPr/>
          <a:lstStyle>
            <a:lvl1pPr>
              <a:defRPr>
                <a:solidFill>
                  <a:srgbClr val="FFFFFF"/>
                </a:solidFill>
              </a:defRPr>
            </a:lvl1pPr>
            <a:extLst/>
          </a:lstStyle>
          <a:p>
            <a:fld id="{0B6FF150-7538-4415-A22E-DAB23947C1F7}" type="slidenum">
              <a:rPr lang="ar-SA" smtClean="0"/>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extLst/>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a:xfrm>
            <a:off x="457200" y="1481329"/>
            <a:ext cx="8229600" cy="4386071"/>
          </a:xfrm>
        </p:spPr>
        <p:txBody>
          <a:bodyPr vert="eaVert"/>
          <a:lstStyle>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extLst/>
          </a:lstStyle>
          <a:p>
            <a:fld id="{D712AE2E-315F-4E90-8D07-830A241DF20A}" type="datetimeFigureOut">
              <a:rPr lang="ar-SA" smtClean="0"/>
              <a:pPr/>
              <a:t>24/07/1437</a:t>
            </a:fld>
            <a:endParaRPr lang="ar-SA"/>
          </a:p>
        </p:txBody>
      </p:sp>
      <p:sp>
        <p:nvSpPr>
          <p:cNvPr id="5" name="عنصر نائب للتذييل 4"/>
          <p:cNvSpPr>
            <a:spLocks noGrp="1"/>
          </p:cNvSpPr>
          <p:nvPr>
            <p:ph type="ftr" sz="quarter" idx="11"/>
          </p:nvPr>
        </p:nvSpPr>
        <p:spPr/>
        <p:txBody>
          <a:bodyPr/>
          <a:lstStyle>
            <a:extLst/>
          </a:lstStyle>
          <a:p>
            <a:endParaRPr lang="ar-SA"/>
          </a:p>
        </p:txBody>
      </p:sp>
      <p:sp>
        <p:nvSpPr>
          <p:cNvPr id="6" name="عنصر نائب لرقم الشريحة 5"/>
          <p:cNvSpPr>
            <a:spLocks noGrp="1"/>
          </p:cNvSpPr>
          <p:nvPr>
            <p:ph type="sldNum" sz="quarter" idx="12"/>
          </p:nvPr>
        </p:nvSpPr>
        <p:spPr/>
        <p:txBody>
          <a:bodyPr/>
          <a:lstStyle>
            <a:extLst/>
          </a:lstStyle>
          <a:p>
            <a:fld id="{0B6FF150-7538-4415-A22E-DAB23947C1F7}"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844013" y="274640"/>
            <a:ext cx="1777470" cy="5592761"/>
          </a:xfrm>
        </p:spPr>
        <p:txBody>
          <a:bodyPr vert="eaVert"/>
          <a:lstStyle>
            <a:extLst/>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a:xfrm>
            <a:off x="457200" y="274641"/>
            <a:ext cx="6324600" cy="5592760"/>
          </a:xfrm>
        </p:spPr>
        <p:txBody>
          <a:bodyPr vert="eaVert"/>
          <a:lstStyle>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extLst/>
          </a:lstStyle>
          <a:p>
            <a:fld id="{D712AE2E-315F-4E90-8D07-830A241DF20A}" type="datetimeFigureOut">
              <a:rPr lang="ar-SA" smtClean="0"/>
              <a:pPr/>
              <a:t>24/07/1437</a:t>
            </a:fld>
            <a:endParaRPr lang="ar-SA"/>
          </a:p>
        </p:txBody>
      </p:sp>
      <p:sp>
        <p:nvSpPr>
          <p:cNvPr id="5" name="عنصر نائب للتذييل 4"/>
          <p:cNvSpPr>
            <a:spLocks noGrp="1"/>
          </p:cNvSpPr>
          <p:nvPr>
            <p:ph type="ftr" sz="quarter" idx="11"/>
          </p:nvPr>
        </p:nvSpPr>
        <p:spPr/>
        <p:txBody>
          <a:bodyPr/>
          <a:lstStyle>
            <a:extLst/>
          </a:lstStyle>
          <a:p>
            <a:endParaRPr lang="ar-SA"/>
          </a:p>
        </p:txBody>
      </p:sp>
      <p:sp>
        <p:nvSpPr>
          <p:cNvPr id="6" name="عنصر نائب لرقم الشريحة 5"/>
          <p:cNvSpPr>
            <a:spLocks noGrp="1"/>
          </p:cNvSpPr>
          <p:nvPr>
            <p:ph type="sldNum" sz="quarter" idx="12"/>
          </p:nvPr>
        </p:nvSpPr>
        <p:spPr/>
        <p:txBody>
          <a:bodyPr/>
          <a:lstStyle>
            <a:extLst/>
          </a:lstStyle>
          <a:p>
            <a:fld id="{0B6FF150-7538-4415-A22E-DAB23947C1F7}"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3" name="عنصر نائب للمحتوى 2"/>
          <p:cNvSpPr>
            <a:spLocks noGrp="1"/>
          </p:cNvSpPr>
          <p:nvPr>
            <p:ph idx="1"/>
          </p:nvPr>
        </p:nvSpPr>
        <p:spPr/>
        <p:txBody>
          <a:bodyPr/>
          <a:lstStyle>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extLst/>
          </a:lstStyle>
          <a:p>
            <a:fld id="{D712AE2E-315F-4E90-8D07-830A241DF20A}" type="datetimeFigureOut">
              <a:rPr lang="ar-SA" smtClean="0"/>
              <a:pPr/>
              <a:t>24/07/1437</a:t>
            </a:fld>
            <a:endParaRPr lang="ar-SA"/>
          </a:p>
        </p:txBody>
      </p:sp>
      <p:sp>
        <p:nvSpPr>
          <p:cNvPr id="5" name="عنصر نائب للتذييل 4"/>
          <p:cNvSpPr>
            <a:spLocks noGrp="1"/>
          </p:cNvSpPr>
          <p:nvPr>
            <p:ph type="ftr" sz="quarter" idx="11"/>
          </p:nvPr>
        </p:nvSpPr>
        <p:spPr/>
        <p:txBody>
          <a:bodyPr/>
          <a:lstStyle>
            <a:extLst/>
          </a:lstStyle>
          <a:p>
            <a:endParaRPr lang="ar-SA"/>
          </a:p>
        </p:txBody>
      </p:sp>
      <p:sp>
        <p:nvSpPr>
          <p:cNvPr id="6" name="عنصر نائب لرقم الشريحة 5"/>
          <p:cNvSpPr>
            <a:spLocks noGrp="1"/>
          </p:cNvSpPr>
          <p:nvPr>
            <p:ph type="sldNum" sz="quarter" idx="12"/>
          </p:nvPr>
        </p:nvSpPr>
        <p:spPr/>
        <p:txBody>
          <a:bodyPr/>
          <a:lstStyle>
            <a:extLst/>
          </a:lstStyle>
          <a:p>
            <a:fld id="{0B6FF150-7538-4415-A22E-DAB23947C1F7}" type="slidenum">
              <a:rPr lang="ar-SA" smtClean="0"/>
              <a:pPr/>
              <a:t>‹#›</a:t>
            </a:fld>
            <a:endParaRPr lang="ar-SA"/>
          </a:p>
        </p:txBody>
      </p:sp>
      <p:sp>
        <p:nvSpPr>
          <p:cNvPr id="7" name="عنوان 6"/>
          <p:cNvSpPr>
            <a:spLocks noGrp="1"/>
          </p:cNvSpPr>
          <p:nvPr>
            <p:ph type="title"/>
          </p:nvPr>
        </p:nvSpPr>
        <p:spPr/>
        <p:txBody>
          <a:bodyPr rtlCol="0"/>
          <a:lstStyle>
            <a:extLst/>
          </a:lstStyle>
          <a:p>
            <a:r>
              <a:rPr kumimoji="0" lang="ar-SA" smtClean="0"/>
              <a:t>انقر لتحرير نمط العنوان الرئيسي</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bg>
      <p:bgRef idx="1002">
        <a:schemeClr val="bg1"/>
      </p:bgRef>
    </p:bg>
    <p:spTree>
      <p:nvGrpSpPr>
        <p:cNvPr id="1" name=""/>
        <p:cNvGrpSpPr/>
        <p:nvPr/>
      </p:nvGrpSpPr>
      <p:grpSpPr>
        <a:xfrm>
          <a:off x="0" y="0"/>
          <a:ext cx="0" cy="0"/>
          <a:chOff x="0" y="0"/>
          <a:chExt cx="0" cy="0"/>
        </a:xfrm>
      </p:grpSpPr>
      <p:sp>
        <p:nvSpPr>
          <p:cNvPr id="2" name="عنوان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ar-SA" smtClean="0"/>
              <a:t>انقر لتحرير أنماط النص الرئيسي</a:t>
            </a:r>
          </a:p>
        </p:txBody>
      </p:sp>
      <p:sp>
        <p:nvSpPr>
          <p:cNvPr id="4" name="عنصر نائب للتاريخ 3"/>
          <p:cNvSpPr>
            <a:spLocks noGrp="1"/>
          </p:cNvSpPr>
          <p:nvPr>
            <p:ph type="dt" sz="half" idx="10"/>
          </p:nvPr>
        </p:nvSpPr>
        <p:spPr/>
        <p:txBody>
          <a:bodyPr/>
          <a:lstStyle>
            <a:extLst/>
          </a:lstStyle>
          <a:p>
            <a:fld id="{D712AE2E-315F-4E90-8D07-830A241DF20A}" type="datetimeFigureOut">
              <a:rPr lang="ar-SA" smtClean="0"/>
              <a:pPr/>
              <a:t>24/07/1437</a:t>
            </a:fld>
            <a:endParaRPr lang="ar-SA"/>
          </a:p>
        </p:txBody>
      </p:sp>
      <p:sp>
        <p:nvSpPr>
          <p:cNvPr id="5" name="عنصر نائب للتذييل 4"/>
          <p:cNvSpPr>
            <a:spLocks noGrp="1"/>
          </p:cNvSpPr>
          <p:nvPr>
            <p:ph type="ftr" sz="quarter" idx="11"/>
          </p:nvPr>
        </p:nvSpPr>
        <p:spPr/>
        <p:txBody>
          <a:bodyPr/>
          <a:lstStyle>
            <a:extLst/>
          </a:lstStyle>
          <a:p>
            <a:endParaRPr lang="ar-SA"/>
          </a:p>
        </p:txBody>
      </p:sp>
      <p:sp>
        <p:nvSpPr>
          <p:cNvPr id="6" name="عنصر نائب لرقم الشريحة 5"/>
          <p:cNvSpPr>
            <a:spLocks noGrp="1"/>
          </p:cNvSpPr>
          <p:nvPr>
            <p:ph type="sldNum" sz="quarter" idx="12"/>
          </p:nvPr>
        </p:nvSpPr>
        <p:spPr/>
        <p:txBody>
          <a:bodyPr/>
          <a:lstStyle>
            <a:extLst/>
          </a:lstStyle>
          <a:p>
            <a:fld id="{0B6FF150-7538-4415-A22E-DAB23947C1F7}" type="slidenum">
              <a:rPr lang="ar-SA" smtClean="0"/>
              <a:pPr/>
              <a:t>‹#›</a:t>
            </a:fld>
            <a:endParaRPr lang="ar-SA"/>
          </a:p>
        </p:txBody>
      </p:sp>
      <p:sp>
        <p:nvSpPr>
          <p:cNvPr id="7" name="شارة رتبة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شارة رتبة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bg>
      <p:bgRef idx="1002">
        <a:schemeClr val="bg1"/>
      </p:bgRef>
    </p:bg>
    <p:spTree>
      <p:nvGrpSpPr>
        <p:cNvPr id="1" name=""/>
        <p:cNvGrpSpPr/>
        <p:nvPr/>
      </p:nvGrpSpPr>
      <p:grpSpPr>
        <a:xfrm>
          <a:off x="0" y="0"/>
          <a:ext cx="0" cy="0"/>
          <a:chOff x="0" y="0"/>
          <a:chExt cx="0" cy="0"/>
        </a:xfrm>
      </p:grpSpPr>
      <p:sp>
        <p:nvSpPr>
          <p:cNvPr id="3" name="عنصر نائب للمحتوى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محتوى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extLst/>
          </a:lstStyle>
          <a:p>
            <a:fld id="{D712AE2E-315F-4E90-8D07-830A241DF20A}" type="datetimeFigureOut">
              <a:rPr lang="ar-SA" smtClean="0"/>
              <a:pPr/>
              <a:t>24/07/1437</a:t>
            </a:fld>
            <a:endParaRPr lang="ar-SA"/>
          </a:p>
        </p:txBody>
      </p:sp>
      <p:sp>
        <p:nvSpPr>
          <p:cNvPr id="6" name="عنصر نائب للتذييل 5"/>
          <p:cNvSpPr>
            <a:spLocks noGrp="1"/>
          </p:cNvSpPr>
          <p:nvPr>
            <p:ph type="ftr" sz="quarter" idx="11"/>
          </p:nvPr>
        </p:nvSpPr>
        <p:spPr/>
        <p:txBody>
          <a:bodyPr/>
          <a:lstStyle>
            <a:extLst/>
          </a:lstStyle>
          <a:p>
            <a:endParaRPr lang="ar-SA"/>
          </a:p>
        </p:txBody>
      </p:sp>
      <p:sp>
        <p:nvSpPr>
          <p:cNvPr id="7" name="عنصر نائب لرقم الشريحة 6"/>
          <p:cNvSpPr>
            <a:spLocks noGrp="1"/>
          </p:cNvSpPr>
          <p:nvPr>
            <p:ph type="sldNum" sz="quarter" idx="12"/>
          </p:nvPr>
        </p:nvSpPr>
        <p:spPr/>
        <p:txBody>
          <a:bodyPr/>
          <a:lstStyle>
            <a:extLst/>
          </a:lstStyle>
          <a:p>
            <a:fld id="{0B6FF150-7538-4415-A22E-DAB23947C1F7}" type="slidenum">
              <a:rPr lang="ar-SA" smtClean="0"/>
              <a:pPr/>
              <a:t>‹#›</a:t>
            </a:fld>
            <a:endParaRPr lang="ar-SA"/>
          </a:p>
        </p:txBody>
      </p:sp>
      <p:sp>
        <p:nvSpPr>
          <p:cNvPr id="8" name="عنوان 7"/>
          <p:cNvSpPr>
            <a:spLocks noGrp="1"/>
          </p:cNvSpPr>
          <p:nvPr>
            <p:ph type="title"/>
          </p:nvPr>
        </p:nvSpPr>
        <p:spPr/>
        <p:txBody>
          <a:bodyPr rtlCol="0"/>
          <a:lstStyle>
            <a:extLst/>
          </a:lstStyle>
          <a:p>
            <a:r>
              <a:rPr kumimoji="0" lang="ar-SA" smtClean="0"/>
              <a:t>انقر لتحرير نمط العنوان الرئيسي</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مقارنة">
    <p:bg>
      <p:bgRef idx="1003">
        <a:schemeClr val="bg1"/>
      </p:bgRef>
    </p:bg>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8229600" cy="1143000"/>
          </a:xfrm>
        </p:spPr>
        <p:txBody>
          <a:bodyPr anchor="ctr"/>
          <a:lstStyle>
            <a:lvl1pPr>
              <a:defRPr/>
            </a:lvl1pPr>
            <a:extLst/>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ar-SA" smtClean="0"/>
              <a:t>انقر لتحرير أنماط النص الرئيسي</a:t>
            </a:r>
          </a:p>
        </p:txBody>
      </p:sp>
      <p:sp>
        <p:nvSpPr>
          <p:cNvPr id="4" name="عنصر نائب للنص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ar-SA" smtClean="0"/>
              <a:t>انقر لتحرير أنماط النص الرئيسي</a:t>
            </a:r>
          </a:p>
        </p:txBody>
      </p:sp>
      <p:sp>
        <p:nvSpPr>
          <p:cNvPr id="5" name="عنصر نائب للمحتوى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6" name="عنصر نائب للمحتوى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7" name="عنصر نائب للتاريخ 6"/>
          <p:cNvSpPr>
            <a:spLocks noGrp="1"/>
          </p:cNvSpPr>
          <p:nvPr>
            <p:ph type="dt" sz="half" idx="10"/>
          </p:nvPr>
        </p:nvSpPr>
        <p:spPr/>
        <p:txBody>
          <a:bodyPr/>
          <a:lstStyle>
            <a:extLst/>
          </a:lstStyle>
          <a:p>
            <a:fld id="{D712AE2E-315F-4E90-8D07-830A241DF20A}" type="datetimeFigureOut">
              <a:rPr lang="ar-SA" smtClean="0"/>
              <a:pPr/>
              <a:t>24/07/1437</a:t>
            </a:fld>
            <a:endParaRPr lang="ar-SA"/>
          </a:p>
        </p:txBody>
      </p:sp>
      <p:sp>
        <p:nvSpPr>
          <p:cNvPr id="8" name="عنصر نائب للتذييل 7"/>
          <p:cNvSpPr>
            <a:spLocks noGrp="1"/>
          </p:cNvSpPr>
          <p:nvPr>
            <p:ph type="ftr" sz="quarter" idx="11"/>
          </p:nvPr>
        </p:nvSpPr>
        <p:spPr/>
        <p:txBody>
          <a:bodyPr/>
          <a:lstStyle>
            <a:extLst/>
          </a:lstStyle>
          <a:p>
            <a:endParaRPr lang="ar-SA"/>
          </a:p>
        </p:txBody>
      </p:sp>
      <p:sp>
        <p:nvSpPr>
          <p:cNvPr id="9" name="عنصر نائب لرقم الشريحة 8"/>
          <p:cNvSpPr>
            <a:spLocks noGrp="1"/>
          </p:cNvSpPr>
          <p:nvPr>
            <p:ph type="sldNum" sz="quarter" idx="12"/>
          </p:nvPr>
        </p:nvSpPr>
        <p:spPr/>
        <p:txBody>
          <a:bodyPr/>
          <a:lstStyle>
            <a:extLst/>
          </a:lstStyle>
          <a:p>
            <a:fld id="{0B6FF150-7538-4415-A22E-DAB23947C1F7}" type="slidenum">
              <a:rPr lang="ar-SA" smtClean="0"/>
              <a:pPr/>
              <a:t>‹#›</a:t>
            </a:fld>
            <a:endParaRPr lang="ar-SA"/>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bg>
      <p:bgRef idx="1002">
        <a:schemeClr val="bg1"/>
      </p:bgRef>
    </p:bg>
    <p:spTree>
      <p:nvGrpSpPr>
        <p:cNvPr id="1" name=""/>
        <p:cNvGrpSpPr/>
        <p:nvPr/>
      </p:nvGrpSpPr>
      <p:grpSpPr>
        <a:xfrm>
          <a:off x="0" y="0"/>
          <a:ext cx="0" cy="0"/>
          <a:chOff x="0" y="0"/>
          <a:chExt cx="0" cy="0"/>
        </a:xfrm>
      </p:grpSpPr>
      <p:sp>
        <p:nvSpPr>
          <p:cNvPr id="3" name="عنصر نائب للتاريخ 2"/>
          <p:cNvSpPr>
            <a:spLocks noGrp="1"/>
          </p:cNvSpPr>
          <p:nvPr>
            <p:ph type="dt" sz="half" idx="10"/>
          </p:nvPr>
        </p:nvSpPr>
        <p:spPr/>
        <p:txBody>
          <a:bodyPr/>
          <a:lstStyle>
            <a:extLst/>
          </a:lstStyle>
          <a:p>
            <a:fld id="{D712AE2E-315F-4E90-8D07-830A241DF20A}" type="datetimeFigureOut">
              <a:rPr lang="ar-SA" smtClean="0"/>
              <a:pPr/>
              <a:t>24/07/1437</a:t>
            </a:fld>
            <a:endParaRPr lang="ar-SA"/>
          </a:p>
        </p:txBody>
      </p:sp>
      <p:sp>
        <p:nvSpPr>
          <p:cNvPr id="4" name="عنصر نائب للتذييل 3"/>
          <p:cNvSpPr>
            <a:spLocks noGrp="1"/>
          </p:cNvSpPr>
          <p:nvPr>
            <p:ph type="ftr" sz="quarter" idx="11"/>
          </p:nvPr>
        </p:nvSpPr>
        <p:spPr/>
        <p:txBody>
          <a:bodyPr/>
          <a:lstStyle>
            <a:extLst/>
          </a:lstStyle>
          <a:p>
            <a:endParaRPr lang="ar-SA"/>
          </a:p>
        </p:txBody>
      </p:sp>
      <p:sp>
        <p:nvSpPr>
          <p:cNvPr id="5" name="عنصر نائب لرقم الشريحة 4"/>
          <p:cNvSpPr>
            <a:spLocks noGrp="1"/>
          </p:cNvSpPr>
          <p:nvPr>
            <p:ph type="sldNum" sz="quarter" idx="12"/>
          </p:nvPr>
        </p:nvSpPr>
        <p:spPr/>
        <p:txBody>
          <a:bodyPr/>
          <a:lstStyle>
            <a:extLst/>
          </a:lstStyle>
          <a:p>
            <a:fld id="{0B6FF150-7538-4415-A22E-DAB23947C1F7}" type="slidenum">
              <a:rPr lang="ar-SA" smtClean="0"/>
              <a:pPr/>
              <a:t>‹#›</a:t>
            </a:fld>
            <a:endParaRPr lang="ar-SA"/>
          </a:p>
        </p:txBody>
      </p:sp>
      <p:sp>
        <p:nvSpPr>
          <p:cNvPr id="6" name="عنوان 5"/>
          <p:cNvSpPr>
            <a:spLocks noGrp="1"/>
          </p:cNvSpPr>
          <p:nvPr>
            <p:ph type="title"/>
          </p:nvPr>
        </p:nvSpPr>
        <p:spPr/>
        <p:txBody>
          <a:bodyPr rtlCol="0"/>
          <a:lstStyle>
            <a:extLst/>
          </a:lstStyle>
          <a:p>
            <a:r>
              <a:rPr kumimoji="0" lang="ar-SA" smtClean="0"/>
              <a:t>انقر لتحرير نمط العنوان الرئيسي</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extLst/>
          </a:lstStyle>
          <a:p>
            <a:fld id="{D712AE2E-315F-4E90-8D07-830A241DF20A}" type="datetimeFigureOut">
              <a:rPr lang="ar-SA" smtClean="0"/>
              <a:pPr/>
              <a:t>24/07/1437</a:t>
            </a:fld>
            <a:endParaRPr lang="ar-SA"/>
          </a:p>
        </p:txBody>
      </p:sp>
      <p:sp>
        <p:nvSpPr>
          <p:cNvPr id="3" name="عنصر نائب للتذييل 2"/>
          <p:cNvSpPr>
            <a:spLocks noGrp="1"/>
          </p:cNvSpPr>
          <p:nvPr>
            <p:ph type="ftr" sz="quarter" idx="11"/>
          </p:nvPr>
        </p:nvSpPr>
        <p:spPr/>
        <p:txBody>
          <a:bodyPr/>
          <a:lstStyle>
            <a:extLst/>
          </a:lstStyle>
          <a:p>
            <a:endParaRPr lang="ar-SA"/>
          </a:p>
        </p:txBody>
      </p:sp>
      <p:sp>
        <p:nvSpPr>
          <p:cNvPr id="4" name="عنصر نائب لرقم الشريحة 3"/>
          <p:cNvSpPr>
            <a:spLocks noGrp="1"/>
          </p:cNvSpPr>
          <p:nvPr>
            <p:ph type="sldNum" sz="quarter" idx="12"/>
          </p:nvPr>
        </p:nvSpPr>
        <p:spPr/>
        <p:txBody>
          <a:bodyPr/>
          <a:lstStyle>
            <a:extLst/>
          </a:lstStyle>
          <a:p>
            <a:fld id="{0B6FF150-7538-4415-A22E-DAB23947C1F7}"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محتوى ذو تسمية توضيحية">
    <p:bg>
      <p:bgRef idx="1003">
        <a:schemeClr val="bg1"/>
      </p:bgRef>
    </p:bg>
    <p:spTree>
      <p:nvGrpSpPr>
        <p:cNvPr id="1" name=""/>
        <p:cNvGrpSpPr/>
        <p:nvPr/>
      </p:nvGrpSpPr>
      <p:grpSpPr>
        <a:xfrm>
          <a:off x="0" y="0"/>
          <a:ext cx="0" cy="0"/>
          <a:chOff x="0" y="0"/>
          <a:chExt cx="0" cy="0"/>
        </a:xfrm>
      </p:grpSpPr>
      <p:sp>
        <p:nvSpPr>
          <p:cNvPr id="2" name="عنوان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ar-SA" smtClean="0"/>
              <a:t>انقر لتحرير نمط العنوان الرئيسي</a:t>
            </a:r>
            <a:endParaRPr kumimoji="0" lang="en-US"/>
          </a:p>
        </p:txBody>
      </p:sp>
      <p:sp>
        <p:nvSpPr>
          <p:cNvPr id="3" name="عنصر نائب للنص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ar-SA" smtClean="0"/>
              <a:t>انقر لتحرير أنماط النص الرئيسي</a:t>
            </a:r>
          </a:p>
        </p:txBody>
      </p:sp>
      <p:sp>
        <p:nvSpPr>
          <p:cNvPr id="4" name="عنصر نائب للمحتوى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a:xfrm>
            <a:off x="6727032" y="6407944"/>
            <a:ext cx="1920240" cy="365760"/>
          </a:xfrm>
        </p:spPr>
        <p:txBody>
          <a:bodyPr/>
          <a:lstStyle>
            <a:extLst/>
          </a:lstStyle>
          <a:p>
            <a:fld id="{D712AE2E-315F-4E90-8D07-830A241DF20A}" type="datetimeFigureOut">
              <a:rPr lang="ar-SA" smtClean="0"/>
              <a:pPr/>
              <a:t>24/07/1437</a:t>
            </a:fld>
            <a:endParaRPr lang="ar-SA"/>
          </a:p>
        </p:txBody>
      </p:sp>
      <p:sp>
        <p:nvSpPr>
          <p:cNvPr id="6" name="عنصر نائب للتذييل 5"/>
          <p:cNvSpPr>
            <a:spLocks noGrp="1"/>
          </p:cNvSpPr>
          <p:nvPr>
            <p:ph type="ftr" sz="quarter" idx="11"/>
          </p:nvPr>
        </p:nvSpPr>
        <p:spPr/>
        <p:txBody>
          <a:bodyPr/>
          <a:lstStyle>
            <a:extLst/>
          </a:lstStyle>
          <a:p>
            <a:endParaRPr lang="ar-SA"/>
          </a:p>
        </p:txBody>
      </p:sp>
      <p:sp>
        <p:nvSpPr>
          <p:cNvPr id="7" name="عنصر نائب لرقم الشريحة 6"/>
          <p:cNvSpPr>
            <a:spLocks noGrp="1"/>
          </p:cNvSpPr>
          <p:nvPr>
            <p:ph type="sldNum" sz="quarter" idx="12"/>
          </p:nvPr>
        </p:nvSpPr>
        <p:spPr/>
        <p:txBody>
          <a:bodyPr/>
          <a:lstStyle>
            <a:extLst/>
          </a:lstStyle>
          <a:p>
            <a:fld id="{0B6FF150-7538-4415-A22E-DAB23947C1F7}" type="slidenum">
              <a:rPr lang="ar-SA" smtClean="0"/>
              <a:pPr/>
              <a:t>‹#›</a:t>
            </a:fld>
            <a:endParaRPr lang="ar-SA"/>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bg>
      <p:bgRef idx="1002">
        <a:schemeClr val="bg1"/>
      </p:bgRef>
    </p:bg>
    <p:spTree>
      <p:nvGrpSpPr>
        <p:cNvPr id="1" name=""/>
        <p:cNvGrpSpPr/>
        <p:nvPr/>
      </p:nvGrpSpPr>
      <p:grpSpPr>
        <a:xfrm>
          <a:off x="0" y="0"/>
          <a:ext cx="0" cy="0"/>
          <a:chOff x="0" y="0"/>
          <a:chExt cx="0" cy="0"/>
        </a:xfrm>
      </p:grpSpPr>
      <p:sp>
        <p:nvSpPr>
          <p:cNvPr id="4" name="عنصر نائب للنص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ar-SA" smtClean="0"/>
              <a:t>انقر لتحرير أنماط النص الرئيسي</a:t>
            </a:r>
          </a:p>
        </p:txBody>
      </p:sp>
      <p:sp>
        <p:nvSpPr>
          <p:cNvPr id="3" name="عنصر نائب للصورة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ar-SA" smtClean="0"/>
              <a:t>انقر فوق الرمز لإضافة صورة</a:t>
            </a:r>
            <a:endParaRPr kumimoji="0" lang="en-US" dirty="0"/>
          </a:p>
        </p:txBody>
      </p:sp>
      <p:sp>
        <p:nvSpPr>
          <p:cNvPr id="5" name="عنصر نائب للتاريخ 4"/>
          <p:cNvSpPr>
            <a:spLocks noGrp="1"/>
          </p:cNvSpPr>
          <p:nvPr>
            <p:ph type="dt" sz="half" idx="10"/>
          </p:nvPr>
        </p:nvSpPr>
        <p:spPr/>
        <p:txBody>
          <a:bodyPr/>
          <a:lstStyle>
            <a:lvl1pPr>
              <a:defRPr>
                <a:solidFill>
                  <a:schemeClr val="tx1"/>
                </a:solidFill>
              </a:defRPr>
            </a:lvl1pPr>
            <a:extLst/>
          </a:lstStyle>
          <a:p>
            <a:fld id="{D712AE2E-315F-4E90-8D07-830A241DF20A}" type="datetimeFigureOut">
              <a:rPr lang="ar-SA" smtClean="0"/>
              <a:pPr/>
              <a:t>24/07/1437</a:t>
            </a:fld>
            <a:endParaRPr lang="ar-SA"/>
          </a:p>
        </p:txBody>
      </p:sp>
      <p:sp>
        <p:nvSpPr>
          <p:cNvPr id="6" name="عنصر نائب للتذييل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ar-SA"/>
          </a:p>
        </p:txBody>
      </p:sp>
      <p:sp>
        <p:nvSpPr>
          <p:cNvPr id="7" name="عنصر نائب لرقم الشريحة 6"/>
          <p:cNvSpPr>
            <a:spLocks noGrp="1"/>
          </p:cNvSpPr>
          <p:nvPr>
            <p:ph type="sldNum" sz="quarter" idx="12"/>
          </p:nvPr>
        </p:nvSpPr>
        <p:spPr/>
        <p:txBody>
          <a:bodyPr/>
          <a:lstStyle>
            <a:lvl1pPr>
              <a:defRPr>
                <a:solidFill>
                  <a:schemeClr val="tx1"/>
                </a:solidFill>
              </a:defRPr>
            </a:lvl1pPr>
            <a:extLst/>
          </a:lstStyle>
          <a:p>
            <a:fld id="{0B6FF150-7538-4415-A22E-DAB23947C1F7}" type="slidenum">
              <a:rPr lang="ar-SA" smtClean="0"/>
              <a:pPr/>
              <a:t>‹#›</a:t>
            </a:fld>
            <a:endParaRPr lang="ar-SA"/>
          </a:p>
        </p:txBody>
      </p:sp>
      <p:sp>
        <p:nvSpPr>
          <p:cNvPr id="2" name="عنوان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ar-SA" smtClean="0"/>
              <a:t>انقر لتحرير نمط العنوان الرئيسي</a:t>
            </a:r>
            <a:endParaRPr kumimoji="0" lang="en-US"/>
          </a:p>
        </p:txBody>
      </p:sp>
      <p:sp>
        <p:nvSpPr>
          <p:cNvPr id="8" name="شكل حر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شكل حر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مثلث قائم الزاوية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رابط مستقيم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شارة رتبة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شارة رتبة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شكل حر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شكل حر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مثلث قائم الزاوية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رابط مستقيم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عنصر نائب للعنوان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ar-SA" smtClean="0"/>
              <a:t>انقر لتحرير نمط العنوان الرئيسي</a:t>
            </a:r>
            <a:endParaRPr kumimoji="0" lang="en-US"/>
          </a:p>
        </p:txBody>
      </p:sp>
      <p:sp>
        <p:nvSpPr>
          <p:cNvPr id="30" name="عنصر نائب للنص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ar-SA" smtClean="0"/>
              <a:t>انقر لتحرير أنماط النص الرئيسي</a:t>
            </a:r>
          </a:p>
          <a:p>
            <a:pPr lvl="1" eaLnBrk="1" latinLnBrk="0" hangingPunct="1"/>
            <a:r>
              <a:rPr kumimoji="0" lang="ar-SA" smtClean="0"/>
              <a:t>المستوى الثاني</a:t>
            </a:r>
          </a:p>
          <a:p>
            <a:pPr lvl="2" eaLnBrk="1" latinLnBrk="0" hangingPunct="1"/>
            <a:r>
              <a:rPr kumimoji="0" lang="ar-SA" smtClean="0"/>
              <a:t>المستوى الثالث</a:t>
            </a:r>
          </a:p>
          <a:p>
            <a:pPr lvl="3" eaLnBrk="1" latinLnBrk="0" hangingPunct="1"/>
            <a:r>
              <a:rPr kumimoji="0" lang="ar-SA" smtClean="0"/>
              <a:t>المستوى الرابع</a:t>
            </a:r>
          </a:p>
          <a:p>
            <a:pPr lvl="4" eaLnBrk="1" latinLnBrk="0" hangingPunct="1"/>
            <a:r>
              <a:rPr kumimoji="0" lang="ar-SA" smtClean="0"/>
              <a:t>المستوى الخامس</a:t>
            </a:r>
            <a:endParaRPr kumimoji="0" lang="en-US"/>
          </a:p>
        </p:txBody>
      </p:sp>
      <p:sp>
        <p:nvSpPr>
          <p:cNvPr id="10" name="عنصر نائب للتاريخ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D712AE2E-315F-4E90-8D07-830A241DF20A}" type="datetimeFigureOut">
              <a:rPr lang="ar-SA" smtClean="0"/>
              <a:pPr/>
              <a:t>24/07/1437</a:t>
            </a:fld>
            <a:endParaRPr lang="ar-SA"/>
          </a:p>
        </p:txBody>
      </p:sp>
      <p:sp>
        <p:nvSpPr>
          <p:cNvPr id="22" name="عنصر نائب للتذييل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ar-SA"/>
          </a:p>
        </p:txBody>
      </p:sp>
      <p:sp>
        <p:nvSpPr>
          <p:cNvPr id="18" name="عنصر نائب لرقم الشريحة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0B6FF150-7538-4415-A22E-DAB23947C1F7}"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1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1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hyperlink" Target="http://www.google.com.sa/url?sa=i&amp;rct=j&amp;q=&amp;esrc=s&amp;source=images&amp;cd=&amp;cad=rja&amp;uact=8&amp;ved=&amp;url=http://www.lexnaturalis.nl/?tag%3Danabool&amp;ei=1z7jVP2UI8r_ygOy9oKICw&amp;psig=AFQjCNEflfmEX6vBLT7o12-KkLr4IUwJyA&amp;ust=1424265304175900" TargetMode="Externa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8.xml.rels><?xml version="1.0" encoding="UTF-8" standalone="yes"?>
<Relationships xmlns="http://schemas.openxmlformats.org/package/2006/relationships"><Relationship Id="rId3" Type="http://schemas.openxmlformats.org/officeDocument/2006/relationships/hyperlink" Target="http://www.google.com.sa/url?sa=i&amp;rct=j&amp;q=&amp;esrc=s&amp;source=images&amp;cd=&amp;cad=rja&amp;uact=8&amp;ved=&amp;url=http://www.lexnaturalis.nl/?tag%3Danabool&amp;ei=1z7jVP2UI8r_ygOy9oKICw&amp;psig=AFQjCNEflfmEX6vBLT7o12-KkLr4IUwJyA&amp;ust=1424265304175900" TargetMode="External"/><Relationship Id="rId2" Type="http://schemas.openxmlformats.org/officeDocument/2006/relationships/image" Target="../media/image13.jpg"/><Relationship Id="rId1" Type="http://schemas.openxmlformats.org/officeDocument/2006/relationships/slideLayout" Target="../slideLayouts/slideLayout2.xml"/><Relationship Id="rId4" Type="http://schemas.openxmlformats.org/officeDocument/2006/relationships/image" Target="../media/image14.jpg"/></Relationships>
</file>

<file path=ppt/slides/_rels/slide1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image" Target="../media/image19.jpeg"/><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png"/></Relationships>
</file>

<file path=ppt/slides/_rels/slide25.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jpeg"/><Relationship Id="rId7" Type="http://schemas.openxmlformats.org/officeDocument/2006/relationships/image" Target="../media/image31.png"/><Relationship Id="rId2" Type="http://schemas.openxmlformats.org/officeDocument/2006/relationships/image" Target="../media/image26.jpeg"/><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3.jpg"/><Relationship Id="rId4" Type="http://schemas.openxmlformats.org/officeDocument/2006/relationships/image" Target="../media/image4.wmf"/></Relationships>
</file>

<file path=ppt/slides/_rels/slide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ar-SA" dirty="0" smtClean="0"/>
              <a:t>واجب</a:t>
            </a:r>
            <a:endParaRPr lang="en-US" dirty="0"/>
          </a:p>
        </p:txBody>
      </p:sp>
      <p:sp>
        <p:nvSpPr>
          <p:cNvPr id="3" name="Content Placeholder 2"/>
          <p:cNvSpPr>
            <a:spLocks noGrp="1"/>
          </p:cNvSpPr>
          <p:nvPr>
            <p:ph idx="1"/>
          </p:nvPr>
        </p:nvSpPr>
        <p:spPr/>
        <p:txBody>
          <a:bodyPr>
            <a:normAutofit/>
          </a:bodyPr>
          <a:lstStyle/>
          <a:p>
            <a:pPr algn="r" rtl="1"/>
            <a:r>
              <a:rPr lang="ar-SA" sz="2400" dirty="0" smtClean="0"/>
              <a:t>ابحثي عن اشخاص يتصفون بمهارة في الالقاء في نظرك و اذكري السبب</a:t>
            </a:r>
          </a:p>
          <a:p>
            <a:pPr algn="r" rtl="1"/>
            <a:r>
              <a:rPr lang="ar-SA" sz="2400" dirty="0" smtClean="0"/>
              <a:t>هل تتوقعي انها مهارة مكتسبة؟ وضحي.</a:t>
            </a:r>
            <a:endParaRPr lang="en-US" sz="2400" dirty="0"/>
          </a:p>
        </p:txBody>
      </p:sp>
    </p:spTree>
    <p:extLst>
      <p:ext uri="{BB962C8B-B14F-4D97-AF65-F5344CB8AC3E}">
        <p14:creationId xmlns:p14="http://schemas.microsoft.com/office/powerpoint/2010/main" val="4590678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ar-SA" dirty="0" smtClean="0"/>
              <a:t>سمات الاتصال غير الكلامي</a:t>
            </a:r>
            <a:endParaRPr lang="en-US" dirty="0"/>
          </a:p>
        </p:txBody>
      </p:sp>
      <p:sp>
        <p:nvSpPr>
          <p:cNvPr id="4" name="Text Box 1"/>
          <p:cNvSpPr txBox="1">
            <a:spLocks noChangeArrowheads="1"/>
          </p:cNvSpPr>
          <p:nvPr/>
        </p:nvSpPr>
        <p:spPr bwMode="auto">
          <a:xfrm>
            <a:off x="-174611" y="1096962"/>
            <a:ext cx="1952611" cy="414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Rectangle 3"/>
          <p:cNvSpPr>
            <a:spLocks noChangeArrowheads="1"/>
          </p:cNvSpPr>
          <p:nvPr/>
        </p:nvSpPr>
        <p:spPr bwMode="auto">
          <a:xfrm>
            <a:off x="-228533" y="73737"/>
            <a:ext cx="937253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1"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6" name="Rectangle 4"/>
          <p:cNvSpPr>
            <a:spLocks noChangeArrowheads="1"/>
          </p:cNvSpPr>
          <p:nvPr/>
        </p:nvSpPr>
        <p:spPr bwMode="auto">
          <a:xfrm flipH="1">
            <a:off x="-2" y="533399"/>
            <a:ext cx="45719" cy="97023"/>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en-US"/>
          </a:p>
        </p:txBody>
      </p:sp>
      <p:sp>
        <p:nvSpPr>
          <p:cNvPr id="16" name="Text Box 16"/>
          <p:cNvSpPr txBox="1">
            <a:spLocks noChangeArrowheads="1"/>
          </p:cNvSpPr>
          <p:nvPr/>
        </p:nvSpPr>
        <p:spPr bwMode="auto">
          <a:xfrm>
            <a:off x="-23779" y="2625150"/>
            <a:ext cx="1778000" cy="207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3089" name="Picture 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772816"/>
            <a:ext cx="2195738" cy="2636649"/>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8"/>
          <p:cNvSpPr>
            <a:spLocks noChangeArrowheads="1"/>
          </p:cNvSpPr>
          <p:nvPr/>
        </p:nvSpPr>
        <p:spPr bwMode="auto">
          <a:xfrm>
            <a:off x="3203848" y="1772816"/>
            <a:ext cx="7344816"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127000" algn="l" rtl="0" eaLnBrk="0" fontAlgn="base" hangingPunct="0">
              <a:spcBef>
                <a:spcPct val="0"/>
              </a:spcBef>
              <a:spcAft>
                <a:spcPct val="0"/>
              </a:spcAft>
              <a:tabLst>
                <a:tab pos="520700" algn="l"/>
              </a:tabLst>
              <a:defRPr>
                <a:solidFill>
                  <a:schemeClr val="tx1"/>
                </a:solidFill>
                <a:latin typeface="Arial" panose="020B0604020202020204" pitchFamily="34" charset="0"/>
              </a:defRPr>
            </a:lvl1pPr>
            <a:lvl2pPr algn="l" rtl="0" eaLnBrk="0" fontAlgn="base" hangingPunct="0">
              <a:spcBef>
                <a:spcPct val="0"/>
              </a:spcBef>
              <a:spcAft>
                <a:spcPct val="0"/>
              </a:spcAft>
              <a:tabLst>
                <a:tab pos="520700" algn="l"/>
              </a:tabLst>
              <a:defRPr>
                <a:solidFill>
                  <a:schemeClr val="tx1"/>
                </a:solidFill>
                <a:latin typeface="Arial" panose="020B0604020202020204" pitchFamily="34" charset="0"/>
              </a:defRPr>
            </a:lvl2pPr>
            <a:lvl3pPr algn="l" rtl="0" eaLnBrk="0" fontAlgn="base" hangingPunct="0">
              <a:spcBef>
                <a:spcPct val="0"/>
              </a:spcBef>
              <a:spcAft>
                <a:spcPct val="0"/>
              </a:spcAft>
              <a:tabLst>
                <a:tab pos="520700" algn="l"/>
              </a:tabLst>
              <a:defRPr>
                <a:solidFill>
                  <a:schemeClr val="tx1"/>
                </a:solidFill>
                <a:latin typeface="Arial" panose="020B0604020202020204" pitchFamily="34" charset="0"/>
              </a:defRPr>
            </a:lvl3pPr>
            <a:lvl4pPr algn="l" rtl="0" eaLnBrk="0" fontAlgn="base" hangingPunct="0">
              <a:spcBef>
                <a:spcPct val="0"/>
              </a:spcBef>
              <a:spcAft>
                <a:spcPct val="0"/>
              </a:spcAft>
              <a:tabLst>
                <a:tab pos="520700" algn="l"/>
              </a:tabLst>
              <a:defRPr>
                <a:solidFill>
                  <a:schemeClr val="tx1"/>
                </a:solidFill>
                <a:latin typeface="Arial" panose="020B0604020202020204" pitchFamily="34" charset="0"/>
              </a:defRPr>
            </a:lvl4pPr>
            <a:lvl5pPr algn="l" rtl="0" eaLnBrk="0" fontAlgn="base" hangingPunct="0">
              <a:spcBef>
                <a:spcPct val="0"/>
              </a:spcBef>
              <a:spcAft>
                <a:spcPct val="0"/>
              </a:spcAft>
              <a:tabLst>
                <a:tab pos="520700" algn="l"/>
              </a:tabLst>
              <a:defRPr>
                <a:solidFill>
                  <a:schemeClr val="tx1"/>
                </a:solidFill>
                <a:latin typeface="Arial" panose="020B0604020202020204" pitchFamily="34" charset="0"/>
              </a:defRPr>
            </a:lvl5pPr>
            <a:lvl6pPr algn="l" rtl="0" eaLnBrk="0" fontAlgn="base" hangingPunct="0">
              <a:spcBef>
                <a:spcPct val="0"/>
              </a:spcBef>
              <a:spcAft>
                <a:spcPct val="0"/>
              </a:spcAft>
              <a:tabLst>
                <a:tab pos="520700" algn="l"/>
              </a:tabLst>
              <a:defRPr>
                <a:solidFill>
                  <a:schemeClr val="tx1"/>
                </a:solidFill>
                <a:latin typeface="Arial" panose="020B0604020202020204" pitchFamily="34" charset="0"/>
              </a:defRPr>
            </a:lvl6pPr>
            <a:lvl7pPr algn="l" rtl="0" eaLnBrk="0" fontAlgn="base" hangingPunct="0">
              <a:spcBef>
                <a:spcPct val="0"/>
              </a:spcBef>
              <a:spcAft>
                <a:spcPct val="0"/>
              </a:spcAft>
              <a:tabLst>
                <a:tab pos="520700" algn="l"/>
              </a:tabLst>
              <a:defRPr>
                <a:solidFill>
                  <a:schemeClr val="tx1"/>
                </a:solidFill>
                <a:latin typeface="Arial" panose="020B0604020202020204" pitchFamily="34" charset="0"/>
              </a:defRPr>
            </a:lvl7pPr>
            <a:lvl8pPr algn="l" rtl="0" eaLnBrk="0" fontAlgn="base" hangingPunct="0">
              <a:spcBef>
                <a:spcPct val="0"/>
              </a:spcBef>
              <a:spcAft>
                <a:spcPct val="0"/>
              </a:spcAft>
              <a:tabLst>
                <a:tab pos="520700" algn="l"/>
              </a:tabLst>
              <a:defRPr>
                <a:solidFill>
                  <a:schemeClr val="tx1"/>
                </a:solidFill>
                <a:latin typeface="Arial" panose="020B0604020202020204" pitchFamily="34" charset="0"/>
              </a:defRPr>
            </a:lvl8pPr>
            <a:lvl9pPr algn="l" rtl="0" eaLnBrk="0" fontAlgn="base" hangingPunct="0">
              <a:spcBef>
                <a:spcPct val="0"/>
              </a:spcBef>
              <a:spcAft>
                <a:spcPct val="0"/>
              </a:spcAft>
              <a:tabLst>
                <a:tab pos="520700" algn="l"/>
              </a:tabLst>
              <a:defRPr>
                <a:solidFill>
                  <a:schemeClr val="tx1"/>
                </a:solidFill>
                <a:latin typeface="Arial" panose="020B0604020202020204" pitchFamily="34" charset="0"/>
              </a:defRPr>
            </a:lvl9pPr>
          </a:lstStyle>
          <a:p>
            <a:pPr lvl="7" algn="ctr" rtl="1"/>
            <a:r>
              <a:rPr kumimoji="0" lang="ar-SA" altLang="en-US" sz="2400" b="1" i="1" u="none" strike="noStrike" cap="none" normalizeH="0" baseline="0" dirty="0" smtClean="0">
                <a:ln>
                  <a:noFill/>
                </a:ln>
                <a:solidFill>
                  <a:srgbClr val="000000"/>
                </a:solidFill>
                <a:effectLst/>
                <a:latin typeface="Traditional Arabic" panose="02020603050405020304" pitchFamily="18" charset="-78"/>
                <a:ea typeface="Times New Roman" panose="02020603050405020304" pitchFamily="18" charset="0"/>
                <a:cs typeface="Traditional Arabic" panose="02020603050405020304" pitchFamily="18" charset="-78"/>
              </a:rPr>
              <a:t>غامض:</a:t>
            </a:r>
            <a:r>
              <a:rPr kumimoji="0" lang="ar-SA" altLang="en-US" sz="2400" b="0" i="0" u="none" strike="noStrike" cap="none" normalizeH="0" baseline="0" dirty="0" smtClean="0">
                <a:ln>
                  <a:noFill/>
                </a:ln>
                <a:solidFill>
                  <a:srgbClr val="000000"/>
                </a:solidFill>
                <a:effectLst/>
                <a:latin typeface="Traditional Arabic" panose="02020603050405020304" pitchFamily="18" charset="-78"/>
                <a:ea typeface="Times New Roman" panose="02020603050405020304" pitchFamily="18" charset="0"/>
                <a:cs typeface="Traditional Arabic" panose="02020603050405020304" pitchFamily="18" charset="-78"/>
              </a:rPr>
              <a:t> من الصعب على الاتصال غير الكلامي أن يكون مؤكدا. وللتعرف على طبيعة الاتصال غير الكلامي الغامضة، يمكننا أن نتأمل ما نصادفه في حياتنا اليومية. على سبيل المثال، الصمت. ماذا يعني (الصمت).</a:t>
            </a:r>
            <a:endParaRPr kumimoji="0" lang="en-US" altLang="en-US" sz="2400" b="0" i="0" u="none" strike="noStrike" cap="none" normalizeH="0" baseline="0" dirty="0" smtClean="0">
              <a:ln>
                <a:noFill/>
              </a:ln>
              <a:solidFill>
                <a:schemeClr val="tx1"/>
              </a:solidFill>
              <a:effectLst/>
            </a:endParaRPr>
          </a:p>
          <a:p>
            <a:pPr marL="0" marR="0" lvl="0" indent="127000" algn="ctr" defTabSz="914400" rtl="0" eaLnBrk="0" fontAlgn="base" latinLnBrk="0" hangingPunct="0">
              <a:lnSpc>
                <a:spcPct val="100000"/>
              </a:lnSpc>
              <a:spcBef>
                <a:spcPct val="0"/>
              </a:spcBef>
              <a:spcAft>
                <a:spcPct val="0"/>
              </a:spcAft>
              <a:buClrTx/>
              <a:buSzTx/>
              <a:buFontTx/>
              <a:buNone/>
              <a:tabLst>
                <a:tab pos="520700" algn="l"/>
              </a:tabLst>
            </a:pPr>
            <a:endParaRPr kumimoji="0" lang="en-US" altLang="en-US" sz="2400" b="0" i="0" u="none" strike="noStrike" cap="none" normalizeH="0" baseline="0" dirty="0" smtClean="0">
              <a:ln>
                <a:noFill/>
              </a:ln>
              <a:solidFill>
                <a:schemeClr val="tx1"/>
              </a:solidFill>
              <a:effectLst/>
              <a:cs typeface="Arial" panose="020B0604020202020204" pitchFamily="34" charset="0"/>
            </a:endParaRPr>
          </a:p>
        </p:txBody>
      </p:sp>
      <p:sp>
        <p:nvSpPr>
          <p:cNvPr id="18" name="Rectangle 19"/>
          <p:cNvSpPr>
            <a:spLocks noChangeArrowheads="1"/>
          </p:cNvSpPr>
          <p:nvPr/>
        </p:nvSpPr>
        <p:spPr bwMode="auto">
          <a:xfrm>
            <a:off x="103221" y="2120325"/>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3769588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ar-SA" dirty="0" smtClean="0"/>
              <a:t>اولاً :الوقت</a:t>
            </a:r>
          </a:p>
          <a:p>
            <a:r>
              <a:rPr lang="ar-SA" dirty="0" smtClean="0"/>
              <a:t>هو العامل المشترك الذي ينظم حدوث كل شيء حولنا</a:t>
            </a:r>
          </a:p>
          <a:p>
            <a:r>
              <a:rPr lang="ar-SA" dirty="0" smtClean="0"/>
              <a:t>يقول اينشتاين(الزمن هو ما يمنع الاشياء من أن تحدث دفعة واحدة)</a:t>
            </a:r>
            <a:endParaRPr lang="en-US" dirty="0" smtClean="0"/>
          </a:p>
          <a:p>
            <a:pPr marL="109728" indent="0">
              <a:buNone/>
            </a:pPr>
            <a:r>
              <a:rPr lang="ar-SA" dirty="0" smtClean="0"/>
              <a:t>يؤثر الزمن واستخدامه في الحديث والتفاعل على شكل التواصل.</a:t>
            </a:r>
          </a:p>
          <a:p>
            <a:pPr marL="109728" indent="0">
              <a:buNone/>
            </a:pPr>
            <a:r>
              <a:rPr lang="ar-SA" dirty="0" smtClean="0"/>
              <a:t>يشمل استخدام الزمن، تقبل الآخرين للانتظار وسرعة الكلام، والقدرة على الاستماع لحديث طويل جداً.</a:t>
            </a:r>
            <a:endParaRPr lang="en-US" dirty="0"/>
          </a:p>
        </p:txBody>
      </p:sp>
      <p:sp>
        <p:nvSpPr>
          <p:cNvPr id="3" name="Title 2"/>
          <p:cNvSpPr>
            <a:spLocks noGrp="1"/>
          </p:cNvSpPr>
          <p:nvPr>
            <p:ph type="title"/>
          </p:nvPr>
        </p:nvSpPr>
        <p:spPr/>
        <p:txBody>
          <a:bodyPr>
            <a:normAutofit/>
          </a:bodyPr>
          <a:lstStyle/>
          <a:p>
            <a:pPr algn="ctr"/>
            <a:r>
              <a:rPr lang="ar-SA" dirty="0" smtClean="0"/>
              <a:t>أنواع الاتصال غير الكلامي</a:t>
            </a:r>
            <a:br>
              <a:rPr lang="ar-SA" dirty="0" smtClean="0"/>
            </a:br>
            <a:r>
              <a:rPr lang="ar-SA" sz="2200" dirty="0" smtClean="0"/>
              <a:t>القنوات التي تمر بها الاتصال الغير كلامي</a:t>
            </a:r>
            <a:endParaRPr lang="en-US" sz="2200" dirty="0"/>
          </a:p>
        </p:txBody>
      </p:sp>
    </p:spTree>
    <p:extLst>
      <p:ext uri="{BB962C8B-B14F-4D97-AF65-F5344CB8AC3E}">
        <p14:creationId xmlns:p14="http://schemas.microsoft.com/office/powerpoint/2010/main" val="36797113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28184" y="764704"/>
            <a:ext cx="2466975" cy="1847850"/>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544" y="903694"/>
            <a:ext cx="3035063" cy="1709894"/>
          </a:xfrm>
          <a:prstGeom prst="rect">
            <a:avLst/>
          </a:prstGeom>
        </p:spPr>
      </p:pic>
      <p:pic>
        <p:nvPicPr>
          <p:cNvPr id="6" name="Content Placeholder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31840" y="3003549"/>
            <a:ext cx="2657699" cy="2657699"/>
          </a:xfrm>
          <a:prstGeom prst="rect">
            <a:avLst/>
          </a:prstGeom>
        </p:spPr>
      </p:pic>
      <p:sp>
        <p:nvSpPr>
          <p:cNvPr id="7" name="TextBox 6"/>
          <p:cNvSpPr txBox="1"/>
          <p:nvPr/>
        </p:nvSpPr>
        <p:spPr>
          <a:xfrm>
            <a:off x="3347864" y="190567"/>
            <a:ext cx="2674130" cy="646331"/>
          </a:xfrm>
          <a:prstGeom prst="rect">
            <a:avLst/>
          </a:prstGeom>
          <a:noFill/>
        </p:spPr>
        <p:txBody>
          <a:bodyPr wrap="none" rtlCol="0">
            <a:spAutoFit/>
          </a:bodyPr>
          <a:lstStyle/>
          <a:p>
            <a:r>
              <a:rPr lang="ar-SA" sz="3600" b="1" dirty="0" smtClean="0"/>
              <a:t>ثانياً : لغة الجسد</a:t>
            </a:r>
            <a:endParaRPr lang="en-US" sz="3600" b="1" dirty="0"/>
          </a:p>
        </p:txBody>
      </p:sp>
    </p:spTree>
    <p:extLst>
      <p:ext uri="{BB962C8B-B14F-4D97-AF65-F5344CB8AC3E}">
        <p14:creationId xmlns:p14="http://schemas.microsoft.com/office/powerpoint/2010/main" val="1125499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heel(1)">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635896" y="4221088"/>
            <a:ext cx="2952328" cy="1957521"/>
          </a:xfrm>
        </p:spPr>
      </p:pic>
      <p:sp>
        <p:nvSpPr>
          <p:cNvPr id="3" name="Title 2"/>
          <p:cNvSpPr>
            <a:spLocks noGrp="1"/>
          </p:cNvSpPr>
          <p:nvPr>
            <p:ph type="title"/>
          </p:nvPr>
        </p:nvSpPr>
        <p:spPr/>
        <p:txBody>
          <a:bodyPr/>
          <a:lstStyle/>
          <a:p>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36096" y="1417638"/>
            <a:ext cx="3174659" cy="237793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7183" y="1417638"/>
            <a:ext cx="3591718" cy="2377930"/>
          </a:xfrm>
          <a:prstGeom prst="rect">
            <a:avLst/>
          </a:prstGeom>
        </p:spPr>
      </p:pic>
    </p:spTree>
    <p:extLst>
      <p:ext uri="{BB962C8B-B14F-4D97-AF65-F5344CB8AC3E}">
        <p14:creationId xmlns:p14="http://schemas.microsoft.com/office/powerpoint/2010/main" val="2350673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heel(1)">
                                      <p:cBhvr>
                                        <p:cTn id="15"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156176" y="1511725"/>
            <a:ext cx="2466975" cy="1847850"/>
          </a:xfrm>
        </p:spPr>
      </p:pic>
      <p:sp>
        <p:nvSpPr>
          <p:cNvPr id="3" name="Title 2"/>
          <p:cNvSpPr>
            <a:spLocks noGrp="1"/>
          </p:cNvSpPr>
          <p:nvPr>
            <p:ph type="title"/>
          </p:nvPr>
        </p:nvSpPr>
        <p:spPr/>
        <p:txBody>
          <a:bodyPr>
            <a:normAutofit fontScale="90000"/>
          </a:bodyPr>
          <a:lstStyle/>
          <a:p>
            <a:r>
              <a:rPr lang="en-US" dirty="0"/>
              <a:t>https://www.youtube.com/watch?v=Ks-_Mh1QhMc</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096" y="1748631"/>
            <a:ext cx="2438920" cy="1374039"/>
          </a:xfrm>
          <a:prstGeom prst="rect">
            <a:avLst/>
          </a:prstGeom>
        </p:spPr>
      </p:pic>
      <p:pic>
        <p:nvPicPr>
          <p:cNvPr id="6" name="Content Placeholder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31840" y="3003549"/>
            <a:ext cx="2657699" cy="2657699"/>
          </a:xfrm>
          <a:prstGeom prst="rect">
            <a:avLst/>
          </a:prstGeom>
        </p:spPr>
      </p:pic>
    </p:spTree>
    <p:extLst>
      <p:ext uri="{BB962C8B-B14F-4D97-AF65-F5344CB8AC3E}">
        <p14:creationId xmlns:p14="http://schemas.microsoft.com/office/powerpoint/2010/main" val="36280424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ar-SA" dirty="0" smtClean="0"/>
              <a:t>تغير نظرة و تصرفات الأشخاص حولنا</a:t>
            </a:r>
          </a:p>
          <a:p>
            <a:pPr marL="109728" indent="0">
              <a:buNone/>
            </a:pPr>
            <a:r>
              <a:rPr lang="ar-SA" dirty="0" smtClean="0"/>
              <a:t>ولكن....</a:t>
            </a:r>
          </a:p>
          <a:p>
            <a:pPr marL="109728" indent="0">
              <a:buNone/>
            </a:pPr>
            <a:endParaRPr lang="ar-SA" dirty="0" smtClean="0"/>
          </a:p>
          <a:p>
            <a:r>
              <a:rPr lang="ar-SA" sz="3600" dirty="0" smtClean="0"/>
              <a:t>هل تغير تصرفاتنا اتجاه انفسنا؟؟؟</a:t>
            </a:r>
            <a:endParaRPr lang="en-US" sz="3600" dirty="0"/>
          </a:p>
        </p:txBody>
      </p:sp>
      <p:sp>
        <p:nvSpPr>
          <p:cNvPr id="3" name="Title 2"/>
          <p:cNvSpPr>
            <a:spLocks noGrp="1"/>
          </p:cNvSpPr>
          <p:nvPr>
            <p:ph type="title"/>
          </p:nvPr>
        </p:nvSpPr>
        <p:spPr/>
        <p:txBody>
          <a:bodyPr/>
          <a:lstStyle/>
          <a:p>
            <a:pPr algn="ctr"/>
            <a:r>
              <a:rPr lang="ar-SA" dirty="0" smtClean="0"/>
              <a:t>ثانياً : لغة الجسد</a:t>
            </a:r>
            <a:endParaRPr lang="en-US" dirty="0"/>
          </a:p>
        </p:txBody>
      </p:sp>
    </p:spTree>
    <p:extLst>
      <p:ext uri="{BB962C8B-B14F-4D97-AF65-F5344CB8AC3E}">
        <p14:creationId xmlns:p14="http://schemas.microsoft.com/office/powerpoint/2010/main" val="2006190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circle(in)">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circle(in)">
                                      <p:cBhvr>
                                        <p:cTn id="12" dur="20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circle(in)">
                                      <p:cBhvr>
                                        <p:cTn id="17" dur="20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ar-SA" dirty="0" smtClean="0"/>
              <a:t>عقولنا تغيير اجسادنا</a:t>
            </a:r>
          </a:p>
          <a:p>
            <a:pPr marL="109728" indent="0">
              <a:buNone/>
            </a:pPr>
            <a:r>
              <a:rPr lang="ar-SA" dirty="0" smtClean="0"/>
              <a:t>ولكن....</a:t>
            </a:r>
          </a:p>
          <a:p>
            <a:pPr marL="109728" indent="0">
              <a:buNone/>
            </a:pPr>
            <a:endParaRPr lang="ar-SA" dirty="0" smtClean="0"/>
          </a:p>
          <a:p>
            <a:r>
              <a:rPr lang="ar-SA" sz="3600" dirty="0" smtClean="0"/>
              <a:t>هل أجسادنا تغيير عقولنا ؟؟؟</a:t>
            </a:r>
            <a:endParaRPr lang="en-US" sz="3600" dirty="0"/>
          </a:p>
        </p:txBody>
      </p:sp>
      <p:sp>
        <p:nvSpPr>
          <p:cNvPr id="3" name="Title 2"/>
          <p:cNvSpPr>
            <a:spLocks noGrp="1"/>
          </p:cNvSpPr>
          <p:nvPr>
            <p:ph type="title"/>
          </p:nvPr>
        </p:nvSpPr>
        <p:spPr/>
        <p:txBody>
          <a:bodyPr/>
          <a:lstStyle/>
          <a:p>
            <a:pPr algn="ctr"/>
            <a:r>
              <a:rPr lang="ar-SA" dirty="0" smtClean="0"/>
              <a:t>لغة الجسد</a:t>
            </a:r>
            <a:endParaRPr lang="en-US" dirty="0"/>
          </a:p>
        </p:txBody>
      </p:sp>
    </p:spTree>
    <p:extLst>
      <p:ext uri="{BB962C8B-B14F-4D97-AF65-F5344CB8AC3E}">
        <p14:creationId xmlns:p14="http://schemas.microsoft.com/office/powerpoint/2010/main" val="467417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circle(in)">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circle(in)">
                                      <p:cBhvr>
                                        <p:cTn id="12" dur="20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circle(in)">
                                      <p:cBhvr>
                                        <p:cTn id="17" dur="20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pPr algn="ctr"/>
            <a:r>
              <a:rPr lang="ar-SA" dirty="0" smtClean="0"/>
              <a:t>تجربة مواقف جسدية</a:t>
            </a:r>
            <a:r>
              <a:rPr lang="en-US" dirty="0" smtClean="0"/>
              <a:t> </a:t>
            </a:r>
            <a:br>
              <a:rPr lang="en-US" dirty="0" smtClean="0"/>
            </a:br>
            <a:r>
              <a:rPr lang="ar-SA" dirty="0" smtClean="0"/>
              <a:t>2 دقيقة</a:t>
            </a:r>
            <a:endParaRPr lang="en-US" dirty="0"/>
          </a:p>
        </p:txBody>
      </p:sp>
      <p:sp>
        <p:nvSpPr>
          <p:cNvPr id="6" name="AutoShape 2" descr="نتيجة بحث الصور عن ‪power poses‬‏"/>
          <p:cNvSpPr>
            <a:spLocks noChangeAspect="1" noChangeArrowheads="1"/>
          </p:cNvSpPr>
          <p:nvPr/>
        </p:nvSpPr>
        <p:spPr bwMode="auto">
          <a:xfrm>
            <a:off x="-3175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4" descr="نتيجة بحث الصور عن ‪power poses‬‏"/>
          <p:cNvSpPr>
            <a:spLocks noChangeAspect="1" noChangeArrowheads="1"/>
          </p:cNvSpPr>
          <p:nvPr/>
        </p:nvSpPr>
        <p:spPr bwMode="auto">
          <a:xfrm>
            <a:off x="120650" y="158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6" descr="data:image/jpeg;base64,/9j/4AAQSkZJRgABAQAAAQABAAD/2wCEAAkGBxQSEBQUEhQWFBUUFxcVFRcXFRQVFxQUFBQXFxQUFxQYHCggGBolHBQUITEhJSkrLi4uFyAzODMsNygtLisBCgoKDg0OGhAQGywkHSYwLCwsLCwsLCwsLCwsLC0sLywsLCwsLCw0LCw0LCwsLCwsLCwsLCwsLC0sLCwsLCwsLP/AABEIAMIBAwMBIgACEQEDEQH/xAAcAAAABwEBAAAAAAAAAAAAAAAAAgMEBQYHCAH/xABKEAACAQICBQYJCAgEBwEAAAABAgADEQQhBQYSMUETIlFhcZEHMjRSc4GhscEkQlNysrPh8BQVI1RidJLRJaLC8QgWMzVDRILj/8QAGwEAAgMBAQEAAAAAAAAAAAAAAgMAAQQFBgf/xAAzEQACAgEEAAQDBwIHAAAAAAAAAQIRAwQSITEFE0FRIjJxQmGBobHB8CPRBhQzQ2Jy8f/aAAwDAQACEQMRAD8AyhN8WSIpviyQS0OEi6RBIvTgsg4SOEEQSOUgssc0Vj2ksa0RHtIRMmQWRYuohKYi4XKLBY7OjXFZqWW0m1fPLmKWNj2AxM4cg2HOyDc25sCAc+y8n6ulwcTVN05MiqA3JqCdqmwXnbO1mSIqlbbUcm5Qg0QWAfnbNILyd1BzBBNjkYtTku0U0V9sGwQPbIlhuNxsbN7jgOcIMHhDUcIpAJubnIAKCxuewGWKvpAJXUByFGKqtUAvYoWQZ23iwfKMNG4qmlRTsBSoe7FmYNemwAK8LkiGpyaugWlZH4nR5RA4ZHW+zdCTZrXANwDu90avSI3gi2+4OXbJrB6R56BglNAWPMSwDlCqVDvJ2SQY4o4pLJTrVOUDBxUcbTAKSjU1uRc85D2bcvfJdoGkVpqZ6D3dO6Eagb2sb9FjfulsOlqZem531CWq5GyMqNTpHL621lEK2kQt7Ou2KNVQytUY7TOhVeUfMnJj1Xl+ZL2K2oruE0eapYXVNhS7FyQAAQDuBO9hCY7RzU9g3V1e+yyEsCVNmG69xcZW4yQ0ZighrM9mL0mADgsHYuhsencT6obC6TLFgStH9m6Uiq7K03dlJbm3ILBSu1vzhuUr+4GkV80GJICkkbxY3HaIgaRIJAJA3kAkDtPCXKlpFQQDVVmFOmtRy1WntsjubrWUbV1VlGYs1uoTzD6VoqBsuLJUqs/KGqpqK7XVuTp2WrdebZreoGV5svYJRXuUarSOzexte17G1+i+6NTLhWxyNg9hqgFqQVVRqgbaDhhTeiQUIGZ5QEHKVJxH45N9osbkRJhF2ESaNRBBhEXi7CItLLQg0SYRZokwkCETEjFmESIlkEzBPYJCCib4sk8Sh1xzTwvX7IAYEjinDU8H1+yO6Wj/AOL2QGyxNI5pxelosn5w7o8paIPnez8YDkiCNER/SEVo6IPnju/GPKeij53siZdkYhTEXQR1S0WfO9kXTRv8Xsg0wWNFEXoVmS+yzLfI7JIuOu0cro4+cO6G/Vx872S6BGVp5aSI0afO9kH6t/i9kKgWRxWFIkidGnzh3Tw6O/i9kJAkYwibCSp0afO9kTbRv8Xsl0VREssScSYOjP4vZEn0X/F7ISTKohqgjdxJttFfxez8Yg+if4vZ+MKiUQjiNqgk62iD53s/GN30OfO9n4y0EiCcRJ5Mvoc+d7PxiD6KPnez8YZZDuIi8l6mjD53s/GN6mjj53shFqiLeItJJ8B1+yIPg+v2SBWR7RJhH1TC9fsiL4br9ksg0nkX5HrgkITGrdFXxeHRwGV61JWB3FWdQQeqxnQH/JWA/dKP9MwLVTy7C+no/eLOnItjEQI1QwX7rS/phhqrg/3al/TJyeCCFRDjVrCD/wBen/TDDV/DfQJ3SVaeWgyIR66Cw/0Kd0OuhaH0Sd0U0pjlw9F61TxaaljbebblA4kmwHbMy0phcZjqRqYnENTuSUw9EgU6Y4BzvqN1n1WiJ5YQ+Zhxg5dGmJojDndTT1CHGiaP0S905ox2EqYatZWKMLEMrFSeg7QzBmt+CrXSriHOFxTbdQKXpVOLqttpH6WF7g8Re+YuX16i3w6Zfxomj9GvdPRoqj9GvdHghoVAjP8AVVH6Ne6D9VUfo17o8ghJIgz/AFVR+jXujPS+jaS0KjLTUEDIgZjOTQEY6d8mqfV+IkrgFlFMtn6spfRr3SpNL4Fyi0THzZHNoul9GvdE30VS+jXukoRCkSDaREroql9GvdFl0NQ+iXuj1EiyLEWwqQwXQWH+hTuhv+X8Nxop3STCyoa5Yeri6n6LTqCmiKtWpkTyhYuEpnO2zzSbEHh0S99FKN8Imk0DgybClSJ6BYnuvFP+V8If/Xp90y7E6LrYdwpzQ32WGz+zZRcHaUKVva18uGeU0XUXTZxNAq52qlIhWOV2UgFGNuJB/N4UMty2sqeNx5Hh1Uwf7tT/AKYU6o4L92pf0ybgmlCyCOp2B/daX9M8OpeA/dKP9MnoIRCvnUjR/wC6Uf6Yz0tqTo9cPWZcJRBWm5B2cwQhIMtkZ6a8mr+iqfYMhDk9d0E9XcOyCWCSmqnl2F9PR+8WdOkTmLVTy7C+no/eLOnopjEFgtPTBKCQUwohzPBvgyLKz4Qwf0E2ubVKJyG1urId3G2R9UqqV61KpsOAQUDKABnc2I2ukb7dE0DT6n9GqWyIUkHLIrnfPLhxme/rSoiEu+0SL7lAFwPFKkg7uBmGUby9X1+f/hs06biym6/4Szq/HiO34yN1Nxn6PpHC1b5ctTX/AOap5Nv8rtF9a8cGvncm/qlZxleyKVyYc4dRWxBHrncw08ct34GPVJLJwdeiexPD1NpFbzgD3i8UmMAE9E8nqwwQ0Yae8mq/V+Ij+MNPeTVfq/ES/QplDM0ECZ4xmiAZRKLx+p4VhSsPAZGNEFEWUQoEUEz+pGGAlc0hdsWxRwoQKKg2bs9wSt2vkBtHhxllEz7EYxDi6lUFtjE8lSFhxUOA1iNxy7xAySqg8KuQTTFFmpPUaoCpBKrs2KsOG0DmOFrcZ5qEDSxzIPFenZvrIFZSeu20PUIjpjF01CUgWYO1rgZL6wLDO0GrumKVPSBQHaN1BPQHyB7OcsLI6yJ+nHI3Kl0jT4IIJvRiBBBBLICM9NeTV/RVPsGPIz015NX9FU+wZCHKSbhPJ6u6eSAknqp5dhfT0fvFnT05h1U8uwvp6P3izp4wGMieGCCCCEjwmFEBjXSeMFGkzn5oyHSx3Dvi5ySVstK+EUnwoa+jBo2HoAPiHXnX8WkrDIkcWI3D1ngDj41nqVQtLZVBuuvX1Rhp41hiKn6RflGYsx4MWN9odK5+rdEtDUtqvTB3Fhf3x8cMGt3r7gxy5Iy2rjkl9I4cLRJuCzEC5O4bzbrkIXPKKwNtkgjIHMG4yO/MbpOa10lUIBvJJ38AM/aRISilo3A92P6l6pKOSkbr4PvCYMSyYfF2Ss3NSoBZKh4Kw+Yx7j1bppk5ESpYixsQbgjeLcZ0/qTpj9LwFCsc2Zdl/roSrn1kX9cXkx7ehUXZOT0TyCUEHkfrB5NV+r8RH6yP1hPyWr9X4iW+gWZ+xmlrumYMZp4iioAMLDwrCUOTCCHEKJmvhj19GDonC4d/lNUc4g50aRGZvwdtw6ASeiJUXKVIjdBtdPC7Rw1Q0MLTGJqghSxa1EE7wGGbkX4ZdeUpVTT5ZKVZX2lXFo1hcAU0Gy2W+3zgN9iJmOBrEVARvzt1EqQPaRLN+sFXBgDZzstrgEOos5I4EhQeu/VHZcKVV2VjlV2azpLTeFa1SniKFRlz5MVFLX6Ct7jnbI9cy46ffA4ypiFAZuaqo9yDbY32tkBT9sjMHUog0irFttr11sQQqtkL3zAU7WXHsjXWtycQ5a2bOQFIsF2uaABwsRL8v46fVFynuVm06o+G2jXdaeMpcgzMFWoh2qedgNu+aZ8cx2TWrziMNOgfAt4QeXQYLFVL1k/6Dsc6qD/xliedUXhxI6SCZocaFWa3BPNqewSwRnpryav6Kp9gx5GemvJq/oqn2DIQ5SXdPIFOUEugST1U8uwvp6P3izp2cw6p+XYX+Yo/erOnotjECeTwzwGCwzyUrXLSO3VFIHm09/W5/sLd5lj0/pTkKVx47c1B1+d2DfM40hXCAm9zmSx4neSTMOpluflr8TXpcdvcyr61I1YGkq7ZVXqfVWmpd2vwsAYj4NtGh/0mtUVWp0qaqCcjytR+YEPnWVjlbcL5EzR9W9WHGCxNd1/b4mhUSmpGaU2Q7I6ixsT1AShao1CmjKjC4tXrCpnslG/R6JXP5pKpWW56SJ0dJwtnsv1Akll1C9v7FX1nrbWJYDMJzRla9sybdp9km9VtUBiEWpVqFVIuFUC5HWxyHdKfWqliWO85k9uc13VYFMNTHRTW/dB1M3iSWPi3+QrDGObJKUisaS1ZoK+ym0Ostf17po/gKxofR9Sne7UqzZdCuAQewkNKLrFitgVH80Ejt3L7SIv4DNN06GJrU6hI5dUCngGRmyPQDt7+qVjcpRbk7D1UIxnGMFzRvcE8nsYjKwwkdrGfklX6vxEfgyP1mPySt9X4iR9AszcvNVXcJkTPNdXdFFQPZ5PZ4ZBiKl4Sdav1bgWqqAarsKdEHdtsCSx6lUMbcbAcZzK7V8bit7Vq9dwM/Gd3Nh1D3ADgBN98OmgnxGjhVQn5KxqOnBkI2WbtUZ9m1KX4CtGtSxoq1sPzalMihWew2G3nYU5naW42h8ZeOUYxb9SNNsm9YPBnSwegKllVsVT2MRVq2uSUP7Smh3hApaw4kXMxB3E7B1ppB8BilO5sPWB7DTacdNGYZbrsBrkOGEKxELABfdH0SjWNSvBOuO0Vy7u1KvVYtQO9eTXmgOvQzXNxmABv3TNtIYGtgsS1KqGp1aTC+dipFmVlYeogjqM650NgxRw1GkuQp0kQD6qAfCZD/wAQtDDfJ2tbFNcZWG1RHGplc2OS58W6ItPktos/ge1+fSFN6GJYHEUgCGsFNWnu2iN20Dvt0iaYJzd4DdF1W0h+kJcUqCsKjcGNRSFpjr+d1bI6Z0dSa4vJKNcgph4z035LX9FU+wY8jPTXk1f0VT7BghHJ6nIQTxdwghAknqmfl2F9PR+8WdPzl7VQ/LsL6ej94s6evFyGRPSZ5PCYhjMQKdNnO5QT3cIuUlFWwkmyh6544tiG82kNgfWObfAeqNtSdDnFVTWqi9Gk3NB3VKgzselVyJ6TYdMbVMFUxVdaKHnVCXqtvCKTdm9th1kTTcDgUoUkpUxsogso7N5J4km5J6TMmFNw3P1N2aflwUEOZm/hB1RIXFYnCVBQarQf9KpldqniFAJva3Nq33MBv6ySdHBld8ID7OAqkZE7C3vbI1FvnHq9yadO0Y4x3NROY6KFmCAZsQoFuJNrTZeUWjSz45D1CRGhtWKKNh8QC5qVaZqsG8VTUc7DrlvKg8eMc6yvz1p0xtO3NHGxOVgOmOyrdmr0j+rNGnx+VFt/yim63Y64Cj5zXPYu72kd0Lqvh9huUc7O0LLYEtvvtAbt68emSmtmg2oDDVOSbZdAlTbdWc1bljsqLhQQcitxlnnvd47HYQYS9EbLIwCIdsMGdP2hdzfaQcBlnOri0MowXt/OxcckXl8yV/cbLqdrFTxdIhSdtLBlbJgCMient7L5yxCc8ai6d/R8XTquRZgb2YG43OGXep3kXte06Ep1AQCMwQCD0g5gzNqMKxy+HoTNJ/FHpiki9aD8jr/U+IkneRGtZ+Q1/qfETO+hbMuapNmTdMOapNwU5CKZUF2GggnkoOhN1BuCLg5EdIPCVrSWjAjCwstwUYfMYZqO/d3dtmgZAwIOYMy5IbmNhPYyA07j+U0diVJVKjUalO7NsIHdCqsXOSqSRmd05V0ngalCq9Kquy6WBFwbXAIzGRBBBuOmdK65aSTBKgeoimqSKe2+xtBRdwX2GVTZh4wKm9ja4M531rx9KtiWehTFJLAWAVbsL7TWQlcz5tgQBlNel3VyDlUe4kQFk7q3q7Wr2qpySorgXq1qdPbYEHYUMbsd3DjIK80LweaVw6U9gUV5cbRZ9jDg7FxZjXxD7KAXtZVvlxmqQuKt8nQWI0vTWnt3vfco8Yt5tuHaZT9LaFTSJKV0Dlsyc/2I3DZbeCPbnBqzi6OOdzQqIxpbK1SpJAJBtskgbYyOYFsjLnhsMtMWUWG/rJ6SemZlCUpc9IfKUIJpcsjNA6CpYHDpQoghV4nNnY+M7Eb2MsmHWyiMfGcCSQmnI+EjMkCMtN+S1/RVPsGPYy035LX9FU+w0UWcmoch2QQqnIdgnkIEldVPLsL/ADFH71Z082W8gdptOXNVj8twvp6X3izpHZ48en8ZyPEfEVpWlttv76NGKG4etiUHEnsHx3e2VTWrS3KDkUFgCDUa/m5hPieyL6b0tyQIRbtbf0X7ciZUm0ZUrUm2WdTvzXJhvuTvzmCGuy5uctRi/wCfzo3YcEV8TLJqqpp0uVW21W5xuAeYMqa337s+1jLLR0gDk3NPXuPYf72kNgL8moVdgBVGzlzbAc3KOOQJ3mYI+J58OR27V9MrJjjN2yeBB6vdK74RMtHVT107dpqoB745olqfinLzTcj1cR6pG606QV6S0SubsrEbwAjBgR/9Ad07Wm8UwZf+y9Pf6CFhkpqirLXNldhshKaIFG5QiBQAO0HvldetVao7Ubcoqs4urNkATZbZbZANuN7WHET+OdAdl3FNBdnbeQi+MQN5PADrk1oPQOGdkxVByytcowJUhS2SkfwgbJB353ByI7GjxSl8clxf5j8+WONbf5RUdB4HHnDPRr06uwtKm9EOFChUYXRXIurbJ8Un5pBkJXwKvzn5wKkFrm+/mgXJz35/7TQtU9ZcM5GHDFSGqJSFSpyhqEOxazW6CttrMi/QY70lqZh6yOCrU9pSoCNZQeDhem/DdOu92N0xGLVxSanHgynQ+j6bYmnSWorbdQKARvDEKQTuBv8A34TpHAgBAqiyrzQBuAG4D1TmrV3AM2No0XS3J1wapCEmysCdtgbAfsyBnbNszN51N0ycSlVrbOy62GWQamrEb7nPazIErxDGo0k7EXvjaVJfuWSQ+uB+QYj6n+oSVvIbXNv8PxPo/wDUJy2KMeepN5U5Tnpqs6DU5CJZIIPeC8LeeiUMBPRPGEAiH2Q5+/4hcUzaRpUz4tPDqR9Z6jlj3KndMsnRmuejUq4utyqq6kJZWVWyCDMAnpJmb6wat4ZdoquzboNhff8Am06+m08pwTizFLUxjNxaM7glkpassaFLEEAUqtV6KnaNy9MAknfkcwPqmWzR+o2FamGIctbNWqWF7nhYG2UKOCUuq9gsmojDsW/4e8aVxeJpWyqUQ5PQ1JwAPWKrd03TbymU6haNXDaRVUUKGp1L2ByyBzO+3NG+aZtSTw7JVZeLL5itD7ArneP42wgyjmZpvkcCMtN+S1/RVPsNHsZac8lr+iqfYaAQ5IQ5DsEEJTOQ7B7oIRRKarH5dhfT0fvFnSxWc0arH5dhfT0fvFnTezPK/wCIFc4fRmnA+xtWwysLMAR0HMH1Qgo2yAsOrKPCBCkTz0ouuzSpDZRARDus8vF2EnYUiU/FVDVepVvkLhfqrkP7+uWLTeJCUyoNmcEA+bkbsfzvlUq1StPYVgeB7LG5Hd7Z2fC8LvzJcIbDokU0QGw7K1m5dLVNobwcwAd6kdPSL2kBUwlfB4KpSw1SpSdHbEI+zTZagVReiTbxiFuLKASLcZcsDVDorAbwPUeIjkoSN2XRNek8f1Wkm4S+KN24sVlwwyd9mGPp9nr0qtMikaZrOWsH2KmIrVHYop8drMgUdXVcaJqzrpalUGIb9ooHJUixau9ybvVa2yhJI5thsjhujrTupVGtdqY5GoTcsmVzxvbptn0yL0JocYFW5VbMSQXSmGWpTsWCcmEsi7QW+bE9IG72Wl8c0euht+Wfon+z9f1MMtNKDvtfcNtc9axUFIUV2XGy9UgnInIUyRk42S/jDIkW3GW7wTYZkoV9q+dUdOR2ASLf/QHXa8oOjtH/AKVjEBAL1qhY+KLnN2NrZAAHgd02zRGjhQp7IO0SdpjuuSAN3AWAHqmjV4/KWxvljZ5sfl7IKh7eQmu5/wAOxPo/iJNSC16P+G4r0fxEwehlMOZ50NgsYtRAV7CDvB6CJzeak3XSOCJUtTJDWG0FJG0B2cZj1Gfyq4sZihusnK+MVPHdV7SB75GV9ZKKnIs/1QTfsJsJT2pWPxiqU/z8RMctfL7KI4tcMteA1iSo+zYoTku1azdVxlfqk2hB3TPSn56fxk3ovTBWy1LkcG+cv1vOHXv7ZMWrUnUyUQ/hFbYrA+fT9qMfgRMq1jxRO0TcgL0+6ar4UjtJhyMweUFxuzCEZ9gaZHif2lamh+fUSn/VUCn2Geo0E6wX7WcvLD+uzVNNaucnq5Sp2G3h1p4g5bnJ2qx7qlSVLAaSIXZK8BxyHqM2rSuFFWhVpHc9N0/qQr8Zz5o7FbSqxFubn/aB4fk3OSf1C1kOjQdRv2mKq1Po6Wzl01W//P2y60jnKX4M86eIe1rui/0pe3+b2y40jnCzO8jHaeNY0TeH3RwI2w+6ORMEuzQCMtN+S1/RVPsNHsZac8lr+iqfYaCQ5DpnIdg908nlPxR2D3T2EUSmqnl+E/mKP3qzp6cwaqeX4T+Yo/erOoCJ5fx9fHD6M0YQs8h9meWnn6HhCsTKRa0BWC8ZdkXjdGLUuRkxsNriADwES/U6gps7l3/xduWe898liICsZ52RKr4QxTY1SkFyAsOrdPTFSsKVmZt3bJuEyIOSByIBHQYcgDMxGvjlAy/CHFNhK30ReI1WofpFLEoOTq0WDKVOyD5ykbiCCQcr5yyYfSCtlex6CfcZTNM6y06Q57C+4C/E7hae0qLswaq1rG4Rchl0txnpPD9VrVXrD/l+zAy4IJXN0/zL+tT1yC19t+rMVb6P4iJ4bSrLk3OHXk3fxjXXbGq+jMVY58kcjkd44cZ6eM4T6Oa00YW1SdJBch6pzKz5GdOoMhOdr/s/iNw9shtK6Nvd0Ge8jp6x1yDH56pdD+bSF0vo/e6A3+cOnrHXOZKJocd/1IgH29xg/PZ/cRPb/Ge36+w/34wBD44ZC6z4kjkqeZF3qWGag7IUNs5b9tsurjKzqbhRidMYZctlHNZgSDzaXOFtnIc7YsJ54Q8aExVNTv5G5GeYZ2AseHimRfg7xzDSaupKnYqAEHMC1877xlPUaSax6G755MMo3mtnTO/tmD6V0byOLxFKxA5V9nm5BXO2gHTkwmq6O1jV7LUIVjub5j9FjwPV3TJ/CjjWTTD8+16VG4JNm5pBByNjlD0GWO+10wtTDdDgtvgurEUcRRbfTqhhuuVdQBlv3oZcE8aZr4KsSDjKyrltUNoi2/Ydbd3KHvmlYfxvXNWZbcsiYX8CJuhuEdCNqPCOFmGXY49jLTnktf0VT7DR7GWnPJa/oqn2GlEOQKbZDsHugnlM5DsHugl2QldUz8vwn8xR+9WdRmct6p/9wwn8xR+9WdT2nnfHI3KH0Y7EJ2/Jg9sORPDOHsSXI6wsKYe08tKcS7CEQsO5AFyYxq48C+zn1mIkqYcYuXQ6a28xliMaB4ufukRpHSwXxjc9A390gsRjalTjsDq8a3bNOm0OXUOoLgfsjBXkZL43TAvmbtwAz9kzzWzXOtTZqaIQRvcg7I7Lb/ZLOiWvsjt6fbvkGMdR5WoCwuGs28C9gSLnI9k9b4b4Fgi7zO3+Rj1OulFViX9yhaLrtXxlDlXLbVVASxytti46BN3pSh6P0RQq10anRptsttOdm3C4t80nxe+aApm3XRjBqMWvwMmKTkm2GH5vIjXA/IMR9Q7+0bpL3/2kNrj5BiPR/ETFHtDGY4z5GdRruHYJytUbI9hnUZxqLYXubXy6rcfXK1/2fxLwJtuhe8KZGYvTqqDuHb/aVjSmu1NTbaLHoXM9wnPVvo2rFLt8E1pzAC+3TIDcV4GRCueIKnipy/37ZD1NM4mt/wBNAinLac29eyM57gqDoS1SqXY7srKOmw6e2Rw9wM/l7e+TNfCNi9vSD2/8aJT/AMu0fa5h/BxcYoucrU3N+skAD2mG8IWCtjS4/wDIiue0cw/ZB9cJqdX2alRmtYIFtfeS1/hO5FL/ACvHsc1v4i/1cSSTbf0HO/Z0TO9d8UzY1toklURRc3KgLcL2c6X3DYpdm9iR3W+Mz7XEqcVUyvfZIIt5ij/TM+gj/UfpwSTTLH4HsWV0mOujVX2o3+mbthAGzGR6JzFqfpCpQxaPTuGAYXIBFiu4g8MpvGqusaVgquOTq+b81utG+Bz7d86rmnw3yAuOC8UgRHKGNcPUuM845VYiQ4PGWnPJa/oan3bR7GWnfJa/oan3bQSHHtLxR2D3QQUjzR2D3QS6IS2qf/cMJ/MUfvVnVDTlfVPy/CfzFH71Z1TszheMK5w+jG4ws8IgeoF35fnojGtj+jvnCnKEVyaIwcuh47gC/vjKvj/N9v8AaRWO0kq5u0reO08zXFPLrkwafPqntxR49xvlwxq5sn9JaUVAS7fnslO0rrUW2hRGfA2PffiOzvjKvTNQ3Y7UKmFz/t+c56rQf4ew4qnqPift6GXNr31iVfee6I5TnNVcu7WJ4KvUo788zJUVc4yppaOVPT1TtvHCKqKpGNZJPluxXEFmQhTssQQCDuJBseuUvA6k1xcF1W5HODMSQAeGzlvvvz3dYua5dcc0Kn5/O+Lnx0EuRzozBClTVFuQo3nMk8ST03kiDG9F46Q9E52RNDgSH1yP+H4jj+zPvEmh1b5C67C2j8T08mfeImPaIzFSZoGN1zquw2LKBvvmTlM7vJRW/PVNOfHGdWDHNLF8vqTGK0hUqeO7N1cOywyhsDiApvaw+Ei0eLK1s/z2xPlroVPLOfzMuODxe7iOu35tH/LXG82lOwWIsczJ/C17+vLjMuTDTIplM0xpmlUq1GcBirPTUG91QIVS1siA+0xv0rwBg1U0S9S9ThfLLI249cf4vUENULLVKqzXsRci53Ay4aOwC0aa01HNQWHb0nrmzLqorEoQKqxGlg7DPxujh+Mq+tOjKbVaT+KSSjWG/IsntBz65ejSvkfw65Vdd9CVa1JeTALK21a9tobJGV+PVM+mybcibZbiVfVnCs1YgqVYjcQbgXzFjxuJpGCwNgMrDrzIlM1I1dxCYkVawKBQbbRBLE9QO6aKoz/i9kbqstz4YKjyWDQOmmpgLUJqJwbe69vnD29suWGxCuoZCGB4iZmjdO/o4GPtH6Qek20h2elTmrdv9xnBx6prifIxGigxlp3yWv6Gp920a6J02lfLxX808etT84Rxps/Ja/oan3bTdFqStFnH1LxR2D3TyCnuHYPdPIZRLaqn5dhf5ij96s6hLmxzPfBBOJ4v80foxuMjKrnpPfGONc7BzMEE8r/unSgUfFVCXzJO/eT0xNjl+eueQT6JoElp4nN1v+qHQ7uyGBy/PTPYJvMbDocp7TPxnkEFhINTY27vdFVY7Xd7p5BFhokaLG4z4GP6DG2+CCY8w5CtMyI13P8Ah+J9H8RBBMMfmRbMSkou+CCbsgiYdDnHVLdBBFi2Gon3ydwLboIInKRdkxo5iQLnh8BH4PNggmRjV0HpHLvninmGCCUgmencIriGPJsb7hBBKRR7fmmeVG39W7qgglsjD4moQAQSCLEG+YNxneXfH1CcFUuSb0HvmfojBBNmi9Szk+l4o7B7oIIJtIf/2Q==">
            <a:hlinkClick r:id="rId2"/>
          </p:cNvPr>
          <p:cNvSpPr>
            <a:spLocks noChangeAspect="1" noChangeArrowheads="1"/>
          </p:cNvSpPr>
          <p:nvPr/>
        </p:nvSpPr>
        <p:spPr bwMode="auto">
          <a:xfrm>
            <a:off x="5791200" y="3429000"/>
            <a:ext cx="2895600" cy="21717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828818872"/>
              </p:ext>
            </p:extLst>
          </p:nvPr>
        </p:nvGraphicFramePr>
        <p:xfrm>
          <a:off x="1331640" y="1988840"/>
          <a:ext cx="6419056" cy="33160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0771975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2065991"/>
            <a:ext cx="3816424" cy="2726017"/>
          </a:xfrm>
        </p:spPr>
      </p:pic>
      <p:sp>
        <p:nvSpPr>
          <p:cNvPr id="3" name="Title 2"/>
          <p:cNvSpPr>
            <a:spLocks noGrp="1"/>
          </p:cNvSpPr>
          <p:nvPr>
            <p:ph type="title"/>
          </p:nvPr>
        </p:nvSpPr>
        <p:spPr/>
        <p:txBody>
          <a:bodyPr>
            <a:normAutofit fontScale="90000"/>
          </a:bodyPr>
          <a:lstStyle/>
          <a:p>
            <a:pPr algn="ctr"/>
            <a:r>
              <a:rPr lang="ar-SA" dirty="0" smtClean="0"/>
              <a:t>تجربة مواقف جسدية</a:t>
            </a:r>
            <a:r>
              <a:rPr lang="en-US" dirty="0" smtClean="0"/>
              <a:t> </a:t>
            </a:r>
            <a:br>
              <a:rPr lang="en-US" dirty="0" smtClean="0"/>
            </a:br>
            <a:r>
              <a:rPr lang="ar-SA" dirty="0" smtClean="0"/>
              <a:t>2 دقيقة</a:t>
            </a:r>
            <a:endParaRPr lang="en-US" dirty="0"/>
          </a:p>
        </p:txBody>
      </p:sp>
      <p:sp>
        <p:nvSpPr>
          <p:cNvPr id="6" name="AutoShape 2" descr="نتيجة بحث الصور عن ‪power poses‬‏"/>
          <p:cNvSpPr>
            <a:spLocks noChangeAspect="1" noChangeArrowheads="1"/>
          </p:cNvSpPr>
          <p:nvPr/>
        </p:nvSpPr>
        <p:spPr bwMode="auto">
          <a:xfrm>
            <a:off x="-3175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4" descr="نتيجة بحث الصور عن ‪power poses‬‏"/>
          <p:cNvSpPr>
            <a:spLocks noChangeAspect="1" noChangeArrowheads="1"/>
          </p:cNvSpPr>
          <p:nvPr/>
        </p:nvSpPr>
        <p:spPr bwMode="auto">
          <a:xfrm>
            <a:off x="120650" y="158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6" descr="data:image/jpeg;base64,/9j/4AAQSkZJRgABAQAAAQABAAD/2wCEAAkGBxQSEBQUEhQWFBUUFxcVFRcXFRQVFxQUFBQXFxQUFxQYHCggGBolHBQUITEhJSkrLi4uFyAzODMsNygtLisBCgoKDg0OGhAQGywkHSYwLCwsLCwsLCwsLCwsLC0sLywsLCwsLCw0LCw0LCwsLCwsLCwsLCwsLC0sLCwsLCwsLP/AABEIAMIBAwMBIgACEQEDEQH/xAAcAAAABwEBAAAAAAAAAAAAAAAAAgMEBQYHCAH/xABKEAACAQICBQYJCAgEBwEAAAABAgADEQQhBQYSMUETIlFhcZEHMjRSc4GhscEkQlNysrPh8BQVI1RidJLRJaLC8QgWMzVDRILj/8QAGwEAAgMBAQEAAAAAAAAAAAAAAgMAAQQFBgf/xAAzEQACAgEEAAQDBwIHAAAAAAAAAQIRAwQSITEFE0FRIjJxQmGBobHB8CPRBhQzQ2Jy8f/aAAwDAQACEQMRAD8AyhN8WSIpviyQS0OEi6RBIvTgsg4SOEEQSOUgssc0Vj2ksa0RHtIRMmQWRYuohKYi4XKLBY7OjXFZqWW0m1fPLmKWNj2AxM4cg2HOyDc25sCAc+y8n6ulwcTVN05MiqA3JqCdqmwXnbO1mSIqlbbUcm5Qg0QWAfnbNILyd1BzBBNjkYtTku0U0V9sGwQPbIlhuNxsbN7jgOcIMHhDUcIpAJubnIAKCxuewGWKvpAJXUByFGKqtUAvYoWQZ23iwfKMNG4qmlRTsBSoe7FmYNemwAK8LkiGpyaugWlZH4nR5RA4ZHW+zdCTZrXANwDu90avSI3gi2+4OXbJrB6R56BglNAWPMSwDlCqVDvJ2SQY4o4pLJTrVOUDBxUcbTAKSjU1uRc85D2bcvfJdoGkVpqZ6D3dO6Eagb2sb9FjfulsOlqZem531CWq5GyMqNTpHL621lEK2kQt7Ou2KNVQytUY7TOhVeUfMnJj1Xl+ZL2K2oruE0eapYXVNhS7FyQAAQDuBO9hCY7RzU9g3V1e+yyEsCVNmG69xcZW4yQ0ZighrM9mL0mADgsHYuhsencT6obC6TLFgStH9m6Uiq7K03dlJbm3ILBSu1vzhuUr+4GkV80GJICkkbxY3HaIgaRIJAJA3kAkDtPCXKlpFQQDVVmFOmtRy1WntsjubrWUbV1VlGYs1uoTzD6VoqBsuLJUqs/KGqpqK7XVuTp2WrdebZreoGV5svYJRXuUarSOzexte17G1+i+6NTLhWxyNg9hqgFqQVVRqgbaDhhTeiQUIGZ5QEHKVJxH45N9osbkRJhF2ESaNRBBhEXi7CItLLQg0SYRZokwkCETEjFmESIlkEzBPYJCCib4sk8Sh1xzTwvX7IAYEjinDU8H1+yO6Wj/AOL2QGyxNI5pxelosn5w7o8paIPnez8YDkiCNER/SEVo6IPnju/GPKeij53siZdkYhTEXQR1S0WfO9kXTRv8Xsg0wWNFEXoVmS+yzLfI7JIuOu0cro4+cO6G/Vx872S6BGVp5aSI0afO9kH6t/i9kKgWRxWFIkidGnzh3Tw6O/i9kJAkYwibCSp0afO9kTbRv8Xsl0VREssScSYOjP4vZEn0X/F7ISTKohqgjdxJttFfxez8Yg+if4vZ+MKiUQjiNqgk62iD53s/GN30OfO9n4y0EiCcRJ5Mvoc+d7PxiD6KPnez8YZZDuIi8l6mjD53s/GN6mjj53shFqiLeItJJ8B1+yIPg+v2SBWR7RJhH1TC9fsiL4br9ksg0nkX5HrgkITGrdFXxeHRwGV61JWB3FWdQQeqxnQH/JWA/dKP9MwLVTy7C+no/eLOnItjEQI1QwX7rS/phhqrg/3al/TJyeCCFRDjVrCD/wBen/TDDV/DfQJ3SVaeWgyIR66Cw/0Kd0OuhaH0Sd0U0pjlw9F61TxaaljbebblA4kmwHbMy0phcZjqRqYnENTuSUw9EgU6Y4BzvqN1n1WiJ5YQ+Zhxg5dGmJojDndTT1CHGiaP0S905ox2EqYatZWKMLEMrFSeg7QzBmt+CrXSriHOFxTbdQKXpVOLqttpH6WF7g8Re+YuX16i3w6Zfxomj9GvdPRoqj9GvdHghoVAjP8AVVH6Ne6D9VUfo17o8ghJIgz/AFVR+jXujPS+jaS0KjLTUEDIgZjOTQEY6d8mqfV+IkrgFlFMtn6spfRr3SpNL4Fyi0THzZHNoul9GvdE30VS+jXukoRCkSDaREroql9GvdFl0NQ+iXuj1EiyLEWwqQwXQWH+hTuhv+X8Nxop3STCyoa5Yeri6n6LTqCmiKtWpkTyhYuEpnO2zzSbEHh0S99FKN8Imk0DgybClSJ6BYnuvFP+V8If/Xp90y7E6LrYdwpzQ32WGz+zZRcHaUKVva18uGeU0XUXTZxNAq52qlIhWOV2UgFGNuJB/N4UMty2sqeNx5Hh1Uwf7tT/AKYU6o4L92pf0ybgmlCyCOp2B/daX9M8OpeA/dKP9MnoIRCvnUjR/wC6Uf6Yz0tqTo9cPWZcJRBWm5B2cwQhIMtkZ6a8mr+iqfYMhDk9d0E9XcOyCWCSmqnl2F9PR+8WdOkTmLVTy7C+no/eLOnopjEFgtPTBKCQUwohzPBvgyLKz4Qwf0E2ubVKJyG1urId3G2R9UqqV61KpsOAQUDKABnc2I2ukb7dE0DT6n9GqWyIUkHLIrnfPLhxme/rSoiEu+0SL7lAFwPFKkg7uBmGUby9X1+f/hs06biym6/4Szq/HiO34yN1Nxn6PpHC1b5ctTX/AOap5Nv8rtF9a8cGvncm/qlZxleyKVyYc4dRWxBHrncw08ct34GPVJLJwdeiexPD1NpFbzgD3i8UmMAE9E8nqwwQ0Yae8mq/V+Ij+MNPeTVfq/ES/QplDM0ECZ4xmiAZRKLx+p4VhSsPAZGNEFEWUQoEUEz+pGGAlc0hdsWxRwoQKKg2bs9wSt2vkBtHhxllEz7EYxDi6lUFtjE8lSFhxUOA1iNxy7xAySqg8KuQTTFFmpPUaoCpBKrs2KsOG0DmOFrcZ5qEDSxzIPFenZvrIFZSeu20PUIjpjF01CUgWYO1rgZL6wLDO0GrumKVPSBQHaN1BPQHyB7OcsLI6yJ+nHI3Kl0jT4IIJvRiBBBBLICM9NeTV/RVPsGPIz015NX9FU+wZCHKSbhPJ6u6eSAknqp5dhfT0fvFnT05h1U8uwvp6P3izp4wGMieGCCCCEjwmFEBjXSeMFGkzn5oyHSx3Dvi5ySVstK+EUnwoa+jBo2HoAPiHXnX8WkrDIkcWI3D1ngDj41nqVQtLZVBuuvX1Rhp41hiKn6RflGYsx4MWN9odK5+rdEtDUtqvTB3Fhf3x8cMGt3r7gxy5Iy2rjkl9I4cLRJuCzEC5O4bzbrkIXPKKwNtkgjIHMG4yO/MbpOa10lUIBvJJ38AM/aRISilo3A92P6l6pKOSkbr4PvCYMSyYfF2Ss3NSoBZKh4Kw+Yx7j1bppk5ESpYixsQbgjeLcZ0/qTpj9LwFCsc2Zdl/roSrn1kX9cXkx7ehUXZOT0TyCUEHkfrB5NV+r8RH6yP1hPyWr9X4iW+gWZ+xmlrumYMZp4iioAMLDwrCUOTCCHEKJmvhj19GDonC4d/lNUc4g50aRGZvwdtw6ASeiJUXKVIjdBtdPC7Rw1Q0MLTGJqghSxa1EE7wGGbkX4ZdeUpVTT5ZKVZX2lXFo1hcAU0Gy2W+3zgN9iJmOBrEVARvzt1EqQPaRLN+sFXBgDZzstrgEOos5I4EhQeu/VHZcKVV2VjlV2azpLTeFa1SniKFRlz5MVFLX6Ct7jnbI9cy46ffA4ypiFAZuaqo9yDbY32tkBT9sjMHUog0irFttr11sQQqtkL3zAU7WXHsjXWtycQ5a2bOQFIsF2uaABwsRL8v46fVFynuVm06o+G2jXdaeMpcgzMFWoh2qedgNu+aZ8cx2TWrziMNOgfAt4QeXQYLFVL1k/6Dsc6qD/xliedUXhxI6SCZocaFWa3BPNqewSwRnpryav6Kp9gx5GemvJq/oqn2DIQ5SXdPIFOUEugST1U8uwvp6P3izp2cw6p+XYX+Yo/erOnotjECeTwzwGCwzyUrXLSO3VFIHm09/W5/sLd5lj0/pTkKVx47c1B1+d2DfM40hXCAm9zmSx4neSTMOpluflr8TXpcdvcyr61I1YGkq7ZVXqfVWmpd2vwsAYj4NtGh/0mtUVWp0qaqCcjytR+YEPnWVjlbcL5EzR9W9WHGCxNd1/b4mhUSmpGaU2Q7I6ixsT1AShao1CmjKjC4tXrCpnslG/R6JXP5pKpWW56SJ0dJwtnsv1Akll1C9v7FX1nrbWJYDMJzRla9sybdp9km9VtUBiEWpVqFVIuFUC5HWxyHdKfWqliWO85k9uc13VYFMNTHRTW/dB1M3iSWPi3+QrDGObJKUisaS1ZoK+ym0Ostf17po/gKxofR9Sne7UqzZdCuAQewkNKLrFitgVH80Ejt3L7SIv4DNN06GJrU6hI5dUCngGRmyPQDt7+qVjcpRbk7D1UIxnGMFzRvcE8nsYjKwwkdrGfklX6vxEfgyP1mPySt9X4iR9AszcvNVXcJkTPNdXdFFQPZ5PZ4ZBiKl4Sdav1bgWqqAarsKdEHdtsCSx6lUMbcbAcZzK7V8bit7Vq9dwM/Gd3Nh1D3ADgBN98OmgnxGjhVQn5KxqOnBkI2WbtUZ9m1KX4CtGtSxoq1sPzalMihWew2G3nYU5naW42h8ZeOUYxb9SNNsm9YPBnSwegKllVsVT2MRVq2uSUP7Smh3hApaw4kXMxB3E7B1ppB8BilO5sPWB7DTacdNGYZbrsBrkOGEKxELABfdH0SjWNSvBOuO0Vy7u1KvVYtQO9eTXmgOvQzXNxmABv3TNtIYGtgsS1KqGp1aTC+dipFmVlYeogjqM650NgxRw1GkuQp0kQD6qAfCZD/wAQtDDfJ2tbFNcZWG1RHGplc2OS58W6ItPktos/ge1+fSFN6GJYHEUgCGsFNWnu2iN20Dvt0iaYJzd4DdF1W0h+kJcUqCsKjcGNRSFpjr+d1bI6Z0dSa4vJKNcgph4z035LX9FU+wY8jPTXk1f0VT7BghHJ6nIQTxdwghAknqmfl2F9PR+8WdPzl7VQ/LsL6ej94s6evFyGRPSZ5PCYhjMQKdNnO5QT3cIuUlFWwkmyh6544tiG82kNgfWObfAeqNtSdDnFVTWqi9Gk3NB3VKgzselVyJ6TYdMbVMFUxVdaKHnVCXqtvCKTdm9th1kTTcDgUoUkpUxsogso7N5J4km5J6TMmFNw3P1N2aflwUEOZm/hB1RIXFYnCVBQarQf9KpldqniFAJva3Nq33MBv6ySdHBld8ID7OAqkZE7C3vbI1FvnHq9yadO0Y4x3NROY6KFmCAZsQoFuJNrTZeUWjSz45D1CRGhtWKKNh8QC5qVaZqsG8VTUc7DrlvKg8eMc6yvz1p0xtO3NHGxOVgOmOyrdmr0j+rNGnx+VFt/yim63Y64Cj5zXPYu72kd0Lqvh9huUc7O0LLYEtvvtAbt68emSmtmg2oDDVOSbZdAlTbdWc1bljsqLhQQcitxlnnvd47HYQYS9EbLIwCIdsMGdP2hdzfaQcBlnOri0MowXt/OxcckXl8yV/cbLqdrFTxdIhSdtLBlbJgCMient7L5yxCc8ai6d/R8XTquRZgb2YG43OGXep3kXte06Ep1AQCMwQCD0g5gzNqMKxy+HoTNJ/FHpiki9aD8jr/U+IkneRGtZ+Q1/qfETO+hbMuapNmTdMOapNwU5CKZUF2GggnkoOhN1BuCLg5EdIPCVrSWjAjCwstwUYfMYZqO/d3dtmgZAwIOYMy5IbmNhPYyA07j+U0diVJVKjUalO7NsIHdCqsXOSqSRmd05V0ngalCq9Kquy6WBFwbXAIzGRBBBuOmdK65aSTBKgeoimqSKe2+xtBRdwX2GVTZh4wKm9ja4M531rx9KtiWehTFJLAWAVbsL7TWQlcz5tgQBlNel3VyDlUe4kQFk7q3q7Wr2qpySorgXq1qdPbYEHYUMbsd3DjIK80LweaVw6U9gUV5cbRZ9jDg7FxZjXxD7KAXtZVvlxmqQuKt8nQWI0vTWnt3vfco8Yt5tuHaZT9LaFTSJKV0Dlsyc/2I3DZbeCPbnBqzi6OOdzQqIxpbK1SpJAJBtskgbYyOYFsjLnhsMtMWUWG/rJ6SemZlCUpc9IfKUIJpcsjNA6CpYHDpQoghV4nNnY+M7Eb2MsmHWyiMfGcCSQmnI+EjMkCMtN+S1/RVPsGPYy035LX9FU+w0UWcmoch2QQqnIdgnkIEldVPLsL/ADFH71Z082W8gdptOXNVj8twvp6X3izpHZ48en8ZyPEfEVpWlttv76NGKG4etiUHEnsHx3e2VTWrS3KDkUFgCDUa/m5hPieyL6b0tyQIRbtbf0X7ciZUm0ZUrUm2WdTvzXJhvuTvzmCGuy5uctRi/wCfzo3YcEV8TLJqqpp0uVW21W5xuAeYMqa337s+1jLLR0gDk3NPXuPYf72kNgL8moVdgBVGzlzbAc3KOOQJ3mYI+J58OR27V9MrJjjN2yeBB6vdK74RMtHVT107dpqoB745olqfinLzTcj1cR6pG606QV6S0SubsrEbwAjBgR/9Ad07Wm8UwZf+y9Pf6CFhkpqirLXNldhshKaIFG5QiBQAO0HvldetVao7Ubcoqs4urNkATZbZbZANuN7WHET+OdAdl3FNBdnbeQi+MQN5PADrk1oPQOGdkxVByytcowJUhS2SkfwgbJB353ByI7GjxSl8clxf5j8+WONbf5RUdB4HHnDPRr06uwtKm9EOFChUYXRXIurbJ8Un5pBkJXwKvzn5wKkFrm+/mgXJz35/7TQtU9ZcM5GHDFSGqJSFSpyhqEOxazW6CttrMi/QY70lqZh6yOCrU9pSoCNZQeDhem/DdOu92N0xGLVxSanHgynQ+j6bYmnSWorbdQKARvDEKQTuBv8A34TpHAgBAqiyrzQBuAG4D1TmrV3AM2No0XS3J1wapCEmysCdtgbAfsyBnbNszN51N0ycSlVrbOy62GWQamrEb7nPazIErxDGo0k7EXvjaVJfuWSQ+uB+QYj6n+oSVvIbXNv8PxPo/wDUJy2KMeepN5U5Tnpqs6DU5CJZIIPeC8LeeiUMBPRPGEAiH2Q5+/4hcUzaRpUz4tPDqR9Z6jlj3KndMsnRmuejUq4utyqq6kJZWVWyCDMAnpJmb6wat4ZdoquzboNhff8Am06+m08pwTizFLUxjNxaM7glkpassaFLEEAUqtV6KnaNy9MAknfkcwPqmWzR+o2FamGIctbNWqWF7nhYG2UKOCUuq9gsmojDsW/4e8aVxeJpWyqUQ5PQ1JwAPWKrd03TbymU6haNXDaRVUUKGp1L2ByyBzO+3NG+aZtSTw7JVZeLL5itD7ArneP42wgyjmZpvkcCMtN+S1/RVPsNHsZac8lr+iqfYaAQ5IQ5DsEEJTOQ7B7oIRRKarH5dhfT0fvFnSxWc0arH5dhfT0fvFnTezPK/wCIFc4fRmnA+xtWwysLMAR0HMH1Qgo2yAsOrKPCBCkTz0ouuzSpDZRARDus8vF2EnYUiU/FVDVepVvkLhfqrkP7+uWLTeJCUyoNmcEA+bkbsfzvlUq1StPYVgeB7LG5Hd7Z2fC8LvzJcIbDokU0QGw7K1m5dLVNobwcwAd6kdPSL2kBUwlfB4KpSw1SpSdHbEI+zTZagVReiTbxiFuLKASLcZcsDVDorAbwPUeIjkoSN2XRNek8f1Wkm4S+KN24sVlwwyd9mGPp9nr0qtMikaZrOWsH2KmIrVHYop8drMgUdXVcaJqzrpalUGIb9ooHJUixau9ybvVa2yhJI5thsjhujrTupVGtdqY5GoTcsmVzxvbptn0yL0JocYFW5VbMSQXSmGWpTsWCcmEsi7QW+bE9IG72Wl8c0euht+Wfon+z9f1MMtNKDvtfcNtc9axUFIUV2XGy9UgnInIUyRk42S/jDIkW3GW7wTYZkoV9q+dUdOR2ASLf/QHXa8oOjtH/AKVjEBAL1qhY+KLnN2NrZAAHgd02zRGjhQp7IO0SdpjuuSAN3AWAHqmjV4/KWxvljZ5sfl7IKh7eQmu5/wAOxPo/iJNSC16P+G4r0fxEwehlMOZ50NgsYtRAV7CDvB6CJzeak3XSOCJUtTJDWG0FJG0B2cZj1Gfyq4sZihusnK+MVPHdV7SB75GV9ZKKnIs/1QTfsJsJT2pWPxiqU/z8RMctfL7KI4tcMteA1iSo+zYoTku1azdVxlfqk2hB3TPSn56fxk3ovTBWy1LkcG+cv1vOHXv7ZMWrUnUyUQ/hFbYrA+fT9qMfgRMq1jxRO0TcgL0+6ar4UjtJhyMweUFxuzCEZ9gaZHif2lamh+fUSn/VUCn2Geo0E6wX7WcvLD+uzVNNaucnq5Sp2G3h1p4g5bnJ2qx7qlSVLAaSIXZK8BxyHqM2rSuFFWhVpHc9N0/qQr8Zz5o7FbSqxFubn/aB4fk3OSf1C1kOjQdRv2mKq1Po6Wzl01W//P2y60jnKX4M86eIe1rui/0pe3+b2y40jnCzO8jHaeNY0TeH3RwI2w+6ORMEuzQCMtN+S1/RVPsNHsZac8lr+iqfYaCQ5DpnIdg908nlPxR2D3T2EUSmqnl+E/mKP3qzp6cwaqeX4T+Yo/erOoCJ5fx9fHD6M0YQs8h9meWnn6HhCsTKRa0BWC8ZdkXjdGLUuRkxsNriADwES/U6gps7l3/xduWe898liICsZ52RKr4QxTY1SkFyAsOrdPTFSsKVmZt3bJuEyIOSByIBHQYcgDMxGvjlAy/CHFNhK30ReI1WofpFLEoOTq0WDKVOyD5ykbiCCQcr5yyYfSCtlex6CfcZTNM6y06Q57C+4C/E7hae0qLswaq1rG4Rchl0txnpPD9VrVXrD/l+zAy4IJXN0/zL+tT1yC19t+rMVb6P4iJ4bSrLk3OHXk3fxjXXbGq+jMVY58kcjkd44cZ6eM4T6Oa00YW1SdJBch6pzKz5GdOoMhOdr/s/iNw9shtK6Nvd0Ge8jp6x1yDH56pdD+bSF0vo/e6A3+cOnrHXOZKJocd/1IgH29xg/PZ/cRPb/Ge36+w/34wBD44ZC6z4kjkqeZF3qWGag7IUNs5b9tsurjKzqbhRidMYZctlHNZgSDzaXOFtnIc7YsJ54Q8aExVNTv5G5GeYZ2AseHimRfg7xzDSaupKnYqAEHMC1877xlPUaSax6G755MMo3mtnTO/tmD6V0byOLxFKxA5V9nm5BXO2gHTkwmq6O1jV7LUIVjub5j9FjwPV3TJ/CjjWTTD8+16VG4JNm5pBByNjlD0GWO+10wtTDdDgtvgurEUcRRbfTqhhuuVdQBlv3oZcE8aZr4KsSDjKyrltUNoi2/Ydbd3KHvmlYfxvXNWZbcsiYX8CJuhuEdCNqPCOFmGXY49jLTnktf0VT7DR7GWnPJa/oqn2GlEOQKbZDsHugnlM5DsHugl2QldUz8vwn8xR+9WdRmct6p/9wwn8xR+9WdT2nnfHI3KH0Y7EJ2/Jg9sORPDOHsSXI6wsKYe08tKcS7CEQsO5AFyYxq48C+zn1mIkqYcYuXQ6a28xliMaB4ufukRpHSwXxjc9A390gsRjalTjsDq8a3bNOm0OXUOoLgfsjBXkZL43TAvmbtwAz9kzzWzXOtTZqaIQRvcg7I7Lb/ZLOiWvsjt6fbvkGMdR5WoCwuGs28C9gSLnI9k9b4b4Fgi7zO3+Rj1OulFViX9yhaLrtXxlDlXLbVVASxytti46BN3pSh6P0RQq10anRptsttOdm3C4t80nxe+aApm3XRjBqMWvwMmKTkm2GH5vIjXA/IMR9Q7+0bpL3/2kNrj5BiPR/ETFHtDGY4z5GdRruHYJytUbI9hnUZxqLYXubXy6rcfXK1/2fxLwJtuhe8KZGYvTqqDuHb/aVjSmu1NTbaLHoXM9wnPVvo2rFLt8E1pzAC+3TIDcV4GRCueIKnipy/37ZD1NM4mt/wBNAinLac29eyM57gqDoS1SqXY7srKOmw6e2Rw9wM/l7e+TNfCNi9vSD2/8aJT/AMu0fa5h/BxcYoucrU3N+skAD2mG8IWCtjS4/wDIiue0cw/ZB9cJqdX2alRmtYIFtfeS1/hO5FL/ACvHsc1v4i/1cSSTbf0HO/Z0TO9d8UzY1toklURRc3KgLcL2c6X3DYpdm9iR3W+Mz7XEqcVUyvfZIIt5ij/TM+gj/UfpwSTTLH4HsWV0mOujVX2o3+mbthAGzGR6JzFqfpCpQxaPTuGAYXIBFiu4g8MpvGqusaVgquOTq+b81utG+Bz7d86rmnw3yAuOC8UgRHKGNcPUuM845VYiQ4PGWnPJa/oan3bR7GWnfJa/oan3bQSHHtLxR2D3QQUjzR2D3QS6IS2qf/cMJ/MUfvVnVDTlfVPy/CfzFH71Z1TszheMK5w+jG4ws8IgeoF35fnojGtj+jvnCnKEVyaIwcuh47gC/vjKvj/N9v8AaRWO0kq5u0reO08zXFPLrkwafPqntxR49xvlwxq5sn9JaUVAS7fnslO0rrUW2hRGfA2PffiOzvjKvTNQ3Y7UKmFz/t+c56rQf4ew4qnqPift6GXNr31iVfee6I5TnNVcu7WJ4KvUo788zJUVc4yppaOVPT1TtvHCKqKpGNZJPluxXEFmQhTssQQCDuJBseuUvA6k1xcF1W5HODMSQAeGzlvvvz3dYua5dcc0Kn5/O+Lnx0EuRzozBClTVFuQo3nMk8ST03kiDG9F46Q9E52RNDgSH1yP+H4jj+zPvEmh1b5C67C2j8T08mfeImPaIzFSZoGN1zquw2LKBvvmTlM7vJRW/PVNOfHGdWDHNLF8vqTGK0hUqeO7N1cOywyhsDiApvaw+Ei0eLK1s/z2xPlroVPLOfzMuODxe7iOu35tH/LXG82lOwWIsczJ/C17+vLjMuTDTIplM0xpmlUq1GcBirPTUG91QIVS1siA+0xv0rwBg1U0S9S9ThfLLI249cf4vUENULLVKqzXsRci53Ay4aOwC0aa01HNQWHb0nrmzLqorEoQKqxGlg7DPxujh+Mq+tOjKbVaT+KSSjWG/IsntBz65ejSvkfw65Vdd9CVa1JeTALK21a9tobJGV+PVM+mybcibZbiVfVnCs1YgqVYjcQbgXzFjxuJpGCwNgMrDrzIlM1I1dxCYkVawKBQbbRBLE9QO6aKoz/i9kbqstz4YKjyWDQOmmpgLUJqJwbe69vnD29suWGxCuoZCGB4iZmjdO/o4GPtH6Qek20h2elTmrdv9xnBx6prifIxGigxlp3yWv6Gp920a6J02lfLxX808etT84Rxps/Ja/oan3bTdFqStFnH1LxR2D3TyCnuHYPdPIZRLaqn5dhf5ij96s6hLmxzPfBBOJ4v80foxuMjKrnpPfGONc7BzMEE8r/unSgUfFVCXzJO/eT0xNjl+eueQT6JoElp4nN1v+qHQ7uyGBy/PTPYJvMbDocp7TPxnkEFhINTY27vdFVY7Xd7p5BFhokaLG4z4GP6DG2+CCY8w5CtMyI13P8Ah+J9H8RBBMMfmRbMSkou+CCbsgiYdDnHVLdBBFi2Gon3ydwLboIInKRdkxo5iQLnh8BH4PNggmRjV0HpHLvninmGCCUgmencIriGPJsb7hBBKRR7fmmeVG39W7qgglsjD4moQAQSCLEG+YNxneXfH1CcFUuSb0HvmfojBBNmi9Szk+l4o7B7oIIJtIf/2Q==">
            <a:hlinkClick r:id="rId3"/>
          </p:cNvPr>
          <p:cNvSpPr>
            <a:spLocks noChangeAspect="1" noChangeArrowheads="1"/>
          </p:cNvSpPr>
          <p:nvPr/>
        </p:nvSpPr>
        <p:spPr bwMode="auto">
          <a:xfrm>
            <a:off x="5791200" y="3429000"/>
            <a:ext cx="2895600" cy="21717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84852" y="2132178"/>
            <a:ext cx="3551009" cy="2659830"/>
          </a:xfrm>
          <a:prstGeom prst="rect">
            <a:avLst/>
          </a:prstGeom>
        </p:spPr>
      </p:pic>
    </p:spTree>
    <p:extLst>
      <p:ext uri="{BB962C8B-B14F-4D97-AF65-F5344CB8AC3E}">
        <p14:creationId xmlns:p14="http://schemas.microsoft.com/office/powerpoint/2010/main" val="149115427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bwMode="auto">
          <a:xfrm>
            <a:off x="5148064" y="2780928"/>
            <a:ext cx="3372628" cy="234617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7584" y="2708030"/>
            <a:ext cx="3479845" cy="2419074"/>
          </a:xfrm>
          <a:prstGeom prst="rect">
            <a:avLst/>
          </a:prstGeom>
        </p:spPr>
      </p:pic>
      <p:sp>
        <p:nvSpPr>
          <p:cNvPr id="5" name="Title 2"/>
          <p:cNvSpPr>
            <a:spLocks noGrp="1"/>
          </p:cNvSpPr>
          <p:nvPr>
            <p:ph type="title"/>
          </p:nvPr>
        </p:nvSpPr>
        <p:spPr/>
        <p:txBody>
          <a:bodyPr>
            <a:normAutofit fontScale="90000"/>
          </a:bodyPr>
          <a:lstStyle/>
          <a:p>
            <a:pPr algn="ctr"/>
            <a:r>
              <a:rPr lang="ar-SA" dirty="0" smtClean="0"/>
              <a:t>تجربة مواقف جسدية</a:t>
            </a:r>
            <a:r>
              <a:rPr lang="en-US" dirty="0" smtClean="0"/>
              <a:t> </a:t>
            </a:r>
            <a:br>
              <a:rPr lang="en-US" dirty="0" smtClean="0"/>
            </a:br>
            <a:r>
              <a:rPr lang="ar-SA" dirty="0" smtClean="0"/>
              <a:t>2 دقيقة</a:t>
            </a:r>
            <a:endParaRPr lang="en-US" dirty="0"/>
          </a:p>
        </p:txBody>
      </p:sp>
    </p:spTree>
    <p:extLst>
      <p:ext uri="{BB962C8B-B14F-4D97-AF65-F5344CB8AC3E}">
        <p14:creationId xmlns:p14="http://schemas.microsoft.com/office/powerpoint/2010/main" val="273220593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normAutofit/>
          </a:bodyPr>
          <a:lstStyle/>
          <a:p>
            <a:pPr algn="ctr"/>
            <a:r>
              <a:rPr lang="ar-SA" sz="6000" dirty="0" err="1" smtClean="0"/>
              <a:t>الوحدةالخامسة</a:t>
            </a:r>
            <a:r>
              <a:rPr lang="ar-SA" sz="6000" dirty="0" smtClean="0"/>
              <a:t/>
            </a:r>
            <a:br>
              <a:rPr lang="ar-SA" sz="6000" dirty="0" smtClean="0"/>
            </a:br>
            <a:r>
              <a:rPr lang="ar-SA" sz="4400" dirty="0" smtClean="0"/>
              <a:t>الأتصال غير الكلامي</a:t>
            </a:r>
            <a:endParaRPr lang="ar-SA" sz="4400" dirty="0"/>
          </a:p>
        </p:txBody>
      </p:sp>
      <p:sp>
        <p:nvSpPr>
          <p:cNvPr id="3" name="عنوان فرعي 2"/>
          <p:cNvSpPr>
            <a:spLocks noGrp="1"/>
          </p:cNvSpPr>
          <p:nvPr>
            <p:ph type="subTitle" idx="1"/>
          </p:nvPr>
        </p:nvSpPr>
        <p:spPr/>
        <p:txBody>
          <a:bodyPr>
            <a:normAutofit/>
          </a:bodyPr>
          <a:lstStyle/>
          <a:p>
            <a:pPr algn="ctr"/>
            <a:endParaRPr lang="ar-SA" sz="3200" dirty="0">
              <a:solidFill>
                <a:srgbClr val="FF0000"/>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alpha val="95000"/>
          </a:schemeClr>
        </a:solidFill>
        <a:effectLst/>
      </p:bgPr>
    </p:bg>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1252929851"/>
              </p:ext>
            </p:extLst>
          </p:nvPr>
        </p:nvGraphicFramePr>
        <p:xfrm>
          <a:off x="457200" y="1481138"/>
          <a:ext cx="8229600" cy="4525962"/>
        </p:xfrm>
        <a:graphic>
          <a:graphicData uri="http://schemas.openxmlformats.org/drawingml/2006/chart">
            <c:chart xmlns:c="http://schemas.openxmlformats.org/drawingml/2006/chart" xmlns:r="http://schemas.openxmlformats.org/officeDocument/2006/relationships" r:id="rId2"/>
          </a:graphicData>
        </a:graphic>
      </p:graphicFrame>
      <p:sp>
        <p:nvSpPr>
          <p:cNvPr id="3" name="Title 2"/>
          <p:cNvSpPr>
            <a:spLocks noGrp="1"/>
          </p:cNvSpPr>
          <p:nvPr>
            <p:ph type="title"/>
          </p:nvPr>
        </p:nvSpPr>
        <p:spPr/>
        <p:txBody>
          <a:bodyPr/>
          <a:lstStyle/>
          <a:p>
            <a:r>
              <a:rPr lang="ar-SA" dirty="0" smtClean="0"/>
              <a:t>نتائج 2 دقيقة</a:t>
            </a:r>
            <a:endParaRPr lang="en-US" dirty="0"/>
          </a:p>
        </p:txBody>
      </p:sp>
    </p:spTree>
    <p:extLst>
      <p:ext uri="{BB962C8B-B14F-4D97-AF65-F5344CB8AC3E}">
        <p14:creationId xmlns:p14="http://schemas.microsoft.com/office/powerpoint/2010/main" val="400035537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ar-SA" dirty="0" smtClean="0"/>
              <a:t>عقولنا تغيير اجسادنا</a:t>
            </a:r>
          </a:p>
          <a:p>
            <a:pPr marL="109728" indent="0">
              <a:buNone/>
            </a:pPr>
            <a:r>
              <a:rPr lang="ar-SA" dirty="0" smtClean="0"/>
              <a:t>ولكن....</a:t>
            </a:r>
          </a:p>
          <a:p>
            <a:pPr marL="109728" indent="0">
              <a:buNone/>
            </a:pPr>
            <a:endParaRPr lang="ar-SA" dirty="0" smtClean="0"/>
          </a:p>
          <a:p>
            <a:r>
              <a:rPr lang="ar-SA" sz="3600" dirty="0" smtClean="0"/>
              <a:t>هل أجسادنا تغيير عقولنا ؟؟؟</a:t>
            </a:r>
          </a:p>
          <a:p>
            <a:endParaRPr lang="ar-SA" sz="3600" dirty="0"/>
          </a:p>
          <a:p>
            <a:pPr marL="109728" indent="0">
              <a:buNone/>
            </a:pPr>
            <a:r>
              <a:rPr lang="ar-SA" sz="3600" dirty="0" smtClean="0"/>
              <a:t>نعم تغير عقولنا!!!</a:t>
            </a:r>
            <a:endParaRPr lang="en-US" sz="3600" dirty="0"/>
          </a:p>
        </p:txBody>
      </p:sp>
      <p:sp>
        <p:nvSpPr>
          <p:cNvPr id="3" name="Title 2"/>
          <p:cNvSpPr>
            <a:spLocks noGrp="1"/>
          </p:cNvSpPr>
          <p:nvPr>
            <p:ph type="title"/>
          </p:nvPr>
        </p:nvSpPr>
        <p:spPr/>
        <p:txBody>
          <a:bodyPr/>
          <a:lstStyle/>
          <a:p>
            <a:pPr algn="ctr"/>
            <a:r>
              <a:rPr lang="ar-SA" dirty="0" smtClean="0"/>
              <a:t>لغة الجسد</a:t>
            </a:r>
            <a:endParaRPr lang="en-US" dirty="0"/>
          </a:p>
        </p:txBody>
      </p:sp>
    </p:spTree>
    <p:extLst>
      <p:ext uri="{BB962C8B-B14F-4D97-AF65-F5344CB8AC3E}">
        <p14:creationId xmlns:p14="http://schemas.microsoft.com/office/powerpoint/2010/main" val="375917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circle(in)">
                                      <p:cBhvr>
                                        <p:cTn id="7" dur="175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circle(in)">
                                      <p:cBhvr>
                                        <p:cTn id="12" dur="175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circle(in)">
                                      <p:cBhvr>
                                        <p:cTn id="17" dur="1750"/>
                                        <p:tgtEl>
                                          <p:spTgt spid="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circle(in)">
                                      <p:cBhvr>
                                        <p:cTn id="22" dur="175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2821725" y="1125199"/>
            <a:ext cx="3973984" cy="2644506"/>
          </a:xfrm>
          <a:prstGeom prst="rect">
            <a:avLst/>
          </a:prstGeom>
        </p:spPr>
      </p:pic>
      <p:sp>
        <p:nvSpPr>
          <p:cNvPr id="3" name="Title 2"/>
          <p:cNvSpPr>
            <a:spLocks noGrp="1"/>
          </p:cNvSpPr>
          <p:nvPr>
            <p:ph type="title"/>
          </p:nvPr>
        </p:nvSpPr>
        <p:spPr/>
        <p:txBody>
          <a:bodyPr/>
          <a:lstStyle/>
          <a:p>
            <a:pPr algn="ctr"/>
            <a:r>
              <a:rPr lang="ar-SA" dirty="0" smtClean="0"/>
              <a:t>اين نستخدم حركات جسدية تدل على القوة</a:t>
            </a:r>
            <a:endParaRPr lang="en-US" dirty="0"/>
          </a:p>
        </p:txBody>
      </p:sp>
      <p:sp>
        <p:nvSpPr>
          <p:cNvPr id="5" name="TextBox 4"/>
          <p:cNvSpPr txBox="1"/>
          <p:nvPr/>
        </p:nvSpPr>
        <p:spPr>
          <a:xfrm>
            <a:off x="2670364" y="4062144"/>
            <a:ext cx="4245073" cy="523220"/>
          </a:xfrm>
          <a:prstGeom prst="rect">
            <a:avLst/>
          </a:prstGeom>
          <a:noFill/>
        </p:spPr>
        <p:txBody>
          <a:bodyPr wrap="none" rtlCol="0">
            <a:spAutoFit/>
          </a:bodyPr>
          <a:lstStyle/>
          <a:p>
            <a:r>
              <a:rPr lang="ar-SA" sz="2800" dirty="0" smtClean="0"/>
              <a:t>هل يكون جلوسنا هكذا في المقابلة!!!</a:t>
            </a:r>
            <a:endParaRPr lang="en-US" sz="2800" dirty="0"/>
          </a:p>
        </p:txBody>
      </p:sp>
      <p:pic>
        <p:nvPicPr>
          <p:cNvPr id="6" name="Picture 5"/>
          <p:cNvPicPr>
            <a:picLocks noChangeAspect="1"/>
          </p:cNvPicPr>
          <p:nvPr/>
        </p:nvPicPr>
        <p:blipFill>
          <a:blip r:embed="rId3"/>
          <a:stretch>
            <a:fillRect/>
          </a:stretch>
        </p:blipFill>
        <p:spPr>
          <a:xfrm>
            <a:off x="3328699" y="4632889"/>
            <a:ext cx="2960036" cy="2160939"/>
          </a:xfrm>
          <a:prstGeom prst="rect">
            <a:avLst/>
          </a:prstGeom>
        </p:spPr>
      </p:pic>
    </p:spTree>
    <p:extLst>
      <p:ext uri="{BB962C8B-B14F-4D97-AF65-F5344CB8AC3E}">
        <p14:creationId xmlns:p14="http://schemas.microsoft.com/office/powerpoint/2010/main" val="4161850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ar-SA" sz="3200" dirty="0" smtClean="0"/>
              <a:t>أجسادنا تغير عقولنا...</a:t>
            </a:r>
          </a:p>
          <a:p>
            <a:r>
              <a:rPr lang="ar-SA" sz="3200" dirty="0" smtClean="0"/>
              <a:t>عقولنا تغير سلوكياتنا...</a:t>
            </a:r>
          </a:p>
          <a:p>
            <a:r>
              <a:rPr lang="ar-SA" sz="3200" dirty="0" smtClean="0"/>
              <a:t>سلوكياتنا تغير مستقبلنا...</a:t>
            </a:r>
          </a:p>
          <a:p>
            <a:endParaRPr lang="ar-SA" sz="3200" dirty="0"/>
          </a:p>
          <a:p>
            <a:pPr marL="109728" indent="0" algn="ctr">
              <a:buNone/>
            </a:pPr>
            <a:r>
              <a:rPr lang="en-US" sz="3200" dirty="0" smtClean="0"/>
              <a:t>Fake it till you make it</a:t>
            </a:r>
          </a:p>
          <a:p>
            <a:pPr marL="109728" indent="0" algn="ctr">
              <a:buNone/>
            </a:pPr>
            <a:r>
              <a:rPr lang="en-US" sz="3200" dirty="0"/>
              <a:t>Fake it till you </a:t>
            </a:r>
            <a:r>
              <a:rPr lang="en-US" sz="3200" dirty="0" smtClean="0"/>
              <a:t>become it</a:t>
            </a:r>
            <a:endParaRPr lang="en-US" sz="3200" dirty="0"/>
          </a:p>
          <a:p>
            <a:pPr marL="109728" indent="0" algn="ctr">
              <a:buNone/>
            </a:pPr>
            <a:endParaRPr lang="en-US" sz="3200" dirty="0"/>
          </a:p>
        </p:txBody>
      </p:sp>
    </p:spTree>
    <p:extLst>
      <p:ext uri="{BB962C8B-B14F-4D97-AF65-F5344CB8AC3E}">
        <p14:creationId xmlns:p14="http://schemas.microsoft.com/office/powerpoint/2010/main" val="121029510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heel(1)">
                                      <p:cBhvr>
                                        <p:cTn id="7" dur="1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heel(1)">
                                      <p:cBhvr>
                                        <p:cTn id="12" dur="10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wheel(1)">
                                      <p:cBhvr>
                                        <p:cTn id="17" dur="10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wheel(1)">
                                      <p:cBhvr>
                                        <p:cTn id="22" dur="1000"/>
                                        <p:tgtEl>
                                          <p:spTgt spid="2">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Effect transition="in" filter="wheel(1)">
                                      <p:cBhvr>
                                        <p:cTn id="27" dur="10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2"/>
          <p:cNvSpPr>
            <a:spLocks noGrp="1"/>
          </p:cNvSpPr>
          <p:nvPr>
            <p:ph type="title"/>
          </p:nvPr>
        </p:nvSpPr>
        <p:spPr/>
        <p:txBody>
          <a:bodyPr>
            <a:normAutofit/>
          </a:bodyPr>
          <a:lstStyle/>
          <a:p>
            <a:pPr algn="ctr"/>
            <a:r>
              <a:rPr lang="ar-SA" dirty="0" smtClean="0"/>
              <a:t>الرسائل السلبية للغة الجسد ودلالتها</a:t>
            </a:r>
            <a:endParaRPr lang="ar-SA" dirty="0"/>
          </a:p>
        </p:txBody>
      </p:sp>
      <p:pic>
        <p:nvPicPr>
          <p:cNvPr id="1026" name="Picture 2" descr="C:\Users\DEll\Desktop\عض الشفة.jpg"/>
          <p:cNvPicPr>
            <a:picLocks noGrp="1" noChangeAspect="1" noChangeArrowheads="1"/>
          </p:cNvPicPr>
          <p:nvPr>
            <p:ph idx="1"/>
          </p:nvPr>
        </p:nvPicPr>
        <p:blipFill>
          <a:blip r:embed="rId2" cstate="print"/>
          <a:srcRect/>
          <a:stretch>
            <a:fillRect/>
          </a:stretch>
        </p:blipFill>
        <p:spPr bwMode="auto">
          <a:xfrm>
            <a:off x="5857884" y="1357298"/>
            <a:ext cx="2857516" cy="2201079"/>
          </a:xfrm>
          <a:prstGeom prst="rect">
            <a:avLst/>
          </a:prstGeom>
          <a:noFill/>
        </p:spPr>
      </p:pic>
      <p:pic>
        <p:nvPicPr>
          <p:cNvPr id="1027" name="Picture 3" descr="C:\Users\DEll\Desktop\فرك مؤخرة الرأس.jpg"/>
          <p:cNvPicPr>
            <a:picLocks noChangeAspect="1" noChangeArrowheads="1"/>
          </p:cNvPicPr>
          <p:nvPr/>
        </p:nvPicPr>
        <p:blipFill>
          <a:blip r:embed="rId3" cstate="print"/>
          <a:srcRect/>
          <a:stretch>
            <a:fillRect/>
          </a:stretch>
        </p:blipFill>
        <p:spPr bwMode="auto">
          <a:xfrm>
            <a:off x="4214810" y="1357298"/>
            <a:ext cx="1628780" cy="2214578"/>
          </a:xfrm>
          <a:prstGeom prst="rect">
            <a:avLst/>
          </a:prstGeom>
          <a:noFill/>
        </p:spPr>
      </p:pic>
      <p:pic>
        <p:nvPicPr>
          <p:cNvPr id="1028" name="Picture 4" descr="C:\Users\DEll\Desktop\تقاطع اليدين أمام الصدر.bmp"/>
          <p:cNvPicPr>
            <a:picLocks noChangeAspect="1" noChangeArrowheads="1"/>
          </p:cNvPicPr>
          <p:nvPr/>
        </p:nvPicPr>
        <p:blipFill>
          <a:blip r:embed="rId4" cstate="print"/>
          <a:srcRect/>
          <a:stretch>
            <a:fillRect/>
          </a:stretch>
        </p:blipFill>
        <p:spPr bwMode="auto">
          <a:xfrm>
            <a:off x="2428860" y="1357298"/>
            <a:ext cx="1771656" cy="2214578"/>
          </a:xfrm>
          <a:prstGeom prst="rect">
            <a:avLst/>
          </a:prstGeom>
          <a:noFill/>
        </p:spPr>
      </p:pic>
      <p:pic>
        <p:nvPicPr>
          <p:cNvPr id="1029" name="Picture 5" descr="C:\Users\DEll\Desktop\اليدان مطبقة أمام الصدر.jpg"/>
          <p:cNvPicPr>
            <a:picLocks noChangeAspect="1" noChangeArrowheads="1"/>
          </p:cNvPicPr>
          <p:nvPr/>
        </p:nvPicPr>
        <p:blipFill>
          <a:blip r:embed="rId5" cstate="print"/>
          <a:srcRect/>
          <a:stretch>
            <a:fillRect/>
          </a:stretch>
        </p:blipFill>
        <p:spPr bwMode="auto">
          <a:xfrm>
            <a:off x="642910" y="1357298"/>
            <a:ext cx="1785950" cy="2214578"/>
          </a:xfrm>
          <a:prstGeom prst="rect">
            <a:avLst/>
          </a:prstGeom>
          <a:noFill/>
        </p:spPr>
      </p:pic>
      <p:pic>
        <p:nvPicPr>
          <p:cNvPr id="1030" name="Picture 6" descr="C:\Users\DEll\Desktop\قبض اليد.jpg"/>
          <p:cNvPicPr>
            <a:picLocks noChangeAspect="1" noChangeArrowheads="1"/>
          </p:cNvPicPr>
          <p:nvPr/>
        </p:nvPicPr>
        <p:blipFill>
          <a:blip r:embed="rId6" cstate="print"/>
          <a:srcRect/>
          <a:stretch>
            <a:fillRect/>
          </a:stretch>
        </p:blipFill>
        <p:spPr bwMode="auto">
          <a:xfrm>
            <a:off x="3500430" y="3786190"/>
            <a:ext cx="2214578" cy="1643074"/>
          </a:xfrm>
          <a:prstGeom prst="rect">
            <a:avLst/>
          </a:prstGeom>
          <a:noFill/>
        </p:spPr>
      </p:pic>
      <p:pic>
        <p:nvPicPr>
          <p:cNvPr id="1031" name="Picture 7" descr="C:\Users\DEll\Desktop\وضع اليددين على الخصر.jpg"/>
          <p:cNvPicPr>
            <a:picLocks noChangeAspect="1" noChangeArrowheads="1"/>
          </p:cNvPicPr>
          <p:nvPr/>
        </p:nvPicPr>
        <p:blipFill>
          <a:blip r:embed="rId7" cstate="print"/>
          <a:srcRect/>
          <a:stretch>
            <a:fillRect/>
          </a:stretch>
        </p:blipFill>
        <p:spPr bwMode="auto">
          <a:xfrm>
            <a:off x="6072198" y="3786190"/>
            <a:ext cx="2676529" cy="1928826"/>
          </a:xfrm>
          <a:prstGeom prst="rect">
            <a:avLst/>
          </a:prstGeom>
          <a:noFill/>
        </p:spPr>
      </p:pic>
      <p:pic>
        <p:nvPicPr>
          <p:cNvPr id="1032" name="Picture 8" descr="C:\Users\DEll\Desktop\تقاطع الساقين.jpg"/>
          <p:cNvPicPr>
            <a:picLocks noChangeAspect="1" noChangeArrowheads="1"/>
          </p:cNvPicPr>
          <p:nvPr/>
        </p:nvPicPr>
        <p:blipFill>
          <a:blip r:embed="rId8" cstate="print"/>
          <a:srcRect/>
          <a:stretch>
            <a:fillRect/>
          </a:stretch>
        </p:blipFill>
        <p:spPr bwMode="auto">
          <a:xfrm>
            <a:off x="214282" y="3643314"/>
            <a:ext cx="3000396" cy="1928826"/>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2"/>
          <p:cNvSpPr>
            <a:spLocks noGrp="1"/>
          </p:cNvSpPr>
          <p:nvPr>
            <p:ph type="title"/>
          </p:nvPr>
        </p:nvSpPr>
        <p:spPr>
          <a:xfrm>
            <a:off x="107504" y="125760"/>
            <a:ext cx="8229600" cy="1143000"/>
          </a:xfrm>
        </p:spPr>
        <p:txBody>
          <a:bodyPr>
            <a:normAutofit/>
          </a:bodyPr>
          <a:lstStyle/>
          <a:p>
            <a:pPr algn="ctr"/>
            <a:r>
              <a:rPr lang="ar-SA" dirty="0" smtClean="0"/>
              <a:t>الرسائل السلبية للغة الجسد ودلالتها</a:t>
            </a:r>
            <a:endParaRPr lang="ar-SA" dirty="0"/>
          </a:p>
        </p:txBody>
      </p:sp>
      <p:pic>
        <p:nvPicPr>
          <p:cNvPr id="2050" name="Picture 2" descr="C:\Users\DEll\Desktop\الدخول المتردد.jpg"/>
          <p:cNvPicPr>
            <a:picLocks noGrp="1" noChangeAspect="1" noChangeArrowheads="1"/>
          </p:cNvPicPr>
          <p:nvPr>
            <p:ph idx="1"/>
          </p:nvPr>
        </p:nvPicPr>
        <p:blipFill>
          <a:blip r:embed="rId2" cstate="print"/>
          <a:srcRect/>
          <a:stretch>
            <a:fillRect/>
          </a:stretch>
        </p:blipFill>
        <p:spPr bwMode="auto">
          <a:xfrm>
            <a:off x="7000875" y="1285860"/>
            <a:ext cx="2143125" cy="2143125"/>
          </a:xfrm>
          <a:prstGeom prst="rect">
            <a:avLst/>
          </a:prstGeom>
          <a:noFill/>
        </p:spPr>
      </p:pic>
      <p:pic>
        <p:nvPicPr>
          <p:cNvPr id="2051" name="Picture 3" descr="C:\Users\DEll\Desktop\امالة الذقن لأسفل.jpg"/>
          <p:cNvPicPr>
            <a:picLocks noChangeAspect="1" noChangeArrowheads="1"/>
          </p:cNvPicPr>
          <p:nvPr/>
        </p:nvPicPr>
        <p:blipFill>
          <a:blip r:embed="rId3" cstate="print"/>
          <a:srcRect/>
          <a:stretch>
            <a:fillRect/>
          </a:stretch>
        </p:blipFill>
        <p:spPr bwMode="auto">
          <a:xfrm>
            <a:off x="4929190" y="1285860"/>
            <a:ext cx="1952625" cy="2343150"/>
          </a:xfrm>
          <a:prstGeom prst="rect">
            <a:avLst/>
          </a:prstGeom>
          <a:noFill/>
        </p:spPr>
      </p:pic>
      <p:pic>
        <p:nvPicPr>
          <p:cNvPr id="2052" name="Picture 4" descr="C:\Users\DEll\Desktop\الذقن لأعلى.jpg"/>
          <p:cNvPicPr>
            <a:picLocks noChangeAspect="1" noChangeArrowheads="1"/>
          </p:cNvPicPr>
          <p:nvPr/>
        </p:nvPicPr>
        <p:blipFill>
          <a:blip r:embed="rId4" cstate="print"/>
          <a:srcRect/>
          <a:stretch>
            <a:fillRect/>
          </a:stretch>
        </p:blipFill>
        <p:spPr bwMode="auto">
          <a:xfrm>
            <a:off x="2143108" y="1357298"/>
            <a:ext cx="2428892" cy="2571768"/>
          </a:xfrm>
          <a:prstGeom prst="rect">
            <a:avLst/>
          </a:prstGeom>
          <a:noFill/>
        </p:spPr>
      </p:pic>
      <p:pic>
        <p:nvPicPr>
          <p:cNvPr id="2053" name="Picture 5" descr="C:\Users\DEll\Desktop\المصافحة 2.bmp"/>
          <p:cNvPicPr>
            <a:picLocks noChangeAspect="1" noChangeArrowheads="1"/>
          </p:cNvPicPr>
          <p:nvPr/>
        </p:nvPicPr>
        <p:blipFill>
          <a:blip r:embed="rId5" cstate="print"/>
          <a:srcRect/>
          <a:stretch>
            <a:fillRect/>
          </a:stretch>
        </p:blipFill>
        <p:spPr bwMode="auto">
          <a:xfrm>
            <a:off x="6357950" y="4214818"/>
            <a:ext cx="2095502" cy="1785950"/>
          </a:xfrm>
          <a:prstGeom prst="rect">
            <a:avLst/>
          </a:prstGeom>
          <a:noFill/>
        </p:spPr>
      </p:pic>
      <p:pic>
        <p:nvPicPr>
          <p:cNvPr id="2054" name="Picture 6" descr="C:\Users\DEll\Desktop\المصافحة.bmp"/>
          <p:cNvPicPr>
            <a:picLocks noChangeAspect="1" noChangeArrowheads="1"/>
          </p:cNvPicPr>
          <p:nvPr/>
        </p:nvPicPr>
        <p:blipFill>
          <a:blip r:embed="rId6" cstate="print"/>
          <a:srcRect/>
          <a:stretch>
            <a:fillRect/>
          </a:stretch>
        </p:blipFill>
        <p:spPr bwMode="auto">
          <a:xfrm>
            <a:off x="3786182" y="4143380"/>
            <a:ext cx="2214578" cy="1857388"/>
          </a:xfrm>
          <a:prstGeom prst="rect">
            <a:avLst/>
          </a:prstGeom>
          <a:noFill/>
        </p:spPr>
      </p:pic>
      <p:pic>
        <p:nvPicPr>
          <p:cNvPr id="2055" name="Picture 7" descr="C:\Users\DEll\Desktop\التثاؤب.bmp"/>
          <p:cNvPicPr>
            <a:picLocks noChangeAspect="1" noChangeArrowheads="1"/>
          </p:cNvPicPr>
          <p:nvPr/>
        </p:nvPicPr>
        <p:blipFill>
          <a:blip r:embed="rId7" cstate="print"/>
          <a:srcRect/>
          <a:stretch>
            <a:fillRect/>
          </a:stretch>
        </p:blipFill>
        <p:spPr bwMode="auto">
          <a:xfrm>
            <a:off x="2214546" y="4071942"/>
            <a:ext cx="1366839" cy="1985967"/>
          </a:xfrm>
          <a:prstGeom prst="rect">
            <a:avLst/>
          </a:prstGeom>
          <a:noFill/>
        </p:spPr>
      </p:pic>
      <p:pic>
        <p:nvPicPr>
          <p:cNvPr id="2056" name="Picture 8" descr="C:\Users\DEll\Desktop\التنهد.bmp"/>
          <p:cNvPicPr>
            <a:picLocks noChangeAspect="1" noChangeArrowheads="1"/>
          </p:cNvPicPr>
          <p:nvPr/>
        </p:nvPicPr>
        <p:blipFill>
          <a:blip r:embed="rId8" cstate="print"/>
          <a:srcRect/>
          <a:stretch>
            <a:fillRect/>
          </a:stretch>
        </p:blipFill>
        <p:spPr bwMode="auto">
          <a:xfrm>
            <a:off x="357158" y="4071942"/>
            <a:ext cx="1804959" cy="2138368"/>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لمحتوى 1"/>
          <p:cNvSpPr>
            <a:spLocks noGrp="1"/>
          </p:cNvSpPr>
          <p:nvPr>
            <p:ph idx="1"/>
          </p:nvPr>
        </p:nvSpPr>
        <p:spPr/>
        <p:txBody>
          <a:bodyPr/>
          <a:lstStyle/>
          <a:p>
            <a:pPr marL="109728" indent="0">
              <a:buNone/>
            </a:pPr>
            <a:r>
              <a:rPr lang="ar-SA" dirty="0" smtClean="0"/>
              <a:t>العملية التي يتم من خلالها تبادل الأفكار والمعاني بين الأفراد بدون استعمال الكلمات.</a:t>
            </a:r>
            <a:endParaRPr lang="ar-SA" dirty="0"/>
          </a:p>
        </p:txBody>
      </p:sp>
      <p:sp>
        <p:nvSpPr>
          <p:cNvPr id="3" name="عنوان 2"/>
          <p:cNvSpPr>
            <a:spLocks noGrp="1"/>
          </p:cNvSpPr>
          <p:nvPr>
            <p:ph type="title"/>
          </p:nvPr>
        </p:nvSpPr>
        <p:spPr/>
        <p:txBody>
          <a:bodyPr/>
          <a:lstStyle/>
          <a:p>
            <a:pPr algn="r"/>
            <a:r>
              <a:rPr lang="ar-SA" dirty="0" smtClean="0"/>
              <a:t>تعريف الاتصال غير الكلامي</a:t>
            </a:r>
            <a:endParaRPr lang="ar-SA"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80344" y="1844824"/>
            <a:ext cx="5983312" cy="3984886"/>
          </a:xfrm>
          <a:prstGeom prst="rect">
            <a:avLst/>
          </a:prstGeom>
          <a:ln>
            <a:noFill/>
          </a:ln>
          <a:effectLst>
            <a:softEdge rad="112500"/>
          </a:effectLst>
        </p:spPr>
      </p:pic>
      <p:sp>
        <p:nvSpPr>
          <p:cNvPr id="3" name="Title 2"/>
          <p:cNvSpPr>
            <a:spLocks noGrp="1"/>
          </p:cNvSpPr>
          <p:nvPr>
            <p:ph type="title"/>
          </p:nvPr>
        </p:nvSpPr>
        <p:spPr/>
        <p:txBody>
          <a:bodyPr>
            <a:normAutofit/>
          </a:bodyPr>
          <a:lstStyle/>
          <a:p>
            <a:pPr algn="ctr"/>
            <a:r>
              <a:rPr lang="ar-SA" sz="2000" dirty="0" smtClean="0"/>
              <a:t>تطبيق: من </a:t>
            </a:r>
            <a:r>
              <a:rPr lang="ar-SA" sz="2000" dirty="0"/>
              <a:t>غير كلام</a:t>
            </a:r>
            <a:br>
              <a:rPr lang="ar-SA" sz="2000" dirty="0"/>
            </a:br>
            <a:r>
              <a:rPr lang="ar-SA" sz="2000" dirty="0"/>
              <a:t>تقوم احدى الطالبات بتمثيل مثل أو حكمة لزميلاتها وعلى الجميع معرفة ماذا تقصد</a:t>
            </a:r>
            <a:endParaRPr lang="en-US" sz="2000" dirty="0"/>
          </a:p>
        </p:txBody>
      </p:sp>
    </p:spTree>
    <p:extLst>
      <p:ext uri="{BB962C8B-B14F-4D97-AF65-F5344CB8AC3E}">
        <p14:creationId xmlns:p14="http://schemas.microsoft.com/office/powerpoint/2010/main" val="30152323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1560" y="620688"/>
            <a:ext cx="8136904" cy="4031873"/>
          </a:xfrm>
          <a:prstGeom prst="rect">
            <a:avLst/>
          </a:prstGeom>
        </p:spPr>
        <p:txBody>
          <a:bodyPr wrap="square">
            <a:spAutoFit/>
          </a:bodyPr>
          <a:lstStyle/>
          <a:p>
            <a:r>
              <a:rPr lang="ar-SA" sz="2800" b="1" dirty="0" smtClean="0"/>
              <a:t> </a:t>
            </a:r>
            <a:r>
              <a:rPr lang="ar-SA" sz="2800" b="1" u="sng" dirty="0" smtClean="0"/>
              <a:t>العلاقة بين الاتصال الكلامي و غير الكلامي:</a:t>
            </a:r>
            <a:endParaRPr lang="en-US" sz="2800" b="1" u="sng" dirty="0" smtClean="0"/>
          </a:p>
          <a:p>
            <a:endParaRPr lang="ar-SA" sz="3200" b="1" u="sng" dirty="0"/>
          </a:p>
          <a:p>
            <a:pPr marL="457200" indent="-457200">
              <a:buFont typeface="+mj-lt"/>
              <a:buAutoNum type="arabicPeriod"/>
            </a:pPr>
            <a:r>
              <a:rPr lang="ar-SA" sz="2800" dirty="0" smtClean="0"/>
              <a:t>التكرار و الاعادة</a:t>
            </a:r>
            <a:r>
              <a:rPr lang="en-US" sz="2800" dirty="0" smtClean="0"/>
              <a:t>:</a:t>
            </a:r>
            <a:r>
              <a:rPr lang="ar-SA" sz="2800" dirty="0" smtClean="0"/>
              <a:t>مثل الاشارة الى مكان الشيء</a:t>
            </a:r>
          </a:p>
          <a:p>
            <a:pPr marL="457200" indent="-457200">
              <a:buFont typeface="+mj-lt"/>
              <a:buAutoNum type="arabicPeriod"/>
            </a:pPr>
            <a:r>
              <a:rPr lang="ar-SA" sz="2800" dirty="0" smtClean="0"/>
              <a:t>التناقض:نغمات الصوت والابتسامة تدعم كلماتك والعكس.</a:t>
            </a:r>
          </a:p>
          <a:p>
            <a:pPr marL="457200" indent="-457200">
              <a:buFont typeface="+mj-lt"/>
              <a:buAutoNum type="arabicPeriod"/>
            </a:pPr>
            <a:r>
              <a:rPr lang="ar-SA" sz="2800" dirty="0" smtClean="0"/>
              <a:t>البديل: ان تكون بديل عن الاتصال اللفظي</a:t>
            </a:r>
          </a:p>
          <a:p>
            <a:pPr marL="457200" indent="-457200">
              <a:buFont typeface="+mj-lt"/>
              <a:buAutoNum type="arabicPeriod"/>
            </a:pPr>
            <a:r>
              <a:rPr lang="ar-SA" sz="2800" dirty="0" smtClean="0"/>
              <a:t>التكميل أو التعديل:كالابتسامة بعد الطلب.</a:t>
            </a:r>
          </a:p>
          <a:p>
            <a:pPr marL="457200" indent="-457200">
              <a:buFont typeface="+mj-lt"/>
              <a:buAutoNum type="arabicPeriod"/>
            </a:pPr>
            <a:r>
              <a:rPr lang="ar-SA" sz="2800" dirty="0" smtClean="0"/>
              <a:t>التأكيد: كالتركيز صوتيا على بعض الالفاظ اثناء الجديث.</a:t>
            </a:r>
          </a:p>
          <a:p>
            <a:pPr marL="457200" indent="-457200">
              <a:buFont typeface="+mj-lt"/>
              <a:buAutoNum type="arabicPeriod"/>
            </a:pPr>
            <a:r>
              <a:rPr lang="ar-SA" sz="2800" dirty="0" smtClean="0"/>
              <a:t>التنظيم: اعطاء الدور لمن يتحدث من خلال نبرات الصوت المنخفضة في نهاية الكلام.</a:t>
            </a:r>
            <a:endParaRPr lang="ar-SA" sz="2800" dirty="0"/>
          </a:p>
        </p:txBody>
      </p:sp>
    </p:spTree>
    <p:extLst>
      <p:ext uri="{BB962C8B-B14F-4D97-AF65-F5344CB8AC3E}">
        <p14:creationId xmlns:p14="http://schemas.microsoft.com/office/powerpoint/2010/main" val="38830600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609600"/>
            <a:ext cx="6589199" cy="1280890"/>
          </a:xfrm>
        </p:spPr>
        <p:txBody>
          <a:bodyPr/>
          <a:lstStyle/>
          <a:p>
            <a:pPr algn="ctr"/>
            <a:r>
              <a:rPr lang="ar-SA" dirty="0" smtClean="0"/>
              <a:t>الاتصال الغير كلامي</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54550" y="2209800"/>
            <a:ext cx="3258766" cy="2286000"/>
          </a:xfrm>
          <a:prstGeom prst="rect">
            <a:avLst/>
          </a:prstGeom>
        </p:spPr>
      </p:pic>
      <p:sp>
        <p:nvSpPr>
          <p:cNvPr id="3" name="TextBox 2"/>
          <p:cNvSpPr txBox="1"/>
          <p:nvPr/>
        </p:nvSpPr>
        <p:spPr>
          <a:xfrm>
            <a:off x="3810000" y="5257800"/>
            <a:ext cx="1481496" cy="523220"/>
          </a:xfrm>
          <a:prstGeom prst="rect">
            <a:avLst/>
          </a:prstGeom>
          <a:noFill/>
        </p:spPr>
        <p:txBody>
          <a:bodyPr wrap="none" rtlCol="0">
            <a:spAutoFit/>
          </a:bodyPr>
          <a:lstStyle/>
          <a:p>
            <a:r>
              <a:rPr lang="ar-SA" sz="2800" b="1" dirty="0" smtClean="0"/>
              <a:t>المقابلة</a:t>
            </a:r>
            <a:endParaRPr lang="en-US" sz="2800" b="1" dirty="0"/>
          </a:p>
        </p:txBody>
      </p:sp>
    </p:spTree>
    <p:extLst>
      <p:ext uri="{BB962C8B-B14F-4D97-AF65-F5344CB8AC3E}">
        <p14:creationId xmlns:p14="http://schemas.microsoft.com/office/powerpoint/2010/main" val="31086725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609600"/>
            <a:ext cx="6589199" cy="1280890"/>
          </a:xfrm>
        </p:spPr>
        <p:txBody>
          <a:bodyPr/>
          <a:lstStyle/>
          <a:p>
            <a:pPr algn="ctr"/>
            <a:r>
              <a:rPr lang="ar-SA" dirty="0" smtClean="0"/>
              <a:t>لقاء مع متحدث</a:t>
            </a:r>
            <a:endParaRPr lang="en-US" dirty="0"/>
          </a:p>
        </p:txBody>
      </p:sp>
      <p:graphicFrame>
        <p:nvGraphicFramePr>
          <p:cNvPr id="4" name="Object 2"/>
          <p:cNvGraphicFramePr>
            <a:graphicFrameLocks noChangeAspect="1"/>
          </p:cNvGraphicFramePr>
          <p:nvPr>
            <p:extLst>
              <p:ext uri="{D42A27DB-BD31-4B8C-83A1-F6EECF244321}">
                <p14:modId xmlns:p14="http://schemas.microsoft.com/office/powerpoint/2010/main" val="1269199570"/>
              </p:ext>
            </p:extLst>
          </p:nvPr>
        </p:nvGraphicFramePr>
        <p:xfrm>
          <a:off x="3977224" y="5746750"/>
          <a:ext cx="1530350" cy="425450"/>
        </p:xfrm>
        <a:graphic>
          <a:graphicData uri="http://schemas.openxmlformats.org/presentationml/2006/ole">
            <mc:AlternateContent xmlns:mc="http://schemas.openxmlformats.org/markup-compatibility/2006">
              <mc:Choice xmlns:v="urn:schemas-microsoft-com:vml" Requires="v">
                <p:oleObj spid="_x0000_s1040" name="Packager Shell Object" showAsIcon="1" r:id="rId3" imgW="0" imgH="0" progId="Package">
                  <p:embed/>
                </p:oleObj>
              </mc:Choice>
              <mc:Fallback>
                <p:oleObj name="Packager Shell Object" showAsIcon="1" r:id="rId3" imgW="0" imgH="0" progId="Package">
                  <p:embed/>
                  <p:pic>
                    <p:nvPicPr>
                      <p:cNvPr id="0" name=""/>
                      <p:cNvPicPr>
                        <a:picLocks noChangeAspect="1" noChangeArrowheads="1"/>
                      </p:cNvPicPr>
                      <p:nvPr/>
                    </p:nvPicPr>
                    <p:blipFill>
                      <a:blip r:embed="rId4"/>
                      <a:srcRect/>
                      <a:stretch>
                        <a:fillRect/>
                      </a:stretch>
                    </p:blipFill>
                    <p:spPr bwMode="auto">
                      <a:xfrm>
                        <a:off x="3977224" y="5746750"/>
                        <a:ext cx="1530350" cy="425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accent1">
                                  <a:gamma/>
                                  <a:shade val="60000"/>
                                  <a:invGamma/>
                                </a:schemeClr>
                              </a:outerShdw>
                            </a:effectLst>
                          </a14:hiddenEffects>
                        </a:ext>
                      </a:extLst>
                    </p:spPr>
                  </p:pic>
                </p:oleObj>
              </mc:Fallback>
            </mc:AlternateContent>
          </a:graphicData>
        </a:graphic>
      </p:graphicFrame>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54550" y="2209800"/>
            <a:ext cx="3258766" cy="2286000"/>
          </a:xfrm>
          <a:prstGeom prst="rect">
            <a:avLst/>
          </a:prstGeom>
        </p:spPr>
      </p:pic>
    </p:spTree>
    <p:extLst>
      <p:ext uri="{BB962C8B-B14F-4D97-AF65-F5344CB8AC3E}">
        <p14:creationId xmlns:p14="http://schemas.microsoft.com/office/powerpoint/2010/main" val="297654208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ar-SA" dirty="0" smtClean="0"/>
              <a:t>سمات الاتصال غير الكلامي</a:t>
            </a:r>
            <a:endParaRPr lang="en-US" dirty="0"/>
          </a:p>
        </p:txBody>
      </p:sp>
      <p:sp>
        <p:nvSpPr>
          <p:cNvPr id="4" name="Text Box 1"/>
          <p:cNvSpPr txBox="1">
            <a:spLocks noChangeArrowheads="1"/>
          </p:cNvSpPr>
          <p:nvPr/>
        </p:nvSpPr>
        <p:spPr bwMode="auto">
          <a:xfrm>
            <a:off x="-174611" y="1096962"/>
            <a:ext cx="1952611" cy="414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898666"/>
            <a:ext cx="1944216" cy="203379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228533" y="73737"/>
            <a:ext cx="937253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1"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6" name="Rectangle 4"/>
          <p:cNvSpPr>
            <a:spLocks noChangeArrowheads="1"/>
          </p:cNvSpPr>
          <p:nvPr/>
        </p:nvSpPr>
        <p:spPr bwMode="auto">
          <a:xfrm flipH="1">
            <a:off x="-2" y="533399"/>
            <a:ext cx="45719" cy="97023"/>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en-US"/>
          </a:p>
        </p:txBody>
      </p:sp>
      <p:sp>
        <p:nvSpPr>
          <p:cNvPr id="7" name="Rectangle 5"/>
          <p:cNvSpPr>
            <a:spLocks noChangeArrowheads="1"/>
          </p:cNvSpPr>
          <p:nvPr/>
        </p:nvSpPr>
        <p:spPr bwMode="auto">
          <a:xfrm>
            <a:off x="1144935" y="1320302"/>
            <a:ext cx="7752861" cy="4093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lgn="l" rtl="0" eaLnBrk="0" fontAlgn="base" hangingPunct="0">
              <a:spcBef>
                <a:spcPct val="0"/>
              </a:spcBef>
              <a:spcAft>
                <a:spcPct val="0"/>
              </a:spcAft>
              <a:tabLst>
                <a:tab pos="520700" algn="l"/>
              </a:tabLst>
              <a:defRPr>
                <a:solidFill>
                  <a:schemeClr val="tx1"/>
                </a:solidFill>
                <a:latin typeface="Arial" panose="020B0604020202020204" pitchFamily="34" charset="0"/>
              </a:defRPr>
            </a:lvl1pPr>
            <a:lvl2pPr algn="l" rtl="0" eaLnBrk="0" fontAlgn="base" hangingPunct="0">
              <a:spcBef>
                <a:spcPct val="0"/>
              </a:spcBef>
              <a:spcAft>
                <a:spcPct val="0"/>
              </a:spcAft>
              <a:tabLst>
                <a:tab pos="520700" algn="l"/>
              </a:tabLst>
              <a:defRPr>
                <a:solidFill>
                  <a:schemeClr val="tx1"/>
                </a:solidFill>
                <a:latin typeface="Arial" panose="020B0604020202020204" pitchFamily="34" charset="0"/>
              </a:defRPr>
            </a:lvl2pPr>
            <a:lvl3pPr algn="l" rtl="0" eaLnBrk="0" fontAlgn="base" hangingPunct="0">
              <a:spcBef>
                <a:spcPct val="0"/>
              </a:spcBef>
              <a:spcAft>
                <a:spcPct val="0"/>
              </a:spcAft>
              <a:tabLst>
                <a:tab pos="520700" algn="l"/>
              </a:tabLst>
              <a:defRPr>
                <a:solidFill>
                  <a:schemeClr val="tx1"/>
                </a:solidFill>
                <a:latin typeface="Arial" panose="020B0604020202020204" pitchFamily="34" charset="0"/>
              </a:defRPr>
            </a:lvl3pPr>
            <a:lvl4pPr algn="l" rtl="0" eaLnBrk="0" fontAlgn="base" hangingPunct="0">
              <a:spcBef>
                <a:spcPct val="0"/>
              </a:spcBef>
              <a:spcAft>
                <a:spcPct val="0"/>
              </a:spcAft>
              <a:tabLst>
                <a:tab pos="520700" algn="l"/>
              </a:tabLst>
              <a:defRPr>
                <a:solidFill>
                  <a:schemeClr val="tx1"/>
                </a:solidFill>
                <a:latin typeface="Arial" panose="020B0604020202020204" pitchFamily="34" charset="0"/>
              </a:defRPr>
            </a:lvl4pPr>
            <a:lvl5pPr algn="l" rtl="0" eaLnBrk="0" fontAlgn="base" hangingPunct="0">
              <a:spcBef>
                <a:spcPct val="0"/>
              </a:spcBef>
              <a:spcAft>
                <a:spcPct val="0"/>
              </a:spcAft>
              <a:tabLst>
                <a:tab pos="520700" algn="l"/>
              </a:tabLst>
              <a:defRPr>
                <a:solidFill>
                  <a:schemeClr val="tx1"/>
                </a:solidFill>
                <a:latin typeface="Arial" panose="020B0604020202020204" pitchFamily="34" charset="0"/>
              </a:defRPr>
            </a:lvl5pPr>
            <a:lvl6pPr algn="l" rtl="0" eaLnBrk="0" fontAlgn="base" hangingPunct="0">
              <a:spcBef>
                <a:spcPct val="0"/>
              </a:spcBef>
              <a:spcAft>
                <a:spcPct val="0"/>
              </a:spcAft>
              <a:tabLst>
                <a:tab pos="520700" algn="l"/>
              </a:tabLst>
              <a:defRPr>
                <a:solidFill>
                  <a:schemeClr val="tx1"/>
                </a:solidFill>
                <a:latin typeface="Arial" panose="020B0604020202020204" pitchFamily="34" charset="0"/>
              </a:defRPr>
            </a:lvl6pPr>
            <a:lvl7pPr algn="l" rtl="0" eaLnBrk="0" fontAlgn="base" hangingPunct="0">
              <a:spcBef>
                <a:spcPct val="0"/>
              </a:spcBef>
              <a:spcAft>
                <a:spcPct val="0"/>
              </a:spcAft>
              <a:tabLst>
                <a:tab pos="520700" algn="l"/>
              </a:tabLst>
              <a:defRPr>
                <a:solidFill>
                  <a:schemeClr val="tx1"/>
                </a:solidFill>
                <a:latin typeface="Arial" panose="020B0604020202020204" pitchFamily="34" charset="0"/>
              </a:defRPr>
            </a:lvl7pPr>
            <a:lvl8pPr algn="l" rtl="0" eaLnBrk="0" fontAlgn="base" hangingPunct="0">
              <a:spcBef>
                <a:spcPct val="0"/>
              </a:spcBef>
              <a:spcAft>
                <a:spcPct val="0"/>
              </a:spcAft>
              <a:tabLst>
                <a:tab pos="520700" algn="l"/>
              </a:tabLst>
              <a:defRPr>
                <a:solidFill>
                  <a:schemeClr val="tx1"/>
                </a:solidFill>
                <a:latin typeface="Arial" panose="020B0604020202020204" pitchFamily="34" charset="0"/>
              </a:defRPr>
            </a:lvl8pPr>
            <a:lvl9pPr algn="l" rtl="0" eaLnBrk="0" fontAlgn="base" hangingPunct="0">
              <a:spcBef>
                <a:spcPct val="0"/>
              </a:spcBef>
              <a:spcAft>
                <a:spcPct val="0"/>
              </a:spcAft>
              <a:tabLst>
                <a:tab pos="520700" algn="l"/>
              </a:tabLst>
              <a:defRPr>
                <a:solidFill>
                  <a:schemeClr val="tx1"/>
                </a:solidFill>
                <a:latin typeface="Arial" panose="020B0604020202020204" pitchFamily="34" charset="0"/>
              </a:defRPr>
            </a:lvl9pPr>
          </a:lstStyle>
          <a:p>
            <a:pPr marL="0" marR="0" lvl="0" indent="0" algn="justLow" defTabSz="914400" rtl="1" eaLnBrk="0" fontAlgn="base" latinLnBrk="0" hangingPunct="0">
              <a:lnSpc>
                <a:spcPct val="100000"/>
              </a:lnSpc>
              <a:spcBef>
                <a:spcPct val="0"/>
              </a:spcBef>
              <a:spcAft>
                <a:spcPct val="0"/>
              </a:spcAft>
              <a:buClrTx/>
              <a:buSzTx/>
              <a:buFontTx/>
              <a:buNone/>
              <a:tabLst>
                <a:tab pos="520700" algn="l"/>
              </a:tabLst>
            </a:pPr>
            <a:r>
              <a:rPr kumimoji="0" lang="ar-SA" altLang="en-US" sz="2000" b="1" i="1" u="none" strike="noStrike" cap="none" normalizeH="0" baseline="0" dirty="0" smtClean="0">
                <a:ln>
                  <a:noFill/>
                </a:ln>
                <a:solidFill>
                  <a:srgbClr val="000000"/>
                </a:solidFill>
                <a:effectLst/>
                <a:latin typeface="Traditional Arabic" panose="02020603050405020304" pitchFamily="18" charset="-78"/>
                <a:ea typeface="Times New Roman" panose="02020603050405020304" pitchFamily="18" charset="0"/>
                <a:cs typeface="+mj-cs"/>
              </a:rPr>
              <a:t>يعكس المشاعر والأحاسيس الإنسانية: </a:t>
            </a:r>
            <a:r>
              <a:rPr kumimoji="0" lang="ar-SA" altLang="en-US" sz="2000" b="0" i="0" u="none" strike="noStrike" cap="none" normalizeH="0" baseline="0" dirty="0" smtClean="0">
                <a:ln>
                  <a:noFill/>
                </a:ln>
                <a:solidFill>
                  <a:srgbClr val="000000"/>
                </a:solidFill>
                <a:effectLst/>
                <a:latin typeface="Traditional Arabic" panose="02020603050405020304" pitchFamily="18" charset="-78"/>
                <a:ea typeface="Times New Roman" panose="02020603050405020304" pitchFamily="18" charset="0"/>
                <a:cs typeface="+mj-cs"/>
              </a:rPr>
              <a:t>لو سجلت برنامجا حواريا في التلفزيون لمدة ساعة، ثم قمت بمشاهدة ذلك البرنامج بدون صوت، لمراقبة انفعالات المحاورين وكتابتها على ورقة جانبية. مثل: متى كان المتحدث غاضبا، متى كان ساخرا، أو مشتتا، أو يفكر بعمق... ثم قمت بإعادة الشريط لمشاهدته بالصوت، فستجد أن ما كتبته كان يعكس بالضبط حالة الشخص المتحدث كما دونتها. أي إننا نستطيع أن نعرف الحالة المزاجية للآخرين وما يشعرون به من خلال اتصالهم غير الكلامي، وفي بعض الأحيان، نعرف مضمون الرسـالة التي يريدون إرسالها لنا أيضا. </a:t>
            </a:r>
          </a:p>
          <a:p>
            <a:pPr marL="0" marR="0" lvl="0" indent="0" algn="justLow" defTabSz="914400" rtl="1" eaLnBrk="0" fontAlgn="base" latinLnBrk="0" hangingPunct="0">
              <a:lnSpc>
                <a:spcPct val="100000"/>
              </a:lnSpc>
              <a:spcBef>
                <a:spcPct val="0"/>
              </a:spcBef>
              <a:spcAft>
                <a:spcPct val="0"/>
              </a:spcAft>
              <a:buClrTx/>
              <a:buSzTx/>
              <a:buFontTx/>
              <a:buNone/>
              <a:tabLst>
                <a:tab pos="520700" algn="l"/>
              </a:tabLst>
            </a:pPr>
            <a:endParaRPr lang="ar-SA" altLang="en-US" sz="2000" dirty="0">
              <a:solidFill>
                <a:srgbClr val="000000"/>
              </a:solidFill>
              <a:latin typeface="Traditional Arabic" panose="02020603050405020304" pitchFamily="18" charset="-78"/>
              <a:ea typeface="Times New Roman" panose="02020603050405020304" pitchFamily="18" charset="0"/>
              <a:cs typeface="+mj-cs"/>
            </a:endParaRPr>
          </a:p>
          <a:p>
            <a:pPr marL="0" marR="0" lvl="0" indent="0" algn="justLow" defTabSz="914400" rtl="1" eaLnBrk="0" fontAlgn="base" latinLnBrk="0" hangingPunct="0">
              <a:lnSpc>
                <a:spcPct val="100000"/>
              </a:lnSpc>
              <a:spcBef>
                <a:spcPct val="0"/>
              </a:spcBef>
              <a:spcAft>
                <a:spcPct val="0"/>
              </a:spcAft>
              <a:buClrTx/>
              <a:buSzTx/>
              <a:buFontTx/>
              <a:buNone/>
              <a:tabLst>
                <a:tab pos="520700" algn="l"/>
              </a:tabLst>
            </a:pPr>
            <a:r>
              <a:rPr kumimoji="0" lang="ar-SA" altLang="en-US" sz="2000" b="1" i="1" u="none" strike="noStrike" cap="none" normalizeH="0" baseline="0" dirty="0" smtClean="0">
                <a:ln>
                  <a:noFill/>
                </a:ln>
                <a:solidFill>
                  <a:srgbClr val="000000"/>
                </a:solidFill>
                <a:effectLst/>
                <a:latin typeface="Traditional Arabic" panose="02020603050405020304" pitchFamily="18" charset="-78"/>
                <a:ea typeface="Times New Roman" panose="02020603050405020304" pitchFamily="18" charset="0"/>
                <a:cs typeface="+mj-cs"/>
              </a:rPr>
              <a:t>يحمل عنصر حتمية الاتصال: </a:t>
            </a:r>
            <a:r>
              <a:rPr kumimoji="0" lang="ar-SA" altLang="en-US" sz="2000" b="0" i="0" u="none" strike="noStrike" cap="none" normalizeH="0" baseline="0" dirty="0" smtClean="0">
                <a:ln>
                  <a:noFill/>
                </a:ln>
                <a:solidFill>
                  <a:srgbClr val="000000"/>
                </a:solidFill>
                <a:effectLst/>
                <a:latin typeface="Traditional Arabic" panose="02020603050405020304" pitchFamily="18" charset="-78"/>
                <a:ea typeface="Times New Roman" panose="02020603050405020304" pitchFamily="18" charset="0"/>
                <a:cs typeface="+mj-cs"/>
              </a:rPr>
              <a:t>(عدم الرغبة في الاتصال تعتبر نوعا من أنواع الاتصال). هذه الجملة تشرح هذه السمة للاتصال غير الكلامي. فلو فرضنا، على سبيل المثال، أن شخصا ما لا يريد أن يتواصل مع الآخرين، فإن تعبيراته وإيماءاته سوف تنقل رسالة (أنا لا أريد التواصل مع أحد)، وطالما انتقلت الرسالة، فمعنى ذلك أن الاتصال قد حدث. مما يعني أننا لا نستطيع أن نتجنب الاتصال غير الكلامي.. فهو حتمي. </a:t>
            </a:r>
            <a:endParaRPr kumimoji="0" lang="en-US" altLang="en-US" sz="2000" b="0" i="0" u="none" strike="noStrike" cap="none" normalizeH="0" baseline="0" dirty="0" smtClean="0">
              <a:ln>
                <a:noFill/>
              </a:ln>
              <a:solidFill>
                <a:schemeClr val="tx1"/>
              </a:solidFill>
              <a:effectLst/>
              <a:cs typeface="+mj-cs"/>
            </a:endParaRPr>
          </a:p>
        </p:txBody>
      </p:sp>
    </p:spTree>
    <p:extLst>
      <p:ext uri="{BB962C8B-B14F-4D97-AF65-F5344CB8AC3E}">
        <p14:creationId xmlns:p14="http://schemas.microsoft.com/office/powerpoint/2010/main" val="31682044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59498" y="17971"/>
            <a:ext cx="8229600" cy="1143000"/>
          </a:xfrm>
        </p:spPr>
        <p:txBody>
          <a:bodyPr/>
          <a:lstStyle/>
          <a:p>
            <a:pPr algn="ctr"/>
            <a:r>
              <a:rPr lang="ar-SA" dirty="0" smtClean="0"/>
              <a:t>سمات الاتصال غير الكلامي</a:t>
            </a:r>
            <a:endParaRPr lang="en-US" dirty="0"/>
          </a:p>
        </p:txBody>
      </p:sp>
      <p:sp>
        <p:nvSpPr>
          <p:cNvPr id="4" name="Text Box 1"/>
          <p:cNvSpPr txBox="1">
            <a:spLocks noChangeArrowheads="1"/>
          </p:cNvSpPr>
          <p:nvPr/>
        </p:nvSpPr>
        <p:spPr bwMode="auto">
          <a:xfrm>
            <a:off x="-174611" y="1096962"/>
            <a:ext cx="1952611" cy="414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 y="4435334"/>
            <a:ext cx="2088232" cy="2537848"/>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228533" y="73737"/>
            <a:ext cx="937253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1"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6" name="Rectangle 4"/>
          <p:cNvSpPr>
            <a:spLocks noChangeArrowheads="1"/>
          </p:cNvSpPr>
          <p:nvPr/>
        </p:nvSpPr>
        <p:spPr bwMode="auto">
          <a:xfrm flipH="1">
            <a:off x="-2" y="533399"/>
            <a:ext cx="45719" cy="97023"/>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en-US"/>
          </a:p>
        </p:txBody>
      </p:sp>
      <p:sp>
        <p:nvSpPr>
          <p:cNvPr id="7" name="Rectangle 5"/>
          <p:cNvSpPr>
            <a:spLocks noChangeArrowheads="1"/>
          </p:cNvSpPr>
          <p:nvPr/>
        </p:nvSpPr>
        <p:spPr bwMode="auto">
          <a:xfrm>
            <a:off x="1119138" y="1437082"/>
            <a:ext cx="7752861"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lgn="l" rtl="0" eaLnBrk="0" fontAlgn="base" hangingPunct="0">
              <a:spcBef>
                <a:spcPct val="0"/>
              </a:spcBef>
              <a:spcAft>
                <a:spcPct val="0"/>
              </a:spcAft>
              <a:tabLst>
                <a:tab pos="520700" algn="l"/>
              </a:tabLst>
              <a:defRPr>
                <a:solidFill>
                  <a:schemeClr val="tx1"/>
                </a:solidFill>
                <a:latin typeface="Arial" panose="020B0604020202020204" pitchFamily="34" charset="0"/>
              </a:defRPr>
            </a:lvl1pPr>
            <a:lvl2pPr algn="l" rtl="0" eaLnBrk="0" fontAlgn="base" hangingPunct="0">
              <a:spcBef>
                <a:spcPct val="0"/>
              </a:spcBef>
              <a:spcAft>
                <a:spcPct val="0"/>
              </a:spcAft>
              <a:tabLst>
                <a:tab pos="520700" algn="l"/>
              </a:tabLst>
              <a:defRPr>
                <a:solidFill>
                  <a:schemeClr val="tx1"/>
                </a:solidFill>
                <a:latin typeface="Arial" panose="020B0604020202020204" pitchFamily="34" charset="0"/>
              </a:defRPr>
            </a:lvl2pPr>
            <a:lvl3pPr algn="l" rtl="0" eaLnBrk="0" fontAlgn="base" hangingPunct="0">
              <a:spcBef>
                <a:spcPct val="0"/>
              </a:spcBef>
              <a:spcAft>
                <a:spcPct val="0"/>
              </a:spcAft>
              <a:tabLst>
                <a:tab pos="520700" algn="l"/>
              </a:tabLst>
              <a:defRPr>
                <a:solidFill>
                  <a:schemeClr val="tx1"/>
                </a:solidFill>
                <a:latin typeface="Arial" panose="020B0604020202020204" pitchFamily="34" charset="0"/>
              </a:defRPr>
            </a:lvl3pPr>
            <a:lvl4pPr algn="l" rtl="0" eaLnBrk="0" fontAlgn="base" hangingPunct="0">
              <a:spcBef>
                <a:spcPct val="0"/>
              </a:spcBef>
              <a:spcAft>
                <a:spcPct val="0"/>
              </a:spcAft>
              <a:tabLst>
                <a:tab pos="520700" algn="l"/>
              </a:tabLst>
              <a:defRPr>
                <a:solidFill>
                  <a:schemeClr val="tx1"/>
                </a:solidFill>
                <a:latin typeface="Arial" panose="020B0604020202020204" pitchFamily="34" charset="0"/>
              </a:defRPr>
            </a:lvl4pPr>
            <a:lvl5pPr algn="l" rtl="0" eaLnBrk="0" fontAlgn="base" hangingPunct="0">
              <a:spcBef>
                <a:spcPct val="0"/>
              </a:spcBef>
              <a:spcAft>
                <a:spcPct val="0"/>
              </a:spcAft>
              <a:tabLst>
                <a:tab pos="520700" algn="l"/>
              </a:tabLst>
              <a:defRPr>
                <a:solidFill>
                  <a:schemeClr val="tx1"/>
                </a:solidFill>
                <a:latin typeface="Arial" panose="020B0604020202020204" pitchFamily="34" charset="0"/>
              </a:defRPr>
            </a:lvl5pPr>
            <a:lvl6pPr algn="l" rtl="0" eaLnBrk="0" fontAlgn="base" hangingPunct="0">
              <a:spcBef>
                <a:spcPct val="0"/>
              </a:spcBef>
              <a:spcAft>
                <a:spcPct val="0"/>
              </a:spcAft>
              <a:tabLst>
                <a:tab pos="520700" algn="l"/>
              </a:tabLst>
              <a:defRPr>
                <a:solidFill>
                  <a:schemeClr val="tx1"/>
                </a:solidFill>
                <a:latin typeface="Arial" panose="020B0604020202020204" pitchFamily="34" charset="0"/>
              </a:defRPr>
            </a:lvl6pPr>
            <a:lvl7pPr algn="l" rtl="0" eaLnBrk="0" fontAlgn="base" hangingPunct="0">
              <a:spcBef>
                <a:spcPct val="0"/>
              </a:spcBef>
              <a:spcAft>
                <a:spcPct val="0"/>
              </a:spcAft>
              <a:tabLst>
                <a:tab pos="520700" algn="l"/>
              </a:tabLst>
              <a:defRPr>
                <a:solidFill>
                  <a:schemeClr val="tx1"/>
                </a:solidFill>
                <a:latin typeface="Arial" panose="020B0604020202020204" pitchFamily="34" charset="0"/>
              </a:defRPr>
            </a:lvl7pPr>
            <a:lvl8pPr algn="l" rtl="0" eaLnBrk="0" fontAlgn="base" hangingPunct="0">
              <a:spcBef>
                <a:spcPct val="0"/>
              </a:spcBef>
              <a:spcAft>
                <a:spcPct val="0"/>
              </a:spcAft>
              <a:tabLst>
                <a:tab pos="520700" algn="l"/>
              </a:tabLst>
              <a:defRPr>
                <a:solidFill>
                  <a:schemeClr val="tx1"/>
                </a:solidFill>
                <a:latin typeface="Arial" panose="020B0604020202020204" pitchFamily="34" charset="0"/>
              </a:defRPr>
            </a:lvl8pPr>
            <a:lvl9pPr algn="l" rtl="0" eaLnBrk="0" fontAlgn="base" hangingPunct="0">
              <a:spcBef>
                <a:spcPct val="0"/>
              </a:spcBef>
              <a:spcAft>
                <a:spcPct val="0"/>
              </a:spcAft>
              <a:tabLst>
                <a:tab pos="520700" algn="l"/>
              </a:tabLst>
              <a:defRPr>
                <a:solidFill>
                  <a:schemeClr val="tx1"/>
                </a:solidFill>
                <a:latin typeface="Arial" panose="020B0604020202020204" pitchFamily="34" charset="0"/>
              </a:defRPr>
            </a:lvl9pPr>
          </a:lstStyle>
          <a:p>
            <a:pPr marL="0" marR="0" lvl="0" indent="0" algn="justLow" defTabSz="914400" rtl="1" eaLnBrk="0" fontAlgn="base" latinLnBrk="0" hangingPunct="0">
              <a:lnSpc>
                <a:spcPct val="100000"/>
              </a:lnSpc>
              <a:spcBef>
                <a:spcPct val="0"/>
              </a:spcBef>
              <a:spcAft>
                <a:spcPct val="0"/>
              </a:spcAft>
              <a:buClrTx/>
              <a:buSzTx/>
              <a:tabLst>
                <a:tab pos="520700" algn="l"/>
              </a:tabLst>
            </a:pPr>
            <a:r>
              <a:rPr kumimoji="0" lang="ar-SA" altLang="en-US" sz="2000" b="1" i="1" u="none" strike="noStrike" cap="none" normalizeH="0" baseline="0" dirty="0" smtClean="0">
                <a:ln>
                  <a:noFill/>
                </a:ln>
                <a:solidFill>
                  <a:srgbClr val="000000"/>
                </a:solidFill>
                <a:effectLst/>
                <a:latin typeface="Traditional Arabic" panose="02020603050405020304" pitchFamily="18" charset="-78"/>
                <a:ea typeface="Times New Roman" panose="02020603050405020304" pitchFamily="18" charset="0"/>
                <a:cs typeface="+mj-cs"/>
              </a:rPr>
              <a:t>يعطي رسائل ضمنية:</a:t>
            </a:r>
            <a:r>
              <a:rPr kumimoji="0" lang="ar-SA" altLang="en-US" sz="2000" b="0" i="0" u="none" strike="noStrike" cap="none" normalizeH="0" baseline="0" dirty="0" smtClean="0">
                <a:ln>
                  <a:noFill/>
                </a:ln>
                <a:solidFill>
                  <a:srgbClr val="000000"/>
                </a:solidFill>
                <a:effectLst/>
                <a:latin typeface="Traditional Arabic" panose="02020603050405020304" pitchFamily="18" charset="-78"/>
                <a:ea typeface="Times New Roman" panose="02020603050405020304" pitchFamily="18" charset="0"/>
                <a:cs typeface="+mj-cs"/>
              </a:rPr>
              <a:t> الاتصال غير الكلامي يحمل تحت عباءته الكثير من الرسائل التي لا نستطيع أن نقولها للآخرين صراحة في بعض الأحيان. على سبيل المثال، لو أراد الشخص أن يأخذ الآخرين عنه فكرة أنه (لطيف، أنيق، وجذاب)، أيا كان هذا الشخص، فإنه لن يستطيع أن يقف أمام الآخرين ويقول: (أنا لطيف.. وأنيق.. وجذاب). لو فعل ذلك، فإنه سيصبح أضحوكة. ولكنه يلجأ إلى الاتصال غير الكلامي ليُـظهر اللطف والأناقة والجاذبية:</a:t>
            </a:r>
          </a:p>
          <a:p>
            <a:pPr marL="0" marR="0" lvl="0" indent="0" algn="justLow" defTabSz="914400" rtl="1" eaLnBrk="0" fontAlgn="base" latinLnBrk="0" hangingPunct="0">
              <a:lnSpc>
                <a:spcPct val="100000"/>
              </a:lnSpc>
              <a:spcBef>
                <a:spcPct val="0"/>
              </a:spcBef>
              <a:spcAft>
                <a:spcPct val="0"/>
              </a:spcAft>
              <a:buClrTx/>
              <a:buSzTx/>
              <a:buFontTx/>
              <a:buChar char="•"/>
              <a:tabLst>
                <a:tab pos="520700" algn="l"/>
              </a:tabLst>
            </a:pPr>
            <a:endParaRPr kumimoji="0" lang="ar-SA" altLang="en-US" sz="2000" b="0" i="0" u="none" strike="noStrike" cap="none" normalizeH="0" baseline="0" dirty="0" smtClean="0">
              <a:ln>
                <a:noFill/>
              </a:ln>
              <a:solidFill>
                <a:schemeClr val="tx1"/>
              </a:solidFill>
              <a:effectLst/>
              <a:cs typeface="+mj-cs"/>
            </a:endParaRPr>
          </a:p>
        </p:txBody>
      </p:sp>
      <p:sp>
        <p:nvSpPr>
          <p:cNvPr id="10"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Low" defTabSz="914400" rtl="1"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2" name="Rectangle 8"/>
          <p:cNvSpPr>
            <a:spLocks noChangeArrowheads="1"/>
          </p:cNvSpPr>
          <p:nvPr/>
        </p:nvSpPr>
        <p:spPr bwMode="auto">
          <a:xfrm rot="10800000" flipV="1">
            <a:off x="1537475" y="2900234"/>
            <a:ext cx="7229083" cy="2616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lgn="l" rtl="0" eaLnBrk="0" fontAlgn="base" hangingPunct="0">
              <a:spcBef>
                <a:spcPct val="0"/>
              </a:spcBef>
              <a:spcAft>
                <a:spcPct val="0"/>
              </a:spcAft>
              <a:tabLst>
                <a:tab pos="520700" algn="l"/>
              </a:tabLst>
              <a:defRPr>
                <a:solidFill>
                  <a:schemeClr val="tx1"/>
                </a:solidFill>
                <a:latin typeface="Arial" panose="020B0604020202020204" pitchFamily="34" charset="0"/>
              </a:defRPr>
            </a:lvl1pPr>
            <a:lvl2pPr algn="l" rtl="0" eaLnBrk="0" fontAlgn="base" hangingPunct="0">
              <a:spcBef>
                <a:spcPct val="0"/>
              </a:spcBef>
              <a:spcAft>
                <a:spcPct val="0"/>
              </a:spcAft>
              <a:tabLst>
                <a:tab pos="520700" algn="l"/>
              </a:tabLst>
              <a:defRPr>
                <a:solidFill>
                  <a:schemeClr val="tx1"/>
                </a:solidFill>
                <a:latin typeface="Arial" panose="020B0604020202020204" pitchFamily="34" charset="0"/>
              </a:defRPr>
            </a:lvl2pPr>
            <a:lvl3pPr algn="l" rtl="0" eaLnBrk="0" fontAlgn="base" hangingPunct="0">
              <a:spcBef>
                <a:spcPct val="0"/>
              </a:spcBef>
              <a:spcAft>
                <a:spcPct val="0"/>
              </a:spcAft>
              <a:tabLst>
                <a:tab pos="520700" algn="l"/>
              </a:tabLst>
              <a:defRPr>
                <a:solidFill>
                  <a:schemeClr val="tx1"/>
                </a:solidFill>
                <a:latin typeface="Arial" panose="020B0604020202020204" pitchFamily="34" charset="0"/>
              </a:defRPr>
            </a:lvl3pPr>
            <a:lvl4pPr algn="l" rtl="0" eaLnBrk="0" fontAlgn="base" hangingPunct="0">
              <a:spcBef>
                <a:spcPct val="0"/>
              </a:spcBef>
              <a:spcAft>
                <a:spcPct val="0"/>
              </a:spcAft>
              <a:tabLst>
                <a:tab pos="520700" algn="l"/>
              </a:tabLst>
              <a:defRPr>
                <a:solidFill>
                  <a:schemeClr val="tx1"/>
                </a:solidFill>
                <a:latin typeface="Arial" panose="020B0604020202020204" pitchFamily="34" charset="0"/>
              </a:defRPr>
            </a:lvl4pPr>
            <a:lvl5pPr algn="l" rtl="0" eaLnBrk="0" fontAlgn="base" hangingPunct="0">
              <a:spcBef>
                <a:spcPct val="0"/>
              </a:spcBef>
              <a:spcAft>
                <a:spcPct val="0"/>
              </a:spcAft>
              <a:tabLst>
                <a:tab pos="520700" algn="l"/>
              </a:tabLst>
              <a:defRPr>
                <a:solidFill>
                  <a:schemeClr val="tx1"/>
                </a:solidFill>
                <a:latin typeface="Arial" panose="020B0604020202020204" pitchFamily="34" charset="0"/>
              </a:defRPr>
            </a:lvl5pPr>
            <a:lvl6pPr algn="l" rtl="0" eaLnBrk="0" fontAlgn="base" hangingPunct="0">
              <a:spcBef>
                <a:spcPct val="0"/>
              </a:spcBef>
              <a:spcAft>
                <a:spcPct val="0"/>
              </a:spcAft>
              <a:tabLst>
                <a:tab pos="520700" algn="l"/>
              </a:tabLst>
              <a:defRPr>
                <a:solidFill>
                  <a:schemeClr val="tx1"/>
                </a:solidFill>
                <a:latin typeface="Arial" panose="020B0604020202020204" pitchFamily="34" charset="0"/>
              </a:defRPr>
            </a:lvl6pPr>
            <a:lvl7pPr algn="l" rtl="0" eaLnBrk="0" fontAlgn="base" hangingPunct="0">
              <a:spcBef>
                <a:spcPct val="0"/>
              </a:spcBef>
              <a:spcAft>
                <a:spcPct val="0"/>
              </a:spcAft>
              <a:tabLst>
                <a:tab pos="520700" algn="l"/>
              </a:tabLst>
              <a:defRPr>
                <a:solidFill>
                  <a:schemeClr val="tx1"/>
                </a:solidFill>
                <a:latin typeface="Arial" panose="020B0604020202020204" pitchFamily="34" charset="0"/>
              </a:defRPr>
            </a:lvl7pPr>
            <a:lvl8pPr algn="l" rtl="0" eaLnBrk="0" fontAlgn="base" hangingPunct="0">
              <a:spcBef>
                <a:spcPct val="0"/>
              </a:spcBef>
              <a:spcAft>
                <a:spcPct val="0"/>
              </a:spcAft>
              <a:tabLst>
                <a:tab pos="520700" algn="l"/>
              </a:tabLst>
              <a:defRPr>
                <a:solidFill>
                  <a:schemeClr val="tx1"/>
                </a:solidFill>
                <a:latin typeface="Arial" panose="020B0604020202020204" pitchFamily="34" charset="0"/>
              </a:defRPr>
            </a:lvl8pPr>
            <a:lvl9pPr algn="l" rtl="0" eaLnBrk="0" fontAlgn="base" hangingPunct="0">
              <a:spcBef>
                <a:spcPct val="0"/>
              </a:spcBef>
              <a:spcAft>
                <a:spcPct val="0"/>
              </a:spcAft>
              <a:tabLst>
                <a:tab pos="520700" algn="l"/>
              </a:tabLst>
              <a:defRPr>
                <a:solidFill>
                  <a:schemeClr val="tx1"/>
                </a:solidFill>
                <a:latin typeface="Arial" panose="020B0604020202020204" pitchFamily="34" charset="0"/>
              </a:defRPr>
            </a:lvl9pPr>
          </a:lstStyle>
          <a:p>
            <a:pPr marL="0" marR="0" lvl="0" indent="0" algn="justLow" defTabSz="914400" rtl="0" eaLnBrk="0" fontAlgn="base" latinLnBrk="0" hangingPunct="0">
              <a:lnSpc>
                <a:spcPct val="100000"/>
              </a:lnSpc>
              <a:spcBef>
                <a:spcPct val="0"/>
              </a:spcBef>
              <a:spcAft>
                <a:spcPct val="0"/>
              </a:spcAft>
              <a:buClrTx/>
              <a:buSzTx/>
              <a:buFontTx/>
              <a:buNone/>
              <a:tabLst>
                <a:tab pos="520700" algn="l"/>
              </a:tabLst>
            </a:pPr>
            <a:endParaRPr kumimoji="0" lang="ar-SA" altLang="en-US" sz="2000" b="1" i="1" u="none" strike="noStrike" cap="none" normalizeH="0" baseline="0" dirty="0" smtClean="0">
              <a:ln>
                <a:noFill/>
              </a:ln>
              <a:solidFill>
                <a:srgbClr val="000000"/>
              </a:solidFill>
              <a:effectLst/>
              <a:latin typeface="Traditional Arabic" panose="02020603050405020304" pitchFamily="18" charset="-78"/>
              <a:ea typeface="Times New Roman" panose="02020603050405020304" pitchFamily="18" charset="0"/>
              <a:cs typeface="Traditional Arabic" panose="02020603050405020304" pitchFamily="18" charset="-78"/>
            </a:endParaRPr>
          </a:p>
          <a:p>
            <a:pPr marL="0" marR="0" lvl="0" indent="0" algn="justLow" defTabSz="914400" rtl="1" eaLnBrk="0" fontAlgn="base" latinLnBrk="0" hangingPunct="0">
              <a:lnSpc>
                <a:spcPct val="100000"/>
              </a:lnSpc>
              <a:spcBef>
                <a:spcPct val="0"/>
              </a:spcBef>
              <a:spcAft>
                <a:spcPct val="0"/>
              </a:spcAft>
              <a:buClrTx/>
              <a:buSzTx/>
              <a:buFontTx/>
              <a:buNone/>
              <a:tabLst>
                <a:tab pos="520700" algn="l"/>
              </a:tabLst>
            </a:pPr>
            <a:r>
              <a:rPr kumimoji="0" lang="ar-SA" altLang="en-US" sz="2400" b="1" i="1" u="none" strike="noStrike" cap="none" normalizeH="0" baseline="0" dirty="0" smtClean="0">
                <a:ln>
                  <a:noFill/>
                </a:ln>
                <a:solidFill>
                  <a:srgbClr val="000000"/>
                </a:solidFill>
                <a:effectLst/>
                <a:latin typeface="Traditional Arabic" panose="02020603050405020304" pitchFamily="18" charset="-78"/>
                <a:ea typeface="Times New Roman" panose="02020603050405020304" pitchFamily="18" charset="0"/>
                <a:cs typeface="Traditional Arabic" panose="02020603050405020304" pitchFamily="18" charset="-78"/>
              </a:rPr>
              <a:t>يحدد هويتنا الشخصية وعلاقاتنا بالآخرين</a:t>
            </a:r>
            <a:r>
              <a:rPr kumimoji="0" lang="ar-SA" altLang="en-US" sz="2000" b="1" i="1" u="none" strike="noStrike" cap="none" normalizeH="0" baseline="0" dirty="0" smtClean="0">
                <a:ln>
                  <a:noFill/>
                </a:ln>
                <a:solidFill>
                  <a:srgbClr val="000000"/>
                </a:solidFill>
                <a:effectLst/>
                <a:latin typeface="Traditional Arabic" panose="02020603050405020304" pitchFamily="18" charset="-78"/>
                <a:ea typeface="Times New Roman" panose="02020603050405020304" pitchFamily="18" charset="0"/>
                <a:cs typeface="Traditional Arabic" panose="02020603050405020304" pitchFamily="18" charset="-78"/>
              </a:rPr>
              <a:t>:</a:t>
            </a:r>
            <a:r>
              <a:rPr kumimoji="0" lang="ar-SA" altLang="en-US" sz="2000" b="0" i="0" u="none" strike="noStrike" cap="none" normalizeH="0" baseline="0" dirty="0" smtClean="0">
                <a:ln>
                  <a:noFill/>
                </a:ln>
                <a:solidFill>
                  <a:srgbClr val="000000"/>
                </a:solidFill>
                <a:effectLst/>
                <a:latin typeface="Traditional Arabic" panose="02020603050405020304" pitchFamily="18" charset="-78"/>
                <a:ea typeface="Times New Roman" panose="02020603050405020304" pitchFamily="18" charset="0"/>
                <a:cs typeface="Traditional Arabic" panose="02020603050405020304" pitchFamily="18" charset="-78"/>
              </a:rPr>
              <a:t> </a:t>
            </a:r>
            <a:r>
              <a:rPr lang="ar-SA" altLang="en-US" sz="2000" dirty="0">
                <a:solidFill>
                  <a:srgbClr val="000000"/>
                </a:solidFill>
                <a:latin typeface="Traditional Arabic" panose="02020603050405020304" pitchFamily="18" charset="-78"/>
                <a:ea typeface="Times New Roman" panose="02020603050405020304" pitchFamily="18" charset="0"/>
                <a:cs typeface="+mj-cs"/>
              </a:rPr>
              <a:t>المقصود بالهوية الشخصية هو فهم الفرد لذاته من ناحية، ثم كيفية إظهار تلك الذات، ثم الانطباع الذي يتركه الفرد عند الآخرين.</a:t>
            </a:r>
            <a:endParaRPr lang="en-US" altLang="en-US" sz="2000" dirty="0">
              <a:solidFill>
                <a:srgbClr val="000000"/>
              </a:solidFill>
              <a:latin typeface="Traditional Arabic" panose="02020603050405020304" pitchFamily="18" charset="-78"/>
              <a:ea typeface="Times New Roman" panose="02020603050405020304" pitchFamily="18" charset="0"/>
              <a:cs typeface="+mj-cs"/>
            </a:endParaRPr>
          </a:p>
          <a:p>
            <a:pPr marL="0" marR="0" lvl="0" indent="0" algn="justLow" defTabSz="914400" rtl="1" eaLnBrk="0" fontAlgn="base" latinLnBrk="0" hangingPunct="0">
              <a:lnSpc>
                <a:spcPct val="100000"/>
              </a:lnSpc>
              <a:spcBef>
                <a:spcPct val="0"/>
              </a:spcBef>
              <a:spcAft>
                <a:spcPct val="0"/>
              </a:spcAft>
              <a:buClrTx/>
              <a:buSzTx/>
              <a:buFontTx/>
              <a:buNone/>
              <a:tabLst>
                <a:tab pos="520700" algn="l"/>
              </a:tabLst>
            </a:pPr>
            <a:r>
              <a:rPr lang="ar-SA" altLang="en-US" sz="2000" dirty="0">
                <a:solidFill>
                  <a:srgbClr val="000000"/>
                </a:solidFill>
                <a:latin typeface="Traditional Arabic" panose="02020603050405020304" pitchFamily="18" charset="-78"/>
                <a:ea typeface="Times New Roman" panose="02020603050405020304" pitchFamily="18" charset="0"/>
                <a:cs typeface="+mj-cs"/>
              </a:rPr>
              <a:t>إضافة إلى هذه الهوية الشخصية، الاتصال غير الكلامي يسمح لنا بتحديد نوع العلاقة التي نرغب في إقامتها مع الآخرين. على سبيل المثال، هناك العديد من الطرق التي ننقل بها التحيات، ابتداء من الابتسامة المجردة مرورا بالانحناء والمصافحة والربت على الكتف، وانتهاء بالأخذ بالأحضان. كل واحدة من هذه الخيارات ستؤدي إلى معنى وتحمل رسالة تحدد نوع العلاقة الحالية مع الشخص الآخر.</a:t>
            </a:r>
          </a:p>
        </p:txBody>
      </p:sp>
    </p:spTree>
    <p:extLst>
      <p:ext uri="{BB962C8B-B14F-4D97-AF65-F5344CB8AC3E}">
        <p14:creationId xmlns:p14="http://schemas.microsoft.com/office/powerpoint/2010/main" val="236220774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ملتقى">
  <a:themeElements>
    <a:clrScheme name="ملتقى">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ملتقى">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ملتقى">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75BBFE007ADE742B97D4D2CD9082521" ma:contentTypeVersion="0" ma:contentTypeDescription="Create a new document." ma:contentTypeScope="" ma:versionID="b703a111c503d098d347d3f19b611df2">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7D45DE9-B431-46EF-8BC4-A9D469E1468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8EE75DB9-2DAA-40BD-916B-0D948750AB30}">
  <ds:schemaRefs>
    <ds:schemaRef ds:uri="http://schemas.microsoft.com/sharepoint/v3/contenttype/forms"/>
  </ds:schemaRefs>
</ds:datastoreItem>
</file>

<file path=customXml/itemProps3.xml><?xml version="1.0" encoding="utf-8"?>
<ds:datastoreItem xmlns:ds="http://schemas.openxmlformats.org/officeDocument/2006/customXml" ds:itemID="{11D04522-22F5-4472-AB76-6F6A6CB39B7A}">
  <ds:schemaRefs>
    <ds:schemaRef ds:uri="http://purl.org/dc/terms/"/>
    <ds:schemaRef ds:uri="http://purl.org/dc/elements/1.1/"/>
    <ds:schemaRef ds:uri="http://purl.org/dc/dcmitype/"/>
    <ds:schemaRef ds:uri="http://schemas.microsoft.com/office/2006/documentManagement/types"/>
    <ds:schemaRef ds:uri="http://schemas.openxmlformats.org/package/2006/metadata/core-properties"/>
    <ds:schemaRef ds:uri="http://schemas.microsoft.com/office/2006/metadata/properties"/>
    <ds:schemaRef ds:uri="http://www.w3.org/XML/1998/namespace"/>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Concourse</Template>
  <TotalTime>14124</TotalTime>
  <Words>709</Words>
  <Application>Microsoft Office PowerPoint</Application>
  <PresentationFormat>On-screen Show (4:3)</PresentationFormat>
  <Paragraphs>73</Paragraphs>
  <Slides>25</Slides>
  <Notes>0</Notes>
  <HiddenSlides>1</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25</vt:i4>
      </vt:variant>
    </vt:vector>
  </HeadingPairs>
  <TitlesOfParts>
    <vt:vector size="35" baseType="lpstr">
      <vt:lpstr>Arial</vt:lpstr>
      <vt:lpstr>Calibri</vt:lpstr>
      <vt:lpstr>Lucida Sans Unicode</vt:lpstr>
      <vt:lpstr>Times New Roman</vt:lpstr>
      <vt:lpstr>Traditional Arabic</vt:lpstr>
      <vt:lpstr>Verdana</vt:lpstr>
      <vt:lpstr>Wingdings 2</vt:lpstr>
      <vt:lpstr>Wingdings 3</vt:lpstr>
      <vt:lpstr>ملتقى</vt:lpstr>
      <vt:lpstr>Packager Shell Object</vt:lpstr>
      <vt:lpstr>واجب</vt:lpstr>
      <vt:lpstr>الوحدةالخامسة الأتصال غير الكلامي</vt:lpstr>
      <vt:lpstr>تعريف الاتصال غير الكلامي</vt:lpstr>
      <vt:lpstr>تطبيق: من غير كلام تقوم احدى الطالبات بتمثيل مثل أو حكمة لزميلاتها وعلى الجميع معرفة ماذا تقصد</vt:lpstr>
      <vt:lpstr>PowerPoint Presentation</vt:lpstr>
      <vt:lpstr>الاتصال الغير كلامي</vt:lpstr>
      <vt:lpstr>لقاء مع متحدث</vt:lpstr>
      <vt:lpstr>سمات الاتصال غير الكلامي</vt:lpstr>
      <vt:lpstr>سمات الاتصال غير الكلامي</vt:lpstr>
      <vt:lpstr>سمات الاتصال غير الكلامي</vt:lpstr>
      <vt:lpstr>أنواع الاتصال غير الكلامي القنوات التي تمر بها الاتصال الغير كلامي</vt:lpstr>
      <vt:lpstr>PowerPoint Presentation</vt:lpstr>
      <vt:lpstr>PowerPoint Presentation</vt:lpstr>
      <vt:lpstr>https://www.youtube.com/watch?v=Ks-_Mh1QhMc</vt:lpstr>
      <vt:lpstr>ثانياً : لغة الجسد</vt:lpstr>
      <vt:lpstr>لغة الجسد</vt:lpstr>
      <vt:lpstr>تجربة مواقف جسدية  2 دقيقة</vt:lpstr>
      <vt:lpstr>تجربة مواقف جسدية  2 دقيقة</vt:lpstr>
      <vt:lpstr>تجربة مواقف جسدية  2 دقيقة</vt:lpstr>
      <vt:lpstr>نتائج 2 دقيقة</vt:lpstr>
      <vt:lpstr>لغة الجسد</vt:lpstr>
      <vt:lpstr>اين نستخدم حركات جسدية تدل على القوة</vt:lpstr>
      <vt:lpstr>PowerPoint Presentation</vt:lpstr>
      <vt:lpstr>الرسائل السلبية للغة الجسد ودلالتها</vt:lpstr>
      <vt:lpstr>الرسائل السلبية للغة الجسد ودلالتها</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الأتصال غير اللفظي</dc:title>
  <dc:creator>DEll</dc:creator>
  <cp:lastModifiedBy>DELL</cp:lastModifiedBy>
  <cp:revision>135</cp:revision>
  <dcterms:created xsi:type="dcterms:W3CDTF">2011-11-13T16:14:35Z</dcterms:created>
  <dcterms:modified xsi:type="dcterms:W3CDTF">2016-05-01T09:58:46Z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0x010100C75BBFE007ADE742B97D4D2CD9082521</vt:lpwstr>
  </property>
</Properties>
</file>