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92" r:id="rId4"/>
    <p:sldId id="293" r:id="rId5"/>
    <p:sldId id="294" r:id="rId6"/>
    <p:sldId id="295" r:id="rId7"/>
    <p:sldId id="296" r:id="rId8"/>
    <p:sldId id="297" r:id="rId9"/>
    <p:sldId id="258" r:id="rId10"/>
    <p:sldId id="259" r:id="rId11"/>
    <p:sldId id="261" r:id="rId12"/>
    <p:sldId id="257" r:id="rId13"/>
    <p:sldId id="290" r:id="rId14"/>
    <p:sldId id="272" r:id="rId15"/>
    <p:sldId id="278" r:id="rId16"/>
    <p:sldId id="279" r:id="rId17"/>
    <p:sldId id="280" r:id="rId18"/>
    <p:sldId id="281" r:id="rId19"/>
    <p:sldId id="282" r:id="rId20"/>
    <p:sldId id="288" r:id="rId21"/>
    <p:sldId id="289" r:id="rId22"/>
    <p:sldId id="286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CA12B-EE22-481C-B824-6E1857598582}" type="doc">
      <dgm:prSet loTypeId="urn:microsoft.com/office/officeart/2005/8/layout/matrix1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6BBA86A0-42A9-4E22-9CDE-A62A8F3E9F44}">
      <dgm:prSet phldrT="[Text]"/>
      <dgm:spPr/>
      <dgm:t>
        <a:bodyPr/>
        <a:lstStyle/>
        <a:p>
          <a:pPr rtl="1"/>
          <a:r>
            <a:rPr lang="ar-SA" dirty="0" smtClean="0"/>
            <a:t>تحديد موضوعات المنهج </a:t>
          </a:r>
          <a:endParaRPr lang="ar-SA" dirty="0"/>
        </a:p>
      </dgm:t>
    </dgm:pt>
    <dgm:pt modelId="{23BC92BC-7D1D-47AD-B3B1-1F875DC5C564}" type="parTrans" cxnId="{21294E7D-9737-4273-A0BB-399B28DD8A00}">
      <dgm:prSet/>
      <dgm:spPr/>
      <dgm:t>
        <a:bodyPr/>
        <a:lstStyle/>
        <a:p>
          <a:pPr rtl="1"/>
          <a:endParaRPr lang="ar-SA"/>
        </a:p>
      </dgm:t>
    </dgm:pt>
    <dgm:pt modelId="{60163902-F292-4128-8121-2529A6925196}" type="sibTrans" cxnId="{21294E7D-9737-4273-A0BB-399B28DD8A00}">
      <dgm:prSet/>
      <dgm:spPr/>
      <dgm:t>
        <a:bodyPr/>
        <a:lstStyle/>
        <a:p>
          <a:pPr rtl="1"/>
          <a:endParaRPr lang="ar-SA"/>
        </a:p>
      </dgm:t>
    </dgm:pt>
    <dgm:pt modelId="{90B32E0C-B98A-4E80-9E4E-4C720870F479}">
      <dgm:prSet phldrT="[Text]"/>
      <dgm:spPr/>
      <dgm:t>
        <a:bodyPr/>
        <a:lstStyle/>
        <a:p>
          <a:pPr rtl="1"/>
          <a:r>
            <a:rPr lang="ar-SA" dirty="0" smtClean="0"/>
            <a:t>الاهتمام </a:t>
          </a:r>
          <a:r>
            <a:rPr lang="ar-SA" dirty="0" smtClean="0"/>
            <a:t>بأنماط التعلم</a:t>
          </a:r>
          <a:endParaRPr lang="ar-SA" dirty="0"/>
        </a:p>
      </dgm:t>
    </dgm:pt>
    <dgm:pt modelId="{18ED6942-9710-4B29-A177-B15B0A446810}" type="parTrans" cxnId="{06442A3F-F458-440E-8D04-4530358E5729}">
      <dgm:prSet/>
      <dgm:spPr/>
      <dgm:t>
        <a:bodyPr/>
        <a:lstStyle/>
        <a:p>
          <a:pPr rtl="1"/>
          <a:endParaRPr lang="ar-SA"/>
        </a:p>
      </dgm:t>
    </dgm:pt>
    <dgm:pt modelId="{EE51F00D-A959-4581-BD8B-0C16969C8233}" type="sibTrans" cxnId="{06442A3F-F458-440E-8D04-4530358E5729}">
      <dgm:prSet/>
      <dgm:spPr/>
      <dgm:t>
        <a:bodyPr/>
        <a:lstStyle/>
        <a:p>
          <a:pPr rtl="1"/>
          <a:endParaRPr lang="ar-SA"/>
        </a:p>
      </dgm:t>
    </dgm:pt>
    <dgm:pt modelId="{2F3DD75C-62F4-4662-9E73-3DD017EAC559}">
      <dgm:prSet phldrT="[Text]"/>
      <dgm:spPr/>
      <dgm:t>
        <a:bodyPr/>
        <a:lstStyle/>
        <a:p>
          <a:pPr rtl="1"/>
          <a:r>
            <a:rPr lang="ar-SA" dirty="0" smtClean="0"/>
            <a:t>معلومات المنهج</a:t>
          </a:r>
          <a:endParaRPr lang="ar-SA" dirty="0"/>
        </a:p>
      </dgm:t>
    </dgm:pt>
    <dgm:pt modelId="{BEB9EFC9-6862-4787-A591-587F58B40979}" type="parTrans" cxnId="{78A0CAA2-A0EF-4096-9FD9-0B8D54205783}">
      <dgm:prSet/>
      <dgm:spPr/>
      <dgm:t>
        <a:bodyPr/>
        <a:lstStyle/>
        <a:p>
          <a:pPr rtl="1"/>
          <a:endParaRPr lang="ar-SA"/>
        </a:p>
      </dgm:t>
    </dgm:pt>
    <dgm:pt modelId="{B467BD5C-D04D-41FF-B121-51F137667722}" type="sibTrans" cxnId="{78A0CAA2-A0EF-4096-9FD9-0B8D54205783}">
      <dgm:prSet/>
      <dgm:spPr/>
      <dgm:t>
        <a:bodyPr/>
        <a:lstStyle/>
        <a:p>
          <a:pPr rtl="1"/>
          <a:endParaRPr lang="ar-SA"/>
        </a:p>
      </dgm:t>
    </dgm:pt>
    <dgm:pt modelId="{13CF1A77-E82D-45D3-8C98-81EE652E9232}">
      <dgm:prSet phldrT="[Text]"/>
      <dgm:spPr/>
      <dgm:t>
        <a:bodyPr/>
        <a:lstStyle/>
        <a:p>
          <a:pPr rtl="1"/>
          <a:r>
            <a:rPr lang="ar-SA" dirty="0" smtClean="0"/>
            <a:t>التوازن بين أنشطة التعلم </a:t>
          </a:r>
          <a:endParaRPr lang="ar-SA" dirty="0"/>
        </a:p>
      </dgm:t>
    </dgm:pt>
    <dgm:pt modelId="{7F554405-B0BC-4E6C-BA3E-A41F2C8CAD5C}" type="parTrans" cxnId="{F38F4223-890A-4D65-AF01-E05D06C5940B}">
      <dgm:prSet/>
      <dgm:spPr/>
      <dgm:t>
        <a:bodyPr/>
        <a:lstStyle/>
        <a:p>
          <a:pPr rtl="1"/>
          <a:endParaRPr lang="ar-SA"/>
        </a:p>
      </dgm:t>
    </dgm:pt>
    <dgm:pt modelId="{56C20B3F-662B-4B62-BF53-2C9765736A67}" type="sibTrans" cxnId="{F38F4223-890A-4D65-AF01-E05D06C5940B}">
      <dgm:prSet/>
      <dgm:spPr/>
      <dgm:t>
        <a:bodyPr/>
        <a:lstStyle/>
        <a:p>
          <a:pPr rtl="1"/>
          <a:endParaRPr lang="ar-SA"/>
        </a:p>
      </dgm:t>
    </dgm:pt>
    <dgm:pt modelId="{09234E15-2A11-498B-958C-ABBD39C91808}">
      <dgm:prSet phldrT="[Text]"/>
      <dgm:spPr/>
      <dgm:t>
        <a:bodyPr/>
        <a:lstStyle/>
        <a:p>
          <a:pPr rtl="1"/>
          <a:r>
            <a:rPr lang="ar-SA" dirty="0" smtClean="0"/>
            <a:t>الاهتمام بخصائص التعلم</a:t>
          </a:r>
          <a:endParaRPr lang="ar-SA" dirty="0"/>
        </a:p>
      </dgm:t>
    </dgm:pt>
    <dgm:pt modelId="{C4B51E99-4E49-43D0-A1CC-1E58F4530A97}" type="parTrans" cxnId="{7649D48E-CF57-4900-884E-4B97B53A9E3A}">
      <dgm:prSet/>
      <dgm:spPr/>
      <dgm:t>
        <a:bodyPr/>
        <a:lstStyle/>
        <a:p>
          <a:pPr rtl="1"/>
          <a:endParaRPr lang="ar-SA"/>
        </a:p>
      </dgm:t>
    </dgm:pt>
    <dgm:pt modelId="{069C7EEC-8E3C-4F79-B27C-F905615004B6}" type="sibTrans" cxnId="{7649D48E-CF57-4900-884E-4B97B53A9E3A}">
      <dgm:prSet/>
      <dgm:spPr/>
      <dgm:t>
        <a:bodyPr/>
        <a:lstStyle/>
        <a:p>
          <a:pPr rtl="1"/>
          <a:endParaRPr lang="ar-SA"/>
        </a:p>
      </dgm:t>
    </dgm:pt>
    <dgm:pt modelId="{64D734AD-0EA3-4C93-A3AE-FA8F9E2427FB}" type="pres">
      <dgm:prSet presAssocID="{541CA12B-EE22-481C-B824-6E185759858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85BE32E-DE42-433D-863A-BE5C707C3A8F}" type="pres">
      <dgm:prSet presAssocID="{541CA12B-EE22-481C-B824-6E1857598582}" presName="matrix" presStyleCnt="0"/>
      <dgm:spPr/>
    </dgm:pt>
    <dgm:pt modelId="{318EAB53-685E-4247-BF77-99794515D7EA}" type="pres">
      <dgm:prSet presAssocID="{541CA12B-EE22-481C-B824-6E1857598582}" presName="tile1" presStyleLbl="node1" presStyleIdx="0" presStyleCnt="4"/>
      <dgm:spPr/>
      <dgm:t>
        <a:bodyPr/>
        <a:lstStyle/>
        <a:p>
          <a:pPr rtl="1"/>
          <a:endParaRPr lang="ar-SA"/>
        </a:p>
      </dgm:t>
    </dgm:pt>
    <dgm:pt modelId="{090563A9-63E5-405C-AEB3-3122D522CB66}" type="pres">
      <dgm:prSet presAssocID="{541CA12B-EE22-481C-B824-6E185759858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11D526-C301-4FC9-8D3F-8E91F0D2300D}" type="pres">
      <dgm:prSet presAssocID="{541CA12B-EE22-481C-B824-6E1857598582}" presName="tile2" presStyleLbl="node1" presStyleIdx="1" presStyleCnt="4"/>
      <dgm:spPr/>
      <dgm:t>
        <a:bodyPr/>
        <a:lstStyle/>
        <a:p>
          <a:pPr rtl="1"/>
          <a:endParaRPr lang="ar-SA"/>
        </a:p>
      </dgm:t>
    </dgm:pt>
    <dgm:pt modelId="{0D2443F5-1F70-4347-A481-B5692E881DCF}" type="pres">
      <dgm:prSet presAssocID="{541CA12B-EE22-481C-B824-6E185759858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C70A25-5E03-4778-AF7D-B5951D81EC7B}" type="pres">
      <dgm:prSet presAssocID="{541CA12B-EE22-481C-B824-6E1857598582}" presName="tile3" presStyleLbl="node1" presStyleIdx="2" presStyleCnt="4"/>
      <dgm:spPr/>
      <dgm:t>
        <a:bodyPr/>
        <a:lstStyle/>
        <a:p>
          <a:pPr rtl="1"/>
          <a:endParaRPr lang="ar-SA"/>
        </a:p>
      </dgm:t>
    </dgm:pt>
    <dgm:pt modelId="{2B47D1A0-293E-474F-9340-F22741F16F4C}" type="pres">
      <dgm:prSet presAssocID="{541CA12B-EE22-481C-B824-6E185759858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972621-EFA9-4F6B-8F4E-9FE6C3A4B83E}" type="pres">
      <dgm:prSet presAssocID="{541CA12B-EE22-481C-B824-6E1857598582}" presName="tile4" presStyleLbl="node1" presStyleIdx="3" presStyleCnt="4"/>
      <dgm:spPr/>
      <dgm:t>
        <a:bodyPr/>
        <a:lstStyle/>
        <a:p>
          <a:pPr rtl="1"/>
          <a:endParaRPr lang="ar-SA"/>
        </a:p>
      </dgm:t>
    </dgm:pt>
    <dgm:pt modelId="{2C03B8DC-D9EF-44E2-9272-28936F79CB60}" type="pres">
      <dgm:prSet presAssocID="{541CA12B-EE22-481C-B824-6E185759858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639671-5C3D-46DF-A32E-4FF766E49696}" type="pres">
      <dgm:prSet presAssocID="{541CA12B-EE22-481C-B824-6E185759858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7085A1A-93CE-4A4A-A38D-5B00DD3B9A9E}" type="presOf" srcId="{90B32E0C-B98A-4E80-9E4E-4C720870F479}" destId="{090563A9-63E5-405C-AEB3-3122D522CB66}" srcOrd="1" destOrd="0" presId="urn:microsoft.com/office/officeart/2005/8/layout/matrix1"/>
    <dgm:cxn modelId="{34495A0E-655B-40AB-B02A-22B015D45E95}" type="presOf" srcId="{90B32E0C-B98A-4E80-9E4E-4C720870F479}" destId="{318EAB53-685E-4247-BF77-99794515D7EA}" srcOrd="0" destOrd="0" presId="urn:microsoft.com/office/officeart/2005/8/layout/matrix1"/>
    <dgm:cxn modelId="{7649D48E-CF57-4900-884E-4B97B53A9E3A}" srcId="{6BBA86A0-42A9-4E22-9CDE-A62A8F3E9F44}" destId="{09234E15-2A11-498B-958C-ABBD39C91808}" srcOrd="3" destOrd="0" parTransId="{C4B51E99-4E49-43D0-A1CC-1E58F4530A97}" sibTransId="{069C7EEC-8E3C-4F79-B27C-F905615004B6}"/>
    <dgm:cxn modelId="{8E9331E6-01D6-4D4A-BEE7-BAB4F04CABF1}" type="presOf" srcId="{09234E15-2A11-498B-958C-ABBD39C91808}" destId="{D3972621-EFA9-4F6B-8F4E-9FE6C3A4B83E}" srcOrd="0" destOrd="0" presId="urn:microsoft.com/office/officeart/2005/8/layout/matrix1"/>
    <dgm:cxn modelId="{BD378167-DB59-4538-B498-938C69695B76}" type="presOf" srcId="{541CA12B-EE22-481C-B824-6E1857598582}" destId="{64D734AD-0EA3-4C93-A3AE-FA8F9E2427FB}" srcOrd="0" destOrd="0" presId="urn:microsoft.com/office/officeart/2005/8/layout/matrix1"/>
    <dgm:cxn modelId="{15074855-DB70-40BB-AF4A-774C5DC4DE0F}" type="presOf" srcId="{13CF1A77-E82D-45D3-8C98-81EE652E9232}" destId="{52C70A25-5E03-4778-AF7D-B5951D81EC7B}" srcOrd="0" destOrd="0" presId="urn:microsoft.com/office/officeart/2005/8/layout/matrix1"/>
    <dgm:cxn modelId="{9EE8178E-3747-4052-96F6-2063447CAE97}" type="presOf" srcId="{09234E15-2A11-498B-958C-ABBD39C91808}" destId="{2C03B8DC-D9EF-44E2-9272-28936F79CB60}" srcOrd="1" destOrd="0" presId="urn:microsoft.com/office/officeart/2005/8/layout/matrix1"/>
    <dgm:cxn modelId="{04665728-F90B-4ACD-8686-383FB2839544}" type="presOf" srcId="{2F3DD75C-62F4-4662-9E73-3DD017EAC559}" destId="{5911D526-C301-4FC9-8D3F-8E91F0D2300D}" srcOrd="0" destOrd="0" presId="urn:microsoft.com/office/officeart/2005/8/layout/matrix1"/>
    <dgm:cxn modelId="{6A0E5E3F-901F-45D5-A161-423206651DB1}" type="presOf" srcId="{13CF1A77-E82D-45D3-8C98-81EE652E9232}" destId="{2B47D1A0-293E-474F-9340-F22741F16F4C}" srcOrd="1" destOrd="0" presId="urn:microsoft.com/office/officeart/2005/8/layout/matrix1"/>
    <dgm:cxn modelId="{06442A3F-F458-440E-8D04-4530358E5729}" srcId="{6BBA86A0-42A9-4E22-9CDE-A62A8F3E9F44}" destId="{90B32E0C-B98A-4E80-9E4E-4C720870F479}" srcOrd="0" destOrd="0" parTransId="{18ED6942-9710-4B29-A177-B15B0A446810}" sibTransId="{EE51F00D-A959-4581-BD8B-0C16969C8233}"/>
    <dgm:cxn modelId="{F38F4223-890A-4D65-AF01-E05D06C5940B}" srcId="{6BBA86A0-42A9-4E22-9CDE-A62A8F3E9F44}" destId="{13CF1A77-E82D-45D3-8C98-81EE652E9232}" srcOrd="2" destOrd="0" parTransId="{7F554405-B0BC-4E6C-BA3E-A41F2C8CAD5C}" sibTransId="{56C20B3F-662B-4B62-BF53-2C9765736A67}"/>
    <dgm:cxn modelId="{0EAAA439-977E-4F5C-BE7F-E8950A2B10AC}" type="presOf" srcId="{6BBA86A0-42A9-4E22-9CDE-A62A8F3E9F44}" destId="{C3639671-5C3D-46DF-A32E-4FF766E49696}" srcOrd="0" destOrd="0" presId="urn:microsoft.com/office/officeart/2005/8/layout/matrix1"/>
    <dgm:cxn modelId="{78A0CAA2-A0EF-4096-9FD9-0B8D54205783}" srcId="{6BBA86A0-42A9-4E22-9CDE-A62A8F3E9F44}" destId="{2F3DD75C-62F4-4662-9E73-3DD017EAC559}" srcOrd="1" destOrd="0" parTransId="{BEB9EFC9-6862-4787-A591-587F58B40979}" sibTransId="{B467BD5C-D04D-41FF-B121-51F137667722}"/>
    <dgm:cxn modelId="{462AC560-EE26-4540-A99C-41E8CEFC5675}" type="presOf" srcId="{2F3DD75C-62F4-4662-9E73-3DD017EAC559}" destId="{0D2443F5-1F70-4347-A481-B5692E881DCF}" srcOrd="1" destOrd="0" presId="urn:microsoft.com/office/officeart/2005/8/layout/matrix1"/>
    <dgm:cxn modelId="{21294E7D-9737-4273-A0BB-399B28DD8A00}" srcId="{541CA12B-EE22-481C-B824-6E1857598582}" destId="{6BBA86A0-42A9-4E22-9CDE-A62A8F3E9F44}" srcOrd="0" destOrd="0" parTransId="{23BC92BC-7D1D-47AD-B3B1-1F875DC5C564}" sibTransId="{60163902-F292-4128-8121-2529A6925196}"/>
    <dgm:cxn modelId="{141AF82A-A79D-4CD4-AEB0-13DE643BC22F}" type="presParOf" srcId="{64D734AD-0EA3-4C93-A3AE-FA8F9E2427FB}" destId="{185BE32E-DE42-433D-863A-BE5C707C3A8F}" srcOrd="0" destOrd="0" presId="urn:microsoft.com/office/officeart/2005/8/layout/matrix1"/>
    <dgm:cxn modelId="{CF4EAFAA-9F87-45B9-B63A-9AAADAFA6EBE}" type="presParOf" srcId="{185BE32E-DE42-433D-863A-BE5C707C3A8F}" destId="{318EAB53-685E-4247-BF77-99794515D7EA}" srcOrd="0" destOrd="0" presId="urn:microsoft.com/office/officeart/2005/8/layout/matrix1"/>
    <dgm:cxn modelId="{8DC2AD6C-9988-4685-9B9B-EEEDA51EFF24}" type="presParOf" srcId="{185BE32E-DE42-433D-863A-BE5C707C3A8F}" destId="{090563A9-63E5-405C-AEB3-3122D522CB66}" srcOrd="1" destOrd="0" presId="urn:microsoft.com/office/officeart/2005/8/layout/matrix1"/>
    <dgm:cxn modelId="{7D6E31CB-00DB-47FD-8570-703F49667FEE}" type="presParOf" srcId="{185BE32E-DE42-433D-863A-BE5C707C3A8F}" destId="{5911D526-C301-4FC9-8D3F-8E91F0D2300D}" srcOrd="2" destOrd="0" presId="urn:microsoft.com/office/officeart/2005/8/layout/matrix1"/>
    <dgm:cxn modelId="{C18E491F-2331-46A0-A121-A1AFD3F95F13}" type="presParOf" srcId="{185BE32E-DE42-433D-863A-BE5C707C3A8F}" destId="{0D2443F5-1F70-4347-A481-B5692E881DCF}" srcOrd="3" destOrd="0" presId="urn:microsoft.com/office/officeart/2005/8/layout/matrix1"/>
    <dgm:cxn modelId="{77205F50-6971-4267-8210-98D6FB52A06C}" type="presParOf" srcId="{185BE32E-DE42-433D-863A-BE5C707C3A8F}" destId="{52C70A25-5E03-4778-AF7D-B5951D81EC7B}" srcOrd="4" destOrd="0" presId="urn:microsoft.com/office/officeart/2005/8/layout/matrix1"/>
    <dgm:cxn modelId="{7FFE1618-474B-4897-9D55-AD20F429C1E2}" type="presParOf" srcId="{185BE32E-DE42-433D-863A-BE5C707C3A8F}" destId="{2B47D1A0-293E-474F-9340-F22741F16F4C}" srcOrd="5" destOrd="0" presId="urn:microsoft.com/office/officeart/2005/8/layout/matrix1"/>
    <dgm:cxn modelId="{9009C8F1-97F3-4FE4-8940-228A1D55AA2C}" type="presParOf" srcId="{185BE32E-DE42-433D-863A-BE5C707C3A8F}" destId="{D3972621-EFA9-4F6B-8F4E-9FE6C3A4B83E}" srcOrd="6" destOrd="0" presId="urn:microsoft.com/office/officeart/2005/8/layout/matrix1"/>
    <dgm:cxn modelId="{45075B77-4883-4CA0-B2E7-AA3F87BA0C9D}" type="presParOf" srcId="{185BE32E-DE42-433D-863A-BE5C707C3A8F}" destId="{2C03B8DC-D9EF-44E2-9272-28936F79CB60}" srcOrd="7" destOrd="0" presId="urn:microsoft.com/office/officeart/2005/8/layout/matrix1"/>
    <dgm:cxn modelId="{F2E75734-A9A5-44AF-9F18-85501BEB5017}" type="presParOf" srcId="{64D734AD-0EA3-4C93-A3AE-FA8F9E2427FB}" destId="{C3639671-5C3D-46DF-A32E-4FF766E4969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5C24E-6214-4B20-9A91-9EDF65E68EC2}" type="doc">
      <dgm:prSet loTypeId="urn:microsoft.com/office/officeart/2005/8/layout/process4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481364E4-774B-434E-BD88-ADD6D7C93C07}">
      <dgm:prSet phldrT="[Text]"/>
      <dgm:spPr/>
      <dgm:t>
        <a:bodyPr/>
        <a:lstStyle/>
        <a:p>
          <a:pPr rtl="1"/>
          <a:r>
            <a:rPr lang="ar-SA" dirty="0" smtClean="0"/>
            <a:t>معلومات هامة يعرفها الطفل </a:t>
          </a:r>
          <a:endParaRPr lang="ar-SA" dirty="0"/>
        </a:p>
      </dgm:t>
    </dgm:pt>
    <dgm:pt modelId="{D5F5FA33-317B-4A73-B9E9-D77907B618C2}" type="parTrans" cxnId="{DBB25E60-BA79-429F-AB52-79104E7E5D60}">
      <dgm:prSet/>
      <dgm:spPr/>
      <dgm:t>
        <a:bodyPr/>
        <a:lstStyle/>
        <a:p>
          <a:pPr rtl="1"/>
          <a:endParaRPr lang="ar-SA"/>
        </a:p>
      </dgm:t>
    </dgm:pt>
    <dgm:pt modelId="{3B757061-A1B3-49A1-B1ED-F73BF54F4716}" type="sibTrans" cxnId="{DBB25E60-BA79-429F-AB52-79104E7E5D60}">
      <dgm:prSet/>
      <dgm:spPr/>
      <dgm:t>
        <a:bodyPr/>
        <a:lstStyle/>
        <a:p>
          <a:pPr rtl="1"/>
          <a:endParaRPr lang="ar-SA"/>
        </a:p>
      </dgm:t>
    </dgm:pt>
    <dgm:pt modelId="{352E94CF-944D-4206-BC1F-8E5A85177228}">
      <dgm:prSet phldrT="[Text]"/>
      <dgm:spPr/>
      <dgm:t>
        <a:bodyPr/>
        <a:lstStyle/>
        <a:p>
          <a:pPr rtl="1"/>
          <a:r>
            <a:rPr lang="ar-SA" dirty="0" smtClean="0"/>
            <a:t>في ظل حاجات المجتمع وفلسفته وثقافته </a:t>
          </a:r>
          <a:endParaRPr lang="ar-SA" dirty="0"/>
        </a:p>
      </dgm:t>
    </dgm:pt>
    <dgm:pt modelId="{D06BE9FD-FC18-4418-94F9-AE14E4E4E0D5}" type="parTrans" cxnId="{968C6081-BCB8-4CCC-A8E6-4F3B98943E65}">
      <dgm:prSet/>
      <dgm:spPr/>
      <dgm:t>
        <a:bodyPr/>
        <a:lstStyle/>
        <a:p>
          <a:pPr rtl="1"/>
          <a:endParaRPr lang="ar-SA"/>
        </a:p>
      </dgm:t>
    </dgm:pt>
    <dgm:pt modelId="{76B82B12-4D8D-4EF4-8205-D022492FF196}" type="sibTrans" cxnId="{968C6081-BCB8-4CCC-A8E6-4F3B98943E65}">
      <dgm:prSet/>
      <dgm:spPr/>
      <dgm:t>
        <a:bodyPr/>
        <a:lstStyle/>
        <a:p>
          <a:pPr rtl="1"/>
          <a:endParaRPr lang="ar-SA"/>
        </a:p>
      </dgm:t>
    </dgm:pt>
    <dgm:pt modelId="{23E6C7AC-2581-4DF2-8837-37B56491D105}">
      <dgm:prSet phldrT="[Text]"/>
      <dgm:spPr/>
      <dgm:t>
        <a:bodyPr/>
        <a:lstStyle/>
        <a:p>
          <a:pPr rtl="1"/>
          <a:r>
            <a:rPr lang="ar-SA" dirty="0" smtClean="0"/>
            <a:t>معلومات ملائمة لمرحلة نمو الأطفال </a:t>
          </a:r>
          <a:endParaRPr lang="ar-SA" dirty="0"/>
        </a:p>
      </dgm:t>
    </dgm:pt>
    <dgm:pt modelId="{9DED759B-54AF-4FE6-9C51-23640E6D0EE1}" type="parTrans" cxnId="{939BB17B-F3A3-4CA2-81BA-43FE9D2AD64C}">
      <dgm:prSet/>
      <dgm:spPr/>
      <dgm:t>
        <a:bodyPr/>
        <a:lstStyle/>
        <a:p>
          <a:pPr rtl="1"/>
          <a:endParaRPr lang="ar-SA"/>
        </a:p>
      </dgm:t>
    </dgm:pt>
    <dgm:pt modelId="{D6F006F3-5BCB-4CEE-B8C1-20CC3D0388F6}" type="sibTrans" cxnId="{939BB17B-F3A3-4CA2-81BA-43FE9D2AD64C}">
      <dgm:prSet/>
      <dgm:spPr/>
      <dgm:t>
        <a:bodyPr/>
        <a:lstStyle/>
        <a:p>
          <a:pPr rtl="1"/>
          <a:endParaRPr lang="ar-SA"/>
        </a:p>
      </dgm:t>
    </dgm:pt>
    <dgm:pt modelId="{32FED60A-A426-478D-9E86-38D6C9923A45}">
      <dgm:prSet phldrT="[Text]"/>
      <dgm:spPr/>
      <dgm:t>
        <a:bodyPr/>
        <a:lstStyle/>
        <a:p>
          <a:pPr rtl="1"/>
          <a:r>
            <a:rPr lang="ar-SA" dirty="0" smtClean="0"/>
            <a:t>(مهارة القص – قصص خرافية – قصص مخيفة )</a:t>
          </a:r>
          <a:endParaRPr lang="ar-SA" dirty="0"/>
        </a:p>
      </dgm:t>
    </dgm:pt>
    <dgm:pt modelId="{5C523275-F25B-4A6B-810F-AB92848DF609}" type="parTrans" cxnId="{AE365CD7-AF73-4B3A-AB20-317F8FCD7E79}">
      <dgm:prSet/>
      <dgm:spPr/>
      <dgm:t>
        <a:bodyPr/>
        <a:lstStyle/>
        <a:p>
          <a:pPr rtl="1"/>
          <a:endParaRPr lang="ar-SA"/>
        </a:p>
      </dgm:t>
    </dgm:pt>
    <dgm:pt modelId="{6C5348C8-48E2-4078-A87A-E50C1B7007BE}" type="sibTrans" cxnId="{AE365CD7-AF73-4B3A-AB20-317F8FCD7E79}">
      <dgm:prSet/>
      <dgm:spPr/>
      <dgm:t>
        <a:bodyPr/>
        <a:lstStyle/>
        <a:p>
          <a:pPr rtl="1"/>
          <a:endParaRPr lang="ar-SA"/>
        </a:p>
      </dgm:t>
    </dgm:pt>
    <dgm:pt modelId="{84749BFA-5A81-4362-9127-418FF13E7439}">
      <dgm:prSet phldrT="[Text]"/>
      <dgm:spPr/>
      <dgm:t>
        <a:bodyPr/>
        <a:lstStyle/>
        <a:p>
          <a:pPr rtl="1"/>
          <a:r>
            <a:rPr lang="ar-SA" dirty="0" smtClean="0"/>
            <a:t>اختيار الوسيلة المستخدمة الملائمة لنمو الطفل </a:t>
          </a:r>
          <a:endParaRPr lang="ar-SA" dirty="0"/>
        </a:p>
      </dgm:t>
    </dgm:pt>
    <dgm:pt modelId="{6D4F9E5F-90CF-4657-8C3A-05EA18C54426}" type="parTrans" cxnId="{B7714000-6BAF-467D-8733-D12E6FDFEC4F}">
      <dgm:prSet/>
      <dgm:spPr/>
      <dgm:t>
        <a:bodyPr/>
        <a:lstStyle/>
        <a:p>
          <a:pPr rtl="1"/>
          <a:endParaRPr lang="ar-SA"/>
        </a:p>
      </dgm:t>
    </dgm:pt>
    <dgm:pt modelId="{C9309861-7C8D-4BE5-8B3E-E15272D8FB5C}" type="sibTrans" cxnId="{B7714000-6BAF-467D-8733-D12E6FDFEC4F}">
      <dgm:prSet/>
      <dgm:spPr/>
      <dgm:t>
        <a:bodyPr/>
        <a:lstStyle/>
        <a:p>
          <a:pPr rtl="1"/>
          <a:endParaRPr lang="ar-SA"/>
        </a:p>
      </dgm:t>
    </dgm:pt>
    <dgm:pt modelId="{A4359709-2F3A-44D7-90A3-D99E78C72AF8}">
      <dgm:prSet phldrT="[Text]"/>
      <dgm:spPr/>
      <dgm:t>
        <a:bodyPr/>
        <a:lstStyle/>
        <a:p>
          <a:pPr rtl="1"/>
          <a:r>
            <a:rPr lang="ar-SA" dirty="0" smtClean="0"/>
            <a:t>معلومات قابلة للقياس والتأكد من صحتها</a:t>
          </a:r>
          <a:endParaRPr lang="ar-SA" dirty="0"/>
        </a:p>
      </dgm:t>
    </dgm:pt>
    <dgm:pt modelId="{B7D169C6-3C04-421C-BC6E-FF4231746C15}" type="parTrans" cxnId="{42E28193-2357-45F0-9259-4CCAAABFA5CF}">
      <dgm:prSet/>
      <dgm:spPr/>
      <dgm:t>
        <a:bodyPr/>
        <a:lstStyle/>
        <a:p>
          <a:pPr rtl="1"/>
          <a:endParaRPr lang="ar-SA"/>
        </a:p>
      </dgm:t>
    </dgm:pt>
    <dgm:pt modelId="{C8F4156A-213A-4A0C-AEC5-5B5DCF8EB432}" type="sibTrans" cxnId="{42E28193-2357-45F0-9259-4CCAAABFA5CF}">
      <dgm:prSet/>
      <dgm:spPr/>
      <dgm:t>
        <a:bodyPr/>
        <a:lstStyle/>
        <a:p>
          <a:pPr rtl="1"/>
          <a:endParaRPr lang="ar-SA"/>
        </a:p>
      </dgm:t>
    </dgm:pt>
    <dgm:pt modelId="{A8657056-4C42-46C6-8B8C-7337DBE9C650}">
      <dgm:prSet phldrT="[Text]"/>
      <dgm:spPr/>
      <dgm:t>
        <a:bodyPr/>
        <a:lstStyle/>
        <a:p>
          <a:pPr rtl="1"/>
          <a:r>
            <a:rPr lang="ar-SA" dirty="0" smtClean="0"/>
            <a:t>حيوان معروف – تجربة حية </a:t>
          </a:r>
          <a:endParaRPr lang="ar-SA" dirty="0"/>
        </a:p>
      </dgm:t>
    </dgm:pt>
    <dgm:pt modelId="{50BCB197-CC23-4DAC-8B8A-357B97CCE3E0}" type="parTrans" cxnId="{B5938D2D-C492-407C-B5B2-FA78370B8C50}">
      <dgm:prSet/>
      <dgm:spPr/>
      <dgm:t>
        <a:bodyPr/>
        <a:lstStyle/>
        <a:p>
          <a:pPr rtl="1"/>
          <a:endParaRPr lang="ar-SA"/>
        </a:p>
      </dgm:t>
    </dgm:pt>
    <dgm:pt modelId="{AF98D867-3BE9-44BC-ADC2-01C0E2D3BC88}" type="sibTrans" cxnId="{B5938D2D-C492-407C-B5B2-FA78370B8C50}">
      <dgm:prSet/>
      <dgm:spPr/>
      <dgm:t>
        <a:bodyPr/>
        <a:lstStyle/>
        <a:p>
          <a:pPr rtl="1"/>
          <a:endParaRPr lang="ar-SA"/>
        </a:p>
      </dgm:t>
    </dgm:pt>
    <dgm:pt modelId="{A92F558D-891A-4EAE-8F9D-FDBFFA6690C6}">
      <dgm:prSet phldrT="[Text]"/>
      <dgm:spPr/>
      <dgm:t>
        <a:bodyPr/>
        <a:lstStyle/>
        <a:p>
          <a:pPr rtl="1"/>
          <a:r>
            <a:rPr lang="ar-SA" dirty="0" smtClean="0"/>
            <a:t>خبرة مباشرة للتأكد من المعلومات </a:t>
          </a:r>
          <a:endParaRPr lang="ar-SA" dirty="0"/>
        </a:p>
      </dgm:t>
    </dgm:pt>
    <dgm:pt modelId="{110DD498-9503-481A-BAA5-07FFE4F54169}" type="parTrans" cxnId="{199382C1-4309-4635-812C-CD82AE476D6F}">
      <dgm:prSet/>
      <dgm:spPr/>
      <dgm:t>
        <a:bodyPr/>
        <a:lstStyle/>
        <a:p>
          <a:pPr rtl="1"/>
          <a:endParaRPr lang="ar-SA"/>
        </a:p>
      </dgm:t>
    </dgm:pt>
    <dgm:pt modelId="{80257B45-19F6-4816-8440-0194C93BA309}" type="sibTrans" cxnId="{199382C1-4309-4635-812C-CD82AE476D6F}">
      <dgm:prSet/>
      <dgm:spPr/>
      <dgm:t>
        <a:bodyPr/>
        <a:lstStyle/>
        <a:p>
          <a:pPr rtl="1"/>
          <a:endParaRPr lang="ar-SA"/>
        </a:p>
      </dgm:t>
    </dgm:pt>
    <dgm:pt modelId="{04DF9EFE-00CD-425A-A026-4EEBB0CAAF6A}">
      <dgm:prSet/>
      <dgm:spPr/>
      <dgm:t>
        <a:bodyPr/>
        <a:lstStyle/>
        <a:p>
          <a:pPr rtl="1"/>
          <a:r>
            <a:rPr lang="ar-SA" dirty="0" smtClean="0"/>
            <a:t>لينشأمواطن فعال في مجتمعه </a:t>
          </a:r>
          <a:endParaRPr lang="ar-SA" dirty="0"/>
        </a:p>
      </dgm:t>
    </dgm:pt>
    <dgm:pt modelId="{4F5FCB05-742D-40AD-8C52-FD3B66654B71}" type="parTrans" cxnId="{C88E49E9-006E-4D9C-B20B-1EDF60593C5E}">
      <dgm:prSet/>
      <dgm:spPr/>
      <dgm:t>
        <a:bodyPr/>
        <a:lstStyle/>
        <a:p>
          <a:pPr rtl="1"/>
          <a:endParaRPr lang="ar-SA"/>
        </a:p>
      </dgm:t>
    </dgm:pt>
    <dgm:pt modelId="{4547036E-40BE-4214-B416-424B18EB9F05}" type="sibTrans" cxnId="{C88E49E9-006E-4D9C-B20B-1EDF60593C5E}">
      <dgm:prSet/>
      <dgm:spPr/>
      <dgm:t>
        <a:bodyPr/>
        <a:lstStyle/>
        <a:p>
          <a:pPr rtl="1"/>
          <a:endParaRPr lang="ar-SA"/>
        </a:p>
      </dgm:t>
    </dgm:pt>
    <dgm:pt modelId="{1D7417D3-40EB-47FC-AA01-384141DBD6BA}" type="pres">
      <dgm:prSet presAssocID="{F475C24E-6214-4B20-9A91-9EDF65E68E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E0DAFA3-6BAA-4665-A50F-3C941EBC0CC1}" type="pres">
      <dgm:prSet presAssocID="{A4359709-2F3A-44D7-90A3-D99E78C72AF8}" presName="boxAndChildren" presStyleCnt="0"/>
      <dgm:spPr/>
    </dgm:pt>
    <dgm:pt modelId="{45416C29-B9ED-4E56-A079-D64DD825CB97}" type="pres">
      <dgm:prSet presAssocID="{A4359709-2F3A-44D7-90A3-D99E78C72AF8}" presName="parentText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D69AC1DF-3EDA-4590-BB24-135267AEE6C3}" type="pres">
      <dgm:prSet presAssocID="{A4359709-2F3A-44D7-90A3-D99E78C72AF8}" presName="entireBox" presStyleLbl="node1" presStyleIdx="0" presStyleCnt="3"/>
      <dgm:spPr/>
      <dgm:t>
        <a:bodyPr/>
        <a:lstStyle/>
        <a:p>
          <a:pPr rtl="1"/>
          <a:endParaRPr lang="ar-SA"/>
        </a:p>
      </dgm:t>
    </dgm:pt>
    <dgm:pt modelId="{2D3742E4-478D-4914-A597-65F775A1D2C9}" type="pres">
      <dgm:prSet presAssocID="{A4359709-2F3A-44D7-90A3-D99E78C72AF8}" presName="descendantBox" presStyleCnt="0"/>
      <dgm:spPr/>
    </dgm:pt>
    <dgm:pt modelId="{7A28CE98-0818-4947-8ACF-A7EDE0CDA2D7}" type="pres">
      <dgm:prSet presAssocID="{A8657056-4C42-46C6-8B8C-7337DBE9C650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2B043A2-E41A-4117-ACA9-15CE3E8449D4}" type="pres">
      <dgm:prSet presAssocID="{A92F558D-891A-4EAE-8F9D-FDBFFA6690C6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C93180B-3BFC-45A8-999D-CDD62F6F6A9C}" type="pres">
      <dgm:prSet presAssocID="{D6F006F3-5BCB-4CEE-B8C1-20CC3D0388F6}" presName="sp" presStyleCnt="0"/>
      <dgm:spPr/>
    </dgm:pt>
    <dgm:pt modelId="{4F25A45A-9FE1-4920-9B3F-81B192588C33}" type="pres">
      <dgm:prSet presAssocID="{23E6C7AC-2581-4DF2-8837-37B56491D105}" presName="arrowAndChildren" presStyleCnt="0"/>
      <dgm:spPr/>
    </dgm:pt>
    <dgm:pt modelId="{A94C4EF9-C4FE-4DC7-984F-F3F088229199}" type="pres">
      <dgm:prSet presAssocID="{23E6C7AC-2581-4DF2-8837-37B56491D105}" presName="parentTextArrow" presStyleLbl="node1" presStyleIdx="0" presStyleCnt="3"/>
      <dgm:spPr/>
      <dgm:t>
        <a:bodyPr/>
        <a:lstStyle/>
        <a:p>
          <a:pPr rtl="1"/>
          <a:endParaRPr lang="ar-SA"/>
        </a:p>
      </dgm:t>
    </dgm:pt>
    <dgm:pt modelId="{73CB8793-6689-4C29-B8D2-DCB151A89F65}" type="pres">
      <dgm:prSet presAssocID="{23E6C7AC-2581-4DF2-8837-37B56491D105}" presName="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AF14B0AD-05BF-4238-8C63-592741E4F508}" type="pres">
      <dgm:prSet presAssocID="{23E6C7AC-2581-4DF2-8837-37B56491D105}" presName="descendantArrow" presStyleCnt="0"/>
      <dgm:spPr/>
    </dgm:pt>
    <dgm:pt modelId="{B573B61C-ECF5-458A-8168-A3FBEC664FC3}" type="pres">
      <dgm:prSet presAssocID="{32FED60A-A426-478D-9E86-38D6C9923A45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5FA7E1-B2D8-4E10-B14C-83641919B037}" type="pres">
      <dgm:prSet presAssocID="{84749BFA-5A81-4362-9127-418FF13E743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CF63FF-EE7A-4628-92A3-6ECC09B017A1}" type="pres">
      <dgm:prSet presAssocID="{3B757061-A1B3-49A1-B1ED-F73BF54F4716}" presName="sp" presStyleCnt="0"/>
      <dgm:spPr/>
    </dgm:pt>
    <dgm:pt modelId="{E181CB3A-E3C2-4146-9F74-DD5C06C4AD58}" type="pres">
      <dgm:prSet presAssocID="{481364E4-774B-434E-BD88-ADD6D7C93C07}" presName="arrowAndChildren" presStyleCnt="0"/>
      <dgm:spPr/>
    </dgm:pt>
    <dgm:pt modelId="{5FBCA3D5-FD00-44C2-93F4-B7CC03C70F74}" type="pres">
      <dgm:prSet presAssocID="{481364E4-774B-434E-BD88-ADD6D7C93C07}" presName="parentTextArrow" presStyleLbl="node1" presStyleIdx="1" presStyleCnt="3"/>
      <dgm:spPr/>
      <dgm:t>
        <a:bodyPr/>
        <a:lstStyle/>
        <a:p>
          <a:pPr rtl="1"/>
          <a:endParaRPr lang="ar-SA"/>
        </a:p>
      </dgm:t>
    </dgm:pt>
    <dgm:pt modelId="{63BDFB31-44A8-4AA1-A435-B8162928D31A}" type="pres">
      <dgm:prSet presAssocID="{481364E4-774B-434E-BD88-ADD6D7C93C07}" presName="arrow" presStyleLbl="node1" presStyleIdx="2" presStyleCnt="3"/>
      <dgm:spPr/>
      <dgm:t>
        <a:bodyPr/>
        <a:lstStyle/>
        <a:p>
          <a:pPr rtl="1"/>
          <a:endParaRPr lang="ar-SA"/>
        </a:p>
      </dgm:t>
    </dgm:pt>
    <dgm:pt modelId="{656E85CF-0C29-4DF7-923C-D9FC67D038A5}" type="pres">
      <dgm:prSet presAssocID="{481364E4-774B-434E-BD88-ADD6D7C93C07}" presName="descendantArrow" presStyleCnt="0"/>
      <dgm:spPr/>
    </dgm:pt>
    <dgm:pt modelId="{EEA1A390-8060-489F-8700-151E0D12FE82}" type="pres">
      <dgm:prSet presAssocID="{04DF9EFE-00CD-425A-A026-4EEBB0CAAF6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DDF2E2-53A4-4195-A4B4-9D4EBE3ECD8C}" type="pres">
      <dgm:prSet presAssocID="{352E94CF-944D-4206-BC1F-8E5A8517722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20421F4-564D-428C-8EC2-ADFEE72E1A6F}" type="presOf" srcId="{352E94CF-944D-4206-BC1F-8E5A85177228}" destId="{17DDF2E2-53A4-4195-A4B4-9D4EBE3ECD8C}" srcOrd="0" destOrd="0" presId="urn:microsoft.com/office/officeart/2005/8/layout/process4"/>
    <dgm:cxn modelId="{2C86E650-4305-426C-BBAB-EF51BE3ADF98}" type="presOf" srcId="{04DF9EFE-00CD-425A-A026-4EEBB0CAAF6A}" destId="{EEA1A390-8060-489F-8700-151E0D12FE82}" srcOrd="0" destOrd="0" presId="urn:microsoft.com/office/officeart/2005/8/layout/process4"/>
    <dgm:cxn modelId="{B7714000-6BAF-467D-8733-D12E6FDFEC4F}" srcId="{23E6C7AC-2581-4DF2-8837-37B56491D105}" destId="{84749BFA-5A81-4362-9127-418FF13E7439}" srcOrd="1" destOrd="0" parTransId="{6D4F9E5F-90CF-4657-8C3A-05EA18C54426}" sibTransId="{C9309861-7C8D-4BE5-8B3E-E15272D8FB5C}"/>
    <dgm:cxn modelId="{15DF6E85-5015-4E95-A111-BA65E7DCB791}" type="presOf" srcId="{84749BFA-5A81-4362-9127-418FF13E7439}" destId="{8A5FA7E1-B2D8-4E10-B14C-83641919B037}" srcOrd="0" destOrd="0" presId="urn:microsoft.com/office/officeart/2005/8/layout/process4"/>
    <dgm:cxn modelId="{DB1C59DB-E837-4D12-B00D-8595D223D519}" type="presOf" srcId="{A4359709-2F3A-44D7-90A3-D99E78C72AF8}" destId="{45416C29-B9ED-4E56-A079-D64DD825CB97}" srcOrd="0" destOrd="0" presId="urn:microsoft.com/office/officeart/2005/8/layout/process4"/>
    <dgm:cxn modelId="{4C21986E-2C9F-4BF2-9A8E-D600148D66B2}" type="presOf" srcId="{A92F558D-891A-4EAE-8F9D-FDBFFA6690C6}" destId="{02B043A2-E41A-4117-ACA9-15CE3E8449D4}" srcOrd="0" destOrd="0" presId="urn:microsoft.com/office/officeart/2005/8/layout/process4"/>
    <dgm:cxn modelId="{199382C1-4309-4635-812C-CD82AE476D6F}" srcId="{A4359709-2F3A-44D7-90A3-D99E78C72AF8}" destId="{A92F558D-891A-4EAE-8F9D-FDBFFA6690C6}" srcOrd="1" destOrd="0" parTransId="{110DD498-9503-481A-BAA5-07FFE4F54169}" sibTransId="{80257B45-19F6-4816-8440-0194C93BA309}"/>
    <dgm:cxn modelId="{B5938D2D-C492-407C-B5B2-FA78370B8C50}" srcId="{A4359709-2F3A-44D7-90A3-D99E78C72AF8}" destId="{A8657056-4C42-46C6-8B8C-7337DBE9C650}" srcOrd="0" destOrd="0" parTransId="{50BCB197-CC23-4DAC-8B8A-357B97CCE3E0}" sibTransId="{AF98D867-3BE9-44BC-ADC2-01C0E2D3BC88}"/>
    <dgm:cxn modelId="{6033C866-716F-40A8-817B-60C2A0407B7B}" type="presOf" srcId="{A4359709-2F3A-44D7-90A3-D99E78C72AF8}" destId="{D69AC1DF-3EDA-4590-BB24-135267AEE6C3}" srcOrd="1" destOrd="0" presId="urn:microsoft.com/office/officeart/2005/8/layout/process4"/>
    <dgm:cxn modelId="{AE365CD7-AF73-4B3A-AB20-317F8FCD7E79}" srcId="{23E6C7AC-2581-4DF2-8837-37B56491D105}" destId="{32FED60A-A426-478D-9E86-38D6C9923A45}" srcOrd="0" destOrd="0" parTransId="{5C523275-F25B-4A6B-810F-AB92848DF609}" sibTransId="{6C5348C8-48E2-4078-A87A-E50C1B7007BE}"/>
    <dgm:cxn modelId="{C3413D10-D72E-4C85-891D-AC1EF86E7933}" type="presOf" srcId="{F475C24E-6214-4B20-9A91-9EDF65E68EC2}" destId="{1D7417D3-40EB-47FC-AA01-384141DBD6BA}" srcOrd="0" destOrd="0" presId="urn:microsoft.com/office/officeart/2005/8/layout/process4"/>
    <dgm:cxn modelId="{069C360B-EE97-470C-99E1-E7D0392ED872}" type="presOf" srcId="{A8657056-4C42-46C6-8B8C-7337DBE9C650}" destId="{7A28CE98-0818-4947-8ACF-A7EDE0CDA2D7}" srcOrd="0" destOrd="0" presId="urn:microsoft.com/office/officeart/2005/8/layout/process4"/>
    <dgm:cxn modelId="{400C3B3D-C779-4165-AF48-FCBBCD7E3ED2}" type="presOf" srcId="{23E6C7AC-2581-4DF2-8837-37B56491D105}" destId="{A94C4EF9-C4FE-4DC7-984F-F3F088229199}" srcOrd="0" destOrd="0" presId="urn:microsoft.com/office/officeart/2005/8/layout/process4"/>
    <dgm:cxn modelId="{0506C8D1-2C0B-43C5-8575-C4E40BA1137B}" type="presOf" srcId="{23E6C7AC-2581-4DF2-8837-37B56491D105}" destId="{73CB8793-6689-4C29-B8D2-DCB151A89F65}" srcOrd="1" destOrd="0" presId="urn:microsoft.com/office/officeart/2005/8/layout/process4"/>
    <dgm:cxn modelId="{968C6081-BCB8-4CCC-A8E6-4F3B98943E65}" srcId="{481364E4-774B-434E-BD88-ADD6D7C93C07}" destId="{352E94CF-944D-4206-BC1F-8E5A85177228}" srcOrd="1" destOrd="0" parTransId="{D06BE9FD-FC18-4418-94F9-AE14E4E4E0D5}" sibTransId="{76B82B12-4D8D-4EF4-8205-D022492FF196}"/>
    <dgm:cxn modelId="{E0D37EE4-F956-4D36-9A28-3418FA20F0C0}" type="presOf" srcId="{481364E4-774B-434E-BD88-ADD6D7C93C07}" destId="{5FBCA3D5-FD00-44C2-93F4-B7CC03C70F74}" srcOrd="0" destOrd="0" presId="urn:microsoft.com/office/officeart/2005/8/layout/process4"/>
    <dgm:cxn modelId="{939BB17B-F3A3-4CA2-81BA-43FE9D2AD64C}" srcId="{F475C24E-6214-4B20-9A91-9EDF65E68EC2}" destId="{23E6C7AC-2581-4DF2-8837-37B56491D105}" srcOrd="1" destOrd="0" parTransId="{9DED759B-54AF-4FE6-9C51-23640E6D0EE1}" sibTransId="{D6F006F3-5BCB-4CEE-B8C1-20CC3D0388F6}"/>
    <dgm:cxn modelId="{D0310B8B-BA59-459B-A94F-15AADF6261DB}" type="presOf" srcId="{481364E4-774B-434E-BD88-ADD6D7C93C07}" destId="{63BDFB31-44A8-4AA1-A435-B8162928D31A}" srcOrd="1" destOrd="0" presId="urn:microsoft.com/office/officeart/2005/8/layout/process4"/>
    <dgm:cxn modelId="{42E28193-2357-45F0-9259-4CCAAABFA5CF}" srcId="{F475C24E-6214-4B20-9A91-9EDF65E68EC2}" destId="{A4359709-2F3A-44D7-90A3-D99E78C72AF8}" srcOrd="2" destOrd="0" parTransId="{B7D169C6-3C04-421C-BC6E-FF4231746C15}" sibTransId="{C8F4156A-213A-4A0C-AEC5-5B5DCF8EB432}"/>
    <dgm:cxn modelId="{630088F3-2664-49A9-9253-DD6B709F0304}" type="presOf" srcId="{32FED60A-A426-478D-9E86-38D6C9923A45}" destId="{B573B61C-ECF5-458A-8168-A3FBEC664FC3}" srcOrd="0" destOrd="0" presId="urn:microsoft.com/office/officeart/2005/8/layout/process4"/>
    <dgm:cxn modelId="{DBB25E60-BA79-429F-AB52-79104E7E5D60}" srcId="{F475C24E-6214-4B20-9A91-9EDF65E68EC2}" destId="{481364E4-774B-434E-BD88-ADD6D7C93C07}" srcOrd="0" destOrd="0" parTransId="{D5F5FA33-317B-4A73-B9E9-D77907B618C2}" sibTransId="{3B757061-A1B3-49A1-B1ED-F73BF54F4716}"/>
    <dgm:cxn modelId="{C88E49E9-006E-4D9C-B20B-1EDF60593C5E}" srcId="{481364E4-774B-434E-BD88-ADD6D7C93C07}" destId="{04DF9EFE-00CD-425A-A026-4EEBB0CAAF6A}" srcOrd="0" destOrd="0" parTransId="{4F5FCB05-742D-40AD-8C52-FD3B66654B71}" sibTransId="{4547036E-40BE-4214-B416-424B18EB9F05}"/>
    <dgm:cxn modelId="{D26D6533-59E4-4D99-8D0E-88464ECC5A76}" type="presParOf" srcId="{1D7417D3-40EB-47FC-AA01-384141DBD6BA}" destId="{FE0DAFA3-6BAA-4665-A50F-3C941EBC0CC1}" srcOrd="0" destOrd="0" presId="urn:microsoft.com/office/officeart/2005/8/layout/process4"/>
    <dgm:cxn modelId="{EF6B41DF-CE57-4FE1-A8D2-19AB7F672821}" type="presParOf" srcId="{FE0DAFA3-6BAA-4665-A50F-3C941EBC0CC1}" destId="{45416C29-B9ED-4E56-A079-D64DD825CB97}" srcOrd="0" destOrd="0" presId="urn:microsoft.com/office/officeart/2005/8/layout/process4"/>
    <dgm:cxn modelId="{465DE0C5-37B5-4742-A1EB-12E56244F02E}" type="presParOf" srcId="{FE0DAFA3-6BAA-4665-A50F-3C941EBC0CC1}" destId="{D69AC1DF-3EDA-4590-BB24-135267AEE6C3}" srcOrd="1" destOrd="0" presId="urn:microsoft.com/office/officeart/2005/8/layout/process4"/>
    <dgm:cxn modelId="{DD5C061D-F7C6-4C14-BC1A-75B9BD676443}" type="presParOf" srcId="{FE0DAFA3-6BAA-4665-A50F-3C941EBC0CC1}" destId="{2D3742E4-478D-4914-A597-65F775A1D2C9}" srcOrd="2" destOrd="0" presId="urn:microsoft.com/office/officeart/2005/8/layout/process4"/>
    <dgm:cxn modelId="{494767F3-51C5-4B73-BCC5-C8F1718F3DDC}" type="presParOf" srcId="{2D3742E4-478D-4914-A597-65F775A1D2C9}" destId="{7A28CE98-0818-4947-8ACF-A7EDE0CDA2D7}" srcOrd="0" destOrd="0" presId="urn:microsoft.com/office/officeart/2005/8/layout/process4"/>
    <dgm:cxn modelId="{5DDB5468-AE50-4A36-A7A3-6610063555DF}" type="presParOf" srcId="{2D3742E4-478D-4914-A597-65F775A1D2C9}" destId="{02B043A2-E41A-4117-ACA9-15CE3E8449D4}" srcOrd="1" destOrd="0" presId="urn:microsoft.com/office/officeart/2005/8/layout/process4"/>
    <dgm:cxn modelId="{6D91B977-2BCA-4042-9025-76C9F6F5B10E}" type="presParOf" srcId="{1D7417D3-40EB-47FC-AA01-384141DBD6BA}" destId="{3C93180B-3BFC-45A8-999D-CDD62F6F6A9C}" srcOrd="1" destOrd="0" presId="urn:microsoft.com/office/officeart/2005/8/layout/process4"/>
    <dgm:cxn modelId="{5515D541-284F-44F1-8B42-4B3563CB191B}" type="presParOf" srcId="{1D7417D3-40EB-47FC-AA01-384141DBD6BA}" destId="{4F25A45A-9FE1-4920-9B3F-81B192588C33}" srcOrd="2" destOrd="0" presId="urn:microsoft.com/office/officeart/2005/8/layout/process4"/>
    <dgm:cxn modelId="{312AB417-46A5-4EF5-9AF1-0DD5F527C4A1}" type="presParOf" srcId="{4F25A45A-9FE1-4920-9B3F-81B192588C33}" destId="{A94C4EF9-C4FE-4DC7-984F-F3F088229199}" srcOrd="0" destOrd="0" presId="urn:microsoft.com/office/officeart/2005/8/layout/process4"/>
    <dgm:cxn modelId="{341D3FF9-101C-464D-B401-B61C20966AA0}" type="presParOf" srcId="{4F25A45A-9FE1-4920-9B3F-81B192588C33}" destId="{73CB8793-6689-4C29-B8D2-DCB151A89F65}" srcOrd="1" destOrd="0" presId="urn:microsoft.com/office/officeart/2005/8/layout/process4"/>
    <dgm:cxn modelId="{B1E7C518-A0C6-4AC8-9D0E-A814B0F8F2BE}" type="presParOf" srcId="{4F25A45A-9FE1-4920-9B3F-81B192588C33}" destId="{AF14B0AD-05BF-4238-8C63-592741E4F508}" srcOrd="2" destOrd="0" presId="urn:microsoft.com/office/officeart/2005/8/layout/process4"/>
    <dgm:cxn modelId="{33A8B58B-6D6A-4FE3-9BBB-2A0654918E4C}" type="presParOf" srcId="{AF14B0AD-05BF-4238-8C63-592741E4F508}" destId="{B573B61C-ECF5-458A-8168-A3FBEC664FC3}" srcOrd="0" destOrd="0" presId="urn:microsoft.com/office/officeart/2005/8/layout/process4"/>
    <dgm:cxn modelId="{ED16D185-0FA4-4EB1-B2DD-8668880BB9EF}" type="presParOf" srcId="{AF14B0AD-05BF-4238-8C63-592741E4F508}" destId="{8A5FA7E1-B2D8-4E10-B14C-83641919B037}" srcOrd="1" destOrd="0" presId="urn:microsoft.com/office/officeart/2005/8/layout/process4"/>
    <dgm:cxn modelId="{32B20339-38B4-42C7-9587-6416591A93ED}" type="presParOf" srcId="{1D7417D3-40EB-47FC-AA01-384141DBD6BA}" destId="{F6CF63FF-EE7A-4628-92A3-6ECC09B017A1}" srcOrd="3" destOrd="0" presId="urn:microsoft.com/office/officeart/2005/8/layout/process4"/>
    <dgm:cxn modelId="{E4B1762B-3373-4058-841B-9CDE21DD982D}" type="presParOf" srcId="{1D7417D3-40EB-47FC-AA01-384141DBD6BA}" destId="{E181CB3A-E3C2-4146-9F74-DD5C06C4AD58}" srcOrd="4" destOrd="0" presId="urn:microsoft.com/office/officeart/2005/8/layout/process4"/>
    <dgm:cxn modelId="{277BD164-61FC-4CF7-8A66-797C597B0ECF}" type="presParOf" srcId="{E181CB3A-E3C2-4146-9F74-DD5C06C4AD58}" destId="{5FBCA3D5-FD00-44C2-93F4-B7CC03C70F74}" srcOrd="0" destOrd="0" presId="urn:microsoft.com/office/officeart/2005/8/layout/process4"/>
    <dgm:cxn modelId="{01ABD259-6D51-4660-B026-81883785AACA}" type="presParOf" srcId="{E181CB3A-E3C2-4146-9F74-DD5C06C4AD58}" destId="{63BDFB31-44A8-4AA1-A435-B8162928D31A}" srcOrd="1" destOrd="0" presId="urn:microsoft.com/office/officeart/2005/8/layout/process4"/>
    <dgm:cxn modelId="{815148D6-CEDC-4CED-8A09-B7BC6768E85B}" type="presParOf" srcId="{E181CB3A-E3C2-4146-9F74-DD5C06C4AD58}" destId="{656E85CF-0C29-4DF7-923C-D9FC67D038A5}" srcOrd="2" destOrd="0" presId="urn:microsoft.com/office/officeart/2005/8/layout/process4"/>
    <dgm:cxn modelId="{6C7C6D45-5CFB-49AB-AA9D-338E0094DB9B}" type="presParOf" srcId="{656E85CF-0C29-4DF7-923C-D9FC67D038A5}" destId="{EEA1A390-8060-489F-8700-151E0D12FE82}" srcOrd="0" destOrd="0" presId="urn:microsoft.com/office/officeart/2005/8/layout/process4"/>
    <dgm:cxn modelId="{39E26946-FF8C-43D4-B671-7E675BEAB0A5}" type="presParOf" srcId="{656E85CF-0C29-4DF7-923C-D9FC67D038A5}" destId="{17DDF2E2-53A4-4195-A4B4-9D4EBE3ECD8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20A9B9-41D6-4E80-AC5D-41CCB7BA6E52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BF903ABF-1B95-415B-8C89-F2842CB1A303}">
      <dgm:prSet phldrT="[Text]"/>
      <dgm:spPr/>
      <dgm:t>
        <a:bodyPr/>
        <a:lstStyle/>
        <a:p>
          <a:pPr rtl="1"/>
          <a:r>
            <a:rPr lang="ar-SA" dirty="0" smtClean="0"/>
            <a:t>الطفل الخجول (التقليد )</a:t>
          </a:r>
          <a:endParaRPr lang="ar-SA" dirty="0"/>
        </a:p>
      </dgm:t>
    </dgm:pt>
    <dgm:pt modelId="{FA4004EC-A6B5-488B-BF27-296B78B4CA90}" type="parTrans" cxnId="{553382B3-519B-4312-9B60-BB12D554C7F2}">
      <dgm:prSet/>
      <dgm:spPr/>
      <dgm:t>
        <a:bodyPr/>
        <a:lstStyle/>
        <a:p>
          <a:pPr rtl="1"/>
          <a:endParaRPr lang="ar-SA"/>
        </a:p>
      </dgm:t>
    </dgm:pt>
    <dgm:pt modelId="{F09EC9FD-F2FD-4C55-8462-67B310E2E164}" type="sibTrans" cxnId="{553382B3-519B-4312-9B60-BB12D554C7F2}">
      <dgm:prSet/>
      <dgm:spPr/>
      <dgm:t>
        <a:bodyPr/>
        <a:lstStyle/>
        <a:p>
          <a:pPr rtl="1"/>
          <a:endParaRPr lang="ar-SA"/>
        </a:p>
      </dgm:t>
    </dgm:pt>
    <dgm:pt modelId="{94A16C52-ABEA-47E3-A463-A2E08AAB975E}">
      <dgm:prSet phldrT="[Text]"/>
      <dgm:spPr/>
      <dgm:t>
        <a:bodyPr/>
        <a:lstStyle/>
        <a:p>
          <a:pPr rtl="1"/>
          <a:r>
            <a:rPr lang="ar-SA" dirty="0" smtClean="0"/>
            <a:t>الطفل الإستقلالي(أعمال جديدة للعمل بمفردهم)</a:t>
          </a:r>
          <a:endParaRPr lang="ar-SA" dirty="0"/>
        </a:p>
      </dgm:t>
    </dgm:pt>
    <dgm:pt modelId="{9E6DA694-B7AC-4CC4-ADFB-2E8749BB63D2}" type="parTrans" cxnId="{599E3622-7824-4075-B7A9-39B05551642E}">
      <dgm:prSet/>
      <dgm:spPr/>
      <dgm:t>
        <a:bodyPr/>
        <a:lstStyle/>
        <a:p>
          <a:pPr rtl="1"/>
          <a:endParaRPr lang="ar-SA"/>
        </a:p>
      </dgm:t>
    </dgm:pt>
    <dgm:pt modelId="{FB00050D-48D1-49BC-9047-F843911FBCE8}" type="sibTrans" cxnId="{599E3622-7824-4075-B7A9-39B05551642E}">
      <dgm:prSet/>
      <dgm:spPr/>
      <dgm:t>
        <a:bodyPr/>
        <a:lstStyle/>
        <a:p>
          <a:pPr rtl="1"/>
          <a:endParaRPr lang="ar-SA"/>
        </a:p>
      </dgm:t>
    </dgm:pt>
    <dgm:pt modelId="{BB833D45-A1E2-46AB-9915-31580A60C8DE}">
      <dgm:prSet phldrT="[Text]"/>
      <dgm:spPr/>
      <dgm:t>
        <a:bodyPr/>
        <a:lstStyle/>
        <a:p>
          <a:pPr rtl="1"/>
          <a:r>
            <a:rPr lang="ar-SA" dirty="0" smtClean="0"/>
            <a:t>الطفل البصري</a:t>
          </a:r>
        </a:p>
        <a:p>
          <a:pPr rtl="1"/>
          <a:r>
            <a:rPr lang="ar-SA" dirty="0" smtClean="0"/>
            <a:t>الصور – النباتات </a:t>
          </a:r>
          <a:endParaRPr lang="ar-SA" dirty="0"/>
        </a:p>
      </dgm:t>
    </dgm:pt>
    <dgm:pt modelId="{080206A0-61D7-4CE9-9E85-D22BD1788A4C}" type="parTrans" cxnId="{EEC0D045-5A40-46F7-B4F9-54A0CA387FED}">
      <dgm:prSet/>
      <dgm:spPr/>
      <dgm:t>
        <a:bodyPr/>
        <a:lstStyle/>
        <a:p>
          <a:pPr rtl="1"/>
          <a:endParaRPr lang="ar-SA"/>
        </a:p>
      </dgm:t>
    </dgm:pt>
    <dgm:pt modelId="{3F59B85A-EC19-464B-B457-739D39FC2110}" type="sibTrans" cxnId="{EEC0D045-5A40-46F7-B4F9-54A0CA387FED}">
      <dgm:prSet/>
      <dgm:spPr/>
      <dgm:t>
        <a:bodyPr/>
        <a:lstStyle/>
        <a:p>
          <a:pPr rtl="1"/>
          <a:endParaRPr lang="ar-SA"/>
        </a:p>
      </dgm:t>
    </dgm:pt>
    <dgm:pt modelId="{450B8311-4403-4C58-B640-509F67A4A0AA}">
      <dgm:prSet phldrT="[Text]"/>
      <dgm:spPr/>
      <dgm:t>
        <a:bodyPr/>
        <a:lstStyle/>
        <a:p>
          <a:pPr rtl="1"/>
          <a:r>
            <a:rPr lang="ar-SA" dirty="0" smtClean="0"/>
            <a:t>الطفل اللفظي </a:t>
          </a:r>
        </a:p>
        <a:p>
          <a:pPr rtl="1"/>
          <a:r>
            <a:rPr lang="ar-SA" dirty="0" smtClean="0"/>
            <a:t>السمع (أشرطة – نشيد )</a:t>
          </a:r>
          <a:endParaRPr lang="ar-SA" dirty="0"/>
        </a:p>
      </dgm:t>
    </dgm:pt>
    <dgm:pt modelId="{D496621D-DE06-4FFD-9C41-A1D54C3B2EAF}" type="parTrans" cxnId="{808650C2-F833-4495-AFC2-17169417A5E1}">
      <dgm:prSet/>
      <dgm:spPr/>
      <dgm:t>
        <a:bodyPr/>
        <a:lstStyle/>
        <a:p>
          <a:pPr rtl="1"/>
          <a:endParaRPr lang="ar-SA"/>
        </a:p>
      </dgm:t>
    </dgm:pt>
    <dgm:pt modelId="{FECADCC2-D722-4D35-B372-4DDD1D5991EF}" type="sibTrans" cxnId="{808650C2-F833-4495-AFC2-17169417A5E1}">
      <dgm:prSet/>
      <dgm:spPr/>
      <dgm:t>
        <a:bodyPr/>
        <a:lstStyle/>
        <a:p>
          <a:pPr rtl="1"/>
          <a:endParaRPr lang="ar-SA"/>
        </a:p>
      </dgm:t>
    </dgm:pt>
    <dgm:pt modelId="{148A257D-9602-4A8A-AB27-FA10F08F0C2E}" type="pres">
      <dgm:prSet presAssocID="{6E20A9B9-41D6-4E80-AC5D-41CCB7BA6E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B2F9A4B-9A22-4D8D-A247-8D625A0886FC}" type="pres">
      <dgm:prSet presAssocID="{BF903ABF-1B95-415B-8C89-F2842CB1A303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CA1EC0-9A58-4D40-847B-DB5905DE201F}" type="pres">
      <dgm:prSet presAssocID="{F09EC9FD-F2FD-4C55-8462-67B310E2E164}" presName="space" presStyleCnt="0"/>
      <dgm:spPr/>
    </dgm:pt>
    <dgm:pt modelId="{59FEAD5F-B315-4053-8B2F-68C730458659}" type="pres">
      <dgm:prSet presAssocID="{94A16C52-ABEA-47E3-A463-A2E08AAB975E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4DD081-6248-498A-9556-1B731BF845EB}" type="pres">
      <dgm:prSet presAssocID="{FB00050D-48D1-49BC-9047-F843911FBCE8}" presName="space" presStyleCnt="0"/>
      <dgm:spPr/>
    </dgm:pt>
    <dgm:pt modelId="{1546984B-F103-4BFF-A861-CA997D7BA491}" type="pres">
      <dgm:prSet presAssocID="{BB833D45-A1E2-46AB-9915-31580A60C8DE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A4A142-5667-4C58-8D01-B9756EDEF4AA}" type="pres">
      <dgm:prSet presAssocID="{3F59B85A-EC19-464B-B457-739D39FC2110}" presName="space" presStyleCnt="0"/>
      <dgm:spPr/>
    </dgm:pt>
    <dgm:pt modelId="{7DAA1D90-B8B3-4D6B-8AFD-40B8DEB5BF9C}" type="pres">
      <dgm:prSet presAssocID="{450B8311-4403-4C58-B640-509F67A4A0A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3789F18-B6C4-40D3-86DD-CC2EC0A32009}" type="presOf" srcId="{6E20A9B9-41D6-4E80-AC5D-41CCB7BA6E52}" destId="{148A257D-9602-4A8A-AB27-FA10F08F0C2E}" srcOrd="0" destOrd="0" presId="urn:microsoft.com/office/officeart/2005/8/layout/venn3"/>
    <dgm:cxn modelId="{EEC0D045-5A40-46F7-B4F9-54A0CA387FED}" srcId="{6E20A9B9-41D6-4E80-AC5D-41CCB7BA6E52}" destId="{BB833D45-A1E2-46AB-9915-31580A60C8DE}" srcOrd="2" destOrd="0" parTransId="{080206A0-61D7-4CE9-9E85-D22BD1788A4C}" sibTransId="{3F59B85A-EC19-464B-B457-739D39FC2110}"/>
    <dgm:cxn modelId="{0B8D5209-4CB7-4E2B-8C9B-E46838638C3F}" type="presOf" srcId="{94A16C52-ABEA-47E3-A463-A2E08AAB975E}" destId="{59FEAD5F-B315-4053-8B2F-68C730458659}" srcOrd="0" destOrd="0" presId="urn:microsoft.com/office/officeart/2005/8/layout/venn3"/>
    <dgm:cxn modelId="{553382B3-519B-4312-9B60-BB12D554C7F2}" srcId="{6E20A9B9-41D6-4E80-AC5D-41CCB7BA6E52}" destId="{BF903ABF-1B95-415B-8C89-F2842CB1A303}" srcOrd="0" destOrd="0" parTransId="{FA4004EC-A6B5-488B-BF27-296B78B4CA90}" sibTransId="{F09EC9FD-F2FD-4C55-8462-67B310E2E164}"/>
    <dgm:cxn modelId="{29620A44-1E36-4CA9-AAB9-9BE922B12DB1}" type="presOf" srcId="{BF903ABF-1B95-415B-8C89-F2842CB1A303}" destId="{BB2F9A4B-9A22-4D8D-A247-8D625A0886FC}" srcOrd="0" destOrd="0" presId="urn:microsoft.com/office/officeart/2005/8/layout/venn3"/>
    <dgm:cxn modelId="{244F3756-EDBD-4C3F-95D1-0F2E8ECD9FC7}" type="presOf" srcId="{BB833D45-A1E2-46AB-9915-31580A60C8DE}" destId="{1546984B-F103-4BFF-A861-CA997D7BA491}" srcOrd="0" destOrd="0" presId="urn:microsoft.com/office/officeart/2005/8/layout/venn3"/>
    <dgm:cxn modelId="{599E3622-7824-4075-B7A9-39B05551642E}" srcId="{6E20A9B9-41D6-4E80-AC5D-41CCB7BA6E52}" destId="{94A16C52-ABEA-47E3-A463-A2E08AAB975E}" srcOrd="1" destOrd="0" parTransId="{9E6DA694-B7AC-4CC4-ADFB-2E8749BB63D2}" sibTransId="{FB00050D-48D1-49BC-9047-F843911FBCE8}"/>
    <dgm:cxn modelId="{808650C2-F833-4495-AFC2-17169417A5E1}" srcId="{6E20A9B9-41D6-4E80-AC5D-41CCB7BA6E52}" destId="{450B8311-4403-4C58-B640-509F67A4A0AA}" srcOrd="3" destOrd="0" parTransId="{D496621D-DE06-4FFD-9C41-A1D54C3B2EAF}" sibTransId="{FECADCC2-D722-4D35-B372-4DDD1D5991EF}"/>
    <dgm:cxn modelId="{A363FAD3-8405-4ECD-A61E-6F45DC945FC2}" type="presOf" srcId="{450B8311-4403-4C58-B640-509F67A4A0AA}" destId="{7DAA1D90-B8B3-4D6B-8AFD-40B8DEB5BF9C}" srcOrd="0" destOrd="0" presId="urn:microsoft.com/office/officeart/2005/8/layout/venn3"/>
    <dgm:cxn modelId="{325A1D77-206F-4758-B27C-4B8B3E3C621B}" type="presParOf" srcId="{148A257D-9602-4A8A-AB27-FA10F08F0C2E}" destId="{BB2F9A4B-9A22-4D8D-A247-8D625A0886FC}" srcOrd="0" destOrd="0" presId="urn:microsoft.com/office/officeart/2005/8/layout/venn3"/>
    <dgm:cxn modelId="{90B24A4D-B16A-46B1-9C17-183E696FF1DF}" type="presParOf" srcId="{148A257D-9602-4A8A-AB27-FA10F08F0C2E}" destId="{89CA1EC0-9A58-4D40-847B-DB5905DE201F}" srcOrd="1" destOrd="0" presId="urn:microsoft.com/office/officeart/2005/8/layout/venn3"/>
    <dgm:cxn modelId="{48A2EA67-67DD-4D06-BCDA-E2F3311FF081}" type="presParOf" srcId="{148A257D-9602-4A8A-AB27-FA10F08F0C2E}" destId="{59FEAD5F-B315-4053-8B2F-68C730458659}" srcOrd="2" destOrd="0" presId="urn:microsoft.com/office/officeart/2005/8/layout/venn3"/>
    <dgm:cxn modelId="{2985CC09-F8AE-4B08-9C53-62CD9335A8FB}" type="presParOf" srcId="{148A257D-9602-4A8A-AB27-FA10F08F0C2E}" destId="{394DD081-6248-498A-9556-1B731BF845EB}" srcOrd="3" destOrd="0" presId="urn:microsoft.com/office/officeart/2005/8/layout/venn3"/>
    <dgm:cxn modelId="{9817E045-4ACA-4ECC-84AA-B60B965D867C}" type="presParOf" srcId="{148A257D-9602-4A8A-AB27-FA10F08F0C2E}" destId="{1546984B-F103-4BFF-A861-CA997D7BA491}" srcOrd="4" destOrd="0" presId="urn:microsoft.com/office/officeart/2005/8/layout/venn3"/>
    <dgm:cxn modelId="{1E07C15A-6639-4C59-BEC3-BF103DD503C8}" type="presParOf" srcId="{148A257D-9602-4A8A-AB27-FA10F08F0C2E}" destId="{E7A4A142-5667-4C58-8D01-B9756EDEF4AA}" srcOrd="5" destOrd="0" presId="urn:microsoft.com/office/officeart/2005/8/layout/venn3"/>
    <dgm:cxn modelId="{DBA5F488-C962-4489-8A6B-2A79CA0A551E}" type="presParOf" srcId="{148A257D-9602-4A8A-AB27-FA10F08F0C2E}" destId="{7DAA1D90-B8B3-4D6B-8AFD-40B8DEB5BF9C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493962-4D4A-4E11-B64D-71AE9FF341E8}" type="doc">
      <dgm:prSet loTypeId="urn:microsoft.com/office/officeart/2005/8/layout/bProcess4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pPr rtl="1"/>
          <a:endParaRPr lang="ar-SA"/>
        </a:p>
      </dgm:t>
    </dgm:pt>
    <dgm:pt modelId="{C023B8EA-08AA-4297-89DA-5432C65DDA71}">
      <dgm:prSet phldrT="[Text]"/>
      <dgm:spPr/>
      <dgm:t>
        <a:bodyPr/>
        <a:lstStyle/>
        <a:p>
          <a:pPr rtl="1"/>
          <a:r>
            <a:rPr lang="ar-SA" dirty="0" smtClean="0"/>
            <a:t>أنشطة خارج الصف </a:t>
          </a:r>
        </a:p>
        <a:p>
          <a:pPr rtl="1"/>
          <a:r>
            <a:rPr lang="ar-SA" dirty="0" smtClean="0"/>
            <a:t>الملعب _ عوامل الطقس </a:t>
          </a:r>
          <a:endParaRPr lang="ar-SA" dirty="0"/>
        </a:p>
      </dgm:t>
    </dgm:pt>
    <dgm:pt modelId="{402C5F4C-2932-4D05-AABA-4C136B9F248D}" type="parTrans" cxnId="{82BA40D1-8C9D-469D-8BF7-1DB2A344B45C}">
      <dgm:prSet/>
      <dgm:spPr/>
      <dgm:t>
        <a:bodyPr/>
        <a:lstStyle/>
        <a:p>
          <a:pPr rtl="1"/>
          <a:endParaRPr lang="ar-SA"/>
        </a:p>
      </dgm:t>
    </dgm:pt>
    <dgm:pt modelId="{2D3C7B47-8D55-4078-BB4E-BCFFFD6D4531}" type="sibTrans" cxnId="{82BA40D1-8C9D-469D-8BF7-1DB2A344B45C}">
      <dgm:prSet/>
      <dgm:spPr/>
      <dgm:t>
        <a:bodyPr/>
        <a:lstStyle/>
        <a:p>
          <a:pPr rtl="1"/>
          <a:endParaRPr lang="ar-SA"/>
        </a:p>
      </dgm:t>
    </dgm:pt>
    <dgm:pt modelId="{1A53E0E4-144C-4058-9A49-12C40A0B59A9}">
      <dgm:prSet phldrT="[Text]"/>
      <dgm:spPr/>
      <dgm:t>
        <a:bodyPr/>
        <a:lstStyle/>
        <a:p>
          <a:pPr rtl="1"/>
          <a:r>
            <a:rPr lang="ar-SA" dirty="0" smtClean="0"/>
            <a:t>أنشطة هادئة بالأركان الهادئة</a:t>
          </a:r>
          <a:endParaRPr lang="ar-SA" dirty="0"/>
        </a:p>
      </dgm:t>
    </dgm:pt>
    <dgm:pt modelId="{B505253C-989C-43DE-82E8-C6418CD1FBFA}" type="parTrans" cxnId="{5DAADE9A-345D-405B-82C8-37C5E885C95F}">
      <dgm:prSet/>
      <dgm:spPr/>
      <dgm:t>
        <a:bodyPr/>
        <a:lstStyle/>
        <a:p>
          <a:pPr rtl="1"/>
          <a:endParaRPr lang="ar-SA"/>
        </a:p>
      </dgm:t>
    </dgm:pt>
    <dgm:pt modelId="{B841B6D6-7DA4-490D-9247-117DB10B516B}" type="sibTrans" cxnId="{5DAADE9A-345D-405B-82C8-37C5E885C95F}">
      <dgm:prSet/>
      <dgm:spPr/>
      <dgm:t>
        <a:bodyPr/>
        <a:lstStyle/>
        <a:p>
          <a:pPr rtl="1"/>
          <a:endParaRPr lang="ar-SA"/>
        </a:p>
      </dgm:t>
    </dgm:pt>
    <dgm:pt modelId="{45E8527E-FEC7-46D1-B7DF-4DA989E4E152}">
      <dgm:prSet phldrT="[Text]"/>
      <dgm:spPr/>
      <dgm:t>
        <a:bodyPr/>
        <a:lstStyle/>
        <a:p>
          <a:pPr rtl="1"/>
          <a:r>
            <a:rPr lang="ar-SA" dirty="0" smtClean="0"/>
            <a:t>أنشطة غبر موجهة </a:t>
          </a:r>
        </a:p>
        <a:p>
          <a:pPr rtl="1"/>
          <a:r>
            <a:rPr lang="ar-SA" dirty="0" smtClean="0"/>
            <a:t>الأركان </a:t>
          </a:r>
          <a:endParaRPr lang="ar-SA" dirty="0"/>
        </a:p>
      </dgm:t>
    </dgm:pt>
    <dgm:pt modelId="{8E9BAE5C-9B0E-403C-BEC3-3256EBDAFB47}" type="parTrans" cxnId="{A6109B17-ECD0-4181-9316-B67AAFD73271}">
      <dgm:prSet/>
      <dgm:spPr/>
      <dgm:t>
        <a:bodyPr/>
        <a:lstStyle/>
        <a:p>
          <a:pPr rtl="1"/>
          <a:endParaRPr lang="ar-SA"/>
        </a:p>
      </dgm:t>
    </dgm:pt>
    <dgm:pt modelId="{B5F387D9-B6F9-4143-A05B-34FB759B01A7}" type="sibTrans" cxnId="{A6109B17-ECD0-4181-9316-B67AAFD73271}">
      <dgm:prSet/>
      <dgm:spPr/>
      <dgm:t>
        <a:bodyPr/>
        <a:lstStyle/>
        <a:p>
          <a:pPr rtl="1"/>
          <a:endParaRPr lang="ar-SA"/>
        </a:p>
      </dgm:t>
    </dgm:pt>
    <dgm:pt modelId="{3CBCF825-2417-41AB-9A78-D162600AE833}">
      <dgm:prSet phldrT="[Text]"/>
      <dgm:spPr/>
      <dgm:t>
        <a:bodyPr/>
        <a:lstStyle/>
        <a:p>
          <a:pPr rtl="1"/>
          <a:r>
            <a:rPr lang="ar-SA" dirty="0" smtClean="0"/>
            <a:t>أنشطة صاخبة </a:t>
          </a:r>
        </a:p>
        <a:p>
          <a:pPr rtl="1"/>
          <a:r>
            <a:rPr lang="ar-SA" dirty="0" smtClean="0"/>
            <a:t>بالأركان الصاخبة</a:t>
          </a:r>
          <a:endParaRPr lang="ar-SA" dirty="0"/>
        </a:p>
      </dgm:t>
    </dgm:pt>
    <dgm:pt modelId="{88BC9F18-375E-4EFC-B236-1728E4B9C6AC}" type="parTrans" cxnId="{F37D1B97-8D53-4C4F-9514-772D1EEA0C32}">
      <dgm:prSet/>
      <dgm:spPr/>
      <dgm:t>
        <a:bodyPr/>
        <a:lstStyle/>
        <a:p>
          <a:pPr rtl="1"/>
          <a:endParaRPr lang="ar-SA"/>
        </a:p>
      </dgm:t>
    </dgm:pt>
    <dgm:pt modelId="{D055C1E3-0A82-4FEE-B8D6-8921AD03710E}" type="sibTrans" cxnId="{F37D1B97-8D53-4C4F-9514-772D1EEA0C32}">
      <dgm:prSet/>
      <dgm:spPr/>
      <dgm:t>
        <a:bodyPr/>
        <a:lstStyle/>
        <a:p>
          <a:pPr rtl="1"/>
          <a:endParaRPr lang="ar-SA"/>
        </a:p>
      </dgm:t>
    </dgm:pt>
    <dgm:pt modelId="{B0A44500-44B3-4806-8056-B395AF6361F7}">
      <dgm:prSet phldrT="[Text]"/>
      <dgm:spPr/>
      <dgm:t>
        <a:bodyPr/>
        <a:lstStyle/>
        <a:p>
          <a:pPr rtl="1"/>
          <a:r>
            <a:rPr lang="ar-SA" dirty="0" smtClean="0"/>
            <a:t>أنشطة منظمة</a:t>
          </a:r>
        </a:p>
        <a:p>
          <a:pPr rtl="1"/>
          <a:r>
            <a:rPr lang="ar-SA" dirty="0" smtClean="0"/>
            <a:t>الخرز </a:t>
          </a:r>
          <a:r>
            <a:rPr lang="en-US" dirty="0" smtClean="0"/>
            <a:t>Puzzle</a:t>
          </a:r>
          <a:endParaRPr lang="ar-SA" dirty="0"/>
        </a:p>
      </dgm:t>
    </dgm:pt>
    <dgm:pt modelId="{E90D161A-E2EC-490D-9B2F-941596F7AB6B}" type="parTrans" cxnId="{97ABE23F-4674-4CDB-8FD6-F1C9A60BD86C}">
      <dgm:prSet/>
      <dgm:spPr/>
      <dgm:t>
        <a:bodyPr/>
        <a:lstStyle/>
        <a:p>
          <a:pPr rtl="1"/>
          <a:endParaRPr lang="ar-SA"/>
        </a:p>
      </dgm:t>
    </dgm:pt>
    <dgm:pt modelId="{8650619A-1F23-4C6F-B528-37DCA1C84C08}" type="sibTrans" cxnId="{97ABE23F-4674-4CDB-8FD6-F1C9A60BD86C}">
      <dgm:prSet/>
      <dgm:spPr/>
      <dgm:t>
        <a:bodyPr/>
        <a:lstStyle/>
        <a:p>
          <a:pPr rtl="1"/>
          <a:endParaRPr lang="ar-SA"/>
        </a:p>
      </dgm:t>
    </dgm:pt>
    <dgm:pt modelId="{C949D7A8-8B1C-4468-83F3-B4DC72D51E66}">
      <dgm:prSet phldrT="[Text]"/>
      <dgm:spPr/>
      <dgm:t>
        <a:bodyPr/>
        <a:lstStyle/>
        <a:p>
          <a:pPr rtl="1"/>
          <a:r>
            <a:rPr lang="ar-SA" dirty="0" smtClean="0"/>
            <a:t>أنشطة غير منظمة </a:t>
          </a:r>
        </a:p>
        <a:p>
          <a:pPr rtl="1"/>
          <a:r>
            <a:rPr lang="ar-SA" dirty="0" smtClean="0"/>
            <a:t>اللعب بالمكعبات</a:t>
          </a:r>
          <a:endParaRPr lang="ar-SA" dirty="0"/>
        </a:p>
      </dgm:t>
    </dgm:pt>
    <dgm:pt modelId="{3E8163DC-F3F1-4A40-AE50-85992CC2F5E9}" type="parTrans" cxnId="{53190A06-24C4-479A-B09E-CD37465DD472}">
      <dgm:prSet/>
      <dgm:spPr/>
      <dgm:t>
        <a:bodyPr/>
        <a:lstStyle/>
        <a:p>
          <a:pPr rtl="1"/>
          <a:endParaRPr lang="ar-SA"/>
        </a:p>
      </dgm:t>
    </dgm:pt>
    <dgm:pt modelId="{AB73AF44-03C6-4874-899F-126CC7E183C8}" type="sibTrans" cxnId="{53190A06-24C4-479A-B09E-CD37465DD472}">
      <dgm:prSet/>
      <dgm:spPr/>
      <dgm:t>
        <a:bodyPr/>
        <a:lstStyle/>
        <a:p>
          <a:pPr rtl="1"/>
          <a:endParaRPr lang="ar-SA"/>
        </a:p>
      </dgm:t>
    </dgm:pt>
    <dgm:pt modelId="{AE66B5AD-161A-498F-A253-071339893A07}">
      <dgm:prSet phldrT="[Text]"/>
      <dgm:spPr/>
      <dgm:t>
        <a:bodyPr/>
        <a:lstStyle/>
        <a:p>
          <a:pPr rtl="1"/>
          <a:r>
            <a:rPr lang="ar-SA" dirty="0" smtClean="0"/>
            <a:t>أنشطة داخل الصف </a:t>
          </a:r>
          <a:endParaRPr lang="ar-SA" dirty="0"/>
        </a:p>
      </dgm:t>
    </dgm:pt>
    <dgm:pt modelId="{D735F407-7520-4AF0-9EC1-C182B3BC3EF0}" type="parTrans" cxnId="{C3DEC8E2-E430-4774-9666-98D7D5D0E507}">
      <dgm:prSet/>
      <dgm:spPr/>
      <dgm:t>
        <a:bodyPr/>
        <a:lstStyle/>
        <a:p>
          <a:pPr rtl="1"/>
          <a:endParaRPr lang="ar-SA"/>
        </a:p>
      </dgm:t>
    </dgm:pt>
    <dgm:pt modelId="{E0B1FB3F-E5F5-4255-9482-EAEB27ED359A}" type="sibTrans" cxnId="{C3DEC8E2-E430-4774-9666-98D7D5D0E507}">
      <dgm:prSet/>
      <dgm:spPr/>
      <dgm:t>
        <a:bodyPr/>
        <a:lstStyle/>
        <a:p>
          <a:pPr rtl="1"/>
          <a:endParaRPr lang="ar-SA"/>
        </a:p>
      </dgm:t>
    </dgm:pt>
    <dgm:pt modelId="{B384A730-415A-4154-BE71-C544EAE6CEC7}">
      <dgm:prSet phldrT="[Text]"/>
      <dgm:spPr/>
      <dgm:t>
        <a:bodyPr/>
        <a:lstStyle/>
        <a:p>
          <a:pPr rtl="1"/>
          <a:r>
            <a:rPr lang="ar-SA" dirty="0" smtClean="0"/>
            <a:t>أنشطة موجهة من المعلمة </a:t>
          </a:r>
          <a:endParaRPr lang="ar-SA" dirty="0"/>
        </a:p>
      </dgm:t>
    </dgm:pt>
    <dgm:pt modelId="{BE481376-844E-4C0E-80C7-59F0F907BC89}" type="parTrans" cxnId="{B012D389-17F4-4A0C-BEA8-5D8FC31CB7B9}">
      <dgm:prSet/>
      <dgm:spPr/>
      <dgm:t>
        <a:bodyPr/>
        <a:lstStyle/>
        <a:p>
          <a:pPr rtl="1"/>
          <a:endParaRPr lang="ar-SA"/>
        </a:p>
      </dgm:t>
    </dgm:pt>
    <dgm:pt modelId="{5C7150CC-2442-4069-BA6E-411E87173FE2}" type="sibTrans" cxnId="{B012D389-17F4-4A0C-BEA8-5D8FC31CB7B9}">
      <dgm:prSet/>
      <dgm:spPr/>
      <dgm:t>
        <a:bodyPr/>
        <a:lstStyle/>
        <a:p>
          <a:pPr rtl="1"/>
          <a:endParaRPr lang="ar-SA"/>
        </a:p>
      </dgm:t>
    </dgm:pt>
    <dgm:pt modelId="{1A3DDE12-B772-4C8E-B8A9-C96DFBDDD5FF}" type="pres">
      <dgm:prSet presAssocID="{8B493962-4D4A-4E11-B64D-71AE9FF341E8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DA804EE-236C-4CDB-B706-C26F7632B24B}" type="pres">
      <dgm:prSet presAssocID="{C023B8EA-08AA-4297-89DA-5432C65DDA71}" presName="compNode" presStyleCnt="0"/>
      <dgm:spPr/>
    </dgm:pt>
    <dgm:pt modelId="{EA7F7873-6BDF-4BA8-9BBF-846EDE2EA452}" type="pres">
      <dgm:prSet presAssocID="{C023B8EA-08AA-4297-89DA-5432C65DDA71}" presName="dummyConnPt" presStyleCnt="0"/>
      <dgm:spPr/>
    </dgm:pt>
    <dgm:pt modelId="{B4441B3D-C428-46E9-BDB0-4EF4486DC857}" type="pres">
      <dgm:prSet presAssocID="{C023B8EA-08AA-4297-89DA-5432C65DDA7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27D6E8-768F-40A7-BC3E-0E443D6E09C9}" type="pres">
      <dgm:prSet presAssocID="{2D3C7B47-8D55-4078-BB4E-BCFFFD6D4531}" presName="sibTrans" presStyleLbl="bgSibTrans2D1" presStyleIdx="0" presStyleCnt="7"/>
      <dgm:spPr/>
      <dgm:t>
        <a:bodyPr/>
        <a:lstStyle/>
        <a:p>
          <a:pPr rtl="1"/>
          <a:endParaRPr lang="ar-SA"/>
        </a:p>
      </dgm:t>
    </dgm:pt>
    <dgm:pt modelId="{32FE0CA2-D3E2-4D75-A80D-3DB9545935BF}" type="pres">
      <dgm:prSet presAssocID="{1A53E0E4-144C-4058-9A49-12C40A0B59A9}" presName="compNode" presStyleCnt="0"/>
      <dgm:spPr/>
    </dgm:pt>
    <dgm:pt modelId="{B47ECA1F-05AF-4E2F-B402-E67CF16F43BC}" type="pres">
      <dgm:prSet presAssocID="{1A53E0E4-144C-4058-9A49-12C40A0B59A9}" presName="dummyConnPt" presStyleCnt="0"/>
      <dgm:spPr/>
    </dgm:pt>
    <dgm:pt modelId="{096117FF-4536-47CB-8999-4F64C169D7E6}" type="pres">
      <dgm:prSet presAssocID="{1A53E0E4-144C-4058-9A49-12C40A0B59A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072788-0715-483E-8528-7C595E148F2E}" type="pres">
      <dgm:prSet presAssocID="{B841B6D6-7DA4-490D-9247-117DB10B516B}" presName="sibTrans" presStyleLbl="bgSibTrans2D1" presStyleIdx="1" presStyleCnt="7"/>
      <dgm:spPr/>
      <dgm:t>
        <a:bodyPr/>
        <a:lstStyle/>
        <a:p>
          <a:pPr rtl="1"/>
          <a:endParaRPr lang="ar-SA"/>
        </a:p>
      </dgm:t>
    </dgm:pt>
    <dgm:pt modelId="{EBF9B8A1-7635-4FED-B424-082E4D400E34}" type="pres">
      <dgm:prSet presAssocID="{45E8527E-FEC7-46D1-B7DF-4DA989E4E152}" presName="compNode" presStyleCnt="0"/>
      <dgm:spPr/>
    </dgm:pt>
    <dgm:pt modelId="{264A35B2-ED60-4F9E-BFA7-A273A7315B81}" type="pres">
      <dgm:prSet presAssocID="{45E8527E-FEC7-46D1-B7DF-4DA989E4E152}" presName="dummyConnPt" presStyleCnt="0"/>
      <dgm:spPr/>
    </dgm:pt>
    <dgm:pt modelId="{68FB86CD-7900-4008-8060-197B10649266}" type="pres">
      <dgm:prSet presAssocID="{45E8527E-FEC7-46D1-B7DF-4DA989E4E15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BB13AD-3714-4746-8CB4-EB1E648E99C4}" type="pres">
      <dgm:prSet presAssocID="{B5F387D9-B6F9-4143-A05B-34FB759B01A7}" presName="sibTrans" presStyleLbl="bgSibTrans2D1" presStyleIdx="2" presStyleCnt="7"/>
      <dgm:spPr/>
      <dgm:t>
        <a:bodyPr/>
        <a:lstStyle/>
        <a:p>
          <a:pPr rtl="1"/>
          <a:endParaRPr lang="ar-SA"/>
        </a:p>
      </dgm:t>
    </dgm:pt>
    <dgm:pt modelId="{CF54D8A5-297C-47C1-B201-3C358AA1C567}" type="pres">
      <dgm:prSet presAssocID="{3CBCF825-2417-41AB-9A78-D162600AE833}" presName="compNode" presStyleCnt="0"/>
      <dgm:spPr/>
    </dgm:pt>
    <dgm:pt modelId="{81E678B3-2B0F-463E-8367-788D28FFE564}" type="pres">
      <dgm:prSet presAssocID="{3CBCF825-2417-41AB-9A78-D162600AE833}" presName="dummyConnPt" presStyleCnt="0"/>
      <dgm:spPr/>
    </dgm:pt>
    <dgm:pt modelId="{5D1E54A4-AF87-46AC-AA2C-E351CE51E930}" type="pres">
      <dgm:prSet presAssocID="{3CBCF825-2417-41AB-9A78-D162600AE83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55D28E3-FD20-4673-AC16-7F0B3F46D0ED}" type="pres">
      <dgm:prSet presAssocID="{D055C1E3-0A82-4FEE-B8D6-8921AD03710E}" presName="sibTrans" presStyleLbl="bgSibTrans2D1" presStyleIdx="3" presStyleCnt="7"/>
      <dgm:spPr/>
      <dgm:t>
        <a:bodyPr/>
        <a:lstStyle/>
        <a:p>
          <a:pPr rtl="1"/>
          <a:endParaRPr lang="ar-SA"/>
        </a:p>
      </dgm:t>
    </dgm:pt>
    <dgm:pt modelId="{521C8005-0CDE-4995-82FA-1DC0630FFA8C}" type="pres">
      <dgm:prSet presAssocID="{B0A44500-44B3-4806-8056-B395AF6361F7}" presName="compNode" presStyleCnt="0"/>
      <dgm:spPr/>
    </dgm:pt>
    <dgm:pt modelId="{1C0DC634-F5E6-48A2-9069-28F89AF2C4C8}" type="pres">
      <dgm:prSet presAssocID="{B0A44500-44B3-4806-8056-B395AF6361F7}" presName="dummyConnPt" presStyleCnt="0"/>
      <dgm:spPr/>
    </dgm:pt>
    <dgm:pt modelId="{12E4AE6A-EB1E-458D-970B-DFEEB11651F8}" type="pres">
      <dgm:prSet presAssocID="{B0A44500-44B3-4806-8056-B395AF6361F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498BB7-1E18-4067-8770-E4E26B3377B8}" type="pres">
      <dgm:prSet presAssocID="{8650619A-1F23-4C6F-B528-37DCA1C84C08}" presName="sibTrans" presStyleLbl="bgSibTrans2D1" presStyleIdx="4" presStyleCnt="7"/>
      <dgm:spPr/>
      <dgm:t>
        <a:bodyPr/>
        <a:lstStyle/>
        <a:p>
          <a:pPr rtl="1"/>
          <a:endParaRPr lang="ar-SA"/>
        </a:p>
      </dgm:t>
    </dgm:pt>
    <dgm:pt modelId="{15B7C2BB-6F3B-4620-84D9-1757B211FFD3}" type="pres">
      <dgm:prSet presAssocID="{C949D7A8-8B1C-4468-83F3-B4DC72D51E66}" presName="compNode" presStyleCnt="0"/>
      <dgm:spPr/>
    </dgm:pt>
    <dgm:pt modelId="{AC3114A2-DBD7-44A4-AA9D-23E31AC747B3}" type="pres">
      <dgm:prSet presAssocID="{C949D7A8-8B1C-4468-83F3-B4DC72D51E66}" presName="dummyConnPt" presStyleCnt="0"/>
      <dgm:spPr/>
    </dgm:pt>
    <dgm:pt modelId="{13139676-5968-49D5-88CB-DCB77384351E}" type="pres">
      <dgm:prSet presAssocID="{C949D7A8-8B1C-4468-83F3-B4DC72D51E6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36B785A-5343-422D-9914-DA304E7A578F}" type="pres">
      <dgm:prSet presAssocID="{AB73AF44-03C6-4874-899F-126CC7E183C8}" presName="sibTrans" presStyleLbl="bgSibTrans2D1" presStyleIdx="5" presStyleCnt="7"/>
      <dgm:spPr/>
      <dgm:t>
        <a:bodyPr/>
        <a:lstStyle/>
        <a:p>
          <a:pPr rtl="1"/>
          <a:endParaRPr lang="ar-SA"/>
        </a:p>
      </dgm:t>
    </dgm:pt>
    <dgm:pt modelId="{5534D951-BF08-4FE8-877B-B408EEAA4CB7}" type="pres">
      <dgm:prSet presAssocID="{AE66B5AD-161A-498F-A253-071339893A07}" presName="compNode" presStyleCnt="0"/>
      <dgm:spPr/>
    </dgm:pt>
    <dgm:pt modelId="{0A4458CC-1CE2-482A-B831-EFACAF86D2AD}" type="pres">
      <dgm:prSet presAssocID="{AE66B5AD-161A-498F-A253-071339893A07}" presName="dummyConnPt" presStyleCnt="0"/>
      <dgm:spPr/>
    </dgm:pt>
    <dgm:pt modelId="{B28BE834-3CF4-429C-B4F4-C23CA73F5D9C}" type="pres">
      <dgm:prSet presAssocID="{AE66B5AD-161A-498F-A253-071339893A0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98516A-B182-4E9D-B2EC-73082AB465A1}" type="pres">
      <dgm:prSet presAssocID="{E0B1FB3F-E5F5-4255-9482-EAEB27ED359A}" presName="sibTrans" presStyleLbl="bgSibTrans2D1" presStyleIdx="6" presStyleCnt="7"/>
      <dgm:spPr/>
      <dgm:t>
        <a:bodyPr/>
        <a:lstStyle/>
        <a:p>
          <a:pPr rtl="1"/>
          <a:endParaRPr lang="ar-SA"/>
        </a:p>
      </dgm:t>
    </dgm:pt>
    <dgm:pt modelId="{84E3E8EE-1389-48D6-BC95-47D2B9A08476}" type="pres">
      <dgm:prSet presAssocID="{B384A730-415A-4154-BE71-C544EAE6CEC7}" presName="compNode" presStyleCnt="0"/>
      <dgm:spPr/>
    </dgm:pt>
    <dgm:pt modelId="{52084ED4-6EA4-494D-A99B-1C056A848779}" type="pres">
      <dgm:prSet presAssocID="{B384A730-415A-4154-BE71-C544EAE6CEC7}" presName="dummyConnPt" presStyleCnt="0"/>
      <dgm:spPr/>
    </dgm:pt>
    <dgm:pt modelId="{0876C514-99D0-45FB-B4C2-ABE456061DFC}" type="pres">
      <dgm:prSet presAssocID="{B384A730-415A-4154-BE71-C544EAE6CEC7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3190A06-24C4-479A-B09E-CD37465DD472}" srcId="{8B493962-4D4A-4E11-B64D-71AE9FF341E8}" destId="{C949D7A8-8B1C-4468-83F3-B4DC72D51E66}" srcOrd="5" destOrd="0" parTransId="{3E8163DC-F3F1-4A40-AE50-85992CC2F5E9}" sibTransId="{AB73AF44-03C6-4874-899F-126CC7E183C8}"/>
    <dgm:cxn modelId="{6B431317-02E1-45F0-B445-57143BE54DE3}" type="presOf" srcId="{C949D7A8-8B1C-4468-83F3-B4DC72D51E66}" destId="{13139676-5968-49D5-88CB-DCB77384351E}" srcOrd="0" destOrd="0" presId="urn:microsoft.com/office/officeart/2005/8/layout/bProcess4"/>
    <dgm:cxn modelId="{4EFFC3B4-B480-4637-B3D7-E40ED9C8D253}" type="presOf" srcId="{B0A44500-44B3-4806-8056-B395AF6361F7}" destId="{12E4AE6A-EB1E-458D-970B-DFEEB11651F8}" srcOrd="0" destOrd="0" presId="urn:microsoft.com/office/officeart/2005/8/layout/bProcess4"/>
    <dgm:cxn modelId="{FBF783A6-48F9-4B38-82F2-16890B78F0BA}" type="presOf" srcId="{3CBCF825-2417-41AB-9A78-D162600AE833}" destId="{5D1E54A4-AF87-46AC-AA2C-E351CE51E930}" srcOrd="0" destOrd="0" presId="urn:microsoft.com/office/officeart/2005/8/layout/bProcess4"/>
    <dgm:cxn modelId="{B012D389-17F4-4A0C-BEA8-5D8FC31CB7B9}" srcId="{8B493962-4D4A-4E11-B64D-71AE9FF341E8}" destId="{B384A730-415A-4154-BE71-C544EAE6CEC7}" srcOrd="7" destOrd="0" parTransId="{BE481376-844E-4C0E-80C7-59F0F907BC89}" sibTransId="{5C7150CC-2442-4069-BA6E-411E87173FE2}"/>
    <dgm:cxn modelId="{F37D1B97-8D53-4C4F-9514-772D1EEA0C32}" srcId="{8B493962-4D4A-4E11-B64D-71AE9FF341E8}" destId="{3CBCF825-2417-41AB-9A78-D162600AE833}" srcOrd="3" destOrd="0" parTransId="{88BC9F18-375E-4EFC-B236-1728E4B9C6AC}" sibTransId="{D055C1E3-0A82-4FEE-B8D6-8921AD03710E}"/>
    <dgm:cxn modelId="{7FD813D2-C13E-49CB-9F9E-E272BFE4177C}" type="presOf" srcId="{B841B6D6-7DA4-490D-9247-117DB10B516B}" destId="{91072788-0715-483E-8528-7C595E148F2E}" srcOrd="0" destOrd="0" presId="urn:microsoft.com/office/officeart/2005/8/layout/bProcess4"/>
    <dgm:cxn modelId="{97ABE23F-4674-4CDB-8FD6-F1C9A60BD86C}" srcId="{8B493962-4D4A-4E11-B64D-71AE9FF341E8}" destId="{B0A44500-44B3-4806-8056-B395AF6361F7}" srcOrd="4" destOrd="0" parTransId="{E90D161A-E2EC-490D-9B2F-941596F7AB6B}" sibTransId="{8650619A-1F23-4C6F-B528-37DCA1C84C08}"/>
    <dgm:cxn modelId="{35D02612-1D2B-4118-AB1A-EA0645B28726}" type="presOf" srcId="{8650619A-1F23-4C6F-B528-37DCA1C84C08}" destId="{F5498BB7-1E18-4067-8770-E4E26B3377B8}" srcOrd="0" destOrd="0" presId="urn:microsoft.com/office/officeart/2005/8/layout/bProcess4"/>
    <dgm:cxn modelId="{A6109B17-ECD0-4181-9316-B67AAFD73271}" srcId="{8B493962-4D4A-4E11-B64D-71AE9FF341E8}" destId="{45E8527E-FEC7-46D1-B7DF-4DA989E4E152}" srcOrd="2" destOrd="0" parTransId="{8E9BAE5C-9B0E-403C-BEC3-3256EBDAFB47}" sibTransId="{B5F387D9-B6F9-4143-A05B-34FB759B01A7}"/>
    <dgm:cxn modelId="{A7EBAA5A-D703-4509-A7BC-F4CE6A9AAC1A}" type="presOf" srcId="{D055C1E3-0A82-4FEE-B8D6-8921AD03710E}" destId="{355D28E3-FD20-4673-AC16-7F0B3F46D0ED}" srcOrd="0" destOrd="0" presId="urn:microsoft.com/office/officeart/2005/8/layout/bProcess4"/>
    <dgm:cxn modelId="{637B0496-78A4-4F22-B922-F73E98CCCF84}" type="presOf" srcId="{1A53E0E4-144C-4058-9A49-12C40A0B59A9}" destId="{096117FF-4536-47CB-8999-4F64C169D7E6}" srcOrd="0" destOrd="0" presId="urn:microsoft.com/office/officeart/2005/8/layout/bProcess4"/>
    <dgm:cxn modelId="{497A6914-FF27-47B6-BC97-6599E3D0FC34}" type="presOf" srcId="{AE66B5AD-161A-498F-A253-071339893A07}" destId="{B28BE834-3CF4-429C-B4F4-C23CA73F5D9C}" srcOrd="0" destOrd="0" presId="urn:microsoft.com/office/officeart/2005/8/layout/bProcess4"/>
    <dgm:cxn modelId="{F26301E3-0A55-4413-931A-E21B659A48FF}" type="presOf" srcId="{B384A730-415A-4154-BE71-C544EAE6CEC7}" destId="{0876C514-99D0-45FB-B4C2-ABE456061DFC}" srcOrd="0" destOrd="0" presId="urn:microsoft.com/office/officeart/2005/8/layout/bProcess4"/>
    <dgm:cxn modelId="{9F5DD15B-B18A-4CDA-B2D6-FBDA57B24BF6}" type="presOf" srcId="{8B493962-4D4A-4E11-B64D-71AE9FF341E8}" destId="{1A3DDE12-B772-4C8E-B8A9-C96DFBDDD5FF}" srcOrd="0" destOrd="0" presId="urn:microsoft.com/office/officeart/2005/8/layout/bProcess4"/>
    <dgm:cxn modelId="{82BA40D1-8C9D-469D-8BF7-1DB2A344B45C}" srcId="{8B493962-4D4A-4E11-B64D-71AE9FF341E8}" destId="{C023B8EA-08AA-4297-89DA-5432C65DDA71}" srcOrd="0" destOrd="0" parTransId="{402C5F4C-2932-4D05-AABA-4C136B9F248D}" sibTransId="{2D3C7B47-8D55-4078-BB4E-BCFFFD6D4531}"/>
    <dgm:cxn modelId="{5DAADE9A-345D-405B-82C8-37C5E885C95F}" srcId="{8B493962-4D4A-4E11-B64D-71AE9FF341E8}" destId="{1A53E0E4-144C-4058-9A49-12C40A0B59A9}" srcOrd="1" destOrd="0" parTransId="{B505253C-989C-43DE-82E8-C6418CD1FBFA}" sibTransId="{B841B6D6-7DA4-490D-9247-117DB10B516B}"/>
    <dgm:cxn modelId="{D919204E-AF4F-4BC0-BD2B-F6003FEAFD1A}" type="presOf" srcId="{C023B8EA-08AA-4297-89DA-5432C65DDA71}" destId="{B4441B3D-C428-46E9-BDB0-4EF4486DC857}" srcOrd="0" destOrd="0" presId="urn:microsoft.com/office/officeart/2005/8/layout/bProcess4"/>
    <dgm:cxn modelId="{C7469C39-86D4-4D40-9B3C-35D663451A94}" type="presOf" srcId="{2D3C7B47-8D55-4078-BB4E-BCFFFD6D4531}" destId="{EE27D6E8-768F-40A7-BC3E-0E443D6E09C9}" srcOrd="0" destOrd="0" presId="urn:microsoft.com/office/officeart/2005/8/layout/bProcess4"/>
    <dgm:cxn modelId="{FFCFCFF1-B189-4C52-943F-273C4370BB66}" type="presOf" srcId="{B5F387D9-B6F9-4143-A05B-34FB759B01A7}" destId="{CCBB13AD-3714-4746-8CB4-EB1E648E99C4}" srcOrd="0" destOrd="0" presId="urn:microsoft.com/office/officeart/2005/8/layout/bProcess4"/>
    <dgm:cxn modelId="{7BCC0EA5-08F2-46D4-B9D2-B8F782C6107F}" type="presOf" srcId="{AB73AF44-03C6-4874-899F-126CC7E183C8}" destId="{C36B785A-5343-422D-9914-DA304E7A578F}" srcOrd="0" destOrd="0" presId="urn:microsoft.com/office/officeart/2005/8/layout/bProcess4"/>
    <dgm:cxn modelId="{59AD00CE-5E21-4BCE-9F3B-77D5922FB567}" type="presOf" srcId="{45E8527E-FEC7-46D1-B7DF-4DA989E4E152}" destId="{68FB86CD-7900-4008-8060-197B10649266}" srcOrd="0" destOrd="0" presId="urn:microsoft.com/office/officeart/2005/8/layout/bProcess4"/>
    <dgm:cxn modelId="{82F82391-38A5-44CF-983D-0DA665982A31}" type="presOf" srcId="{E0B1FB3F-E5F5-4255-9482-EAEB27ED359A}" destId="{F398516A-B182-4E9D-B2EC-73082AB465A1}" srcOrd="0" destOrd="0" presId="urn:microsoft.com/office/officeart/2005/8/layout/bProcess4"/>
    <dgm:cxn modelId="{C3DEC8E2-E430-4774-9666-98D7D5D0E507}" srcId="{8B493962-4D4A-4E11-B64D-71AE9FF341E8}" destId="{AE66B5AD-161A-498F-A253-071339893A07}" srcOrd="6" destOrd="0" parTransId="{D735F407-7520-4AF0-9EC1-C182B3BC3EF0}" sibTransId="{E0B1FB3F-E5F5-4255-9482-EAEB27ED359A}"/>
    <dgm:cxn modelId="{7B3B797C-A636-4522-94CD-945E48BFB276}" type="presParOf" srcId="{1A3DDE12-B772-4C8E-B8A9-C96DFBDDD5FF}" destId="{9DA804EE-236C-4CDB-B706-C26F7632B24B}" srcOrd="0" destOrd="0" presId="urn:microsoft.com/office/officeart/2005/8/layout/bProcess4"/>
    <dgm:cxn modelId="{D3AB5B97-F393-4730-B5F0-CF455D250D11}" type="presParOf" srcId="{9DA804EE-236C-4CDB-B706-C26F7632B24B}" destId="{EA7F7873-6BDF-4BA8-9BBF-846EDE2EA452}" srcOrd="0" destOrd="0" presId="urn:microsoft.com/office/officeart/2005/8/layout/bProcess4"/>
    <dgm:cxn modelId="{6847EBAF-CA93-4D2A-91E0-FBB8E4CA6ECE}" type="presParOf" srcId="{9DA804EE-236C-4CDB-B706-C26F7632B24B}" destId="{B4441B3D-C428-46E9-BDB0-4EF4486DC857}" srcOrd="1" destOrd="0" presId="urn:microsoft.com/office/officeart/2005/8/layout/bProcess4"/>
    <dgm:cxn modelId="{20DAA302-B757-457A-9FB8-F6C52457B7D5}" type="presParOf" srcId="{1A3DDE12-B772-4C8E-B8A9-C96DFBDDD5FF}" destId="{EE27D6E8-768F-40A7-BC3E-0E443D6E09C9}" srcOrd="1" destOrd="0" presId="urn:microsoft.com/office/officeart/2005/8/layout/bProcess4"/>
    <dgm:cxn modelId="{A9374CC6-3C76-4E90-8B53-DC0A8CE95503}" type="presParOf" srcId="{1A3DDE12-B772-4C8E-B8A9-C96DFBDDD5FF}" destId="{32FE0CA2-D3E2-4D75-A80D-3DB9545935BF}" srcOrd="2" destOrd="0" presId="urn:microsoft.com/office/officeart/2005/8/layout/bProcess4"/>
    <dgm:cxn modelId="{905E9D84-AC66-445B-8664-6A4F95ED5E1A}" type="presParOf" srcId="{32FE0CA2-D3E2-4D75-A80D-3DB9545935BF}" destId="{B47ECA1F-05AF-4E2F-B402-E67CF16F43BC}" srcOrd="0" destOrd="0" presId="urn:microsoft.com/office/officeart/2005/8/layout/bProcess4"/>
    <dgm:cxn modelId="{34BF780A-B394-40D9-BC21-FCCA398087EE}" type="presParOf" srcId="{32FE0CA2-D3E2-4D75-A80D-3DB9545935BF}" destId="{096117FF-4536-47CB-8999-4F64C169D7E6}" srcOrd="1" destOrd="0" presId="urn:microsoft.com/office/officeart/2005/8/layout/bProcess4"/>
    <dgm:cxn modelId="{396AE047-2EAC-4BFD-80D6-F09627E2140A}" type="presParOf" srcId="{1A3DDE12-B772-4C8E-B8A9-C96DFBDDD5FF}" destId="{91072788-0715-483E-8528-7C595E148F2E}" srcOrd="3" destOrd="0" presId="urn:microsoft.com/office/officeart/2005/8/layout/bProcess4"/>
    <dgm:cxn modelId="{6527E34C-2D4C-40D3-BED4-D358753F0C0E}" type="presParOf" srcId="{1A3DDE12-B772-4C8E-B8A9-C96DFBDDD5FF}" destId="{EBF9B8A1-7635-4FED-B424-082E4D400E34}" srcOrd="4" destOrd="0" presId="urn:microsoft.com/office/officeart/2005/8/layout/bProcess4"/>
    <dgm:cxn modelId="{DE2C37DA-7ECA-438C-81F9-78A3140414F8}" type="presParOf" srcId="{EBF9B8A1-7635-4FED-B424-082E4D400E34}" destId="{264A35B2-ED60-4F9E-BFA7-A273A7315B81}" srcOrd="0" destOrd="0" presId="urn:microsoft.com/office/officeart/2005/8/layout/bProcess4"/>
    <dgm:cxn modelId="{09E4F25D-126D-49F2-9F4B-79167DF78B48}" type="presParOf" srcId="{EBF9B8A1-7635-4FED-B424-082E4D400E34}" destId="{68FB86CD-7900-4008-8060-197B10649266}" srcOrd="1" destOrd="0" presId="urn:microsoft.com/office/officeart/2005/8/layout/bProcess4"/>
    <dgm:cxn modelId="{A5BD4C43-300F-40D3-81DA-D7CD27C7EB48}" type="presParOf" srcId="{1A3DDE12-B772-4C8E-B8A9-C96DFBDDD5FF}" destId="{CCBB13AD-3714-4746-8CB4-EB1E648E99C4}" srcOrd="5" destOrd="0" presId="urn:microsoft.com/office/officeart/2005/8/layout/bProcess4"/>
    <dgm:cxn modelId="{92A14D7D-899E-46BF-9B25-2A746119EEF3}" type="presParOf" srcId="{1A3DDE12-B772-4C8E-B8A9-C96DFBDDD5FF}" destId="{CF54D8A5-297C-47C1-B201-3C358AA1C567}" srcOrd="6" destOrd="0" presId="urn:microsoft.com/office/officeart/2005/8/layout/bProcess4"/>
    <dgm:cxn modelId="{6AEA3A4A-0ED3-4D1D-BE6D-D06AA2BDD897}" type="presParOf" srcId="{CF54D8A5-297C-47C1-B201-3C358AA1C567}" destId="{81E678B3-2B0F-463E-8367-788D28FFE564}" srcOrd="0" destOrd="0" presId="urn:microsoft.com/office/officeart/2005/8/layout/bProcess4"/>
    <dgm:cxn modelId="{C25F0BDE-0076-4555-8ACE-1838336C385E}" type="presParOf" srcId="{CF54D8A5-297C-47C1-B201-3C358AA1C567}" destId="{5D1E54A4-AF87-46AC-AA2C-E351CE51E930}" srcOrd="1" destOrd="0" presId="urn:microsoft.com/office/officeart/2005/8/layout/bProcess4"/>
    <dgm:cxn modelId="{5A2C4A80-A523-4498-9B75-AF1587C732DA}" type="presParOf" srcId="{1A3DDE12-B772-4C8E-B8A9-C96DFBDDD5FF}" destId="{355D28E3-FD20-4673-AC16-7F0B3F46D0ED}" srcOrd="7" destOrd="0" presId="urn:microsoft.com/office/officeart/2005/8/layout/bProcess4"/>
    <dgm:cxn modelId="{CF371A21-1EA3-40A9-BCF0-1F18F5CC3A4F}" type="presParOf" srcId="{1A3DDE12-B772-4C8E-B8A9-C96DFBDDD5FF}" destId="{521C8005-0CDE-4995-82FA-1DC0630FFA8C}" srcOrd="8" destOrd="0" presId="urn:microsoft.com/office/officeart/2005/8/layout/bProcess4"/>
    <dgm:cxn modelId="{1B757DA5-5B03-47B9-9A2C-481348FA7AE5}" type="presParOf" srcId="{521C8005-0CDE-4995-82FA-1DC0630FFA8C}" destId="{1C0DC634-F5E6-48A2-9069-28F89AF2C4C8}" srcOrd="0" destOrd="0" presId="urn:microsoft.com/office/officeart/2005/8/layout/bProcess4"/>
    <dgm:cxn modelId="{CC1D3A6C-9281-4BDA-A297-B9F19DA204BB}" type="presParOf" srcId="{521C8005-0CDE-4995-82FA-1DC0630FFA8C}" destId="{12E4AE6A-EB1E-458D-970B-DFEEB11651F8}" srcOrd="1" destOrd="0" presId="urn:microsoft.com/office/officeart/2005/8/layout/bProcess4"/>
    <dgm:cxn modelId="{2E71FC3C-5EC0-499A-BBFC-8ECEF52FB9B4}" type="presParOf" srcId="{1A3DDE12-B772-4C8E-B8A9-C96DFBDDD5FF}" destId="{F5498BB7-1E18-4067-8770-E4E26B3377B8}" srcOrd="9" destOrd="0" presId="urn:microsoft.com/office/officeart/2005/8/layout/bProcess4"/>
    <dgm:cxn modelId="{EC178E9E-7EBC-4F9A-86AE-9C0B11AB6042}" type="presParOf" srcId="{1A3DDE12-B772-4C8E-B8A9-C96DFBDDD5FF}" destId="{15B7C2BB-6F3B-4620-84D9-1757B211FFD3}" srcOrd="10" destOrd="0" presId="urn:microsoft.com/office/officeart/2005/8/layout/bProcess4"/>
    <dgm:cxn modelId="{40F5A6B7-0F37-4224-A010-93FCC3722BA3}" type="presParOf" srcId="{15B7C2BB-6F3B-4620-84D9-1757B211FFD3}" destId="{AC3114A2-DBD7-44A4-AA9D-23E31AC747B3}" srcOrd="0" destOrd="0" presId="urn:microsoft.com/office/officeart/2005/8/layout/bProcess4"/>
    <dgm:cxn modelId="{C9308C34-EAB6-42AD-ACA0-4E175311701E}" type="presParOf" srcId="{15B7C2BB-6F3B-4620-84D9-1757B211FFD3}" destId="{13139676-5968-49D5-88CB-DCB77384351E}" srcOrd="1" destOrd="0" presId="urn:microsoft.com/office/officeart/2005/8/layout/bProcess4"/>
    <dgm:cxn modelId="{21CDDAE2-B778-454C-B05E-199415588E39}" type="presParOf" srcId="{1A3DDE12-B772-4C8E-B8A9-C96DFBDDD5FF}" destId="{C36B785A-5343-422D-9914-DA304E7A578F}" srcOrd="11" destOrd="0" presId="urn:microsoft.com/office/officeart/2005/8/layout/bProcess4"/>
    <dgm:cxn modelId="{9AAF3E6E-9F9E-4686-9EDA-6DF7C82E2B1E}" type="presParOf" srcId="{1A3DDE12-B772-4C8E-B8A9-C96DFBDDD5FF}" destId="{5534D951-BF08-4FE8-877B-B408EEAA4CB7}" srcOrd="12" destOrd="0" presId="urn:microsoft.com/office/officeart/2005/8/layout/bProcess4"/>
    <dgm:cxn modelId="{2E17BC53-BC8A-4F4A-AA7A-16DAC698BC66}" type="presParOf" srcId="{5534D951-BF08-4FE8-877B-B408EEAA4CB7}" destId="{0A4458CC-1CE2-482A-B831-EFACAF86D2AD}" srcOrd="0" destOrd="0" presId="urn:microsoft.com/office/officeart/2005/8/layout/bProcess4"/>
    <dgm:cxn modelId="{E6B8860A-2AAD-430E-8EE6-54CC27CD1A56}" type="presParOf" srcId="{5534D951-BF08-4FE8-877B-B408EEAA4CB7}" destId="{B28BE834-3CF4-429C-B4F4-C23CA73F5D9C}" srcOrd="1" destOrd="0" presId="urn:microsoft.com/office/officeart/2005/8/layout/bProcess4"/>
    <dgm:cxn modelId="{D5EE00C3-9C62-4292-9A42-FC24E8B0838E}" type="presParOf" srcId="{1A3DDE12-B772-4C8E-B8A9-C96DFBDDD5FF}" destId="{F398516A-B182-4E9D-B2EC-73082AB465A1}" srcOrd="13" destOrd="0" presId="urn:microsoft.com/office/officeart/2005/8/layout/bProcess4"/>
    <dgm:cxn modelId="{D9147601-0FD4-4307-B30B-124483FE6FE0}" type="presParOf" srcId="{1A3DDE12-B772-4C8E-B8A9-C96DFBDDD5FF}" destId="{84E3E8EE-1389-48D6-BC95-47D2B9A08476}" srcOrd="14" destOrd="0" presId="urn:microsoft.com/office/officeart/2005/8/layout/bProcess4"/>
    <dgm:cxn modelId="{F77C5116-EADE-4BB0-B791-0A76AAE2B972}" type="presParOf" srcId="{84E3E8EE-1389-48D6-BC95-47D2B9A08476}" destId="{52084ED4-6EA4-494D-A99B-1C056A848779}" srcOrd="0" destOrd="0" presId="urn:microsoft.com/office/officeart/2005/8/layout/bProcess4"/>
    <dgm:cxn modelId="{388D0B8A-0C3E-4913-A45E-4F56B0BEDF47}" type="presParOf" srcId="{84E3E8EE-1389-48D6-BC95-47D2B9A08476}" destId="{0876C514-99D0-45FB-B4C2-ABE456061DF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144780-2E87-429F-ACB8-82ABD2F577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4CFE45F8-0518-4995-9097-8E826B26022C}">
      <dgm:prSet phldrT="[Text]"/>
      <dgm:spPr/>
      <dgm:t>
        <a:bodyPr/>
        <a:lstStyle/>
        <a:p>
          <a:pPr rtl="1"/>
          <a:r>
            <a:rPr lang="ar-SA" dirty="0" smtClean="0"/>
            <a:t>عمر الطفل </a:t>
          </a:r>
          <a:endParaRPr lang="ar-SA" dirty="0"/>
        </a:p>
      </dgm:t>
    </dgm:pt>
    <dgm:pt modelId="{3B60ADE6-DB8E-40F9-8118-8BB80795B257}" type="parTrans" cxnId="{BA2DC38A-9839-4CCA-A965-5839ECBF4FA8}">
      <dgm:prSet/>
      <dgm:spPr/>
      <dgm:t>
        <a:bodyPr/>
        <a:lstStyle/>
        <a:p>
          <a:pPr rtl="1"/>
          <a:endParaRPr lang="ar-SA"/>
        </a:p>
      </dgm:t>
    </dgm:pt>
    <dgm:pt modelId="{18360451-8634-47E8-BC0C-00152530D1A6}" type="sibTrans" cxnId="{BA2DC38A-9839-4CCA-A965-5839ECBF4FA8}">
      <dgm:prSet/>
      <dgm:spPr/>
      <dgm:t>
        <a:bodyPr/>
        <a:lstStyle/>
        <a:p>
          <a:pPr rtl="1"/>
          <a:endParaRPr lang="ar-SA"/>
        </a:p>
      </dgm:t>
    </dgm:pt>
    <dgm:pt modelId="{106A47D3-E818-45FB-8612-C2B0834ADCD7}">
      <dgm:prSet phldrT="[Text]"/>
      <dgm:spPr/>
      <dgm:t>
        <a:bodyPr/>
        <a:lstStyle/>
        <a:p>
          <a:pPr rtl="1"/>
          <a:r>
            <a:rPr lang="ar-SA" dirty="0" smtClean="0"/>
            <a:t>الوقت </a:t>
          </a:r>
          <a:endParaRPr lang="ar-SA" dirty="0"/>
        </a:p>
      </dgm:t>
    </dgm:pt>
    <dgm:pt modelId="{AD4D4DB5-5AC4-4E03-8CC7-60671160A0C4}" type="parTrans" cxnId="{B00A37E6-DCBE-4B7C-BFE4-0312FA47B51D}">
      <dgm:prSet/>
      <dgm:spPr/>
      <dgm:t>
        <a:bodyPr/>
        <a:lstStyle/>
        <a:p>
          <a:pPr rtl="1"/>
          <a:endParaRPr lang="ar-SA"/>
        </a:p>
      </dgm:t>
    </dgm:pt>
    <dgm:pt modelId="{F07411F0-2BEB-47F3-952D-A2D2A05AFA35}" type="sibTrans" cxnId="{B00A37E6-DCBE-4B7C-BFE4-0312FA47B51D}">
      <dgm:prSet/>
      <dgm:spPr/>
      <dgm:t>
        <a:bodyPr/>
        <a:lstStyle/>
        <a:p>
          <a:pPr rtl="1"/>
          <a:endParaRPr lang="ar-SA"/>
        </a:p>
      </dgm:t>
    </dgm:pt>
    <dgm:pt modelId="{0BDAD220-F70A-4F04-8915-320FE32AC6A3}">
      <dgm:prSet phldrT="[Text]"/>
      <dgm:spPr/>
      <dgm:t>
        <a:bodyPr/>
        <a:lstStyle/>
        <a:p>
          <a:pPr rtl="1"/>
          <a:r>
            <a:rPr lang="ar-SA" dirty="0" smtClean="0"/>
            <a:t>التقييم </a:t>
          </a:r>
          <a:endParaRPr lang="ar-SA" dirty="0"/>
        </a:p>
      </dgm:t>
    </dgm:pt>
    <dgm:pt modelId="{A46F8E4B-2454-4899-BC37-0754CC4AA68B}" type="parTrans" cxnId="{04096527-6BD1-4794-8921-971AF552A921}">
      <dgm:prSet/>
      <dgm:spPr/>
      <dgm:t>
        <a:bodyPr/>
        <a:lstStyle/>
        <a:p>
          <a:pPr rtl="1"/>
          <a:endParaRPr lang="ar-SA"/>
        </a:p>
      </dgm:t>
    </dgm:pt>
    <dgm:pt modelId="{5B31DE64-87FC-4784-BD1E-CA15E5570F18}" type="sibTrans" cxnId="{04096527-6BD1-4794-8921-971AF552A921}">
      <dgm:prSet/>
      <dgm:spPr/>
      <dgm:t>
        <a:bodyPr/>
        <a:lstStyle/>
        <a:p>
          <a:pPr rtl="1"/>
          <a:endParaRPr lang="ar-SA"/>
        </a:p>
      </dgm:t>
    </dgm:pt>
    <dgm:pt modelId="{3722F779-BF2C-48AA-834B-9181FB988930}">
      <dgm:prSet phldrT="[Text]"/>
      <dgm:spPr/>
      <dgm:t>
        <a:bodyPr/>
        <a:lstStyle/>
        <a:p>
          <a:pPr rtl="1"/>
          <a:r>
            <a:rPr lang="ar-SA" dirty="0" smtClean="0"/>
            <a:t>دور المعلمة </a:t>
          </a:r>
          <a:endParaRPr lang="ar-SA" dirty="0"/>
        </a:p>
      </dgm:t>
    </dgm:pt>
    <dgm:pt modelId="{72339A88-A9EA-42C0-9940-489886A47C40}" type="parTrans" cxnId="{E9D9D7CC-9829-46F4-B8FE-8C07EB952701}">
      <dgm:prSet/>
      <dgm:spPr/>
      <dgm:t>
        <a:bodyPr/>
        <a:lstStyle/>
        <a:p>
          <a:pPr rtl="1"/>
          <a:endParaRPr lang="ar-SA"/>
        </a:p>
      </dgm:t>
    </dgm:pt>
    <dgm:pt modelId="{D14A96BD-A6EB-4723-90FC-5550B976C224}" type="sibTrans" cxnId="{E9D9D7CC-9829-46F4-B8FE-8C07EB952701}">
      <dgm:prSet/>
      <dgm:spPr/>
      <dgm:t>
        <a:bodyPr/>
        <a:lstStyle/>
        <a:p>
          <a:pPr rtl="1"/>
          <a:endParaRPr lang="ar-SA"/>
        </a:p>
      </dgm:t>
    </dgm:pt>
    <dgm:pt modelId="{4B78FD45-F04E-4FB0-AB5A-982DF1A886A1}">
      <dgm:prSet phldrT="[Text]"/>
      <dgm:spPr/>
      <dgm:t>
        <a:bodyPr/>
        <a:lstStyle/>
        <a:p>
          <a:pPr rtl="1"/>
          <a:r>
            <a:rPr lang="ar-SA" dirty="0" smtClean="0"/>
            <a:t>قدرات واهتمامات</a:t>
          </a:r>
          <a:endParaRPr lang="ar-SA" dirty="0"/>
        </a:p>
      </dgm:t>
    </dgm:pt>
    <dgm:pt modelId="{783DB392-94C0-46A6-B843-F07A2597F83A}" type="parTrans" cxnId="{F6142DC1-59ED-4D8B-A7DA-B1CE33A1E21B}">
      <dgm:prSet/>
      <dgm:spPr/>
      <dgm:t>
        <a:bodyPr/>
        <a:lstStyle/>
        <a:p>
          <a:pPr rtl="1"/>
          <a:endParaRPr lang="ar-SA"/>
        </a:p>
      </dgm:t>
    </dgm:pt>
    <dgm:pt modelId="{5F9BD747-2573-48C3-859A-59A4DEDB1BFB}" type="sibTrans" cxnId="{F6142DC1-59ED-4D8B-A7DA-B1CE33A1E21B}">
      <dgm:prSet/>
      <dgm:spPr/>
      <dgm:t>
        <a:bodyPr/>
        <a:lstStyle/>
        <a:p>
          <a:pPr rtl="1"/>
          <a:endParaRPr lang="ar-SA"/>
        </a:p>
      </dgm:t>
    </dgm:pt>
    <dgm:pt modelId="{BDE6B361-3E5D-4C65-98C6-E83C8895D67B}">
      <dgm:prSet phldrT="[Text]"/>
      <dgm:spPr/>
      <dgm:t>
        <a:bodyPr/>
        <a:lstStyle/>
        <a:p>
          <a:pPr rtl="1"/>
          <a:r>
            <a:rPr lang="ar-SA" dirty="0" smtClean="0"/>
            <a:t>مصادر مساعدة </a:t>
          </a:r>
        </a:p>
        <a:p>
          <a:pPr rtl="1"/>
          <a:r>
            <a:rPr lang="ar-SA" dirty="0" smtClean="0"/>
            <a:t>رحلات البيئة الأركان الخبرات </a:t>
          </a:r>
          <a:endParaRPr lang="ar-SA" dirty="0"/>
        </a:p>
      </dgm:t>
    </dgm:pt>
    <dgm:pt modelId="{27114CF3-1CE6-41A0-AAA0-FAA855E7FD89}" type="parTrans" cxnId="{0AAB0AEC-0BF4-4AA3-AD8F-B1279EA844AB}">
      <dgm:prSet/>
      <dgm:spPr/>
      <dgm:t>
        <a:bodyPr/>
        <a:lstStyle/>
        <a:p>
          <a:pPr rtl="1"/>
          <a:endParaRPr lang="ar-SA"/>
        </a:p>
      </dgm:t>
    </dgm:pt>
    <dgm:pt modelId="{105AE19F-86C1-4641-A7E5-942B26EF4BFD}" type="sibTrans" cxnId="{0AAB0AEC-0BF4-4AA3-AD8F-B1279EA844AB}">
      <dgm:prSet/>
      <dgm:spPr/>
      <dgm:t>
        <a:bodyPr/>
        <a:lstStyle/>
        <a:p>
          <a:pPr rtl="1"/>
          <a:endParaRPr lang="ar-SA"/>
        </a:p>
      </dgm:t>
    </dgm:pt>
    <dgm:pt modelId="{F3591481-02B7-4857-9F6C-4CF55C3CC7A6}" type="pres">
      <dgm:prSet presAssocID="{54144780-2E87-429F-ACB8-82ABD2F577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378786B-04BC-401E-AF23-7D89643A3C8B}" type="pres">
      <dgm:prSet presAssocID="{4CFE45F8-0518-4995-9097-8E826B26022C}" presName="hierRoot1" presStyleCnt="0"/>
      <dgm:spPr/>
    </dgm:pt>
    <dgm:pt modelId="{CB68E1FE-0184-4289-9F67-D4D8011B0CF4}" type="pres">
      <dgm:prSet presAssocID="{4CFE45F8-0518-4995-9097-8E826B26022C}" presName="composite" presStyleCnt="0"/>
      <dgm:spPr/>
    </dgm:pt>
    <dgm:pt modelId="{EC41D171-6329-49E7-901A-31C0144B434F}" type="pres">
      <dgm:prSet presAssocID="{4CFE45F8-0518-4995-9097-8E826B26022C}" presName="background" presStyleLbl="node0" presStyleIdx="0" presStyleCnt="1"/>
      <dgm:spPr/>
    </dgm:pt>
    <dgm:pt modelId="{38E3C4CF-A694-4D21-91D1-A73D456B563C}" type="pres">
      <dgm:prSet presAssocID="{4CFE45F8-0518-4995-9097-8E826B2602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B5C678-1D85-4D32-A7B2-31919F782989}" type="pres">
      <dgm:prSet presAssocID="{4CFE45F8-0518-4995-9097-8E826B26022C}" presName="hierChild2" presStyleCnt="0"/>
      <dgm:spPr/>
    </dgm:pt>
    <dgm:pt modelId="{7E0D052B-6799-4F7E-9121-D4150DBED30A}" type="pres">
      <dgm:prSet presAssocID="{AD4D4DB5-5AC4-4E03-8CC7-60671160A0C4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4325E7DB-AA22-46D8-9543-43930608F23F}" type="pres">
      <dgm:prSet presAssocID="{106A47D3-E818-45FB-8612-C2B0834ADCD7}" presName="hierRoot2" presStyleCnt="0"/>
      <dgm:spPr/>
    </dgm:pt>
    <dgm:pt modelId="{4441A8DC-6CF5-49D9-B87E-5169CDF0C38F}" type="pres">
      <dgm:prSet presAssocID="{106A47D3-E818-45FB-8612-C2B0834ADCD7}" presName="composite2" presStyleCnt="0"/>
      <dgm:spPr/>
    </dgm:pt>
    <dgm:pt modelId="{9D943616-B134-4F8F-B24B-5E6235836C68}" type="pres">
      <dgm:prSet presAssocID="{106A47D3-E818-45FB-8612-C2B0834ADCD7}" presName="background2" presStyleLbl="node2" presStyleIdx="0" presStyleCnt="2"/>
      <dgm:spPr/>
    </dgm:pt>
    <dgm:pt modelId="{AE04475A-974F-4EF0-9C99-D6D94CD37AC3}" type="pres">
      <dgm:prSet presAssocID="{106A47D3-E818-45FB-8612-C2B0834ADC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FC6E0A-D880-407C-BB1B-2BEEBD52A723}" type="pres">
      <dgm:prSet presAssocID="{106A47D3-E818-45FB-8612-C2B0834ADCD7}" presName="hierChild3" presStyleCnt="0"/>
      <dgm:spPr/>
    </dgm:pt>
    <dgm:pt modelId="{6F3C7E9B-65B0-4CF7-B098-CD8A80E055EE}" type="pres">
      <dgm:prSet presAssocID="{A46F8E4B-2454-4899-BC37-0754CC4AA68B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F19E8BBE-383B-411A-B627-A63CE5A8DD7C}" type="pres">
      <dgm:prSet presAssocID="{0BDAD220-F70A-4F04-8915-320FE32AC6A3}" presName="hierRoot3" presStyleCnt="0"/>
      <dgm:spPr/>
    </dgm:pt>
    <dgm:pt modelId="{A41F5ABF-1BD5-460A-B0DF-B884F1C99C10}" type="pres">
      <dgm:prSet presAssocID="{0BDAD220-F70A-4F04-8915-320FE32AC6A3}" presName="composite3" presStyleCnt="0"/>
      <dgm:spPr/>
    </dgm:pt>
    <dgm:pt modelId="{7DD5F6EA-A753-4B9F-AA65-4E4A8A8C607F}" type="pres">
      <dgm:prSet presAssocID="{0BDAD220-F70A-4F04-8915-320FE32AC6A3}" presName="background3" presStyleLbl="node3" presStyleIdx="0" presStyleCnt="3"/>
      <dgm:spPr/>
    </dgm:pt>
    <dgm:pt modelId="{1D1E3840-27BE-4FE3-90A6-6441BBF81E9A}" type="pres">
      <dgm:prSet presAssocID="{0BDAD220-F70A-4F04-8915-320FE32AC6A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D630CEC-39AF-4A4C-9D89-0312A951C515}" type="pres">
      <dgm:prSet presAssocID="{0BDAD220-F70A-4F04-8915-320FE32AC6A3}" presName="hierChild4" presStyleCnt="0"/>
      <dgm:spPr/>
    </dgm:pt>
    <dgm:pt modelId="{244D51AF-B09D-4DAF-A394-F9B47E962AAF}" type="pres">
      <dgm:prSet presAssocID="{72339A88-A9EA-42C0-9940-489886A47C40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A98D05BF-4C5B-4612-815F-C61AAD6D0002}" type="pres">
      <dgm:prSet presAssocID="{3722F779-BF2C-48AA-834B-9181FB988930}" presName="hierRoot3" presStyleCnt="0"/>
      <dgm:spPr/>
    </dgm:pt>
    <dgm:pt modelId="{5928EC39-14A7-452B-BCE0-1A608A95F82B}" type="pres">
      <dgm:prSet presAssocID="{3722F779-BF2C-48AA-834B-9181FB988930}" presName="composite3" presStyleCnt="0"/>
      <dgm:spPr/>
    </dgm:pt>
    <dgm:pt modelId="{A4053197-E086-475E-BFDF-A5A669BA53DF}" type="pres">
      <dgm:prSet presAssocID="{3722F779-BF2C-48AA-834B-9181FB988930}" presName="background3" presStyleLbl="node3" presStyleIdx="1" presStyleCnt="3"/>
      <dgm:spPr/>
    </dgm:pt>
    <dgm:pt modelId="{A5CA4553-B397-4959-84E8-7EF4E05FC8E1}" type="pres">
      <dgm:prSet presAssocID="{3722F779-BF2C-48AA-834B-9181FB98893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A3C1DD3-635F-4B56-B0E0-46E9204EA367}" type="pres">
      <dgm:prSet presAssocID="{3722F779-BF2C-48AA-834B-9181FB988930}" presName="hierChild4" presStyleCnt="0"/>
      <dgm:spPr/>
    </dgm:pt>
    <dgm:pt modelId="{A9047023-CD51-40D2-B17E-CBAC8A37F237}" type="pres">
      <dgm:prSet presAssocID="{783DB392-94C0-46A6-B843-F07A2597F83A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873D1950-9CC0-4015-A17C-348D59E4923A}" type="pres">
      <dgm:prSet presAssocID="{4B78FD45-F04E-4FB0-AB5A-982DF1A886A1}" presName="hierRoot2" presStyleCnt="0"/>
      <dgm:spPr/>
    </dgm:pt>
    <dgm:pt modelId="{4247190C-CA68-4A53-9BE3-9E7F7FFB319F}" type="pres">
      <dgm:prSet presAssocID="{4B78FD45-F04E-4FB0-AB5A-982DF1A886A1}" presName="composite2" presStyleCnt="0"/>
      <dgm:spPr/>
    </dgm:pt>
    <dgm:pt modelId="{1C057866-4025-442A-A215-4A8A0A7FDFAC}" type="pres">
      <dgm:prSet presAssocID="{4B78FD45-F04E-4FB0-AB5A-982DF1A886A1}" presName="background2" presStyleLbl="node2" presStyleIdx="1" presStyleCnt="2"/>
      <dgm:spPr/>
    </dgm:pt>
    <dgm:pt modelId="{355BC56B-8923-48BC-BEEA-F0CAF88A95E3}" type="pres">
      <dgm:prSet presAssocID="{4B78FD45-F04E-4FB0-AB5A-982DF1A886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7DCEA63-3BF8-4E31-BE1D-67905355CDCE}" type="pres">
      <dgm:prSet presAssocID="{4B78FD45-F04E-4FB0-AB5A-982DF1A886A1}" presName="hierChild3" presStyleCnt="0"/>
      <dgm:spPr/>
    </dgm:pt>
    <dgm:pt modelId="{DDDE6172-2D19-4545-ABD7-D7F981A942D8}" type="pres">
      <dgm:prSet presAssocID="{27114CF3-1CE6-41A0-AAA0-FAA855E7FD89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88623CA7-7CE4-4581-939F-9A746CF74BAD}" type="pres">
      <dgm:prSet presAssocID="{BDE6B361-3E5D-4C65-98C6-E83C8895D67B}" presName="hierRoot3" presStyleCnt="0"/>
      <dgm:spPr/>
    </dgm:pt>
    <dgm:pt modelId="{0C069350-B6DC-474B-8C7A-5EC556A9D2CF}" type="pres">
      <dgm:prSet presAssocID="{BDE6B361-3E5D-4C65-98C6-E83C8895D67B}" presName="composite3" presStyleCnt="0"/>
      <dgm:spPr/>
    </dgm:pt>
    <dgm:pt modelId="{CF27D249-3C69-4C39-AEEC-AD1EB6047EB4}" type="pres">
      <dgm:prSet presAssocID="{BDE6B361-3E5D-4C65-98C6-E83C8895D67B}" presName="background3" presStyleLbl="node3" presStyleIdx="2" presStyleCnt="3"/>
      <dgm:spPr/>
    </dgm:pt>
    <dgm:pt modelId="{14F1BFB6-6916-461C-AFFC-1422C74CA507}" type="pres">
      <dgm:prSet presAssocID="{BDE6B361-3E5D-4C65-98C6-E83C8895D67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729FFD-874B-4698-A097-CB132248D5D8}" type="pres">
      <dgm:prSet presAssocID="{BDE6B361-3E5D-4C65-98C6-E83C8895D67B}" presName="hierChild4" presStyleCnt="0"/>
      <dgm:spPr/>
    </dgm:pt>
  </dgm:ptLst>
  <dgm:cxnLst>
    <dgm:cxn modelId="{7D584C0B-FF0E-4B2F-8AFD-365BFD027A6C}" type="presOf" srcId="{27114CF3-1CE6-41A0-AAA0-FAA855E7FD89}" destId="{DDDE6172-2D19-4545-ABD7-D7F981A942D8}" srcOrd="0" destOrd="0" presId="urn:microsoft.com/office/officeart/2005/8/layout/hierarchy1"/>
    <dgm:cxn modelId="{2DE370CF-D111-4905-94CE-766BDAFF962F}" type="presOf" srcId="{0BDAD220-F70A-4F04-8915-320FE32AC6A3}" destId="{1D1E3840-27BE-4FE3-90A6-6441BBF81E9A}" srcOrd="0" destOrd="0" presId="urn:microsoft.com/office/officeart/2005/8/layout/hierarchy1"/>
    <dgm:cxn modelId="{7E96EAA1-4218-4439-B3C8-57907529EAC2}" type="presOf" srcId="{72339A88-A9EA-42C0-9940-489886A47C40}" destId="{244D51AF-B09D-4DAF-A394-F9B47E962AAF}" srcOrd="0" destOrd="0" presId="urn:microsoft.com/office/officeart/2005/8/layout/hierarchy1"/>
    <dgm:cxn modelId="{04096527-6BD1-4794-8921-971AF552A921}" srcId="{106A47D3-E818-45FB-8612-C2B0834ADCD7}" destId="{0BDAD220-F70A-4F04-8915-320FE32AC6A3}" srcOrd="0" destOrd="0" parTransId="{A46F8E4B-2454-4899-BC37-0754CC4AA68B}" sibTransId="{5B31DE64-87FC-4784-BD1E-CA15E5570F18}"/>
    <dgm:cxn modelId="{4DD33833-38AC-4400-B157-258804B32244}" type="presOf" srcId="{BDE6B361-3E5D-4C65-98C6-E83C8895D67B}" destId="{14F1BFB6-6916-461C-AFFC-1422C74CA507}" srcOrd="0" destOrd="0" presId="urn:microsoft.com/office/officeart/2005/8/layout/hierarchy1"/>
    <dgm:cxn modelId="{89BCD3CC-FCF9-4B62-94CC-606EEFAB1352}" type="presOf" srcId="{106A47D3-E818-45FB-8612-C2B0834ADCD7}" destId="{AE04475A-974F-4EF0-9C99-D6D94CD37AC3}" srcOrd="0" destOrd="0" presId="urn:microsoft.com/office/officeart/2005/8/layout/hierarchy1"/>
    <dgm:cxn modelId="{E9D9D7CC-9829-46F4-B8FE-8C07EB952701}" srcId="{106A47D3-E818-45FB-8612-C2B0834ADCD7}" destId="{3722F779-BF2C-48AA-834B-9181FB988930}" srcOrd="1" destOrd="0" parTransId="{72339A88-A9EA-42C0-9940-489886A47C40}" sibTransId="{D14A96BD-A6EB-4723-90FC-5550B976C224}"/>
    <dgm:cxn modelId="{3890BC90-A609-4C63-970E-DD32FE6BFB09}" type="presOf" srcId="{4B78FD45-F04E-4FB0-AB5A-982DF1A886A1}" destId="{355BC56B-8923-48BC-BEEA-F0CAF88A95E3}" srcOrd="0" destOrd="0" presId="urn:microsoft.com/office/officeart/2005/8/layout/hierarchy1"/>
    <dgm:cxn modelId="{F9444693-2D40-435A-B243-D15E2928FC2A}" type="presOf" srcId="{A46F8E4B-2454-4899-BC37-0754CC4AA68B}" destId="{6F3C7E9B-65B0-4CF7-B098-CD8A80E055EE}" srcOrd="0" destOrd="0" presId="urn:microsoft.com/office/officeart/2005/8/layout/hierarchy1"/>
    <dgm:cxn modelId="{B00A37E6-DCBE-4B7C-BFE4-0312FA47B51D}" srcId="{4CFE45F8-0518-4995-9097-8E826B26022C}" destId="{106A47D3-E818-45FB-8612-C2B0834ADCD7}" srcOrd="0" destOrd="0" parTransId="{AD4D4DB5-5AC4-4E03-8CC7-60671160A0C4}" sibTransId="{F07411F0-2BEB-47F3-952D-A2D2A05AFA35}"/>
    <dgm:cxn modelId="{0AAB0AEC-0BF4-4AA3-AD8F-B1279EA844AB}" srcId="{4B78FD45-F04E-4FB0-AB5A-982DF1A886A1}" destId="{BDE6B361-3E5D-4C65-98C6-E83C8895D67B}" srcOrd="0" destOrd="0" parTransId="{27114CF3-1CE6-41A0-AAA0-FAA855E7FD89}" sibTransId="{105AE19F-86C1-4641-A7E5-942B26EF4BFD}"/>
    <dgm:cxn modelId="{F6142DC1-59ED-4D8B-A7DA-B1CE33A1E21B}" srcId="{4CFE45F8-0518-4995-9097-8E826B26022C}" destId="{4B78FD45-F04E-4FB0-AB5A-982DF1A886A1}" srcOrd="1" destOrd="0" parTransId="{783DB392-94C0-46A6-B843-F07A2597F83A}" sibTransId="{5F9BD747-2573-48C3-859A-59A4DEDB1BFB}"/>
    <dgm:cxn modelId="{69578EED-6364-4ED4-9030-7E153B3A312E}" type="presOf" srcId="{AD4D4DB5-5AC4-4E03-8CC7-60671160A0C4}" destId="{7E0D052B-6799-4F7E-9121-D4150DBED30A}" srcOrd="0" destOrd="0" presId="urn:microsoft.com/office/officeart/2005/8/layout/hierarchy1"/>
    <dgm:cxn modelId="{CD2F6C43-5058-42B6-B9DF-E393E28C63CC}" type="presOf" srcId="{4CFE45F8-0518-4995-9097-8E826B26022C}" destId="{38E3C4CF-A694-4D21-91D1-A73D456B563C}" srcOrd="0" destOrd="0" presId="urn:microsoft.com/office/officeart/2005/8/layout/hierarchy1"/>
    <dgm:cxn modelId="{0EE29A71-F455-4A93-809A-A7E91F5208D1}" type="presOf" srcId="{783DB392-94C0-46A6-B843-F07A2597F83A}" destId="{A9047023-CD51-40D2-B17E-CBAC8A37F237}" srcOrd="0" destOrd="0" presId="urn:microsoft.com/office/officeart/2005/8/layout/hierarchy1"/>
    <dgm:cxn modelId="{BA2DC38A-9839-4CCA-A965-5839ECBF4FA8}" srcId="{54144780-2E87-429F-ACB8-82ABD2F577E6}" destId="{4CFE45F8-0518-4995-9097-8E826B26022C}" srcOrd="0" destOrd="0" parTransId="{3B60ADE6-DB8E-40F9-8118-8BB80795B257}" sibTransId="{18360451-8634-47E8-BC0C-00152530D1A6}"/>
    <dgm:cxn modelId="{6C75C992-07E4-444A-AF66-F4ECA6A41053}" type="presOf" srcId="{54144780-2E87-429F-ACB8-82ABD2F577E6}" destId="{F3591481-02B7-4857-9F6C-4CF55C3CC7A6}" srcOrd="0" destOrd="0" presId="urn:microsoft.com/office/officeart/2005/8/layout/hierarchy1"/>
    <dgm:cxn modelId="{442013B7-FF3F-4F2A-85CE-DACEAB7B9D9D}" type="presOf" srcId="{3722F779-BF2C-48AA-834B-9181FB988930}" destId="{A5CA4553-B397-4959-84E8-7EF4E05FC8E1}" srcOrd="0" destOrd="0" presId="urn:microsoft.com/office/officeart/2005/8/layout/hierarchy1"/>
    <dgm:cxn modelId="{963063F0-D03D-4244-9578-810F2BFAB840}" type="presParOf" srcId="{F3591481-02B7-4857-9F6C-4CF55C3CC7A6}" destId="{E378786B-04BC-401E-AF23-7D89643A3C8B}" srcOrd="0" destOrd="0" presId="urn:microsoft.com/office/officeart/2005/8/layout/hierarchy1"/>
    <dgm:cxn modelId="{EC975106-01A2-4FC9-B818-6317961E71BC}" type="presParOf" srcId="{E378786B-04BC-401E-AF23-7D89643A3C8B}" destId="{CB68E1FE-0184-4289-9F67-D4D8011B0CF4}" srcOrd="0" destOrd="0" presId="urn:microsoft.com/office/officeart/2005/8/layout/hierarchy1"/>
    <dgm:cxn modelId="{20F49DF0-1A4D-4E67-880F-A1261D5C07E2}" type="presParOf" srcId="{CB68E1FE-0184-4289-9F67-D4D8011B0CF4}" destId="{EC41D171-6329-49E7-901A-31C0144B434F}" srcOrd="0" destOrd="0" presId="urn:microsoft.com/office/officeart/2005/8/layout/hierarchy1"/>
    <dgm:cxn modelId="{207F9F33-0A18-4C81-A7DF-0FFC89EEFD20}" type="presParOf" srcId="{CB68E1FE-0184-4289-9F67-D4D8011B0CF4}" destId="{38E3C4CF-A694-4D21-91D1-A73D456B563C}" srcOrd="1" destOrd="0" presId="urn:microsoft.com/office/officeart/2005/8/layout/hierarchy1"/>
    <dgm:cxn modelId="{EBA7F8FC-E6E4-46EE-BAA0-C08A709B7492}" type="presParOf" srcId="{E378786B-04BC-401E-AF23-7D89643A3C8B}" destId="{04B5C678-1D85-4D32-A7B2-31919F782989}" srcOrd="1" destOrd="0" presId="urn:microsoft.com/office/officeart/2005/8/layout/hierarchy1"/>
    <dgm:cxn modelId="{EDC585FB-EB8E-44F5-B8D2-9B9FF9B33BDD}" type="presParOf" srcId="{04B5C678-1D85-4D32-A7B2-31919F782989}" destId="{7E0D052B-6799-4F7E-9121-D4150DBED30A}" srcOrd="0" destOrd="0" presId="urn:microsoft.com/office/officeart/2005/8/layout/hierarchy1"/>
    <dgm:cxn modelId="{901AADA8-71D0-42DD-8E3E-7624F100D29B}" type="presParOf" srcId="{04B5C678-1D85-4D32-A7B2-31919F782989}" destId="{4325E7DB-AA22-46D8-9543-43930608F23F}" srcOrd="1" destOrd="0" presId="urn:microsoft.com/office/officeart/2005/8/layout/hierarchy1"/>
    <dgm:cxn modelId="{4D9557FA-5F32-48CB-B244-F6B34F8DC838}" type="presParOf" srcId="{4325E7DB-AA22-46D8-9543-43930608F23F}" destId="{4441A8DC-6CF5-49D9-B87E-5169CDF0C38F}" srcOrd="0" destOrd="0" presId="urn:microsoft.com/office/officeart/2005/8/layout/hierarchy1"/>
    <dgm:cxn modelId="{6B5FE139-2305-49C4-869F-536981A1A09D}" type="presParOf" srcId="{4441A8DC-6CF5-49D9-B87E-5169CDF0C38F}" destId="{9D943616-B134-4F8F-B24B-5E6235836C68}" srcOrd="0" destOrd="0" presId="urn:microsoft.com/office/officeart/2005/8/layout/hierarchy1"/>
    <dgm:cxn modelId="{2AD7D335-2B72-4A8E-8B12-A5469FA5A369}" type="presParOf" srcId="{4441A8DC-6CF5-49D9-B87E-5169CDF0C38F}" destId="{AE04475A-974F-4EF0-9C99-D6D94CD37AC3}" srcOrd="1" destOrd="0" presId="urn:microsoft.com/office/officeart/2005/8/layout/hierarchy1"/>
    <dgm:cxn modelId="{C4483914-CD3D-4C49-8068-53DE349C953E}" type="presParOf" srcId="{4325E7DB-AA22-46D8-9543-43930608F23F}" destId="{1CFC6E0A-D880-407C-BB1B-2BEEBD52A723}" srcOrd="1" destOrd="0" presId="urn:microsoft.com/office/officeart/2005/8/layout/hierarchy1"/>
    <dgm:cxn modelId="{16C8FA9D-D833-41AE-B4C7-C279B9C94B6A}" type="presParOf" srcId="{1CFC6E0A-D880-407C-BB1B-2BEEBD52A723}" destId="{6F3C7E9B-65B0-4CF7-B098-CD8A80E055EE}" srcOrd="0" destOrd="0" presId="urn:microsoft.com/office/officeart/2005/8/layout/hierarchy1"/>
    <dgm:cxn modelId="{FF538BB3-3F84-42D1-868E-845294977E6C}" type="presParOf" srcId="{1CFC6E0A-D880-407C-BB1B-2BEEBD52A723}" destId="{F19E8BBE-383B-411A-B627-A63CE5A8DD7C}" srcOrd="1" destOrd="0" presId="urn:microsoft.com/office/officeart/2005/8/layout/hierarchy1"/>
    <dgm:cxn modelId="{86FDD53D-19F7-4D16-8F22-50AF8168FAE2}" type="presParOf" srcId="{F19E8BBE-383B-411A-B627-A63CE5A8DD7C}" destId="{A41F5ABF-1BD5-460A-B0DF-B884F1C99C10}" srcOrd="0" destOrd="0" presId="urn:microsoft.com/office/officeart/2005/8/layout/hierarchy1"/>
    <dgm:cxn modelId="{5D68F3DE-B51B-4AE4-A26D-41C544270C2F}" type="presParOf" srcId="{A41F5ABF-1BD5-460A-B0DF-B884F1C99C10}" destId="{7DD5F6EA-A753-4B9F-AA65-4E4A8A8C607F}" srcOrd="0" destOrd="0" presId="urn:microsoft.com/office/officeart/2005/8/layout/hierarchy1"/>
    <dgm:cxn modelId="{8308DEAC-10DD-4395-9968-30E40F9684AC}" type="presParOf" srcId="{A41F5ABF-1BD5-460A-B0DF-B884F1C99C10}" destId="{1D1E3840-27BE-4FE3-90A6-6441BBF81E9A}" srcOrd="1" destOrd="0" presId="urn:microsoft.com/office/officeart/2005/8/layout/hierarchy1"/>
    <dgm:cxn modelId="{10138306-ECC1-4AC2-80AF-8A482BC89923}" type="presParOf" srcId="{F19E8BBE-383B-411A-B627-A63CE5A8DD7C}" destId="{6D630CEC-39AF-4A4C-9D89-0312A951C515}" srcOrd="1" destOrd="0" presId="urn:microsoft.com/office/officeart/2005/8/layout/hierarchy1"/>
    <dgm:cxn modelId="{FBAB1D4C-8E85-46C5-A4BC-B175578EB3C2}" type="presParOf" srcId="{1CFC6E0A-D880-407C-BB1B-2BEEBD52A723}" destId="{244D51AF-B09D-4DAF-A394-F9B47E962AAF}" srcOrd="2" destOrd="0" presId="urn:microsoft.com/office/officeart/2005/8/layout/hierarchy1"/>
    <dgm:cxn modelId="{A5226EA6-434C-4805-A263-27678D0FB848}" type="presParOf" srcId="{1CFC6E0A-D880-407C-BB1B-2BEEBD52A723}" destId="{A98D05BF-4C5B-4612-815F-C61AAD6D0002}" srcOrd="3" destOrd="0" presId="urn:microsoft.com/office/officeart/2005/8/layout/hierarchy1"/>
    <dgm:cxn modelId="{1A91509B-6BD7-4AC4-979E-ACE9E5E19DA0}" type="presParOf" srcId="{A98D05BF-4C5B-4612-815F-C61AAD6D0002}" destId="{5928EC39-14A7-452B-BCE0-1A608A95F82B}" srcOrd="0" destOrd="0" presId="urn:microsoft.com/office/officeart/2005/8/layout/hierarchy1"/>
    <dgm:cxn modelId="{2364CBB1-C529-456C-914B-CA585629597D}" type="presParOf" srcId="{5928EC39-14A7-452B-BCE0-1A608A95F82B}" destId="{A4053197-E086-475E-BFDF-A5A669BA53DF}" srcOrd="0" destOrd="0" presId="urn:microsoft.com/office/officeart/2005/8/layout/hierarchy1"/>
    <dgm:cxn modelId="{8340DA1D-2829-464D-9582-515D97DD0565}" type="presParOf" srcId="{5928EC39-14A7-452B-BCE0-1A608A95F82B}" destId="{A5CA4553-B397-4959-84E8-7EF4E05FC8E1}" srcOrd="1" destOrd="0" presId="urn:microsoft.com/office/officeart/2005/8/layout/hierarchy1"/>
    <dgm:cxn modelId="{FAAB76FF-A3A2-4E1F-A452-9F4846854BBB}" type="presParOf" srcId="{A98D05BF-4C5B-4612-815F-C61AAD6D0002}" destId="{DA3C1DD3-635F-4B56-B0E0-46E9204EA367}" srcOrd="1" destOrd="0" presId="urn:microsoft.com/office/officeart/2005/8/layout/hierarchy1"/>
    <dgm:cxn modelId="{E1BED08D-405B-4B45-BEE2-EFA7901D6A6C}" type="presParOf" srcId="{04B5C678-1D85-4D32-A7B2-31919F782989}" destId="{A9047023-CD51-40D2-B17E-CBAC8A37F237}" srcOrd="2" destOrd="0" presId="urn:microsoft.com/office/officeart/2005/8/layout/hierarchy1"/>
    <dgm:cxn modelId="{2343A96F-84A7-4D00-A786-E2D89E51534B}" type="presParOf" srcId="{04B5C678-1D85-4D32-A7B2-31919F782989}" destId="{873D1950-9CC0-4015-A17C-348D59E4923A}" srcOrd="3" destOrd="0" presId="urn:microsoft.com/office/officeart/2005/8/layout/hierarchy1"/>
    <dgm:cxn modelId="{3C8B44F9-3EEE-414F-9AAE-1DE471AAE736}" type="presParOf" srcId="{873D1950-9CC0-4015-A17C-348D59E4923A}" destId="{4247190C-CA68-4A53-9BE3-9E7F7FFB319F}" srcOrd="0" destOrd="0" presId="urn:microsoft.com/office/officeart/2005/8/layout/hierarchy1"/>
    <dgm:cxn modelId="{B3DBD425-8C0E-4761-8B47-00479F9597B5}" type="presParOf" srcId="{4247190C-CA68-4A53-9BE3-9E7F7FFB319F}" destId="{1C057866-4025-442A-A215-4A8A0A7FDFAC}" srcOrd="0" destOrd="0" presId="urn:microsoft.com/office/officeart/2005/8/layout/hierarchy1"/>
    <dgm:cxn modelId="{5BAFABE4-A966-41AB-B5A5-8F6695713C21}" type="presParOf" srcId="{4247190C-CA68-4A53-9BE3-9E7F7FFB319F}" destId="{355BC56B-8923-48BC-BEEA-F0CAF88A95E3}" srcOrd="1" destOrd="0" presId="urn:microsoft.com/office/officeart/2005/8/layout/hierarchy1"/>
    <dgm:cxn modelId="{633DD3DB-33A7-4CB2-B795-87710D49A65A}" type="presParOf" srcId="{873D1950-9CC0-4015-A17C-348D59E4923A}" destId="{B7DCEA63-3BF8-4E31-BE1D-67905355CDCE}" srcOrd="1" destOrd="0" presId="urn:microsoft.com/office/officeart/2005/8/layout/hierarchy1"/>
    <dgm:cxn modelId="{69158FCF-1C05-4822-B347-B89680CB41DA}" type="presParOf" srcId="{B7DCEA63-3BF8-4E31-BE1D-67905355CDCE}" destId="{DDDE6172-2D19-4545-ABD7-D7F981A942D8}" srcOrd="0" destOrd="0" presId="urn:microsoft.com/office/officeart/2005/8/layout/hierarchy1"/>
    <dgm:cxn modelId="{510CB370-2FC0-448A-AD49-22C778C0778B}" type="presParOf" srcId="{B7DCEA63-3BF8-4E31-BE1D-67905355CDCE}" destId="{88623CA7-7CE4-4581-939F-9A746CF74BAD}" srcOrd="1" destOrd="0" presId="urn:microsoft.com/office/officeart/2005/8/layout/hierarchy1"/>
    <dgm:cxn modelId="{073580DA-AD8E-4AA2-9AA4-54F76D7C3A0A}" type="presParOf" srcId="{88623CA7-7CE4-4581-939F-9A746CF74BAD}" destId="{0C069350-B6DC-474B-8C7A-5EC556A9D2CF}" srcOrd="0" destOrd="0" presId="urn:microsoft.com/office/officeart/2005/8/layout/hierarchy1"/>
    <dgm:cxn modelId="{AA0F473A-D76A-4660-9BBE-526649C7183F}" type="presParOf" srcId="{0C069350-B6DC-474B-8C7A-5EC556A9D2CF}" destId="{CF27D249-3C69-4C39-AEEC-AD1EB6047EB4}" srcOrd="0" destOrd="0" presId="urn:microsoft.com/office/officeart/2005/8/layout/hierarchy1"/>
    <dgm:cxn modelId="{E1CF476D-1CF6-447A-A418-FF0A7BFD11F5}" type="presParOf" srcId="{0C069350-B6DC-474B-8C7A-5EC556A9D2CF}" destId="{14F1BFB6-6916-461C-AFFC-1422C74CA507}" srcOrd="1" destOrd="0" presId="urn:microsoft.com/office/officeart/2005/8/layout/hierarchy1"/>
    <dgm:cxn modelId="{E110351E-34C2-4B15-9463-63D524CDFCEB}" type="presParOf" srcId="{88623CA7-7CE4-4581-939F-9A746CF74BAD}" destId="{1C729FFD-874B-4698-A097-CB132248D5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8DE126-89C3-4069-868D-DEE907FE0DD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B97478-13E7-41A4-AA51-C9B8CB93E446}">
      <dgm:prSet phldrT="[Text]"/>
      <dgm:spPr/>
      <dgm:t>
        <a:bodyPr/>
        <a:lstStyle/>
        <a:p>
          <a:r>
            <a:rPr lang="ar-SA" dirty="0" smtClean="0"/>
            <a:t>دراسة خصائص المتعلمين (الفصل الأول والثاني من الدليل)</a:t>
          </a:r>
          <a:endParaRPr lang="en-US" dirty="0"/>
        </a:p>
      </dgm:t>
    </dgm:pt>
    <dgm:pt modelId="{72C676E4-1716-4B52-9E26-16E2C7D31DD4}" type="parTrans" cxnId="{70036200-99FD-436E-8590-C19B30D6E0FA}">
      <dgm:prSet/>
      <dgm:spPr/>
      <dgm:t>
        <a:bodyPr/>
        <a:lstStyle/>
        <a:p>
          <a:endParaRPr lang="en-US"/>
        </a:p>
      </dgm:t>
    </dgm:pt>
    <dgm:pt modelId="{38C08280-ACCF-46FF-AFF8-C7E444EC0D8E}" type="sibTrans" cxnId="{70036200-99FD-436E-8590-C19B30D6E0FA}">
      <dgm:prSet/>
      <dgm:spPr/>
      <dgm:t>
        <a:bodyPr/>
        <a:lstStyle/>
        <a:p>
          <a:endParaRPr lang="en-US"/>
        </a:p>
      </dgm:t>
    </dgm:pt>
    <dgm:pt modelId="{D4AF686C-95E7-480B-BB9E-0BA3BDA0531A}">
      <dgm:prSet phldrT="[Text]"/>
      <dgm:spPr/>
      <dgm:t>
        <a:bodyPr/>
        <a:lstStyle/>
        <a:p>
          <a:r>
            <a:rPr lang="ar-SA" dirty="0" smtClean="0"/>
            <a:t>تحديد وصياغة الأهداف </a:t>
          </a:r>
        </a:p>
        <a:p>
          <a:r>
            <a:rPr lang="ar-SA" dirty="0" smtClean="0"/>
            <a:t>(أفكار ومفاهيم وتنمية اتجاهات ومشاعر وغرس تفكير ومهارات </a:t>
          </a:r>
          <a:r>
            <a:rPr lang="ar-SA" dirty="0" smtClean="0"/>
            <a:t>وعادات </a:t>
          </a:r>
          <a:r>
            <a:rPr lang="ar-SA" dirty="0" smtClean="0"/>
            <a:t>مرغوبة )</a:t>
          </a:r>
          <a:endParaRPr lang="en-US" dirty="0"/>
        </a:p>
      </dgm:t>
    </dgm:pt>
    <dgm:pt modelId="{BB92F16B-E62E-49B5-AFE8-4E1F344593BC}" type="parTrans" cxnId="{DD381148-944F-4BAB-8845-64FB89ED60AD}">
      <dgm:prSet/>
      <dgm:spPr/>
      <dgm:t>
        <a:bodyPr/>
        <a:lstStyle/>
        <a:p>
          <a:endParaRPr lang="en-US"/>
        </a:p>
      </dgm:t>
    </dgm:pt>
    <dgm:pt modelId="{33EB8EF4-C68B-49CF-95CC-596ED2C97FB1}" type="sibTrans" cxnId="{DD381148-944F-4BAB-8845-64FB89ED60AD}">
      <dgm:prSet/>
      <dgm:spPr/>
      <dgm:t>
        <a:bodyPr/>
        <a:lstStyle/>
        <a:p>
          <a:endParaRPr lang="en-US"/>
        </a:p>
      </dgm:t>
    </dgm:pt>
    <dgm:pt modelId="{A4F85326-4F66-48E9-ADAD-740B133A26E4}">
      <dgm:prSet phldrT="[Text]"/>
      <dgm:spPr/>
      <dgm:t>
        <a:bodyPr/>
        <a:lstStyle/>
        <a:p>
          <a:r>
            <a:rPr lang="ar-SA" dirty="0" smtClean="0"/>
            <a:t>اختيار </a:t>
          </a:r>
          <a:r>
            <a:rPr lang="ar-SA" dirty="0" smtClean="0"/>
            <a:t>وتنظيم </a:t>
          </a:r>
          <a:r>
            <a:rPr lang="ar-SA" dirty="0" smtClean="0"/>
            <a:t>المحتوى </a:t>
          </a:r>
        </a:p>
        <a:p>
          <a:r>
            <a:rPr lang="ar-SA" dirty="0" smtClean="0"/>
            <a:t>(وحدة الغذاء مفهوم الفواكه – من الملموس للمجرد ومن السهل للصعب )</a:t>
          </a:r>
          <a:endParaRPr lang="en-US" dirty="0"/>
        </a:p>
      </dgm:t>
    </dgm:pt>
    <dgm:pt modelId="{725F1CCD-9086-46F9-9FA8-0E5372AE20A5}" type="parTrans" cxnId="{46C0764C-63F1-4E13-B6D6-22F48FA16778}">
      <dgm:prSet/>
      <dgm:spPr/>
      <dgm:t>
        <a:bodyPr/>
        <a:lstStyle/>
        <a:p>
          <a:endParaRPr lang="en-US"/>
        </a:p>
      </dgm:t>
    </dgm:pt>
    <dgm:pt modelId="{FB5145D9-BD3C-42B2-A674-FEA65BBBCACB}" type="sibTrans" cxnId="{46C0764C-63F1-4E13-B6D6-22F48FA16778}">
      <dgm:prSet/>
      <dgm:spPr/>
      <dgm:t>
        <a:bodyPr/>
        <a:lstStyle/>
        <a:p>
          <a:endParaRPr lang="en-US"/>
        </a:p>
      </dgm:t>
    </dgm:pt>
    <dgm:pt modelId="{6436CC1D-B463-4410-9EBB-509157E105B2}">
      <dgm:prSet/>
      <dgm:spPr/>
      <dgm:t>
        <a:bodyPr/>
        <a:lstStyle/>
        <a:p>
          <a:r>
            <a:rPr lang="ar-SA" dirty="0" smtClean="0"/>
            <a:t>اختيار خبرات التعلم (مناسبة وفعالة تخدم أهداف الوحدة )</a:t>
          </a:r>
          <a:endParaRPr lang="en-US" dirty="0"/>
        </a:p>
      </dgm:t>
    </dgm:pt>
    <dgm:pt modelId="{BCAA927D-F945-4B88-B22E-E422C0150B45}" type="parTrans" cxnId="{21132F65-7272-42BB-919B-DD12E3926E4D}">
      <dgm:prSet/>
      <dgm:spPr/>
      <dgm:t>
        <a:bodyPr/>
        <a:lstStyle/>
        <a:p>
          <a:endParaRPr lang="en-US"/>
        </a:p>
      </dgm:t>
    </dgm:pt>
    <dgm:pt modelId="{A6631FC5-9508-4458-9CD3-8A2187E6043A}" type="sibTrans" cxnId="{21132F65-7272-42BB-919B-DD12E3926E4D}">
      <dgm:prSet/>
      <dgm:spPr/>
      <dgm:t>
        <a:bodyPr/>
        <a:lstStyle/>
        <a:p>
          <a:endParaRPr lang="en-US"/>
        </a:p>
      </dgm:t>
    </dgm:pt>
    <dgm:pt modelId="{92C98CD4-6B66-4C6C-8FB6-41293D0DF106}">
      <dgm:prSet/>
      <dgm:spPr/>
      <dgm:t>
        <a:bodyPr/>
        <a:lstStyle/>
        <a:p>
          <a:r>
            <a:rPr lang="ar-SA" smtClean="0"/>
            <a:t>إعداد </a:t>
          </a:r>
          <a:r>
            <a:rPr lang="ar-SA" dirty="0" smtClean="0"/>
            <a:t>المواد والأدوات والوسائل والتجهيزات </a:t>
          </a:r>
          <a:endParaRPr lang="en-US" dirty="0"/>
        </a:p>
      </dgm:t>
    </dgm:pt>
    <dgm:pt modelId="{43DDDFE9-5171-4284-B9BD-387B93B51E13}" type="parTrans" cxnId="{626E5BF1-0D40-4B79-93F7-D03DF4B0F8C4}">
      <dgm:prSet/>
      <dgm:spPr/>
      <dgm:t>
        <a:bodyPr/>
        <a:lstStyle/>
        <a:p>
          <a:endParaRPr lang="en-US"/>
        </a:p>
      </dgm:t>
    </dgm:pt>
    <dgm:pt modelId="{EA26855E-77E3-4C8F-9BE7-54CF0C1DFBF7}" type="sibTrans" cxnId="{626E5BF1-0D40-4B79-93F7-D03DF4B0F8C4}">
      <dgm:prSet/>
      <dgm:spPr/>
      <dgm:t>
        <a:bodyPr/>
        <a:lstStyle/>
        <a:p>
          <a:endParaRPr lang="en-US"/>
        </a:p>
      </dgm:t>
    </dgm:pt>
    <dgm:pt modelId="{F57EFC89-5C31-419C-9B1B-15566363BC96}" type="pres">
      <dgm:prSet presAssocID="{638DE126-89C3-4069-868D-DEE907FE0DD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7B68C3-1271-4079-A684-C8F1D1B64A50}" type="pres">
      <dgm:prSet presAssocID="{638DE126-89C3-4069-868D-DEE907FE0DDC}" presName="dummyMaxCanvas" presStyleCnt="0">
        <dgm:presLayoutVars/>
      </dgm:prSet>
      <dgm:spPr/>
    </dgm:pt>
    <dgm:pt modelId="{1D58EDD7-3163-4316-880D-867DC954C02A}" type="pres">
      <dgm:prSet presAssocID="{638DE126-89C3-4069-868D-DEE907FE0DD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4B0A1-B41A-41DE-85C6-D02C227EA5B4}" type="pres">
      <dgm:prSet presAssocID="{638DE126-89C3-4069-868D-DEE907FE0DD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49989-58D1-4BDE-8770-BC152996E827}" type="pres">
      <dgm:prSet presAssocID="{638DE126-89C3-4069-868D-DEE907FE0DD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2BD87-5ECA-4745-85E1-1144F22BE97A}" type="pres">
      <dgm:prSet presAssocID="{638DE126-89C3-4069-868D-DEE907FE0DD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BDAE0-E8BC-48A5-8CF3-AB59CDB050C4}" type="pres">
      <dgm:prSet presAssocID="{638DE126-89C3-4069-868D-DEE907FE0DD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72511-166C-4B43-8832-DA5B2DD38641}" type="pres">
      <dgm:prSet presAssocID="{638DE126-89C3-4069-868D-DEE907FE0DD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A54C0-ABB3-4127-B2A8-AB5A069000C5}" type="pres">
      <dgm:prSet presAssocID="{638DE126-89C3-4069-868D-DEE907FE0DD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DE60D-94F2-4EB4-BADD-26ED2397044F}" type="pres">
      <dgm:prSet presAssocID="{638DE126-89C3-4069-868D-DEE907FE0DD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DEC05-CEF7-4D61-AF72-4DAB0858EA6A}" type="pres">
      <dgm:prSet presAssocID="{638DE126-89C3-4069-868D-DEE907FE0DD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C0FB6-FB5B-4AE2-B09E-21227DDD01E5}" type="pres">
      <dgm:prSet presAssocID="{638DE126-89C3-4069-868D-DEE907FE0DD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B2A50-C839-4147-B0D2-8A400E3C8545}" type="pres">
      <dgm:prSet presAssocID="{638DE126-89C3-4069-868D-DEE907FE0DD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78E01-B1F9-4E88-BDFB-9B884E2728C5}" type="pres">
      <dgm:prSet presAssocID="{638DE126-89C3-4069-868D-DEE907FE0DD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DC7C1-322E-4227-AC02-8FF66F4ADA30}" type="pres">
      <dgm:prSet presAssocID="{638DE126-89C3-4069-868D-DEE907FE0DD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5E38DE-A53B-411D-86F8-C1974C9A33BA}" type="pres">
      <dgm:prSet presAssocID="{638DE126-89C3-4069-868D-DEE907FE0DD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D72FC6-03C0-4995-BCAE-D47DB1FF52FF}" type="presOf" srcId="{A4F85326-4F66-48E9-ADAD-740B133A26E4}" destId="{C5178E01-B1F9-4E88-BDFB-9B884E2728C5}" srcOrd="1" destOrd="0" presId="urn:microsoft.com/office/officeart/2005/8/layout/vProcess5"/>
    <dgm:cxn modelId="{003982CF-B680-482A-818D-BCE46FB2486C}" type="presOf" srcId="{72B97478-13E7-41A4-AA51-C9B8CB93E446}" destId="{1D58EDD7-3163-4316-880D-867DC954C02A}" srcOrd="0" destOrd="0" presId="urn:microsoft.com/office/officeart/2005/8/layout/vProcess5"/>
    <dgm:cxn modelId="{46C0764C-63F1-4E13-B6D6-22F48FA16778}" srcId="{638DE126-89C3-4069-868D-DEE907FE0DDC}" destId="{A4F85326-4F66-48E9-ADAD-740B133A26E4}" srcOrd="2" destOrd="0" parTransId="{725F1CCD-9086-46F9-9FA8-0E5372AE20A5}" sibTransId="{FB5145D9-BD3C-42B2-A674-FEA65BBBCACB}"/>
    <dgm:cxn modelId="{FA3994E3-6DF2-452C-B3B8-A7ABC3E46203}" type="presOf" srcId="{92C98CD4-6B66-4C6C-8FB6-41293D0DF106}" destId="{0E9BDAE0-E8BC-48A5-8CF3-AB59CDB050C4}" srcOrd="0" destOrd="0" presId="urn:microsoft.com/office/officeart/2005/8/layout/vProcess5"/>
    <dgm:cxn modelId="{ACD6B0C0-D948-42BC-845A-EE49760E9D21}" type="presOf" srcId="{6436CC1D-B463-4410-9EBB-509157E105B2}" destId="{804DC7C1-322E-4227-AC02-8FF66F4ADA30}" srcOrd="1" destOrd="0" presId="urn:microsoft.com/office/officeart/2005/8/layout/vProcess5"/>
    <dgm:cxn modelId="{C06C5049-8899-4499-8B89-010366C9378F}" type="presOf" srcId="{33EB8EF4-C68B-49CF-95CC-596ED2C97FB1}" destId="{E50A54C0-ABB3-4127-B2A8-AB5A069000C5}" srcOrd="0" destOrd="0" presId="urn:microsoft.com/office/officeart/2005/8/layout/vProcess5"/>
    <dgm:cxn modelId="{626E5BF1-0D40-4B79-93F7-D03DF4B0F8C4}" srcId="{638DE126-89C3-4069-868D-DEE907FE0DDC}" destId="{92C98CD4-6B66-4C6C-8FB6-41293D0DF106}" srcOrd="4" destOrd="0" parTransId="{43DDDFE9-5171-4284-B9BD-387B93B51E13}" sibTransId="{EA26855E-77E3-4C8F-9BE7-54CF0C1DFBF7}"/>
    <dgm:cxn modelId="{BDC3B8D6-CA00-46B6-88D5-E097268553A9}" type="presOf" srcId="{D4AF686C-95E7-480B-BB9E-0BA3BDA0531A}" destId="{8234B0A1-B41A-41DE-85C6-D02C227EA5B4}" srcOrd="0" destOrd="0" presId="urn:microsoft.com/office/officeart/2005/8/layout/vProcess5"/>
    <dgm:cxn modelId="{07839267-5B11-4ED4-A64F-E432DA22ECC1}" type="presOf" srcId="{638DE126-89C3-4069-868D-DEE907FE0DDC}" destId="{F57EFC89-5C31-419C-9B1B-15566363BC96}" srcOrd="0" destOrd="0" presId="urn:microsoft.com/office/officeart/2005/8/layout/vProcess5"/>
    <dgm:cxn modelId="{6914AD60-E9CE-488C-8DB9-359706B77599}" type="presOf" srcId="{D4AF686C-95E7-480B-BB9E-0BA3BDA0531A}" destId="{35AB2A50-C839-4147-B0D2-8A400E3C8545}" srcOrd="1" destOrd="0" presId="urn:microsoft.com/office/officeart/2005/8/layout/vProcess5"/>
    <dgm:cxn modelId="{5C7A8CCE-1606-4D65-9B3C-75AF77CE855D}" type="presOf" srcId="{FB5145D9-BD3C-42B2-A674-FEA65BBBCACB}" destId="{4A4DE60D-94F2-4EB4-BADD-26ED2397044F}" srcOrd="0" destOrd="0" presId="urn:microsoft.com/office/officeart/2005/8/layout/vProcess5"/>
    <dgm:cxn modelId="{A6491852-1BA7-418D-AD03-B2AF03A9AB9C}" type="presOf" srcId="{A4F85326-4F66-48E9-ADAD-740B133A26E4}" destId="{B2A49989-58D1-4BDE-8770-BC152996E827}" srcOrd="0" destOrd="0" presId="urn:microsoft.com/office/officeart/2005/8/layout/vProcess5"/>
    <dgm:cxn modelId="{60ACD91D-0DE9-4E52-B2E7-0E5F10524535}" type="presOf" srcId="{72B97478-13E7-41A4-AA51-C9B8CB93E446}" destId="{122C0FB6-FB5B-4AE2-B09E-21227DDD01E5}" srcOrd="1" destOrd="0" presId="urn:microsoft.com/office/officeart/2005/8/layout/vProcess5"/>
    <dgm:cxn modelId="{5242D3F4-CB09-454F-9844-85A98B17097B}" type="presOf" srcId="{A6631FC5-9508-4458-9CD3-8A2187E6043A}" destId="{8DADEC05-CEF7-4D61-AF72-4DAB0858EA6A}" srcOrd="0" destOrd="0" presId="urn:microsoft.com/office/officeart/2005/8/layout/vProcess5"/>
    <dgm:cxn modelId="{EEDB53ED-0F6F-42A7-A719-AD54ABF75FB9}" type="presOf" srcId="{6436CC1D-B463-4410-9EBB-509157E105B2}" destId="{83F2BD87-5ECA-4745-85E1-1144F22BE97A}" srcOrd="0" destOrd="0" presId="urn:microsoft.com/office/officeart/2005/8/layout/vProcess5"/>
    <dgm:cxn modelId="{21132F65-7272-42BB-919B-DD12E3926E4D}" srcId="{638DE126-89C3-4069-868D-DEE907FE0DDC}" destId="{6436CC1D-B463-4410-9EBB-509157E105B2}" srcOrd="3" destOrd="0" parTransId="{BCAA927D-F945-4B88-B22E-E422C0150B45}" sibTransId="{A6631FC5-9508-4458-9CD3-8A2187E6043A}"/>
    <dgm:cxn modelId="{B5FBD37F-36C5-41CF-AF94-494531DB2D26}" type="presOf" srcId="{38C08280-ACCF-46FF-AFF8-C7E444EC0D8E}" destId="{5FA72511-166C-4B43-8832-DA5B2DD38641}" srcOrd="0" destOrd="0" presId="urn:microsoft.com/office/officeart/2005/8/layout/vProcess5"/>
    <dgm:cxn modelId="{70036200-99FD-436E-8590-C19B30D6E0FA}" srcId="{638DE126-89C3-4069-868D-DEE907FE0DDC}" destId="{72B97478-13E7-41A4-AA51-C9B8CB93E446}" srcOrd="0" destOrd="0" parTransId="{72C676E4-1716-4B52-9E26-16E2C7D31DD4}" sibTransId="{38C08280-ACCF-46FF-AFF8-C7E444EC0D8E}"/>
    <dgm:cxn modelId="{CF14660F-831C-43FF-AF40-AA59E26C9B68}" type="presOf" srcId="{92C98CD4-6B66-4C6C-8FB6-41293D0DF106}" destId="{665E38DE-A53B-411D-86F8-C1974C9A33BA}" srcOrd="1" destOrd="0" presId="urn:microsoft.com/office/officeart/2005/8/layout/vProcess5"/>
    <dgm:cxn modelId="{DD381148-944F-4BAB-8845-64FB89ED60AD}" srcId="{638DE126-89C3-4069-868D-DEE907FE0DDC}" destId="{D4AF686C-95E7-480B-BB9E-0BA3BDA0531A}" srcOrd="1" destOrd="0" parTransId="{BB92F16B-E62E-49B5-AFE8-4E1F344593BC}" sibTransId="{33EB8EF4-C68B-49CF-95CC-596ED2C97FB1}"/>
    <dgm:cxn modelId="{E762F358-C84A-44BF-B482-4BCA1F639295}" type="presParOf" srcId="{F57EFC89-5C31-419C-9B1B-15566363BC96}" destId="{2E7B68C3-1271-4079-A684-C8F1D1B64A50}" srcOrd="0" destOrd="0" presId="urn:microsoft.com/office/officeart/2005/8/layout/vProcess5"/>
    <dgm:cxn modelId="{F46D5C0A-A466-4194-AB12-06290A3A838A}" type="presParOf" srcId="{F57EFC89-5C31-419C-9B1B-15566363BC96}" destId="{1D58EDD7-3163-4316-880D-867DC954C02A}" srcOrd="1" destOrd="0" presId="urn:microsoft.com/office/officeart/2005/8/layout/vProcess5"/>
    <dgm:cxn modelId="{A1B5F5CA-3D82-4D80-AD76-443EDD81B23C}" type="presParOf" srcId="{F57EFC89-5C31-419C-9B1B-15566363BC96}" destId="{8234B0A1-B41A-41DE-85C6-D02C227EA5B4}" srcOrd="2" destOrd="0" presId="urn:microsoft.com/office/officeart/2005/8/layout/vProcess5"/>
    <dgm:cxn modelId="{3C366318-9CA0-4547-B5EF-30CCD8DF3228}" type="presParOf" srcId="{F57EFC89-5C31-419C-9B1B-15566363BC96}" destId="{B2A49989-58D1-4BDE-8770-BC152996E827}" srcOrd="3" destOrd="0" presId="urn:microsoft.com/office/officeart/2005/8/layout/vProcess5"/>
    <dgm:cxn modelId="{940BCD75-9B81-428D-B005-29839F42DD9F}" type="presParOf" srcId="{F57EFC89-5C31-419C-9B1B-15566363BC96}" destId="{83F2BD87-5ECA-4745-85E1-1144F22BE97A}" srcOrd="4" destOrd="0" presId="urn:microsoft.com/office/officeart/2005/8/layout/vProcess5"/>
    <dgm:cxn modelId="{4B76DB1E-4233-4EFD-AADE-B6FC6B41A640}" type="presParOf" srcId="{F57EFC89-5C31-419C-9B1B-15566363BC96}" destId="{0E9BDAE0-E8BC-48A5-8CF3-AB59CDB050C4}" srcOrd="5" destOrd="0" presId="urn:microsoft.com/office/officeart/2005/8/layout/vProcess5"/>
    <dgm:cxn modelId="{37D3FBA1-2728-4F11-9D78-365DA0550722}" type="presParOf" srcId="{F57EFC89-5C31-419C-9B1B-15566363BC96}" destId="{5FA72511-166C-4B43-8832-DA5B2DD38641}" srcOrd="6" destOrd="0" presId="urn:microsoft.com/office/officeart/2005/8/layout/vProcess5"/>
    <dgm:cxn modelId="{D2F7DAD0-FEDE-48C5-9A92-8E45ACDCFE94}" type="presParOf" srcId="{F57EFC89-5C31-419C-9B1B-15566363BC96}" destId="{E50A54C0-ABB3-4127-B2A8-AB5A069000C5}" srcOrd="7" destOrd="0" presId="urn:microsoft.com/office/officeart/2005/8/layout/vProcess5"/>
    <dgm:cxn modelId="{EFBAEFF4-D866-4794-9B76-7C41FFD72C4E}" type="presParOf" srcId="{F57EFC89-5C31-419C-9B1B-15566363BC96}" destId="{4A4DE60D-94F2-4EB4-BADD-26ED2397044F}" srcOrd="8" destOrd="0" presId="urn:microsoft.com/office/officeart/2005/8/layout/vProcess5"/>
    <dgm:cxn modelId="{DC39BB07-8FFC-482C-81F7-D99B19FBEDFF}" type="presParOf" srcId="{F57EFC89-5C31-419C-9B1B-15566363BC96}" destId="{8DADEC05-CEF7-4D61-AF72-4DAB0858EA6A}" srcOrd="9" destOrd="0" presId="urn:microsoft.com/office/officeart/2005/8/layout/vProcess5"/>
    <dgm:cxn modelId="{C6E76FC6-6440-438D-B0B3-79B33E689466}" type="presParOf" srcId="{F57EFC89-5C31-419C-9B1B-15566363BC96}" destId="{122C0FB6-FB5B-4AE2-B09E-21227DDD01E5}" srcOrd="10" destOrd="0" presId="urn:microsoft.com/office/officeart/2005/8/layout/vProcess5"/>
    <dgm:cxn modelId="{75C0F60B-5E21-42D9-9B72-144E7F4C1A8D}" type="presParOf" srcId="{F57EFC89-5C31-419C-9B1B-15566363BC96}" destId="{35AB2A50-C839-4147-B0D2-8A400E3C8545}" srcOrd="11" destOrd="0" presId="urn:microsoft.com/office/officeart/2005/8/layout/vProcess5"/>
    <dgm:cxn modelId="{DB027F9B-EABC-451B-82BE-467427F66E95}" type="presParOf" srcId="{F57EFC89-5C31-419C-9B1B-15566363BC96}" destId="{C5178E01-B1F9-4E88-BDFB-9B884E2728C5}" srcOrd="12" destOrd="0" presId="urn:microsoft.com/office/officeart/2005/8/layout/vProcess5"/>
    <dgm:cxn modelId="{F5918151-006D-41C0-A184-E6EDD0966123}" type="presParOf" srcId="{F57EFC89-5C31-419C-9B1B-15566363BC96}" destId="{804DC7C1-322E-4227-AC02-8FF66F4ADA30}" srcOrd="13" destOrd="0" presId="urn:microsoft.com/office/officeart/2005/8/layout/vProcess5"/>
    <dgm:cxn modelId="{141EBB09-7150-4600-8C9F-22DE3CA73B9D}" type="presParOf" srcId="{F57EFC89-5C31-419C-9B1B-15566363BC96}" destId="{665E38DE-A53B-411D-86F8-C1974C9A33B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2347B7-AC3E-4CE4-AB6A-0BFDF89216CD}" type="doc">
      <dgm:prSet loTypeId="urn:microsoft.com/office/officeart/2005/8/layout/hList3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AF86C714-0CCA-4520-BB13-CCE2E2537273}">
      <dgm:prSet phldrT="[Text]"/>
      <dgm:spPr/>
      <dgm:t>
        <a:bodyPr/>
        <a:lstStyle/>
        <a:p>
          <a:r>
            <a:rPr lang="ar-SA" dirty="0" smtClean="0"/>
            <a:t>التقويم </a:t>
          </a:r>
          <a:endParaRPr lang="en-US" dirty="0"/>
        </a:p>
      </dgm:t>
    </dgm:pt>
    <dgm:pt modelId="{5842CA3E-04E1-4CF0-9C82-DA63AB2293CB}" type="parTrans" cxnId="{1056ED8A-52CC-4DEB-A3FD-DD3492419ECF}">
      <dgm:prSet/>
      <dgm:spPr/>
      <dgm:t>
        <a:bodyPr/>
        <a:lstStyle/>
        <a:p>
          <a:endParaRPr lang="en-US"/>
        </a:p>
      </dgm:t>
    </dgm:pt>
    <dgm:pt modelId="{8FBEC81A-ACED-4C31-A4D1-9A6029C7EF8C}" type="sibTrans" cxnId="{1056ED8A-52CC-4DEB-A3FD-DD3492419ECF}">
      <dgm:prSet/>
      <dgm:spPr/>
      <dgm:t>
        <a:bodyPr/>
        <a:lstStyle/>
        <a:p>
          <a:endParaRPr lang="en-US"/>
        </a:p>
      </dgm:t>
    </dgm:pt>
    <dgm:pt modelId="{56DA3914-A5FF-49EC-815B-F570481AAD3E}">
      <dgm:prSet phldrT="[Text]"/>
      <dgm:spPr/>
      <dgm:t>
        <a:bodyPr/>
        <a:lstStyle/>
        <a:p>
          <a:r>
            <a:rPr lang="ar-SA" dirty="0" smtClean="0"/>
            <a:t>مستمر</a:t>
          </a:r>
          <a:endParaRPr lang="en-US" dirty="0"/>
        </a:p>
      </dgm:t>
    </dgm:pt>
    <dgm:pt modelId="{4A58599E-5AEB-4384-8F5A-2AD6B0F44958}" type="parTrans" cxnId="{311B77C9-3B1C-48B3-B6E6-77A5922708D7}">
      <dgm:prSet/>
      <dgm:spPr/>
      <dgm:t>
        <a:bodyPr/>
        <a:lstStyle/>
        <a:p>
          <a:endParaRPr lang="en-US"/>
        </a:p>
      </dgm:t>
    </dgm:pt>
    <dgm:pt modelId="{EF93A235-3BC7-421A-BDA3-805AA7B9D286}" type="sibTrans" cxnId="{311B77C9-3B1C-48B3-B6E6-77A5922708D7}">
      <dgm:prSet/>
      <dgm:spPr/>
      <dgm:t>
        <a:bodyPr/>
        <a:lstStyle/>
        <a:p>
          <a:endParaRPr lang="en-US"/>
        </a:p>
      </dgm:t>
    </dgm:pt>
    <dgm:pt modelId="{936AFD34-F761-4494-A0C3-AFB28321F61C}">
      <dgm:prSet phldrT="[Text]"/>
      <dgm:spPr/>
      <dgm:t>
        <a:bodyPr/>
        <a:lstStyle/>
        <a:p>
          <a:r>
            <a:rPr lang="ar-SA" dirty="0" smtClean="0"/>
            <a:t>متنوع</a:t>
          </a:r>
          <a:endParaRPr lang="en-US" dirty="0"/>
        </a:p>
      </dgm:t>
    </dgm:pt>
    <dgm:pt modelId="{69909152-A99A-473F-8A63-6EA5B0B68899}" type="parTrans" cxnId="{EEE1859A-2CFE-4EF5-B787-5E6E604F52AC}">
      <dgm:prSet/>
      <dgm:spPr/>
      <dgm:t>
        <a:bodyPr/>
        <a:lstStyle/>
        <a:p>
          <a:endParaRPr lang="en-US"/>
        </a:p>
      </dgm:t>
    </dgm:pt>
    <dgm:pt modelId="{FDDA2937-9769-4416-B9E9-9E98BFC49F2E}" type="sibTrans" cxnId="{EEE1859A-2CFE-4EF5-B787-5E6E604F52AC}">
      <dgm:prSet/>
      <dgm:spPr/>
      <dgm:t>
        <a:bodyPr/>
        <a:lstStyle/>
        <a:p>
          <a:endParaRPr lang="en-US"/>
        </a:p>
      </dgm:t>
    </dgm:pt>
    <dgm:pt modelId="{72C366C9-E135-4B89-A437-5D4B797199D2}">
      <dgm:prSet phldrT="[Text]"/>
      <dgm:spPr/>
      <dgm:t>
        <a:bodyPr/>
        <a:lstStyle/>
        <a:p>
          <a:r>
            <a:rPr lang="ar-SA" dirty="0" smtClean="0"/>
            <a:t>مرتبط وشامل لمستويات الأهداف</a:t>
          </a:r>
          <a:endParaRPr lang="en-US" dirty="0"/>
        </a:p>
      </dgm:t>
    </dgm:pt>
    <dgm:pt modelId="{0983E542-244F-4462-9095-985DFA71FC22}" type="parTrans" cxnId="{07A6715A-3D4C-4D98-A7C9-09DD11501DF3}">
      <dgm:prSet/>
      <dgm:spPr/>
      <dgm:t>
        <a:bodyPr/>
        <a:lstStyle/>
        <a:p>
          <a:endParaRPr lang="en-US"/>
        </a:p>
      </dgm:t>
    </dgm:pt>
    <dgm:pt modelId="{863947FA-7BAC-4630-95F0-C528F42DE03B}" type="sibTrans" cxnId="{07A6715A-3D4C-4D98-A7C9-09DD11501DF3}">
      <dgm:prSet/>
      <dgm:spPr/>
      <dgm:t>
        <a:bodyPr/>
        <a:lstStyle/>
        <a:p>
          <a:endParaRPr lang="en-US"/>
        </a:p>
      </dgm:t>
    </dgm:pt>
    <dgm:pt modelId="{6E929A41-928D-472B-9F7C-4E53BDCF502E}" type="pres">
      <dgm:prSet presAssocID="{D62347B7-AC3E-4CE4-AB6A-0BFDF89216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F0E5C2-DBF4-41F0-9361-5B03F1DA46D9}" type="pres">
      <dgm:prSet presAssocID="{AF86C714-0CCA-4520-BB13-CCE2E2537273}" presName="roof" presStyleLbl="dkBgShp" presStyleIdx="0" presStyleCnt="2"/>
      <dgm:spPr/>
      <dgm:t>
        <a:bodyPr/>
        <a:lstStyle/>
        <a:p>
          <a:endParaRPr lang="en-US"/>
        </a:p>
      </dgm:t>
    </dgm:pt>
    <dgm:pt modelId="{0A3C4D0E-CB80-4744-972B-E124A44CC026}" type="pres">
      <dgm:prSet presAssocID="{AF86C714-0CCA-4520-BB13-CCE2E2537273}" presName="pillars" presStyleCnt="0"/>
      <dgm:spPr/>
    </dgm:pt>
    <dgm:pt modelId="{388D61BD-7732-4390-AD62-12834AC0C35C}" type="pres">
      <dgm:prSet presAssocID="{AF86C714-0CCA-4520-BB13-CCE2E253727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2939F-1770-4E47-BBDC-7767380CB5B1}" type="pres">
      <dgm:prSet presAssocID="{936AFD34-F761-4494-A0C3-AFB28321F61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CC896-01FA-40B9-A1A6-F154ACABBAC8}" type="pres">
      <dgm:prSet presAssocID="{72C366C9-E135-4B89-A437-5D4B797199D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C70B6-229E-4BFD-B102-5A05E0B11EBD}" type="pres">
      <dgm:prSet presAssocID="{AF86C714-0CCA-4520-BB13-CCE2E2537273}" presName="base" presStyleLbl="dkBgShp" presStyleIdx="1" presStyleCnt="2"/>
      <dgm:spPr/>
    </dgm:pt>
  </dgm:ptLst>
  <dgm:cxnLst>
    <dgm:cxn modelId="{A4E1C968-B193-4CC4-A362-C93127F3DC3E}" type="presOf" srcId="{56DA3914-A5FF-49EC-815B-F570481AAD3E}" destId="{388D61BD-7732-4390-AD62-12834AC0C35C}" srcOrd="0" destOrd="0" presId="urn:microsoft.com/office/officeart/2005/8/layout/hList3"/>
    <dgm:cxn modelId="{BACB8A49-A78D-4885-B312-A8274F2AF462}" type="presOf" srcId="{936AFD34-F761-4494-A0C3-AFB28321F61C}" destId="{EFB2939F-1770-4E47-BBDC-7767380CB5B1}" srcOrd="0" destOrd="0" presId="urn:microsoft.com/office/officeart/2005/8/layout/hList3"/>
    <dgm:cxn modelId="{1056ED8A-52CC-4DEB-A3FD-DD3492419ECF}" srcId="{D62347B7-AC3E-4CE4-AB6A-0BFDF89216CD}" destId="{AF86C714-0CCA-4520-BB13-CCE2E2537273}" srcOrd="0" destOrd="0" parTransId="{5842CA3E-04E1-4CF0-9C82-DA63AB2293CB}" sibTransId="{8FBEC81A-ACED-4C31-A4D1-9A6029C7EF8C}"/>
    <dgm:cxn modelId="{C2C5A36B-2C02-4214-9C25-34B477A225A8}" type="presOf" srcId="{AF86C714-0CCA-4520-BB13-CCE2E2537273}" destId="{76F0E5C2-DBF4-41F0-9361-5B03F1DA46D9}" srcOrd="0" destOrd="0" presId="urn:microsoft.com/office/officeart/2005/8/layout/hList3"/>
    <dgm:cxn modelId="{7C034A91-EA19-4FC9-8EBB-6EE20E411639}" type="presOf" srcId="{D62347B7-AC3E-4CE4-AB6A-0BFDF89216CD}" destId="{6E929A41-928D-472B-9F7C-4E53BDCF502E}" srcOrd="0" destOrd="0" presId="urn:microsoft.com/office/officeart/2005/8/layout/hList3"/>
    <dgm:cxn modelId="{EEE1859A-2CFE-4EF5-B787-5E6E604F52AC}" srcId="{AF86C714-0CCA-4520-BB13-CCE2E2537273}" destId="{936AFD34-F761-4494-A0C3-AFB28321F61C}" srcOrd="1" destOrd="0" parTransId="{69909152-A99A-473F-8A63-6EA5B0B68899}" sibTransId="{FDDA2937-9769-4416-B9E9-9E98BFC49F2E}"/>
    <dgm:cxn modelId="{311B77C9-3B1C-48B3-B6E6-77A5922708D7}" srcId="{AF86C714-0CCA-4520-BB13-CCE2E2537273}" destId="{56DA3914-A5FF-49EC-815B-F570481AAD3E}" srcOrd="0" destOrd="0" parTransId="{4A58599E-5AEB-4384-8F5A-2AD6B0F44958}" sibTransId="{EF93A235-3BC7-421A-BDA3-805AA7B9D286}"/>
    <dgm:cxn modelId="{07A6715A-3D4C-4D98-A7C9-09DD11501DF3}" srcId="{AF86C714-0CCA-4520-BB13-CCE2E2537273}" destId="{72C366C9-E135-4B89-A437-5D4B797199D2}" srcOrd="2" destOrd="0" parTransId="{0983E542-244F-4462-9095-985DFA71FC22}" sibTransId="{863947FA-7BAC-4630-95F0-C528F42DE03B}"/>
    <dgm:cxn modelId="{CBC23DB0-5D41-4371-A525-52CCA817977D}" type="presOf" srcId="{72C366C9-E135-4B89-A437-5D4B797199D2}" destId="{1C4CC896-01FA-40B9-A1A6-F154ACABBAC8}" srcOrd="0" destOrd="0" presId="urn:microsoft.com/office/officeart/2005/8/layout/hList3"/>
    <dgm:cxn modelId="{58232C62-4859-4A7A-B937-71B2ABA5E74F}" type="presParOf" srcId="{6E929A41-928D-472B-9F7C-4E53BDCF502E}" destId="{76F0E5C2-DBF4-41F0-9361-5B03F1DA46D9}" srcOrd="0" destOrd="0" presId="urn:microsoft.com/office/officeart/2005/8/layout/hList3"/>
    <dgm:cxn modelId="{F14D031C-BDDC-46BB-8224-7A0B7AD424E7}" type="presParOf" srcId="{6E929A41-928D-472B-9F7C-4E53BDCF502E}" destId="{0A3C4D0E-CB80-4744-972B-E124A44CC026}" srcOrd="1" destOrd="0" presId="urn:microsoft.com/office/officeart/2005/8/layout/hList3"/>
    <dgm:cxn modelId="{3BFD69A3-16E9-451E-B336-1FF61DDC2442}" type="presParOf" srcId="{0A3C4D0E-CB80-4744-972B-E124A44CC026}" destId="{388D61BD-7732-4390-AD62-12834AC0C35C}" srcOrd="0" destOrd="0" presId="urn:microsoft.com/office/officeart/2005/8/layout/hList3"/>
    <dgm:cxn modelId="{F079CADB-90F3-4635-A0D5-50797B057167}" type="presParOf" srcId="{0A3C4D0E-CB80-4744-972B-E124A44CC026}" destId="{EFB2939F-1770-4E47-BBDC-7767380CB5B1}" srcOrd="1" destOrd="0" presId="urn:microsoft.com/office/officeart/2005/8/layout/hList3"/>
    <dgm:cxn modelId="{FC198407-C3F0-47F6-97C2-A29A687EA329}" type="presParOf" srcId="{0A3C4D0E-CB80-4744-972B-E124A44CC026}" destId="{1C4CC896-01FA-40B9-A1A6-F154ACABBAC8}" srcOrd="2" destOrd="0" presId="urn:microsoft.com/office/officeart/2005/8/layout/hList3"/>
    <dgm:cxn modelId="{C5794CA1-0866-4A00-9D31-1BA5F9DB3F3E}" type="presParOf" srcId="{6E929A41-928D-472B-9F7C-4E53BDCF502E}" destId="{20AC70B6-229E-4BFD-B102-5A05E0B11EB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E8C7BD-6484-4287-9931-3B6B5B25FE02}" type="doc">
      <dgm:prSet loTypeId="urn:microsoft.com/office/officeart/2005/8/layout/bList2#1" loCatId="list" qsTypeId="urn:microsoft.com/office/officeart/2005/8/quickstyle/simple1" qsCatId="simple" csTypeId="urn:microsoft.com/office/officeart/2005/8/colors/colorful1#5" csCatId="colorful" phldr="1"/>
      <dgm:spPr/>
    </dgm:pt>
    <dgm:pt modelId="{99E0C8F6-872E-4D20-9CB4-855716F8646E}">
      <dgm:prSet phldrT="[Text]"/>
      <dgm:spPr/>
      <dgm:t>
        <a:bodyPr/>
        <a:lstStyle/>
        <a:p>
          <a:pPr algn="ctr"/>
          <a:r>
            <a:rPr lang="ar-SA" dirty="0" smtClean="0"/>
            <a:t>المجال المهاري</a:t>
          </a:r>
          <a:endParaRPr lang="en-US" dirty="0"/>
        </a:p>
      </dgm:t>
    </dgm:pt>
    <dgm:pt modelId="{DF0E6981-5755-46E5-9FAA-47346AF14B2D}" type="parTrans" cxnId="{377027BB-E916-47A8-BA30-B5715456F92E}">
      <dgm:prSet/>
      <dgm:spPr/>
      <dgm:t>
        <a:bodyPr/>
        <a:lstStyle/>
        <a:p>
          <a:endParaRPr lang="en-US"/>
        </a:p>
      </dgm:t>
    </dgm:pt>
    <dgm:pt modelId="{CE3CB44B-C88C-491B-820D-3CD0BD2F7F72}" type="sibTrans" cxnId="{377027BB-E916-47A8-BA30-B5715456F92E}">
      <dgm:prSet/>
      <dgm:spPr/>
      <dgm:t>
        <a:bodyPr/>
        <a:lstStyle/>
        <a:p>
          <a:endParaRPr lang="en-US"/>
        </a:p>
      </dgm:t>
    </dgm:pt>
    <dgm:pt modelId="{7970CF50-1BEB-469E-A72B-B2AD5D55C4DB}">
      <dgm:prSet phldrT="[Text]"/>
      <dgm:spPr/>
      <dgm:t>
        <a:bodyPr/>
        <a:lstStyle/>
        <a:p>
          <a:pPr algn="ctr"/>
          <a:r>
            <a:rPr lang="ar-SA" dirty="0" smtClean="0"/>
            <a:t>المجال الوجداني</a:t>
          </a:r>
          <a:endParaRPr lang="en-US" dirty="0"/>
        </a:p>
      </dgm:t>
    </dgm:pt>
    <dgm:pt modelId="{E2ADC896-B3FE-4A34-A2AE-6B47ACA10B47}" type="parTrans" cxnId="{A8034E8E-534C-4A08-9291-081073EBD02F}">
      <dgm:prSet/>
      <dgm:spPr/>
      <dgm:t>
        <a:bodyPr/>
        <a:lstStyle/>
        <a:p>
          <a:endParaRPr lang="en-US"/>
        </a:p>
      </dgm:t>
    </dgm:pt>
    <dgm:pt modelId="{6C65B7CE-F21D-4BBF-B446-C1BDB9993B50}" type="sibTrans" cxnId="{A8034E8E-534C-4A08-9291-081073EBD02F}">
      <dgm:prSet/>
      <dgm:spPr/>
      <dgm:t>
        <a:bodyPr/>
        <a:lstStyle/>
        <a:p>
          <a:endParaRPr lang="en-US"/>
        </a:p>
      </dgm:t>
    </dgm:pt>
    <dgm:pt modelId="{E43E4504-666B-497F-88F8-0F4CD5DD3768}">
      <dgm:prSet phldrT="[Text]"/>
      <dgm:spPr/>
      <dgm:t>
        <a:bodyPr/>
        <a:lstStyle/>
        <a:p>
          <a:pPr algn="ctr"/>
          <a:r>
            <a:rPr lang="ar-SA" dirty="0" smtClean="0"/>
            <a:t>المجال المعرقي </a:t>
          </a:r>
          <a:endParaRPr lang="en-US" dirty="0"/>
        </a:p>
      </dgm:t>
    </dgm:pt>
    <dgm:pt modelId="{DCF7DAB2-D088-4620-8A5A-E25ECE7767D4}" type="parTrans" cxnId="{431C995B-E99F-4395-ABD8-63B129E4C67D}">
      <dgm:prSet/>
      <dgm:spPr/>
      <dgm:t>
        <a:bodyPr/>
        <a:lstStyle/>
        <a:p>
          <a:endParaRPr lang="en-US"/>
        </a:p>
      </dgm:t>
    </dgm:pt>
    <dgm:pt modelId="{51DAF2CE-D2C0-48C6-BC29-29EFDBDCD548}" type="sibTrans" cxnId="{431C995B-E99F-4395-ABD8-63B129E4C67D}">
      <dgm:prSet/>
      <dgm:spPr/>
      <dgm:t>
        <a:bodyPr/>
        <a:lstStyle/>
        <a:p>
          <a:endParaRPr lang="en-US"/>
        </a:p>
      </dgm:t>
    </dgm:pt>
    <dgm:pt modelId="{99A71313-3E8E-446E-820A-1FEBCB2A9A8E}">
      <dgm:prSet/>
      <dgm:spPr/>
      <dgm:t>
        <a:bodyPr/>
        <a:lstStyle/>
        <a:p>
          <a:pPr algn="r" rtl="1"/>
          <a:r>
            <a:rPr lang="ar-SA" dirty="0" smtClean="0"/>
            <a:t>المعرفة وعمليات التفكير</a:t>
          </a:r>
          <a:endParaRPr lang="en-US" dirty="0"/>
        </a:p>
      </dgm:t>
    </dgm:pt>
    <dgm:pt modelId="{25FD1999-333E-440B-9FD9-8F5494770BBC}" type="parTrans" cxnId="{EDD52DEF-FEA0-4C2D-8B6E-A26BF8F1D3DA}">
      <dgm:prSet/>
      <dgm:spPr/>
      <dgm:t>
        <a:bodyPr/>
        <a:lstStyle/>
        <a:p>
          <a:endParaRPr lang="en-US"/>
        </a:p>
      </dgm:t>
    </dgm:pt>
    <dgm:pt modelId="{C4C56F3D-DB30-499A-A0EC-B5A4B5CE285C}" type="sibTrans" cxnId="{EDD52DEF-FEA0-4C2D-8B6E-A26BF8F1D3DA}">
      <dgm:prSet/>
      <dgm:spPr/>
      <dgm:t>
        <a:bodyPr/>
        <a:lstStyle/>
        <a:p>
          <a:endParaRPr lang="en-US"/>
        </a:p>
      </dgm:t>
    </dgm:pt>
    <dgm:pt modelId="{72026F7A-4FC4-4BA0-B868-A4F19012485F}">
      <dgm:prSet/>
      <dgm:spPr/>
      <dgm:t>
        <a:bodyPr/>
        <a:lstStyle/>
        <a:p>
          <a:pPr algn="r" rtl="1"/>
          <a:r>
            <a:rPr lang="ar-SA" dirty="0" smtClean="0"/>
            <a:t>الميول والاتجاهات والقيم </a:t>
          </a:r>
          <a:endParaRPr lang="en-US" dirty="0"/>
        </a:p>
      </dgm:t>
    </dgm:pt>
    <dgm:pt modelId="{87CD1B43-4DC4-4CA1-80EA-570E17820337}" type="parTrans" cxnId="{A44A437A-0DB1-49D4-A007-A94108D78D6A}">
      <dgm:prSet/>
      <dgm:spPr/>
      <dgm:t>
        <a:bodyPr/>
        <a:lstStyle/>
        <a:p>
          <a:endParaRPr lang="en-US"/>
        </a:p>
      </dgm:t>
    </dgm:pt>
    <dgm:pt modelId="{DAF92107-7A13-4CC6-AABB-A9D760886619}" type="sibTrans" cxnId="{A44A437A-0DB1-49D4-A007-A94108D78D6A}">
      <dgm:prSet/>
      <dgm:spPr/>
      <dgm:t>
        <a:bodyPr/>
        <a:lstStyle/>
        <a:p>
          <a:endParaRPr lang="en-US"/>
        </a:p>
      </dgm:t>
    </dgm:pt>
    <dgm:pt modelId="{4039D7D4-15CA-4F77-BE65-6F67B4EFD35F}">
      <dgm:prSet/>
      <dgm:spPr/>
      <dgm:t>
        <a:bodyPr/>
        <a:lstStyle/>
        <a:p>
          <a:pPr rtl="1"/>
          <a:r>
            <a:rPr lang="ar-SA" dirty="0" smtClean="0"/>
            <a:t>المهارات العملية أو اليدوية</a:t>
          </a:r>
          <a:endParaRPr lang="en-US" dirty="0"/>
        </a:p>
      </dgm:t>
    </dgm:pt>
    <dgm:pt modelId="{5FC0560F-DC2B-4A97-ADAD-42B74AFF68EA}" type="parTrans" cxnId="{1A7C8B5F-DC09-4A85-9711-FA5A929D5820}">
      <dgm:prSet/>
      <dgm:spPr/>
      <dgm:t>
        <a:bodyPr/>
        <a:lstStyle/>
        <a:p>
          <a:endParaRPr lang="en-US"/>
        </a:p>
      </dgm:t>
    </dgm:pt>
    <dgm:pt modelId="{44D143E0-28CE-49D7-A092-C07C0E659041}" type="sibTrans" cxnId="{1A7C8B5F-DC09-4A85-9711-FA5A929D5820}">
      <dgm:prSet/>
      <dgm:spPr/>
      <dgm:t>
        <a:bodyPr/>
        <a:lstStyle/>
        <a:p>
          <a:endParaRPr lang="en-US"/>
        </a:p>
      </dgm:t>
    </dgm:pt>
    <dgm:pt modelId="{04B38380-D841-4F26-A148-1DD16664A2B3}" type="pres">
      <dgm:prSet presAssocID="{38E8C7BD-6484-4287-9931-3B6B5B25FE02}" presName="diagram" presStyleCnt="0">
        <dgm:presLayoutVars>
          <dgm:dir/>
          <dgm:animLvl val="lvl"/>
          <dgm:resizeHandles val="exact"/>
        </dgm:presLayoutVars>
      </dgm:prSet>
      <dgm:spPr/>
    </dgm:pt>
    <dgm:pt modelId="{98A06DC9-8593-4336-8785-FDE956852BF8}" type="pres">
      <dgm:prSet presAssocID="{99E0C8F6-872E-4D20-9CB4-855716F8646E}" presName="compNode" presStyleCnt="0"/>
      <dgm:spPr/>
    </dgm:pt>
    <dgm:pt modelId="{9B33DC2F-52FF-44EA-BCA7-498B06C45830}" type="pres">
      <dgm:prSet presAssocID="{99E0C8F6-872E-4D20-9CB4-855716F8646E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8F1F7B-0478-491F-A121-F6D23D6746AB}" type="pres">
      <dgm:prSet presAssocID="{99E0C8F6-872E-4D20-9CB4-855716F8646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1C05F-D9B1-45F2-9233-242FC050C4E1}" type="pres">
      <dgm:prSet presAssocID="{99E0C8F6-872E-4D20-9CB4-855716F8646E}" presName="parentRect" presStyleLbl="alignNode1" presStyleIdx="0" presStyleCnt="3"/>
      <dgm:spPr/>
      <dgm:t>
        <a:bodyPr/>
        <a:lstStyle/>
        <a:p>
          <a:endParaRPr lang="en-US"/>
        </a:p>
      </dgm:t>
    </dgm:pt>
    <dgm:pt modelId="{2653B40F-46D6-4B0D-8E30-ADBEC9222AB6}" type="pres">
      <dgm:prSet presAssocID="{99E0C8F6-872E-4D20-9CB4-855716F8646E}" presName="adorn" presStyleLbl="fgAccFollowNode1" presStyleIdx="0" presStyleCnt="3"/>
      <dgm:spPr/>
    </dgm:pt>
    <dgm:pt modelId="{A3A7F91B-B930-4091-B49A-16580BE6BD38}" type="pres">
      <dgm:prSet presAssocID="{CE3CB44B-C88C-491B-820D-3CD0BD2F7F7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3AA53F31-D4B3-497C-8C7C-0E8FE88083FF}" type="pres">
      <dgm:prSet presAssocID="{7970CF50-1BEB-469E-A72B-B2AD5D55C4DB}" presName="compNode" presStyleCnt="0"/>
      <dgm:spPr/>
    </dgm:pt>
    <dgm:pt modelId="{3F2EB010-993B-4BE0-A4E2-684C6352F897}" type="pres">
      <dgm:prSet presAssocID="{7970CF50-1BEB-469E-A72B-B2AD5D55C4DB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94885-A2A5-432C-97BB-1CB639F982FD}" type="pres">
      <dgm:prSet presAssocID="{7970CF50-1BEB-469E-A72B-B2AD5D55C4D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AE1AF-95EC-4523-A447-DBEE4EF0E8FD}" type="pres">
      <dgm:prSet presAssocID="{7970CF50-1BEB-469E-A72B-B2AD5D55C4DB}" presName="parentRect" presStyleLbl="alignNode1" presStyleIdx="1" presStyleCnt="3"/>
      <dgm:spPr/>
      <dgm:t>
        <a:bodyPr/>
        <a:lstStyle/>
        <a:p>
          <a:endParaRPr lang="en-US"/>
        </a:p>
      </dgm:t>
    </dgm:pt>
    <dgm:pt modelId="{81C5109E-FC85-4A64-97C5-91B352C25CE2}" type="pres">
      <dgm:prSet presAssocID="{7970CF50-1BEB-469E-A72B-B2AD5D55C4DB}" presName="adorn" presStyleLbl="fgAccFollowNode1" presStyleIdx="1" presStyleCnt="3"/>
      <dgm:spPr/>
    </dgm:pt>
    <dgm:pt modelId="{37C465B9-744B-47F8-9E77-6848C352D6D8}" type="pres">
      <dgm:prSet presAssocID="{6C65B7CE-F21D-4BBF-B446-C1BDB9993B50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907A1A2E-0C2F-4664-A041-25CF81786A28}" type="pres">
      <dgm:prSet presAssocID="{E43E4504-666B-497F-88F8-0F4CD5DD3768}" presName="compNode" presStyleCnt="0"/>
      <dgm:spPr/>
    </dgm:pt>
    <dgm:pt modelId="{7DB5DBDA-8393-41AC-A965-718496A6880F}" type="pres">
      <dgm:prSet presAssocID="{E43E4504-666B-497F-88F8-0F4CD5DD3768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48509D2-0769-438D-8A73-145207878332}" type="pres">
      <dgm:prSet presAssocID="{E43E4504-666B-497F-88F8-0F4CD5DD37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B2F5E-4C89-4728-BCBB-EB7D8913E465}" type="pres">
      <dgm:prSet presAssocID="{E43E4504-666B-497F-88F8-0F4CD5DD3768}" presName="parentRect" presStyleLbl="alignNode1" presStyleIdx="2" presStyleCnt="3"/>
      <dgm:spPr/>
      <dgm:t>
        <a:bodyPr/>
        <a:lstStyle/>
        <a:p>
          <a:endParaRPr lang="en-US"/>
        </a:p>
      </dgm:t>
    </dgm:pt>
    <dgm:pt modelId="{2EC1645D-8CF7-4308-8906-D6E302D9E7E9}" type="pres">
      <dgm:prSet presAssocID="{E43E4504-666B-497F-88F8-0F4CD5DD3768}" presName="adorn" presStyleLbl="fgAccFollowNode1" presStyleIdx="2" presStyleCnt="3"/>
      <dgm:spPr/>
    </dgm:pt>
  </dgm:ptLst>
  <dgm:cxnLst>
    <dgm:cxn modelId="{A1D32301-8424-4BB9-B439-D41259C475B7}" type="presOf" srcId="{E43E4504-666B-497F-88F8-0F4CD5DD3768}" destId="{179B2F5E-4C89-4728-BCBB-EB7D8913E465}" srcOrd="1" destOrd="0" presId="urn:microsoft.com/office/officeart/2005/8/layout/bList2#1"/>
    <dgm:cxn modelId="{A44A437A-0DB1-49D4-A007-A94108D78D6A}" srcId="{7970CF50-1BEB-469E-A72B-B2AD5D55C4DB}" destId="{72026F7A-4FC4-4BA0-B868-A4F19012485F}" srcOrd="0" destOrd="0" parTransId="{87CD1B43-4DC4-4CA1-80EA-570E17820337}" sibTransId="{DAF92107-7A13-4CC6-AABB-A9D760886619}"/>
    <dgm:cxn modelId="{431C995B-E99F-4395-ABD8-63B129E4C67D}" srcId="{38E8C7BD-6484-4287-9931-3B6B5B25FE02}" destId="{E43E4504-666B-497F-88F8-0F4CD5DD3768}" srcOrd="2" destOrd="0" parTransId="{DCF7DAB2-D088-4620-8A5A-E25ECE7767D4}" sibTransId="{51DAF2CE-D2C0-48C6-BC29-29EFDBDCD548}"/>
    <dgm:cxn modelId="{24107421-44DB-4FA3-A4E3-8A56A45886A2}" type="presOf" srcId="{4039D7D4-15CA-4F77-BE65-6F67B4EFD35F}" destId="{9B33DC2F-52FF-44EA-BCA7-498B06C45830}" srcOrd="0" destOrd="0" presId="urn:microsoft.com/office/officeart/2005/8/layout/bList2#1"/>
    <dgm:cxn modelId="{EDD52DEF-FEA0-4C2D-8B6E-A26BF8F1D3DA}" srcId="{E43E4504-666B-497F-88F8-0F4CD5DD3768}" destId="{99A71313-3E8E-446E-820A-1FEBCB2A9A8E}" srcOrd="0" destOrd="0" parTransId="{25FD1999-333E-440B-9FD9-8F5494770BBC}" sibTransId="{C4C56F3D-DB30-499A-A0EC-B5A4B5CE285C}"/>
    <dgm:cxn modelId="{B7AB0CFE-02A8-4769-A9E6-8769AAC8F4A6}" type="presOf" srcId="{99E0C8F6-872E-4D20-9CB4-855716F8646E}" destId="{A611C05F-D9B1-45F2-9233-242FC050C4E1}" srcOrd="1" destOrd="0" presId="urn:microsoft.com/office/officeart/2005/8/layout/bList2#1"/>
    <dgm:cxn modelId="{3D22D3BB-9359-42D2-B29C-AC943FA82CD9}" type="presOf" srcId="{38E8C7BD-6484-4287-9931-3B6B5B25FE02}" destId="{04B38380-D841-4F26-A148-1DD16664A2B3}" srcOrd="0" destOrd="0" presId="urn:microsoft.com/office/officeart/2005/8/layout/bList2#1"/>
    <dgm:cxn modelId="{75C59042-6323-446B-98CA-EFF89871C382}" type="presOf" srcId="{99E0C8F6-872E-4D20-9CB4-855716F8646E}" destId="{238F1F7B-0478-491F-A121-F6D23D6746AB}" srcOrd="0" destOrd="0" presId="urn:microsoft.com/office/officeart/2005/8/layout/bList2#1"/>
    <dgm:cxn modelId="{1A7C8B5F-DC09-4A85-9711-FA5A929D5820}" srcId="{99E0C8F6-872E-4D20-9CB4-855716F8646E}" destId="{4039D7D4-15CA-4F77-BE65-6F67B4EFD35F}" srcOrd="0" destOrd="0" parTransId="{5FC0560F-DC2B-4A97-ADAD-42B74AFF68EA}" sibTransId="{44D143E0-28CE-49D7-A092-C07C0E659041}"/>
    <dgm:cxn modelId="{63746AD8-C281-4276-847B-632D6C31A32B}" type="presOf" srcId="{6C65B7CE-F21D-4BBF-B446-C1BDB9993B50}" destId="{37C465B9-744B-47F8-9E77-6848C352D6D8}" srcOrd="0" destOrd="0" presId="urn:microsoft.com/office/officeart/2005/8/layout/bList2#1"/>
    <dgm:cxn modelId="{04174084-AB8D-4C9C-B2C3-CCBD5980854C}" type="presOf" srcId="{7970CF50-1BEB-469E-A72B-B2AD5D55C4DB}" destId="{28794885-A2A5-432C-97BB-1CB639F982FD}" srcOrd="0" destOrd="0" presId="urn:microsoft.com/office/officeart/2005/8/layout/bList2#1"/>
    <dgm:cxn modelId="{3882BF74-47DE-4185-84BD-6B32A68ED34B}" type="presOf" srcId="{CE3CB44B-C88C-491B-820D-3CD0BD2F7F72}" destId="{A3A7F91B-B930-4091-B49A-16580BE6BD38}" srcOrd="0" destOrd="0" presId="urn:microsoft.com/office/officeart/2005/8/layout/bList2#1"/>
    <dgm:cxn modelId="{C26D439A-EB1E-4967-8934-FF9E59914015}" type="presOf" srcId="{72026F7A-4FC4-4BA0-B868-A4F19012485F}" destId="{3F2EB010-993B-4BE0-A4E2-684C6352F897}" srcOrd="0" destOrd="0" presId="urn:microsoft.com/office/officeart/2005/8/layout/bList2#1"/>
    <dgm:cxn modelId="{3CED2362-698F-4305-AA65-84CF5E10F79D}" type="presOf" srcId="{7970CF50-1BEB-469E-A72B-B2AD5D55C4DB}" destId="{A45AE1AF-95EC-4523-A447-DBEE4EF0E8FD}" srcOrd="1" destOrd="0" presId="urn:microsoft.com/office/officeart/2005/8/layout/bList2#1"/>
    <dgm:cxn modelId="{A8034E8E-534C-4A08-9291-081073EBD02F}" srcId="{38E8C7BD-6484-4287-9931-3B6B5B25FE02}" destId="{7970CF50-1BEB-469E-A72B-B2AD5D55C4DB}" srcOrd="1" destOrd="0" parTransId="{E2ADC896-B3FE-4A34-A2AE-6B47ACA10B47}" sibTransId="{6C65B7CE-F21D-4BBF-B446-C1BDB9993B50}"/>
    <dgm:cxn modelId="{377027BB-E916-47A8-BA30-B5715456F92E}" srcId="{38E8C7BD-6484-4287-9931-3B6B5B25FE02}" destId="{99E0C8F6-872E-4D20-9CB4-855716F8646E}" srcOrd="0" destOrd="0" parTransId="{DF0E6981-5755-46E5-9FAA-47346AF14B2D}" sibTransId="{CE3CB44B-C88C-491B-820D-3CD0BD2F7F72}"/>
    <dgm:cxn modelId="{F2B45B90-E0BD-46D3-B5F1-2078447F975A}" type="presOf" srcId="{99A71313-3E8E-446E-820A-1FEBCB2A9A8E}" destId="{7DB5DBDA-8393-41AC-A965-718496A6880F}" srcOrd="0" destOrd="0" presId="urn:microsoft.com/office/officeart/2005/8/layout/bList2#1"/>
    <dgm:cxn modelId="{A4DA86E8-0A6A-4E3F-AF4C-74376CE11822}" type="presOf" srcId="{E43E4504-666B-497F-88F8-0F4CD5DD3768}" destId="{148509D2-0769-438D-8A73-145207878332}" srcOrd="0" destOrd="0" presId="urn:microsoft.com/office/officeart/2005/8/layout/bList2#1"/>
    <dgm:cxn modelId="{EDF80334-76FA-474A-8009-9D9AB42A254A}" type="presParOf" srcId="{04B38380-D841-4F26-A148-1DD16664A2B3}" destId="{98A06DC9-8593-4336-8785-FDE956852BF8}" srcOrd="0" destOrd="0" presId="urn:microsoft.com/office/officeart/2005/8/layout/bList2#1"/>
    <dgm:cxn modelId="{2DA51698-D8F3-4895-87C2-B3D45BBA92B5}" type="presParOf" srcId="{98A06DC9-8593-4336-8785-FDE956852BF8}" destId="{9B33DC2F-52FF-44EA-BCA7-498B06C45830}" srcOrd="0" destOrd="0" presId="urn:microsoft.com/office/officeart/2005/8/layout/bList2#1"/>
    <dgm:cxn modelId="{DEF29346-083B-4A08-BA7C-EC594C23C2E8}" type="presParOf" srcId="{98A06DC9-8593-4336-8785-FDE956852BF8}" destId="{238F1F7B-0478-491F-A121-F6D23D6746AB}" srcOrd="1" destOrd="0" presId="urn:microsoft.com/office/officeart/2005/8/layout/bList2#1"/>
    <dgm:cxn modelId="{80385D5A-91D9-40B6-9A76-A6CEBE4F9A48}" type="presParOf" srcId="{98A06DC9-8593-4336-8785-FDE956852BF8}" destId="{A611C05F-D9B1-45F2-9233-242FC050C4E1}" srcOrd="2" destOrd="0" presId="urn:microsoft.com/office/officeart/2005/8/layout/bList2#1"/>
    <dgm:cxn modelId="{0B2A59C7-EB63-4872-8525-85CA6CA34007}" type="presParOf" srcId="{98A06DC9-8593-4336-8785-FDE956852BF8}" destId="{2653B40F-46D6-4B0D-8E30-ADBEC9222AB6}" srcOrd="3" destOrd="0" presId="urn:microsoft.com/office/officeart/2005/8/layout/bList2#1"/>
    <dgm:cxn modelId="{3744BFEB-4A34-42D6-B548-9DD79A9DC430}" type="presParOf" srcId="{04B38380-D841-4F26-A148-1DD16664A2B3}" destId="{A3A7F91B-B930-4091-B49A-16580BE6BD38}" srcOrd="1" destOrd="0" presId="urn:microsoft.com/office/officeart/2005/8/layout/bList2#1"/>
    <dgm:cxn modelId="{FB72996E-3624-40CE-8FAE-BAAA43D66CEB}" type="presParOf" srcId="{04B38380-D841-4F26-A148-1DD16664A2B3}" destId="{3AA53F31-D4B3-497C-8C7C-0E8FE88083FF}" srcOrd="2" destOrd="0" presId="urn:microsoft.com/office/officeart/2005/8/layout/bList2#1"/>
    <dgm:cxn modelId="{F3F51782-AB1D-41FC-975B-80B45B79D9F4}" type="presParOf" srcId="{3AA53F31-D4B3-497C-8C7C-0E8FE88083FF}" destId="{3F2EB010-993B-4BE0-A4E2-684C6352F897}" srcOrd="0" destOrd="0" presId="urn:microsoft.com/office/officeart/2005/8/layout/bList2#1"/>
    <dgm:cxn modelId="{DB0D5A73-C82C-4BC1-BA7D-D698A84A82BA}" type="presParOf" srcId="{3AA53F31-D4B3-497C-8C7C-0E8FE88083FF}" destId="{28794885-A2A5-432C-97BB-1CB639F982FD}" srcOrd="1" destOrd="0" presId="urn:microsoft.com/office/officeart/2005/8/layout/bList2#1"/>
    <dgm:cxn modelId="{44BED03C-7938-499B-A0CC-518B57BD2E00}" type="presParOf" srcId="{3AA53F31-D4B3-497C-8C7C-0E8FE88083FF}" destId="{A45AE1AF-95EC-4523-A447-DBEE4EF0E8FD}" srcOrd="2" destOrd="0" presId="urn:microsoft.com/office/officeart/2005/8/layout/bList2#1"/>
    <dgm:cxn modelId="{3E2484F1-D67A-425F-A9ED-B05362350A3B}" type="presParOf" srcId="{3AA53F31-D4B3-497C-8C7C-0E8FE88083FF}" destId="{81C5109E-FC85-4A64-97C5-91B352C25CE2}" srcOrd="3" destOrd="0" presId="urn:microsoft.com/office/officeart/2005/8/layout/bList2#1"/>
    <dgm:cxn modelId="{EB5B6144-A18B-4F8C-9063-19851BEB3F51}" type="presParOf" srcId="{04B38380-D841-4F26-A148-1DD16664A2B3}" destId="{37C465B9-744B-47F8-9E77-6848C352D6D8}" srcOrd="3" destOrd="0" presId="urn:microsoft.com/office/officeart/2005/8/layout/bList2#1"/>
    <dgm:cxn modelId="{84A79192-04A6-4598-8FC8-A10BD282C3DB}" type="presParOf" srcId="{04B38380-D841-4F26-A148-1DD16664A2B3}" destId="{907A1A2E-0C2F-4664-A041-25CF81786A28}" srcOrd="4" destOrd="0" presId="urn:microsoft.com/office/officeart/2005/8/layout/bList2#1"/>
    <dgm:cxn modelId="{BFDC077B-8F36-41F7-9248-054679D113A2}" type="presParOf" srcId="{907A1A2E-0C2F-4664-A041-25CF81786A28}" destId="{7DB5DBDA-8393-41AC-A965-718496A6880F}" srcOrd="0" destOrd="0" presId="urn:microsoft.com/office/officeart/2005/8/layout/bList2#1"/>
    <dgm:cxn modelId="{BEC474E7-C52E-4E7B-A221-2EB59BA6D9CE}" type="presParOf" srcId="{907A1A2E-0C2F-4664-A041-25CF81786A28}" destId="{148509D2-0769-438D-8A73-145207878332}" srcOrd="1" destOrd="0" presId="urn:microsoft.com/office/officeart/2005/8/layout/bList2#1"/>
    <dgm:cxn modelId="{CEABBBC3-3B28-43CE-AE8E-9431091FFA36}" type="presParOf" srcId="{907A1A2E-0C2F-4664-A041-25CF81786A28}" destId="{179B2F5E-4C89-4728-BCBB-EB7D8913E465}" srcOrd="2" destOrd="0" presId="urn:microsoft.com/office/officeart/2005/8/layout/bList2#1"/>
    <dgm:cxn modelId="{39BDC4C0-3EB1-4F87-801B-D53667E8E601}" type="presParOf" srcId="{907A1A2E-0C2F-4664-A041-25CF81786A28}" destId="{2EC1645D-8CF7-4308-8906-D6E302D9E7E9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EAB53-685E-4247-BF77-99794515D7EA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الاهتمام </a:t>
          </a:r>
          <a:r>
            <a:rPr lang="ar-SA" sz="3000" kern="1200" dirty="0" smtClean="0"/>
            <a:t>بأنماط التعلم</a:t>
          </a:r>
          <a:endParaRPr lang="ar-SA" sz="3000" kern="1200" dirty="0"/>
        </a:p>
      </dsp:txBody>
      <dsp:txXfrm rot="5400000">
        <a:off x="-1" y="1"/>
        <a:ext cx="4114800" cy="1697236"/>
      </dsp:txXfrm>
    </dsp:sp>
    <dsp:sp modelId="{5911D526-C301-4FC9-8D3F-8E91F0D2300D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معلومات المنهج</a:t>
          </a:r>
          <a:endParaRPr lang="ar-SA" sz="3000" kern="1200" dirty="0"/>
        </a:p>
      </dsp:txBody>
      <dsp:txXfrm>
        <a:off x="4114800" y="0"/>
        <a:ext cx="4114800" cy="1697236"/>
      </dsp:txXfrm>
    </dsp:sp>
    <dsp:sp modelId="{52C70A25-5E03-4778-AF7D-B5951D81EC7B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التوازن بين أنشطة التعلم </a:t>
          </a:r>
          <a:endParaRPr lang="ar-SA" sz="3000" kern="1200" dirty="0"/>
        </a:p>
      </dsp:txBody>
      <dsp:txXfrm rot="10800000">
        <a:off x="0" y="2828726"/>
        <a:ext cx="4114800" cy="1697236"/>
      </dsp:txXfrm>
    </dsp:sp>
    <dsp:sp modelId="{D3972621-EFA9-4F6B-8F4E-9FE6C3A4B83E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الاهتمام بخصائص التعلم</a:t>
          </a:r>
          <a:endParaRPr lang="ar-SA" sz="3000" kern="1200" dirty="0"/>
        </a:p>
      </dsp:txBody>
      <dsp:txXfrm rot="-5400000">
        <a:off x="4114799" y="2828726"/>
        <a:ext cx="4114800" cy="1697236"/>
      </dsp:txXfrm>
    </dsp:sp>
    <dsp:sp modelId="{C3639671-5C3D-46DF-A32E-4FF766E49696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تحديد موضوعات المنهج </a:t>
          </a:r>
          <a:endParaRPr lang="ar-SA" sz="3000" kern="1200" dirty="0"/>
        </a:p>
      </dsp:txBody>
      <dsp:txXfrm>
        <a:off x="2935594" y="1752471"/>
        <a:ext cx="2358410" cy="102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AC1DF-3EDA-4590-BB24-135267AEE6C3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معلومات قابلة للقياس والتأكد من صحتها</a:t>
          </a:r>
          <a:endParaRPr lang="ar-SA" sz="2200" kern="1200" dirty="0"/>
        </a:p>
      </dsp:txBody>
      <dsp:txXfrm>
        <a:off x="0" y="3406931"/>
        <a:ext cx="8229600" cy="603844"/>
      </dsp:txXfrm>
    </dsp:sp>
    <dsp:sp modelId="{7A28CE98-0818-4947-8ACF-A7EDE0CDA2D7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حيوان معروف – تجربة حية </a:t>
          </a:r>
          <a:endParaRPr lang="ar-SA" sz="1900" kern="1200" dirty="0"/>
        </a:p>
      </dsp:txBody>
      <dsp:txXfrm>
        <a:off x="0" y="3988412"/>
        <a:ext cx="4114799" cy="514386"/>
      </dsp:txXfrm>
    </dsp:sp>
    <dsp:sp modelId="{02B043A2-E41A-4117-ACA9-15CE3E8449D4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خبرة مباشرة للتأكد من المعلومات </a:t>
          </a:r>
          <a:endParaRPr lang="ar-SA" sz="1900" kern="1200" dirty="0"/>
        </a:p>
      </dsp:txBody>
      <dsp:txXfrm>
        <a:off x="4114800" y="3988412"/>
        <a:ext cx="4114799" cy="514386"/>
      </dsp:txXfrm>
    </dsp:sp>
    <dsp:sp modelId="{73CB8793-6689-4C29-B8D2-DCB151A89F65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معلومات ملائمة لمرحلة نمو الأطفال </a:t>
          </a:r>
          <a:endParaRPr lang="ar-SA" sz="2200" kern="1200" dirty="0"/>
        </a:p>
      </dsp:txBody>
      <dsp:txXfrm rot="-10800000">
        <a:off x="0" y="1703865"/>
        <a:ext cx="8229600" cy="603663"/>
      </dsp:txXfrm>
    </dsp:sp>
    <dsp:sp modelId="{B573B61C-ECF5-458A-8168-A3FBEC664FC3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(مهارة القص – قصص خرافية – قصص مخيفة )</a:t>
          </a:r>
          <a:endParaRPr lang="ar-SA" sz="1900" kern="1200" dirty="0"/>
        </a:p>
      </dsp:txBody>
      <dsp:txXfrm>
        <a:off x="0" y="2307529"/>
        <a:ext cx="4114799" cy="514231"/>
      </dsp:txXfrm>
    </dsp:sp>
    <dsp:sp modelId="{8A5FA7E1-B2D8-4E10-B14C-83641919B037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اختيار الوسيلة المستخدمة الملائمة لنمو الطفل </a:t>
          </a:r>
          <a:endParaRPr lang="ar-SA" sz="1900" kern="1200" dirty="0"/>
        </a:p>
      </dsp:txBody>
      <dsp:txXfrm>
        <a:off x="4114800" y="2307529"/>
        <a:ext cx="4114799" cy="514231"/>
      </dsp:txXfrm>
    </dsp:sp>
    <dsp:sp modelId="{63BDFB31-44A8-4AA1-A435-B8162928D31A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dirty="0" smtClean="0"/>
            <a:t>معلومات هامة يعرفها الطفل </a:t>
          </a:r>
          <a:endParaRPr lang="ar-SA" sz="2200" kern="1200" dirty="0"/>
        </a:p>
      </dsp:txBody>
      <dsp:txXfrm rot="-10800000">
        <a:off x="0" y="799"/>
        <a:ext cx="8229600" cy="603663"/>
      </dsp:txXfrm>
    </dsp:sp>
    <dsp:sp modelId="{EEA1A390-8060-489F-8700-151E0D12FE82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لينشأمواطن فعال في مجتمعه </a:t>
          </a:r>
          <a:endParaRPr lang="ar-SA" sz="1900" kern="1200" dirty="0"/>
        </a:p>
      </dsp:txBody>
      <dsp:txXfrm>
        <a:off x="0" y="604463"/>
        <a:ext cx="4114799" cy="514231"/>
      </dsp:txXfrm>
    </dsp:sp>
    <dsp:sp modelId="{17DDF2E2-53A4-4195-A4B4-9D4EBE3ECD8C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في ظل حاجات المجتمع وفلسفته وثقافته </a:t>
          </a:r>
          <a:endParaRPr lang="ar-SA" sz="1900" kern="1200" dirty="0"/>
        </a:p>
      </dsp:txBody>
      <dsp:txXfrm>
        <a:off x="4114800" y="604463"/>
        <a:ext cx="4114799" cy="5142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F9A4B-9A22-4D8D-A247-8D625A0886FC}">
      <dsp:nvSpPr>
        <dsp:cNvPr id="0" name=""/>
        <dsp:cNvSpPr/>
      </dsp:nvSpPr>
      <dsp:spPr>
        <a:xfrm>
          <a:off x="2411" y="1053455"/>
          <a:ext cx="2419052" cy="241905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الطفل الخجول (التقليد )</a:t>
          </a:r>
          <a:endParaRPr lang="ar-SA" sz="2100" kern="1200" dirty="0"/>
        </a:p>
      </dsp:txBody>
      <dsp:txXfrm>
        <a:off x="356673" y="1407717"/>
        <a:ext cx="1710528" cy="1710528"/>
      </dsp:txXfrm>
    </dsp:sp>
    <dsp:sp modelId="{59FEAD5F-B315-4053-8B2F-68C730458659}">
      <dsp:nvSpPr>
        <dsp:cNvPr id="0" name=""/>
        <dsp:cNvSpPr/>
      </dsp:nvSpPr>
      <dsp:spPr>
        <a:xfrm>
          <a:off x="1937652" y="1053455"/>
          <a:ext cx="2419052" cy="2419052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الطفل الإستقلالي(أعمال جديدة للعمل بمفردهم)</a:t>
          </a:r>
          <a:endParaRPr lang="ar-SA" sz="2100" kern="1200" dirty="0"/>
        </a:p>
      </dsp:txBody>
      <dsp:txXfrm>
        <a:off x="2291914" y="1407717"/>
        <a:ext cx="1710528" cy="1710528"/>
      </dsp:txXfrm>
    </dsp:sp>
    <dsp:sp modelId="{1546984B-F103-4BFF-A861-CA997D7BA491}">
      <dsp:nvSpPr>
        <dsp:cNvPr id="0" name=""/>
        <dsp:cNvSpPr/>
      </dsp:nvSpPr>
      <dsp:spPr>
        <a:xfrm>
          <a:off x="3872894" y="1053455"/>
          <a:ext cx="2419052" cy="2419052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الطفل البصري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الصور – النباتات </a:t>
          </a:r>
          <a:endParaRPr lang="ar-SA" sz="2100" kern="1200" dirty="0"/>
        </a:p>
      </dsp:txBody>
      <dsp:txXfrm>
        <a:off x="4227156" y="1407717"/>
        <a:ext cx="1710528" cy="1710528"/>
      </dsp:txXfrm>
    </dsp:sp>
    <dsp:sp modelId="{7DAA1D90-B8B3-4D6B-8AFD-40B8DEB5BF9C}">
      <dsp:nvSpPr>
        <dsp:cNvPr id="0" name=""/>
        <dsp:cNvSpPr/>
      </dsp:nvSpPr>
      <dsp:spPr>
        <a:xfrm>
          <a:off x="5808136" y="1053455"/>
          <a:ext cx="2419052" cy="241905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26670" rIns="133129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الطفل اللفظي </a:t>
          </a:r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السمع (أشرطة – نشيد )</a:t>
          </a:r>
          <a:endParaRPr lang="ar-SA" sz="2100" kern="1200" dirty="0"/>
        </a:p>
      </dsp:txBody>
      <dsp:txXfrm>
        <a:off x="6162398" y="1407717"/>
        <a:ext cx="1710528" cy="1710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7D6E8-768F-40A7-BC3E-0E443D6E09C9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41B3D-C428-46E9-BDB0-4EF4486DC857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خارج الصف 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الملعب _ عوامل الطقس </a:t>
          </a:r>
          <a:endParaRPr lang="ar-SA" sz="2300" kern="1200" dirty="0"/>
        </a:p>
      </dsp:txBody>
      <dsp:txXfrm>
        <a:off x="211121" y="39298"/>
        <a:ext cx="2078140" cy="1216604"/>
      </dsp:txXfrm>
    </dsp:sp>
    <dsp:sp modelId="{91072788-0715-483E-8528-7C595E148F2E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6117FF-4536-47CB-8999-4F64C169D7E6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هادئة بالأركان الهادئة</a:t>
          </a:r>
          <a:endParaRPr lang="ar-SA" sz="2300" kern="1200" dirty="0"/>
        </a:p>
      </dsp:txBody>
      <dsp:txXfrm>
        <a:off x="211121" y="1654679"/>
        <a:ext cx="2078140" cy="1216604"/>
      </dsp:txXfrm>
    </dsp:sp>
    <dsp:sp modelId="{CCBB13AD-3714-4746-8CB4-EB1E648E99C4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86CD-7900-4008-8060-197B10649266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غبر موجهة 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الأركان </a:t>
          </a:r>
          <a:endParaRPr lang="ar-SA" sz="2300" kern="1200" dirty="0"/>
        </a:p>
      </dsp:txBody>
      <dsp:txXfrm>
        <a:off x="211121" y="3270059"/>
        <a:ext cx="2078140" cy="1216604"/>
      </dsp:txXfrm>
    </dsp:sp>
    <dsp:sp modelId="{355D28E3-FD20-4673-AC16-7F0B3F46D0ED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E54A4-AF87-46AC-AA2C-E351CE51E930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صاخبة 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بالأركان الصاخبة</a:t>
          </a:r>
          <a:endParaRPr lang="ar-SA" sz="2300" kern="1200" dirty="0"/>
        </a:p>
      </dsp:txBody>
      <dsp:txXfrm>
        <a:off x="3075729" y="3270059"/>
        <a:ext cx="2078140" cy="1216604"/>
      </dsp:txXfrm>
    </dsp:sp>
    <dsp:sp modelId="{F5498BB7-1E18-4067-8770-E4E26B3377B8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4AE6A-EB1E-458D-970B-DFEEB11651F8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منظمة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الخرز </a:t>
          </a:r>
          <a:r>
            <a:rPr lang="en-US" sz="2300" kern="1200" dirty="0" smtClean="0"/>
            <a:t>Puzzle</a:t>
          </a:r>
          <a:endParaRPr lang="ar-SA" sz="2300" kern="1200" dirty="0"/>
        </a:p>
      </dsp:txBody>
      <dsp:txXfrm>
        <a:off x="3075729" y="1654679"/>
        <a:ext cx="2078140" cy="1216604"/>
      </dsp:txXfrm>
    </dsp:sp>
    <dsp:sp modelId="{C36B785A-5343-422D-9914-DA304E7A578F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39676-5968-49D5-88CB-DCB77384351E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غير منظمة </a:t>
          </a:r>
        </a:p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اللعب بالمكعبات</a:t>
          </a:r>
          <a:endParaRPr lang="ar-SA" sz="2300" kern="1200" dirty="0"/>
        </a:p>
      </dsp:txBody>
      <dsp:txXfrm>
        <a:off x="3075729" y="39298"/>
        <a:ext cx="2078140" cy="1216604"/>
      </dsp:txXfrm>
    </dsp:sp>
    <dsp:sp modelId="{F398516A-B182-4E9D-B2EC-73082AB465A1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BE834-3CF4-429C-B4F4-C23CA73F5D9C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داخل الصف </a:t>
          </a:r>
          <a:endParaRPr lang="ar-SA" sz="2300" kern="1200" dirty="0"/>
        </a:p>
      </dsp:txBody>
      <dsp:txXfrm>
        <a:off x="5940337" y="39298"/>
        <a:ext cx="2078140" cy="1216604"/>
      </dsp:txXfrm>
    </dsp:sp>
    <dsp:sp modelId="{0876C514-99D0-45FB-B4C2-ABE456061DFC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أنشطة موجهة من المعلمة </a:t>
          </a:r>
          <a:endParaRPr lang="ar-SA" sz="2300" kern="1200" dirty="0"/>
        </a:p>
      </dsp:txBody>
      <dsp:txXfrm>
        <a:off x="5940337" y="1654679"/>
        <a:ext cx="2078140" cy="1216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E6172-2D19-4545-ABD7-D7F981A942D8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7023-CD51-40D2-B17E-CBAC8A37F237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D51AF-B09D-4DAF-A394-F9B47E962AAF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C7E9B-65B0-4CF7-B098-CD8A80E055EE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D052B-6799-4F7E-9121-D4150DBED30A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1D171-6329-49E7-901A-31C0144B434F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C4CF-A694-4D21-91D1-A73D456B563C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عمر الطفل </a:t>
          </a:r>
          <a:endParaRPr lang="ar-SA" sz="1900" kern="1200" dirty="0"/>
        </a:p>
      </dsp:txBody>
      <dsp:txXfrm>
        <a:off x="3904896" y="217948"/>
        <a:ext cx="1680064" cy="1043149"/>
      </dsp:txXfrm>
    </dsp:sp>
    <dsp:sp modelId="{9D943616-B134-4F8F-B24B-5E6235836C68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4475A-974F-4EF0-9C99-D6D94CD37AC3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الوقت </a:t>
          </a:r>
          <a:endParaRPr lang="ar-SA" sz="1900" kern="1200" dirty="0"/>
        </a:p>
      </dsp:txBody>
      <dsp:txXfrm>
        <a:off x="2305338" y="1833502"/>
        <a:ext cx="1680064" cy="1043149"/>
      </dsp:txXfrm>
    </dsp:sp>
    <dsp:sp modelId="{7DD5F6EA-A753-4B9F-AA65-4E4A8A8C607F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E3840-27BE-4FE3-90A6-6441BBF81E9A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التقييم </a:t>
          </a:r>
          <a:endParaRPr lang="ar-SA" sz="1900" kern="1200" dirty="0"/>
        </a:p>
      </dsp:txBody>
      <dsp:txXfrm>
        <a:off x="1238966" y="3449056"/>
        <a:ext cx="1680064" cy="1043149"/>
      </dsp:txXfrm>
    </dsp:sp>
    <dsp:sp modelId="{A4053197-E086-475E-BFDF-A5A669BA53DF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A4553-B397-4959-84E8-7EF4E05FC8E1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دور المعلمة </a:t>
          </a:r>
          <a:endParaRPr lang="ar-SA" sz="1900" kern="1200" dirty="0"/>
        </a:p>
      </dsp:txBody>
      <dsp:txXfrm>
        <a:off x="3371710" y="3449056"/>
        <a:ext cx="1680064" cy="1043149"/>
      </dsp:txXfrm>
    </dsp:sp>
    <dsp:sp modelId="{1C057866-4025-442A-A215-4A8A0A7FDFAC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BC56B-8923-48BC-BEEA-F0CAF88A95E3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قدرات واهتمامات</a:t>
          </a:r>
          <a:endParaRPr lang="ar-SA" sz="1900" kern="1200" dirty="0"/>
        </a:p>
      </dsp:txBody>
      <dsp:txXfrm>
        <a:off x="5504454" y="1833502"/>
        <a:ext cx="1680064" cy="1043149"/>
      </dsp:txXfrm>
    </dsp:sp>
    <dsp:sp modelId="{CF27D249-3C69-4C39-AEEC-AD1EB6047EB4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1BFB6-6916-461C-AFFC-1422C74CA507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مصادر مساعدة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رحلات البيئة الأركان الخبرات </a:t>
          </a:r>
          <a:endParaRPr lang="ar-SA" sz="1900" kern="1200" dirty="0"/>
        </a:p>
      </dsp:txBody>
      <dsp:txXfrm>
        <a:off x="5504454" y="3449056"/>
        <a:ext cx="1680064" cy="10431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EDD7-3163-4316-880D-867DC954C02A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دراسة خصائص المتعلمين (الفصل الأول والثاني من الدليل)</a:t>
          </a:r>
          <a:endParaRPr lang="en-US" sz="1500" kern="1200" dirty="0"/>
        </a:p>
      </dsp:txBody>
      <dsp:txXfrm>
        <a:off x="23861" y="23861"/>
        <a:ext cx="5362379" cy="766951"/>
      </dsp:txXfrm>
    </dsp:sp>
    <dsp:sp modelId="{8234B0A1-B41A-41DE-85C6-D02C227EA5B4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تحديد وصياغة الأهداف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(أفكار ومفاهيم وتنمية اتجاهات ومشاعر وغرس تفكير ومهارات </a:t>
          </a:r>
          <a:r>
            <a:rPr lang="ar-SA" sz="1500" kern="1200" dirty="0" smtClean="0"/>
            <a:t>وعادات </a:t>
          </a:r>
          <a:r>
            <a:rPr lang="ar-SA" sz="1500" kern="1200" dirty="0" smtClean="0"/>
            <a:t>مرغوبة )</a:t>
          </a:r>
          <a:endParaRPr lang="en-US" sz="1500" kern="1200" dirty="0"/>
        </a:p>
      </dsp:txBody>
      <dsp:txXfrm>
        <a:off x="497063" y="951683"/>
        <a:ext cx="5286330" cy="766951"/>
      </dsp:txXfrm>
    </dsp:sp>
    <dsp:sp modelId="{B2A49989-58D1-4BDE-8770-BC152996E827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اختيار </a:t>
          </a:r>
          <a:r>
            <a:rPr lang="ar-SA" sz="1500" kern="1200" dirty="0" smtClean="0"/>
            <a:t>وتنظيم </a:t>
          </a:r>
          <a:r>
            <a:rPr lang="ar-SA" sz="1500" kern="1200" dirty="0" smtClean="0"/>
            <a:t>المحتوى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(وحدة الغذاء مفهوم الفواكه – من الملموس للمجرد ومن السهل للصعب )</a:t>
          </a:r>
          <a:endParaRPr lang="en-US" sz="1500" kern="1200" dirty="0"/>
        </a:p>
      </dsp:txBody>
      <dsp:txXfrm>
        <a:off x="970265" y="1879505"/>
        <a:ext cx="5286330" cy="766951"/>
      </dsp:txXfrm>
    </dsp:sp>
    <dsp:sp modelId="{83F2BD87-5ECA-4745-85E1-1144F22BE97A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dirty="0" smtClean="0"/>
            <a:t>اختيار خبرات التعلم (مناسبة وفعالة تخدم أهداف الوحدة )</a:t>
          </a:r>
          <a:endParaRPr lang="en-US" sz="1500" kern="1200" dirty="0"/>
        </a:p>
      </dsp:txBody>
      <dsp:txXfrm>
        <a:off x="1443466" y="2807328"/>
        <a:ext cx="5286330" cy="766951"/>
      </dsp:txXfrm>
    </dsp:sp>
    <dsp:sp modelId="{0E9BDAE0-E8BC-48A5-8CF3-AB59CDB050C4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500" kern="1200" smtClean="0"/>
            <a:t>إعداد </a:t>
          </a:r>
          <a:r>
            <a:rPr lang="ar-SA" sz="1500" kern="1200" dirty="0" smtClean="0"/>
            <a:t>المواد والأدوات والوسائل والتجهيزات </a:t>
          </a:r>
          <a:endParaRPr lang="en-US" sz="1500" kern="1200" dirty="0"/>
        </a:p>
      </dsp:txBody>
      <dsp:txXfrm>
        <a:off x="1916669" y="3735150"/>
        <a:ext cx="5286330" cy="766951"/>
      </dsp:txXfrm>
    </dsp:sp>
    <dsp:sp modelId="{5FA72511-166C-4B43-8832-DA5B2DD38641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926400" y="595164"/>
        <a:ext cx="291245" cy="398477"/>
      </dsp:txXfrm>
    </dsp:sp>
    <dsp:sp modelId="{E50A54C0-ABB3-4127-B2A8-AB5A069000C5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399602" y="1522986"/>
        <a:ext cx="291245" cy="398477"/>
      </dsp:txXfrm>
    </dsp:sp>
    <dsp:sp modelId="{4A4DE60D-94F2-4EB4-BADD-26ED2397044F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872804" y="2437231"/>
        <a:ext cx="291245" cy="398477"/>
      </dsp:txXfrm>
    </dsp:sp>
    <dsp:sp modelId="{8DADEC05-CEF7-4D61-AF72-4DAB0858EA6A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46006" y="3374105"/>
        <a:ext cx="291245" cy="3984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0E5C2-DBF4-41F0-9361-5B03F1DA46D9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200" kern="1200" dirty="0" smtClean="0"/>
            <a:t>التقويم </a:t>
          </a:r>
          <a:endParaRPr lang="en-US" sz="6200" kern="1200" dirty="0"/>
        </a:p>
      </dsp:txBody>
      <dsp:txXfrm>
        <a:off x="0" y="0"/>
        <a:ext cx="8229600" cy="1357788"/>
      </dsp:txXfrm>
    </dsp:sp>
    <dsp:sp modelId="{388D61BD-7732-4390-AD62-12834AC0C35C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مستمر</a:t>
          </a:r>
          <a:endParaRPr lang="en-US" sz="4600" kern="1200" dirty="0"/>
        </a:p>
      </dsp:txBody>
      <dsp:txXfrm>
        <a:off x="4018" y="1357788"/>
        <a:ext cx="2740521" cy="2851356"/>
      </dsp:txXfrm>
    </dsp:sp>
    <dsp:sp modelId="{EFB2939F-1770-4E47-BBDC-7767380CB5B1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متنوع</a:t>
          </a:r>
          <a:endParaRPr lang="en-US" sz="4600" kern="1200" dirty="0"/>
        </a:p>
      </dsp:txBody>
      <dsp:txXfrm>
        <a:off x="2744539" y="1357788"/>
        <a:ext cx="2740521" cy="2851356"/>
      </dsp:txXfrm>
    </dsp:sp>
    <dsp:sp modelId="{1C4CC896-01FA-40B9-A1A6-F154ACABBAC8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مرتبط وشامل لمستويات الأهداف</a:t>
          </a:r>
          <a:endParaRPr lang="en-US" sz="4600" kern="1200" dirty="0"/>
        </a:p>
      </dsp:txBody>
      <dsp:txXfrm>
        <a:off x="5485060" y="1357788"/>
        <a:ext cx="2740521" cy="2851356"/>
      </dsp:txXfrm>
    </dsp:sp>
    <dsp:sp modelId="{20AC70B6-229E-4BFD-B102-5A05E0B11EBD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3DC2F-52FF-44EA-BCA7-498B06C45830}">
      <dsp:nvSpPr>
        <dsp:cNvPr id="0" name=""/>
        <dsp:cNvSpPr/>
      </dsp:nvSpPr>
      <dsp:spPr>
        <a:xfrm>
          <a:off x="4120" y="1011016"/>
          <a:ext cx="1779546" cy="13283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المهارات العملية أو اليدوية</a:t>
          </a:r>
          <a:endParaRPr lang="en-US" sz="2800" kern="1200" dirty="0"/>
        </a:p>
      </dsp:txBody>
      <dsp:txXfrm>
        <a:off x="35246" y="1042142"/>
        <a:ext cx="1717294" cy="1297267"/>
      </dsp:txXfrm>
    </dsp:sp>
    <dsp:sp modelId="{A611C05F-D9B1-45F2-9233-242FC050C4E1}">
      <dsp:nvSpPr>
        <dsp:cNvPr id="0" name=""/>
        <dsp:cNvSpPr/>
      </dsp:nvSpPr>
      <dsp:spPr>
        <a:xfrm>
          <a:off x="4120" y="2339410"/>
          <a:ext cx="1779546" cy="5712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المجال المهاري</a:t>
          </a:r>
          <a:endParaRPr lang="en-US" sz="2100" kern="1200" dirty="0"/>
        </a:p>
      </dsp:txBody>
      <dsp:txXfrm>
        <a:off x="4120" y="2339410"/>
        <a:ext cx="1253201" cy="571209"/>
      </dsp:txXfrm>
    </dsp:sp>
    <dsp:sp modelId="{2653B40F-46D6-4B0D-8E30-ADBEC9222AB6}">
      <dsp:nvSpPr>
        <dsp:cNvPr id="0" name=""/>
        <dsp:cNvSpPr/>
      </dsp:nvSpPr>
      <dsp:spPr>
        <a:xfrm>
          <a:off x="1307662" y="2430141"/>
          <a:ext cx="622841" cy="622841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EB010-993B-4BE0-A4E2-684C6352F897}">
      <dsp:nvSpPr>
        <dsp:cNvPr id="0" name=""/>
        <dsp:cNvSpPr/>
      </dsp:nvSpPr>
      <dsp:spPr>
        <a:xfrm>
          <a:off x="2084808" y="1011016"/>
          <a:ext cx="1779546" cy="13283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الميول والاتجاهات والقيم </a:t>
          </a:r>
          <a:endParaRPr lang="en-US" sz="2800" kern="1200" dirty="0"/>
        </a:p>
      </dsp:txBody>
      <dsp:txXfrm>
        <a:off x="2115934" y="1042142"/>
        <a:ext cx="1717294" cy="1297267"/>
      </dsp:txXfrm>
    </dsp:sp>
    <dsp:sp modelId="{A45AE1AF-95EC-4523-A447-DBEE4EF0E8FD}">
      <dsp:nvSpPr>
        <dsp:cNvPr id="0" name=""/>
        <dsp:cNvSpPr/>
      </dsp:nvSpPr>
      <dsp:spPr>
        <a:xfrm>
          <a:off x="2084808" y="2339410"/>
          <a:ext cx="1779546" cy="5712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المجال الوجداني</a:t>
          </a:r>
          <a:endParaRPr lang="en-US" sz="2100" kern="1200" dirty="0"/>
        </a:p>
      </dsp:txBody>
      <dsp:txXfrm>
        <a:off x="2084808" y="2339410"/>
        <a:ext cx="1253201" cy="571209"/>
      </dsp:txXfrm>
    </dsp:sp>
    <dsp:sp modelId="{81C5109E-FC85-4A64-97C5-91B352C25CE2}">
      <dsp:nvSpPr>
        <dsp:cNvPr id="0" name=""/>
        <dsp:cNvSpPr/>
      </dsp:nvSpPr>
      <dsp:spPr>
        <a:xfrm>
          <a:off x="3388350" y="2430141"/>
          <a:ext cx="622841" cy="622841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5DBDA-8393-41AC-A965-718496A6880F}">
      <dsp:nvSpPr>
        <dsp:cNvPr id="0" name=""/>
        <dsp:cNvSpPr/>
      </dsp:nvSpPr>
      <dsp:spPr>
        <a:xfrm>
          <a:off x="4165496" y="1011016"/>
          <a:ext cx="1779546" cy="132839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06680" rIns="35560" bIns="35560" numCol="1" spcCol="1270" anchor="t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المعرفة وعمليات التفكير</a:t>
          </a:r>
          <a:endParaRPr lang="en-US" sz="2800" kern="1200" dirty="0"/>
        </a:p>
      </dsp:txBody>
      <dsp:txXfrm>
        <a:off x="4196622" y="1042142"/>
        <a:ext cx="1717294" cy="1297267"/>
      </dsp:txXfrm>
    </dsp:sp>
    <dsp:sp modelId="{179B2F5E-4C89-4728-BCBB-EB7D8913E465}">
      <dsp:nvSpPr>
        <dsp:cNvPr id="0" name=""/>
        <dsp:cNvSpPr/>
      </dsp:nvSpPr>
      <dsp:spPr>
        <a:xfrm>
          <a:off x="4165496" y="2339410"/>
          <a:ext cx="1779546" cy="5712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المجال المعرقي </a:t>
          </a:r>
          <a:endParaRPr lang="en-US" sz="2100" kern="1200" dirty="0"/>
        </a:p>
      </dsp:txBody>
      <dsp:txXfrm>
        <a:off x="4165496" y="2339410"/>
        <a:ext cx="1253201" cy="571209"/>
      </dsp:txXfrm>
    </dsp:sp>
    <dsp:sp modelId="{2EC1645D-8CF7-4308-8906-D6E302D9E7E9}">
      <dsp:nvSpPr>
        <dsp:cNvPr id="0" name=""/>
        <dsp:cNvSpPr/>
      </dsp:nvSpPr>
      <dsp:spPr>
        <a:xfrm>
          <a:off x="5469038" y="2430141"/>
          <a:ext cx="622841" cy="622841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DEC4C-17A4-469A-BFA2-44F29C7AECD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23911-F430-461D-A3F6-503507FF4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23911-F430-461D-A3F6-503507FF41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6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5500-C1CA-40D0-933C-83395E7EFABF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304F-A2DE-458A-A2DA-D57F74B6F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/>
          <a:lstStyle/>
          <a:p>
            <a:r>
              <a:rPr lang="ar-SA" dirty="0" smtClean="0"/>
              <a:t>المحاضرة الرابعة : تخطيط الوحدة التعليمية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معنى الوحدة </a:t>
            </a:r>
          </a:p>
          <a:p>
            <a:pPr algn="r"/>
            <a:r>
              <a:rPr lang="ar-SA" dirty="0" smtClean="0"/>
              <a:t>تنظيم خاص في مادة دراسية وطريقة في التعليم ،تضع الأطفال في موقف تعلمي متكامل يؤدي إلى بلوغ مجموعة من الأهداف المرغوب فيها </a:t>
            </a:r>
            <a:endParaRPr lang="en-US" dirty="0"/>
          </a:p>
        </p:txBody>
      </p:sp>
      <p:pic>
        <p:nvPicPr>
          <p:cNvPr id="2050" name="Picture 2" descr="C:\Users\HELP\Desktop\صور للتفكير(2)\pic\imagesCAXWMG7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362200"/>
            <a:ext cx="5334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وأخيرا من خطوات تخطيط الوحدة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التقويم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التقويم النهائي</a:t>
            </a:r>
          </a:p>
          <a:p>
            <a:pPr algn="ctr" rtl="1"/>
            <a:r>
              <a:rPr lang="ar-SA" dirty="0" smtClean="0"/>
              <a:t>يستخدم في نهاية عملية التعلم </a:t>
            </a:r>
          </a:p>
          <a:p>
            <a:pPr algn="ctr" rtl="1"/>
            <a:r>
              <a:rPr lang="ar-SA" dirty="0" smtClean="0"/>
              <a:t>بعد نهاية الوحدة </a:t>
            </a:r>
          </a:p>
          <a:p>
            <a:pPr algn="ctr" rtl="1"/>
            <a:r>
              <a:rPr lang="ar-SA" dirty="0" smtClean="0"/>
              <a:t>من خلاله يتم إصدار الحكم على مدى بلوغ الأهداف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التقويم البنائي أو التكويني</a:t>
            </a:r>
          </a:p>
          <a:p>
            <a:pPr algn="r" rtl="1"/>
            <a:r>
              <a:rPr lang="ar-SA" dirty="0" smtClean="0"/>
              <a:t>يتم أثناء عملية التعلم </a:t>
            </a:r>
          </a:p>
          <a:p>
            <a:pPr algn="r" rtl="1"/>
            <a:r>
              <a:rPr lang="ar-SA" dirty="0" smtClean="0"/>
              <a:t>يهدف إلى تعديل مسار عملية التعلم </a:t>
            </a:r>
          </a:p>
          <a:p>
            <a:pPr algn="r" rtl="1"/>
            <a:r>
              <a:rPr lang="ar-SA" dirty="0" smtClean="0"/>
              <a:t>يتمثل في التقويم الذي تجريه المعلمةخلال اليوم </a:t>
            </a:r>
            <a:endParaRPr lang="en-US" dirty="0"/>
          </a:p>
        </p:txBody>
      </p:sp>
      <p:pic>
        <p:nvPicPr>
          <p:cNvPr id="1026" name="Picture 2" descr="C:\Users\H S\Desktop\pictureمناهج\ما وراء المعرفة(3)\imagesCAT736F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19600"/>
            <a:ext cx="5562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مجالات التقويم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>
              <a:buNone/>
            </a:pPr>
            <a:r>
              <a:rPr lang="ar-SA" dirty="0" smtClean="0"/>
              <a:t>. 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لماذا يخضع طفل الروضة للتقييم المستمر؟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 دراسة الاحتياجات الضرورية 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 دراسة السلبيات اليومية التي لم خطط لها 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 دراسة العقبات التي حالت دون تحقيق الأهداف المرسومة </a:t>
            </a:r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دراسة الإيجابيات التي حصلت دون التخطيط لها 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dirty="0" smtClean="0"/>
              <a:t> دراسة التحسينات التي ترغب المعلمة فيها لتعديل البرنامج .</a:t>
            </a:r>
          </a:p>
          <a:p>
            <a:pPr algn="r" rtl="1"/>
            <a:endParaRPr lang="ar-SA" dirty="0"/>
          </a:p>
        </p:txBody>
      </p:sp>
      <p:pic>
        <p:nvPicPr>
          <p:cNvPr id="1030" name="Picture 6" descr="C:\Users\H S\Desktop\pictureمناهج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2286000" cy="1524000"/>
          </a:xfrm>
          <a:prstGeom prst="rect">
            <a:avLst/>
          </a:prstGeom>
          <a:noFill/>
        </p:spPr>
      </p:pic>
      <p:pic>
        <p:nvPicPr>
          <p:cNvPr id="1032" name="Picture 8" descr="C:\Users\H S\Desktop\pictureمناهج\ما وراء المعرفة(3)\imagesCAKP26Q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تصميم الوحدة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/>
            <a:r>
              <a:rPr lang="ar-SA" sz="4000" dirty="0" smtClean="0">
                <a:solidFill>
                  <a:srgbClr val="FF0066"/>
                </a:solidFill>
              </a:rPr>
              <a:t>اختيار الموضوع:</a:t>
            </a:r>
          </a:p>
          <a:p>
            <a:pPr marL="609600" indent="-609600" algn="r" rtl="1">
              <a:buFontTx/>
              <a:buAutoNum type="arabicPeriod"/>
            </a:pPr>
            <a:r>
              <a:rPr lang="ar-SA" dirty="0" smtClean="0"/>
              <a:t> يلبي أهداف المنهج</a:t>
            </a:r>
          </a:p>
          <a:p>
            <a:pPr marL="609600" indent="-609600" algn="r" rtl="1">
              <a:buFontTx/>
              <a:buAutoNum type="arabicPeriod"/>
            </a:pPr>
            <a:r>
              <a:rPr lang="ar-SA" dirty="0" smtClean="0"/>
              <a:t>يرتبط ببيئة الطفل مباشرة وخبراته السابقة</a:t>
            </a:r>
          </a:p>
          <a:p>
            <a:pPr marL="609600" indent="-609600" algn="r" rtl="1">
              <a:buFontTx/>
              <a:buAutoNum type="arabicPeriod"/>
            </a:pPr>
            <a:r>
              <a:rPr lang="ar-SA" dirty="0" smtClean="0"/>
              <a:t>يمكنه إثارة اهتمام الأطفال</a:t>
            </a:r>
          </a:p>
          <a:p>
            <a:pPr marL="609600" indent="-609600" algn="r" rtl="1">
              <a:buFontTx/>
              <a:buAutoNum type="arabicPeriod"/>
            </a:pPr>
            <a:r>
              <a:rPr lang="ar-SA" dirty="0" smtClean="0"/>
              <a:t>يمكن تطويعه في الأنشطة</a:t>
            </a:r>
          </a:p>
          <a:p>
            <a:endParaRPr lang="ar-SA" dirty="0"/>
          </a:p>
        </p:txBody>
      </p:sp>
      <p:pic>
        <p:nvPicPr>
          <p:cNvPr id="3074" name="Picture 2" descr="C:\Users\H S\Desktop\pictureمناهج\ما وراء المعرفة(3)\imagesCAWG50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200025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وضع معارف ومفاهيم الوحدة: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الاطلاع على مراجع حول موضوع الوحدة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وضع شبكة مفاهيم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شمول المواد التعليمية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صياغة المعرف والمفاهيم</a:t>
            </a:r>
          </a:p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كتابة رسالة الأهل: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اختصار المفاهيم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تحديد ما يمكن للأهل أن يفعلوه ليساعدوا أطفالهم من خبرات منزلية</a:t>
            </a:r>
            <a:endParaRPr lang="en-US" dirty="0" smtClean="0"/>
          </a:p>
          <a:p>
            <a:pPr algn="r"/>
            <a:endParaRPr lang="ar-SA" dirty="0"/>
          </a:p>
        </p:txBody>
      </p:sp>
      <p:pic>
        <p:nvPicPr>
          <p:cNvPr id="2050" name="Picture 2" descr="C:\Users\H S\Desktop\pictureمناهج\ما وراء المعرفة(3)\imagesCAXYU5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743200"/>
            <a:ext cx="24003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استخلاص مفردات الوحدة: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اعتماد وتعديل الشبكة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اختيار المفردات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تعيين الحرف أو الأحرف المكررة</a:t>
            </a:r>
          </a:p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اختيار قصة الوحدة: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تتضمن عددا من المفاهيم المتعلقة بالوحدة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تكون مشوقة للأطفال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ّإذا لم تتوفر تتم كتابتها ورسمها من قبل المعلمة </a:t>
            </a:r>
            <a:endParaRPr lang="en-US" dirty="0" smtClean="0"/>
          </a:p>
          <a:p>
            <a:pPr algn="r" rtl="1"/>
            <a:endParaRPr lang="ar-SA" dirty="0"/>
          </a:p>
        </p:txBody>
      </p:sp>
      <p:pic>
        <p:nvPicPr>
          <p:cNvPr id="4" name="Picture 2" descr="C:\Users\H S\Desktop\pictureمناهج\ما وراء المعرفة(3)\imagesCAXYU5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2182091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اختيار أغنية الوحدة: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تتضمن عددا من مفاهيم الوحدة 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إذا لم تتوفر تتم كتابتها وتلحينها حسب أغنية معروفة يحبها الأطفال</a:t>
            </a:r>
          </a:p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تحديد رحلة الوحدة: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أن توفر خبرات غنية وتحقق أكثر من هدف للوحدة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تحديد زمانها في منتصف الوحدة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ممكن أن تتضمن رسالة الأهل ذكر الوحدة وترسل رسالة محددة قبل الرحلة بيومين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تهيئة الأطفال</a:t>
            </a:r>
          </a:p>
          <a:p>
            <a:pPr marL="533400" indent="-533400" algn="r" rtl="1">
              <a:lnSpc>
                <a:spcPct val="90000"/>
              </a:lnSpc>
              <a:buNone/>
            </a:pPr>
            <a:r>
              <a:rPr lang="ar-SA" dirty="0" smtClean="0"/>
              <a:t> </a:t>
            </a:r>
            <a:endParaRPr lang="en-US" dirty="0" smtClean="0"/>
          </a:p>
          <a:p>
            <a:pPr algn="r" rtl="1"/>
            <a:endParaRPr lang="ar-SA" dirty="0"/>
          </a:p>
        </p:txBody>
      </p:sp>
      <p:pic>
        <p:nvPicPr>
          <p:cNvPr id="4" name="Picture 2" descr="C:\Users\H S\Desktop\pictureمناهج\ما وراء المعرفة(3)\imagesCAXYU5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24003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تعيين ضيوف الوحدة: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الأولوية لأحد أهالي الأطفال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الاتفاق المسبق معهم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اللقاء معهم قبل الموعد لتحديد ما يراد من الزيارة</a:t>
            </a:r>
          </a:p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إعداد النشاطات</a:t>
            </a:r>
            <a:r>
              <a:rPr lang="ar-SA" sz="4000" dirty="0" smtClean="0"/>
              <a:t>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البحث عن أنشطة في مراجع متعددة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التسلسل والشمولية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البدء بالأنشطة العلمية فالرياضية واللغة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تحديد الأركان الموجهة وغير الموجهة</a:t>
            </a:r>
          </a:p>
          <a:p>
            <a:pPr algn="r" rtl="1"/>
            <a:endParaRPr lang="ar-SA" dirty="0"/>
          </a:p>
        </p:txBody>
      </p:sp>
      <p:pic>
        <p:nvPicPr>
          <p:cNvPr id="4" name="Picture 2" descr="C:\Users\H S\Desktop\pictureمناهج\ما وراء المعرفة(3)\imagesCAXYU5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3276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3400" indent="-533400" algn="r" rtl="1">
              <a:lnSpc>
                <a:spcPct val="90000"/>
              </a:lnSpc>
              <a:buNone/>
            </a:pPr>
            <a:r>
              <a:rPr lang="ar-SA" dirty="0" smtClean="0"/>
              <a:t>مراجعة الشبكة والأهداف للتأكد من شمولية الأنشطة</a:t>
            </a:r>
          </a:p>
          <a:p>
            <a:pPr marL="533400" indent="-533400" algn="r" rtl="1">
              <a:lnSpc>
                <a:spcPct val="90000"/>
              </a:lnSpc>
              <a:buNone/>
            </a:pPr>
            <a:r>
              <a:rPr lang="ar-SA" dirty="0" smtClean="0"/>
              <a:t>تحديد النشاط الافتتاحى والختامي </a:t>
            </a:r>
          </a:p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إعداد الوسائل:</a:t>
            </a:r>
          </a:p>
          <a:p>
            <a:pPr marL="533400" indent="-533400" algn="r" rtl="1">
              <a:lnSpc>
                <a:spcPct val="90000"/>
              </a:lnSpc>
              <a:buNone/>
            </a:pPr>
            <a:r>
              <a:rPr lang="ar-SA" dirty="0" smtClean="0"/>
              <a:t>المصادر: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المواد الجاهزة الصنع أولا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مواد طبيعية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تصوير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مجلات ، كتب ، موسوعات، قصص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 كمبيوتر (انترنت)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مواد فنية(تصميم وتصنيع)</a:t>
            </a:r>
            <a:endParaRPr lang="en-US" dirty="0" smtClean="0"/>
          </a:p>
          <a:p>
            <a:pPr algn="r" rtl="1"/>
            <a:endParaRPr lang="ar-SA" dirty="0"/>
          </a:p>
        </p:txBody>
      </p:sp>
      <p:pic>
        <p:nvPicPr>
          <p:cNvPr id="4098" name="Picture 2" descr="C:\Users\H S\Desktop\pictureمناهج\ما وراء المعرفة(3)\imagesCA7L0Q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2143125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الأسس التي تقوم عليها الوحدة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>
              <a:buNone/>
            </a:pPr>
            <a:endParaRPr lang="ar-SA" dirty="0" smtClean="0"/>
          </a:p>
          <a:p>
            <a:pPr marL="514350" indent="-514350" algn="r" rtl="1">
              <a:buFont typeface="Wingdings" pitchFamily="2" charset="2"/>
              <a:buChar char="q"/>
            </a:pPr>
            <a:r>
              <a:rPr lang="ar-SA" dirty="0" smtClean="0"/>
              <a:t> التكامل المعرفي ظل النظر  للموضوع من جميع جوانبه ليؤدي إلى الترابط بين الخبرات .</a:t>
            </a:r>
          </a:p>
          <a:p>
            <a:pPr marL="514350" indent="-514350" algn="r" rtl="1">
              <a:buFont typeface="Wingdings" pitchFamily="2" charset="2"/>
              <a:buChar char="q"/>
            </a:pPr>
            <a:r>
              <a:rPr lang="ar-SA" dirty="0" smtClean="0"/>
              <a:t>إلغاء الحواجز بين الروضة والبيئة .</a:t>
            </a:r>
          </a:p>
          <a:p>
            <a:pPr marL="514350" indent="-514350" algn="r" rtl="1">
              <a:buFont typeface="Wingdings" pitchFamily="2" charset="2"/>
              <a:buChar char="q"/>
            </a:pPr>
            <a:r>
              <a:rPr lang="ar-SA" dirty="0" smtClean="0"/>
              <a:t>الاهتمام بالأنشطة المختلفة لمراعاة الفروق الفردية .</a:t>
            </a:r>
          </a:p>
          <a:p>
            <a:pPr marL="514350" indent="-514350" algn="r" rtl="1">
              <a:buFont typeface="Wingdings" pitchFamily="2" charset="2"/>
              <a:buChar char="q"/>
            </a:pPr>
            <a:r>
              <a:rPr lang="ar-SA" dirty="0" smtClean="0"/>
              <a:t>شمول الخبرة (</a:t>
            </a:r>
            <a:r>
              <a:rPr lang="ar-SA" dirty="0" smtClean="0"/>
              <a:t>معلو</a:t>
            </a:r>
            <a:r>
              <a:rPr lang="ar-SA" dirty="0"/>
              <a:t>م</a:t>
            </a:r>
            <a:r>
              <a:rPr lang="ar-SA" dirty="0" smtClean="0"/>
              <a:t>ات </a:t>
            </a:r>
            <a:r>
              <a:rPr lang="ar-SA" dirty="0" smtClean="0"/>
              <a:t>واتجاهات وميول وتفكير) .</a:t>
            </a:r>
          </a:p>
          <a:p>
            <a:pPr marL="514350" indent="-514350" algn="r" rtl="1">
              <a:buFont typeface="Wingdings" pitchFamily="2" charset="2"/>
              <a:buChar char="q"/>
            </a:pPr>
            <a:r>
              <a:rPr lang="ar-SA" dirty="0" smtClean="0"/>
              <a:t>التقويم المستمر </a:t>
            </a:r>
            <a:endParaRPr lang="en-US" dirty="0"/>
          </a:p>
        </p:txBody>
      </p:sp>
      <p:pic>
        <p:nvPicPr>
          <p:cNvPr id="4" name="Picture 3" descr="C:\Users\HELP\Desktop\صور للتفكير(2)\imagesCA4N5CJ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10150"/>
            <a:ext cx="5029200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 algn="r" rtl="1">
              <a:lnSpc>
                <a:spcPct val="90000"/>
              </a:lnSpc>
              <a:buNone/>
            </a:pPr>
            <a:r>
              <a:rPr lang="ar-SA" dirty="0" smtClean="0"/>
              <a:t>تشمل الوسائل: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لوحة الحائط (تصنع مع الأطفال)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ألعاب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كتب 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بطاقات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ملصقات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شرائط مسجلة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اسطوانات مدمجة</a:t>
            </a:r>
          </a:p>
          <a:p>
            <a:pPr marL="533400" indent="-533400" algn="r" rtl="1">
              <a:lnSpc>
                <a:spcPct val="90000"/>
              </a:lnSpc>
            </a:pPr>
            <a:r>
              <a:rPr lang="ar-SA" sz="4000" dirty="0" smtClean="0">
                <a:solidFill>
                  <a:srgbClr val="FF0066"/>
                </a:solidFill>
              </a:rPr>
              <a:t>إعداد البيئة التربوية: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إضافة أو تغيير الأركان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إضافة مواد للتربية الفنية</a:t>
            </a:r>
          </a:p>
          <a:p>
            <a:pPr marL="533400" indent="-5334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إعداد لوحة الحائط</a:t>
            </a:r>
          </a:p>
          <a:p>
            <a:pPr algn="r" rtl="1"/>
            <a:endParaRPr lang="ar-SA" dirty="0"/>
          </a:p>
        </p:txBody>
      </p:sp>
      <p:pic>
        <p:nvPicPr>
          <p:cNvPr id="5122" name="Picture 2" descr="C:\Users\H S\Desktop\pictureمناهج\KG Pictures\Kindergarten_Seu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687763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r" rtl="1">
              <a:lnSpc>
                <a:spcPct val="90000"/>
              </a:lnSpc>
            </a:pPr>
            <a:r>
              <a:rPr lang="ar-SA" dirty="0" smtClean="0">
                <a:solidFill>
                  <a:srgbClr val="FF0066"/>
                </a:solidFill>
              </a:rPr>
              <a:t>توزيع النشاطات: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مراعاة التسلسل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التوازن بين جميع مناحي النمو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وبين النشاط الحركي والهادئ والجماعي والفردي وبين النشاط الموجه وغير الموجه</a:t>
            </a:r>
          </a:p>
          <a:p>
            <a:pPr marL="609600" indent="-609600" algn="r" rtl="1">
              <a:lnSpc>
                <a:spcPct val="90000"/>
              </a:lnSpc>
            </a:pPr>
            <a:r>
              <a:rPr lang="ar-SA" dirty="0" smtClean="0">
                <a:solidFill>
                  <a:srgbClr val="FF0066"/>
                </a:solidFill>
              </a:rPr>
              <a:t>تقييم الوحدة: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تصميم استمارة التقييم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متابعة المراقبة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ملف الطفل</a:t>
            </a:r>
          </a:p>
          <a:p>
            <a:pPr marL="609600" indent="-609600" algn="r" rtl="1">
              <a:lnSpc>
                <a:spcPct val="90000"/>
              </a:lnSpc>
              <a:buFontTx/>
              <a:buAutoNum type="arabicPeriod"/>
            </a:pPr>
            <a:r>
              <a:rPr lang="ar-SA" dirty="0" smtClean="0"/>
              <a:t>أوراق العمل</a:t>
            </a:r>
          </a:p>
          <a:p>
            <a:pPr algn="r" rtl="1"/>
            <a:endParaRPr lang="ar-SA" dirty="0"/>
          </a:p>
        </p:txBody>
      </p:sp>
      <p:pic>
        <p:nvPicPr>
          <p:cNvPr id="6146" name="Picture 2" descr="C:\Users\H S\Desktop\pictureمناهج\KG Pictures\Pre-K%2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05200"/>
            <a:ext cx="4876800" cy="2957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البرنامج اليومي في رياض الأطفال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206154" cy="4775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983524"/>
                <a:gridCol w="1606060"/>
                <a:gridCol w="1559170"/>
              </a:tblGrid>
              <a:tr h="77470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solidFill>
                            <a:srgbClr val="C00000"/>
                          </a:solidFill>
                        </a:rPr>
                        <a:t>المحتويات </a:t>
                      </a:r>
                      <a:endParaRPr lang="ar-SA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solidFill>
                            <a:srgbClr val="C00000"/>
                          </a:solidFill>
                        </a:rPr>
                        <a:t>الصفات النوعية لكل محتوى</a:t>
                      </a:r>
                      <a:endParaRPr lang="ar-SA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C00000"/>
                          </a:solidFill>
                        </a:rPr>
                        <a:t>النشاط المقدم</a:t>
                      </a:r>
                      <a:endParaRPr lang="ar-SA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C00000"/>
                          </a:solidFill>
                        </a:rPr>
                        <a:t>المدة الزمن</a:t>
                      </a:r>
                      <a:r>
                        <a:rPr lang="ar-SA" dirty="0" smtClean="0">
                          <a:solidFill>
                            <a:srgbClr val="C00000"/>
                          </a:solidFill>
                        </a:rPr>
                        <a:t>ية</a:t>
                      </a:r>
                      <a:endParaRPr lang="ar-SA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0170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الحلقة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هاادئ-جماعي-منظم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أنشطة علمية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نصف ساعة</a:t>
                      </a:r>
                    </a:p>
                    <a:p>
                      <a:pPr algn="r" rtl="1"/>
                      <a:r>
                        <a:rPr lang="ar-SA" b="1" dirty="0" smtClean="0"/>
                        <a:t>8-8:30</a:t>
                      </a:r>
                      <a:endParaRPr lang="ar-SA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اللعب الحر بالخارج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صاخب-فردي-جماعي-منظم حر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ترفيهي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8:30-</a:t>
                      </a:r>
                    </a:p>
                    <a:p>
                      <a:pPr algn="r" rtl="1"/>
                      <a:r>
                        <a:rPr lang="ar-SA" b="1" dirty="0" smtClean="0"/>
                        <a:t>ساعة</a:t>
                      </a:r>
                      <a:r>
                        <a:rPr lang="ar-SA" b="1" baseline="0" dirty="0" smtClean="0"/>
                        <a:t> </a:t>
                      </a:r>
                      <a:r>
                        <a:rPr lang="ar-SA" b="1" dirty="0" smtClean="0"/>
                        <a:t>9:30</a:t>
                      </a:r>
                      <a:endParaRPr lang="ar-SA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الوجبة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هادئ-منظم – جماعي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تعليمي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9:30-10</a:t>
                      </a:r>
                    </a:p>
                    <a:p>
                      <a:pPr algn="r" rtl="1"/>
                      <a:r>
                        <a:rPr lang="ar-SA" b="1" dirty="0" smtClean="0"/>
                        <a:t>نصف ساعة</a:t>
                      </a:r>
                      <a:endParaRPr lang="ar-SA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العمل الحر بالأركان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هادئ – صاخب – فردي</a:t>
                      </a:r>
                      <a:r>
                        <a:rPr lang="ar-SA" b="1" baseline="0" dirty="0" smtClean="0"/>
                        <a:t> –جماعي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أنشطة تعليمية وترفيهية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10-11</a:t>
                      </a:r>
                    </a:p>
                    <a:p>
                      <a:pPr algn="r" rtl="1"/>
                      <a:r>
                        <a:rPr lang="ar-SA" b="1" dirty="0" smtClean="0"/>
                        <a:t>ساعة </a:t>
                      </a:r>
                      <a:endParaRPr lang="ar-SA" b="1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اللقاء الأخير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هادئ –صاخب – منظم – حر -جماعيوفردي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علمي – ترفيهي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 smtClean="0"/>
                        <a:t>11-11:30</a:t>
                      </a:r>
                    </a:p>
                    <a:p>
                      <a:pPr algn="r" rtl="1"/>
                      <a:r>
                        <a:rPr lang="ar-SA" b="1" dirty="0" smtClean="0"/>
                        <a:t>نصف ساعة 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البرنامج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 الإنتظام والثبات .</a:t>
            </a:r>
          </a:p>
          <a:p>
            <a:pPr algn="r" rtl="1"/>
            <a:r>
              <a:rPr lang="ar-SA" dirty="0" smtClean="0"/>
              <a:t> تلبية حاجات الأطفال .</a:t>
            </a:r>
          </a:p>
          <a:p>
            <a:pPr algn="r" rtl="1"/>
            <a:r>
              <a:rPr lang="ar-SA" dirty="0" smtClean="0"/>
              <a:t> تنوع أساليب التعلم .</a:t>
            </a:r>
          </a:p>
          <a:p>
            <a:pPr algn="r" rtl="1"/>
            <a:r>
              <a:rPr lang="ar-SA" dirty="0" smtClean="0"/>
              <a:t> التعلم الذاتي .</a:t>
            </a:r>
          </a:p>
          <a:p>
            <a:pPr algn="r" rtl="1"/>
            <a:r>
              <a:rPr lang="ar-SA" dirty="0" smtClean="0"/>
              <a:t> الإختيار وتعلم المسئولية .</a:t>
            </a:r>
          </a:p>
          <a:p>
            <a:pPr algn="r" rtl="1"/>
            <a:r>
              <a:rPr lang="ar-SA" dirty="0" smtClean="0"/>
              <a:t> مرونة مع المرحلة العمرية لنمو الأطفال .</a:t>
            </a:r>
            <a:endParaRPr lang="ar-SA" dirty="0"/>
          </a:p>
        </p:txBody>
      </p:sp>
      <p:pic>
        <p:nvPicPr>
          <p:cNvPr id="7170" name="Picture 2" descr="C:\Users\H S\Desktop\pictureمناهج\صور أبحاث العقل(3)\imagesCAFOMW7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2466975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المؤثرة في التخطيط لبناء المنهج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0416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معلومات المنهج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الاهتمام بأنماط التعلم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التوازن بين أنشطة التعلم </a:t>
            </a:r>
            <a:endParaRPr lang="ar-S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تحديد موضوعات المنهج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 مفهوم أوخبرة يخطط لها :</a:t>
            </a:r>
          </a:p>
          <a:p>
            <a:pPr algn="r" rtl="1"/>
            <a:endParaRPr lang="ar-SA" dirty="0"/>
          </a:p>
        </p:txBody>
      </p:sp>
      <p:sp>
        <p:nvSpPr>
          <p:cNvPr id="6" name="Oval 5"/>
          <p:cNvSpPr/>
          <p:nvPr/>
        </p:nvSpPr>
        <p:spPr>
          <a:xfrm>
            <a:off x="4724400" y="2895600"/>
            <a:ext cx="27432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من خلال أنشطة 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3810000"/>
            <a:ext cx="2514600" cy="1447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العصف الذهني من قبل المعلمين 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بناء وحدة تعليمية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35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828</Words>
  <Application>Microsoft Office PowerPoint</Application>
  <PresentationFormat>On-screen Show (4:3)</PresentationFormat>
  <Paragraphs>203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المحاضرة الرابعة : تخطيط الوحدة التعليمية </vt:lpstr>
      <vt:lpstr>الأسس التي تقوم عليها الوحدة</vt:lpstr>
      <vt:lpstr>العوامل المؤثرة في التخطيط لبناء المنهج</vt:lpstr>
      <vt:lpstr>معلومات المنهج </vt:lpstr>
      <vt:lpstr>الاهتمام بأنماط التعلم </vt:lpstr>
      <vt:lpstr>التوازن بين أنشطة التعلم </vt:lpstr>
      <vt:lpstr>تحديد موضوعات المنهج</vt:lpstr>
      <vt:lpstr>PowerPoint Presentation</vt:lpstr>
      <vt:lpstr>خطوات بناء وحدة تعليمية </vt:lpstr>
      <vt:lpstr>وأخيرا من خطوات تخطيط الوحدة </vt:lpstr>
      <vt:lpstr>أنواع التقويم</vt:lpstr>
      <vt:lpstr>مجالات التقويم </vt:lpstr>
      <vt:lpstr>لماذا يخضع طفل الروضة للتقييم المستمر؟</vt:lpstr>
      <vt:lpstr>خطوات تصميم الوحدة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البرنامج اليومي في رياض الأطفال</vt:lpstr>
      <vt:lpstr>خصائص البرنامج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: تخطيط الوحدةالتعليمية </dc:title>
  <dc:creator>HELP</dc:creator>
  <cp:lastModifiedBy>GCUSER</cp:lastModifiedBy>
  <cp:revision>59</cp:revision>
  <dcterms:created xsi:type="dcterms:W3CDTF">2015-02-19T06:57:03Z</dcterms:created>
  <dcterms:modified xsi:type="dcterms:W3CDTF">2015-02-26T05:39:54Z</dcterms:modified>
</cp:coreProperties>
</file>